
<file path=[Content_Types].xml><?xml version="1.0" encoding="utf-8"?>
<Types xmlns="http://schemas.openxmlformats.org/package/2006/content-types">
  <Default Extension="emf" ContentType="image/x-emf"/>
  <Default Extension="gif" ContentType="image/gif"/>
  <Default Extension="jpeg" ContentType="image/jpeg"/>
  <Default Extension="jpg" ContentType="image/jpeg"/>
  <Default Extension="png" ContentType="image/png"/>
  <Default Extension="rels" ContentType="application/vnd.openxmlformats-package.relationships+xml"/>
  <Default Extension="wdp" ContentType="image/vnd.ms-photo"/>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Masters/slideMaster10.xml" ContentType="application/vnd.openxmlformats-officedocument.presentationml.slideMaster+xml"/>
  <Override PartName="/ppt/slideMasters/slideMaster11.xml" ContentType="application/vnd.openxmlformats-officedocument.presentationml.slideMaster+xml"/>
  <Override PartName="/ppt/slideMasters/slideMaster12.xml" ContentType="application/vnd.openxmlformats-officedocument.presentationml.slideMaster+xml"/>
  <Override PartName="/ppt/slideMasters/slideMaster13.xml" ContentType="application/vnd.openxmlformats-officedocument.presentationml.slideMaster+xml"/>
  <Override PartName="/ppt/slideMasters/slideMaster14.xml" ContentType="application/vnd.openxmlformats-officedocument.presentationml.slideMaster+xml"/>
  <Override PartName="/ppt/slideMasters/slideMaster15.xml" ContentType="application/vnd.openxmlformats-officedocument.presentationml.slideMaster+xml"/>
  <Override PartName="/ppt/slideMasters/slideMaster16.xml" ContentType="application/vnd.openxmlformats-officedocument.presentationml.slideMaster+xml"/>
  <Override PartName="/ppt/slideMasters/slideMaster17.xml" ContentType="application/vnd.openxmlformats-officedocument.presentationml.slideMaster+xml"/>
  <Override PartName="/ppt/slideMasters/slideMaster18.xml" ContentType="application/vnd.openxmlformats-officedocument.presentationml.slideMaster+xml"/>
  <Override PartName="/ppt/slideMasters/slideMaster19.xml" ContentType="application/vnd.openxmlformats-officedocument.presentationml.slideMaster+xml"/>
  <Override PartName="/ppt/slideMasters/slideMaster20.xml" ContentType="application/vnd.openxmlformats-officedocument.presentationml.slideMaster+xml"/>
  <Override PartName="/ppt/slideMasters/slideMaster21.xml" ContentType="application/vnd.openxmlformats-officedocument.presentationml.slideMaster+xml"/>
  <Override PartName="/ppt/slideMasters/slideMaster22.xml" ContentType="application/vnd.openxmlformats-officedocument.presentationml.slideMaster+xml"/>
  <Override PartName="/ppt/slideMasters/slideMaster23.xml" ContentType="application/vnd.openxmlformats-officedocument.presentationml.slideMaster+xml"/>
  <Override PartName="/ppt/slideMasters/slideMaster24.xml" ContentType="application/vnd.openxmlformats-officedocument.presentationml.slideMaster+xml"/>
  <Override PartName="/ppt/slideMasters/slideMaster25.xml" ContentType="application/vnd.openxmlformats-officedocument.presentationml.slideMaster+xml"/>
  <Override PartName="/ppt/slideMasters/slideMaster26.xml" ContentType="application/vnd.openxmlformats-officedocument.presentationml.slideMaster+xml"/>
  <Override PartName="/ppt/slideMasters/slideMaster27.xml" ContentType="application/vnd.openxmlformats-officedocument.presentationml.slideMaster+xml"/>
  <Override PartName="/ppt/slideMasters/slideMaster28.xml" ContentType="application/vnd.openxmlformats-officedocument.presentationml.slideMaster+xml"/>
  <Override PartName="/ppt/slideMasters/slideMaster29.xml" ContentType="application/vnd.openxmlformats-officedocument.presentationml.slideMaster+xml"/>
  <Override PartName="/ppt/slideMasters/slideMaster30.xml" ContentType="application/vnd.openxmlformats-officedocument.presentationml.slideMaster+xml"/>
  <Override PartName="/ppt/slideMasters/slideMaster31.xml" ContentType="application/vnd.openxmlformats-officedocument.presentationml.slideMaster+xml"/>
  <Override PartName="/ppt/slideMasters/slideMaster32.xml" ContentType="application/vnd.openxmlformats-officedocument.presentationml.slideMaster+xml"/>
  <Override PartName="/ppt/slideMasters/slideMaster33.xml" ContentType="application/vnd.openxmlformats-officedocument.presentationml.slideMaster+xml"/>
  <Override PartName="/ppt/slideMasters/slideMaster34.xml" ContentType="application/vnd.openxmlformats-officedocument.presentationml.slideMaster+xml"/>
  <Override PartName="/ppt/slideMasters/slideMaster35.xml" ContentType="application/vnd.openxmlformats-officedocument.presentationml.slideMaster+xml"/>
  <Override PartName="/ppt/slideMasters/slideMaster36.xml" ContentType="application/vnd.openxmlformats-officedocument.presentationml.slideMaster+xml"/>
  <Override PartName="/ppt/slideMasters/slideMaster37.xml" ContentType="application/vnd.openxmlformats-officedocument.presentationml.slideMaster+xml"/>
  <Override PartName="/ppt/slideMasters/slideMaster38.xml" ContentType="application/vnd.openxmlformats-officedocument.presentationml.slideMaster+xml"/>
  <Override PartName="/ppt/slideMasters/slideMaster39.xml" ContentType="application/vnd.openxmlformats-officedocument.presentationml.slideMaster+xml"/>
  <Override PartName="/ppt/slideMasters/slideMaster40.xml" ContentType="application/vnd.openxmlformats-officedocument.presentationml.slideMaster+xml"/>
  <Override PartName="/ppt/slideMasters/slideMaster41.xml" ContentType="application/vnd.openxmlformats-officedocument.presentationml.slideMaster+xml"/>
  <Override PartName="/ppt/slideMasters/slideMaster42.xml" ContentType="application/vnd.openxmlformats-officedocument.presentationml.slideMaster+xml"/>
  <Override PartName="/ppt/slideMasters/slideMaster43.xml" ContentType="application/vnd.openxmlformats-officedocument.presentationml.slideMaster+xml"/>
  <Override PartName="/ppt/slideMasters/slideMaster44.xml" ContentType="application/vnd.openxmlformats-officedocument.presentationml.slideMaster+xml"/>
  <Override PartName="/ppt/slideMasters/slideMaster45.xml" ContentType="application/vnd.openxmlformats-officedocument.presentationml.slideMaster+xml"/>
  <Override PartName="/ppt/slideMasters/slideMaster46.xml" ContentType="application/vnd.openxmlformats-officedocument.presentationml.slideMaster+xml"/>
  <Override PartName="/ppt/slideMasters/slideMaster47.xml" ContentType="application/vnd.openxmlformats-officedocument.presentationml.slideMaster+xml"/>
  <Override PartName="/ppt/slideMasters/slideMaster48.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slides/slide173.xml" ContentType="application/vnd.openxmlformats-officedocument.presentationml.slide+xml"/>
  <Override PartName="/ppt/slides/slide174.xml" ContentType="application/vnd.openxmlformats-officedocument.presentationml.slide+xml"/>
  <Override PartName="/ppt/slides/slide175.xml" ContentType="application/vnd.openxmlformats-officedocument.presentationml.slide+xml"/>
  <Override PartName="/ppt/slides/slide176.xml" ContentType="application/vnd.openxmlformats-officedocument.presentationml.slide+xml"/>
  <Override PartName="/ppt/slides/slide177.xml" ContentType="application/vnd.openxmlformats-officedocument.presentationml.slide+xml"/>
  <Override PartName="/ppt/slides/slide178.xml" ContentType="application/vnd.openxmlformats-officedocument.presentationml.slide+xml"/>
  <Override PartName="/ppt/slides/slide179.xml" ContentType="application/vnd.openxmlformats-officedocument.presentationml.slide+xml"/>
  <Override PartName="/ppt/slides/slide180.xml" ContentType="application/vnd.openxmlformats-officedocument.presentationml.slide+xml"/>
  <Override PartName="/ppt/slides/slide181.xml" ContentType="application/vnd.openxmlformats-officedocument.presentationml.slide+xml"/>
  <Override PartName="/ppt/slides/slide182.xml" ContentType="application/vnd.openxmlformats-officedocument.presentationml.slide+xml"/>
  <Override PartName="/ppt/slides/slide183.xml" ContentType="application/vnd.openxmlformats-officedocument.presentationml.slide+xml"/>
  <Override PartName="/ppt/slides/slide184.xml" ContentType="application/vnd.openxmlformats-officedocument.presentationml.slide+xml"/>
  <Override PartName="/ppt/slides/slide185.xml" ContentType="application/vnd.openxmlformats-officedocument.presentationml.slide+xml"/>
  <Override PartName="/ppt/slides/slide186.xml" ContentType="application/vnd.openxmlformats-officedocument.presentationml.slide+xml"/>
  <Override PartName="/ppt/slides/slide187.xml" ContentType="application/vnd.openxmlformats-officedocument.presentationml.slide+xml"/>
  <Override PartName="/ppt/slides/slide188.xml" ContentType="application/vnd.openxmlformats-officedocument.presentationml.slide+xml"/>
  <Override PartName="/ppt/slides/slide189.xml" ContentType="application/vnd.openxmlformats-officedocument.presentationml.slide+xml"/>
  <Override PartName="/ppt/slides/slide190.xml" ContentType="application/vnd.openxmlformats-officedocument.presentationml.slide+xml"/>
  <Override PartName="/ppt/slides/slide191.xml" ContentType="application/vnd.openxmlformats-officedocument.presentationml.slide+xml"/>
  <Override PartName="/ppt/slides/slide192.xml" ContentType="application/vnd.openxmlformats-officedocument.presentationml.slide+xml"/>
  <Override PartName="/ppt/slides/slide193.xml" ContentType="application/vnd.openxmlformats-officedocument.presentationml.slide+xml"/>
  <Override PartName="/ppt/slides/slide194.xml" ContentType="application/vnd.openxmlformats-officedocument.presentationml.slide+xml"/>
  <Override PartName="/ppt/slides/slide195.xml" ContentType="application/vnd.openxmlformats-officedocument.presentationml.slide+xml"/>
  <Override PartName="/ppt/slides/slide196.xml" ContentType="application/vnd.openxmlformats-officedocument.presentationml.slide+xml"/>
  <Override PartName="/ppt/slides/slide197.xml" ContentType="application/vnd.openxmlformats-officedocument.presentationml.slide+xml"/>
  <Override PartName="/ppt/slides/slide198.xml" ContentType="application/vnd.openxmlformats-officedocument.presentationml.slide+xml"/>
  <Override PartName="/ppt/slides/slide199.xml" ContentType="application/vnd.openxmlformats-officedocument.presentationml.slide+xml"/>
  <Override PartName="/ppt/slides/slide200.xml" ContentType="application/vnd.openxmlformats-officedocument.presentationml.slide+xml"/>
  <Override PartName="/ppt/slides/slide201.xml" ContentType="application/vnd.openxmlformats-officedocument.presentationml.slide+xml"/>
  <Override PartName="/ppt/slides/slide202.xml" ContentType="application/vnd.openxmlformats-officedocument.presentationml.slide+xml"/>
  <Override PartName="/ppt/slides/slide203.xml" ContentType="application/vnd.openxmlformats-officedocument.presentationml.slide+xml"/>
  <Override PartName="/ppt/slides/slide204.xml" ContentType="application/vnd.openxmlformats-officedocument.presentationml.slide+xml"/>
  <Override PartName="/ppt/slides/slide205.xml" ContentType="application/vnd.openxmlformats-officedocument.presentationml.slide+xml"/>
  <Override PartName="/ppt/slides/slide206.xml" ContentType="application/vnd.openxmlformats-officedocument.presentationml.slide+xml"/>
  <Override PartName="/ppt/slides/slide207.xml" ContentType="application/vnd.openxmlformats-officedocument.presentationml.slide+xml"/>
  <Override PartName="/ppt/slides/slide208.xml" ContentType="application/vnd.openxmlformats-officedocument.presentationml.slide+xml"/>
  <Override PartName="/ppt/slides/slide209.xml" ContentType="application/vnd.openxmlformats-officedocument.presentationml.slide+xml"/>
  <Override PartName="/ppt/slides/slide210.xml" ContentType="application/vnd.openxmlformats-officedocument.presentationml.slide+xml"/>
  <Override PartName="/ppt/slides/slide211.xml" ContentType="application/vnd.openxmlformats-officedocument.presentationml.slide+xml"/>
  <Override PartName="/ppt/slides/slide212.xml" ContentType="application/vnd.openxmlformats-officedocument.presentationml.slide+xml"/>
  <Override PartName="/ppt/slides/slide213.xml" ContentType="application/vnd.openxmlformats-officedocument.presentationml.slide+xml"/>
  <Override PartName="/ppt/slides/slide214.xml" ContentType="application/vnd.openxmlformats-officedocument.presentationml.slide+xml"/>
  <Override PartName="/ppt/slides/slide215.xml" ContentType="application/vnd.openxmlformats-officedocument.presentationml.slide+xml"/>
  <Override PartName="/ppt/slides/slide216.xml" ContentType="application/vnd.openxmlformats-officedocument.presentationml.slide+xml"/>
  <Override PartName="/ppt/slides/slide217.xml" ContentType="application/vnd.openxmlformats-officedocument.presentationml.slide+xml"/>
  <Override PartName="/ppt/slides/slide218.xml" ContentType="application/vnd.openxmlformats-officedocument.presentationml.slide+xml"/>
  <Override PartName="/ppt/slides/slide219.xml" ContentType="application/vnd.openxmlformats-officedocument.presentationml.slide+xml"/>
  <Override PartName="/ppt/slides/slide220.xml" ContentType="application/vnd.openxmlformats-officedocument.presentationml.slide+xml"/>
  <Override PartName="/ppt/slides/slide221.xml" ContentType="application/vnd.openxmlformats-officedocument.presentationml.slide+xml"/>
  <Override PartName="/ppt/slides/slide222.xml" ContentType="application/vnd.openxmlformats-officedocument.presentationml.slide+xml"/>
  <Override PartName="/ppt/slides/slide223.xml" ContentType="application/vnd.openxmlformats-officedocument.presentationml.slide+xml"/>
  <Override PartName="/ppt/slides/slide224.xml" ContentType="application/vnd.openxmlformats-officedocument.presentationml.slide+xml"/>
  <Override PartName="/ppt/slides/slide225.xml" ContentType="application/vnd.openxmlformats-officedocument.presentationml.slide+xml"/>
  <Override PartName="/ppt/slides/slide226.xml" ContentType="application/vnd.openxmlformats-officedocument.presentationml.slide+xml"/>
  <Override PartName="/ppt/slides/slide227.xml" ContentType="application/vnd.openxmlformats-officedocument.presentationml.slide+xml"/>
  <Override PartName="/ppt/slides/slide228.xml" ContentType="application/vnd.openxmlformats-officedocument.presentationml.slide+xml"/>
  <Override PartName="/ppt/slides/slide229.xml" ContentType="application/vnd.openxmlformats-officedocument.presentationml.slide+xml"/>
  <Override PartName="/ppt/slides/slide230.xml" ContentType="application/vnd.openxmlformats-officedocument.presentationml.slide+xml"/>
  <Override PartName="/ppt/slides/slide231.xml" ContentType="application/vnd.openxmlformats-officedocument.presentationml.slide+xml"/>
  <Override PartName="/ppt/slides/slide232.xml" ContentType="application/vnd.openxmlformats-officedocument.presentationml.slide+xml"/>
  <Override PartName="/ppt/slides/slide233.xml" ContentType="application/vnd.openxmlformats-officedocument.presentationml.slide+xml"/>
  <Override PartName="/ppt/slides/slide234.xml" ContentType="application/vnd.openxmlformats-officedocument.presentationml.slide+xml"/>
  <Override PartName="/ppt/slides/slide235.xml" ContentType="application/vnd.openxmlformats-officedocument.presentationml.slide+xml"/>
  <Override PartName="/ppt/slides/slide236.xml" ContentType="application/vnd.openxmlformats-officedocument.presentationml.slide+xml"/>
  <Override PartName="/ppt/slides/slide237.xml" ContentType="application/vnd.openxmlformats-officedocument.presentationml.slide+xml"/>
  <Override PartName="/ppt/slides/slide238.xml" ContentType="application/vnd.openxmlformats-officedocument.presentationml.slide+xml"/>
  <Override PartName="/ppt/slides/slide239.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theme/theme2.xml" ContentType="application/vnd.openxmlformats-officedocument.theme+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theme/theme3.xml" ContentType="application/vnd.openxmlformats-officedocument.theme+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theme/theme4.xml" ContentType="application/vnd.openxmlformats-officedocument.theme+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theme/theme5.xml" ContentType="application/vnd.openxmlformats-officedocument.theme+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theme/theme6.xml" ContentType="application/vnd.openxmlformats-officedocument.theme+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theme/theme7.xml" ContentType="application/vnd.openxmlformats-officedocument.theme+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theme/theme8.xml" ContentType="application/vnd.openxmlformats-officedocument.theme+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theme/theme9.xml" ContentType="application/vnd.openxmlformats-officedocument.theme+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theme/theme10.xml" ContentType="application/vnd.openxmlformats-officedocument.theme+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theme/theme11.xml" ContentType="application/vnd.openxmlformats-officedocument.theme+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theme/theme12.xml" ContentType="application/vnd.openxmlformats-officedocument.theme+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theme/theme13.xml" ContentType="application/vnd.openxmlformats-officedocument.theme+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theme/theme14.xml" ContentType="application/vnd.openxmlformats-officedocument.theme+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slideLayouts/slideLayout159.xml" ContentType="application/vnd.openxmlformats-officedocument.presentationml.slideLayout+xml"/>
  <Override PartName="/ppt/slideLayouts/slideLayout160.xml" ContentType="application/vnd.openxmlformats-officedocument.presentationml.slideLayout+xml"/>
  <Override PartName="/ppt/theme/theme15.xml" ContentType="application/vnd.openxmlformats-officedocument.theme+xml"/>
  <Override PartName="/ppt/slideLayouts/slideLayout161.xml" ContentType="application/vnd.openxmlformats-officedocument.presentationml.slideLayout+xml"/>
  <Override PartName="/ppt/slideLayouts/slideLayout162.xml" ContentType="application/vnd.openxmlformats-officedocument.presentationml.slideLayout+xml"/>
  <Override PartName="/ppt/slideLayouts/slideLayout163.xml" ContentType="application/vnd.openxmlformats-officedocument.presentationml.slideLayout+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slideLayouts/slideLayout168.xml" ContentType="application/vnd.openxmlformats-officedocument.presentationml.slideLayout+xml"/>
  <Override PartName="/ppt/slideLayouts/slideLayout169.xml" ContentType="application/vnd.openxmlformats-officedocument.presentationml.slideLayout+xml"/>
  <Override PartName="/ppt/slideLayouts/slideLayout170.xml" ContentType="application/vnd.openxmlformats-officedocument.presentationml.slideLayout+xml"/>
  <Override PartName="/ppt/slideLayouts/slideLayout171.xml" ContentType="application/vnd.openxmlformats-officedocument.presentationml.slideLayout+xml"/>
  <Override PartName="/ppt/theme/theme16.xml" ContentType="application/vnd.openxmlformats-officedocument.theme+xml"/>
  <Override PartName="/ppt/slideLayouts/slideLayout172.xml" ContentType="application/vnd.openxmlformats-officedocument.presentationml.slideLayout+xml"/>
  <Override PartName="/ppt/slideLayouts/slideLayout173.xml" ContentType="application/vnd.openxmlformats-officedocument.presentationml.slideLayout+xml"/>
  <Override PartName="/ppt/slideLayouts/slideLayout174.xml" ContentType="application/vnd.openxmlformats-officedocument.presentationml.slideLayout+xml"/>
  <Override PartName="/ppt/slideLayouts/slideLayout175.xml" ContentType="application/vnd.openxmlformats-officedocument.presentationml.slideLayout+xml"/>
  <Override PartName="/ppt/slideLayouts/slideLayout176.xml" ContentType="application/vnd.openxmlformats-officedocument.presentationml.slideLayout+xml"/>
  <Override PartName="/ppt/slideLayouts/slideLayout177.xml" ContentType="application/vnd.openxmlformats-officedocument.presentationml.slideLayout+xml"/>
  <Override PartName="/ppt/slideLayouts/slideLayout178.xml" ContentType="application/vnd.openxmlformats-officedocument.presentationml.slideLayout+xml"/>
  <Override PartName="/ppt/slideLayouts/slideLayout179.xml" ContentType="application/vnd.openxmlformats-officedocument.presentationml.slideLayout+xml"/>
  <Override PartName="/ppt/slideLayouts/slideLayout180.xml" ContentType="application/vnd.openxmlformats-officedocument.presentationml.slideLayout+xml"/>
  <Override PartName="/ppt/slideLayouts/slideLayout181.xml" ContentType="application/vnd.openxmlformats-officedocument.presentationml.slideLayout+xml"/>
  <Override PartName="/ppt/slideLayouts/slideLayout182.xml" ContentType="application/vnd.openxmlformats-officedocument.presentationml.slideLayout+xml"/>
  <Override PartName="/ppt/slideLayouts/slideLayout183.xml" ContentType="application/vnd.openxmlformats-officedocument.presentationml.slideLayout+xml"/>
  <Override PartName="/ppt/slideLayouts/slideLayout184.xml" ContentType="application/vnd.openxmlformats-officedocument.presentationml.slideLayout+xml"/>
  <Override PartName="/ppt/theme/theme17.xml" ContentType="application/vnd.openxmlformats-officedocument.theme+xml"/>
  <Override PartName="/ppt/slideLayouts/slideLayout185.xml" ContentType="application/vnd.openxmlformats-officedocument.presentationml.slideLayout+xml"/>
  <Override PartName="/ppt/slideLayouts/slideLayout186.xml" ContentType="application/vnd.openxmlformats-officedocument.presentationml.slideLayout+xml"/>
  <Override PartName="/ppt/slideLayouts/slideLayout187.xml" ContentType="application/vnd.openxmlformats-officedocument.presentationml.slideLayout+xml"/>
  <Override PartName="/ppt/slideLayouts/slideLayout188.xml" ContentType="application/vnd.openxmlformats-officedocument.presentationml.slideLayout+xml"/>
  <Override PartName="/ppt/slideLayouts/slideLayout189.xml" ContentType="application/vnd.openxmlformats-officedocument.presentationml.slideLayout+xml"/>
  <Override PartName="/ppt/slideLayouts/slideLayout190.xml" ContentType="application/vnd.openxmlformats-officedocument.presentationml.slideLayout+xml"/>
  <Override PartName="/ppt/slideLayouts/slideLayout191.xml" ContentType="application/vnd.openxmlformats-officedocument.presentationml.slideLayout+xml"/>
  <Override PartName="/ppt/slideLayouts/slideLayout192.xml" ContentType="application/vnd.openxmlformats-officedocument.presentationml.slideLayout+xml"/>
  <Override PartName="/ppt/slideLayouts/slideLayout193.xml" ContentType="application/vnd.openxmlformats-officedocument.presentationml.slideLayout+xml"/>
  <Override PartName="/ppt/slideLayouts/slideLayout194.xml" ContentType="application/vnd.openxmlformats-officedocument.presentationml.slideLayout+xml"/>
  <Override PartName="/ppt/slideLayouts/slideLayout195.xml" ContentType="application/vnd.openxmlformats-officedocument.presentationml.slideLayout+xml"/>
  <Override PartName="/ppt/slideLayouts/slideLayout196.xml" ContentType="application/vnd.openxmlformats-officedocument.presentationml.slideLayout+xml"/>
  <Override PartName="/ppt/theme/theme18.xml" ContentType="application/vnd.openxmlformats-officedocument.theme+xml"/>
  <Override PartName="/ppt/slideLayouts/slideLayout197.xml" ContentType="application/vnd.openxmlformats-officedocument.presentationml.slideLayout+xml"/>
  <Override PartName="/ppt/slideLayouts/slideLayout198.xml" ContentType="application/vnd.openxmlformats-officedocument.presentationml.slideLayout+xml"/>
  <Override PartName="/ppt/slideLayouts/slideLayout199.xml" ContentType="application/vnd.openxmlformats-officedocument.presentationml.slideLayout+xml"/>
  <Override PartName="/ppt/slideLayouts/slideLayout200.xml" ContentType="application/vnd.openxmlformats-officedocument.presentationml.slideLayout+xml"/>
  <Override PartName="/ppt/slideLayouts/slideLayout201.xml" ContentType="application/vnd.openxmlformats-officedocument.presentationml.slideLayout+xml"/>
  <Override PartName="/ppt/slideLayouts/slideLayout202.xml" ContentType="application/vnd.openxmlformats-officedocument.presentationml.slideLayout+xml"/>
  <Override PartName="/ppt/slideLayouts/slideLayout203.xml" ContentType="application/vnd.openxmlformats-officedocument.presentationml.slideLayout+xml"/>
  <Override PartName="/ppt/slideLayouts/slideLayout204.xml" ContentType="application/vnd.openxmlformats-officedocument.presentationml.slideLayout+xml"/>
  <Override PartName="/ppt/slideLayouts/slideLayout205.xml" ContentType="application/vnd.openxmlformats-officedocument.presentationml.slideLayout+xml"/>
  <Override PartName="/ppt/slideLayouts/slideLayout206.xml" ContentType="application/vnd.openxmlformats-officedocument.presentationml.slideLayout+xml"/>
  <Override PartName="/ppt/slideLayouts/slideLayout207.xml" ContentType="application/vnd.openxmlformats-officedocument.presentationml.slideLayout+xml"/>
  <Override PartName="/ppt/slideLayouts/slideLayout208.xml" ContentType="application/vnd.openxmlformats-officedocument.presentationml.slideLayout+xml"/>
  <Override PartName="/ppt/slideLayouts/slideLayout209.xml" ContentType="application/vnd.openxmlformats-officedocument.presentationml.slideLayout+xml"/>
  <Override PartName="/ppt/theme/theme19.xml" ContentType="application/vnd.openxmlformats-officedocument.theme+xml"/>
  <Override PartName="/ppt/slideLayouts/slideLayout210.xml" ContentType="application/vnd.openxmlformats-officedocument.presentationml.slideLayout+xml"/>
  <Override PartName="/ppt/slideLayouts/slideLayout211.xml" ContentType="application/vnd.openxmlformats-officedocument.presentationml.slideLayout+xml"/>
  <Override PartName="/ppt/slideLayouts/slideLayout212.xml" ContentType="application/vnd.openxmlformats-officedocument.presentationml.slideLayout+xml"/>
  <Override PartName="/ppt/slideLayouts/slideLayout213.xml" ContentType="application/vnd.openxmlformats-officedocument.presentationml.slideLayout+xml"/>
  <Override PartName="/ppt/slideLayouts/slideLayout214.xml" ContentType="application/vnd.openxmlformats-officedocument.presentationml.slideLayout+xml"/>
  <Override PartName="/ppt/slideLayouts/slideLayout215.xml" ContentType="application/vnd.openxmlformats-officedocument.presentationml.slideLayout+xml"/>
  <Override PartName="/ppt/slideLayouts/slideLayout216.xml" ContentType="application/vnd.openxmlformats-officedocument.presentationml.slideLayout+xml"/>
  <Override PartName="/ppt/slideLayouts/slideLayout217.xml" ContentType="application/vnd.openxmlformats-officedocument.presentationml.slideLayout+xml"/>
  <Override PartName="/ppt/slideLayouts/slideLayout218.xml" ContentType="application/vnd.openxmlformats-officedocument.presentationml.slideLayout+xml"/>
  <Override PartName="/ppt/slideLayouts/slideLayout219.xml" ContentType="application/vnd.openxmlformats-officedocument.presentationml.slideLayout+xml"/>
  <Override PartName="/ppt/slideLayouts/slideLayout220.xml" ContentType="application/vnd.openxmlformats-officedocument.presentationml.slideLayout+xml"/>
  <Override PartName="/ppt/slideLayouts/slideLayout221.xml" ContentType="application/vnd.openxmlformats-officedocument.presentationml.slideLayout+xml"/>
  <Override PartName="/ppt/slideLayouts/slideLayout222.xml" ContentType="application/vnd.openxmlformats-officedocument.presentationml.slideLayout+xml"/>
  <Override PartName="/ppt/theme/theme20.xml" ContentType="application/vnd.openxmlformats-officedocument.theme+xml"/>
  <Override PartName="/ppt/slideLayouts/slideLayout223.xml" ContentType="application/vnd.openxmlformats-officedocument.presentationml.slideLayout+xml"/>
  <Override PartName="/ppt/slideLayouts/slideLayout224.xml" ContentType="application/vnd.openxmlformats-officedocument.presentationml.slideLayout+xml"/>
  <Override PartName="/ppt/slideLayouts/slideLayout225.xml" ContentType="application/vnd.openxmlformats-officedocument.presentationml.slideLayout+xml"/>
  <Override PartName="/ppt/slideLayouts/slideLayout226.xml" ContentType="application/vnd.openxmlformats-officedocument.presentationml.slideLayout+xml"/>
  <Override PartName="/ppt/slideLayouts/slideLayout227.xml" ContentType="application/vnd.openxmlformats-officedocument.presentationml.slideLayout+xml"/>
  <Override PartName="/ppt/slideLayouts/slideLayout228.xml" ContentType="application/vnd.openxmlformats-officedocument.presentationml.slideLayout+xml"/>
  <Override PartName="/ppt/slideLayouts/slideLayout229.xml" ContentType="application/vnd.openxmlformats-officedocument.presentationml.slideLayout+xml"/>
  <Override PartName="/ppt/slideLayouts/slideLayout230.xml" ContentType="application/vnd.openxmlformats-officedocument.presentationml.slideLayout+xml"/>
  <Override PartName="/ppt/slideLayouts/slideLayout231.xml" ContentType="application/vnd.openxmlformats-officedocument.presentationml.slideLayout+xml"/>
  <Override PartName="/ppt/slideLayouts/slideLayout232.xml" ContentType="application/vnd.openxmlformats-officedocument.presentationml.slideLayout+xml"/>
  <Override PartName="/ppt/slideLayouts/slideLayout233.xml" ContentType="application/vnd.openxmlformats-officedocument.presentationml.slideLayout+xml"/>
  <Override PartName="/ppt/theme/theme21.xml" ContentType="application/vnd.openxmlformats-officedocument.theme+xml"/>
  <Override PartName="/ppt/slideLayouts/slideLayout234.xml" ContentType="application/vnd.openxmlformats-officedocument.presentationml.slideLayout+xml"/>
  <Override PartName="/ppt/slideLayouts/slideLayout235.xml" ContentType="application/vnd.openxmlformats-officedocument.presentationml.slideLayout+xml"/>
  <Override PartName="/ppt/slideLayouts/slideLayout236.xml" ContentType="application/vnd.openxmlformats-officedocument.presentationml.slideLayout+xml"/>
  <Override PartName="/ppt/slideLayouts/slideLayout237.xml" ContentType="application/vnd.openxmlformats-officedocument.presentationml.slideLayout+xml"/>
  <Override PartName="/ppt/slideLayouts/slideLayout238.xml" ContentType="application/vnd.openxmlformats-officedocument.presentationml.slideLayout+xml"/>
  <Override PartName="/ppt/slideLayouts/slideLayout239.xml" ContentType="application/vnd.openxmlformats-officedocument.presentationml.slideLayout+xml"/>
  <Override PartName="/ppt/slideLayouts/slideLayout240.xml" ContentType="application/vnd.openxmlformats-officedocument.presentationml.slideLayout+xml"/>
  <Override PartName="/ppt/slideLayouts/slideLayout241.xml" ContentType="application/vnd.openxmlformats-officedocument.presentationml.slideLayout+xml"/>
  <Override PartName="/ppt/slideLayouts/slideLayout242.xml" ContentType="application/vnd.openxmlformats-officedocument.presentationml.slideLayout+xml"/>
  <Override PartName="/ppt/slideLayouts/slideLayout243.xml" ContentType="application/vnd.openxmlformats-officedocument.presentationml.slideLayout+xml"/>
  <Override PartName="/ppt/slideLayouts/slideLayout244.xml" ContentType="application/vnd.openxmlformats-officedocument.presentationml.slideLayout+xml"/>
  <Override PartName="/ppt/slideLayouts/slideLayout245.xml" ContentType="application/vnd.openxmlformats-officedocument.presentationml.slideLayout+xml"/>
  <Override PartName="/ppt/slideLayouts/slideLayout246.xml" ContentType="application/vnd.openxmlformats-officedocument.presentationml.slideLayout+xml"/>
  <Override PartName="/ppt/slideLayouts/slideLayout247.xml" ContentType="application/vnd.openxmlformats-officedocument.presentationml.slideLayout+xml"/>
  <Override PartName="/ppt/theme/theme22.xml" ContentType="application/vnd.openxmlformats-officedocument.theme+xml"/>
  <Override PartName="/ppt/slideLayouts/slideLayout248.xml" ContentType="application/vnd.openxmlformats-officedocument.presentationml.slideLayout+xml"/>
  <Override PartName="/ppt/slideLayouts/slideLayout249.xml" ContentType="application/vnd.openxmlformats-officedocument.presentationml.slideLayout+xml"/>
  <Override PartName="/ppt/slideLayouts/slideLayout250.xml" ContentType="application/vnd.openxmlformats-officedocument.presentationml.slideLayout+xml"/>
  <Override PartName="/ppt/slideLayouts/slideLayout251.xml" ContentType="application/vnd.openxmlformats-officedocument.presentationml.slideLayout+xml"/>
  <Override PartName="/ppt/slideLayouts/slideLayout252.xml" ContentType="application/vnd.openxmlformats-officedocument.presentationml.slideLayout+xml"/>
  <Override PartName="/ppt/slideLayouts/slideLayout253.xml" ContentType="application/vnd.openxmlformats-officedocument.presentationml.slideLayout+xml"/>
  <Override PartName="/ppt/slideLayouts/slideLayout254.xml" ContentType="application/vnd.openxmlformats-officedocument.presentationml.slideLayout+xml"/>
  <Override PartName="/ppt/slideLayouts/slideLayout255.xml" ContentType="application/vnd.openxmlformats-officedocument.presentationml.slideLayout+xml"/>
  <Override PartName="/ppt/slideLayouts/slideLayout256.xml" ContentType="application/vnd.openxmlformats-officedocument.presentationml.slideLayout+xml"/>
  <Override PartName="/ppt/slideLayouts/slideLayout257.xml" ContentType="application/vnd.openxmlformats-officedocument.presentationml.slideLayout+xml"/>
  <Override PartName="/ppt/slideLayouts/slideLayout258.xml" ContentType="application/vnd.openxmlformats-officedocument.presentationml.slideLayout+xml"/>
  <Override PartName="/ppt/theme/theme23.xml" ContentType="application/vnd.openxmlformats-officedocument.theme+xml"/>
  <Override PartName="/ppt/slideLayouts/slideLayout259.xml" ContentType="application/vnd.openxmlformats-officedocument.presentationml.slideLayout+xml"/>
  <Override PartName="/ppt/theme/theme24.xml" ContentType="application/vnd.openxmlformats-officedocument.theme+xml"/>
  <Override PartName="/ppt/slideLayouts/slideLayout260.xml" ContentType="application/vnd.openxmlformats-officedocument.presentationml.slideLayout+xml"/>
  <Override PartName="/ppt/slideLayouts/slideLayout261.xml" ContentType="application/vnd.openxmlformats-officedocument.presentationml.slideLayout+xml"/>
  <Override PartName="/ppt/slideLayouts/slideLayout262.xml" ContentType="application/vnd.openxmlformats-officedocument.presentationml.slideLayout+xml"/>
  <Override PartName="/ppt/slideLayouts/slideLayout263.xml" ContentType="application/vnd.openxmlformats-officedocument.presentationml.slideLayout+xml"/>
  <Override PartName="/ppt/slideLayouts/slideLayout264.xml" ContentType="application/vnd.openxmlformats-officedocument.presentationml.slideLayout+xml"/>
  <Override PartName="/ppt/slideLayouts/slideLayout265.xml" ContentType="application/vnd.openxmlformats-officedocument.presentationml.slideLayout+xml"/>
  <Override PartName="/ppt/slideLayouts/slideLayout266.xml" ContentType="application/vnd.openxmlformats-officedocument.presentationml.slideLayout+xml"/>
  <Override PartName="/ppt/slideLayouts/slideLayout267.xml" ContentType="application/vnd.openxmlformats-officedocument.presentationml.slideLayout+xml"/>
  <Override PartName="/ppt/slideLayouts/slideLayout268.xml" ContentType="application/vnd.openxmlformats-officedocument.presentationml.slideLayout+xml"/>
  <Override PartName="/ppt/slideLayouts/slideLayout269.xml" ContentType="application/vnd.openxmlformats-officedocument.presentationml.slideLayout+xml"/>
  <Override PartName="/ppt/slideLayouts/slideLayout270.xml" ContentType="application/vnd.openxmlformats-officedocument.presentationml.slideLayout+xml"/>
  <Override PartName="/ppt/theme/theme25.xml" ContentType="application/vnd.openxmlformats-officedocument.theme+xml"/>
  <Override PartName="/ppt/slideLayouts/slideLayout271.xml" ContentType="application/vnd.openxmlformats-officedocument.presentationml.slideLayout+xml"/>
  <Override PartName="/ppt/slideLayouts/slideLayout272.xml" ContentType="application/vnd.openxmlformats-officedocument.presentationml.slideLayout+xml"/>
  <Override PartName="/ppt/slideLayouts/slideLayout273.xml" ContentType="application/vnd.openxmlformats-officedocument.presentationml.slideLayout+xml"/>
  <Override PartName="/ppt/slideLayouts/slideLayout274.xml" ContentType="application/vnd.openxmlformats-officedocument.presentationml.slideLayout+xml"/>
  <Override PartName="/ppt/slideLayouts/slideLayout275.xml" ContentType="application/vnd.openxmlformats-officedocument.presentationml.slideLayout+xml"/>
  <Override PartName="/ppt/slideLayouts/slideLayout276.xml" ContentType="application/vnd.openxmlformats-officedocument.presentationml.slideLayout+xml"/>
  <Override PartName="/ppt/slideLayouts/slideLayout277.xml" ContentType="application/vnd.openxmlformats-officedocument.presentationml.slideLayout+xml"/>
  <Override PartName="/ppt/slideLayouts/slideLayout278.xml" ContentType="application/vnd.openxmlformats-officedocument.presentationml.slideLayout+xml"/>
  <Override PartName="/ppt/slideLayouts/slideLayout279.xml" ContentType="application/vnd.openxmlformats-officedocument.presentationml.slideLayout+xml"/>
  <Override PartName="/ppt/slideLayouts/slideLayout280.xml" ContentType="application/vnd.openxmlformats-officedocument.presentationml.slideLayout+xml"/>
  <Override PartName="/ppt/slideLayouts/slideLayout281.xml" ContentType="application/vnd.openxmlformats-officedocument.presentationml.slideLayout+xml"/>
  <Override PartName="/ppt/slideLayouts/slideLayout282.xml" ContentType="application/vnd.openxmlformats-officedocument.presentationml.slideLayout+xml"/>
  <Override PartName="/ppt/theme/theme26.xml" ContentType="application/vnd.openxmlformats-officedocument.theme+xml"/>
  <Override PartName="/ppt/slideLayouts/slideLayout283.xml" ContentType="application/vnd.openxmlformats-officedocument.presentationml.slideLayout+xml"/>
  <Override PartName="/ppt/slideLayouts/slideLayout284.xml" ContentType="application/vnd.openxmlformats-officedocument.presentationml.slideLayout+xml"/>
  <Override PartName="/ppt/slideLayouts/slideLayout285.xml" ContentType="application/vnd.openxmlformats-officedocument.presentationml.slideLayout+xml"/>
  <Override PartName="/ppt/slideLayouts/slideLayout286.xml" ContentType="application/vnd.openxmlformats-officedocument.presentationml.slideLayout+xml"/>
  <Override PartName="/ppt/slideLayouts/slideLayout287.xml" ContentType="application/vnd.openxmlformats-officedocument.presentationml.slideLayout+xml"/>
  <Override PartName="/ppt/slideLayouts/slideLayout288.xml" ContentType="application/vnd.openxmlformats-officedocument.presentationml.slideLayout+xml"/>
  <Override PartName="/ppt/slideLayouts/slideLayout289.xml" ContentType="application/vnd.openxmlformats-officedocument.presentationml.slideLayout+xml"/>
  <Override PartName="/ppt/slideLayouts/slideLayout290.xml" ContentType="application/vnd.openxmlformats-officedocument.presentationml.slideLayout+xml"/>
  <Override PartName="/ppt/slideLayouts/slideLayout291.xml" ContentType="application/vnd.openxmlformats-officedocument.presentationml.slideLayout+xml"/>
  <Override PartName="/ppt/slideLayouts/slideLayout292.xml" ContentType="application/vnd.openxmlformats-officedocument.presentationml.slideLayout+xml"/>
  <Override PartName="/ppt/slideLayouts/slideLayout293.xml" ContentType="application/vnd.openxmlformats-officedocument.presentationml.slideLayout+xml"/>
  <Override PartName="/ppt/theme/theme27.xml" ContentType="application/vnd.openxmlformats-officedocument.theme+xml"/>
  <Override PartName="/ppt/slideLayouts/slideLayout294.xml" ContentType="application/vnd.openxmlformats-officedocument.presentationml.slideLayout+xml"/>
  <Override PartName="/ppt/slideLayouts/slideLayout295.xml" ContentType="application/vnd.openxmlformats-officedocument.presentationml.slideLayout+xml"/>
  <Override PartName="/ppt/slideLayouts/slideLayout296.xml" ContentType="application/vnd.openxmlformats-officedocument.presentationml.slideLayout+xml"/>
  <Override PartName="/ppt/slideLayouts/slideLayout297.xml" ContentType="application/vnd.openxmlformats-officedocument.presentationml.slideLayout+xml"/>
  <Override PartName="/ppt/slideLayouts/slideLayout298.xml" ContentType="application/vnd.openxmlformats-officedocument.presentationml.slideLayout+xml"/>
  <Override PartName="/ppt/slideLayouts/slideLayout299.xml" ContentType="application/vnd.openxmlformats-officedocument.presentationml.slideLayout+xml"/>
  <Override PartName="/ppt/slideLayouts/slideLayout300.xml" ContentType="application/vnd.openxmlformats-officedocument.presentationml.slideLayout+xml"/>
  <Override PartName="/ppt/slideLayouts/slideLayout301.xml" ContentType="application/vnd.openxmlformats-officedocument.presentationml.slideLayout+xml"/>
  <Override PartName="/ppt/slideLayouts/slideLayout302.xml" ContentType="application/vnd.openxmlformats-officedocument.presentationml.slideLayout+xml"/>
  <Override PartName="/ppt/slideLayouts/slideLayout303.xml" ContentType="application/vnd.openxmlformats-officedocument.presentationml.slideLayout+xml"/>
  <Override PartName="/ppt/slideLayouts/slideLayout304.xml" ContentType="application/vnd.openxmlformats-officedocument.presentationml.slideLayout+xml"/>
  <Override PartName="/ppt/theme/theme28.xml" ContentType="application/vnd.openxmlformats-officedocument.theme+xml"/>
  <Override PartName="/ppt/slideLayouts/slideLayout305.xml" ContentType="application/vnd.openxmlformats-officedocument.presentationml.slideLayout+xml"/>
  <Override PartName="/ppt/slideLayouts/slideLayout306.xml" ContentType="application/vnd.openxmlformats-officedocument.presentationml.slideLayout+xml"/>
  <Override PartName="/ppt/slideLayouts/slideLayout307.xml" ContentType="application/vnd.openxmlformats-officedocument.presentationml.slideLayout+xml"/>
  <Override PartName="/ppt/slideLayouts/slideLayout308.xml" ContentType="application/vnd.openxmlformats-officedocument.presentationml.slideLayout+xml"/>
  <Override PartName="/ppt/slideLayouts/slideLayout309.xml" ContentType="application/vnd.openxmlformats-officedocument.presentationml.slideLayout+xml"/>
  <Override PartName="/ppt/slideLayouts/slideLayout310.xml" ContentType="application/vnd.openxmlformats-officedocument.presentationml.slideLayout+xml"/>
  <Override PartName="/ppt/slideLayouts/slideLayout311.xml" ContentType="application/vnd.openxmlformats-officedocument.presentationml.slideLayout+xml"/>
  <Override PartName="/ppt/slideLayouts/slideLayout312.xml" ContentType="application/vnd.openxmlformats-officedocument.presentationml.slideLayout+xml"/>
  <Override PartName="/ppt/slideLayouts/slideLayout313.xml" ContentType="application/vnd.openxmlformats-officedocument.presentationml.slideLayout+xml"/>
  <Override PartName="/ppt/slideLayouts/slideLayout314.xml" ContentType="application/vnd.openxmlformats-officedocument.presentationml.slideLayout+xml"/>
  <Override PartName="/ppt/slideLayouts/slideLayout315.xml" ContentType="application/vnd.openxmlformats-officedocument.presentationml.slideLayout+xml"/>
  <Override PartName="/ppt/slideLayouts/slideLayout316.xml" ContentType="application/vnd.openxmlformats-officedocument.presentationml.slideLayout+xml"/>
  <Override PartName="/ppt/slideLayouts/slideLayout317.xml" ContentType="application/vnd.openxmlformats-officedocument.presentationml.slideLayout+xml"/>
  <Override PartName="/ppt/theme/theme29.xml" ContentType="application/vnd.openxmlformats-officedocument.theme+xml"/>
  <Override PartName="/ppt/slideLayouts/slideLayout318.xml" ContentType="application/vnd.openxmlformats-officedocument.presentationml.slideLayout+xml"/>
  <Override PartName="/ppt/slideLayouts/slideLayout319.xml" ContentType="application/vnd.openxmlformats-officedocument.presentationml.slideLayout+xml"/>
  <Override PartName="/ppt/slideLayouts/slideLayout320.xml" ContentType="application/vnd.openxmlformats-officedocument.presentationml.slideLayout+xml"/>
  <Override PartName="/ppt/slideLayouts/slideLayout321.xml" ContentType="application/vnd.openxmlformats-officedocument.presentationml.slideLayout+xml"/>
  <Override PartName="/ppt/slideLayouts/slideLayout322.xml" ContentType="application/vnd.openxmlformats-officedocument.presentationml.slideLayout+xml"/>
  <Override PartName="/ppt/slideLayouts/slideLayout323.xml" ContentType="application/vnd.openxmlformats-officedocument.presentationml.slideLayout+xml"/>
  <Override PartName="/ppt/slideLayouts/slideLayout324.xml" ContentType="application/vnd.openxmlformats-officedocument.presentationml.slideLayout+xml"/>
  <Override PartName="/ppt/slideLayouts/slideLayout325.xml" ContentType="application/vnd.openxmlformats-officedocument.presentationml.slideLayout+xml"/>
  <Override PartName="/ppt/slideLayouts/slideLayout326.xml" ContentType="application/vnd.openxmlformats-officedocument.presentationml.slideLayout+xml"/>
  <Override PartName="/ppt/slideLayouts/slideLayout327.xml" ContentType="application/vnd.openxmlformats-officedocument.presentationml.slideLayout+xml"/>
  <Override PartName="/ppt/slideLayouts/slideLayout328.xml" ContentType="application/vnd.openxmlformats-officedocument.presentationml.slideLayout+xml"/>
  <Override PartName="/ppt/theme/theme30.xml" ContentType="application/vnd.openxmlformats-officedocument.theme+xml"/>
  <Override PartName="/ppt/slideLayouts/slideLayout329.xml" ContentType="application/vnd.openxmlformats-officedocument.presentationml.slideLayout+xml"/>
  <Override PartName="/ppt/slideLayouts/slideLayout330.xml" ContentType="application/vnd.openxmlformats-officedocument.presentationml.slideLayout+xml"/>
  <Override PartName="/ppt/slideLayouts/slideLayout331.xml" ContentType="application/vnd.openxmlformats-officedocument.presentationml.slideLayout+xml"/>
  <Override PartName="/ppt/slideLayouts/slideLayout332.xml" ContentType="application/vnd.openxmlformats-officedocument.presentationml.slideLayout+xml"/>
  <Override PartName="/ppt/slideLayouts/slideLayout333.xml" ContentType="application/vnd.openxmlformats-officedocument.presentationml.slideLayout+xml"/>
  <Override PartName="/ppt/slideLayouts/slideLayout334.xml" ContentType="application/vnd.openxmlformats-officedocument.presentationml.slideLayout+xml"/>
  <Override PartName="/ppt/slideLayouts/slideLayout335.xml" ContentType="application/vnd.openxmlformats-officedocument.presentationml.slideLayout+xml"/>
  <Override PartName="/ppt/slideLayouts/slideLayout336.xml" ContentType="application/vnd.openxmlformats-officedocument.presentationml.slideLayout+xml"/>
  <Override PartName="/ppt/slideLayouts/slideLayout337.xml" ContentType="application/vnd.openxmlformats-officedocument.presentationml.slideLayout+xml"/>
  <Override PartName="/ppt/slideLayouts/slideLayout338.xml" ContentType="application/vnd.openxmlformats-officedocument.presentationml.slideLayout+xml"/>
  <Override PartName="/ppt/slideLayouts/slideLayout339.xml" ContentType="application/vnd.openxmlformats-officedocument.presentationml.slideLayout+xml"/>
  <Override PartName="/ppt/slideLayouts/slideLayout340.xml" ContentType="application/vnd.openxmlformats-officedocument.presentationml.slideLayout+xml"/>
  <Override PartName="/ppt/theme/theme31.xml" ContentType="application/vnd.openxmlformats-officedocument.theme+xml"/>
  <Override PartName="/ppt/slideLayouts/slideLayout341.xml" ContentType="application/vnd.openxmlformats-officedocument.presentationml.slideLayout+xml"/>
  <Override PartName="/ppt/slideLayouts/slideLayout342.xml" ContentType="application/vnd.openxmlformats-officedocument.presentationml.slideLayout+xml"/>
  <Override PartName="/ppt/slideLayouts/slideLayout343.xml" ContentType="application/vnd.openxmlformats-officedocument.presentationml.slideLayout+xml"/>
  <Override PartName="/ppt/slideLayouts/slideLayout344.xml" ContentType="application/vnd.openxmlformats-officedocument.presentationml.slideLayout+xml"/>
  <Override PartName="/ppt/slideLayouts/slideLayout345.xml" ContentType="application/vnd.openxmlformats-officedocument.presentationml.slideLayout+xml"/>
  <Override PartName="/ppt/slideLayouts/slideLayout346.xml" ContentType="application/vnd.openxmlformats-officedocument.presentationml.slideLayout+xml"/>
  <Override PartName="/ppt/slideLayouts/slideLayout347.xml" ContentType="application/vnd.openxmlformats-officedocument.presentationml.slideLayout+xml"/>
  <Override PartName="/ppt/slideLayouts/slideLayout348.xml" ContentType="application/vnd.openxmlformats-officedocument.presentationml.slideLayout+xml"/>
  <Override PartName="/ppt/slideLayouts/slideLayout349.xml" ContentType="application/vnd.openxmlformats-officedocument.presentationml.slideLayout+xml"/>
  <Override PartName="/ppt/slideLayouts/slideLayout350.xml" ContentType="application/vnd.openxmlformats-officedocument.presentationml.slideLayout+xml"/>
  <Override PartName="/ppt/slideLayouts/slideLayout351.xml" ContentType="application/vnd.openxmlformats-officedocument.presentationml.slideLayout+xml"/>
  <Override PartName="/ppt/theme/theme32.xml" ContentType="application/vnd.openxmlformats-officedocument.theme+xml"/>
  <Override PartName="/ppt/slideLayouts/slideLayout352.xml" ContentType="application/vnd.openxmlformats-officedocument.presentationml.slideLayout+xml"/>
  <Override PartName="/ppt/slideLayouts/slideLayout353.xml" ContentType="application/vnd.openxmlformats-officedocument.presentationml.slideLayout+xml"/>
  <Override PartName="/ppt/slideLayouts/slideLayout354.xml" ContentType="application/vnd.openxmlformats-officedocument.presentationml.slideLayout+xml"/>
  <Override PartName="/ppt/slideLayouts/slideLayout355.xml" ContentType="application/vnd.openxmlformats-officedocument.presentationml.slideLayout+xml"/>
  <Override PartName="/ppt/slideLayouts/slideLayout356.xml" ContentType="application/vnd.openxmlformats-officedocument.presentationml.slideLayout+xml"/>
  <Override PartName="/ppt/slideLayouts/slideLayout357.xml" ContentType="application/vnd.openxmlformats-officedocument.presentationml.slideLayout+xml"/>
  <Override PartName="/ppt/slideLayouts/slideLayout358.xml" ContentType="application/vnd.openxmlformats-officedocument.presentationml.slideLayout+xml"/>
  <Override PartName="/ppt/slideLayouts/slideLayout359.xml" ContentType="application/vnd.openxmlformats-officedocument.presentationml.slideLayout+xml"/>
  <Override PartName="/ppt/slideLayouts/slideLayout360.xml" ContentType="application/vnd.openxmlformats-officedocument.presentationml.slideLayout+xml"/>
  <Override PartName="/ppt/slideLayouts/slideLayout361.xml" ContentType="application/vnd.openxmlformats-officedocument.presentationml.slideLayout+xml"/>
  <Override PartName="/ppt/slideLayouts/slideLayout362.xml" ContentType="application/vnd.openxmlformats-officedocument.presentationml.slideLayout+xml"/>
  <Override PartName="/ppt/theme/theme33.xml" ContentType="application/vnd.openxmlformats-officedocument.theme+xml"/>
  <Override PartName="/ppt/slideLayouts/slideLayout363.xml" ContentType="application/vnd.openxmlformats-officedocument.presentationml.slideLayout+xml"/>
  <Override PartName="/ppt/slideLayouts/slideLayout364.xml" ContentType="application/vnd.openxmlformats-officedocument.presentationml.slideLayout+xml"/>
  <Override PartName="/ppt/slideLayouts/slideLayout365.xml" ContentType="application/vnd.openxmlformats-officedocument.presentationml.slideLayout+xml"/>
  <Override PartName="/ppt/slideLayouts/slideLayout366.xml" ContentType="application/vnd.openxmlformats-officedocument.presentationml.slideLayout+xml"/>
  <Override PartName="/ppt/slideLayouts/slideLayout367.xml" ContentType="application/vnd.openxmlformats-officedocument.presentationml.slideLayout+xml"/>
  <Override PartName="/ppt/slideLayouts/slideLayout368.xml" ContentType="application/vnd.openxmlformats-officedocument.presentationml.slideLayout+xml"/>
  <Override PartName="/ppt/slideLayouts/slideLayout369.xml" ContentType="application/vnd.openxmlformats-officedocument.presentationml.slideLayout+xml"/>
  <Override PartName="/ppt/slideLayouts/slideLayout370.xml" ContentType="application/vnd.openxmlformats-officedocument.presentationml.slideLayout+xml"/>
  <Override PartName="/ppt/slideLayouts/slideLayout371.xml" ContentType="application/vnd.openxmlformats-officedocument.presentationml.slideLayout+xml"/>
  <Override PartName="/ppt/slideLayouts/slideLayout372.xml" ContentType="application/vnd.openxmlformats-officedocument.presentationml.slideLayout+xml"/>
  <Override PartName="/ppt/slideLayouts/slideLayout373.xml" ContentType="application/vnd.openxmlformats-officedocument.presentationml.slideLayout+xml"/>
  <Override PartName="/ppt/theme/theme34.xml" ContentType="application/vnd.openxmlformats-officedocument.theme+xml"/>
  <Override PartName="/ppt/slideLayouts/slideLayout374.xml" ContentType="application/vnd.openxmlformats-officedocument.presentationml.slideLayout+xml"/>
  <Override PartName="/ppt/slideLayouts/slideLayout375.xml" ContentType="application/vnd.openxmlformats-officedocument.presentationml.slideLayout+xml"/>
  <Override PartName="/ppt/slideLayouts/slideLayout376.xml" ContentType="application/vnd.openxmlformats-officedocument.presentationml.slideLayout+xml"/>
  <Override PartName="/ppt/slideLayouts/slideLayout377.xml" ContentType="application/vnd.openxmlformats-officedocument.presentationml.slideLayout+xml"/>
  <Override PartName="/ppt/slideLayouts/slideLayout378.xml" ContentType="application/vnd.openxmlformats-officedocument.presentationml.slideLayout+xml"/>
  <Override PartName="/ppt/slideLayouts/slideLayout379.xml" ContentType="application/vnd.openxmlformats-officedocument.presentationml.slideLayout+xml"/>
  <Override PartName="/ppt/slideLayouts/slideLayout380.xml" ContentType="application/vnd.openxmlformats-officedocument.presentationml.slideLayout+xml"/>
  <Override PartName="/ppt/slideLayouts/slideLayout381.xml" ContentType="application/vnd.openxmlformats-officedocument.presentationml.slideLayout+xml"/>
  <Override PartName="/ppt/slideLayouts/slideLayout382.xml" ContentType="application/vnd.openxmlformats-officedocument.presentationml.slideLayout+xml"/>
  <Override PartName="/ppt/slideLayouts/slideLayout383.xml" ContentType="application/vnd.openxmlformats-officedocument.presentationml.slideLayout+xml"/>
  <Override PartName="/ppt/slideLayouts/slideLayout384.xml" ContentType="application/vnd.openxmlformats-officedocument.presentationml.slideLayout+xml"/>
  <Override PartName="/ppt/theme/theme35.xml" ContentType="application/vnd.openxmlformats-officedocument.theme+xml"/>
  <Override PartName="/ppt/slideLayouts/slideLayout385.xml" ContentType="application/vnd.openxmlformats-officedocument.presentationml.slideLayout+xml"/>
  <Override PartName="/ppt/slideLayouts/slideLayout386.xml" ContentType="application/vnd.openxmlformats-officedocument.presentationml.slideLayout+xml"/>
  <Override PartName="/ppt/slideLayouts/slideLayout387.xml" ContentType="application/vnd.openxmlformats-officedocument.presentationml.slideLayout+xml"/>
  <Override PartName="/ppt/slideLayouts/slideLayout388.xml" ContentType="application/vnd.openxmlformats-officedocument.presentationml.slideLayout+xml"/>
  <Override PartName="/ppt/slideLayouts/slideLayout389.xml" ContentType="application/vnd.openxmlformats-officedocument.presentationml.slideLayout+xml"/>
  <Override PartName="/ppt/slideLayouts/slideLayout390.xml" ContentType="application/vnd.openxmlformats-officedocument.presentationml.slideLayout+xml"/>
  <Override PartName="/ppt/slideLayouts/slideLayout391.xml" ContentType="application/vnd.openxmlformats-officedocument.presentationml.slideLayout+xml"/>
  <Override PartName="/ppt/slideLayouts/slideLayout392.xml" ContentType="application/vnd.openxmlformats-officedocument.presentationml.slideLayout+xml"/>
  <Override PartName="/ppt/slideLayouts/slideLayout393.xml" ContentType="application/vnd.openxmlformats-officedocument.presentationml.slideLayout+xml"/>
  <Override PartName="/ppt/slideLayouts/slideLayout394.xml" ContentType="application/vnd.openxmlformats-officedocument.presentationml.slideLayout+xml"/>
  <Override PartName="/ppt/slideLayouts/slideLayout395.xml" ContentType="application/vnd.openxmlformats-officedocument.presentationml.slideLayout+xml"/>
  <Override PartName="/ppt/theme/theme36.xml" ContentType="application/vnd.openxmlformats-officedocument.theme+xml"/>
  <Override PartName="/ppt/slideLayouts/slideLayout396.xml" ContentType="application/vnd.openxmlformats-officedocument.presentationml.slideLayout+xml"/>
  <Override PartName="/ppt/slideLayouts/slideLayout397.xml" ContentType="application/vnd.openxmlformats-officedocument.presentationml.slideLayout+xml"/>
  <Override PartName="/ppt/slideLayouts/slideLayout398.xml" ContentType="application/vnd.openxmlformats-officedocument.presentationml.slideLayout+xml"/>
  <Override PartName="/ppt/slideLayouts/slideLayout399.xml" ContentType="application/vnd.openxmlformats-officedocument.presentationml.slideLayout+xml"/>
  <Override PartName="/ppt/slideLayouts/slideLayout400.xml" ContentType="application/vnd.openxmlformats-officedocument.presentationml.slideLayout+xml"/>
  <Override PartName="/ppt/slideLayouts/slideLayout401.xml" ContentType="application/vnd.openxmlformats-officedocument.presentationml.slideLayout+xml"/>
  <Override PartName="/ppt/slideLayouts/slideLayout402.xml" ContentType="application/vnd.openxmlformats-officedocument.presentationml.slideLayout+xml"/>
  <Override PartName="/ppt/slideLayouts/slideLayout403.xml" ContentType="application/vnd.openxmlformats-officedocument.presentationml.slideLayout+xml"/>
  <Override PartName="/ppt/slideLayouts/slideLayout404.xml" ContentType="application/vnd.openxmlformats-officedocument.presentationml.slideLayout+xml"/>
  <Override PartName="/ppt/slideLayouts/slideLayout405.xml" ContentType="application/vnd.openxmlformats-officedocument.presentationml.slideLayout+xml"/>
  <Override PartName="/ppt/slideLayouts/slideLayout406.xml" ContentType="application/vnd.openxmlformats-officedocument.presentationml.slideLayout+xml"/>
  <Override PartName="/ppt/theme/theme37.xml" ContentType="application/vnd.openxmlformats-officedocument.theme+xml"/>
  <Override PartName="/ppt/slideLayouts/slideLayout407.xml" ContentType="application/vnd.openxmlformats-officedocument.presentationml.slideLayout+xml"/>
  <Override PartName="/ppt/theme/theme38.xml" ContentType="application/vnd.openxmlformats-officedocument.theme+xml"/>
  <Override PartName="/ppt/slideLayouts/slideLayout408.xml" ContentType="application/vnd.openxmlformats-officedocument.presentationml.slideLayout+xml"/>
  <Override PartName="/ppt/slideLayouts/slideLayout409.xml" ContentType="application/vnd.openxmlformats-officedocument.presentationml.slideLayout+xml"/>
  <Override PartName="/ppt/slideLayouts/slideLayout410.xml" ContentType="application/vnd.openxmlformats-officedocument.presentationml.slideLayout+xml"/>
  <Override PartName="/ppt/slideLayouts/slideLayout411.xml" ContentType="application/vnd.openxmlformats-officedocument.presentationml.slideLayout+xml"/>
  <Override PartName="/ppt/slideLayouts/slideLayout412.xml" ContentType="application/vnd.openxmlformats-officedocument.presentationml.slideLayout+xml"/>
  <Override PartName="/ppt/slideLayouts/slideLayout413.xml" ContentType="application/vnd.openxmlformats-officedocument.presentationml.slideLayout+xml"/>
  <Override PartName="/ppt/slideLayouts/slideLayout414.xml" ContentType="application/vnd.openxmlformats-officedocument.presentationml.slideLayout+xml"/>
  <Override PartName="/ppt/slideLayouts/slideLayout415.xml" ContentType="application/vnd.openxmlformats-officedocument.presentationml.slideLayout+xml"/>
  <Override PartName="/ppt/slideLayouts/slideLayout416.xml" ContentType="application/vnd.openxmlformats-officedocument.presentationml.slideLayout+xml"/>
  <Override PartName="/ppt/slideLayouts/slideLayout417.xml" ContentType="application/vnd.openxmlformats-officedocument.presentationml.slideLayout+xml"/>
  <Override PartName="/ppt/slideLayouts/slideLayout418.xml" ContentType="application/vnd.openxmlformats-officedocument.presentationml.slideLayout+xml"/>
  <Override PartName="/ppt/slideLayouts/slideLayout419.xml" ContentType="application/vnd.openxmlformats-officedocument.presentationml.slideLayout+xml"/>
  <Override PartName="/ppt/theme/theme39.xml" ContentType="application/vnd.openxmlformats-officedocument.theme+xml"/>
  <Override PartName="/ppt/slideLayouts/slideLayout420.xml" ContentType="application/vnd.openxmlformats-officedocument.presentationml.slideLayout+xml"/>
  <Override PartName="/ppt/slideLayouts/slideLayout421.xml" ContentType="application/vnd.openxmlformats-officedocument.presentationml.slideLayout+xml"/>
  <Override PartName="/ppt/slideLayouts/slideLayout422.xml" ContentType="application/vnd.openxmlformats-officedocument.presentationml.slideLayout+xml"/>
  <Override PartName="/ppt/slideLayouts/slideLayout423.xml" ContentType="application/vnd.openxmlformats-officedocument.presentationml.slideLayout+xml"/>
  <Override PartName="/ppt/slideLayouts/slideLayout424.xml" ContentType="application/vnd.openxmlformats-officedocument.presentationml.slideLayout+xml"/>
  <Override PartName="/ppt/slideLayouts/slideLayout425.xml" ContentType="application/vnd.openxmlformats-officedocument.presentationml.slideLayout+xml"/>
  <Override PartName="/ppt/slideLayouts/slideLayout426.xml" ContentType="application/vnd.openxmlformats-officedocument.presentationml.slideLayout+xml"/>
  <Override PartName="/ppt/slideLayouts/slideLayout427.xml" ContentType="application/vnd.openxmlformats-officedocument.presentationml.slideLayout+xml"/>
  <Override PartName="/ppt/slideLayouts/slideLayout428.xml" ContentType="application/vnd.openxmlformats-officedocument.presentationml.slideLayout+xml"/>
  <Override PartName="/ppt/slideLayouts/slideLayout429.xml" ContentType="application/vnd.openxmlformats-officedocument.presentationml.slideLayout+xml"/>
  <Override PartName="/ppt/slideLayouts/slideLayout430.xml" ContentType="application/vnd.openxmlformats-officedocument.presentationml.slideLayout+xml"/>
  <Override PartName="/ppt/slideLayouts/slideLayout431.xml" ContentType="application/vnd.openxmlformats-officedocument.presentationml.slideLayout+xml"/>
  <Override PartName="/ppt/theme/theme40.xml" ContentType="application/vnd.openxmlformats-officedocument.theme+xml"/>
  <Override PartName="/ppt/slideLayouts/slideLayout432.xml" ContentType="application/vnd.openxmlformats-officedocument.presentationml.slideLayout+xml"/>
  <Override PartName="/ppt/slideLayouts/slideLayout433.xml" ContentType="application/vnd.openxmlformats-officedocument.presentationml.slideLayout+xml"/>
  <Override PartName="/ppt/slideLayouts/slideLayout434.xml" ContentType="application/vnd.openxmlformats-officedocument.presentationml.slideLayout+xml"/>
  <Override PartName="/ppt/slideLayouts/slideLayout435.xml" ContentType="application/vnd.openxmlformats-officedocument.presentationml.slideLayout+xml"/>
  <Override PartName="/ppt/slideLayouts/slideLayout436.xml" ContentType="application/vnd.openxmlformats-officedocument.presentationml.slideLayout+xml"/>
  <Override PartName="/ppt/slideLayouts/slideLayout437.xml" ContentType="application/vnd.openxmlformats-officedocument.presentationml.slideLayout+xml"/>
  <Override PartName="/ppt/slideLayouts/slideLayout438.xml" ContentType="application/vnd.openxmlformats-officedocument.presentationml.slideLayout+xml"/>
  <Override PartName="/ppt/slideLayouts/slideLayout439.xml" ContentType="application/vnd.openxmlformats-officedocument.presentationml.slideLayout+xml"/>
  <Override PartName="/ppt/slideLayouts/slideLayout440.xml" ContentType="application/vnd.openxmlformats-officedocument.presentationml.slideLayout+xml"/>
  <Override PartName="/ppt/slideLayouts/slideLayout441.xml" ContentType="application/vnd.openxmlformats-officedocument.presentationml.slideLayout+xml"/>
  <Override PartName="/ppt/slideLayouts/slideLayout442.xml" ContentType="application/vnd.openxmlformats-officedocument.presentationml.slideLayout+xml"/>
  <Override PartName="/ppt/theme/theme41.xml" ContentType="application/vnd.openxmlformats-officedocument.theme+xml"/>
  <Override PartName="/ppt/slideLayouts/slideLayout443.xml" ContentType="application/vnd.openxmlformats-officedocument.presentationml.slideLayout+xml"/>
  <Override PartName="/ppt/slideLayouts/slideLayout444.xml" ContentType="application/vnd.openxmlformats-officedocument.presentationml.slideLayout+xml"/>
  <Override PartName="/ppt/slideLayouts/slideLayout445.xml" ContentType="application/vnd.openxmlformats-officedocument.presentationml.slideLayout+xml"/>
  <Override PartName="/ppt/slideLayouts/slideLayout446.xml" ContentType="application/vnd.openxmlformats-officedocument.presentationml.slideLayout+xml"/>
  <Override PartName="/ppt/slideLayouts/slideLayout447.xml" ContentType="application/vnd.openxmlformats-officedocument.presentationml.slideLayout+xml"/>
  <Override PartName="/ppt/slideLayouts/slideLayout448.xml" ContentType="application/vnd.openxmlformats-officedocument.presentationml.slideLayout+xml"/>
  <Override PartName="/ppt/slideLayouts/slideLayout449.xml" ContentType="application/vnd.openxmlformats-officedocument.presentationml.slideLayout+xml"/>
  <Override PartName="/ppt/slideLayouts/slideLayout450.xml" ContentType="application/vnd.openxmlformats-officedocument.presentationml.slideLayout+xml"/>
  <Override PartName="/ppt/slideLayouts/slideLayout451.xml" ContentType="application/vnd.openxmlformats-officedocument.presentationml.slideLayout+xml"/>
  <Override PartName="/ppt/slideLayouts/slideLayout452.xml" ContentType="application/vnd.openxmlformats-officedocument.presentationml.slideLayout+xml"/>
  <Override PartName="/ppt/slideLayouts/slideLayout453.xml" ContentType="application/vnd.openxmlformats-officedocument.presentationml.slideLayout+xml"/>
  <Override PartName="/ppt/slideLayouts/slideLayout454.xml" ContentType="application/vnd.openxmlformats-officedocument.presentationml.slideLayout+xml"/>
  <Override PartName="/ppt/slideLayouts/slideLayout455.xml" ContentType="application/vnd.openxmlformats-officedocument.presentationml.slideLayout+xml"/>
  <Override PartName="/ppt/theme/theme42.xml" ContentType="application/vnd.openxmlformats-officedocument.theme+xml"/>
  <Override PartName="/ppt/slideLayouts/slideLayout456.xml" ContentType="application/vnd.openxmlformats-officedocument.presentationml.slideLayout+xml"/>
  <Override PartName="/ppt/slideLayouts/slideLayout457.xml" ContentType="application/vnd.openxmlformats-officedocument.presentationml.slideLayout+xml"/>
  <Override PartName="/ppt/slideLayouts/slideLayout458.xml" ContentType="application/vnd.openxmlformats-officedocument.presentationml.slideLayout+xml"/>
  <Override PartName="/ppt/slideLayouts/slideLayout459.xml" ContentType="application/vnd.openxmlformats-officedocument.presentationml.slideLayout+xml"/>
  <Override PartName="/ppt/slideLayouts/slideLayout460.xml" ContentType="application/vnd.openxmlformats-officedocument.presentationml.slideLayout+xml"/>
  <Override PartName="/ppt/slideLayouts/slideLayout461.xml" ContentType="application/vnd.openxmlformats-officedocument.presentationml.slideLayout+xml"/>
  <Override PartName="/ppt/slideLayouts/slideLayout462.xml" ContentType="application/vnd.openxmlformats-officedocument.presentationml.slideLayout+xml"/>
  <Override PartName="/ppt/slideLayouts/slideLayout463.xml" ContentType="application/vnd.openxmlformats-officedocument.presentationml.slideLayout+xml"/>
  <Override PartName="/ppt/slideLayouts/slideLayout464.xml" ContentType="application/vnd.openxmlformats-officedocument.presentationml.slideLayout+xml"/>
  <Override PartName="/ppt/slideLayouts/slideLayout465.xml" ContentType="application/vnd.openxmlformats-officedocument.presentationml.slideLayout+xml"/>
  <Override PartName="/ppt/slideLayouts/slideLayout466.xml" ContentType="application/vnd.openxmlformats-officedocument.presentationml.slideLayout+xml"/>
  <Override PartName="/ppt/theme/theme43.xml" ContentType="application/vnd.openxmlformats-officedocument.theme+xml"/>
  <Override PartName="/ppt/slideLayouts/slideLayout467.xml" ContentType="application/vnd.openxmlformats-officedocument.presentationml.slideLayout+xml"/>
  <Override PartName="/ppt/slideLayouts/slideLayout468.xml" ContentType="application/vnd.openxmlformats-officedocument.presentationml.slideLayout+xml"/>
  <Override PartName="/ppt/slideLayouts/slideLayout469.xml" ContentType="application/vnd.openxmlformats-officedocument.presentationml.slideLayout+xml"/>
  <Override PartName="/ppt/slideLayouts/slideLayout470.xml" ContentType="application/vnd.openxmlformats-officedocument.presentationml.slideLayout+xml"/>
  <Override PartName="/ppt/slideLayouts/slideLayout471.xml" ContentType="application/vnd.openxmlformats-officedocument.presentationml.slideLayout+xml"/>
  <Override PartName="/ppt/slideLayouts/slideLayout472.xml" ContentType="application/vnd.openxmlformats-officedocument.presentationml.slideLayout+xml"/>
  <Override PartName="/ppt/slideLayouts/slideLayout473.xml" ContentType="application/vnd.openxmlformats-officedocument.presentationml.slideLayout+xml"/>
  <Override PartName="/ppt/slideLayouts/slideLayout474.xml" ContentType="application/vnd.openxmlformats-officedocument.presentationml.slideLayout+xml"/>
  <Override PartName="/ppt/slideLayouts/slideLayout475.xml" ContentType="application/vnd.openxmlformats-officedocument.presentationml.slideLayout+xml"/>
  <Override PartName="/ppt/slideLayouts/slideLayout476.xml" ContentType="application/vnd.openxmlformats-officedocument.presentationml.slideLayout+xml"/>
  <Override PartName="/ppt/slideLayouts/slideLayout477.xml" ContentType="application/vnd.openxmlformats-officedocument.presentationml.slideLayout+xml"/>
  <Override PartName="/ppt/theme/theme44.xml" ContentType="application/vnd.openxmlformats-officedocument.theme+xml"/>
  <Override PartName="/ppt/slideLayouts/slideLayout478.xml" ContentType="application/vnd.openxmlformats-officedocument.presentationml.slideLayout+xml"/>
  <Override PartName="/ppt/theme/theme45.xml" ContentType="application/vnd.openxmlformats-officedocument.theme+xml"/>
  <Override PartName="/ppt/slideLayouts/slideLayout479.xml" ContentType="application/vnd.openxmlformats-officedocument.presentationml.slideLayout+xml"/>
  <Override PartName="/ppt/theme/theme46.xml" ContentType="application/vnd.openxmlformats-officedocument.theme+xml"/>
  <Override PartName="/ppt/slideLayouts/slideLayout480.xml" ContentType="application/vnd.openxmlformats-officedocument.presentationml.slideLayout+xml"/>
  <Override PartName="/ppt/slideLayouts/slideLayout481.xml" ContentType="application/vnd.openxmlformats-officedocument.presentationml.slideLayout+xml"/>
  <Override PartName="/ppt/slideLayouts/slideLayout482.xml" ContentType="application/vnd.openxmlformats-officedocument.presentationml.slideLayout+xml"/>
  <Override PartName="/ppt/slideLayouts/slideLayout483.xml" ContentType="application/vnd.openxmlformats-officedocument.presentationml.slideLayout+xml"/>
  <Override PartName="/ppt/slideLayouts/slideLayout484.xml" ContentType="application/vnd.openxmlformats-officedocument.presentationml.slideLayout+xml"/>
  <Override PartName="/ppt/slideLayouts/slideLayout485.xml" ContentType="application/vnd.openxmlformats-officedocument.presentationml.slideLayout+xml"/>
  <Override PartName="/ppt/slideLayouts/slideLayout486.xml" ContentType="application/vnd.openxmlformats-officedocument.presentationml.slideLayout+xml"/>
  <Override PartName="/ppt/slideLayouts/slideLayout487.xml" ContentType="application/vnd.openxmlformats-officedocument.presentationml.slideLayout+xml"/>
  <Override PartName="/ppt/slideLayouts/slideLayout488.xml" ContentType="application/vnd.openxmlformats-officedocument.presentationml.slideLayout+xml"/>
  <Override PartName="/ppt/slideLayouts/slideLayout489.xml" ContentType="application/vnd.openxmlformats-officedocument.presentationml.slideLayout+xml"/>
  <Override PartName="/ppt/slideLayouts/slideLayout490.xml" ContentType="application/vnd.openxmlformats-officedocument.presentationml.slideLayout+xml"/>
  <Override PartName="/ppt/slideLayouts/slideLayout491.xml" ContentType="application/vnd.openxmlformats-officedocument.presentationml.slideLayout+xml"/>
  <Override PartName="/ppt/slideLayouts/slideLayout492.xml" ContentType="application/vnd.openxmlformats-officedocument.presentationml.slideLayout+xml"/>
  <Override PartName="/ppt/theme/theme47.xml" ContentType="application/vnd.openxmlformats-officedocument.theme+xml"/>
  <Override PartName="/ppt/slideLayouts/slideLayout493.xml" ContentType="application/vnd.openxmlformats-officedocument.presentationml.slideLayout+xml"/>
  <Override PartName="/ppt/slideLayouts/slideLayout494.xml" ContentType="application/vnd.openxmlformats-officedocument.presentationml.slideLayout+xml"/>
  <Override PartName="/ppt/slideLayouts/slideLayout495.xml" ContentType="application/vnd.openxmlformats-officedocument.presentationml.slideLayout+xml"/>
  <Override PartName="/ppt/slideLayouts/slideLayout496.xml" ContentType="application/vnd.openxmlformats-officedocument.presentationml.slideLayout+xml"/>
  <Override PartName="/ppt/slideLayouts/slideLayout497.xml" ContentType="application/vnd.openxmlformats-officedocument.presentationml.slideLayout+xml"/>
  <Override PartName="/ppt/slideLayouts/slideLayout498.xml" ContentType="application/vnd.openxmlformats-officedocument.presentationml.slideLayout+xml"/>
  <Override PartName="/ppt/slideLayouts/slideLayout499.xml" ContentType="application/vnd.openxmlformats-officedocument.presentationml.slideLayout+xml"/>
  <Override PartName="/ppt/slideLayouts/slideLayout500.xml" ContentType="application/vnd.openxmlformats-officedocument.presentationml.slideLayout+xml"/>
  <Override PartName="/ppt/slideLayouts/slideLayout501.xml" ContentType="application/vnd.openxmlformats-officedocument.presentationml.slideLayout+xml"/>
  <Override PartName="/ppt/slideLayouts/slideLayout502.xml" ContentType="application/vnd.openxmlformats-officedocument.presentationml.slideLayout+xml"/>
  <Override PartName="/ppt/slideLayouts/slideLayout503.xml" ContentType="application/vnd.openxmlformats-officedocument.presentationml.slideLayout+xml"/>
  <Override PartName="/ppt/theme/theme48.xml" ContentType="application/vnd.openxmlformats-officedocument.theme+xml"/>
  <Override PartName="/ppt/theme/theme49.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theme/themeOverride1.xml" ContentType="application/vnd.openxmlformats-officedocument.themeOverr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theme/themeOverride2.xml" ContentType="application/vnd.openxmlformats-officedocument.themeOverr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theme/themeOverride3.xml" ContentType="application/vnd.openxmlformats-officedocument.themeOverride+xml"/>
  <Override PartName="/ppt/theme/themeOverride4.xml" ContentType="application/vnd.openxmlformats-officedocument.themeOverr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theme/themeOverride5.xml" ContentType="application/vnd.openxmlformats-officedocument.themeOverride+xml"/>
  <Override PartName="/ppt/notesSlides/notesSlide72.xml" ContentType="application/vnd.openxmlformats-officedocument.presentationml.notesSlide+xml"/>
  <Override PartName="/ppt/theme/themeOverride6.xml" ContentType="application/vnd.openxmlformats-officedocument.themeOverride+xml"/>
  <Override PartName="/ppt/theme/themeOverride7.xml" ContentType="application/vnd.openxmlformats-officedocument.themeOverride+xml"/>
  <Override PartName="/ppt/notesSlides/notesSlide73.xml" ContentType="application/vnd.openxmlformats-officedocument.presentationml.notesSlide+xml"/>
  <Override PartName="/ppt/theme/themeOverride8.xml" ContentType="application/vnd.openxmlformats-officedocument.themeOverride+xml"/>
  <Override PartName="/ppt/theme/themeOverride9.xml" ContentType="application/vnd.openxmlformats-officedocument.themeOverride+xml"/>
  <Override PartName="/ppt/theme/themeOverride10.xml" ContentType="application/vnd.openxmlformats-officedocument.themeOverride+xml"/>
  <Override PartName="/ppt/notesSlides/notesSlide74.xml" ContentType="application/vnd.openxmlformats-officedocument.presentationml.notesSlide+xml"/>
  <Override PartName="/ppt/theme/themeOverride11.xml" ContentType="application/vnd.openxmlformats-officedocument.themeOverride+xml"/>
  <Override PartName="/ppt/theme/themeOverride12.xml" ContentType="application/vnd.openxmlformats-officedocument.themeOverride+xml"/>
  <Override PartName="/ppt/notesSlides/notesSlide75.xml" ContentType="application/vnd.openxmlformats-officedocument.presentationml.notesSlide+xml"/>
  <Override PartName="/ppt/notesSlides/notesSlide76.xml" ContentType="application/vnd.openxmlformats-officedocument.presentationml.notesSlide+xml"/>
  <Override PartName="/ppt/notesSlides/notesSlide77.xml" ContentType="application/vnd.openxmlformats-officedocument.presentationml.notesSlide+xml"/>
  <Override PartName="/ppt/notesSlides/notesSlide78.xml" ContentType="application/vnd.openxmlformats-officedocument.presentationml.notesSlide+xml"/>
  <Override PartName="/ppt/notesSlides/notesSlide79.xml" ContentType="application/vnd.openxmlformats-officedocument.presentationml.notesSlide+xml"/>
  <Override PartName="/ppt/theme/themeOverride13.xml" ContentType="application/vnd.openxmlformats-officedocument.themeOverride+xml"/>
  <Override PartName="/ppt/notesSlides/notesSlide80.xml" ContentType="application/vnd.openxmlformats-officedocument.presentationml.notesSlide+xml"/>
  <Override PartName="/ppt/notesSlides/notesSlide81.xml" ContentType="application/vnd.openxmlformats-officedocument.presentationml.notesSlide+xml"/>
  <Override PartName="/ppt/notesSlides/notesSlide82.xml" ContentType="application/vnd.openxmlformats-officedocument.presentationml.notesSlide+xml"/>
  <Override PartName="/ppt/notesSlides/notesSlide83.xml" ContentType="application/vnd.openxmlformats-officedocument.presentationml.notesSlide+xml"/>
  <Override PartName="/ppt/notesSlides/notesSlide84.xml" ContentType="application/vnd.openxmlformats-officedocument.presentationml.notesSlide+xml"/>
  <Override PartName="/ppt/notesSlides/notesSlide85.xml" ContentType="application/vnd.openxmlformats-officedocument.presentationml.notesSlide+xml"/>
  <Override PartName="/ppt/notesSlides/notesSlide86.xml" ContentType="application/vnd.openxmlformats-officedocument.presentationml.notesSlide+xml"/>
  <Override PartName="/ppt/notesSlides/notesSlide87.xml" ContentType="application/vnd.openxmlformats-officedocument.presentationml.notesSlide+xml"/>
  <Override PartName="/ppt/theme/themeOverride14.xml" ContentType="application/vnd.openxmlformats-officedocument.themeOverride+xml"/>
  <Override PartName="/ppt/notesSlides/notesSlide88.xml" ContentType="application/vnd.openxmlformats-officedocument.presentationml.notesSlide+xml"/>
  <Override PartName="/ppt/notesSlides/notesSlide89.xml" ContentType="application/vnd.openxmlformats-officedocument.presentationml.notesSlide+xml"/>
  <Override PartName="/ppt/notesSlides/notesSlide90.xml" ContentType="application/vnd.openxmlformats-officedocument.presentationml.notesSlide+xml"/>
  <Override PartName="/ppt/theme/themeOverride15.xml" ContentType="application/vnd.openxmlformats-officedocument.themeOverride+xml"/>
  <Override PartName="/ppt/notesSlides/notesSlide91.xml" ContentType="application/vnd.openxmlformats-officedocument.presentationml.notesSlide+xml"/>
  <Override PartName="/ppt/notesSlides/notesSlide92.xml" ContentType="application/vnd.openxmlformats-officedocument.presentationml.notesSlide+xml"/>
  <Override PartName="/ppt/notesSlides/notesSlide93.xml" ContentType="application/vnd.openxmlformats-officedocument.presentationml.notesSlide+xml"/>
  <Override PartName="/ppt/notesSlides/notesSlide94.xml" ContentType="application/vnd.openxmlformats-officedocument.presentationml.notesSlide+xml"/>
  <Override PartName="/ppt/notesSlides/notesSlide95.xml" ContentType="application/vnd.openxmlformats-officedocument.presentationml.notesSlide+xml"/>
  <Override PartName="/ppt/notesSlides/notesSlide96.xml" ContentType="application/vnd.openxmlformats-officedocument.presentationml.notesSlide+xml"/>
  <Override PartName="/ppt/notesSlides/notesSlide97.xml" ContentType="application/vnd.openxmlformats-officedocument.presentationml.notesSlide+xml"/>
  <Override PartName="/ppt/notesSlides/notesSlide98.xml" ContentType="application/vnd.openxmlformats-officedocument.presentationml.notesSlide+xml"/>
  <Override PartName="/ppt/notesSlides/notesSlide99.xml" ContentType="application/vnd.openxmlformats-officedocument.presentationml.notesSlide+xml"/>
  <Override PartName="/ppt/notesSlides/notesSlide100.xml" ContentType="application/vnd.openxmlformats-officedocument.presentationml.notesSlide+xml"/>
  <Override PartName="/ppt/notesSlides/notesSlide101.xml" ContentType="application/vnd.openxmlformats-officedocument.presentationml.notesSlide+xml"/>
  <Override PartName="/ppt/notesSlides/notesSlide102.xml" ContentType="application/vnd.openxmlformats-officedocument.presentationml.notesSlide+xml"/>
  <Override PartName="/ppt/theme/themeOverride16.xml" ContentType="application/vnd.openxmlformats-officedocument.themeOverride+xml"/>
  <Override PartName="/ppt/notesSlides/notesSlide103.xml" ContentType="application/vnd.openxmlformats-officedocument.presentationml.notesSlide+xml"/>
  <Override PartName="/ppt/notesSlides/notesSlide104.xml" ContentType="application/vnd.openxmlformats-officedocument.presentationml.notesSlide+xml"/>
  <Override PartName="/ppt/notesSlides/notesSlide105.xml" ContentType="application/vnd.openxmlformats-officedocument.presentationml.notesSlide+xml"/>
  <Override PartName="/ppt/notesSlides/notesSlide106.xml" ContentType="application/vnd.openxmlformats-officedocument.presentationml.notesSlide+xml"/>
  <Override PartName="/ppt/theme/themeOverride17.xml" ContentType="application/vnd.openxmlformats-officedocument.themeOverride+xml"/>
  <Override PartName="/ppt/notesSlides/notesSlide107.xml" ContentType="application/vnd.openxmlformats-officedocument.presentationml.notesSlide+xml"/>
  <Override PartName="/ppt/notesSlides/notesSlide108.xml" ContentType="application/vnd.openxmlformats-officedocument.presentationml.notesSlide+xml"/>
  <Override PartName="/ppt/notesSlides/notesSlide109.xml" ContentType="application/vnd.openxmlformats-officedocument.presentationml.notesSlide+xml"/>
  <Override PartName="/ppt/notesSlides/notesSlide110.xml" ContentType="application/vnd.openxmlformats-officedocument.presentationml.notesSlide+xml"/>
  <Override PartName="/ppt/notesSlides/notesSlide111.xml" ContentType="application/vnd.openxmlformats-officedocument.presentationml.notesSlide+xml"/>
  <Override PartName="/ppt/notesSlides/notesSlide112.xml" ContentType="application/vnd.openxmlformats-officedocument.presentationml.notesSlide+xml"/>
  <Override PartName="/ppt/notesSlides/notesSlide113.xml" ContentType="application/vnd.openxmlformats-officedocument.presentationml.notesSlide+xml"/>
  <Override PartName="/ppt/notesSlides/notesSlide114.xml" ContentType="application/vnd.openxmlformats-officedocument.presentationml.notesSlide+xml"/>
  <Override PartName="/ppt/theme/themeOverride18.xml" ContentType="application/vnd.openxmlformats-officedocument.themeOverride+xml"/>
  <Override PartName="/ppt/notesSlides/notesSlide115.xml" ContentType="application/vnd.openxmlformats-officedocument.presentationml.notesSlide+xml"/>
  <Override PartName="/ppt/notesSlides/notesSlide116.xml" ContentType="application/vnd.openxmlformats-officedocument.presentationml.notesSlide+xml"/>
  <Override PartName="/ppt/notesSlides/notesSlide117.xml" ContentType="application/vnd.openxmlformats-officedocument.presentationml.notesSlide+xml"/>
  <Override PartName="/ppt/notesSlides/notesSlide118.xml" ContentType="application/vnd.openxmlformats-officedocument.presentationml.notesSlide+xml"/>
  <Override PartName="/ppt/notesSlides/notesSlide119.xml" ContentType="application/vnd.openxmlformats-officedocument.presentationml.notesSlide+xml"/>
  <Override PartName="/ppt/notesSlides/notesSlide120.xml" ContentType="application/vnd.openxmlformats-officedocument.presentationml.notesSlide+xml"/>
  <Override PartName="/ppt/notesSlides/notesSlide121.xml" ContentType="application/vnd.openxmlformats-officedocument.presentationml.notesSlide+xml"/>
  <Override PartName="/ppt/notesSlides/notesSlide122.xml" ContentType="application/vnd.openxmlformats-officedocument.presentationml.notesSlide+xml"/>
  <Override PartName="/ppt/notesSlides/notesSlide123.xml" ContentType="application/vnd.openxmlformats-officedocument.presentationml.notesSlide+xml"/>
  <Override PartName="/ppt/notesSlides/notesSlide124.xml" ContentType="application/vnd.openxmlformats-officedocument.presentationml.notesSlide+xml"/>
  <Override PartName="/ppt/theme/themeOverride19.xml" ContentType="application/vnd.openxmlformats-officedocument.themeOverride+xml"/>
  <Override PartName="/ppt/notesSlides/notesSlide125.xml" ContentType="application/vnd.openxmlformats-officedocument.presentationml.notesSlide+xml"/>
  <Override PartName="/ppt/notesSlides/notesSlide126.xml" ContentType="application/vnd.openxmlformats-officedocument.presentationml.notesSlide+xml"/>
  <Override PartName="/ppt/theme/themeOverride20.xml" ContentType="application/vnd.openxmlformats-officedocument.themeOverride+xml"/>
  <Override PartName="/ppt/notesSlides/notesSlide127.xml" ContentType="application/vnd.openxmlformats-officedocument.presentationml.notesSlide+xml"/>
  <Override PartName="/ppt/theme/themeOverride21.xml" ContentType="application/vnd.openxmlformats-officedocument.themeOverride+xml"/>
  <Override PartName="/ppt/notesSlides/notesSlide128.xml" ContentType="application/vnd.openxmlformats-officedocument.presentationml.notesSlide+xml"/>
  <Override PartName="/ppt/notesSlides/notesSlide129.xml" ContentType="application/vnd.openxmlformats-officedocument.presentationml.notesSlide+xml"/>
  <Override PartName="/ppt/theme/themeOverride22.xml" ContentType="application/vnd.openxmlformats-officedocument.themeOverride+xml"/>
  <Override PartName="/ppt/theme/themeOverride23.xml" ContentType="application/vnd.openxmlformats-officedocument.themeOverride+xml"/>
  <Override PartName="/ppt/notesSlides/notesSlide130.xml" ContentType="application/vnd.openxmlformats-officedocument.presentationml.notesSlide+xml"/>
  <Override PartName="/ppt/notesSlides/notesSlide131.xml" ContentType="application/vnd.openxmlformats-officedocument.presentationml.notesSlide+xml"/>
  <Override PartName="/ppt/notesSlides/notesSlide132.xml" ContentType="application/vnd.openxmlformats-officedocument.presentationml.notesSlide+xml"/>
  <Override PartName="/ppt/notesSlides/notesSlide133.xml" ContentType="application/vnd.openxmlformats-officedocument.presentationml.notesSlide+xml"/>
  <Override PartName="/ppt/theme/themeOverride24.xml" ContentType="application/vnd.openxmlformats-officedocument.themeOverride+xml"/>
  <Override PartName="/ppt/notesSlides/notesSlide134.xml" ContentType="application/vnd.openxmlformats-officedocument.presentationml.notesSlide+xml"/>
  <Override PartName="/ppt/theme/themeOverride25.xml" ContentType="application/vnd.openxmlformats-officedocument.themeOverride+xml"/>
  <Override PartName="/ppt/notesSlides/notesSlide135.xml" ContentType="application/vnd.openxmlformats-officedocument.presentationml.notesSlide+xml"/>
  <Override PartName="/ppt/notesSlides/notesSlide136.xml" ContentType="application/vnd.openxmlformats-officedocument.presentationml.notesSlide+xml"/>
  <Override PartName="/ppt/theme/themeOverride26.xml" ContentType="application/vnd.openxmlformats-officedocument.themeOverride+xml"/>
  <Override PartName="/ppt/notesSlides/notesSlide137.xml" ContentType="application/vnd.openxmlformats-officedocument.presentationml.notesSlide+xml"/>
  <Override PartName="/ppt/theme/themeOverride27.xml" ContentType="application/vnd.openxmlformats-officedocument.themeOverride+xml"/>
  <Override PartName="/ppt/notesSlides/notesSlide138.xml" ContentType="application/vnd.openxmlformats-officedocument.presentationml.notesSlide+xml"/>
  <Override PartName="/ppt/notesSlides/notesSlide139.xml" ContentType="application/vnd.openxmlformats-officedocument.presentationml.notesSlide+xml"/>
  <Override PartName="/ppt/notesSlides/notesSlide140.xml" ContentType="application/vnd.openxmlformats-officedocument.presentationml.notesSlide+xml"/>
  <Override PartName="/ppt/theme/themeOverride28.xml" ContentType="application/vnd.openxmlformats-officedocument.themeOverride+xml"/>
  <Override PartName="/ppt/notesSlides/notesSlide141.xml" ContentType="application/vnd.openxmlformats-officedocument.presentationml.notesSlide+xml"/>
  <Override PartName="/ppt/notesSlides/notesSlide142.xml" ContentType="application/vnd.openxmlformats-officedocument.presentationml.notesSlide+xml"/>
  <Override PartName="/ppt/notesSlides/notesSlide143.xml" ContentType="application/vnd.openxmlformats-officedocument.presentationml.notesSlide+xml"/>
  <Override PartName="/ppt/notesSlides/notesSlide144.xml" ContentType="application/vnd.openxmlformats-officedocument.presentationml.notesSlide+xml"/>
  <Override PartName="/ppt/notesSlides/notesSlide145.xml" ContentType="application/vnd.openxmlformats-officedocument.presentationml.notesSlide+xml"/>
  <Override PartName="/ppt/notesSlides/notesSlide146.xml" ContentType="application/vnd.openxmlformats-officedocument.presentationml.notesSlide+xml"/>
  <Override PartName="/ppt/notesSlides/notesSlide147.xml" ContentType="application/vnd.openxmlformats-officedocument.presentationml.notesSlide+xml"/>
  <Override PartName="/ppt/theme/themeOverride29.xml" ContentType="application/vnd.openxmlformats-officedocument.themeOverride+xml"/>
  <Override PartName="/ppt/notesSlides/notesSlide148.xml" ContentType="application/vnd.openxmlformats-officedocument.presentationml.notesSlide+xml"/>
  <Override PartName="/ppt/notesSlides/notesSlide149.xml" ContentType="application/vnd.openxmlformats-officedocument.presentationml.notesSlide+xml"/>
  <Override PartName="/ppt/notesSlides/notesSlide150.xml" ContentType="application/vnd.openxmlformats-officedocument.presentationml.notesSlide+xml"/>
  <Override PartName="/ppt/notesSlides/notesSlide151.xml" ContentType="application/vnd.openxmlformats-officedocument.presentationml.notesSlide+xml"/>
  <Override PartName="/ppt/notesSlides/notesSlide152.xml" ContentType="application/vnd.openxmlformats-officedocument.presentationml.notesSlide+xml"/>
  <Override PartName="/ppt/notesSlides/notesSlide153.xml" ContentType="application/vnd.openxmlformats-officedocument.presentationml.notesSlide+xml"/>
  <Override PartName="/ppt/notesSlides/notesSlide154.xml" ContentType="application/vnd.openxmlformats-officedocument.presentationml.notesSlide+xml"/>
  <Override PartName="/ppt/theme/themeOverride30.xml" ContentType="application/vnd.openxmlformats-officedocument.themeOverride+xml"/>
  <Override PartName="/ppt/notesSlides/notesSlide155.xml" ContentType="application/vnd.openxmlformats-officedocument.presentationml.notesSlide+xml"/>
  <Override PartName="/ppt/notesSlides/notesSlide156.xml" ContentType="application/vnd.openxmlformats-officedocument.presentationml.notesSlide+xml"/>
  <Override PartName="/ppt/notesSlides/notesSlide157.xml" ContentType="application/vnd.openxmlformats-officedocument.presentationml.notesSlide+xml"/>
  <Override PartName="/ppt/notesSlides/notesSlide158.xml" ContentType="application/vnd.openxmlformats-officedocument.presentationml.notesSlide+xml"/>
  <Override PartName="/ppt/notesSlides/notesSlide159.xml" ContentType="application/vnd.openxmlformats-officedocument.presentationml.notesSlide+xml"/>
  <Override PartName="/ppt/notesSlides/notesSlide160.xml" ContentType="application/vnd.openxmlformats-officedocument.presentationml.notesSlide+xml"/>
  <Override PartName="/ppt/notesSlides/notesSlide161.xml" ContentType="application/vnd.openxmlformats-officedocument.presentationml.notesSlide+xml"/>
  <Override PartName="/ppt/notesSlides/notesSlide162.xml" ContentType="application/vnd.openxmlformats-officedocument.presentationml.notesSlide+xml"/>
  <Override PartName="/ppt/notesSlides/notesSlide163.xml" ContentType="application/vnd.openxmlformats-officedocument.presentationml.notesSlide+xml"/>
  <Override PartName="/ppt/notesSlides/notesSlide164.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autoCompressPictures="0">
  <p:sldMasterIdLst>
    <p:sldMasterId id="2147483660" r:id="rId1"/>
    <p:sldMasterId id="2147483662" r:id="rId2"/>
    <p:sldMasterId id="2147483711" r:id="rId3"/>
    <p:sldMasterId id="2147483735" r:id="rId4"/>
    <p:sldMasterId id="2147483749" r:id="rId5"/>
    <p:sldMasterId id="2147483761" r:id="rId6"/>
    <p:sldMasterId id="2147483775" r:id="rId7"/>
    <p:sldMasterId id="2147483790" r:id="rId8"/>
    <p:sldMasterId id="2147483802" r:id="rId9"/>
    <p:sldMasterId id="2147483814" r:id="rId10"/>
    <p:sldMasterId id="2147483826" r:id="rId11"/>
    <p:sldMasterId id="2147483838" r:id="rId12"/>
    <p:sldMasterId id="2147483850" r:id="rId13"/>
    <p:sldMasterId id="2147483862" r:id="rId14"/>
    <p:sldMasterId id="2147483874" r:id="rId15"/>
    <p:sldMasterId id="2147483886" r:id="rId16"/>
    <p:sldMasterId id="2147483898" r:id="rId17"/>
    <p:sldMasterId id="2147483912" r:id="rId18"/>
    <p:sldMasterId id="2147483925" r:id="rId19"/>
    <p:sldMasterId id="2147483939" r:id="rId20"/>
    <p:sldMasterId id="2147483953" r:id="rId21"/>
    <p:sldMasterId id="2147483978" r:id="rId22"/>
    <p:sldMasterId id="2147483993" r:id="rId23"/>
    <p:sldMasterId id="2147484005" r:id="rId24"/>
    <p:sldMasterId id="2147484007" r:id="rId25"/>
    <p:sldMasterId id="2147484019" r:id="rId26"/>
    <p:sldMasterId id="2147484032" r:id="rId27"/>
    <p:sldMasterId id="2147484044" r:id="rId28"/>
    <p:sldMasterId id="2147484080" r:id="rId29"/>
    <p:sldMasterId id="2147484096" r:id="rId30"/>
    <p:sldMasterId id="2147484108" r:id="rId31"/>
    <p:sldMasterId id="2147484121" r:id="rId32"/>
    <p:sldMasterId id="2147484145" r:id="rId33"/>
    <p:sldMasterId id="2147484157" r:id="rId34"/>
    <p:sldMasterId id="2147484181" r:id="rId35"/>
    <p:sldMasterId id="2147484193" r:id="rId36"/>
    <p:sldMasterId id="2147484205" r:id="rId37"/>
    <p:sldMasterId id="2147484217" r:id="rId38"/>
    <p:sldMasterId id="2147484219" r:id="rId39"/>
    <p:sldMasterId id="2147484232" r:id="rId40"/>
    <p:sldMasterId id="2147484245" r:id="rId41"/>
    <p:sldMasterId id="2147484257" r:id="rId42"/>
    <p:sldMasterId id="2147484271" r:id="rId43"/>
    <p:sldMasterId id="2147484283" r:id="rId44"/>
    <p:sldMasterId id="2147484295" r:id="rId45"/>
    <p:sldMasterId id="2147484297" r:id="rId46"/>
    <p:sldMasterId id="2147484299" r:id="rId47"/>
    <p:sldMasterId id="2147484313" r:id="rId48"/>
  </p:sldMasterIdLst>
  <p:notesMasterIdLst>
    <p:notesMasterId r:id="rId288"/>
  </p:notesMasterIdLst>
  <p:sldIdLst>
    <p:sldId id="454" r:id="rId49"/>
    <p:sldId id="455" r:id="rId50"/>
    <p:sldId id="1191" r:id="rId51"/>
    <p:sldId id="456" r:id="rId52"/>
    <p:sldId id="457" r:id="rId53"/>
    <p:sldId id="458" r:id="rId54"/>
    <p:sldId id="459" r:id="rId55"/>
    <p:sldId id="460" r:id="rId56"/>
    <p:sldId id="461" r:id="rId57"/>
    <p:sldId id="462" r:id="rId58"/>
    <p:sldId id="4150" r:id="rId59"/>
    <p:sldId id="1194" r:id="rId60"/>
    <p:sldId id="1195" r:id="rId61"/>
    <p:sldId id="1202" r:id="rId62"/>
    <p:sldId id="1200" r:id="rId63"/>
    <p:sldId id="1197" r:id="rId64"/>
    <p:sldId id="1196" r:id="rId65"/>
    <p:sldId id="1223" r:id="rId66"/>
    <p:sldId id="1205" r:id="rId67"/>
    <p:sldId id="1204" r:id="rId68"/>
    <p:sldId id="258" r:id="rId69"/>
    <p:sldId id="466" r:id="rId70"/>
    <p:sldId id="467" r:id="rId71"/>
    <p:sldId id="468" r:id="rId72"/>
    <p:sldId id="637" r:id="rId73"/>
    <p:sldId id="4151" r:id="rId74"/>
    <p:sldId id="1207" r:id="rId75"/>
    <p:sldId id="1208" r:id="rId76"/>
    <p:sldId id="1209" r:id="rId77"/>
    <p:sldId id="1210" r:id="rId78"/>
    <p:sldId id="656" r:id="rId79"/>
    <p:sldId id="647" r:id="rId80"/>
    <p:sldId id="662" r:id="rId81"/>
    <p:sldId id="481" r:id="rId82"/>
    <p:sldId id="482" r:id="rId83"/>
    <p:sldId id="486" r:id="rId84"/>
    <p:sldId id="484" r:id="rId85"/>
    <p:sldId id="488" r:id="rId86"/>
    <p:sldId id="274" r:id="rId87"/>
    <p:sldId id="276" r:id="rId88"/>
    <p:sldId id="490" r:id="rId89"/>
    <p:sldId id="489" r:id="rId90"/>
    <p:sldId id="465" r:id="rId91"/>
    <p:sldId id="709" r:id="rId92"/>
    <p:sldId id="668" r:id="rId93"/>
    <p:sldId id="669" r:id="rId94"/>
    <p:sldId id="701" r:id="rId95"/>
    <p:sldId id="700" r:id="rId96"/>
    <p:sldId id="702" r:id="rId97"/>
    <p:sldId id="703" r:id="rId98"/>
    <p:sldId id="704" r:id="rId99"/>
    <p:sldId id="705" r:id="rId100"/>
    <p:sldId id="708" r:id="rId101"/>
    <p:sldId id="706" r:id="rId102"/>
    <p:sldId id="707" r:id="rId103"/>
    <p:sldId id="587" r:id="rId104"/>
    <p:sldId id="281" r:id="rId105"/>
    <p:sldId id="282" r:id="rId106"/>
    <p:sldId id="283" r:id="rId107"/>
    <p:sldId id="284" r:id="rId108"/>
    <p:sldId id="285" r:id="rId109"/>
    <p:sldId id="286" r:id="rId110"/>
    <p:sldId id="287" r:id="rId111"/>
    <p:sldId id="288" r:id="rId112"/>
    <p:sldId id="289" r:id="rId113"/>
    <p:sldId id="290" r:id="rId114"/>
    <p:sldId id="291" r:id="rId115"/>
    <p:sldId id="292" r:id="rId116"/>
    <p:sldId id="293" r:id="rId117"/>
    <p:sldId id="301" r:id="rId118"/>
    <p:sldId id="303" r:id="rId119"/>
    <p:sldId id="5518" r:id="rId120"/>
    <p:sldId id="1179" r:id="rId121"/>
    <p:sldId id="311" r:id="rId122"/>
    <p:sldId id="4153" r:id="rId123"/>
    <p:sldId id="312" r:id="rId124"/>
    <p:sldId id="1193" r:id="rId125"/>
    <p:sldId id="300" r:id="rId126"/>
    <p:sldId id="1212" r:id="rId127"/>
    <p:sldId id="327" r:id="rId128"/>
    <p:sldId id="313" r:id="rId129"/>
    <p:sldId id="314" r:id="rId130"/>
    <p:sldId id="1182" r:id="rId131"/>
    <p:sldId id="4133" r:id="rId132"/>
    <p:sldId id="4134" r:id="rId133"/>
    <p:sldId id="4135" r:id="rId134"/>
    <p:sldId id="4136" r:id="rId135"/>
    <p:sldId id="294" r:id="rId136"/>
    <p:sldId id="295" r:id="rId137"/>
    <p:sldId id="296" r:id="rId138"/>
    <p:sldId id="1219" r:id="rId139"/>
    <p:sldId id="298" r:id="rId140"/>
    <p:sldId id="299" r:id="rId141"/>
    <p:sldId id="304" r:id="rId142"/>
    <p:sldId id="305" r:id="rId143"/>
    <p:sldId id="1190" r:id="rId144"/>
    <p:sldId id="308" r:id="rId145"/>
    <p:sldId id="309" r:id="rId146"/>
    <p:sldId id="1141" r:id="rId147"/>
    <p:sldId id="1213" r:id="rId148"/>
    <p:sldId id="652" r:id="rId149"/>
    <p:sldId id="315" r:id="rId150"/>
    <p:sldId id="316" r:id="rId151"/>
    <p:sldId id="317" r:id="rId152"/>
    <p:sldId id="318" r:id="rId153"/>
    <p:sldId id="319" r:id="rId154"/>
    <p:sldId id="320" r:id="rId155"/>
    <p:sldId id="321" r:id="rId156"/>
    <p:sldId id="322" r:id="rId157"/>
    <p:sldId id="323" r:id="rId158"/>
    <p:sldId id="324" r:id="rId159"/>
    <p:sldId id="325" r:id="rId160"/>
    <p:sldId id="326" r:id="rId161"/>
    <p:sldId id="328" r:id="rId162"/>
    <p:sldId id="494" r:id="rId163"/>
    <p:sldId id="330" r:id="rId164"/>
    <p:sldId id="302" r:id="rId165"/>
    <p:sldId id="332" r:id="rId166"/>
    <p:sldId id="333" r:id="rId167"/>
    <p:sldId id="334" r:id="rId168"/>
    <p:sldId id="335" r:id="rId169"/>
    <p:sldId id="336" r:id="rId170"/>
    <p:sldId id="337" r:id="rId171"/>
    <p:sldId id="338" r:id="rId172"/>
    <p:sldId id="339" r:id="rId173"/>
    <p:sldId id="340" r:id="rId174"/>
    <p:sldId id="341" r:id="rId175"/>
    <p:sldId id="352" r:id="rId176"/>
    <p:sldId id="342" r:id="rId177"/>
    <p:sldId id="343" r:id="rId178"/>
    <p:sldId id="443" r:id="rId179"/>
    <p:sldId id="345" r:id="rId180"/>
    <p:sldId id="346" r:id="rId181"/>
    <p:sldId id="347" r:id="rId182"/>
    <p:sldId id="348" r:id="rId183"/>
    <p:sldId id="349" r:id="rId184"/>
    <p:sldId id="350" r:id="rId185"/>
    <p:sldId id="351" r:id="rId186"/>
    <p:sldId id="353" r:id="rId187"/>
    <p:sldId id="354" r:id="rId188"/>
    <p:sldId id="355" r:id="rId189"/>
    <p:sldId id="356" r:id="rId190"/>
    <p:sldId id="357" r:id="rId191"/>
    <p:sldId id="358" r:id="rId192"/>
    <p:sldId id="359" r:id="rId193"/>
    <p:sldId id="360" r:id="rId194"/>
    <p:sldId id="361" r:id="rId195"/>
    <p:sldId id="362" r:id="rId196"/>
    <p:sldId id="363" r:id="rId197"/>
    <p:sldId id="364" r:id="rId198"/>
    <p:sldId id="365" r:id="rId199"/>
    <p:sldId id="366" r:id="rId200"/>
    <p:sldId id="367" r:id="rId201"/>
    <p:sldId id="368" r:id="rId202"/>
    <p:sldId id="369" r:id="rId203"/>
    <p:sldId id="370" r:id="rId204"/>
    <p:sldId id="371" r:id="rId205"/>
    <p:sldId id="372" r:id="rId206"/>
    <p:sldId id="373" r:id="rId207"/>
    <p:sldId id="374" r:id="rId208"/>
    <p:sldId id="375" r:id="rId209"/>
    <p:sldId id="376" r:id="rId210"/>
    <p:sldId id="377" r:id="rId211"/>
    <p:sldId id="378" r:id="rId212"/>
    <p:sldId id="379" r:id="rId213"/>
    <p:sldId id="380" r:id="rId214"/>
    <p:sldId id="381" r:id="rId215"/>
    <p:sldId id="382" r:id="rId216"/>
    <p:sldId id="383" r:id="rId217"/>
    <p:sldId id="5516" r:id="rId218"/>
    <p:sldId id="385" r:id="rId219"/>
    <p:sldId id="386" r:id="rId220"/>
    <p:sldId id="387" r:id="rId221"/>
    <p:sldId id="388" r:id="rId222"/>
    <p:sldId id="389" r:id="rId223"/>
    <p:sldId id="390" r:id="rId224"/>
    <p:sldId id="5588" r:id="rId225"/>
    <p:sldId id="392" r:id="rId226"/>
    <p:sldId id="393" r:id="rId227"/>
    <p:sldId id="394" r:id="rId228"/>
    <p:sldId id="1218" r:id="rId229"/>
    <p:sldId id="396" r:id="rId230"/>
    <p:sldId id="651" r:id="rId231"/>
    <p:sldId id="5589" r:id="rId232"/>
    <p:sldId id="1215" r:id="rId233"/>
    <p:sldId id="397" r:id="rId234"/>
    <p:sldId id="398" r:id="rId235"/>
    <p:sldId id="399" r:id="rId236"/>
    <p:sldId id="400" r:id="rId237"/>
    <p:sldId id="401" r:id="rId238"/>
    <p:sldId id="402" r:id="rId239"/>
    <p:sldId id="403" r:id="rId240"/>
    <p:sldId id="4137" r:id="rId241"/>
    <p:sldId id="1222" r:id="rId242"/>
    <p:sldId id="405" r:id="rId243"/>
    <p:sldId id="406" r:id="rId244"/>
    <p:sldId id="407" r:id="rId245"/>
    <p:sldId id="408" r:id="rId246"/>
    <p:sldId id="409" r:id="rId247"/>
    <p:sldId id="410" r:id="rId248"/>
    <p:sldId id="4148" r:id="rId249"/>
    <p:sldId id="4149" r:id="rId250"/>
    <p:sldId id="412" r:id="rId251"/>
    <p:sldId id="1221" r:id="rId252"/>
    <p:sldId id="414" r:id="rId253"/>
    <p:sldId id="415" r:id="rId254"/>
    <p:sldId id="416" r:id="rId255"/>
    <p:sldId id="417" r:id="rId256"/>
    <p:sldId id="418" r:id="rId257"/>
    <p:sldId id="419" r:id="rId258"/>
    <p:sldId id="420" r:id="rId259"/>
    <p:sldId id="421" r:id="rId260"/>
    <p:sldId id="422" r:id="rId261"/>
    <p:sldId id="447" r:id="rId262"/>
    <p:sldId id="1220" r:id="rId263"/>
    <p:sldId id="423" r:id="rId264"/>
    <p:sldId id="424" r:id="rId265"/>
    <p:sldId id="425" r:id="rId266"/>
    <p:sldId id="448" r:id="rId267"/>
    <p:sldId id="491" r:id="rId268"/>
    <p:sldId id="426" r:id="rId269"/>
    <p:sldId id="5517" r:id="rId270"/>
    <p:sldId id="428" r:id="rId271"/>
    <p:sldId id="429" r:id="rId272"/>
    <p:sldId id="430" r:id="rId273"/>
    <p:sldId id="653" r:id="rId274"/>
    <p:sldId id="432" r:id="rId275"/>
    <p:sldId id="437" r:id="rId276"/>
    <p:sldId id="439" r:id="rId277"/>
    <p:sldId id="433" r:id="rId278"/>
    <p:sldId id="492" r:id="rId279"/>
    <p:sldId id="434" r:id="rId280"/>
    <p:sldId id="435" r:id="rId281"/>
    <p:sldId id="436" r:id="rId282"/>
    <p:sldId id="1214" r:id="rId283"/>
    <p:sldId id="441" r:id="rId284"/>
    <p:sldId id="442" r:id="rId285"/>
    <p:sldId id="496" r:id="rId286"/>
    <p:sldId id="497" r:id="rId287"/>
  </p:sldIdLst>
  <p:sldSz cx="9144000" cy="6858000" type="screen4x3"/>
  <p:notesSz cx="6858000" cy="9144000"/>
  <p:defaultTex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defaultTextStyle>
  <p:extLst>
    <p:ext uri="{521415D9-36F7-43E2-AB2F-B90AF26B5E84}">
      <p14:sectionLst xmlns:p14="http://schemas.microsoft.com/office/powerpoint/2010/main">
        <p14:section name="Overview" id="{DB297CC6-BEF8-C84E-8FDE-DD78D5217282}">
          <p14:sldIdLst>
            <p14:sldId id="454"/>
            <p14:sldId id="455"/>
            <p14:sldId id="1191"/>
            <p14:sldId id="456"/>
            <p14:sldId id="457"/>
            <p14:sldId id="458"/>
            <p14:sldId id="459"/>
            <p14:sldId id="460"/>
            <p14:sldId id="461"/>
            <p14:sldId id="462"/>
            <p14:sldId id="4150"/>
            <p14:sldId id="1194"/>
            <p14:sldId id="1195"/>
            <p14:sldId id="1202"/>
            <p14:sldId id="1200"/>
            <p14:sldId id="1197"/>
            <p14:sldId id="1196"/>
            <p14:sldId id="1223"/>
            <p14:sldId id="1205"/>
            <p14:sldId id="1204"/>
          </p14:sldIdLst>
        </p14:section>
        <p14:section name="Introduction" id="{FCCF3B64-5BFF-0E41-9C07-6C95ECE63A14}">
          <p14:sldIdLst>
            <p14:sldId id="258"/>
            <p14:sldId id="466"/>
            <p14:sldId id="467"/>
            <p14:sldId id="468"/>
            <p14:sldId id="637"/>
            <p14:sldId id="4151"/>
            <p14:sldId id="1207"/>
            <p14:sldId id="1208"/>
            <p14:sldId id="1209"/>
            <p14:sldId id="1210"/>
            <p14:sldId id="656"/>
            <p14:sldId id="647"/>
            <p14:sldId id="662"/>
            <p14:sldId id="481"/>
            <p14:sldId id="482"/>
            <p14:sldId id="486"/>
            <p14:sldId id="484"/>
            <p14:sldId id="488"/>
            <p14:sldId id="274"/>
            <p14:sldId id="276"/>
            <p14:sldId id="490"/>
            <p14:sldId id="489"/>
            <p14:sldId id="465"/>
            <p14:sldId id="709"/>
            <p14:sldId id="668"/>
            <p14:sldId id="669"/>
            <p14:sldId id="701"/>
            <p14:sldId id="700"/>
            <p14:sldId id="702"/>
            <p14:sldId id="703"/>
            <p14:sldId id="704"/>
            <p14:sldId id="705"/>
            <p14:sldId id="708"/>
            <p14:sldId id="706"/>
            <p14:sldId id="707"/>
            <p14:sldId id="587"/>
            <p14:sldId id="281"/>
            <p14:sldId id="282"/>
            <p14:sldId id="283"/>
            <p14:sldId id="284"/>
            <p14:sldId id="285"/>
            <p14:sldId id="286"/>
            <p14:sldId id="287"/>
            <p14:sldId id="288"/>
            <p14:sldId id="289"/>
            <p14:sldId id="290"/>
            <p14:sldId id="291"/>
            <p14:sldId id="292"/>
            <p14:sldId id="293"/>
            <p14:sldId id="301"/>
            <p14:sldId id="303"/>
            <p14:sldId id="5518"/>
          </p14:sldIdLst>
        </p14:section>
        <p14:section name="Sermon" id="{69BCC714-1481-4843-B030-6C3A81960BC6}">
          <p14:sldIdLst>
            <p14:sldId id="1179"/>
            <p14:sldId id="311"/>
            <p14:sldId id="4153"/>
            <p14:sldId id="312"/>
            <p14:sldId id="1193"/>
            <p14:sldId id="300"/>
            <p14:sldId id="1212"/>
            <p14:sldId id="327"/>
            <p14:sldId id="313"/>
            <p14:sldId id="314"/>
            <p14:sldId id="1182"/>
            <p14:sldId id="4133"/>
            <p14:sldId id="4134"/>
            <p14:sldId id="4135"/>
            <p14:sldId id="4136"/>
            <p14:sldId id="294"/>
            <p14:sldId id="295"/>
            <p14:sldId id="296"/>
            <p14:sldId id="1219"/>
            <p14:sldId id="298"/>
            <p14:sldId id="299"/>
            <p14:sldId id="304"/>
            <p14:sldId id="305"/>
            <p14:sldId id="1190"/>
            <p14:sldId id="308"/>
            <p14:sldId id="309"/>
            <p14:sldId id="1141"/>
            <p14:sldId id="1213"/>
            <p14:sldId id="652"/>
            <p14:sldId id="315"/>
            <p14:sldId id="316"/>
            <p14:sldId id="317"/>
            <p14:sldId id="318"/>
            <p14:sldId id="319"/>
            <p14:sldId id="320"/>
            <p14:sldId id="321"/>
            <p14:sldId id="322"/>
            <p14:sldId id="323"/>
            <p14:sldId id="324"/>
            <p14:sldId id="325"/>
            <p14:sldId id="326"/>
            <p14:sldId id="328"/>
            <p14:sldId id="494"/>
            <p14:sldId id="330"/>
            <p14:sldId id="302"/>
            <p14:sldId id="332"/>
            <p14:sldId id="333"/>
            <p14:sldId id="334"/>
            <p14:sldId id="335"/>
            <p14:sldId id="336"/>
            <p14:sldId id="337"/>
            <p14:sldId id="338"/>
            <p14:sldId id="339"/>
            <p14:sldId id="340"/>
            <p14:sldId id="341"/>
            <p14:sldId id="352"/>
            <p14:sldId id="342"/>
            <p14:sldId id="343"/>
            <p14:sldId id="443"/>
            <p14:sldId id="345"/>
            <p14:sldId id="346"/>
            <p14:sldId id="347"/>
            <p14:sldId id="348"/>
            <p14:sldId id="349"/>
            <p14:sldId id="350"/>
            <p14:sldId id="351"/>
            <p14:sldId id="353"/>
            <p14:sldId id="354"/>
            <p14:sldId id="355"/>
            <p14:sldId id="356"/>
            <p14:sldId id="357"/>
            <p14:sldId id="358"/>
            <p14:sldId id="359"/>
            <p14:sldId id="360"/>
            <p14:sldId id="361"/>
            <p14:sldId id="362"/>
            <p14:sldId id="363"/>
            <p14:sldId id="364"/>
            <p14:sldId id="365"/>
            <p14:sldId id="366"/>
            <p14:sldId id="367"/>
            <p14:sldId id="368"/>
            <p14:sldId id="369"/>
            <p14:sldId id="370"/>
            <p14:sldId id="371"/>
            <p14:sldId id="372"/>
            <p14:sldId id="373"/>
            <p14:sldId id="374"/>
            <p14:sldId id="375"/>
            <p14:sldId id="376"/>
            <p14:sldId id="377"/>
            <p14:sldId id="378"/>
            <p14:sldId id="379"/>
            <p14:sldId id="380"/>
            <p14:sldId id="381"/>
            <p14:sldId id="382"/>
            <p14:sldId id="383"/>
            <p14:sldId id="5516"/>
            <p14:sldId id="385"/>
            <p14:sldId id="386"/>
            <p14:sldId id="387"/>
            <p14:sldId id="388"/>
            <p14:sldId id="389"/>
            <p14:sldId id="390"/>
            <p14:sldId id="5588"/>
            <p14:sldId id="392"/>
            <p14:sldId id="393"/>
            <p14:sldId id="394"/>
            <p14:sldId id="1218"/>
            <p14:sldId id="396"/>
          </p14:sldIdLst>
        </p14:section>
        <p14:section name="Chapter 1" id="{0A1E6185-9595-5F49-A743-AA4B6913FAE7}">
          <p14:sldIdLst>
            <p14:sldId id="651"/>
            <p14:sldId id="5589"/>
            <p14:sldId id="1215"/>
            <p14:sldId id="397"/>
            <p14:sldId id="398"/>
            <p14:sldId id="399"/>
            <p14:sldId id="400"/>
            <p14:sldId id="401"/>
            <p14:sldId id="402"/>
            <p14:sldId id="403"/>
            <p14:sldId id="4137"/>
            <p14:sldId id="1222"/>
            <p14:sldId id="405"/>
            <p14:sldId id="406"/>
            <p14:sldId id="407"/>
            <p14:sldId id="408"/>
            <p14:sldId id="409"/>
            <p14:sldId id="410"/>
            <p14:sldId id="4148"/>
            <p14:sldId id="4149"/>
            <p14:sldId id="412"/>
            <p14:sldId id="1221"/>
            <p14:sldId id="414"/>
            <p14:sldId id="415"/>
            <p14:sldId id="416"/>
            <p14:sldId id="417"/>
            <p14:sldId id="418"/>
            <p14:sldId id="419"/>
            <p14:sldId id="420"/>
            <p14:sldId id="421"/>
            <p14:sldId id="422"/>
            <p14:sldId id="447"/>
            <p14:sldId id="1220"/>
            <p14:sldId id="423"/>
            <p14:sldId id="424"/>
            <p14:sldId id="425"/>
            <p14:sldId id="448"/>
            <p14:sldId id="491"/>
            <p14:sldId id="426"/>
            <p14:sldId id="5517"/>
            <p14:sldId id="428"/>
            <p14:sldId id="429"/>
            <p14:sldId id="430"/>
            <p14:sldId id="653"/>
            <p14:sldId id="432"/>
            <p14:sldId id="437"/>
            <p14:sldId id="439"/>
          </p14:sldIdLst>
        </p14:section>
        <p14:section name="Conclusion" id="{096A3064-55CE-754B-A316-3E73D926F683}">
          <p14:sldIdLst>
            <p14:sldId id="433"/>
            <p14:sldId id="492"/>
            <p14:sldId id="434"/>
            <p14:sldId id="435"/>
            <p14:sldId id="436"/>
            <p14:sldId id="1214"/>
            <p14:sldId id="441"/>
            <p14:sldId id="442"/>
          </p14:sldIdLst>
        </p14:section>
        <p14:section name="Supplements" id="{FF717A17-2ADE-9C4A-B48C-BF125E1054C0}">
          <p14:sldIdLst>
            <p14:sldId id="496"/>
            <p14:sldId id="497"/>
          </p14:sldIdLst>
        </p14:section>
      </p14:sectionLst>
    </p:ext>
    <p:ext uri="{EFAFB233-063F-42B5-8137-9DF3F51BA10A}">
      <p15:sldGuideLst xmlns:p15="http://schemas.microsoft.com/office/powerpoint/2012/main">
        <p15:guide id="1" orient="horz" pos="2160">
          <p15:clr>
            <a:srgbClr val="A4A3A4"/>
          </p15:clr>
        </p15:guide>
        <p15:guide id="2" pos="2880">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3973D1"/>
    <a:srgbClr val="470946"/>
    <a:srgbClr val="210121"/>
    <a:srgbClr val="FFFFFF"/>
  </p:clrMru>
  <p:extLst>
    <p:ext uri="{E76CE94A-603C-4142-B9EB-6D1370010A27}">
      <p14:discardImageEditData xmlns:p14="http://schemas.microsoft.com/office/powerpoint/2010/main" val="0"/>
    </p:ext>
    <p:ext uri="{D31A062A-798A-4329-ABDD-BBA856620510}">
      <p14:defaultImageDpi xmlns:p14="http://schemas.microsoft.com/office/powerpoint/2010/main" val="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SorterView">
  <p:normalViewPr>
    <p:restoredLeft sz="14263" autoAdjust="0"/>
    <p:restoredTop sz="66430" autoAdjust="0"/>
  </p:normalViewPr>
  <p:slideViewPr>
    <p:cSldViewPr snapToGrid="0" snapToObjects="1">
      <p:cViewPr>
        <p:scale>
          <a:sx n="50" d="100"/>
          <a:sy n="50" d="100"/>
        </p:scale>
        <p:origin x="792" y="1536"/>
      </p:cViewPr>
      <p:guideLst>
        <p:guide orient="horz" pos="2160"/>
        <p:guide pos="2880"/>
      </p:guideLst>
    </p:cSldViewPr>
  </p:slideViewPr>
  <p:outlineViewPr>
    <p:cViewPr>
      <p:scale>
        <a:sx n="33" d="100"/>
        <a:sy n="33" d="100"/>
      </p:scale>
      <p:origin x="0" y="3904"/>
    </p:cViewPr>
  </p:outlineViewPr>
  <p:notesTextViewPr>
    <p:cViewPr>
      <p:scale>
        <a:sx n="100" d="100"/>
        <a:sy n="100" d="100"/>
      </p:scale>
      <p:origin x="0" y="0"/>
    </p:cViewPr>
  </p:notesTextViewPr>
  <p:sorterViewPr>
    <p:cViewPr varScale="1">
      <p:scale>
        <a:sx n="50" d="100"/>
        <a:sy n="50" d="100"/>
      </p:scale>
      <p:origin x="0" y="17952"/>
    </p:cViewPr>
  </p:sorterViewPr>
  <p:gridSpacing cx="72008" cy="72008"/>
</p:viewPr>
</file>

<file path=ppt/_rels/presentation.xml.rels><?xml version="1.0" encoding="UTF-8" standalone="yes"?>
<Relationships xmlns="http://schemas.openxmlformats.org/package/2006/relationships"><Relationship Id="rId117" Type="http://schemas.openxmlformats.org/officeDocument/2006/relationships/slide" Target="slides/slide69.xml"/><Relationship Id="rId21" Type="http://schemas.openxmlformats.org/officeDocument/2006/relationships/slideMaster" Target="slideMasters/slideMaster21.xml"/><Relationship Id="rId63" Type="http://schemas.openxmlformats.org/officeDocument/2006/relationships/slide" Target="slides/slide15.xml"/><Relationship Id="rId159" Type="http://schemas.openxmlformats.org/officeDocument/2006/relationships/slide" Target="slides/slide111.xml"/><Relationship Id="rId170" Type="http://schemas.openxmlformats.org/officeDocument/2006/relationships/slide" Target="slides/slide122.xml"/><Relationship Id="rId226" Type="http://schemas.openxmlformats.org/officeDocument/2006/relationships/slide" Target="slides/slide178.xml"/><Relationship Id="rId268" Type="http://schemas.openxmlformats.org/officeDocument/2006/relationships/slide" Target="slides/slide220.xml"/><Relationship Id="rId32" Type="http://schemas.openxmlformats.org/officeDocument/2006/relationships/slideMaster" Target="slideMasters/slideMaster32.xml"/><Relationship Id="rId74" Type="http://schemas.openxmlformats.org/officeDocument/2006/relationships/slide" Target="slides/slide26.xml"/><Relationship Id="rId128" Type="http://schemas.openxmlformats.org/officeDocument/2006/relationships/slide" Target="slides/slide80.xml"/><Relationship Id="rId5" Type="http://schemas.openxmlformats.org/officeDocument/2006/relationships/slideMaster" Target="slideMasters/slideMaster5.xml"/><Relationship Id="rId181" Type="http://schemas.openxmlformats.org/officeDocument/2006/relationships/slide" Target="slides/slide133.xml"/><Relationship Id="rId237" Type="http://schemas.openxmlformats.org/officeDocument/2006/relationships/slide" Target="slides/slide189.xml"/><Relationship Id="rId279" Type="http://schemas.openxmlformats.org/officeDocument/2006/relationships/slide" Target="slides/slide231.xml"/><Relationship Id="rId43" Type="http://schemas.openxmlformats.org/officeDocument/2006/relationships/slideMaster" Target="slideMasters/slideMaster43.xml"/><Relationship Id="rId139" Type="http://schemas.openxmlformats.org/officeDocument/2006/relationships/slide" Target="slides/slide91.xml"/><Relationship Id="rId290" Type="http://schemas.openxmlformats.org/officeDocument/2006/relationships/viewProps" Target="viewProps.xml"/><Relationship Id="rId85" Type="http://schemas.openxmlformats.org/officeDocument/2006/relationships/slide" Target="slides/slide37.xml"/><Relationship Id="rId150" Type="http://schemas.openxmlformats.org/officeDocument/2006/relationships/slide" Target="slides/slide102.xml"/><Relationship Id="rId192" Type="http://schemas.openxmlformats.org/officeDocument/2006/relationships/slide" Target="slides/slide144.xml"/><Relationship Id="rId206" Type="http://schemas.openxmlformats.org/officeDocument/2006/relationships/slide" Target="slides/slide158.xml"/><Relationship Id="rId248" Type="http://schemas.openxmlformats.org/officeDocument/2006/relationships/slide" Target="slides/slide200.xml"/><Relationship Id="rId269" Type="http://schemas.openxmlformats.org/officeDocument/2006/relationships/slide" Target="slides/slide221.xml"/><Relationship Id="rId12" Type="http://schemas.openxmlformats.org/officeDocument/2006/relationships/slideMaster" Target="slideMasters/slideMaster12.xml"/><Relationship Id="rId33" Type="http://schemas.openxmlformats.org/officeDocument/2006/relationships/slideMaster" Target="slideMasters/slideMaster33.xml"/><Relationship Id="rId108" Type="http://schemas.openxmlformats.org/officeDocument/2006/relationships/slide" Target="slides/slide60.xml"/><Relationship Id="rId129" Type="http://schemas.openxmlformats.org/officeDocument/2006/relationships/slide" Target="slides/slide81.xml"/><Relationship Id="rId280" Type="http://schemas.openxmlformats.org/officeDocument/2006/relationships/slide" Target="slides/slide232.xml"/><Relationship Id="rId54" Type="http://schemas.openxmlformats.org/officeDocument/2006/relationships/slide" Target="slides/slide6.xml"/><Relationship Id="rId75" Type="http://schemas.openxmlformats.org/officeDocument/2006/relationships/slide" Target="slides/slide27.xml"/><Relationship Id="rId96" Type="http://schemas.openxmlformats.org/officeDocument/2006/relationships/slide" Target="slides/slide48.xml"/><Relationship Id="rId140" Type="http://schemas.openxmlformats.org/officeDocument/2006/relationships/slide" Target="slides/slide92.xml"/><Relationship Id="rId161" Type="http://schemas.openxmlformats.org/officeDocument/2006/relationships/slide" Target="slides/slide113.xml"/><Relationship Id="rId182" Type="http://schemas.openxmlformats.org/officeDocument/2006/relationships/slide" Target="slides/slide134.xml"/><Relationship Id="rId217" Type="http://schemas.openxmlformats.org/officeDocument/2006/relationships/slide" Target="slides/slide169.xml"/><Relationship Id="rId6" Type="http://schemas.openxmlformats.org/officeDocument/2006/relationships/slideMaster" Target="slideMasters/slideMaster6.xml"/><Relationship Id="rId238" Type="http://schemas.openxmlformats.org/officeDocument/2006/relationships/slide" Target="slides/slide190.xml"/><Relationship Id="rId259" Type="http://schemas.openxmlformats.org/officeDocument/2006/relationships/slide" Target="slides/slide211.xml"/><Relationship Id="rId23" Type="http://schemas.openxmlformats.org/officeDocument/2006/relationships/slideMaster" Target="slideMasters/slideMaster23.xml"/><Relationship Id="rId119" Type="http://schemas.openxmlformats.org/officeDocument/2006/relationships/slide" Target="slides/slide71.xml"/><Relationship Id="rId270" Type="http://schemas.openxmlformats.org/officeDocument/2006/relationships/slide" Target="slides/slide222.xml"/><Relationship Id="rId291" Type="http://schemas.openxmlformats.org/officeDocument/2006/relationships/theme" Target="theme/theme1.xml"/><Relationship Id="rId44" Type="http://schemas.openxmlformats.org/officeDocument/2006/relationships/slideMaster" Target="slideMasters/slideMaster44.xml"/><Relationship Id="rId65" Type="http://schemas.openxmlformats.org/officeDocument/2006/relationships/slide" Target="slides/slide17.xml"/><Relationship Id="rId86" Type="http://schemas.openxmlformats.org/officeDocument/2006/relationships/slide" Target="slides/slide38.xml"/><Relationship Id="rId130" Type="http://schemas.openxmlformats.org/officeDocument/2006/relationships/slide" Target="slides/slide82.xml"/><Relationship Id="rId151" Type="http://schemas.openxmlformats.org/officeDocument/2006/relationships/slide" Target="slides/slide103.xml"/><Relationship Id="rId172" Type="http://schemas.openxmlformats.org/officeDocument/2006/relationships/slide" Target="slides/slide124.xml"/><Relationship Id="rId193" Type="http://schemas.openxmlformats.org/officeDocument/2006/relationships/slide" Target="slides/slide145.xml"/><Relationship Id="rId207" Type="http://schemas.openxmlformats.org/officeDocument/2006/relationships/slide" Target="slides/slide159.xml"/><Relationship Id="rId228" Type="http://schemas.openxmlformats.org/officeDocument/2006/relationships/slide" Target="slides/slide180.xml"/><Relationship Id="rId249" Type="http://schemas.openxmlformats.org/officeDocument/2006/relationships/slide" Target="slides/slide201.xml"/><Relationship Id="rId13" Type="http://schemas.openxmlformats.org/officeDocument/2006/relationships/slideMaster" Target="slideMasters/slideMaster13.xml"/><Relationship Id="rId109" Type="http://schemas.openxmlformats.org/officeDocument/2006/relationships/slide" Target="slides/slide61.xml"/><Relationship Id="rId260" Type="http://schemas.openxmlformats.org/officeDocument/2006/relationships/slide" Target="slides/slide212.xml"/><Relationship Id="rId281" Type="http://schemas.openxmlformats.org/officeDocument/2006/relationships/slide" Target="slides/slide233.xml"/><Relationship Id="rId34" Type="http://schemas.openxmlformats.org/officeDocument/2006/relationships/slideMaster" Target="slideMasters/slideMaster34.xml"/><Relationship Id="rId55" Type="http://schemas.openxmlformats.org/officeDocument/2006/relationships/slide" Target="slides/slide7.xml"/><Relationship Id="rId76" Type="http://schemas.openxmlformats.org/officeDocument/2006/relationships/slide" Target="slides/slide28.xml"/><Relationship Id="rId97" Type="http://schemas.openxmlformats.org/officeDocument/2006/relationships/slide" Target="slides/slide49.xml"/><Relationship Id="rId120" Type="http://schemas.openxmlformats.org/officeDocument/2006/relationships/slide" Target="slides/slide72.xml"/><Relationship Id="rId141" Type="http://schemas.openxmlformats.org/officeDocument/2006/relationships/slide" Target="slides/slide93.xml"/><Relationship Id="rId7" Type="http://schemas.openxmlformats.org/officeDocument/2006/relationships/slideMaster" Target="slideMasters/slideMaster7.xml"/><Relationship Id="rId162" Type="http://schemas.openxmlformats.org/officeDocument/2006/relationships/slide" Target="slides/slide114.xml"/><Relationship Id="rId183" Type="http://schemas.openxmlformats.org/officeDocument/2006/relationships/slide" Target="slides/slide135.xml"/><Relationship Id="rId218" Type="http://schemas.openxmlformats.org/officeDocument/2006/relationships/slide" Target="slides/slide170.xml"/><Relationship Id="rId239" Type="http://schemas.openxmlformats.org/officeDocument/2006/relationships/slide" Target="slides/slide191.xml"/><Relationship Id="rId250" Type="http://schemas.openxmlformats.org/officeDocument/2006/relationships/slide" Target="slides/slide202.xml"/><Relationship Id="rId271" Type="http://schemas.openxmlformats.org/officeDocument/2006/relationships/slide" Target="slides/slide223.xml"/><Relationship Id="rId292" Type="http://schemas.openxmlformats.org/officeDocument/2006/relationships/tableStyles" Target="tableStyles.xml"/><Relationship Id="rId24" Type="http://schemas.openxmlformats.org/officeDocument/2006/relationships/slideMaster" Target="slideMasters/slideMaster24.xml"/><Relationship Id="rId45" Type="http://schemas.openxmlformats.org/officeDocument/2006/relationships/slideMaster" Target="slideMasters/slideMaster45.xml"/><Relationship Id="rId66" Type="http://schemas.openxmlformats.org/officeDocument/2006/relationships/slide" Target="slides/slide18.xml"/><Relationship Id="rId87" Type="http://schemas.openxmlformats.org/officeDocument/2006/relationships/slide" Target="slides/slide39.xml"/><Relationship Id="rId110" Type="http://schemas.openxmlformats.org/officeDocument/2006/relationships/slide" Target="slides/slide62.xml"/><Relationship Id="rId131" Type="http://schemas.openxmlformats.org/officeDocument/2006/relationships/slide" Target="slides/slide83.xml"/><Relationship Id="rId152" Type="http://schemas.openxmlformats.org/officeDocument/2006/relationships/slide" Target="slides/slide104.xml"/><Relationship Id="rId173" Type="http://schemas.openxmlformats.org/officeDocument/2006/relationships/slide" Target="slides/slide125.xml"/><Relationship Id="rId194" Type="http://schemas.openxmlformats.org/officeDocument/2006/relationships/slide" Target="slides/slide146.xml"/><Relationship Id="rId208" Type="http://schemas.openxmlformats.org/officeDocument/2006/relationships/slide" Target="slides/slide160.xml"/><Relationship Id="rId229" Type="http://schemas.openxmlformats.org/officeDocument/2006/relationships/slide" Target="slides/slide181.xml"/><Relationship Id="rId240" Type="http://schemas.openxmlformats.org/officeDocument/2006/relationships/slide" Target="slides/slide192.xml"/><Relationship Id="rId261" Type="http://schemas.openxmlformats.org/officeDocument/2006/relationships/slide" Target="slides/slide213.xml"/><Relationship Id="rId14" Type="http://schemas.openxmlformats.org/officeDocument/2006/relationships/slideMaster" Target="slideMasters/slideMaster14.xml"/><Relationship Id="rId35" Type="http://schemas.openxmlformats.org/officeDocument/2006/relationships/slideMaster" Target="slideMasters/slideMaster35.xml"/><Relationship Id="rId56" Type="http://schemas.openxmlformats.org/officeDocument/2006/relationships/slide" Target="slides/slide8.xml"/><Relationship Id="rId77" Type="http://schemas.openxmlformats.org/officeDocument/2006/relationships/slide" Target="slides/slide29.xml"/><Relationship Id="rId100" Type="http://schemas.openxmlformats.org/officeDocument/2006/relationships/slide" Target="slides/slide52.xml"/><Relationship Id="rId282" Type="http://schemas.openxmlformats.org/officeDocument/2006/relationships/slide" Target="slides/slide234.xml"/><Relationship Id="rId8" Type="http://schemas.openxmlformats.org/officeDocument/2006/relationships/slideMaster" Target="slideMasters/slideMaster8.xml"/><Relationship Id="rId98" Type="http://schemas.openxmlformats.org/officeDocument/2006/relationships/slide" Target="slides/slide50.xml"/><Relationship Id="rId121" Type="http://schemas.openxmlformats.org/officeDocument/2006/relationships/slide" Target="slides/slide73.xml"/><Relationship Id="rId142" Type="http://schemas.openxmlformats.org/officeDocument/2006/relationships/slide" Target="slides/slide94.xml"/><Relationship Id="rId163" Type="http://schemas.openxmlformats.org/officeDocument/2006/relationships/slide" Target="slides/slide115.xml"/><Relationship Id="rId184" Type="http://schemas.openxmlformats.org/officeDocument/2006/relationships/slide" Target="slides/slide136.xml"/><Relationship Id="rId219" Type="http://schemas.openxmlformats.org/officeDocument/2006/relationships/slide" Target="slides/slide171.xml"/><Relationship Id="rId230" Type="http://schemas.openxmlformats.org/officeDocument/2006/relationships/slide" Target="slides/slide182.xml"/><Relationship Id="rId251" Type="http://schemas.openxmlformats.org/officeDocument/2006/relationships/slide" Target="slides/slide203.xml"/><Relationship Id="rId25" Type="http://schemas.openxmlformats.org/officeDocument/2006/relationships/slideMaster" Target="slideMasters/slideMaster25.xml"/><Relationship Id="rId46" Type="http://schemas.openxmlformats.org/officeDocument/2006/relationships/slideMaster" Target="slideMasters/slideMaster46.xml"/><Relationship Id="rId67" Type="http://schemas.openxmlformats.org/officeDocument/2006/relationships/slide" Target="slides/slide19.xml"/><Relationship Id="rId272" Type="http://schemas.openxmlformats.org/officeDocument/2006/relationships/slide" Target="slides/slide224.xml"/><Relationship Id="rId88" Type="http://schemas.openxmlformats.org/officeDocument/2006/relationships/slide" Target="slides/slide40.xml"/><Relationship Id="rId111" Type="http://schemas.openxmlformats.org/officeDocument/2006/relationships/slide" Target="slides/slide63.xml"/><Relationship Id="rId132" Type="http://schemas.openxmlformats.org/officeDocument/2006/relationships/slide" Target="slides/slide84.xml"/><Relationship Id="rId153" Type="http://schemas.openxmlformats.org/officeDocument/2006/relationships/slide" Target="slides/slide105.xml"/><Relationship Id="rId174" Type="http://schemas.openxmlformats.org/officeDocument/2006/relationships/slide" Target="slides/slide126.xml"/><Relationship Id="rId195" Type="http://schemas.openxmlformats.org/officeDocument/2006/relationships/slide" Target="slides/slide147.xml"/><Relationship Id="rId209" Type="http://schemas.openxmlformats.org/officeDocument/2006/relationships/slide" Target="slides/slide161.xml"/><Relationship Id="rId220" Type="http://schemas.openxmlformats.org/officeDocument/2006/relationships/slide" Target="slides/slide172.xml"/><Relationship Id="rId241" Type="http://schemas.openxmlformats.org/officeDocument/2006/relationships/slide" Target="slides/slide193.xml"/><Relationship Id="rId15" Type="http://schemas.openxmlformats.org/officeDocument/2006/relationships/slideMaster" Target="slideMasters/slideMaster15.xml"/><Relationship Id="rId36" Type="http://schemas.openxmlformats.org/officeDocument/2006/relationships/slideMaster" Target="slideMasters/slideMaster36.xml"/><Relationship Id="rId57" Type="http://schemas.openxmlformats.org/officeDocument/2006/relationships/slide" Target="slides/slide9.xml"/><Relationship Id="rId262" Type="http://schemas.openxmlformats.org/officeDocument/2006/relationships/slide" Target="slides/slide214.xml"/><Relationship Id="rId283" Type="http://schemas.openxmlformats.org/officeDocument/2006/relationships/slide" Target="slides/slide235.xml"/><Relationship Id="rId78" Type="http://schemas.openxmlformats.org/officeDocument/2006/relationships/slide" Target="slides/slide30.xml"/><Relationship Id="rId99" Type="http://schemas.openxmlformats.org/officeDocument/2006/relationships/slide" Target="slides/slide51.xml"/><Relationship Id="rId101" Type="http://schemas.openxmlformats.org/officeDocument/2006/relationships/slide" Target="slides/slide53.xml"/><Relationship Id="rId122" Type="http://schemas.openxmlformats.org/officeDocument/2006/relationships/slide" Target="slides/slide74.xml"/><Relationship Id="rId143" Type="http://schemas.openxmlformats.org/officeDocument/2006/relationships/slide" Target="slides/slide95.xml"/><Relationship Id="rId164" Type="http://schemas.openxmlformats.org/officeDocument/2006/relationships/slide" Target="slides/slide116.xml"/><Relationship Id="rId185" Type="http://schemas.openxmlformats.org/officeDocument/2006/relationships/slide" Target="slides/slide137.xml"/><Relationship Id="rId9" Type="http://schemas.openxmlformats.org/officeDocument/2006/relationships/slideMaster" Target="slideMasters/slideMaster9.xml"/><Relationship Id="rId210" Type="http://schemas.openxmlformats.org/officeDocument/2006/relationships/slide" Target="slides/slide162.xml"/><Relationship Id="rId26" Type="http://schemas.openxmlformats.org/officeDocument/2006/relationships/slideMaster" Target="slideMasters/slideMaster26.xml"/><Relationship Id="rId231" Type="http://schemas.openxmlformats.org/officeDocument/2006/relationships/slide" Target="slides/slide183.xml"/><Relationship Id="rId252" Type="http://schemas.openxmlformats.org/officeDocument/2006/relationships/slide" Target="slides/slide204.xml"/><Relationship Id="rId273" Type="http://schemas.openxmlformats.org/officeDocument/2006/relationships/slide" Target="slides/slide225.xml"/><Relationship Id="rId47" Type="http://schemas.openxmlformats.org/officeDocument/2006/relationships/slideMaster" Target="slideMasters/slideMaster47.xml"/><Relationship Id="rId68" Type="http://schemas.openxmlformats.org/officeDocument/2006/relationships/slide" Target="slides/slide20.xml"/><Relationship Id="rId89" Type="http://schemas.openxmlformats.org/officeDocument/2006/relationships/slide" Target="slides/slide41.xml"/><Relationship Id="rId112" Type="http://schemas.openxmlformats.org/officeDocument/2006/relationships/slide" Target="slides/slide64.xml"/><Relationship Id="rId133" Type="http://schemas.openxmlformats.org/officeDocument/2006/relationships/slide" Target="slides/slide85.xml"/><Relationship Id="rId154" Type="http://schemas.openxmlformats.org/officeDocument/2006/relationships/slide" Target="slides/slide106.xml"/><Relationship Id="rId175" Type="http://schemas.openxmlformats.org/officeDocument/2006/relationships/slide" Target="slides/slide127.xml"/><Relationship Id="rId196" Type="http://schemas.openxmlformats.org/officeDocument/2006/relationships/slide" Target="slides/slide148.xml"/><Relationship Id="rId200" Type="http://schemas.openxmlformats.org/officeDocument/2006/relationships/slide" Target="slides/slide152.xml"/><Relationship Id="rId16" Type="http://schemas.openxmlformats.org/officeDocument/2006/relationships/slideMaster" Target="slideMasters/slideMaster16.xml"/><Relationship Id="rId221" Type="http://schemas.openxmlformats.org/officeDocument/2006/relationships/slide" Target="slides/slide173.xml"/><Relationship Id="rId242" Type="http://schemas.openxmlformats.org/officeDocument/2006/relationships/slide" Target="slides/slide194.xml"/><Relationship Id="rId263" Type="http://schemas.openxmlformats.org/officeDocument/2006/relationships/slide" Target="slides/slide215.xml"/><Relationship Id="rId284" Type="http://schemas.openxmlformats.org/officeDocument/2006/relationships/slide" Target="slides/slide236.xml"/><Relationship Id="rId37" Type="http://schemas.openxmlformats.org/officeDocument/2006/relationships/slideMaster" Target="slideMasters/slideMaster37.xml"/><Relationship Id="rId58" Type="http://schemas.openxmlformats.org/officeDocument/2006/relationships/slide" Target="slides/slide10.xml"/><Relationship Id="rId79" Type="http://schemas.openxmlformats.org/officeDocument/2006/relationships/slide" Target="slides/slide31.xml"/><Relationship Id="rId102" Type="http://schemas.openxmlformats.org/officeDocument/2006/relationships/slide" Target="slides/slide54.xml"/><Relationship Id="rId123" Type="http://schemas.openxmlformats.org/officeDocument/2006/relationships/slide" Target="slides/slide75.xml"/><Relationship Id="rId144" Type="http://schemas.openxmlformats.org/officeDocument/2006/relationships/slide" Target="slides/slide96.xml"/><Relationship Id="rId90" Type="http://schemas.openxmlformats.org/officeDocument/2006/relationships/slide" Target="slides/slide42.xml"/><Relationship Id="rId165" Type="http://schemas.openxmlformats.org/officeDocument/2006/relationships/slide" Target="slides/slide117.xml"/><Relationship Id="rId186" Type="http://schemas.openxmlformats.org/officeDocument/2006/relationships/slide" Target="slides/slide138.xml"/><Relationship Id="rId211" Type="http://schemas.openxmlformats.org/officeDocument/2006/relationships/slide" Target="slides/slide163.xml"/><Relationship Id="rId232" Type="http://schemas.openxmlformats.org/officeDocument/2006/relationships/slide" Target="slides/slide184.xml"/><Relationship Id="rId253" Type="http://schemas.openxmlformats.org/officeDocument/2006/relationships/slide" Target="slides/slide205.xml"/><Relationship Id="rId274" Type="http://schemas.openxmlformats.org/officeDocument/2006/relationships/slide" Target="slides/slide226.xml"/><Relationship Id="rId27" Type="http://schemas.openxmlformats.org/officeDocument/2006/relationships/slideMaster" Target="slideMasters/slideMaster27.xml"/><Relationship Id="rId48" Type="http://schemas.openxmlformats.org/officeDocument/2006/relationships/slideMaster" Target="slideMasters/slideMaster48.xml"/><Relationship Id="rId69" Type="http://schemas.openxmlformats.org/officeDocument/2006/relationships/slide" Target="slides/slide21.xml"/><Relationship Id="rId113" Type="http://schemas.openxmlformats.org/officeDocument/2006/relationships/slide" Target="slides/slide65.xml"/><Relationship Id="rId134" Type="http://schemas.openxmlformats.org/officeDocument/2006/relationships/slide" Target="slides/slide86.xml"/><Relationship Id="rId80" Type="http://schemas.openxmlformats.org/officeDocument/2006/relationships/slide" Target="slides/slide32.xml"/><Relationship Id="rId155" Type="http://schemas.openxmlformats.org/officeDocument/2006/relationships/slide" Target="slides/slide107.xml"/><Relationship Id="rId176" Type="http://schemas.openxmlformats.org/officeDocument/2006/relationships/slide" Target="slides/slide128.xml"/><Relationship Id="rId197" Type="http://schemas.openxmlformats.org/officeDocument/2006/relationships/slide" Target="slides/slide149.xml"/><Relationship Id="rId201" Type="http://schemas.openxmlformats.org/officeDocument/2006/relationships/slide" Target="slides/slide153.xml"/><Relationship Id="rId222" Type="http://schemas.openxmlformats.org/officeDocument/2006/relationships/slide" Target="slides/slide174.xml"/><Relationship Id="rId243" Type="http://schemas.openxmlformats.org/officeDocument/2006/relationships/slide" Target="slides/slide195.xml"/><Relationship Id="rId264" Type="http://schemas.openxmlformats.org/officeDocument/2006/relationships/slide" Target="slides/slide216.xml"/><Relationship Id="rId285" Type="http://schemas.openxmlformats.org/officeDocument/2006/relationships/slide" Target="slides/slide237.xml"/><Relationship Id="rId17" Type="http://schemas.openxmlformats.org/officeDocument/2006/relationships/slideMaster" Target="slideMasters/slideMaster17.xml"/><Relationship Id="rId38" Type="http://schemas.openxmlformats.org/officeDocument/2006/relationships/slideMaster" Target="slideMasters/slideMaster38.xml"/><Relationship Id="rId59" Type="http://schemas.openxmlformats.org/officeDocument/2006/relationships/slide" Target="slides/slide11.xml"/><Relationship Id="rId103" Type="http://schemas.openxmlformats.org/officeDocument/2006/relationships/slide" Target="slides/slide55.xml"/><Relationship Id="rId124" Type="http://schemas.openxmlformats.org/officeDocument/2006/relationships/slide" Target="slides/slide76.xml"/><Relationship Id="rId70" Type="http://schemas.openxmlformats.org/officeDocument/2006/relationships/slide" Target="slides/slide22.xml"/><Relationship Id="rId91" Type="http://schemas.openxmlformats.org/officeDocument/2006/relationships/slide" Target="slides/slide43.xml"/><Relationship Id="rId145" Type="http://schemas.openxmlformats.org/officeDocument/2006/relationships/slide" Target="slides/slide97.xml"/><Relationship Id="rId166" Type="http://schemas.openxmlformats.org/officeDocument/2006/relationships/slide" Target="slides/slide118.xml"/><Relationship Id="rId187" Type="http://schemas.openxmlformats.org/officeDocument/2006/relationships/slide" Target="slides/slide139.xml"/><Relationship Id="rId1" Type="http://schemas.openxmlformats.org/officeDocument/2006/relationships/slideMaster" Target="slideMasters/slideMaster1.xml"/><Relationship Id="rId212" Type="http://schemas.openxmlformats.org/officeDocument/2006/relationships/slide" Target="slides/slide164.xml"/><Relationship Id="rId233" Type="http://schemas.openxmlformats.org/officeDocument/2006/relationships/slide" Target="slides/slide185.xml"/><Relationship Id="rId254" Type="http://schemas.openxmlformats.org/officeDocument/2006/relationships/slide" Target="slides/slide206.xml"/><Relationship Id="rId28" Type="http://schemas.openxmlformats.org/officeDocument/2006/relationships/slideMaster" Target="slideMasters/slideMaster28.xml"/><Relationship Id="rId49" Type="http://schemas.openxmlformats.org/officeDocument/2006/relationships/slide" Target="slides/slide1.xml"/><Relationship Id="rId114" Type="http://schemas.openxmlformats.org/officeDocument/2006/relationships/slide" Target="slides/slide66.xml"/><Relationship Id="rId275" Type="http://schemas.openxmlformats.org/officeDocument/2006/relationships/slide" Target="slides/slide227.xml"/><Relationship Id="rId60" Type="http://schemas.openxmlformats.org/officeDocument/2006/relationships/slide" Target="slides/slide12.xml"/><Relationship Id="rId81" Type="http://schemas.openxmlformats.org/officeDocument/2006/relationships/slide" Target="slides/slide33.xml"/><Relationship Id="rId135" Type="http://schemas.openxmlformats.org/officeDocument/2006/relationships/slide" Target="slides/slide87.xml"/><Relationship Id="rId156" Type="http://schemas.openxmlformats.org/officeDocument/2006/relationships/slide" Target="slides/slide108.xml"/><Relationship Id="rId177" Type="http://schemas.openxmlformats.org/officeDocument/2006/relationships/slide" Target="slides/slide129.xml"/><Relationship Id="rId198" Type="http://schemas.openxmlformats.org/officeDocument/2006/relationships/slide" Target="slides/slide150.xml"/><Relationship Id="rId202" Type="http://schemas.openxmlformats.org/officeDocument/2006/relationships/slide" Target="slides/slide154.xml"/><Relationship Id="rId223" Type="http://schemas.openxmlformats.org/officeDocument/2006/relationships/slide" Target="slides/slide175.xml"/><Relationship Id="rId244" Type="http://schemas.openxmlformats.org/officeDocument/2006/relationships/slide" Target="slides/slide196.xml"/><Relationship Id="rId18" Type="http://schemas.openxmlformats.org/officeDocument/2006/relationships/slideMaster" Target="slideMasters/slideMaster18.xml"/><Relationship Id="rId39" Type="http://schemas.openxmlformats.org/officeDocument/2006/relationships/slideMaster" Target="slideMasters/slideMaster39.xml"/><Relationship Id="rId265" Type="http://schemas.openxmlformats.org/officeDocument/2006/relationships/slide" Target="slides/slide217.xml"/><Relationship Id="rId286" Type="http://schemas.openxmlformats.org/officeDocument/2006/relationships/slide" Target="slides/slide238.xml"/><Relationship Id="rId50" Type="http://schemas.openxmlformats.org/officeDocument/2006/relationships/slide" Target="slides/slide2.xml"/><Relationship Id="rId104" Type="http://schemas.openxmlformats.org/officeDocument/2006/relationships/slide" Target="slides/slide56.xml"/><Relationship Id="rId125" Type="http://schemas.openxmlformats.org/officeDocument/2006/relationships/slide" Target="slides/slide77.xml"/><Relationship Id="rId146" Type="http://schemas.openxmlformats.org/officeDocument/2006/relationships/slide" Target="slides/slide98.xml"/><Relationship Id="rId167" Type="http://schemas.openxmlformats.org/officeDocument/2006/relationships/slide" Target="slides/slide119.xml"/><Relationship Id="rId188" Type="http://schemas.openxmlformats.org/officeDocument/2006/relationships/slide" Target="slides/slide140.xml"/><Relationship Id="rId71" Type="http://schemas.openxmlformats.org/officeDocument/2006/relationships/slide" Target="slides/slide23.xml"/><Relationship Id="rId92" Type="http://schemas.openxmlformats.org/officeDocument/2006/relationships/slide" Target="slides/slide44.xml"/><Relationship Id="rId213" Type="http://schemas.openxmlformats.org/officeDocument/2006/relationships/slide" Target="slides/slide165.xml"/><Relationship Id="rId234" Type="http://schemas.openxmlformats.org/officeDocument/2006/relationships/slide" Target="slides/slide186.xml"/><Relationship Id="rId2" Type="http://schemas.openxmlformats.org/officeDocument/2006/relationships/slideMaster" Target="slideMasters/slideMaster2.xml"/><Relationship Id="rId29" Type="http://schemas.openxmlformats.org/officeDocument/2006/relationships/slideMaster" Target="slideMasters/slideMaster29.xml"/><Relationship Id="rId255" Type="http://schemas.openxmlformats.org/officeDocument/2006/relationships/slide" Target="slides/slide207.xml"/><Relationship Id="rId276" Type="http://schemas.openxmlformats.org/officeDocument/2006/relationships/slide" Target="slides/slide228.xml"/><Relationship Id="rId40" Type="http://schemas.openxmlformats.org/officeDocument/2006/relationships/slideMaster" Target="slideMasters/slideMaster40.xml"/><Relationship Id="rId115" Type="http://schemas.openxmlformats.org/officeDocument/2006/relationships/slide" Target="slides/slide67.xml"/><Relationship Id="rId136" Type="http://schemas.openxmlformats.org/officeDocument/2006/relationships/slide" Target="slides/slide88.xml"/><Relationship Id="rId157" Type="http://schemas.openxmlformats.org/officeDocument/2006/relationships/slide" Target="slides/slide109.xml"/><Relationship Id="rId178" Type="http://schemas.openxmlformats.org/officeDocument/2006/relationships/slide" Target="slides/slide130.xml"/><Relationship Id="rId61" Type="http://schemas.openxmlformats.org/officeDocument/2006/relationships/slide" Target="slides/slide13.xml"/><Relationship Id="rId82" Type="http://schemas.openxmlformats.org/officeDocument/2006/relationships/slide" Target="slides/slide34.xml"/><Relationship Id="rId199" Type="http://schemas.openxmlformats.org/officeDocument/2006/relationships/slide" Target="slides/slide151.xml"/><Relationship Id="rId203" Type="http://schemas.openxmlformats.org/officeDocument/2006/relationships/slide" Target="slides/slide155.xml"/><Relationship Id="rId19" Type="http://schemas.openxmlformats.org/officeDocument/2006/relationships/slideMaster" Target="slideMasters/slideMaster19.xml"/><Relationship Id="rId224" Type="http://schemas.openxmlformats.org/officeDocument/2006/relationships/slide" Target="slides/slide176.xml"/><Relationship Id="rId245" Type="http://schemas.openxmlformats.org/officeDocument/2006/relationships/slide" Target="slides/slide197.xml"/><Relationship Id="rId266" Type="http://schemas.openxmlformats.org/officeDocument/2006/relationships/slide" Target="slides/slide218.xml"/><Relationship Id="rId287" Type="http://schemas.openxmlformats.org/officeDocument/2006/relationships/slide" Target="slides/slide239.xml"/><Relationship Id="rId30" Type="http://schemas.openxmlformats.org/officeDocument/2006/relationships/slideMaster" Target="slideMasters/slideMaster30.xml"/><Relationship Id="rId105" Type="http://schemas.openxmlformats.org/officeDocument/2006/relationships/slide" Target="slides/slide57.xml"/><Relationship Id="rId126" Type="http://schemas.openxmlformats.org/officeDocument/2006/relationships/slide" Target="slides/slide78.xml"/><Relationship Id="rId147" Type="http://schemas.openxmlformats.org/officeDocument/2006/relationships/slide" Target="slides/slide99.xml"/><Relationship Id="rId168" Type="http://schemas.openxmlformats.org/officeDocument/2006/relationships/slide" Target="slides/slide120.xml"/><Relationship Id="rId51" Type="http://schemas.openxmlformats.org/officeDocument/2006/relationships/slide" Target="slides/slide3.xml"/><Relationship Id="rId72" Type="http://schemas.openxmlformats.org/officeDocument/2006/relationships/slide" Target="slides/slide24.xml"/><Relationship Id="rId93" Type="http://schemas.openxmlformats.org/officeDocument/2006/relationships/slide" Target="slides/slide45.xml"/><Relationship Id="rId189" Type="http://schemas.openxmlformats.org/officeDocument/2006/relationships/slide" Target="slides/slide141.xml"/><Relationship Id="rId3" Type="http://schemas.openxmlformats.org/officeDocument/2006/relationships/slideMaster" Target="slideMasters/slideMaster3.xml"/><Relationship Id="rId214" Type="http://schemas.openxmlformats.org/officeDocument/2006/relationships/slide" Target="slides/slide166.xml"/><Relationship Id="rId235" Type="http://schemas.openxmlformats.org/officeDocument/2006/relationships/slide" Target="slides/slide187.xml"/><Relationship Id="rId256" Type="http://schemas.openxmlformats.org/officeDocument/2006/relationships/slide" Target="slides/slide208.xml"/><Relationship Id="rId277" Type="http://schemas.openxmlformats.org/officeDocument/2006/relationships/slide" Target="slides/slide229.xml"/><Relationship Id="rId116" Type="http://schemas.openxmlformats.org/officeDocument/2006/relationships/slide" Target="slides/slide68.xml"/><Relationship Id="rId137" Type="http://schemas.openxmlformats.org/officeDocument/2006/relationships/slide" Target="slides/slide89.xml"/><Relationship Id="rId158" Type="http://schemas.openxmlformats.org/officeDocument/2006/relationships/slide" Target="slides/slide110.xml"/><Relationship Id="rId20" Type="http://schemas.openxmlformats.org/officeDocument/2006/relationships/slideMaster" Target="slideMasters/slideMaster20.xml"/><Relationship Id="rId41" Type="http://schemas.openxmlformats.org/officeDocument/2006/relationships/slideMaster" Target="slideMasters/slideMaster41.xml"/><Relationship Id="rId62" Type="http://schemas.openxmlformats.org/officeDocument/2006/relationships/slide" Target="slides/slide14.xml"/><Relationship Id="rId83" Type="http://schemas.openxmlformats.org/officeDocument/2006/relationships/slide" Target="slides/slide35.xml"/><Relationship Id="rId179" Type="http://schemas.openxmlformats.org/officeDocument/2006/relationships/slide" Target="slides/slide131.xml"/><Relationship Id="rId190" Type="http://schemas.openxmlformats.org/officeDocument/2006/relationships/slide" Target="slides/slide142.xml"/><Relationship Id="rId204" Type="http://schemas.openxmlformats.org/officeDocument/2006/relationships/slide" Target="slides/slide156.xml"/><Relationship Id="rId225" Type="http://schemas.openxmlformats.org/officeDocument/2006/relationships/slide" Target="slides/slide177.xml"/><Relationship Id="rId246" Type="http://schemas.openxmlformats.org/officeDocument/2006/relationships/slide" Target="slides/slide198.xml"/><Relationship Id="rId267" Type="http://schemas.openxmlformats.org/officeDocument/2006/relationships/slide" Target="slides/slide219.xml"/><Relationship Id="rId288" Type="http://schemas.openxmlformats.org/officeDocument/2006/relationships/notesMaster" Target="notesMasters/notesMaster1.xml"/><Relationship Id="rId106" Type="http://schemas.openxmlformats.org/officeDocument/2006/relationships/slide" Target="slides/slide58.xml"/><Relationship Id="rId127" Type="http://schemas.openxmlformats.org/officeDocument/2006/relationships/slide" Target="slides/slide79.xml"/><Relationship Id="rId10" Type="http://schemas.openxmlformats.org/officeDocument/2006/relationships/slideMaster" Target="slideMasters/slideMaster10.xml"/><Relationship Id="rId31" Type="http://schemas.openxmlformats.org/officeDocument/2006/relationships/slideMaster" Target="slideMasters/slideMaster31.xml"/><Relationship Id="rId52" Type="http://schemas.openxmlformats.org/officeDocument/2006/relationships/slide" Target="slides/slide4.xml"/><Relationship Id="rId73" Type="http://schemas.openxmlformats.org/officeDocument/2006/relationships/slide" Target="slides/slide25.xml"/><Relationship Id="rId94" Type="http://schemas.openxmlformats.org/officeDocument/2006/relationships/slide" Target="slides/slide46.xml"/><Relationship Id="rId148" Type="http://schemas.openxmlformats.org/officeDocument/2006/relationships/slide" Target="slides/slide100.xml"/><Relationship Id="rId169" Type="http://schemas.openxmlformats.org/officeDocument/2006/relationships/slide" Target="slides/slide121.xml"/><Relationship Id="rId4" Type="http://schemas.openxmlformats.org/officeDocument/2006/relationships/slideMaster" Target="slideMasters/slideMaster4.xml"/><Relationship Id="rId180" Type="http://schemas.openxmlformats.org/officeDocument/2006/relationships/slide" Target="slides/slide132.xml"/><Relationship Id="rId215" Type="http://schemas.openxmlformats.org/officeDocument/2006/relationships/slide" Target="slides/slide167.xml"/><Relationship Id="rId236" Type="http://schemas.openxmlformats.org/officeDocument/2006/relationships/slide" Target="slides/slide188.xml"/><Relationship Id="rId257" Type="http://schemas.openxmlformats.org/officeDocument/2006/relationships/slide" Target="slides/slide209.xml"/><Relationship Id="rId278" Type="http://schemas.openxmlformats.org/officeDocument/2006/relationships/slide" Target="slides/slide230.xml"/><Relationship Id="rId42" Type="http://schemas.openxmlformats.org/officeDocument/2006/relationships/slideMaster" Target="slideMasters/slideMaster42.xml"/><Relationship Id="rId84" Type="http://schemas.openxmlformats.org/officeDocument/2006/relationships/slide" Target="slides/slide36.xml"/><Relationship Id="rId138" Type="http://schemas.openxmlformats.org/officeDocument/2006/relationships/slide" Target="slides/slide90.xml"/><Relationship Id="rId191" Type="http://schemas.openxmlformats.org/officeDocument/2006/relationships/slide" Target="slides/slide143.xml"/><Relationship Id="rId205" Type="http://schemas.openxmlformats.org/officeDocument/2006/relationships/slide" Target="slides/slide157.xml"/><Relationship Id="rId247" Type="http://schemas.openxmlformats.org/officeDocument/2006/relationships/slide" Target="slides/slide199.xml"/><Relationship Id="rId107" Type="http://schemas.openxmlformats.org/officeDocument/2006/relationships/slide" Target="slides/slide59.xml"/><Relationship Id="rId289" Type="http://schemas.openxmlformats.org/officeDocument/2006/relationships/presProps" Target="presProps.xml"/><Relationship Id="rId11" Type="http://schemas.openxmlformats.org/officeDocument/2006/relationships/slideMaster" Target="slideMasters/slideMaster11.xml"/><Relationship Id="rId53" Type="http://schemas.openxmlformats.org/officeDocument/2006/relationships/slide" Target="slides/slide5.xml"/><Relationship Id="rId149" Type="http://schemas.openxmlformats.org/officeDocument/2006/relationships/slide" Target="slides/slide101.xml"/><Relationship Id="rId95" Type="http://schemas.openxmlformats.org/officeDocument/2006/relationships/slide" Target="slides/slide47.xml"/><Relationship Id="rId160" Type="http://schemas.openxmlformats.org/officeDocument/2006/relationships/slide" Target="slides/slide112.xml"/><Relationship Id="rId216" Type="http://schemas.openxmlformats.org/officeDocument/2006/relationships/slide" Target="slides/slide168.xml"/><Relationship Id="rId258" Type="http://schemas.openxmlformats.org/officeDocument/2006/relationships/slide" Target="slides/slide210.xml"/><Relationship Id="rId22" Type="http://schemas.openxmlformats.org/officeDocument/2006/relationships/slideMaster" Target="slideMasters/slideMaster22.xml"/><Relationship Id="rId64" Type="http://schemas.openxmlformats.org/officeDocument/2006/relationships/slide" Target="slides/slide16.xml"/><Relationship Id="rId118" Type="http://schemas.openxmlformats.org/officeDocument/2006/relationships/slide" Target="slides/slide70.xml"/><Relationship Id="rId171" Type="http://schemas.openxmlformats.org/officeDocument/2006/relationships/slide" Target="slides/slide123.xml"/><Relationship Id="rId227" Type="http://schemas.openxmlformats.org/officeDocument/2006/relationships/slide" Target="slides/slide179.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49.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7200"/>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7200"/>
          </a:xfrm>
          <a:prstGeom prst="rect">
            <a:avLst/>
          </a:prstGeom>
        </p:spPr>
        <p:txBody>
          <a:bodyPr vert="horz" lIns="91440" tIns="45720" rIns="91440" bIns="45720" rtlCol="0"/>
          <a:lstStyle>
            <a:lvl1pPr algn="r">
              <a:defRPr sz="1200"/>
            </a:lvl1pPr>
          </a:lstStyle>
          <a:p>
            <a:fld id="{B09B2706-7327-F64C-AE62-C3E6F2F1173F}" type="datetimeFigureOut">
              <a:rPr lang="en-US" smtClean="0"/>
              <a:t>9/28/24</a:t>
            </a:fld>
            <a:endParaRPr lang="en-US"/>
          </a:p>
        </p:txBody>
      </p:sp>
      <p:sp>
        <p:nvSpPr>
          <p:cNvPr id="4" name="Slide Image Placeholder 3"/>
          <p:cNvSpPr>
            <a:spLocks noGrp="1" noRot="1" noChangeAspect="1"/>
          </p:cNvSpPr>
          <p:nvPr>
            <p:ph type="sldImg" idx="2"/>
          </p:nvPr>
        </p:nvSpPr>
        <p:spPr>
          <a:xfrm>
            <a:off x="1143000" y="685800"/>
            <a:ext cx="4572000" cy="34290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343400"/>
            <a:ext cx="5486400" cy="411480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7200"/>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7200"/>
          </a:xfrm>
          <a:prstGeom prst="rect">
            <a:avLst/>
          </a:prstGeom>
        </p:spPr>
        <p:txBody>
          <a:bodyPr vert="horz" lIns="91440" tIns="45720" rIns="91440" bIns="45720" rtlCol="0" anchor="b"/>
          <a:lstStyle>
            <a:lvl1pPr algn="r">
              <a:defRPr sz="1200"/>
            </a:lvl1pPr>
          </a:lstStyle>
          <a:p>
            <a:fld id="{0C4E468F-4A77-E94F-AA26-F0993CBF7DD1}" type="slidenum">
              <a:rPr lang="en-US" smtClean="0"/>
              <a:t>‹#›</a:t>
            </a:fld>
            <a:endParaRPr lang="en-US"/>
          </a:p>
        </p:txBody>
      </p:sp>
    </p:spTree>
    <p:extLst>
      <p:ext uri="{BB962C8B-B14F-4D97-AF65-F5344CB8AC3E}">
        <p14:creationId xmlns:p14="http://schemas.microsoft.com/office/powerpoint/2010/main" val="2608939658"/>
      </p:ext>
    </p:extLst>
  </p:cSld>
  <p:clrMap bg1="lt1" tx1="dk1" bg2="lt2" tx2="dk2" accent1="accent1" accent2="accent2" accent3="accent3" accent4="accent4" accent5="accent5" accent6="accent6" hlink="hlink" folHlink="folHlink"/>
  <p:notesStyle>
    <a:lvl1pPr marL="0" algn="l" defTabSz="457200" rtl="0" eaLnBrk="1" latinLnBrk="0" hangingPunct="1">
      <a:defRPr sz="1200" kern="1200">
        <a:solidFill>
          <a:schemeClr val="tx1"/>
        </a:solidFill>
        <a:latin typeface="+mn-lt"/>
        <a:ea typeface="+mn-ea"/>
        <a:cs typeface="+mn-cs"/>
      </a:defRPr>
    </a:lvl1pPr>
    <a:lvl2pPr marL="457200" algn="l" defTabSz="457200" rtl="0" eaLnBrk="1" latinLnBrk="0" hangingPunct="1">
      <a:defRPr sz="1200" kern="1200">
        <a:solidFill>
          <a:schemeClr val="tx1"/>
        </a:solidFill>
        <a:latin typeface="+mn-lt"/>
        <a:ea typeface="+mn-ea"/>
        <a:cs typeface="+mn-cs"/>
      </a:defRPr>
    </a:lvl2pPr>
    <a:lvl3pPr marL="914400" algn="l" defTabSz="457200" rtl="0" eaLnBrk="1" latinLnBrk="0" hangingPunct="1">
      <a:defRPr sz="1200" kern="1200">
        <a:solidFill>
          <a:schemeClr val="tx1"/>
        </a:solidFill>
        <a:latin typeface="+mn-lt"/>
        <a:ea typeface="+mn-ea"/>
        <a:cs typeface="+mn-cs"/>
      </a:defRPr>
    </a:lvl3pPr>
    <a:lvl4pPr marL="1371600" algn="l" defTabSz="457200" rtl="0" eaLnBrk="1" latinLnBrk="0" hangingPunct="1">
      <a:defRPr sz="1200" kern="1200">
        <a:solidFill>
          <a:schemeClr val="tx1"/>
        </a:solidFill>
        <a:latin typeface="+mn-lt"/>
        <a:ea typeface="+mn-ea"/>
        <a:cs typeface="+mn-cs"/>
      </a:defRPr>
    </a:lvl4pPr>
    <a:lvl5pPr marL="1828800" algn="l" defTabSz="457200" rtl="0" eaLnBrk="1" latinLnBrk="0" hangingPunct="1">
      <a:defRPr sz="1200" kern="1200">
        <a:solidFill>
          <a:schemeClr val="tx1"/>
        </a:solidFill>
        <a:latin typeface="+mn-lt"/>
        <a:ea typeface="+mn-ea"/>
        <a:cs typeface="+mn-cs"/>
      </a:defRPr>
    </a:lvl5pPr>
    <a:lvl6pPr marL="2286000" algn="l" defTabSz="457200" rtl="0" eaLnBrk="1" latinLnBrk="0" hangingPunct="1">
      <a:defRPr sz="1200" kern="1200">
        <a:solidFill>
          <a:schemeClr val="tx1"/>
        </a:solidFill>
        <a:latin typeface="+mn-lt"/>
        <a:ea typeface="+mn-ea"/>
        <a:cs typeface="+mn-cs"/>
      </a:defRPr>
    </a:lvl6pPr>
    <a:lvl7pPr marL="2743200" algn="l" defTabSz="457200" rtl="0" eaLnBrk="1" latinLnBrk="0" hangingPunct="1">
      <a:defRPr sz="1200" kern="1200">
        <a:solidFill>
          <a:schemeClr val="tx1"/>
        </a:solidFill>
        <a:latin typeface="+mn-lt"/>
        <a:ea typeface="+mn-ea"/>
        <a:cs typeface="+mn-cs"/>
      </a:defRPr>
    </a:lvl7pPr>
    <a:lvl8pPr marL="3200400" algn="l" defTabSz="457200" rtl="0" eaLnBrk="1" latinLnBrk="0" hangingPunct="1">
      <a:defRPr sz="1200" kern="1200">
        <a:solidFill>
          <a:schemeClr val="tx1"/>
        </a:solidFill>
        <a:latin typeface="+mn-lt"/>
        <a:ea typeface="+mn-ea"/>
        <a:cs typeface="+mn-cs"/>
      </a:defRPr>
    </a:lvl8pPr>
    <a:lvl9pPr marL="3657600" algn="l" defTabSz="4572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00.xml.rels><?xml version="1.0" encoding="UTF-8" standalone="yes"?>
<Relationships xmlns="http://schemas.openxmlformats.org/package/2006/relationships"><Relationship Id="rId2" Type="http://schemas.openxmlformats.org/officeDocument/2006/relationships/slide" Target="../slides/slide148.xml"/><Relationship Id="rId1" Type="http://schemas.openxmlformats.org/officeDocument/2006/relationships/notesMaster" Target="../notesMasters/notesMaster1.xml"/></Relationships>
</file>

<file path=ppt/notesSlides/_rels/notesSlide101.xml.rels><?xml version="1.0" encoding="UTF-8" standalone="yes"?>
<Relationships xmlns="http://schemas.openxmlformats.org/package/2006/relationships"><Relationship Id="rId2" Type="http://schemas.openxmlformats.org/officeDocument/2006/relationships/slide" Target="../slides/slide149.xml"/><Relationship Id="rId1" Type="http://schemas.openxmlformats.org/officeDocument/2006/relationships/notesMaster" Target="../notesMasters/notesMaster1.xml"/></Relationships>
</file>

<file path=ppt/notesSlides/_rels/notesSlide102.xml.rels><?xml version="1.0" encoding="UTF-8" standalone="yes"?>
<Relationships xmlns="http://schemas.openxmlformats.org/package/2006/relationships"><Relationship Id="rId2" Type="http://schemas.openxmlformats.org/officeDocument/2006/relationships/slide" Target="../slides/slide150.xml"/><Relationship Id="rId1" Type="http://schemas.openxmlformats.org/officeDocument/2006/relationships/notesMaster" Target="../notesMasters/notesMaster1.xml"/></Relationships>
</file>

<file path=ppt/notesSlides/_rels/notesSlide103.xml.rels><?xml version="1.0" encoding="UTF-8" standalone="yes"?>
<Relationships xmlns="http://schemas.openxmlformats.org/package/2006/relationships"><Relationship Id="rId2" Type="http://schemas.openxmlformats.org/officeDocument/2006/relationships/slide" Target="../slides/slide151.xml"/><Relationship Id="rId1" Type="http://schemas.openxmlformats.org/officeDocument/2006/relationships/notesMaster" Target="../notesMasters/notesMaster1.xml"/></Relationships>
</file>

<file path=ppt/notesSlides/_rels/notesSlide104.xml.rels><?xml version="1.0" encoding="UTF-8" standalone="yes"?>
<Relationships xmlns="http://schemas.openxmlformats.org/package/2006/relationships"><Relationship Id="rId2" Type="http://schemas.openxmlformats.org/officeDocument/2006/relationships/slide" Target="../slides/slide152.xml"/><Relationship Id="rId1" Type="http://schemas.openxmlformats.org/officeDocument/2006/relationships/notesMaster" Target="../notesMasters/notesMaster1.xml"/></Relationships>
</file>

<file path=ppt/notesSlides/_rels/notesSlide105.xml.rels><?xml version="1.0" encoding="UTF-8" standalone="yes"?>
<Relationships xmlns="http://schemas.openxmlformats.org/package/2006/relationships"><Relationship Id="rId2" Type="http://schemas.openxmlformats.org/officeDocument/2006/relationships/slide" Target="../slides/slide153.xml"/><Relationship Id="rId1" Type="http://schemas.openxmlformats.org/officeDocument/2006/relationships/notesMaster" Target="../notesMasters/notesMaster1.xml"/></Relationships>
</file>

<file path=ppt/notesSlides/_rels/notesSlide106.xml.rels><?xml version="1.0" encoding="UTF-8" standalone="yes"?>
<Relationships xmlns="http://schemas.openxmlformats.org/package/2006/relationships"><Relationship Id="rId2" Type="http://schemas.openxmlformats.org/officeDocument/2006/relationships/slide" Target="../slides/slide154.xml"/><Relationship Id="rId1" Type="http://schemas.openxmlformats.org/officeDocument/2006/relationships/notesMaster" Target="../notesMasters/notesMaster1.xml"/></Relationships>
</file>

<file path=ppt/notesSlides/_rels/notesSlide107.xml.rels><?xml version="1.0" encoding="UTF-8" standalone="yes"?>
<Relationships xmlns="http://schemas.openxmlformats.org/package/2006/relationships"><Relationship Id="rId2" Type="http://schemas.openxmlformats.org/officeDocument/2006/relationships/slide" Target="../slides/slide155.xml"/><Relationship Id="rId1" Type="http://schemas.openxmlformats.org/officeDocument/2006/relationships/notesMaster" Target="../notesMasters/notesMaster1.xml"/></Relationships>
</file>

<file path=ppt/notesSlides/_rels/notesSlide108.xml.rels><?xml version="1.0" encoding="UTF-8" standalone="yes"?>
<Relationships xmlns="http://schemas.openxmlformats.org/package/2006/relationships"><Relationship Id="rId2" Type="http://schemas.openxmlformats.org/officeDocument/2006/relationships/slide" Target="../slides/slide156.xml"/><Relationship Id="rId1" Type="http://schemas.openxmlformats.org/officeDocument/2006/relationships/notesMaster" Target="../notesMasters/notesMaster1.xml"/></Relationships>
</file>

<file path=ppt/notesSlides/_rels/notesSlide109.xml.rels><?xml version="1.0" encoding="UTF-8" standalone="yes"?>
<Relationships xmlns="http://schemas.openxmlformats.org/package/2006/relationships"><Relationship Id="rId2" Type="http://schemas.openxmlformats.org/officeDocument/2006/relationships/slide" Target="../slides/slide157.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110.xml.rels><?xml version="1.0" encoding="UTF-8" standalone="yes"?>
<Relationships xmlns="http://schemas.openxmlformats.org/package/2006/relationships"><Relationship Id="rId2" Type="http://schemas.openxmlformats.org/officeDocument/2006/relationships/slide" Target="../slides/slide158.xml"/><Relationship Id="rId1" Type="http://schemas.openxmlformats.org/officeDocument/2006/relationships/notesMaster" Target="../notesMasters/notesMaster1.xml"/></Relationships>
</file>

<file path=ppt/notesSlides/_rels/notesSlide111.xml.rels><?xml version="1.0" encoding="UTF-8" standalone="yes"?>
<Relationships xmlns="http://schemas.openxmlformats.org/package/2006/relationships"><Relationship Id="rId2" Type="http://schemas.openxmlformats.org/officeDocument/2006/relationships/slide" Target="../slides/slide159.xml"/><Relationship Id="rId1" Type="http://schemas.openxmlformats.org/officeDocument/2006/relationships/notesMaster" Target="../notesMasters/notesMaster1.xml"/></Relationships>
</file>

<file path=ppt/notesSlides/_rels/notesSlide112.xml.rels><?xml version="1.0" encoding="UTF-8" standalone="yes"?>
<Relationships xmlns="http://schemas.openxmlformats.org/package/2006/relationships"><Relationship Id="rId2" Type="http://schemas.openxmlformats.org/officeDocument/2006/relationships/slide" Target="../slides/slide160.xml"/><Relationship Id="rId1" Type="http://schemas.openxmlformats.org/officeDocument/2006/relationships/notesMaster" Target="../notesMasters/notesMaster1.xml"/></Relationships>
</file>

<file path=ppt/notesSlides/_rels/notesSlide113.xml.rels><?xml version="1.0" encoding="UTF-8" standalone="yes"?>
<Relationships xmlns="http://schemas.openxmlformats.org/package/2006/relationships"><Relationship Id="rId2" Type="http://schemas.openxmlformats.org/officeDocument/2006/relationships/slide" Target="../slides/slide161.xml"/><Relationship Id="rId1" Type="http://schemas.openxmlformats.org/officeDocument/2006/relationships/notesMaster" Target="../notesMasters/notesMaster1.xml"/></Relationships>
</file>

<file path=ppt/notesSlides/_rels/notesSlide114.xml.rels><?xml version="1.0" encoding="UTF-8" standalone="yes"?>
<Relationships xmlns="http://schemas.openxmlformats.org/package/2006/relationships"><Relationship Id="rId2" Type="http://schemas.openxmlformats.org/officeDocument/2006/relationships/slide" Target="../slides/slide168.xml"/><Relationship Id="rId1" Type="http://schemas.openxmlformats.org/officeDocument/2006/relationships/notesMaster" Target="../notesMasters/notesMaster1.xml"/></Relationships>
</file>

<file path=ppt/notesSlides/_rels/notesSlide115.xml.rels><?xml version="1.0" encoding="UTF-8" standalone="yes"?>
<Relationships xmlns="http://schemas.openxmlformats.org/package/2006/relationships"><Relationship Id="rId2" Type="http://schemas.openxmlformats.org/officeDocument/2006/relationships/slide" Target="../slides/slide169.xml"/><Relationship Id="rId1" Type="http://schemas.openxmlformats.org/officeDocument/2006/relationships/notesMaster" Target="../notesMasters/notesMaster1.xml"/></Relationships>
</file>

<file path=ppt/notesSlides/_rels/notesSlide116.xml.rels><?xml version="1.0" encoding="UTF-8" standalone="yes"?>
<Relationships xmlns="http://schemas.openxmlformats.org/package/2006/relationships"><Relationship Id="rId2" Type="http://schemas.openxmlformats.org/officeDocument/2006/relationships/slide" Target="../slides/slide170.xml"/><Relationship Id="rId1" Type="http://schemas.openxmlformats.org/officeDocument/2006/relationships/notesMaster" Target="../notesMasters/notesMaster1.xml"/></Relationships>
</file>

<file path=ppt/notesSlides/_rels/notesSlide117.xml.rels><?xml version="1.0" encoding="UTF-8" standalone="yes"?>
<Relationships xmlns="http://schemas.openxmlformats.org/package/2006/relationships"><Relationship Id="rId2" Type="http://schemas.openxmlformats.org/officeDocument/2006/relationships/slide" Target="../slides/slide171.xml"/><Relationship Id="rId1" Type="http://schemas.openxmlformats.org/officeDocument/2006/relationships/notesMaster" Target="../notesMasters/notesMaster1.xml"/></Relationships>
</file>

<file path=ppt/notesSlides/_rels/notesSlide118.xml.rels><?xml version="1.0" encoding="UTF-8" standalone="yes"?>
<Relationships xmlns="http://schemas.openxmlformats.org/package/2006/relationships"><Relationship Id="rId2" Type="http://schemas.openxmlformats.org/officeDocument/2006/relationships/slide" Target="../slides/slide172.xml"/><Relationship Id="rId1" Type="http://schemas.openxmlformats.org/officeDocument/2006/relationships/notesMaster" Target="../notesMasters/notesMaster1.xml"/></Relationships>
</file>

<file path=ppt/notesSlides/_rels/notesSlide119.xml.rels><?xml version="1.0" encoding="UTF-8" standalone="yes"?>
<Relationships xmlns="http://schemas.openxmlformats.org/package/2006/relationships"><Relationship Id="rId2" Type="http://schemas.openxmlformats.org/officeDocument/2006/relationships/slide" Target="../slides/slide173.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120.xml.rels><?xml version="1.0" encoding="UTF-8" standalone="yes"?>
<Relationships xmlns="http://schemas.openxmlformats.org/package/2006/relationships"><Relationship Id="rId2" Type="http://schemas.openxmlformats.org/officeDocument/2006/relationships/slide" Target="../slides/slide177.xml"/><Relationship Id="rId1" Type="http://schemas.openxmlformats.org/officeDocument/2006/relationships/notesMaster" Target="../notesMasters/notesMaster1.xml"/></Relationships>
</file>

<file path=ppt/notesSlides/_rels/notesSlide121.xml.rels><?xml version="1.0" encoding="UTF-8" standalone="yes"?>
<Relationships xmlns="http://schemas.openxmlformats.org/package/2006/relationships"><Relationship Id="rId2" Type="http://schemas.openxmlformats.org/officeDocument/2006/relationships/slide" Target="../slides/slide179.xml"/><Relationship Id="rId1" Type="http://schemas.openxmlformats.org/officeDocument/2006/relationships/notesMaster" Target="../notesMasters/notesMaster1.xml"/></Relationships>
</file>

<file path=ppt/notesSlides/_rels/notesSlide122.xml.rels><?xml version="1.0" encoding="UTF-8" standalone="yes"?>
<Relationships xmlns="http://schemas.openxmlformats.org/package/2006/relationships"><Relationship Id="rId2" Type="http://schemas.openxmlformats.org/officeDocument/2006/relationships/slide" Target="../slides/slide180.xml"/><Relationship Id="rId1" Type="http://schemas.openxmlformats.org/officeDocument/2006/relationships/notesMaster" Target="../notesMasters/notesMaster1.xml"/></Relationships>
</file>

<file path=ppt/notesSlides/_rels/notesSlide123.xml.rels><?xml version="1.0" encoding="UTF-8" standalone="yes"?>
<Relationships xmlns="http://schemas.openxmlformats.org/package/2006/relationships"><Relationship Id="rId2" Type="http://schemas.openxmlformats.org/officeDocument/2006/relationships/slide" Target="../slides/slide181.xml"/><Relationship Id="rId1" Type="http://schemas.openxmlformats.org/officeDocument/2006/relationships/notesMaster" Target="../notesMasters/notesMaster1.xml"/></Relationships>
</file>

<file path=ppt/notesSlides/_rels/notesSlide124.xml.rels><?xml version="1.0" encoding="UTF-8" standalone="yes"?>
<Relationships xmlns="http://schemas.openxmlformats.org/package/2006/relationships"><Relationship Id="rId2" Type="http://schemas.openxmlformats.org/officeDocument/2006/relationships/slide" Target="../slides/slide184.xml"/><Relationship Id="rId1" Type="http://schemas.openxmlformats.org/officeDocument/2006/relationships/notesMaster" Target="../notesMasters/notesMaster1.xml"/></Relationships>
</file>

<file path=ppt/notesSlides/_rels/notesSlide125.xml.rels><?xml version="1.0" encoding="UTF-8" standalone="yes"?>
<Relationships xmlns="http://schemas.openxmlformats.org/package/2006/relationships"><Relationship Id="rId2" Type="http://schemas.openxmlformats.org/officeDocument/2006/relationships/slide" Target="../slides/slide185.xml"/><Relationship Id="rId1" Type="http://schemas.openxmlformats.org/officeDocument/2006/relationships/notesMaster" Target="../notesMasters/notesMaster1.xml"/></Relationships>
</file>

<file path=ppt/notesSlides/_rels/notesSlide126.xml.rels><?xml version="1.0" encoding="UTF-8" standalone="yes"?>
<Relationships xmlns="http://schemas.openxmlformats.org/package/2006/relationships"><Relationship Id="rId2" Type="http://schemas.openxmlformats.org/officeDocument/2006/relationships/slide" Target="../slides/slide186.xml"/><Relationship Id="rId1" Type="http://schemas.openxmlformats.org/officeDocument/2006/relationships/notesMaster" Target="../notesMasters/notesMaster1.xml"/></Relationships>
</file>

<file path=ppt/notesSlides/_rels/notesSlide127.xml.rels><?xml version="1.0" encoding="UTF-8" standalone="yes"?>
<Relationships xmlns="http://schemas.openxmlformats.org/package/2006/relationships"><Relationship Id="rId2" Type="http://schemas.openxmlformats.org/officeDocument/2006/relationships/slide" Target="../slides/slide187.xml"/><Relationship Id="rId1" Type="http://schemas.openxmlformats.org/officeDocument/2006/relationships/notesMaster" Target="../notesMasters/notesMaster1.xml"/></Relationships>
</file>

<file path=ppt/notesSlides/_rels/notesSlide128.xml.rels><?xml version="1.0" encoding="UTF-8" standalone="yes"?>
<Relationships xmlns="http://schemas.openxmlformats.org/package/2006/relationships"><Relationship Id="rId2" Type="http://schemas.openxmlformats.org/officeDocument/2006/relationships/slide" Target="../slides/slide188.xml"/><Relationship Id="rId1" Type="http://schemas.openxmlformats.org/officeDocument/2006/relationships/notesMaster" Target="../notesMasters/notesMaster1.xml"/></Relationships>
</file>

<file path=ppt/notesSlides/_rels/notesSlide129.xml.rels><?xml version="1.0" encoding="UTF-8" standalone="yes"?>
<Relationships xmlns="http://schemas.openxmlformats.org/package/2006/relationships"><Relationship Id="rId2" Type="http://schemas.openxmlformats.org/officeDocument/2006/relationships/slide" Target="../slides/slide189.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130.xml.rels><?xml version="1.0" encoding="UTF-8" standalone="yes"?>
<Relationships xmlns="http://schemas.openxmlformats.org/package/2006/relationships"><Relationship Id="rId2" Type="http://schemas.openxmlformats.org/officeDocument/2006/relationships/slide" Target="../slides/slide193.xml"/><Relationship Id="rId1" Type="http://schemas.openxmlformats.org/officeDocument/2006/relationships/notesMaster" Target="../notesMasters/notesMaster1.xml"/></Relationships>
</file>

<file path=ppt/notesSlides/_rels/notesSlide131.xml.rels><?xml version="1.0" encoding="UTF-8" standalone="yes"?>
<Relationships xmlns="http://schemas.openxmlformats.org/package/2006/relationships"><Relationship Id="rId2" Type="http://schemas.openxmlformats.org/officeDocument/2006/relationships/slide" Target="../slides/slide194.xml"/><Relationship Id="rId1" Type="http://schemas.openxmlformats.org/officeDocument/2006/relationships/notesMaster" Target="../notesMasters/notesMaster1.xml"/></Relationships>
</file>

<file path=ppt/notesSlides/_rels/notesSlide132.xml.rels><?xml version="1.0" encoding="UTF-8" standalone="yes"?>
<Relationships xmlns="http://schemas.openxmlformats.org/package/2006/relationships"><Relationship Id="rId2" Type="http://schemas.openxmlformats.org/officeDocument/2006/relationships/slide" Target="../slides/slide195.xml"/><Relationship Id="rId1" Type="http://schemas.openxmlformats.org/officeDocument/2006/relationships/notesMaster" Target="../notesMasters/notesMaster1.xml"/></Relationships>
</file>

<file path=ppt/notesSlides/_rels/notesSlide133.xml.rels><?xml version="1.0" encoding="UTF-8" standalone="yes"?>
<Relationships xmlns="http://schemas.openxmlformats.org/package/2006/relationships"><Relationship Id="rId2" Type="http://schemas.openxmlformats.org/officeDocument/2006/relationships/slide" Target="../slides/slide201.xml"/><Relationship Id="rId1" Type="http://schemas.openxmlformats.org/officeDocument/2006/relationships/notesMaster" Target="../notesMasters/notesMaster1.xml"/></Relationships>
</file>

<file path=ppt/notesSlides/_rels/notesSlide134.xml.rels><?xml version="1.0" encoding="UTF-8" standalone="yes"?>
<Relationships xmlns="http://schemas.openxmlformats.org/package/2006/relationships"><Relationship Id="rId2" Type="http://schemas.openxmlformats.org/officeDocument/2006/relationships/slide" Target="../slides/slide202.xml"/><Relationship Id="rId1" Type="http://schemas.openxmlformats.org/officeDocument/2006/relationships/notesMaster" Target="../notesMasters/notesMaster1.xml"/></Relationships>
</file>

<file path=ppt/notesSlides/_rels/notesSlide135.xml.rels><?xml version="1.0" encoding="UTF-8" standalone="yes"?>
<Relationships xmlns="http://schemas.openxmlformats.org/package/2006/relationships"><Relationship Id="rId2" Type="http://schemas.openxmlformats.org/officeDocument/2006/relationships/slide" Target="../slides/slide203.xml"/><Relationship Id="rId1" Type="http://schemas.openxmlformats.org/officeDocument/2006/relationships/notesMaster" Target="../notesMasters/notesMaster1.xml"/></Relationships>
</file>

<file path=ppt/notesSlides/_rels/notesSlide136.xml.rels><?xml version="1.0" encoding="UTF-8" standalone="yes"?>
<Relationships xmlns="http://schemas.openxmlformats.org/package/2006/relationships"><Relationship Id="rId2" Type="http://schemas.openxmlformats.org/officeDocument/2006/relationships/slide" Target="../slides/slide204.xml"/><Relationship Id="rId1" Type="http://schemas.openxmlformats.org/officeDocument/2006/relationships/notesMaster" Target="../notesMasters/notesMaster1.xml"/></Relationships>
</file>

<file path=ppt/notesSlides/_rels/notesSlide137.xml.rels><?xml version="1.0" encoding="UTF-8" standalone="yes"?>
<Relationships xmlns="http://schemas.openxmlformats.org/package/2006/relationships"><Relationship Id="rId2" Type="http://schemas.openxmlformats.org/officeDocument/2006/relationships/slide" Target="../slides/slide205.xml"/><Relationship Id="rId1" Type="http://schemas.openxmlformats.org/officeDocument/2006/relationships/notesMaster" Target="../notesMasters/notesMaster1.xml"/></Relationships>
</file>

<file path=ppt/notesSlides/_rels/notesSlide138.xml.rels><?xml version="1.0" encoding="UTF-8" standalone="yes"?>
<Relationships xmlns="http://schemas.openxmlformats.org/package/2006/relationships"><Relationship Id="rId2" Type="http://schemas.openxmlformats.org/officeDocument/2006/relationships/slide" Target="../slides/slide206.xml"/><Relationship Id="rId1" Type="http://schemas.openxmlformats.org/officeDocument/2006/relationships/notesMaster" Target="../notesMasters/notesMaster1.xml"/></Relationships>
</file>

<file path=ppt/notesSlides/_rels/notesSlide139.xml.rels><?xml version="1.0" encoding="UTF-8" standalone="yes"?>
<Relationships xmlns="http://schemas.openxmlformats.org/package/2006/relationships"><Relationship Id="rId2" Type="http://schemas.openxmlformats.org/officeDocument/2006/relationships/slide" Target="../slides/slide207.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140.xml.rels><?xml version="1.0" encoding="UTF-8" standalone="yes"?>
<Relationships xmlns="http://schemas.openxmlformats.org/package/2006/relationships"><Relationship Id="rId2" Type="http://schemas.openxmlformats.org/officeDocument/2006/relationships/slide" Target="../slides/slide208.xml"/><Relationship Id="rId1" Type="http://schemas.openxmlformats.org/officeDocument/2006/relationships/notesMaster" Target="../notesMasters/notesMaster1.xml"/></Relationships>
</file>

<file path=ppt/notesSlides/_rels/notesSlide141.xml.rels><?xml version="1.0" encoding="UTF-8" standalone="yes"?>
<Relationships xmlns="http://schemas.openxmlformats.org/package/2006/relationships"><Relationship Id="rId2" Type="http://schemas.openxmlformats.org/officeDocument/2006/relationships/slide" Target="../slides/slide209.xml"/><Relationship Id="rId1" Type="http://schemas.openxmlformats.org/officeDocument/2006/relationships/notesMaster" Target="../notesMasters/notesMaster1.xml"/></Relationships>
</file>

<file path=ppt/notesSlides/_rels/notesSlide142.xml.rels><?xml version="1.0" encoding="UTF-8" standalone="yes"?>
<Relationships xmlns="http://schemas.openxmlformats.org/package/2006/relationships"><Relationship Id="rId2" Type="http://schemas.openxmlformats.org/officeDocument/2006/relationships/slide" Target="../slides/slide210.xml"/><Relationship Id="rId1" Type="http://schemas.openxmlformats.org/officeDocument/2006/relationships/notesMaster" Target="../notesMasters/notesMaster1.xml"/></Relationships>
</file>

<file path=ppt/notesSlides/_rels/notesSlide143.xml.rels><?xml version="1.0" encoding="UTF-8" standalone="yes"?>
<Relationships xmlns="http://schemas.openxmlformats.org/package/2006/relationships"><Relationship Id="rId2" Type="http://schemas.openxmlformats.org/officeDocument/2006/relationships/slide" Target="../slides/slide211.xml"/><Relationship Id="rId1" Type="http://schemas.openxmlformats.org/officeDocument/2006/relationships/notesMaster" Target="../notesMasters/notesMaster1.xml"/></Relationships>
</file>

<file path=ppt/notesSlides/_rels/notesSlide144.xml.rels><?xml version="1.0" encoding="UTF-8" standalone="yes"?>
<Relationships xmlns="http://schemas.openxmlformats.org/package/2006/relationships"><Relationship Id="rId2" Type="http://schemas.openxmlformats.org/officeDocument/2006/relationships/slide" Target="../slides/slide212.xml"/><Relationship Id="rId1" Type="http://schemas.openxmlformats.org/officeDocument/2006/relationships/notesMaster" Target="../notesMasters/notesMaster1.xml"/></Relationships>
</file>

<file path=ppt/notesSlides/_rels/notesSlide145.xml.rels><?xml version="1.0" encoding="UTF-8" standalone="yes"?>
<Relationships xmlns="http://schemas.openxmlformats.org/package/2006/relationships"><Relationship Id="rId2" Type="http://schemas.openxmlformats.org/officeDocument/2006/relationships/slide" Target="../slides/slide213.xml"/><Relationship Id="rId1" Type="http://schemas.openxmlformats.org/officeDocument/2006/relationships/notesMaster" Target="../notesMasters/notesMaster1.xml"/></Relationships>
</file>

<file path=ppt/notesSlides/_rels/notesSlide146.xml.rels><?xml version="1.0" encoding="UTF-8" standalone="yes"?>
<Relationships xmlns="http://schemas.openxmlformats.org/package/2006/relationships"><Relationship Id="rId2" Type="http://schemas.openxmlformats.org/officeDocument/2006/relationships/slide" Target="../slides/slide214.xml"/><Relationship Id="rId1" Type="http://schemas.openxmlformats.org/officeDocument/2006/relationships/notesMaster" Target="../notesMasters/notesMaster1.xml"/></Relationships>
</file>

<file path=ppt/notesSlides/_rels/notesSlide147.xml.rels><?xml version="1.0" encoding="UTF-8" standalone="yes"?>
<Relationships xmlns="http://schemas.openxmlformats.org/package/2006/relationships"><Relationship Id="rId2" Type="http://schemas.openxmlformats.org/officeDocument/2006/relationships/slide" Target="../slides/slide215.xml"/><Relationship Id="rId1" Type="http://schemas.openxmlformats.org/officeDocument/2006/relationships/notesMaster" Target="../notesMasters/notesMaster1.xml"/></Relationships>
</file>

<file path=ppt/notesSlides/_rels/notesSlide148.xml.rels><?xml version="1.0" encoding="UTF-8" standalone="yes"?>
<Relationships xmlns="http://schemas.openxmlformats.org/package/2006/relationships"><Relationship Id="rId2" Type="http://schemas.openxmlformats.org/officeDocument/2006/relationships/slide" Target="../slides/slide216.xml"/><Relationship Id="rId1" Type="http://schemas.openxmlformats.org/officeDocument/2006/relationships/notesMaster" Target="../notesMasters/notesMaster1.xml"/></Relationships>
</file>

<file path=ppt/notesSlides/_rels/notesSlide149.xml.rels><?xml version="1.0" encoding="UTF-8" standalone="yes"?>
<Relationships xmlns="http://schemas.openxmlformats.org/package/2006/relationships"><Relationship Id="rId2" Type="http://schemas.openxmlformats.org/officeDocument/2006/relationships/slide" Target="../slides/slide217.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150.xml.rels><?xml version="1.0" encoding="UTF-8" standalone="yes"?>
<Relationships xmlns="http://schemas.openxmlformats.org/package/2006/relationships"><Relationship Id="rId2" Type="http://schemas.openxmlformats.org/officeDocument/2006/relationships/slide" Target="../slides/slide218.xml"/><Relationship Id="rId1" Type="http://schemas.openxmlformats.org/officeDocument/2006/relationships/notesMaster" Target="../notesMasters/notesMaster1.xml"/></Relationships>
</file>

<file path=ppt/notesSlides/_rels/notesSlide151.xml.rels><?xml version="1.0" encoding="UTF-8" standalone="yes"?>
<Relationships xmlns="http://schemas.openxmlformats.org/package/2006/relationships"><Relationship Id="rId2" Type="http://schemas.openxmlformats.org/officeDocument/2006/relationships/slide" Target="../slides/slide219.xml"/><Relationship Id="rId1" Type="http://schemas.openxmlformats.org/officeDocument/2006/relationships/notesMaster" Target="../notesMasters/notesMaster1.xml"/></Relationships>
</file>

<file path=ppt/notesSlides/_rels/notesSlide152.xml.rels><?xml version="1.0" encoding="UTF-8" standalone="yes"?>
<Relationships xmlns="http://schemas.openxmlformats.org/package/2006/relationships"><Relationship Id="rId2" Type="http://schemas.openxmlformats.org/officeDocument/2006/relationships/slide" Target="../slides/slide220.xml"/><Relationship Id="rId1" Type="http://schemas.openxmlformats.org/officeDocument/2006/relationships/notesMaster" Target="../notesMasters/notesMaster1.xml"/></Relationships>
</file>

<file path=ppt/notesSlides/_rels/notesSlide153.xml.rels><?xml version="1.0" encoding="UTF-8" standalone="yes"?>
<Relationships xmlns="http://schemas.openxmlformats.org/package/2006/relationships"><Relationship Id="rId2" Type="http://schemas.openxmlformats.org/officeDocument/2006/relationships/slide" Target="../slides/slide221.xml"/><Relationship Id="rId1" Type="http://schemas.openxmlformats.org/officeDocument/2006/relationships/notesMaster" Target="../notesMasters/notesMaster1.xml"/></Relationships>
</file>

<file path=ppt/notesSlides/_rels/notesSlide154.xml.rels><?xml version="1.0" encoding="UTF-8" standalone="yes"?>
<Relationships xmlns="http://schemas.openxmlformats.org/package/2006/relationships"><Relationship Id="rId2" Type="http://schemas.openxmlformats.org/officeDocument/2006/relationships/slide" Target="../slides/slide222.xml"/><Relationship Id="rId1" Type="http://schemas.openxmlformats.org/officeDocument/2006/relationships/notesMaster" Target="../notesMasters/notesMaster1.xml"/></Relationships>
</file>

<file path=ppt/notesSlides/_rels/notesSlide155.xml.rels><?xml version="1.0" encoding="UTF-8" standalone="yes"?>
<Relationships xmlns="http://schemas.openxmlformats.org/package/2006/relationships"><Relationship Id="rId2" Type="http://schemas.openxmlformats.org/officeDocument/2006/relationships/slide" Target="../slides/slide223.xml"/><Relationship Id="rId1" Type="http://schemas.openxmlformats.org/officeDocument/2006/relationships/notesMaster" Target="../notesMasters/notesMaster1.xml"/></Relationships>
</file>

<file path=ppt/notesSlides/_rels/notesSlide156.xml.rels><?xml version="1.0" encoding="UTF-8" standalone="yes"?>
<Relationships xmlns="http://schemas.openxmlformats.org/package/2006/relationships"><Relationship Id="rId2" Type="http://schemas.openxmlformats.org/officeDocument/2006/relationships/slide" Target="../slides/slide224.xml"/><Relationship Id="rId1" Type="http://schemas.openxmlformats.org/officeDocument/2006/relationships/notesMaster" Target="../notesMasters/notesMaster1.xml"/></Relationships>
</file>

<file path=ppt/notesSlides/_rels/notesSlide157.xml.rels><?xml version="1.0" encoding="UTF-8" standalone="yes"?>
<Relationships xmlns="http://schemas.openxmlformats.org/package/2006/relationships"><Relationship Id="rId2" Type="http://schemas.openxmlformats.org/officeDocument/2006/relationships/slide" Target="../slides/slide225.xml"/><Relationship Id="rId1" Type="http://schemas.openxmlformats.org/officeDocument/2006/relationships/notesMaster" Target="../notesMasters/notesMaster1.xml"/></Relationships>
</file>

<file path=ppt/notesSlides/_rels/notesSlide158.xml.rels><?xml version="1.0" encoding="UTF-8" standalone="yes"?>
<Relationships xmlns="http://schemas.openxmlformats.org/package/2006/relationships"><Relationship Id="rId2" Type="http://schemas.openxmlformats.org/officeDocument/2006/relationships/slide" Target="../slides/slide226.xml"/><Relationship Id="rId1" Type="http://schemas.openxmlformats.org/officeDocument/2006/relationships/notesMaster" Target="../notesMasters/notesMaster1.xml"/></Relationships>
</file>

<file path=ppt/notesSlides/_rels/notesSlide159.xml.rels><?xml version="1.0" encoding="UTF-8" standalone="yes"?>
<Relationships xmlns="http://schemas.openxmlformats.org/package/2006/relationships"><Relationship Id="rId2" Type="http://schemas.openxmlformats.org/officeDocument/2006/relationships/slide" Target="../slides/slide230.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160.xml.rels><?xml version="1.0" encoding="UTF-8" standalone="yes"?>
<Relationships xmlns="http://schemas.openxmlformats.org/package/2006/relationships"><Relationship Id="rId2" Type="http://schemas.openxmlformats.org/officeDocument/2006/relationships/slide" Target="../slides/slide232.xml"/><Relationship Id="rId1" Type="http://schemas.openxmlformats.org/officeDocument/2006/relationships/notesMaster" Target="../notesMasters/notesMaster1.xml"/></Relationships>
</file>

<file path=ppt/notesSlides/_rels/notesSlide161.xml.rels><?xml version="1.0" encoding="UTF-8" standalone="yes"?>
<Relationships xmlns="http://schemas.openxmlformats.org/package/2006/relationships"><Relationship Id="rId2" Type="http://schemas.openxmlformats.org/officeDocument/2006/relationships/slide" Target="../slides/slide233.xml"/><Relationship Id="rId1" Type="http://schemas.openxmlformats.org/officeDocument/2006/relationships/notesMaster" Target="../notesMasters/notesMaster1.xml"/></Relationships>
</file>

<file path=ppt/notesSlides/_rels/notesSlide162.xml.rels><?xml version="1.0" encoding="UTF-8" standalone="yes"?>
<Relationships xmlns="http://schemas.openxmlformats.org/package/2006/relationships"><Relationship Id="rId2" Type="http://schemas.openxmlformats.org/officeDocument/2006/relationships/slide" Target="../slides/slide234.xml"/><Relationship Id="rId1" Type="http://schemas.openxmlformats.org/officeDocument/2006/relationships/notesMaster" Target="../notesMasters/notesMaster1.xml"/></Relationships>
</file>

<file path=ppt/notesSlides/_rels/notesSlide163.xml.rels><?xml version="1.0" encoding="UTF-8" standalone="yes"?>
<Relationships xmlns="http://schemas.openxmlformats.org/package/2006/relationships"><Relationship Id="rId2" Type="http://schemas.openxmlformats.org/officeDocument/2006/relationships/slide" Target="../slides/slide237.xml"/><Relationship Id="rId1" Type="http://schemas.openxmlformats.org/officeDocument/2006/relationships/notesMaster" Target="../notesMasters/notesMaster1.xml"/></Relationships>
</file>

<file path=ppt/notesSlides/_rels/notesSlide164.xml.rels><?xml version="1.0" encoding="UTF-8" standalone="yes"?>
<Relationships xmlns="http://schemas.openxmlformats.org/package/2006/relationships"><Relationship Id="rId2" Type="http://schemas.openxmlformats.org/officeDocument/2006/relationships/slide" Target="../slides/slide239.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83.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3" Type="http://schemas.openxmlformats.org/officeDocument/2006/relationships/hyperlink" Target="http://www.airforcetimes.com/article/20131025/NEWS/310230013/Academy-makes-God-optional-cadets-oath" TargetMode="External"/><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3" Type="http://schemas.openxmlformats.org/officeDocument/2006/relationships/hyperlink" Target="http://latimesblogs.latimes.com/babylonbeyond/2008/04/iran-an-iranian.html%23comments" TargetMode="External"/><Relationship Id="rId2" Type="http://schemas.openxmlformats.org/officeDocument/2006/relationships/slide" Target="../slides/slide88.xml"/><Relationship Id="rId1" Type="http://schemas.openxmlformats.org/officeDocument/2006/relationships/notesMaster" Target="../notesMasters/notesMaster1.xml"/><Relationship Id="rId6" Type="http://schemas.openxmlformats.org/officeDocument/2006/relationships/hyperlink" Target="http://www.latimes.com/news/nationworld/world/la-fg-jesus29apr29,1,177430.story" TargetMode="External"/><Relationship Id="rId5" Type="http://schemas.openxmlformats.org/officeDocument/2006/relationships/hyperlink" Target="http://twitter.com/share?url=http://latimesblogs.latimes.com/babylonbeyond/2008/04/iran-an-iranian.html&amp;text=IRAN:%20A%20Muslim%20actor%20as%20Jesus%20Christ%20&amp;via=latimesworld" TargetMode="External"/><Relationship Id="rId4" Type="http://schemas.openxmlformats.org/officeDocument/2006/relationships/hyperlink" Target="http://www.facebook.com/sharer.php?u=http://latimesblogs.latimes.com/babylonbeyond/2008/04/iran-an-iranian.html&amp;src=sp" TargetMode="Externa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89.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90.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92.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93.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94.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95.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97.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98.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100.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101.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102.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105.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107.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110.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113.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117.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118.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119.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120.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121.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122.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123.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124.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125.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126.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127.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129.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130.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131.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132.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133.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134.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136.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137.xml"/><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2" Type="http://schemas.openxmlformats.org/officeDocument/2006/relationships/slide" Target="../slides/slide138.xml"/><Relationship Id="rId1" Type="http://schemas.openxmlformats.org/officeDocument/2006/relationships/notesMaster" Target="../notesMasters/notesMaster1.xml"/></Relationships>
</file>

<file path=ppt/notesSlides/_rels/notesSlide95.xml.rels><?xml version="1.0" encoding="UTF-8" standalone="yes"?>
<Relationships xmlns="http://schemas.openxmlformats.org/package/2006/relationships"><Relationship Id="rId2" Type="http://schemas.openxmlformats.org/officeDocument/2006/relationships/slide" Target="../slides/slide139.xml"/><Relationship Id="rId1" Type="http://schemas.openxmlformats.org/officeDocument/2006/relationships/notesMaster" Target="../notesMasters/notesMaster1.xml"/></Relationships>
</file>

<file path=ppt/notesSlides/_rels/notesSlide96.xml.rels><?xml version="1.0" encoding="UTF-8" standalone="yes"?>
<Relationships xmlns="http://schemas.openxmlformats.org/package/2006/relationships"><Relationship Id="rId2" Type="http://schemas.openxmlformats.org/officeDocument/2006/relationships/slide" Target="../slides/slide140.xml"/><Relationship Id="rId1" Type="http://schemas.openxmlformats.org/officeDocument/2006/relationships/notesMaster" Target="../notesMasters/notesMaster1.xml"/></Relationships>
</file>

<file path=ppt/notesSlides/_rels/notesSlide97.xml.rels><?xml version="1.0" encoding="UTF-8" standalone="yes"?>
<Relationships xmlns="http://schemas.openxmlformats.org/package/2006/relationships"><Relationship Id="rId2" Type="http://schemas.openxmlformats.org/officeDocument/2006/relationships/slide" Target="../slides/slide141.xml"/><Relationship Id="rId1" Type="http://schemas.openxmlformats.org/officeDocument/2006/relationships/notesMaster" Target="../notesMasters/notesMaster1.xml"/></Relationships>
</file>

<file path=ppt/notesSlides/_rels/notesSlide98.xml.rels><?xml version="1.0" encoding="UTF-8" standalone="yes"?>
<Relationships xmlns="http://schemas.openxmlformats.org/package/2006/relationships"><Relationship Id="rId2" Type="http://schemas.openxmlformats.org/officeDocument/2006/relationships/slide" Target="../slides/slide143.xml"/><Relationship Id="rId1" Type="http://schemas.openxmlformats.org/officeDocument/2006/relationships/notesMaster" Target="../notesMasters/notesMaster1.xml"/></Relationships>
</file>

<file path=ppt/notesSlides/_rels/notesSlide99.xml.rels><?xml version="1.0" encoding="UTF-8" standalone="yes"?>
<Relationships xmlns="http://schemas.openxmlformats.org/package/2006/relationships"><Relationship Id="rId2" Type="http://schemas.openxmlformats.org/officeDocument/2006/relationships/slide" Target="../slides/slide144.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747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6A01767A-241A-2F42-89C0-D29FB5ADD14B}" type="slidenum">
              <a:rPr lang="en-GB" sz="1200">
                <a:solidFill>
                  <a:prstClr val="white"/>
                </a:solidFill>
              </a:rPr>
              <a:pPr/>
              <a:t>1</a:t>
            </a:fld>
            <a:endParaRPr lang="en-GB" sz="1200">
              <a:solidFill>
                <a:prstClr val="white"/>
              </a:solidFill>
            </a:endParaRPr>
          </a:p>
        </p:txBody>
      </p:sp>
      <p:sp>
        <p:nvSpPr>
          <p:cNvPr id="617474" name="Rectangle 2"/>
          <p:cNvSpPr>
            <a:spLocks noGrp="1" noRot="1" noChangeAspect="1" noChangeArrowheads="1" noTextEdit="1"/>
          </p:cNvSpPr>
          <p:nvPr>
            <p:ph type="sldImg"/>
          </p:nvPr>
        </p:nvSpPr>
        <p:spPr>
          <a:ln/>
        </p:spPr>
      </p:sp>
      <p:sp>
        <p:nvSpPr>
          <p:cNvPr id="617475" name="Rectangle 3"/>
          <p:cNvSpPr>
            <a:spLocks noGrp="1" noChangeArrowheads="1"/>
          </p:cNvSpPr>
          <p:nvPr>
            <p:ph type="body" idx="1"/>
          </p:nvPr>
        </p:nvSpPr>
        <p:spPr>
          <a:xfrm>
            <a:off x="914400" y="4343400"/>
            <a:ext cx="5029200" cy="463846"/>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p>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185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D6265FB0-3AE4-F74D-B961-0C3B795CD734}"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19</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761858" name="Rectangle 2"/>
          <p:cNvSpPr>
            <a:spLocks noGrp="1" noRot="1" noChangeAspect="1" noChangeArrowheads="1" noTextEdit="1"/>
          </p:cNvSpPr>
          <p:nvPr>
            <p:ph type="sldImg"/>
          </p:nvPr>
        </p:nvSpPr>
        <p:spPr>
          <a:ln/>
        </p:spPr>
      </p:sp>
      <p:sp>
        <p:nvSpPr>
          <p:cNvPr id="761859"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 uri="{FAA26D3D-D897-4be2-8F04-BA451C77F1D7}">
              <ma14:placeholderFlag xmlns="" xmlns:ma14="http://schemas.microsoft.com/office/mac/drawingml/2011/main" val="1"/>
            </a:ext>
          </a:extLst>
        </p:spPr>
        <p:txBody>
          <a:bodyPr/>
          <a:lstStyle/>
          <a:p>
            <a:endParaRPr lang="en-US" sz="1200" kern="1200" dirty="0">
              <a:solidFill>
                <a:schemeClr val="tx1"/>
              </a:solidFill>
              <a:effectLst/>
              <a:latin typeface="Times New Roman" pitchFamily="-112" charset="0"/>
              <a:ea typeface="ＭＳ Ｐゴシック" pitchFamily="-108" charset="-128"/>
              <a:cs typeface="ＭＳ Ｐゴシック" pitchFamily="-108" charset="-128"/>
            </a:endParaRPr>
          </a:p>
        </p:txBody>
      </p:sp>
    </p:spTree>
    <p:extLst>
      <p:ext uri="{BB962C8B-B14F-4D97-AF65-F5344CB8AC3E}">
        <p14:creationId xmlns:p14="http://schemas.microsoft.com/office/powerpoint/2010/main" val="2617868944"/>
      </p:ext>
    </p:extLst>
  </p:cSld>
  <p:clrMapOvr>
    <a:masterClrMapping/>
  </p:clrMapOvr>
</p:notes>
</file>

<file path=ppt/notesSlides/notesSlide1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270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44C194F4-3F28-CC40-8544-A62653784FA9}" type="slidenum">
              <a:rPr lang="en-GB" sz="1200">
                <a:solidFill>
                  <a:prstClr val="white"/>
                </a:solidFill>
              </a:rPr>
              <a:pPr/>
              <a:t>148</a:t>
            </a:fld>
            <a:endParaRPr lang="en-GB" sz="1200">
              <a:solidFill>
                <a:prstClr val="white"/>
              </a:solidFill>
            </a:endParaRPr>
          </a:p>
        </p:txBody>
      </p:sp>
      <p:sp>
        <p:nvSpPr>
          <p:cNvPr id="712706" name="Rectangle 2"/>
          <p:cNvSpPr>
            <a:spLocks noGrp="1" noRot="1" noChangeAspect="1" noChangeArrowheads="1" noTextEdit="1"/>
          </p:cNvSpPr>
          <p:nvPr>
            <p:ph type="sldImg"/>
          </p:nvPr>
        </p:nvSpPr>
        <p:spPr>
          <a:ln/>
        </p:spPr>
      </p:sp>
      <p:sp>
        <p:nvSpPr>
          <p:cNvPr id="712707"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475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DD7648CC-7595-B34B-AC5F-0EC02D6FE9B8}" type="slidenum">
              <a:rPr lang="en-GB" sz="1200">
                <a:solidFill>
                  <a:prstClr val="white"/>
                </a:solidFill>
              </a:rPr>
              <a:pPr/>
              <a:t>149</a:t>
            </a:fld>
            <a:endParaRPr lang="en-GB" sz="1200">
              <a:solidFill>
                <a:prstClr val="white"/>
              </a:solidFill>
            </a:endParaRPr>
          </a:p>
        </p:txBody>
      </p:sp>
      <p:sp>
        <p:nvSpPr>
          <p:cNvPr id="714754" name="Rectangle 2"/>
          <p:cNvSpPr>
            <a:spLocks noGrp="1" noRot="1" noChangeAspect="1" noChangeArrowheads="1" noTextEdit="1"/>
          </p:cNvSpPr>
          <p:nvPr>
            <p:ph type="sldImg"/>
          </p:nvPr>
        </p:nvSpPr>
        <p:spPr>
          <a:ln/>
        </p:spPr>
      </p:sp>
      <p:sp>
        <p:nvSpPr>
          <p:cNvPr id="714755"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680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8A735D30-04A8-3742-BA97-E1A7FA87E61C}" type="slidenum">
              <a:rPr lang="en-GB" sz="1200">
                <a:solidFill>
                  <a:prstClr val="white"/>
                </a:solidFill>
              </a:rPr>
              <a:pPr/>
              <a:t>150</a:t>
            </a:fld>
            <a:endParaRPr lang="en-GB" sz="1200">
              <a:solidFill>
                <a:prstClr val="white"/>
              </a:solidFill>
            </a:endParaRPr>
          </a:p>
        </p:txBody>
      </p:sp>
      <p:sp>
        <p:nvSpPr>
          <p:cNvPr id="716802" name="Rectangle 2"/>
          <p:cNvSpPr>
            <a:spLocks noGrp="1" noRot="1" noChangeAspect="1" noChangeArrowheads="1" noTextEdit="1"/>
          </p:cNvSpPr>
          <p:nvPr>
            <p:ph type="sldImg"/>
          </p:nvPr>
        </p:nvSpPr>
        <p:spPr>
          <a:ln/>
        </p:spPr>
      </p:sp>
      <p:sp>
        <p:nvSpPr>
          <p:cNvPr id="716803"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884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8318BD40-2E95-F04A-8B3E-6EAC8DABF5D5}" type="slidenum">
              <a:rPr lang="en-GB" sz="1200">
                <a:solidFill>
                  <a:prstClr val="white"/>
                </a:solidFill>
              </a:rPr>
              <a:pPr/>
              <a:t>151</a:t>
            </a:fld>
            <a:endParaRPr lang="en-GB" sz="1200">
              <a:solidFill>
                <a:prstClr val="white"/>
              </a:solidFill>
            </a:endParaRPr>
          </a:p>
        </p:txBody>
      </p:sp>
      <p:sp>
        <p:nvSpPr>
          <p:cNvPr id="718850" name="Rectangle 1026"/>
          <p:cNvSpPr>
            <a:spLocks noGrp="1" noRot="1" noChangeAspect="1" noChangeArrowheads="1" noTextEdit="1"/>
          </p:cNvSpPr>
          <p:nvPr>
            <p:ph type="sldImg"/>
          </p:nvPr>
        </p:nvSpPr>
        <p:spPr>
          <a:ln/>
        </p:spPr>
      </p:sp>
      <p:sp>
        <p:nvSpPr>
          <p:cNvPr id="718851" name="Rectangle 1027"/>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2089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D12EF7DD-4363-1D4F-B4CB-84300249711D}" type="slidenum">
              <a:rPr lang="en-GB" sz="1200">
                <a:solidFill>
                  <a:prstClr val="white"/>
                </a:solidFill>
              </a:rPr>
              <a:pPr/>
              <a:t>152</a:t>
            </a:fld>
            <a:endParaRPr lang="en-GB" sz="1200">
              <a:solidFill>
                <a:prstClr val="white"/>
              </a:solidFill>
            </a:endParaRPr>
          </a:p>
        </p:txBody>
      </p:sp>
      <p:sp>
        <p:nvSpPr>
          <p:cNvPr id="720898" name="Rectangle 2"/>
          <p:cNvSpPr>
            <a:spLocks noGrp="1" noRot="1" noChangeAspect="1" noChangeArrowheads="1" noTextEdit="1"/>
          </p:cNvSpPr>
          <p:nvPr>
            <p:ph type="sldImg"/>
          </p:nvPr>
        </p:nvSpPr>
        <p:spPr>
          <a:ln/>
        </p:spPr>
      </p:sp>
      <p:sp>
        <p:nvSpPr>
          <p:cNvPr id="720899"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2294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28DAD032-C874-794C-A060-E85666A8D52E}" type="slidenum">
              <a:rPr lang="en-GB" sz="1200">
                <a:solidFill>
                  <a:prstClr val="white"/>
                </a:solidFill>
              </a:rPr>
              <a:pPr/>
              <a:t>153</a:t>
            </a:fld>
            <a:endParaRPr lang="en-GB" sz="1200">
              <a:solidFill>
                <a:prstClr val="white"/>
              </a:solidFill>
            </a:endParaRPr>
          </a:p>
        </p:txBody>
      </p:sp>
      <p:sp>
        <p:nvSpPr>
          <p:cNvPr id="722946" name="Rectangle 2"/>
          <p:cNvSpPr>
            <a:spLocks noGrp="1" noRot="1" noChangeAspect="1" noChangeArrowheads="1" noTextEdit="1"/>
          </p:cNvSpPr>
          <p:nvPr>
            <p:ph type="sldImg"/>
          </p:nvPr>
        </p:nvSpPr>
        <p:spPr>
          <a:ln/>
        </p:spPr>
      </p:sp>
      <p:sp>
        <p:nvSpPr>
          <p:cNvPr id="722947"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2499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9F6EE051-BB17-5243-A7FB-52C56F355316}" type="slidenum">
              <a:rPr lang="en-GB" sz="1200">
                <a:solidFill>
                  <a:prstClr val="white"/>
                </a:solidFill>
              </a:rPr>
              <a:pPr/>
              <a:t>154</a:t>
            </a:fld>
            <a:endParaRPr lang="en-GB" sz="1200">
              <a:solidFill>
                <a:prstClr val="white"/>
              </a:solidFill>
            </a:endParaRPr>
          </a:p>
        </p:txBody>
      </p:sp>
      <p:sp>
        <p:nvSpPr>
          <p:cNvPr id="724994" name="Rectangle 2"/>
          <p:cNvSpPr>
            <a:spLocks noGrp="1" noRot="1" noChangeAspect="1" noChangeArrowheads="1" noTextEdit="1"/>
          </p:cNvSpPr>
          <p:nvPr>
            <p:ph type="sldImg"/>
          </p:nvPr>
        </p:nvSpPr>
        <p:spPr>
          <a:ln/>
        </p:spPr>
      </p:sp>
      <p:sp>
        <p:nvSpPr>
          <p:cNvPr id="724995"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2704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AF8C1A91-03EA-544C-8502-8C87039B2A70}" type="slidenum">
              <a:rPr lang="en-GB" sz="1200">
                <a:solidFill>
                  <a:prstClr val="white"/>
                </a:solidFill>
              </a:rPr>
              <a:pPr/>
              <a:t>155</a:t>
            </a:fld>
            <a:endParaRPr lang="en-GB" sz="1200">
              <a:solidFill>
                <a:prstClr val="white"/>
              </a:solidFill>
            </a:endParaRPr>
          </a:p>
        </p:txBody>
      </p:sp>
      <p:sp>
        <p:nvSpPr>
          <p:cNvPr id="727042" name="Rectangle 2"/>
          <p:cNvSpPr>
            <a:spLocks noGrp="1" noRot="1" noChangeAspect="1" noChangeArrowheads="1" noTextEdit="1"/>
          </p:cNvSpPr>
          <p:nvPr>
            <p:ph type="sldImg"/>
          </p:nvPr>
        </p:nvSpPr>
        <p:spPr>
          <a:ln/>
        </p:spPr>
      </p:sp>
      <p:sp>
        <p:nvSpPr>
          <p:cNvPr id="727043"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2908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157E803F-0B42-0E48-BEDA-CBA0499D8FAD}" type="slidenum">
              <a:rPr lang="en-GB" sz="1200">
                <a:solidFill>
                  <a:prstClr val="white"/>
                </a:solidFill>
              </a:rPr>
              <a:pPr/>
              <a:t>156</a:t>
            </a:fld>
            <a:endParaRPr lang="en-GB" sz="1200">
              <a:solidFill>
                <a:prstClr val="white"/>
              </a:solidFill>
            </a:endParaRPr>
          </a:p>
        </p:txBody>
      </p:sp>
      <p:sp>
        <p:nvSpPr>
          <p:cNvPr id="729090" name="Rectangle 2"/>
          <p:cNvSpPr>
            <a:spLocks noGrp="1" noRot="1" noChangeAspect="1" noChangeArrowheads="1" noTextEdit="1"/>
          </p:cNvSpPr>
          <p:nvPr>
            <p:ph type="sldImg"/>
          </p:nvPr>
        </p:nvSpPr>
        <p:spPr>
          <a:ln/>
        </p:spPr>
      </p:sp>
      <p:sp>
        <p:nvSpPr>
          <p:cNvPr id="729091"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113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EA3555D5-9FF1-CA44-8BEB-F075B1EB451E}" type="slidenum">
              <a:rPr lang="en-GB" sz="1200">
                <a:solidFill>
                  <a:prstClr val="white"/>
                </a:solidFill>
              </a:rPr>
              <a:pPr/>
              <a:t>157</a:t>
            </a:fld>
            <a:endParaRPr lang="en-GB" sz="1200">
              <a:solidFill>
                <a:prstClr val="white"/>
              </a:solidFill>
            </a:endParaRPr>
          </a:p>
        </p:txBody>
      </p:sp>
      <p:sp>
        <p:nvSpPr>
          <p:cNvPr id="731138" name="Rectangle 2"/>
          <p:cNvSpPr>
            <a:spLocks noGrp="1" noRot="1" noChangeAspect="1" noChangeArrowheads="1" noTextEdit="1"/>
          </p:cNvSpPr>
          <p:nvPr>
            <p:ph type="sldImg"/>
          </p:nvPr>
        </p:nvSpPr>
        <p:spPr>
          <a:ln/>
        </p:spPr>
      </p:sp>
      <p:sp>
        <p:nvSpPr>
          <p:cNvPr id="731139"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6657"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D7350A02-937E-654C-BAC0-AE5BB59DFC34}" type="slidenum">
              <a:rPr lang="en-US" sz="1200">
                <a:solidFill>
                  <a:srgbClr val="000000"/>
                </a:solidFill>
                <a:latin typeface="Arial" charset="0"/>
              </a:rPr>
              <a:pPr eaLnBrk="1" hangingPunct="1"/>
              <a:t>21</a:t>
            </a:fld>
            <a:endParaRPr lang="en-US" sz="1200">
              <a:solidFill>
                <a:srgbClr val="000000"/>
              </a:solidFill>
              <a:latin typeface="Arial" charset="0"/>
            </a:endParaRPr>
          </a:p>
        </p:txBody>
      </p:sp>
      <p:sp>
        <p:nvSpPr>
          <p:cNvPr id="326658" name="Rectangle 2"/>
          <p:cNvSpPr>
            <a:spLocks noGrp="1" noRot="1" noChangeAspect="1" noChangeArrowheads="1"/>
          </p:cNvSpPr>
          <p:nvPr>
            <p:ph type="sldImg"/>
          </p:nvPr>
        </p:nvSpPr>
        <p:spPr>
          <a:solidFill>
            <a:srgbClr val="FFFFFF"/>
          </a:solidFill>
          <a:ln/>
        </p:spPr>
      </p:sp>
      <p:sp>
        <p:nvSpPr>
          <p:cNvPr id="326659"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dirty="0">
                <a:latin typeface="Arial" charset="0"/>
                <a:ea typeface="ＭＳ Ｐゴシック" charset="0"/>
                <a:cs typeface="ＭＳ Ｐゴシック" charset="0"/>
              </a:rPr>
              <a:t>INTERVIEWER: And Susan, what ministries has the Lord granted you?</a:t>
            </a:r>
          </a:p>
          <a:p>
            <a:pPr eaLnBrk="1" hangingPunct="1"/>
            <a:r>
              <a:rPr lang="en-US" dirty="0">
                <a:latin typeface="Arial" charset="0"/>
                <a:ea typeface="ＭＳ Ｐゴシック" charset="0"/>
                <a:cs typeface="ＭＳ Ｐゴシック" charset="0"/>
              </a:rPr>
              <a:t>SUSAN: I have been teaching the wives of leaders at SBC.  These 5 women come from 5 different nations!</a:t>
            </a:r>
          </a:p>
          <a:p>
            <a:pPr eaLnBrk="1" hangingPunct="1"/>
            <a:r>
              <a:rPr lang="en-US" dirty="0">
                <a:latin typeface="Arial" charset="0"/>
                <a:ea typeface="ＭＳ Ｐゴシック" charset="0"/>
                <a:cs typeface="ＭＳ Ｐゴシック" charset="0"/>
              </a:rPr>
              <a:t>SUSAN: I also lead the woman</a:t>
            </a:r>
            <a:r>
              <a:rPr lang="fr-FR" dirty="0">
                <a:latin typeface="Arial" charset="0"/>
                <a:ea typeface="ＭＳ Ｐゴシック" charset="0"/>
                <a:cs typeface="ＭＳ Ｐゴシック" charset="0"/>
              </a:rPr>
              <a:t>'</a:t>
            </a:r>
            <a:r>
              <a:rPr lang="en-US" dirty="0">
                <a:latin typeface="Arial" charset="0"/>
                <a:ea typeface="ＭＳ Ｐゴシック" charset="0"/>
                <a:cs typeface="ＭＳ Ｐゴシック" charset="0"/>
              </a:rPr>
              <a:t>s Bible study at our church</a:t>
            </a:r>
          </a:p>
        </p:txBody>
      </p:sp>
    </p:spTree>
  </p:cSld>
  <p:clrMapOvr>
    <a:masterClrMapping/>
  </p:clrMapOvr>
</p:notes>
</file>

<file path=ppt/notesSlides/notesSlide1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318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A79AE3A5-534A-B045-BEF8-B122FFDDD562}" type="slidenum">
              <a:rPr lang="en-GB" sz="1200">
                <a:solidFill>
                  <a:prstClr val="white"/>
                </a:solidFill>
              </a:rPr>
              <a:pPr/>
              <a:t>158</a:t>
            </a:fld>
            <a:endParaRPr lang="en-GB" sz="1200">
              <a:solidFill>
                <a:prstClr val="white"/>
              </a:solidFill>
            </a:endParaRPr>
          </a:p>
        </p:txBody>
      </p:sp>
      <p:sp>
        <p:nvSpPr>
          <p:cNvPr id="733186" name="Rectangle 2"/>
          <p:cNvSpPr>
            <a:spLocks noGrp="1" noRot="1" noChangeAspect="1" noChangeArrowheads="1" noTextEdit="1"/>
          </p:cNvSpPr>
          <p:nvPr>
            <p:ph type="sldImg"/>
          </p:nvPr>
        </p:nvSpPr>
        <p:spPr>
          <a:ln/>
        </p:spPr>
      </p:sp>
      <p:sp>
        <p:nvSpPr>
          <p:cNvPr id="733187"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301BFD28-B1F7-A742-95B4-B9D4835BDAC7}" type="slidenum">
              <a:rPr lang="en-GB" sz="1200">
                <a:solidFill>
                  <a:prstClr val="white"/>
                </a:solidFill>
              </a:rPr>
              <a:pPr/>
              <a:t>159</a:t>
            </a:fld>
            <a:endParaRPr lang="en-GB" sz="1200">
              <a:solidFill>
                <a:prstClr val="white"/>
              </a:solidFill>
            </a:endParaRPr>
          </a:p>
        </p:txBody>
      </p:sp>
      <p:sp>
        <p:nvSpPr>
          <p:cNvPr id="735234" name="Rectangle 2"/>
          <p:cNvSpPr>
            <a:spLocks noGrp="1" noRot="1" noChangeAspect="1" noChangeArrowheads="1" noTextEdit="1"/>
          </p:cNvSpPr>
          <p:nvPr>
            <p:ph type="sldImg"/>
          </p:nvPr>
        </p:nvSpPr>
        <p:spPr>
          <a:ln/>
        </p:spPr>
      </p:sp>
      <p:sp>
        <p:nvSpPr>
          <p:cNvPr id="735235" name="Rectangle 3"/>
          <p:cNvSpPr>
            <a:spLocks noGrp="1" noChangeArrowheads="1"/>
          </p:cNvSpPr>
          <p:nvPr>
            <p:ph type="body" idx="1"/>
          </p:nvPr>
        </p:nvSpPr>
        <p:spPr>
          <a:xfrm>
            <a:off x="914400" y="4338638"/>
            <a:ext cx="5029200" cy="274637"/>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 uri="{FAA26D3D-D897-4be2-8F04-BA451C77F1D7}">
              <ma14:placeholderFlag xmlns="" xmlns:ma14="http://schemas.microsoft.com/office/mac/drawingml/2011/main" val="1"/>
            </a:ext>
          </a:extLst>
        </p:spPr>
        <p:txBody>
          <a:bodyPr/>
          <a:lstStyle/>
          <a:p>
            <a:endParaRPr lang="en-GB">
              <a:latin typeface="Times New Roman" charset="0"/>
              <a:ea typeface="ＭＳ Ｐゴシック" charset="0"/>
              <a:cs typeface="ＭＳ Ｐゴシック" charset="0"/>
            </a:endParaRPr>
          </a:p>
        </p:txBody>
      </p:sp>
    </p:spTree>
  </p:cSld>
  <p:clrMapOvr>
    <a:masterClrMapping/>
  </p:clrMapOvr>
</p:notes>
</file>

<file path=ppt/notesSlides/notesSlide1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932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9ADB7370-C595-2943-A6E7-FC47AF35D55F}" type="slidenum">
              <a:rPr lang="en-GB" sz="1200">
                <a:solidFill>
                  <a:prstClr val="white"/>
                </a:solidFill>
              </a:rPr>
              <a:pPr/>
              <a:t>160</a:t>
            </a:fld>
            <a:endParaRPr lang="en-GB" sz="1200">
              <a:solidFill>
                <a:prstClr val="white"/>
              </a:solidFill>
            </a:endParaRPr>
          </a:p>
        </p:txBody>
      </p:sp>
      <p:sp>
        <p:nvSpPr>
          <p:cNvPr id="739330" name="Rectangle 2"/>
          <p:cNvSpPr>
            <a:spLocks noGrp="1" noRot="1" noChangeAspect="1" noChangeArrowheads="1" noTextEdit="1"/>
          </p:cNvSpPr>
          <p:nvPr>
            <p:ph type="sldImg"/>
          </p:nvPr>
        </p:nvSpPr>
        <p:spPr>
          <a:ln/>
        </p:spPr>
      </p:sp>
      <p:sp>
        <p:nvSpPr>
          <p:cNvPr id="739331"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728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2329C651-327D-564B-BE15-14B3DB3FE2FB}" type="slidenum">
              <a:rPr lang="en-GB" sz="1200">
                <a:solidFill>
                  <a:prstClr val="white"/>
                </a:solidFill>
              </a:rPr>
              <a:pPr/>
              <a:t>161</a:t>
            </a:fld>
            <a:endParaRPr lang="en-GB" sz="1200">
              <a:solidFill>
                <a:prstClr val="white"/>
              </a:solidFill>
            </a:endParaRPr>
          </a:p>
        </p:txBody>
      </p:sp>
      <p:sp>
        <p:nvSpPr>
          <p:cNvPr id="737282" name="Rectangle 2"/>
          <p:cNvSpPr>
            <a:spLocks noGrp="1" noRot="1" noChangeAspect="1" noChangeArrowheads="1" noTextEdit="1"/>
          </p:cNvSpPr>
          <p:nvPr>
            <p:ph type="sldImg"/>
          </p:nvPr>
        </p:nvSpPr>
        <p:spPr>
          <a:ln/>
        </p:spPr>
      </p:sp>
      <p:sp>
        <p:nvSpPr>
          <p:cNvPr id="737283"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342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46AFF5A6-88ED-1645-BAF9-85795FB34986}" type="slidenum">
              <a:rPr lang="en-GB" sz="1200">
                <a:solidFill>
                  <a:prstClr val="white"/>
                </a:solidFill>
              </a:rPr>
              <a:pPr/>
              <a:t>168</a:t>
            </a:fld>
            <a:endParaRPr lang="en-GB" sz="1200">
              <a:solidFill>
                <a:prstClr val="white"/>
              </a:solidFill>
            </a:endParaRPr>
          </a:p>
        </p:txBody>
      </p:sp>
      <p:sp>
        <p:nvSpPr>
          <p:cNvPr id="743426" name="Rectangle 1026"/>
          <p:cNvSpPr>
            <a:spLocks noGrp="1" noRot="1" noChangeAspect="1" noChangeArrowheads="1" noTextEdit="1"/>
          </p:cNvSpPr>
          <p:nvPr>
            <p:ph type="sldImg"/>
          </p:nvPr>
        </p:nvSpPr>
        <p:spPr>
          <a:ln/>
        </p:spPr>
      </p:sp>
      <p:sp>
        <p:nvSpPr>
          <p:cNvPr id="743427" name="Rectangle 1027"/>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 uri="{FAA26D3D-D897-4be2-8F04-BA451C77F1D7}">
              <ma14:placeholderFlag xmlns="" xmlns:ma14="http://schemas.microsoft.com/office/mac/drawingml/2011/main" val="1"/>
            </a:ext>
          </a:extLst>
        </p:spPr>
        <p:txBody>
          <a:bodyPr/>
          <a:lstStyle/>
          <a:p>
            <a:r>
              <a:rPr lang="en-US" dirty="0">
                <a:latin typeface="Times New Roman" charset="0"/>
                <a:ea typeface="ＭＳ Ｐゴシック" charset="0"/>
                <a:cs typeface="ＭＳ Ｐゴシック" charset="0"/>
              </a:rPr>
              <a:t>Many clues in Daniel 9:24-27 indicate a gap between the 69</a:t>
            </a:r>
            <a:r>
              <a:rPr lang="en-US" baseline="30000" dirty="0">
                <a:latin typeface="Times New Roman" charset="0"/>
                <a:ea typeface="ＭＳ Ｐゴシック" charset="0"/>
                <a:cs typeface="ＭＳ Ｐゴシック" charset="0"/>
              </a:rPr>
              <a:t>th</a:t>
            </a:r>
            <a:r>
              <a:rPr lang="en-US" dirty="0">
                <a:latin typeface="Times New Roman" charset="0"/>
                <a:ea typeface="ＭＳ Ｐゴシック" charset="0"/>
                <a:cs typeface="ＭＳ Ｐゴシック" charset="0"/>
              </a:rPr>
              <a:t> and 70</a:t>
            </a:r>
            <a:r>
              <a:rPr lang="en-US" baseline="30000" dirty="0">
                <a:latin typeface="Times New Roman" charset="0"/>
                <a:ea typeface="ＭＳ Ｐゴシック" charset="0"/>
                <a:cs typeface="ＭＳ Ｐゴシック" charset="0"/>
              </a:rPr>
              <a:t>th</a:t>
            </a:r>
            <a:r>
              <a:rPr lang="en-US" dirty="0">
                <a:latin typeface="Times New Roman" charset="0"/>
                <a:ea typeface="ＭＳ Ｐゴシック" charset="0"/>
                <a:cs typeface="ＭＳ Ｐゴシック" charset="0"/>
              </a:rPr>
              <a:t> weeks. This is our present church age.</a:t>
            </a:r>
          </a:p>
          <a:p>
            <a:r>
              <a:rPr lang="en-US" dirty="0">
                <a:latin typeface="Times New Roman" charset="0"/>
                <a:ea typeface="ＭＳ Ｐゴシック" charset="0"/>
                <a:cs typeface="ＭＳ Ｐゴシック" charset="0"/>
              </a:rPr>
              <a:t>_________</a:t>
            </a:r>
          </a:p>
          <a:p>
            <a:r>
              <a:rPr lang="en-US" dirty="0">
                <a:latin typeface="Times New Roman" charset="0"/>
                <a:ea typeface="ＭＳ Ｐゴシック" charset="0"/>
                <a:cs typeface="ＭＳ Ｐゴシック" charset="0"/>
              </a:rPr>
              <a:t>Common-469</a:t>
            </a:r>
          </a:p>
          <a:p>
            <a:r>
              <a:rPr lang="en-US" dirty="0">
                <a:latin typeface="Times New Roman" charset="0"/>
                <a:ea typeface="ＭＳ Ｐゴシック" charset="0"/>
                <a:cs typeface="ＭＳ Ｐゴシック" charset="0"/>
              </a:rPr>
              <a:t>OS-27-Daniel-404</a:t>
            </a:r>
          </a:p>
          <a:p>
            <a:r>
              <a:rPr lang="en-US" dirty="0">
                <a:latin typeface="Times New Roman" charset="0"/>
                <a:ea typeface="ＭＳ Ｐゴシック" charset="0"/>
                <a:cs typeface="ＭＳ Ｐゴシック" charset="0"/>
              </a:rPr>
              <a:t>NS-27-Rev1-2-slide 168</a:t>
            </a:r>
          </a:p>
        </p:txBody>
      </p:sp>
    </p:spTree>
  </p:cSld>
  <p:clrMapOvr>
    <a:masterClrMapping/>
  </p:clrMapOvr>
</p:notes>
</file>

<file path=ppt/notesSlides/notesSlide1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137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3C3F9486-203E-024E-B8ED-E87CF220BF23}" type="slidenum">
              <a:rPr lang="en-GB" sz="1200">
                <a:solidFill>
                  <a:prstClr val="white"/>
                </a:solidFill>
              </a:rPr>
              <a:pPr/>
              <a:t>169</a:t>
            </a:fld>
            <a:endParaRPr lang="en-GB" sz="1200">
              <a:solidFill>
                <a:prstClr val="white"/>
              </a:solidFill>
            </a:endParaRPr>
          </a:p>
        </p:txBody>
      </p:sp>
      <p:sp>
        <p:nvSpPr>
          <p:cNvPr id="741378" name="Rectangle 1026"/>
          <p:cNvSpPr>
            <a:spLocks noGrp="1" noRot="1" noChangeAspect="1" noChangeArrowheads="1" noTextEdit="1"/>
          </p:cNvSpPr>
          <p:nvPr>
            <p:ph type="sldImg"/>
          </p:nvPr>
        </p:nvSpPr>
        <p:spPr>
          <a:ln/>
        </p:spPr>
      </p:sp>
      <p:sp>
        <p:nvSpPr>
          <p:cNvPr id="741379" name="Rectangle 1027"/>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390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1273BE8-869F-204F-B5F4-B30F5209691F}"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170</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763906" name="Rectangle 2"/>
          <p:cNvSpPr>
            <a:spLocks noGrp="1" noRot="1" noChangeAspect="1" noChangeArrowheads="1" noTextEdit="1"/>
          </p:cNvSpPr>
          <p:nvPr>
            <p:ph type="sldImg"/>
          </p:nvPr>
        </p:nvSpPr>
        <p:spPr>
          <a:ln/>
        </p:spPr>
      </p:sp>
      <p:sp>
        <p:nvSpPr>
          <p:cNvPr id="763907"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 uri="{FAA26D3D-D897-4be2-8F04-BA451C77F1D7}">
              <ma14:placeholderFlag xmlns:ma14="http://schemas.microsoft.com/office/mac/drawingml/2011/main" xmlns="" val="1"/>
            </a:ext>
          </a:extLst>
        </p:spPr>
        <p:txBody>
          <a:bodyPr/>
          <a:lstStyle/>
          <a:p>
            <a:r>
              <a:rPr lang="en-US" dirty="0">
                <a:latin typeface="Times New Roman" charset="0"/>
                <a:ea typeface="ＭＳ Ｐゴシック" charset="0"/>
                <a:cs typeface="ＭＳ Ｐゴシック" charset="0"/>
              </a:rPr>
              <a:t>The final of the 70 "weeks" also will last seven years and is the focus of Daniel's prophecies more than any other period. Revelation later builds on the foundation that Daniel established.</a:t>
            </a:r>
          </a:p>
          <a:p>
            <a:r>
              <a:rPr lang="en-US" dirty="0">
                <a:latin typeface="Times New Roman" charset="0"/>
                <a:ea typeface="ＭＳ Ｐゴシック" charset="0"/>
                <a:cs typeface="ＭＳ Ｐゴシック" charset="0"/>
              </a:rPr>
              <a:t>______________</a:t>
            </a:r>
          </a:p>
          <a:p>
            <a:r>
              <a:rPr lang="en-US" dirty="0">
                <a:latin typeface="Times New Roman" charset="0"/>
                <a:ea typeface="ＭＳ Ｐゴシック" charset="0"/>
                <a:cs typeface="ＭＳ Ｐゴシック" charset="0"/>
              </a:rPr>
              <a:t>Common-404</a:t>
            </a:r>
          </a:p>
          <a:p>
            <a:r>
              <a:rPr lang="en-US" dirty="0">
                <a:latin typeface="Times New Roman" charset="0"/>
                <a:ea typeface="ＭＳ Ｐゴシック" charset="0"/>
                <a:cs typeface="ＭＳ Ｐゴシック" charset="0"/>
              </a:rPr>
              <a:t>BE-27-Daniel-117</a:t>
            </a:r>
          </a:p>
          <a:p>
            <a:r>
              <a:rPr lang="en-US" dirty="0">
                <a:latin typeface="Times New Roman" charset="0"/>
                <a:ea typeface="ＭＳ Ｐゴシック" charset="0"/>
                <a:cs typeface="ＭＳ Ｐゴシック" charset="0"/>
              </a:rPr>
              <a:t>OS-27-Daniel-407, 499</a:t>
            </a:r>
          </a:p>
          <a:p>
            <a:r>
              <a:rPr lang="en-SG" sz="1200" kern="1200" dirty="0">
                <a:solidFill>
                  <a:schemeClr val="tx1"/>
                </a:solidFill>
                <a:effectLst/>
                <a:latin typeface="Arial" panose="020B0604020202020204" pitchFamily="34" charset="0"/>
                <a:ea typeface="+mn-ea"/>
                <a:cs typeface="Arial" panose="020B0604020202020204" pitchFamily="34" charset="0"/>
              </a:rPr>
              <a:t>NS-27-Rev1-slide </a:t>
            </a:r>
            <a:r>
              <a:rPr lang="en-US" sz="1200" kern="1200" dirty="0">
                <a:solidFill>
                  <a:schemeClr val="tx1"/>
                </a:solidFill>
                <a:effectLst/>
                <a:latin typeface="Times New Roman" charset="0"/>
                <a:ea typeface="ＭＳ Ｐゴシック" charset="0"/>
                <a:cs typeface="Arial" panose="020B0604020202020204" pitchFamily="34" charset="0"/>
              </a:rPr>
              <a:t>170</a:t>
            </a:r>
            <a:endParaRPr lang="en-US" dirty="0">
              <a:latin typeface="Times New Roman" charset="0"/>
              <a:ea typeface="ＭＳ Ｐゴシック" charset="0"/>
              <a:cs typeface="ＭＳ Ｐゴシック" charset="0"/>
            </a:endParaRPr>
          </a:p>
          <a:p>
            <a:r>
              <a:rPr lang="en-US" dirty="0">
                <a:latin typeface="Times New Roman" charset="0"/>
                <a:ea typeface="ＭＳ Ｐゴシック" charset="0"/>
                <a:cs typeface="ＭＳ Ｐゴシック" charset="0"/>
              </a:rPr>
              <a:t>NS-22-Rev7-12-slide 99</a:t>
            </a:r>
          </a:p>
        </p:txBody>
      </p:sp>
    </p:spTree>
    <p:extLst>
      <p:ext uri="{BB962C8B-B14F-4D97-AF65-F5344CB8AC3E}">
        <p14:creationId xmlns:p14="http://schemas.microsoft.com/office/powerpoint/2010/main" val="2201093564"/>
      </p:ext>
    </p:extLst>
  </p:cSld>
  <p:clrMapOvr>
    <a:masterClrMapping/>
  </p:clrMapOvr>
</p:notes>
</file>

<file path=ppt/notesSlides/notesSlide1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595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82B511CD-5DFC-0B4A-8D73-D51131AB3A04}" type="slidenum">
              <a:rPr lang="en-GB" sz="1200">
                <a:solidFill>
                  <a:prstClr val="white"/>
                </a:solidFill>
              </a:rPr>
              <a:pPr/>
              <a:t>171</a:t>
            </a:fld>
            <a:endParaRPr lang="en-GB" sz="1200">
              <a:solidFill>
                <a:prstClr val="white"/>
              </a:solidFill>
            </a:endParaRPr>
          </a:p>
        </p:txBody>
      </p:sp>
      <p:sp>
        <p:nvSpPr>
          <p:cNvPr id="765954" name="Rectangle 2"/>
          <p:cNvSpPr>
            <a:spLocks noGrp="1" noRot="1" noChangeAspect="1" noChangeArrowheads="1" noTextEdit="1"/>
          </p:cNvSpPr>
          <p:nvPr>
            <p:ph type="sldImg"/>
          </p:nvPr>
        </p:nvSpPr>
        <p:spPr>
          <a:ln/>
        </p:spPr>
      </p:sp>
      <p:sp>
        <p:nvSpPr>
          <p:cNvPr id="765955" name="Rectangle 3"/>
          <p:cNvSpPr>
            <a:spLocks noGrp="1" noChangeArrowheads="1"/>
          </p:cNvSpPr>
          <p:nvPr>
            <p:ph type="body" idx="1"/>
          </p:nvPr>
        </p:nvSpPr>
        <p:spPr>
          <a:xfrm>
            <a:off x="914400" y="4338638"/>
            <a:ext cx="5029200" cy="274637"/>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 uri="{FAA26D3D-D897-4be2-8F04-BA451C77F1D7}">
              <ma14:placeholderFlag xmlns="" xmlns:ma14="http://schemas.microsoft.com/office/mac/drawingml/2011/main" val="1"/>
            </a:ext>
          </a:extLst>
        </p:spPr>
        <p:txBody>
          <a:bodyPr/>
          <a:lstStyle/>
          <a:p>
            <a:endParaRPr lang="en-GB">
              <a:latin typeface="Times New Roman" charset="0"/>
              <a:ea typeface="ＭＳ Ｐゴシック" charset="0"/>
              <a:cs typeface="ＭＳ Ｐゴシック" charset="0"/>
            </a:endParaRPr>
          </a:p>
        </p:txBody>
      </p:sp>
    </p:spTree>
  </p:cSld>
  <p:clrMapOvr>
    <a:masterClrMapping/>
  </p:clrMapOvr>
</p:notes>
</file>

<file path=ppt/notesSlides/notesSlide1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956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2656AC5F-53EA-D246-AE9D-0B4F8812B86E}" type="slidenum">
              <a:rPr lang="en-GB" sz="1200">
                <a:solidFill>
                  <a:prstClr val="white"/>
                </a:solidFill>
              </a:rPr>
              <a:pPr/>
              <a:t>172</a:t>
            </a:fld>
            <a:endParaRPr lang="en-GB" sz="1200">
              <a:solidFill>
                <a:prstClr val="white"/>
              </a:solidFill>
            </a:endParaRPr>
          </a:p>
        </p:txBody>
      </p:sp>
      <p:sp>
        <p:nvSpPr>
          <p:cNvPr id="749570" name="Rectangle 2"/>
          <p:cNvSpPr>
            <a:spLocks noGrp="1" noRot="1" noChangeAspect="1" noChangeArrowheads="1" noTextEdit="1"/>
          </p:cNvSpPr>
          <p:nvPr>
            <p:ph type="sldImg"/>
          </p:nvPr>
        </p:nvSpPr>
        <p:spPr>
          <a:ln/>
        </p:spPr>
      </p:sp>
      <p:sp>
        <p:nvSpPr>
          <p:cNvPr id="749571"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16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390E0D21-93E8-B949-8B3A-BBD12BEC1F9D}" type="slidenum">
              <a:rPr lang="en-GB" sz="1200">
                <a:solidFill>
                  <a:prstClr val="white"/>
                </a:solidFill>
              </a:rPr>
              <a:pPr/>
              <a:t>173</a:t>
            </a:fld>
            <a:endParaRPr lang="en-GB" sz="1200">
              <a:solidFill>
                <a:prstClr val="white"/>
              </a:solidFill>
            </a:endParaRPr>
          </a:p>
        </p:txBody>
      </p:sp>
      <p:sp>
        <p:nvSpPr>
          <p:cNvPr id="751618" name="Rectangle 2"/>
          <p:cNvSpPr>
            <a:spLocks noGrp="1" noRot="1" noChangeAspect="1" noChangeArrowheads="1"/>
          </p:cNvSpPr>
          <p:nvPr>
            <p:ph type="sldImg"/>
          </p:nvPr>
        </p:nvSpPr>
        <p:spPr>
          <a:solidFill>
            <a:srgbClr val="FFFFFF"/>
          </a:solidFill>
          <a:ln/>
        </p:spPr>
      </p:sp>
      <p:sp>
        <p:nvSpPr>
          <p:cNvPr id="751619" name="Rectangle 3"/>
          <p:cNvSpPr>
            <a:spLocks noGrp="1" noChangeArrowheads="1"/>
          </p:cNvSpPr>
          <p:nvPr>
            <p:ph type="body" idx="1"/>
          </p:nvPr>
        </p:nvSpPr>
        <p:spPr>
          <a:xfrm>
            <a:off x="914400" y="4338638"/>
            <a:ext cx="5029200" cy="274637"/>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GB">
              <a:latin typeface="Times New Roman" charset="0"/>
              <a:ea typeface="ＭＳ Ｐゴシック" charset="0"/>
              <a:cs typeface="ＭＳ Ｐゴシック" charset="0"/>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5809"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B29D292B-22B0-764D-B8DC-21E3F628980D}" type="slidenum">
              <a:rPr lang="en-US" sz="1200">
                <a:solidFill>
                  <a:srgbClr val="000000"/>
                </a:solidFill>
                <a:latin typeface="Arial" charset="0"/>
              </a:rPr>
              <a:pPr eaLnBrk="1" hangingPunct="1"/>
              <a:t>23</a:t>
            </a:fld>
            <a:endParaRPr lang="en-US" sz="1200">
              <a:solidFill>
                <a:srgbClr val="000000"/>
              </a:solidFill>
              <a:latin typeface="Arial" charset="0"/>
            </a:endParaRPr>
          </a:p>
        </p:txBody>
      </p:sp>
      <p:sp>
        <p:nvSpPr>
          <p:cNvPr id="375810" name="Rectangle 2"/>
          <p:cNvSpPr>
            <a:spLocks noGrp="1" noRot="1" noChangeAspect="1" noChangeArrowheads="1"/>
          </p:cNvSpPr>
          <p:nvPr>
            <p:ph type="sldImg"/>
          </p:nvPr>
        </p:nvSpPr>
        <p:spPr>
          <a:solidFill>
            <a:srgbClr val="FFFFFF"/>
          </a:solidFill>
          <a:ln/>
        </p:spPr>
      </p:sp>
      <p:sp>
        <p:nvSpPr>
          <p:cNvPr id="37581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1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Slide Number Placeholder 7"/>
          <p:cNvSpPr>
            <a:spLocks noGrp="1" noChangeArrowheads="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A737F396-BBB3-DF47-9041-18440FE9820A}" type="slidenum">
              <a:rPr kumimoji="0" lang="en-US" sz="1200" b="0" i="0" u="none" strike="noStrike" kern="1200" cap="none" spc="0" normalizeH="0" baseline="0" noProof="0">
                <a:ln>
                  <a:noFill/>
                </a:ln>
                <a:solidFill>
                  <a:prstClr val="black"/>
                </a:solidFill>
                <a:effectLst/>
                <a:uLnTx/>
                <a:uFillTx/>
                <a:latin typeface="Calibri"/>
                <a:ea typeface="ＭＳ Ｐゴシック" charset="0"/>
                <a:cs typeface="+mn-cs"/>
              </a:rPr>
              <a:pPr marL="0" marR="0" lvl="0" indent="0" algn="r" defTabSz="457200" rtl="0" eaLnBrk="1" fontAlgn="auto" latinLnBrk="0" hangingPunct="1">
                <a:lnSpc>
                  <a:spcPct val="100000"/>
                </a:lnSpc>
                <a:spcBef>
                  <a:spcPts val="0"/>
                </a:spcBef>
                <a:spcAft>
                  <a:spcPts val="0"/>
                </a:spcAft>
                <a:buClrTx/>
                <a:buSzTx/>
                <a:buFontTx/>
                <a:buNone/>
                <a:tabLst/>
                <a:defRPr/>
              </a:pPr>
              <a:t>177</a:t>
            </a:fld>
            <a:endParaRPr kumimoji="0" lang="en-US" sz="1200" b="0" i="0" u="none" strike="noStrike" kern="1200" cap="none" spc="0" normalizeH="0" baseline="0" noProof="0">
              <a:ln>
                <a:noFill/>
              </a:ln>
              <a:solidFill>
                <a:prstClr val="black"/>
              </a:solidFill>
              <a:effectLst/>
              <a:uLnTx/>
              <a:uFillTx/>
              <a:latin typeface="Calibri"/>
              <a:ea typeface="ＭＳ Ｐゴシック" charset="0"/>
              <a:cs typeface="+mn-cs"/>
            </a:endParaRPr>
          </a:p>
        </p:txBody>
      </p:sp>
      <p:sp>
        <p:nvSpPr>
          <p:cNvPr id="28674" name="Rectangle 7"/>
          <p:cNvSpPr txBox="1">
            <a:spLocks noGrp="1" noChangeArrowheads="1"/>
          </p:cNvSpPr>
          <p:nvPr/>
        </p:nvSpPr>
        <p:spPr bwMode="auto">
          <a:xfrm>
            <a:off x="3886200" y="8869363"/>
            <a:ext cx="2971800" cy="2746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lIns="90000" tIns="46800" rIns="90000" bIns="46800" anchor="b">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88464B95-11D1-D44F-A93E-69103D1A831E}" type="slidenum">
              <a:rPr kumimoji="0" lang="en-GB" sz="1200" b="0" i="0" u="none" strike="noStrike" kern="1200" cap="none" spc="0" normalizeH="0" baseline="0" noProof="0" smtClean="0">
                <a:ln>
                  <a:noFill/>
                </a:ln>
                <a:solidFill>
                  <a:prstClr val="white"/>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177</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345091" name="Rectangle 2"/>
          <p:cNvSpPr>
            <a:spLocks noGrp="1" noRot="1" noChangeAspect="1" noChangeArrowheads="1"/>
          </p:cNvSpPr>
          <p:nvPr>
            <p:ph type="sldImg"/>
          </p:nvPr>
        </p:nvSpPr>
        <p:spPr>
          <a:solidFill>
            <a:srgbClr val="FFFFFF"/>
          </a:solidFill>
          <a:ln/>
          <a:extLst>
            <a:ext uri="{FAA26D3D-D897-4be2-8F04-BA451C77F1D7}">
              <ma14:placeholderFlag xmlns:ma14="http://schemas.microsoft.com/office/mac/drawingml/2011/main" xmlns="" val="1"/>
            </a:ext>
          </a:extLst>
        </p:spPr>
      </p:sp>
      <p:sp>
        <p:nvSpPr>
          <p:cNvPr id="345092" name="Rectangle 3"/>
          <p:cNvSpPr>
            <a:spLocks noGrp="1" noChangeArrowheads="1"/>
          </p:cNvSpPr>
          <p:nvPr>
            <p:ph type="body" idx="1"/>
          </p:nvPr>
        </p:nvSpPr>
        <p:spPr>
          <a:xfrm>
            <a:off x="914400" y="4343400"/>
            <a:ext cx="5029200" cy="1227138"/>
          </a:xfrm>
          <a:solidFill>
            <a:srgbClr val="FFFFFF"/>
          </a:solidFill>
          <a:ln>
            <a:solidFill>
              <a:srgbClr val="000000"/>
            </a:solidFill>
            <a:miter lim="800000"/>
            <a:headEnd/>
            <a:tailEnd/>
          </a:ln>
        </p:spPr>
        <p:txBody>
          <a:bodyPr lIns="90000" tIns="46800" rIns="90000" bIns="46800">
            <a:spAutoFit/>
          </a:bodyPr>
          <a:lstStyle/>
          <a:p>
            <a:r>
              <a:rPr lang="en-US" sz="1200" i="0" kern="1200" dirty="0">
                <a:solidFill>
                  <a:schemeClr val="tx1"/>
                </a:solidFill>
                <a:effectLst/>
                <a:latin typeface="Times New Roman" pitchFamily="-112" charset="0"/>
                <a:ea typeface="ＭＳ Ｐゴシック" pitchFamily="-108" charset="-128"/>
                <a:cs typeface="ＭＳ Ｐゴシック" pitchFamily="-108" charset="-128"/>
              </a:rPr>
              <a:t>Correlation Between Trumpets &amp;</a:t>
            </a:r>
            <a:r>
              <a:rPr lang="en-US" sz="1200" i="0" kern="1200" baseline="0" dirty="0">
                <a:solidFill>
                  <a:schemeClr val="tx1"/>
                </a:solidFill>
                <a:effectLst/>
                <a:latin typeface="Times New Roman" pitchFamily="-112" charset="0"/>
                <a:ea typeface="ＭＳ Ｐゴシック" pitchFamily="-108" charset="-128"/>
                <a:cs typeface="ＭＳ Ｐゴシック" pitchFamily="-108" charset="-128"/>
              </a:rPr>
              <a:t> Bowls (Wiersbe):</a:t>
            </a:r>
          </a:p>
          <a:p>
            <a:r>
              <a:rPr lang="en-US" sz="1200" i="0" kern="1200" dirty="0">
                <a:solidFill>
                  <a:schemeClr val="tx1"/>
                </a:solidFill>
                <a:effectLst/>
                <a:latin typeface="Times New Roman" pitchFamily="-112" charset="0"/>
                <a:ea typeface="ＭＳ Ｐゴシック" pitchFamily="-108" charset="-128"/>
                <a:cs typeface="ＭＳ Ｐゴシック" pitchFamily="-108" charset="-128"/>
              </a:rPr>
              <a:t>1 The Judgment</a:t>
            </a:r>
          </a:p>
          <a:p>
            <a:r>
              <a:rPr lang="en-US" sz="1200" i="0" kern="1200" dirty="0">
                <a:solidFill>
                  <a:schemeClr val="tx1"/>
                </a:solidFill>
                <a:effectLst/>
                <a:latin typeface="Times New Roman" pitchFamily="-112" charset="0"/>
                <a:ea typeface="ＭＳ Ｐゴシック" pitchFamily="-108" charset="-128"/>
                <a:cs typeface="ＭＳ Ｐゴシック" pitchFamily="-108" charset="-128"/>
              </a:rPr>
              <a:t>2 The earth</a:t>
            </a:r>
          </a:p>
          <a:p>
            <a:r>
              <a:rPr lang="en-US" sz="1200" i="0" kern="1200" dirty="0">
                <a:solidFill>
                  <a:schemeClr val="tx1"/>
                </a:solidFill>
                <a:effectLst/>
                <a:latin typeface="Times New Roman" pitchFamily="-112" charset="0"/>
                <a:ea typeface="ＭＳ Ｐゴシック" pitchFamily="-108" charset="-128"/>
                <a:cs typeface="ＭＳ Ｐゴシック" pitchFamily="-108" charset="-128"/>
              </a:rPr>
              <a:t>3 The sea</a:t>
            </a:r>
          </a:p>
          <a:p>
            <a:r>
              <a:rPr lang="en-US" sz="1200" i="0" kern="1200" dirty="0">
                <a:solidFill>
                  <a:schemeClr val="tx1"/>
                </a:solidFill>
                <a:effectLst/>
                <a:latin typeface="Times New Roman" pitchFamily="-112" charset="0"/>
                <a:ea typeface="ＭＳ Ｐゴシック" pitchFamily="-108" charset="-128"/>
                <a:cs typeface="ＭＳ Ｐゴシック" pitchFamily="-108" charset="-128"/>
              </a:rPr>
              <a:t>4 The rivers</a:t>
            </a:r>
          </a:p>
          <a:p>
            <a:r>
              <a:rPr lang="en-US" sz="1200" i="0" kern="1200" dirty="0">
                <a:solidFill>
                  <a:schemeClr val="tx1"/>
                </a:solidFill>
                <a:effectLst/>
                <a:latin typeface="Times New Roman" pitchFamily="-112" charset="0"/>
                <a:ea typeface="ＭＳ Ｐゴシック" pitchFamily="-108" charset="-128"/>
                <a:cs typeface="ＭＳ Ｐゴシック" pitchFamily="-108" charset="-128"/>
              </a:rPr>
              <a:t>5 The heavens</a:t>
            </a:r>
          </a:p>
          <a:p>
            <a:r>
              <a:rPr lang="en-US" sz="1200" i="0" kern="1200" dirty="0">
                <a:solidFill>
                  <a:schemeClr val="tx1"/>
                </a:solidFill>
                <a:effectLst/>
                <a:latin typeface="Times New Roman" pitchFamily="-112" charset="0"/>
                <a:ea typeface="ＭＳ Ｐゴシック" pitchFamily="-108" charset="-128"/>
                <a:cs typeface="ＭＳ Ｐゴシック" pitchFamily="-108" charset="-128"/>
              </a:rPr>
              <a:t>6 Mankind—torment</a:t>
            </a:r>
          </a:p>
          <a:p>
            <a:r>
              <a:rPr lang="en-US" sz="1200" i="0" kern="1200" dirty="0">
                <a:solidFill>
                  <a:schemeClr val="tx1"/>
                </a:solidFill>
                <a:effectLst/>
                <a:latin typeface="Times New Roman" pitchFamily="-112" charset="0"/>
                <a:ea typeface="ＭＳ Ｐゴシック" pitchFamily="-108" charset="-128"/>
                <a:cs typeface="ＭＳ Ｐゴシック" pitchFamily="-108" charset="-128"/>
              </a:rPr>
              <a:t>7 An army</a:t>
            </a:r>
          </a:p>
          <a:p>
            <a:r>
              <a:rPr lang="en-US" sz="1200" i="0" kern="1200" dirty="0">
                <a:solidFill>
                  <a:schemeClr val="tx1"/>
                </a:solidFill>
                <a:effectLst/>
                <a:latin typeface="Times New Roman" pitchFamily="-112" charset="0"/>
                <a:ea typeface="ＭＳ Ｐゴシック" pitchFamily="-108" charset="-128"/>
                <a:cs typeface="ＭＳ Ｐゴシック" pitchFamily="-108" charset="-128"/>
              </a:rPr>
              <a:t>Angry nations</a:t>
            </a:r>
          </a:p>
          <a:p>
            <a:endParaRPr lang="en-US" sz="1200" i="0" kern="1200" dirty="0">
              <a:solidFill>
                <a:schemeClr val="tx1"/>
              </a:solidFill>
              <a:effectLst/>
              <a:latin typeface="Times New Roman" pitchFamily="-112" charset="0"/>
              <a:ea typeface="ＭＳ Ｐゴシック" pitchFamily="-108" charset="-128"/>
              <a:cs typeface="ＭＳ Ｐゴシック" pitchFamily="-108" charset="-128"/>
            </a:endParaRPr>
          </a:p>
          <a:p>
            <a:r>
              <a:rPr lang="en-US" sz="1200" i="0" kern="1200" dirty="0">
                <a:solidFill>
                  <a:schemeClr val="tx1"/>
                </a:solidFill>
                <a:effectLst/>
                <a:latin typeface="Times New Roman" pitchFamily="-112" charset="0"/>
                <a:ea typeface="ＭＳ Ｐゴシック" pitchFamily="-108" charset="-128"/>
                <a:cs typeface="ＭＳ Ｐゴシック" pitchFamily="-108" charset="-128"/>
              </a:rPr>
              <a:t>Correlation between the Olivet Discourse (Matt 24) and Seals (Rev 6) is also striking.</a:t>
            </a:r>
          </a:p>
          <a:p>
            <a:r>
              <a:rPr lang="en-US" dirty="0">
                <a:latin typeface="Times New Roman" charset="0"/>
                <a:ea typeface="ＭＳ Ｐゴシック" charset="0"/>
                <a:cs typeface="ＭＳ Ｐゴシック" charset="0"/>
              </a:rPr>
              <a:t>_____________</a:t>
            </a:r>
          </a:p>
          <a:p>
            <a:r>
              <a:rPr lang="en-US" dirty="0">
                <a:latin typeface="Times New Roman" charset="0"/>
                <a:ea typeface="ＭＳ Ｐゴシック" charset="0"/>
                <a:cs typeface="ＭＳ Ｐゴシック" charset="0"/>
              </a:rPr>
              <a:t>Common-476</a:t>
            </a:r>
          </a:p>
          <a:p>
            <a:r>
              <a:rPr lang="en-US" dirty="0">
                <a:latin typeface="Times New Roman" charset="0"/>
                <a:ea typeface="ＭＳ Ｐゴシック" charset="0"/>
                <a:cs typeface="ＭＳ Ｐゴシック" charset="0"/>
              </a:rPr>
              <a:t>NS-01-Matt15-28-slide 153</a:t>
            </a:r>
          </a:p>
          <a:p>
            <a:r>
              <a:rPr lang="en-US" dirty="0">
                <a:latin typeface="Times New Roman" charset="0"/>
                <a:ea typeface="ＭＳ Ｐゴシック" charset="0"/>
                <a:cs typeface="ＭＳ Ｐゴシック" charset="0"/>
              </a:rPr>
              <a:t>NS-27-Rev1-2-slide 177</a:t>
            </a:r>
          </a:p>
          <a:p>
            <a:r>
              <a:rPr lang="en-US" dirty="0">
                <a:latin typeface="Times New Roman" charset="0"/>
                <a:ea typeface="ＭＳ Ｐゴシック" charset="0"/>
                <a:cs typeface="ＭＳ Ｐゴシック" charset="0"/>
              </a:rPr>
              <a:t>NS-27-Rev4-6-slide 133</a:t>
            </a:r>
          </a:p>
          <a:p>
            <a:r>
              <a:rPr lang="en-US" dirty="0">
                <a:latin typeface="Times New Roman" charset="0"/>
                <a:ea typeface="ＭＳ Ｐゴシック" charset="0"/>
                <a:cs typeface="ＭＳ Ｐゴシック" charset="0"/>
              </a:rPr>
              <a:t>NS-27-Rev7-12-slide 31</a:t>
            </a:r>
          </a:p>
          <a:p>
            <a:pPr marL="0" marR="0" lvl="0" indent="0" algn="l" defTabSz="457200" rtl="0" eaLnBrk="1" fontAlgn="auto" latinLnBrk="0" hangingPunct="1">
              <a:lnSpc>
                <a:spcPct val="100000"/>
              </a:lnSpc>
              <a:spcBef>
                <a:spcPts val="0"/>
              </a:spcBef>
              <a:spcAft>
                <a:spcPts val="0"/>
              </a:spcAft>
              <a:buClrTx/>
              <a:buSzTx/>
              <a:buFontTx/>
              <a:buNone/>
              <a:tabLst/>
              <a:defRPr/>
            </a:pPr>
            <a:r>
              <a:rPr lang="en-US" dirty="0">
                <a:latin typeface="Times New Roman" charset="0"/>
                <a:ea typeface="ＭＳ Ｐゴシック" charset="0"/>
                <a:cs typeface="ＭＳ Ｐゴシック" charset="0"/>
              </a:rPr>
              <a:t>NS-27-Rev13-19-slide 85</a:t>
            </a:r>
          </a:p>
        </p:txBody>
      </p:sp>
    </p:spTree>
  </p:cSld>
  <p:clrMapOvr>
    <a:masterClrMapping/>
  </p:clrMapOvr>
</p:notes>
</file>

<file path=ppt/notesSlides/notesSlide1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595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82B511CD-5DFC-0B4A-8D73-D51131AB3A04}" type="slidenum">
              <a:rPr lang="en-GB" sz="1200">
                <a:solidFill>
                  <a:prstClr val="white"/>
                </a:solidFill>
              </a:rPr>
              <a:pPr/>
              <a:t>179</a:t>
            </a:fld>
            <a:endParaRPr lang="en-GB" sz="1200">
              <a:solidFill>
                <a:prstClr val="white"/>
              </a:solidFill>
            </a:endParaRPr>
          </a:p>
        </p:txBody>
      </p:sp>
      <p:sp>
        <p:nvSpPr>
          <p:cNvPr id="765954" name="Rectangle 2"/>
          <p:cNvSpPr>
            <a:spLocks noGrp="1" noRot="1" noChangeAspect="1" noChangeArrowheads="1" noTextEdit="1"/>
          </p:cNvSpPr>
          <p:nvPr>
            <p:ph type="sldImg"/>
          </p:nvPr>
        </p:nvSpPr>
        <p:spPr>
          <a:ln/>
        </p:spPr>
      </p:sp>
      <p:sp>
        <p:nvSpPr>
          <p:cNvPr id="765955" name="Rectangle 3"/>
          <p:cNvSpPr>
            <a:spLocks noGrp="1" noChangeArrowheads="1"/>
          </p:cNvSpPr>
          <p:nvPr>
            <p:ph type="body" idx="1"/>
          </p:nvPr>
        </p:nvSpPr>
        <p:spPr>
          <a:xfrm>
            <a:off x="914400" y="4338638"/>
            <a:ext cx="5029200" cy="274637"/>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 uri="{FAA26D3D-D897-4be2-8F04-BA451C77F1D7}">
              <ma14:placeholderFlag xmlns="" xmlns:ma14="http://schemas.microsoft.com/office/mac/drawingml/2011/main" val="1"/>
            </a:ext>
          </a:extLst>
        </p:spPr>
        <p:txBody>
          <a:bodyPr/>
          <a:lstStyle/>
          <a:p>
            <a:endParaRPr lang="en-GB">
              <a:latin typeface="Times New Roman" charset="0"/>
              <a:ea typeface="ＭＳ Ｐゴシック" charset="0"/>
              <a:cs typeface="ＭＳ Ｐゴシック" charset="0"/>
            </a:endParaRPr>
          </a:p>
        </p:txBody>
      </p:sp>
    </p:spTree>
  </p:cSld>
  <p:clrMapOvr>
    <a:masterClrMapping/>
  </p:clrMapOvr>
</p:notes>
</file>

<file path=ppt/notesSlides/notesSlide1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1489" name="Rectangle 7"/>
          <p:cNvSpPr>
            <a:spLocks noGrp="1" noChangeArrowheads="1"/>
          </p:cNvSpPr>
          <p:nvPr>
            <p:ph type="sldNum" sz="quarter" idx="5"/>
          </p:nvPr>
        </p:nvSpPr>
        <p:spPr>
          <a:xfrm>
            <a:off x="3886200" y="8864600"/>
            <a:ext cx="2971800" cy="279400"/>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2AEC4CFB-8B4D-894B-AF42-29F30C9560B6}" type="slidenum">
              <a:rPr lang="en-GB" sz="1200">
                <a:solidFill>
                  <a:srgbClr val="FFFFFF"/>
                </a:solidFill>
              </a:rPr>
              <a:pPr/>
              <a:t>180</a:t>
            </a:fld>
            <a:endParaRPr lang="en-GB" sz="1200">
              <a:solidFill>
                <a:srgbClr val="FFFFFF"/>
              </a:solidFill>
            </a:endParaRPr>
          </a:p>
        </p:txBody>
      </p:sp>
      <p:sp>
        <p:nvSpPr>
          <p:cNvPr id="191490" name="Rectangle 2"/>
          <p:cNvSpPr>
            <a:spLocks noGrp="1" noRot="1" noChangeAspect="1" noChangeArrowheads="1" noTextEdit="1"/>
          </p:cNvSpPr>
          <p:nvPr>
            <p:ph type="sldImg"/>
          </p:nvPr>
        </p:nvSpPr>
        <p:spPr>
          <a:ln/>
        </p:spPr>
      </p:sp>
      <p:sp>
        <p:nvSpPr>
          <p:cNvPr id="191491" name="Rectangle 3"/>
          <p:cNvSpPr>
            <a:spLocks noGrp="1" noChangeArrowheads="1"/>
          </p:cNvSpPr>
          <p:nvPr>
            <p:ph type="body" idx="1"/>
          </p:nvPr>
        </p:nvSpPr>
        <p:spPr>
          <a:xfrm>
            <a:off x="914400" y="4343400"/>
            <a:ext cx="5029200" cy="279400"/>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 uri="{FAA26D3D-D897-4be2-8F04-BA451C77F1D7}">
              <ma14:placeholderFlag xmlns="" xmlns:ma14="http://schemas.microsoft.com/office/mac/drawingml/2011/main" val="1"/>
            </a:ext>
          </a:extLst>
        </p:spPr>
        <p:txBody>
          <a:bodyPr/>
          <a:lstStyle/>
          <a:p>
            <a:r>
              <a:rPr lang="en-US" dirty="0">
                <a:latin typeface="Times New Roman" charset="0"/>
                <a:ea typeface="ＭＳ Ｐゴシック" charset="0"/>
                <a:cs typeface="ＭＳ Ｐゴシック" charset="0"/>
              </a:rPr>
              <a:t>The 3</a:t>
            </a:r>
            <a:r>
              <a:rPr lang="en-US" baseline="0" dirty="0">
                <a:latin typeface="Times New Roman" charset="0"/>
                <a:ea typeface="ＭＳ Ｐゴシック" charset="0"/>
                <a:cs typeface="ＭＳ Ｐゴシック" charset="0"/>
              </a:rPr>
              <a:t> main divisions of Revelation are summarized in 1:19</a:t>
            </a:r>
          </a:p>
          <a:p>
            <a:r>
              <a:rPr lang="en-US" baseline="0" dirty="0">
                <a:latin typeface="Times New Roman" charset="0"/>
                <a:ea typeface="ＭＳ Ｐゴシック" charset="0"/>
                <a:cs typeface="ＭＳ Ｐゴシック" charset="0"/>
              </a:rPr>
              <a:t>The 3 main cycles of judgment are squared in blue</a:t>
            </a:r>
          </a:p>
          <a:p>
            <a:r>
              <a:rPr lang="en-US" baseline="0" dirty="0">
                <a:latin typeface="Times New Roman" charset="0"/>
                <a:ea typeface="ＭＳ Ｐゴシック" charset="0"/>
                <a:cs typeface="ＭＳ Ｐゴシック" charset="0"/>
              </a:rPr>
              <a:t>The 4 parenthetical sections appear in parentheses within the scrolls.  They do not advance the chronology but add important information that is not associated with a particular judgment.</a:t>
            </a:r>
          </a:p>
          <a:p>
            <a:endParaRPr lang="en-US" baseline="0" dirty="0">
              <a:latin typeface="Times New Roman" charset="0"/>
              <a:ea typeface="ＭＳ Ｐゴシック" charset="0"/>
              <a:cs typeface="ＭＳ Ｐゴシック" charset="0"/>
            </a:endParaRPr>
          </a:p>
          <a:p>
            <a:r>
              <a:rPr lang="en-US" baseline="0" dirty="0">
                <a:latin typeface="Times New Roman" charset="0"/>
                <a:ea typeface="ＭＳ Ｐゴシック" charset="0"/>
                <a:cs typeface="ＭＳ Ｐゴシック" charset="0"/>
              </a:rPr>
              <a:t>NTS Rev 1 slide 180</a:t>
            </a:r>
          </a:p>
          <a:p>
            <a:r>
              <a:rPr lang="en-US" baseline="0" dirty="0" err="1">
                <a:latin typeface="Times New Roman" charset="0"/>
                <a:ea typeface="ＭＳ Ｐゴシック" charset="0"/>
                <a:cs typeface="ＭＳ Ｐゴシック" charset="0"/>
              </a:rPr>
              <a:t>Esch</a:t>
            </a:r>
            <a:r>
              <a:rPr lang="en-US" baseline="0" dirty="0">
                <a:latin typeface="Times New Roman" charset="0"/>
                <a:ea typeface="ＭＳ Ｐゴシック" charset="0"/>
                <a:cs typeface="ＭＳ Ｐゴシック" charset="0"/>
              </a:rPr>
              <a:t> 07.13</a:t>
            </a:r>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1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776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54FD8126-766F-5B41-B1B8-14EAF796F5CD}"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181</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757762" name="Rectangle 2"/>
          <p:cNvSpPr>
            <a:spLocks noGrp="1" noRot="1" noChangeAspect="1" noChangeArrowheads="1"/>
          </p:cNvSpPr>
          <p:nvPr>
            <p:ph type="sldImg"/>
          </p:nvPr>
        </p:nvSpPr>
        <p:spPr>
          <a:xfrm>
            <a:off x="838200" y="457200"/>
            <a:ext cx="5181600" cy="3886200"/>
          </a:xfrm>
          <a:solidFill>
            <a:srgbClr val="FFFFFF"/>
          </a:solidFill>
          <a:ln/>
        </p:spPr>
      </p:sp>
      <p:sp>
        <p:nvSpPr>
          <p:cNvPr id="964611" name="Rectangle 3"/>
          <p:cNvSpPr>
            <a:spLocks noGrp="1" noChangeArrowheads="1"/>
          </p:cNvSpPr>
          <p:nvPr>
            <p:ph type="body" idx="1"/>
          </p:nvPr>
        </p:nvSpPr>
        <p:spPr>
          <a:solidFill>
            <a:srgbClr val="FFFFFF"/>
          </a:solidFill>
          <a:ln>
            <a:solidFill>
              <a:srgbClr val="000000"/>
            </a:solidFill>
          </a:ln>
        </p:spPr>
        <p:txBody>
          <a:bodyPr/>
          <a:lstStyle/>
          <a:p>
            <a:pPr eaLnBrk="1" hangingPunct="1">
              <a:defRPr/>
            </a:pPr>
            <a:r>
              <a:rPr lang="en-US" dirty="0">
                <a:latin typeface="Arial" panose="020B0604020202020204" pitchFamily="34" charset="0"/>
                <a:ea typeface="ＭＳ Ｐゴシック" charset="0"/>
                <a:cs typeface="Arial" panose="020B0604020202020204" pitchFamily="34" charset="0"/>
              </a:rPr>
              <a:t>Two factors will help us understand the historical situation in AD 95 with these churches scattered throughout the Empire:</a:t>
            </a:r>
          </a:p>
          <a:p>
            <a:pPr marL="228600" indent="-228600" eaLnBrk="1" hangingPunct="1">
              <a:buFontTx/>
              <a:buAutoNum type="arabicPeriod"/>
              <a:defRPr/>
            </a:pPr>
            <a:r>
              <a:rPr lang="en-US" dirty="0">
                <a:latin typeface="Arial" panose="020B0604020202020204" pitchFamily="34" charset="0"/>
                <a:ea typeface="ＭＳ Ｐゴシック" charset="0"/>
                <a:cs typeface="Arial" panose="020B0604020202020204" pitchFamily="34" charset="0"/>
              </a:rPr>
              <a:t>External persecution against the churches is noted in 1:9 [click] that began in Rome and spread by imperial edict</a:t>
            </a:r>
          </a:p>
          <a:p>
            <a:pPr marL="228600" indent="-228600" eaLnBrk="1" hangingPunct="1">
              <a:buFontTx/>
              <a:buAutoNum type="arabicPeriod"/>
              <a:defRPr/>
            </a:pPr>
            <a:r>
              <a:rPr lang="en-US" dirty="0">
                <a:latin typeface="Arial" panose="020B0604020202020204" pitchFamily="34" charset="0"/>
                <a:ea typeface="ＭＳ Ｐゴシック" charset="0"/>
                <a:cs typeface="Arial" panose="020B0604020202020204" pitchFamily="34" charset="0"/>
              </a:rPr>
              <a:t>Internal compromise within most churches is rebuked in chapters 2-3: division, false teaching, sinful living, self-centered luxurious lifestyles, etc.</a:t>
            </a:r>
          </a:p>
          <a:p>
            <a:pPr eaLnBrk="1" hangingPunct="1">
              <a:defRPr/>
            </a:pPr>
            <a:r>
              <a:rPr lang="en-US" dirty="0">
                <a:latin typeface="Arial" panose="020B0604020202020204" pitchFamily="34" charset="0"/>
                <a:ea typeface="ＭＳ Ｐゴシック" charset="0"/>
                <a:cs typeface="Arial" panose="020B0604020202020204" pitchFamily="34" charset="0"/>
              </a:rPr>
              <a:t>What evidence of internal compromise and eternal persecution do you see in your own experience today?  How can you relate?</a:t>
            </a:r>
          </a:p>
        </p:txBody>
      </p:sp>
    </p:spTree>
    <p:extLst>
      <p:ext uri="{BB962C8B-B14F-4D97-AF65-F5344CB8AC3E}">
        <p14:creationId xmlns:p14="http://schemas.microsoft.com/office/powerpoint/2010/main" val="560857263"/>
      </p:ext>
    </p:extLst>
  </p:cSld>
  <p:clrMapOvr>
    <a:masterClrMapping/>
  </p:clrMapOvr>
</p:notes>
</file>

<file path=ppt/notesSlides/notesSlide1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980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D103F3D0-DBD4-6547-A417-13DF9D2761F7}"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184</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759810" name="Rectangle 2"/>
          <p:cNvSpPr>
            <a:spLocks noGrp="1" noRot="1" noChangeAspect="1" noChangeArrowheads="1" noTextEdit="1"/>
          </p:cNvSpPr>
          <p:nvPr>
            <p:ph type="sldImg"/>
          </p:nvPr>
        </p:nvSpPr>
        <p:spPr>
          <a:ln/>
        </p:spPr>
      </p:sp>
      <p:sp>
        <p:nvSpPr>
          <p:cNvPr id="759811"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 uri="{FAA26D3D-D897-4be2-8F04-BA451C77F1D7}">
              <ma14:placeholderFlag xmlns:ma14="http://schemas.microsoft.com/office/mac/drawingml/2011/main" xmlns="" val="1"/>
            </a:ext>
          </a:extLst>
        </p:spPr>
        <p:txBody>
          <a:bodyPr/>
          <a:lstStyle/>
          <a:p>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1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latin typeface="Arial" panose="020B0604020202020204" pitchFamily="34" charset="0"/>
                <a:cs typeface="Arial" panose="020B0604020202020204" pitchFamily="34" charset="0"/>
              </a:rPr>
              <a:t>Death (1): </a:t>
            </a:r>
            <a:r>
              <a:rPr lang="en-US" sz="1200" kern="1200" dirty="0">
                <a:solidFill>
                  <a:schemeClr val="tx1"/>
                </a:solidFill>
                <a:effectLst/>
                <a:latin typeface="Arial" panose="020B0604020202020204" pitchFamily="34" charset="0"/>
                <a:ea typeface="+mn-ea"/>
                <a:cs typeface="Arial" panose="020B0604020202020204" pitchFamily="34" charset="0"/>
              </a:rPr>
              <a:t>Christ is sovereign over our ultimate enemy that no one else has defeated</a:t>
            </a:r>
            <a:r>
              <a:rPr lang="en-SG" sz="1200" kern="1200" dirty="0">
                <a:solidFill>
                  <a:schemeClr val="tx1"/>
                </a:solidFill>
                <a:effectLst/>
                <a:latin typeface="Arial" panose="020B0604020202020204" pitchFamily="34" charset="0"/>
                <a:ea typeface="+mn-ea"/>
                <a:cs typeface="Arial" panose="020B0604020202020204" pitchFamily="34" charset="0"/>
              </a:rPr>
              <a:t>.</a:t>
            </a:r>
          </a:p>
          <a:p>
            <a:pPr marL="0" marR="0" indent="0" algn="l" defTabSz="457200" rtl="0" eaLnBrk="1" fontAlgn="auto" latinLnBrk="0" hangingPunct="1">
              <a:lnSpc>
                <a:spcPct val="100000"/>
              </a:lnSpc>
              <a:spcBef>
                <a:spcPts val="0"/>
              </a:spcBef>
              <a:spcAft>
                <a:spcPts val="0"/>
              </a:spcAft>
              <a:buClrTx/>
              <a:buSzTx/>
              <a:buFontTx/>
              <a:buNone/>
              <a:tabLst/>
              <a:defRPr/>
            </a:pPr>
            <a:r>
              <a:rPr lang="en-SG" sz="1200" kern="1200" dirty="0">
                <a:solidFill>
                  <a:schemeClr val="tx1"/>
                </a:solidFill>
                <a:effectLst/>
                <a:latin typeface="Arial" panose="020B0604020202020204" pitchFamily="34" charset="0"/>
                <a:ea typeface="+mn-ea"/>
                <a:cs typeface="Arial" panose="020B0604020202020204" pitchFamily="34" charset="0"/>
              </a:rPr>
              <a:t>Churches (2-3): Christ is the boss over the seven Asian churches and every local church.</a:t>
            </a:r>
          </a:p>
          <a:p>
            <a:pPr marL="0" marR="0" indent="0" algn="l" defTabSz="457200" rtl="0" eaLnBrk="1" fontAlgn="auto" latinLnBrk="0" hangingPunct="1">
              <a:lnSpc>
                <a:spcPct val="100000"/>
              </a:lnSpc>
              <a:spcBef>
                <a:spcPts val="0"/>
              </a:spcBef>
              <a:spcAft>
                <a:spcPts val="0"/>
              </a:spcAft>
              <a:buClrTx/>
              <a:buSzTx/>
              <a:buFontTx/>
              <a:buNone/>
              <a:tabLst/>
              <a:defRPr/>
            </a:pPr>
            <a:r>
              <a:rPr lang="en-SG" sz="1200" kern="1200" dirty="0">
                <a:solidFill>
                  <a:schemeClr val="tx1"/>
                </a:solidFill>
                <a:effectLst/>
                <a:latin typeface="Arial" panose="020B0604020202020204" pitchFamily="34" charset="0"/>
                <a:ea typeface="+mn-ea"/>
                <a:cs typeface="Arial" panose="020B0604020202020204" pitchFamily="34" charset="0"/>
              </a:rPr>
              <a:t>Our Future (4-22): </a:t>
            </a:r>
            <a:r>
              <a:rPr lang="en-US" sz="1200" kern="1200" dirty="0">
                <a:solidFill>
                  <a:schemeClr val="tx1"/>
                </a:solidFill>
                <a:effectLst/>
                <a:latin typeface="Arial" panose="020B0604020202020204" pitchFamily="34" charset="0"/>
                <a:ea typeface="+mn-ea"/>
                <a:cs typeface="Arial" panose="020B0604020202020204" pitchFamily="34" charset="0"/>
              </a:rPr>
              <a:t>Christ is both Judge and Saviour of the End Times and our Eternal State</a:t>
            </a:r>
            <a:r>
              <a:rPr lang="en-SG" sz="1200" kern="1200" dirty="0">
                <a:solidFill>
                  <a:schemeClr val="tx1"/>
                </a:solidFill>
                <a:effectLst/>
                <a:latin typeface="Arial" panose="020B0604020202020204" pitchFamily="34" charset="0"/>
                <a:ea typeface="+mn-ea"/>
                <a:cs typeface="Arial" panose="020B0604020202020204" pitchFamily="34" charset="0"/>
              </a:rPr>
              <a:t>.</a:t>
            </a:r>
          </a:p>
          <a:p>
            <a:pPr marL="0" marR="0" indent="0" algn="l" defTabSz="457200" rtl="0" eaLnBrk="1" fontAlgn="auto" latinLnBrk="0" hangingPunct="1">
              <a:lnSpc>
                <a:spcPct val="100000"/>
              </a:lnSpc>
              <a:spcBef>
                <a:spcPts val="0"/>
              </a:spcBef>
              <a:spcAft>
                <a:spcPts val="0"/>
              </a:spcAft>
              <a:buClrTx/>
              <a:buSzTx/>
              <a:buFontTx/>
              <a:buNone/>
              <a:tabLst/>
              <a:defRPr/>
            </a:pPr>
            <a:r>
              <a:rPr lang="en-SG" sz="1200" kern="1200" dirty="0">
                <a:solidFill>
                  <a:schemeClr val="tx1"/>
                </a:solidFill>
                <a:effectLst/>
                <a:latin typeface="Arial" panose="020B0604020202020204" pitchFamily="34" charset="0"/>
                <a:ea typeface="+mn-ea"/>
                <a:cs typeface="Arial" panose="020B0604020202020204" pitchFamily="34" charset="0"/>
              </a:rPr>
              <a:t>_________</a:t>
            </a:r>
          </a:p>
          <a:p>
            <a:pPr marL="0" marR="0" indent="0" algn="l" defTabSz="457200" rtl="0" eaLnBrk="1" fontAlgn="auto" latinLnBrk="0" hangingPunct="1">
              <a:lnSpc>
                <a:spcPct val="100000"/>
              </a:lnSpc>
              <a:spcBef>
                <a:spcPts val="0"/>
              </a:spcBef>
              <a:spcAft>
                <a:spcPts val="0"/>
              </a:spcAft>
              <a:buClrTx/>
              <a:buSzTx/>
              <a:buFontTx/>
              <a:buNone/>
              <a:tabLst/>
              <a:defRPr/>
            </a:pPr>
            <a:r>
              <a:rPr lang="en-SG" sz="1200" kern="1200" dirty="0">
                <a:solidFill>
                  <a:schemeClr val="tx1"/>
                </a:solidFill>
                <a:effectLst/>
                <a:latin typeface="Arial" panose="020B0604020202020204" pitchFamily="34" charset="0"/>
                <a:ea typeface="+mn-ea"/>
                <a:cs typeface="Arial" panose="020B0604020202020204" pitchFamily="34" charset="0"/>
              </a:rPr>
              <a:t>Common-468</a:t>
            </a:r>
          </a:p>
          <a:p>
            <a:pPr marL="0" marR="0" indent="0" algn="l" defTabSz="457200" rtl="0" eaLnBrk="1" fontAlgn="auto" latinLnBrk="0" hangingPunct="1">
              <a:lnSpc>
                <a:spcPct val="100000"/>
              </a:lnSpc>
              <a:spcBef>
                <a:spcPts val="0"/>
              </a:spcBef>
              <a:spcAft>
                <a:spcPts val="0"/>
              </a:spcAft>
              <a:buClrTx/>
              <a:buSzTx/>
              <a:buFontTx/>
              <a:buNone/>
              <a:tabLst/>
              <a:defRPr/>
            </a:pPr>
            <a:r>
              <a:rPr lang="en-SG" sz="1200" kern="1200" dirty="0">
                <a:solidFill>
                  <a:schemeClr val="tx1"/>
                </a:solidFill>
                <a:effectLst/>
                <a:latin typeface="Arial" panose="020B0604020202020204" pitchFamily="34" charset="0"/>
                <a:ea typeface="+mn-ea"/>
                <a:cs typeface="Arial" panose="020B0604020202020204" pitchFamily="34" charset="0"/>
              </a:rPr>
              <a:t>NS-27-Rev1-slide 18, 184</a:t>
            </a:r>
          </a:p>
          <a:p>
            <a:pPr marL="0" marR="0" indent="0" algn="l" defTabSz="457200" rtl="0" eaLnBrk="1" fontAlgn="auto" latinLnBrk="0" hangingPunct="1">
              <a:lnSpc>
                <a:spcPct val="100000"/>
              </a:lnSpc>
              <a:spcBef>
                <a:spcPts val="0"/>
              </a:spcBef>
              <a:spcAft>
                <a:spcPts val="0"/>
              </a:spcAft>
              <a:buClrTx/>
              <a:buSzTx/>
              <a:buFontTx/>
              <a:buNone/>
              <a:tabLst/>
              <a:defRPr/>
            </a:pPr>
            <a:r>
              <a:rPr lang="en-SG" sz="1200" kern="1200" dirty="0">
                <a:solidFill>
                  <a:schemeClr val="tx1"/>
                </a:solidFill>
                <a:effectLst/>
                <a:latin typeface="Arial" panose="020B0604020202020204" pitchFamily="34" charset="0"/>
                <a:ea typeface="+mn-ea"/>
                <a:cs typeface="Arial" panose="020B0604020202020204" pitchFamily="34" charset="0"/>
              </a:rPr>
              <a:t>NS-27-Rev2–slide 2</a:t>
            </a:r>
          </a:p>
          <a:p>
            <a:pPr marL="0" marR="0" indent="0" algn="l" defTabSz="457200" rtl="0" eaLnBrk="1" fontAlgn="auto" latinLnBrk="0" hangingPunct="1">
              <a:lnSpc>
                <a:spcPct val="100000"/>
              </a:lnSpc>
              <a:spcBef>
                <a:spcPts val="0"/>
              </a:spcBef>
              <a:spcAft>
                <a:spcPts val="0"/>
              </a:spcAft>
              <a:buClrTx/>
              <a:buSzTx/>
              <a:buFontTx/>
              <a:buNone/>
              <a:tabLst/>
              <a:defRPr/>
            </a:pPr>
            <a:r>
              <a:rPr lang="en-SG" sz="1200" kern="1200" dirty="0">
                <a:solidFill>
                  <a:schemeClr val="tx1"/>
                </a:solidFill>
                <a:effectLst/>
                <a:latin typeface="Arial" panose="020B0604020202020204" pitchFamily="34" charset="0"/>
                <a:ea typeface="+mn-ea"/>
                <a:cs typeface="Arial" panose="020B0604020202020204" pitchFamily="34" charset="0"/>
              </a:rPr>
              <a:t>NS-27-Rev4-slide 3</a:t>
            </a:r>
            <a:endParaRPr lang="en-US" dirty="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0C4E468F-4A77-E94F-AA26-F0993CBF7DD1}"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185</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211320467"/>
      </p:ext>
    </p:extLst>
  </p:cSld>
  <p:clrMapOvr>
    <a:masterClrMapping/>
  </p:clrMapOvr>
</p:notes>
</file>

<file path=ppt/notesSlides/notesSlide1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980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D103F3D0-DBD4-6547-A417-13DF9D2761F7}" type="slidenum">
              <a:rPr lang="en-GB" sz="1200">
                <a:solidFill>
                  <a:prstClr val="white"/>
                </a:solidFill>
              </a:rPr>
              <a:pPr/>
              <a:t>186</a:t>
            </a:fld>
            <a:endParaRPr lang="en-GB" sz="1200">
              <a:solidFill>
                <a:prstClr val="white"/>
              </a:solidFill>
            </a:endParaRPr>
          </a:p>
        </p:txBody>
      </p:sp>
      <p:sp>
        <p:nvSpPr>
          <p:cNvPr id="759810" name="Rectangle 2"/>
          <p:cNvSpPr>
            <a:spLocks noGrp="1" noRot="1" noChangeAspect="1" noChangeArrowheads="1" noTextEdit="1"/>
          </p:cNvSpPr>
          <p:nvPr>
            <p:ph type="sldImg"/>
          </p:nvPr>
        </p:nvSpPr>
        <p:spPr>
          <a:ln/>
        </p:spPr>
      </p:sp>
      <p:sp>
        <p:nvSpPr>
          <p:cNvPr id="759811"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 uri="{FAA26D3D-D897-4be2-8F04-BA451C77F1D7}">
              <ma14:placeholderFlag xmlns="" xmlns:ma14="http://schemas.microsoft.com/office/mac/drawingml/2011/main" val="1"/>
            </a:ext>
          </a:extLst>
        </p:spPr>
        <p:txBody>
          <a:bodyPr/>
          <a:lstStyle/>
          <a:p>
            <a:r>
              <a:rPr lang="en-US" sz="1200" kern="1200" dirty="0">
                <a:solidFill>
                  <a:schemeClr val="tx1"/>
                </a:solidFill>
                <a:effectLst/>
                <a:latin typeface="Arial" panose="020B0604020202020204" pitchFamily="34" charset="0"/>
                <a:ea typeface="ＭＳ Ｐゴシック" pitchFamily="-108" charset="-128"/>
                <a:cs typeface="Arial" panose="020B0604020202020204" pitchFamily="34" charset="0"/>
              </a:rPr>
              <a:t>"Tradition says that it was Domitian who sent John to the Isle of Patmos, a Roman penal colony off the coast of Asia Minor. This being the location of John</a:t>
            </a:r>
            <a:r>
              <a:rPr lang="fr-FR" sz="1200" kern="1200" dirty="0">
                <a:solidFill>
                  <a:schemeClr val="tx1"/>
                </a:solidFill>
                <a:effectLst/>
                <a:latin typeface="Arial" panose="020B0604020202020204" pitchFamily="34" charset="0"/>
                <a:ea typeface="ＭＳ Ｐゴシック" pitchFamily="-108" charset="-128"/>
                <a:cs typeface="Arial" panose="020B0604020202020204" pitchFamily="34" charset="0"/>
              </a:rPr>
              <a:t>'</a:t>
            </a:r>
            <a:r>
              <a:rPr lang="en-US" sz="1200" kern="1200" dirty="0">
                <a:solidFill>
                  <a:schemeClr val="tx1"/>
                </a:solidFill>
                <a:effectLst/>
                <a:latin typeface="Arial" panose="020B0604020202020204" pitchFamily="34" charset="0"/>
                <a:ea typeface="ＭＳ Ｐゴシック" pitchFamily="-108" charset="-128"/>
                <a:cs typeface="Arial" panose="020B0604020202020204" pitchFamily="34" charset="0"/>
              </a:rPr>
              <a:t>s exile, perhaps it is not surprising that the word </a:t>
            </a:r>
            <a:r>
              <a:rPr lang="en-US" sz="1200" i="1" kern="1200" dirty="0">
                <a:solidFill>
                  <a:schemeClr val="tx1"/>
                </a:solidFill>
                <a:effectLst/>
                <a:latin typeface="Arial" panose="020B0604020202020204" pitchFamily="34" charset="0"/>
                <a:ea typeface="ＭＳ Ｐゴシック" pitchFamily="-108" charset="-128"/>
                <a:cs typeface="Arial" panose="020B0604020202020204" pitchFamily="34" charset="0"/>
              </a:rPr>
              <a:t>sea</a:t>
            </a:r>
            <a:r>
              <a:rPr lang="en-US" sz="1200" kern="1200" dirty="0">
                <a:solidFill>
                  <a:schemeClr val="tx1"/>
                </a:solidFill>
                <a:effectLst/>
                <a:latin typeface="Arial" panose="020B0604020202020204" pitchFamily="34" charset="0"/>
                <a:ea typeface="ＭＳ Ｐゴシック" pitchFamily="-108" charset="-128"/>
                <a:cs typeface="Arial" panose="020B0604020202020204" pitchFamily="34" charset="0"/>
              </a:rPr>
              <a:t> is found twenty-six times in his book" (Warren Wiersbe, Bible Exposition Commentary)</a:t>
            </a:r>
            <a:endParaRPr lang="en-US" dirty="0">
              <a:latin typeface="Arial" panose="020B0604020202020204" pitchFamily="34" charset="0"/>
              <a:ea typeface="ＭＳ Ｐゴシック" charset="0"/>
              <a:cs typeface="Arial" panose="020B0604020202020204" pitchFamily="34" charset="0"/>
            </a:endParaRPr>
          </a:p>
        </p:txBody>
      </p:sp>
    </p:spTree>
  </p:cSld>
  <p:clrMapOvr>
    <a:masterClrMapping/>
  </p:clrMapOvr>
</p:notes>
</file>

<file path=ppt/notesSlides/notesSlide1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276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969D8FC5-F997-8643-895E-CCF3D281C327}" type="slidenum">
              <a:rPr lang="en-GB" sz="1200">
                <a:solidFill>
                  <a:prstClr val="white"/>
                </a:solidFill>
              </a:rPr>
              <a:pPr/>
              <a:t>187</a:t>
            </a:fld>
            <a:endParaRPr lang="en-GB" sz="1200">
              <a:solidFill>
                <a:prstClr val="white"/>
              </a:solidFill>
            </a:endParaRPr>
          </a:p>
        </p:txBody>
      </p:sp>
      <p:sp>
        <p:nvSpPr>
          <p:cNvPr id="672770" name="Rectangle 2"/>
          <p:cNvSpPr>
            <a:spLocks noGrp="1" noRot="1" noChangeAspect="1" noChangeArrowheads="1" noTextEdit="1"/>
          </p:cNvSpPr>
          <p:nvPr>
            <p:ph type="sldImg"/>
          </p:nvPr>
        </p:nvSpPr>
        <p:spPr>
          <a:ln/>
        </p:spPr>
      </p:sp>
      <p:sp>
        <p:nvSpPr>
          <p:cNvPr id="672771" name="Rectangle 3"/>
          <p:cNvSpPr>
            <a:spLocks noGrp="1" noChangeArrowheads="1"/>
          </p:cNvSpPr>
          <p:nvPr>
            <p:ph type="body" idx="1"/>
          </p:nvPr>
        </p:nvSpPr>
        <p:spPr>
          <a:xfrm>
            <a:off x="914400" y="4338638"/>
            <a:ext cx="5029200" cy="1370012"/>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 uri="{FAA26D3D-D897-4be2-8F04-BA451C77F1D7}">
              <ma14:placeholderFlag xmlns="" xmlns:ma14="http://schemas.microsoft.com/office/mac/drawingml/2011/main" val="1"/>
            </a:ext>
          </a:extLst>
        </p:spPr>
        <p:txBody>
          <a:bodyPr/>
          <a:lstStyle/>
          <a:p>
            <a:endParaRPr lang="en-GB">
              <a:latin typeface="Times New Roman" charset="0"/>
              <a:ea typeface="ＭＳ Ｐゴシック" charset="0"/>
              <a:cs typeface="ＭＳ Ｐゴシック" charset="0"/>
            </a:endParaRPr>
          </a:p>
        </p:txBody>
      </p:sp>
    </p:spTree>
  </p:cSld>
  <p:clrMapOvr>
    <a:masterClrMapping/>
  </p:clrMapOvr>
</p:notes>
</file>

<file path=ppt/notesSlides/notesSlide1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980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D103F3D0-DBD4-6547-A417-13DF9D2761F7}" type="slidenum">
              <a:rPr lang="en-GB" sz="1200">
                <a:solidFill>
                  <a:prstClr val="white"/>
                </a:solidFill>
              </a:rPr>
              <a:pPr/>
              <a:t>188</a:t>
            </a:fld>
            <a:endParaRPr lang="en-GB" sz="1200">
              <a:solidFill>
                <a:prstClr val="white"/>
              </a:solidFill>
            </a:endParaRPr>
          </a:p>
        </p:txBody>
      </p:sp>
      <p:sp>
        <p:nvSpPr>
          <p:cNvPr id="759810" name="Rectangle 2"/>
          <p:cNvSpPr>
            <a:spLocks noGrp="1" noRot="1" noChangeAspect="1" noChangeArrowheads="1" noTextEdit="1"/>
          </p:cNvSpPr>
          <p:nvPr>
            <p:ph type="sldImg"/>
          </p:nvPr>
        </p:nvSpPr>
        <p:spPr>
          <a:ln/>
        </p:spPr>
      </p:sp>
      <p:sp>
        <p:nvSpPr>
          <p:cNvPr id="759811"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 uri="{FAA26D3D-D897-4be2-8F04-BA451C77F1D7}">
              <ma14:placeholderFlag xmlns="" xmlns:ma14="http://schemas.microsoft.com/office/mac/drawingml/2011/main" val="1"/>
            </a:ext>
          </a:extLst>
        </p:spPr>
        <p:txBody>
          <a:bodyPr/>
          <a:lstStyle/>
          <a:p>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1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8198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4A96D33E-E9DF-094B-9760-B52976ECEAEB}" type="slidenum">
              <a:rPr lang="en-GB" sz="1200">
                <a:solidFill>
                  <a:prstClr val="white"/>
                </a:solidFill>
              </a:rPr>
              <a:pPr/>
              <a:t>189</a:t>
            </a:fld>
            <a:endParaRPr lang="en-GB" sz="1200">
              <a:solidFill>
                <a:prstClr val="white"/>
              </a:solidFill>
            </a:endParaRPr>
          </a:p>
        </p:txBody>
      </p:sp>
      <p:sp>
        <p:nvSpPr>
          <p:cNvPr id="681986" name="Rectangle 2"/>
          <p:cNvSpPr>
            <a:spLocks noGrp="1" noRot="1" noChangeAspect="1" noChangeArrowheads="1" noTextEdit="1"/>
          </p:cNvSpPr>
          <p:nvPr>
            <p:ph type="sldImg"/>
          </p:nvPr>
        </p:nvSpPr>
        <p:spPr>
          <a:ln/>
        </p:spPr>
      </p:sp>
      <p:sp>
        <p:nvSpPr>
          <p:cNvPr id="681987"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 uri="{FAA26D3D-D897-4be2-8F04-BA451C77F1D7}">
              <ma14:placeholderFlag xmlns="" xmlns:ma14="http://schemas.microsoft.com/office/mac/drawingml/2011/main" val="1"/>
            </a:ext>
          </a:extLst>
        </p:spPr>
        <p:txBody>
          <a:bodyPr/>
          <a:lstStyle/>
          <a:p>
            <a:pPr marL="0" marR="0" indent="0" algn="l" defTabSz="914400" rtl="0" eaLnBrk="0" fontAlgn="base" latinLnBrk="0" hangingPunct="0">
              <a:lnSpc>
                <a:spcPct val="100000"/>
              </a:lnSpc>
              <a:spcBef>
                <a:spcPct val="30000"/>
              </a:spcBef>
              <a:spcAft>
                <a:spcPct val="0"/>
              </a:spcAft>
              <a:buClrTx/>
              <a:buSzTx/>
              <a:buFontTx/>
              <a:buNone/>
              <a:tabLst/>
              <a:defRPr/>
            </a:pPr>
            <a:r>
              <a:rPr lang="en-US" dirty="0">
                <a:latin typeface="Times New Roman" charset="0"/>
                <a:ea typeface="ＭＳ Ｐゴシック" charset="0"/>
                <a:cs typeface="ＭＳ Ｐゴシック" charset="0"/>
              </a:rPr>
              <a:t>"</a:t>
            </a:r>
            <a:r>
              <a:rPr lang="en-US" sz="1200" kern="1200" dirty="0">
                <a:solidFill>
                  <a:schemeClr val="tx1"/>
                </a:solidFill>
                <a:effectLst/>
                <a:latin typeface="Times New Roman" pitchFamily="-112" charset="0"/>
                <a:ea typeface="ＭＳ Ｐゴシック" pitchFamily="-108" charset="-128"/>
                <a:cs typeface="ＭＳ Ｐゴシック" pitchFamily="-108" charset="-128"/>
              </a:rPr>
              <a:t>How did the Lord convey the contents of this book to His servant? According to Revelation 1:1–2, the Father gave the revelation to the Son, and the Son shared it with the apostle, using "His angel" as intermediary. Sometimes Christ Himself conveyed information to John (Rev. 1:10ff); sometimes it was an elder (Rev. 7:13); and often it was an angel (Rev. 17:1; 19:9–10). Sometimes a "voice from heaven" told John what to say and do (Rev. 10:4). The book came from God to John, no matter what the various means of communication were; and it was all inspired by the Spirit" (Wiersbe, Be Ready, Bible Exposition Commentary).</a:t>
            </a: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5089" name="Rectangle 7"/>
          <p:cNvSpPr>
            <a:spLocks noGrp="1" noChangeArrowheads="1"/>
          </p:cNvSpPr>
          <p:nvPr>
            <p:ph type="sldNum" sz="quarter" idx="5"/>
          </p:nvPr>
        </p:nvSpPr>
        <p:spPr>
          <a:xfrm>
            <a:off x="3884613" y="8685213"/>
            <a:ext cx="2971800" cy="457200"/>
          </a:xfrm>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BA3FBF7B-F2C1-C44B-8232-747C0ED3C234}"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26</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345090" name="Rectangle 2"/>
          <p:cNvSpPr>
            <a:spLocks noGrp="1" noRot="1" noChangeAspect="1" noChangeArrowheads="1"/>
          </p:cNvSpPr>
          <p:nvPr>
            <p:ph type="sldImg"/>
          </p:nvPr>
        </p:nvSpPr>
        <p:spPr>
          <a:solidFill>
            <a:srgbClr val="FFFFFF"/>
          </a:solidFill>
          <a:ln/>
        </p:spPr>
      </p:sp>
      <p:sp>
        <p:nvSpPr>
          <p:cNvPr id="34509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lvl="3" eaLnBrk="1" hangingPunct="1">
              <a:spcBef>
                <a:spcPts val="1200"/>
              </a:spcBef>
              <a:spcAft>
                <a:spcPts val="300"/>
              </a:spcAft>
            </a:pPr>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3148377692"/>
      </p:ext>
    </p:extLst>
  </p:cSld>
  <p:clrMapOvr>
    <a:masterClrMapping/>
  </p:clrMapOvr>
</p:notes>
</file>

<file path=ppt/notesSlides/notesSlide1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276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969D8FC5-F997-8643-895E-CCF3D281C327}"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193</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672770" name="Rectangle 2"/>
          <p:cNvSpPr>
            <a:spLocks noGrp="1" noRot="1" noChangeAspect="1" noChangeArrowheads="1" noTextEdit="1"/>
          </p:cNvSpPr>
          <p:nvPr>
            <p:ph type="sldImg"/>
          </p:nvPr>
        </p:nvSpPr>
        <p:spPr>
          <a:ln/>
        </p:spPr>
      </p:sp>
      <p:sp>
        <p:nvSpPr>
          <p:cNvPr id="672771" name="Rectangle 3"/>
          <p:cNvSpPr>
            <a:spLocks noGrp="1" noChangeArrowheads="1"/>
          </p:cNvSpPr>
          <p:nvPr>
            <p:ph type="body" idx="1"/>
          </p:nvPr>
        </p:nvSpPr>
        <p:spPr>
          <a:xfrm>
            <a:off x="914400" y="4338638"/>
            <a:ext cx="5029200" cy="1370012"/>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 uri="{FAA26D3D-D897-4be2-8F04-BA451C77F1D7}">
              <ma14:placeholderFlag xmlns="" xmlns:ma14="http://schemas.microsoft.com/office/mac/drawingml/2011/main" val="1"/>
            </a:ext>
          </a:extLst>
        </p:spPr>
        <p:txBody>
          <a:bodyPr/>
          <a:lstStyle/>
          <a:p>
            <a:endParaRPr lang="en-GB">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050611128"/>
      </p:ext>
    </p:extLst>
  </p:cSld>
  <p:clrMapOvr>
    <a:masterClrMapping/>
  </p:clrMapOvr>
</p:notes>
</file>

<file path=ppt/notesSlides/notesSlide1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60E1DF89-A8A3-4585-A69A-C5CAE86A8C2A}" type="slidenum">
              <a:rPr lang="en-US" smtClean="0">
                <a:solidFill>
                  <a:prstClr val="black"/>
                </a:solidFill>
                <a:latin typeface="Calibri"/>
              </a:rPr>
              <a:pPr/>
              <a:t>194</a:t>
            </a:fld>
            <a:endParaRPr lang="en-US">
              <a:solidFill>
                <a:prstClr val="black"/>
              </a:solidFill>
              <a:latin typeface="Calibri"/>
            </a:endParaRPr>
          </a:p>
        </p:txBody>
      </p:sp>
    </p:spTree>
    <p:extLst>
      <p:ext uri="{BB962C8B-B14F-4D97-AF65-F5344CB8AC3E}">
        <p14:creationId xmlns:p14="http://schemas.microsoft.com/office/powerpoint/2010/main" val="289768454"/>
      </p:ext>
    </p:extLst>
  </p:cSld>
  <p:clrMapOvr>
    <a:masterClrMapping/>
  </p:clrMapOvr>
</p:notes>
</file>

<file path=ppt/notesSlides/notesSlide1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9626D268-44A2-4121-BF76-46423B289C7E}" type="slidenum">
              <a:rPr lang="en-US">
                <a:solidFill>
                  <a:prstClr val="black"/>
                </a:solidFill>
                <a:latin typeface="Calibri"/>
              </a:rPr>
              <a:pPr/>
              <a:t>195</a:t>
            </a:fld>
            <a:endParaRPr lang="en-US">
              <a:solidFill>
                <a:prstClr val="black"/>
              </a:solidFill>
              <a:latin typeface="Calibri"/>
            </a:endParaRPr>
          </a:p>
        </p:txBody>
      </p:sp>
      <p:sp>
        <p:nvSpPr>
          <p:cNvPr id="48130" name="Rectangle 2"/>
          <p:cNvSpPr>
            <a:spLocks noGrp="1" noRot="1" noChangeAspect="1" noChangeArrowheads="1" noTextEdit="1"/>
          </p:cNvSpPr>
          <p:nvPr>
            <p:ph type="sldImg"/>
          </p:nvPr>
        </p:nvSpPr>
        <p:spPr>
          <a:ln/>
        </p:spPr>
      </p:sp>
      <p:sp>
        <p:nvSpPr>
          <p:cNvPr id="48131" name="Rectangle 3"/>
          <p:cNvSpPr>
            <a:spLocks noGrp="1" noChangeArrowheads="1"/>
          </p:cNvSpPr>
          <p:nvPr>
            <p:ph type="body" idx="1"/>
          </p:nvPr>
        </p:nvSpPr>
        <p:spPr/>
        <p:txBody>
          <a:bodyPr/>
          <a:lstStyle/>
          <a:p>
            <a:endParaRPr lang="en-US"/>
          </a:p>
        </p:txBody>
      </p:sp>
    </p:spTree>
  </p:cSld>
  <p:clrMapOvr>
    <a:masterClrMapping/>
  </p:clrMapOvr>
</p:notes>
</file>

<file path=ppt/notesSlides/notesSlide1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980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D103F3D0-DBD4-6547-A417-13DF9D2761F7}"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201</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759810" name="Rectangle 2"/>
          <p:cNvSpPr>
            <a:spLocks noGrp="1" noRot="1" noChangeAspect="1" noChangeArrowheads="1" noTextEdit="1"/>
          </p:cNvSpPr>
          <p:nvPr>
            <p:ph type="sldImg"/>
          </p:nvPr>
        </p:nvSpPr>
        <p:spPr>
          <a:ln/>
        </p:spPr>
      </p:sp>
      <p:sp>
        <p:nvSpPr>
          <p:cNvPr id="759811"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 uri="{FAA26D3D-D897-4be2-8F04-BA451C77F1D7}">
              <ma14:placeholderFlag xmlns="" xmlns:ma14="http://schemas.microsoft.com/office/mac/drawingml/2011/main" val="1"/>
            </a:ext>
          </a:extLst>
        </p:spPr>
        <p:txBody>
          <a:bodyPr/>
          <a:lstStyle/>
          <a:p>
            <a:r>
              <a:rPr lang="en-US" sz="1200" kern="1200" dirty="0">
                <a:solidFill>
                  <a:schemeClr val="tx1"/>
                </a:solidFill>
                <a:effectLst/>
                <a:latin typeface="Times New Roman" pitchFamily="-112" charset="0"/>
                <a:ea typeface="ＭＳ Ｐゴシック" pitchFamily="-108" charset="-128"/>
                <a:cs typeface="ＭＳ Ｐゴシック" pitchFamily="-108" charset="-128"/>
              </a:rPr>
              <a:t>"Tradition says that it was Domitian who sent John to the Isle of Patmos, a Roman penal colony off the coast of Asia Minor. This being the location of John</a:t>
            </a:r>
            <a:r>
              <a:rPr lang="fr-FR" sz="1200" kern="1200" dirty="0">
                <a:solidFill>
                  <a:schemeClr val="tx1"/>
                </a:solidFill>
                <a:effectLst/>
                <a:latin typeface="Times New Roman" pitchFamily="-112" charset="0"/>
                <a:ea typeface="ＭＳ Ｐゴシック" pitchFamily="-108" charset="-128"/>
                <a:cs typeface="ＭＳ Ｐゴシック" pitchFamily="-108" charset="-128"/>
              </a:rPr>
              <a:t>'</a:t>
            </a:r>
            <a:r>
              <a:rPr lang="en-US" sz="1200" kern="1200" dirty="0">
                <a:solidFill>
                  <a:schemeClr val="tx1"/>
                </a:solidFill>
                <a:effectLst/>
                <a:latin typeface="Times New Roman" pitchFamily="-112" charset="0"/>
                <a:ea typeface="ＭＳ Ｐゴシック" pitchFamily="-108" charset="-128"/>
                <a:cs typeface="ＭＳ Ｐゴシック" pitchFamily="-108" charset="-128"/>
              </a:rPr>
              <a:t>s exile, perhaps it is not surprising that the word </a:t>
            </a:r>
            <a:r>
              <a:rPr lang="en-US" sz="1200" i="1" kern="1200" dirty="0">
                <a:solidFill>
                  <a:schemeClr val="tx1"/>
                </a:solidFill>
                <a:effectLst/>
                <a:latin typeface="Times New Roman" pitchFamily="-112" charset="0"/>
                <a:ea typeface="ＭＳ Ｐゴシック" pitchFamily="-108" charset="-128"/>
                <a:cs typeface="ＭＳ Ｐゴシック" pitchFamily="-108" charset="-128"/>
              </a:rPr>
              <a:t>sea</a:t>
            </a:r>
            <a:r>
              <a:rPr lang="en-US" sz="1200" kern="1200" dirty="0">
                <a:solidFill>
                  <a:schemeClr val="tx1"/>
                </a:solidFill>
                <a:effectLst/>
                <a:latin typeface="Times New Roman" pitchFamily="-112" charset="0"/>
                <a:ea typeface="ＭＳ Ｐゴシック" pitchFamily="-108" charset="-128"/>
                <a:cs typeface="ＭＳ Ｐゴシック" pitchFamily="-108" charset="-128"/>
              </a:rPr>
              <a:t> is found twenty-six times in his book" (Warren Wiersbe, Bible Exposition Commentary)</a:t>
            </a:r>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04918033"/>
      </p:ext>
    </p:extLst>
  </p:cSld>
  <p:clrMapOvr>
    <a:masterClrMapping/>
  </p:clrMapOvr>
</p:notes>
</file>

<file path=ppt/notesSlides/notesSlide1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276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969D8FC5-F997-8643-895E-CCF3D281C327}"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202</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672770" name="Rectangle 2"/>
          <p:cNvSpPr>
            <a:spLocks noGrp="1" noRot="1" noChangeAspect="1" noChangeArrowheads="1" noTextEdit="1"/>
          </p:cNvSpPr>
          <p:nvPr>
            <p:ph type="sldImg"/>
          </p:nvPr>
        </p:nvSpPr>
        <p:spPr>
          <a:ln/>
        </p:spPr>
      </p:sp>
      <p:sp>
        <p:nvSpPr>
          <p:cNvPr id="672771" name="Rectangle 3"/>
          <p:cNvSpPr>
            <a:spLocks noGrp="1" noChangeArrowheads="1"/>
          </p:cNvSpPr>
          <p:nvPr>
            <p:ph type="body" idx="1"/>
          </p:nvPr>
        </p:nvSpPr>
        <p:spPr>
          <a:xfrm>
            <a:off x="914400" y="4338638"/>
            <a:ext cx="5029200" cy="1370012"/>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 uri="{FAA26D3D-D897-4be2-8F04-BA451C77F1D7}">
              <ma14:placeholderFlag xmlns="" xmlns:ma14="http://schemas.microsoft.com/office/mac/drawingml/2011/main" val="1"/>
            </a:ext>
          </a:extLst>
        </p:spPr>
        <p:txBody>
          <a:bodyPr/>
          <a:lstStyle/>
          <a:p>
            <a:endParaRPr lang="en-GB">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3535401280"/>
      </p:ext>
    </p:extLst>
  </p:cSld>
  <p:clrMapOvr>
    <a:masterClrMapping/>
  </p:clrMapOvr>
</p:notes>
</file>

<file path=ppt/notesSlides/notesSlide1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185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D6265FB0-3AE4-F74D-B961-0C3B795CD734}" type="slidenum">
              <a:rPr lang="en-GB" sz="1200">
                <a:solidFill>
                  <a:prstClr val="white"/>
                </a:solidFill>
              </a:rPr>
              <a:pPr/>
              <a:t>203</a:t>
            </a:fld>
            <a:endParaRPr lang="en-GB" sz="1200">
              <a:solidFill>
                <a:prstClr val="white"/>
              </a:solidFill>
            </a:endParaRPr>
          </a:p>
        </p:txBody>
      </p:sp>
      <p:sp>
        <p:nvSpPr>
          <p:cNvPr id="761858" name="Rectangle 2"/>
          <p:cNvSpPr>
            <a:spLocks noGrp="1" noRot="1" noChangeAspect="1" noChangeArrowheads="1" noTextEdit="1"/>
          </p:cNvSpPr>
          <p:nvPr>
            <p:ph type="sldImg"/>
          </p:nvPr>
        </p:nvSpPr>
        <p:spPr>
          <a:ln/>
        </p:spPr>
      </p:sp>
      <p:sp>
        <p:nvSpPr>
          <p:cNvPr id="761859"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 uri="{FAA26D3D-D897-4be2-8F04-BA451C77F1D7}">
              <ma14:placeholderFlag xmlns="" xmlns:ma14="http://schemas.microsoft.com/office/mac/drawingml/2011/main" val="1"/>
            </a:ext>
          </a:extLst>
        </p:spPr>
        <p:txBody>
          <a:bodyPr/>
          <a:lstStyle/>
          <a:p>
            <a:endParaRPr lang="en-US" sz="1200" kern="1200" dirty="0">
              <a:solidFill>
                <a:schemeClr val="tx1"/>
              </a:solidFill>
              <a:effectLst/>
              <a:latin typeface="Times New Roman" pitchFamily="-112" charset="0"/>
              <a:ea typeface="ＭＳ Ｐゴシック" pitchFamily="-108" charset="-128"/>
              <a:cs typeface="ＭＳ Ｐゴシック" pitchFamily="-108" charset="-128"/>
            </a:endParaRPr>
          </a:p>
        </p:txBody>
      </p:sp>
    </p:spTree>
  </p:cSld>
  <p:clrMapOvr>
    <a:masterClrMapping/>
  </p:clrMapOvr>
</p:notes>
</file>

<file path=ppt/notesSlides/notesSlide1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776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54FD8126-766F-5B41-B1B8-14EAF796F5CD}"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204</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757762" name="Rectangle 2"/>
          <p:cNvSpPr>
            <a:spLocks noGrp="1" noRot="1" noChangeAspect="1" noChangeArrowheads="1"/>
          </p:cNvSpPr>
          <p:nvPr>
            <p:ph type="sldImg"/>
          </p:nvPr>
        </p:nvSpPr>
        <p:spPr>
          <a:xfrm>
            <a:off x="838200" y="457200"/>
            <a:ext cx="5181600" cy="3886200"/>
          </a:xfrm>
          <a:solidFill>
            <a:srgbClr val="FFFFFF"/>
          </a:solidFill>
          <a:ln/>
        </p:spPr>
      </p:sp>
      <p:sp>
        <p:nvSpPr>
          <p:cNvPr id="964611" name="Rectangle 3"/>
          <p:cNvSpPr>
            <a:spLocks noGrp="1" noChangeArrowheads="1"/>
          </p:cNvSpPr>
          <p:nvPr>
            <p:ph type="body" idx="1"/>
          </p:nvPr>
        </p:nvSpPr>
        <p:spPr>
          <a:solidFill>
            <a:srgbClr val="FFFFFF"/>
          </a:solidFill>
          <a:ln>
            <a:solidFill>
              <a:srgbClr val="000000"/>
            </a:solidFill>
          </a:ln>
        </p:spPr>
        <p:txBody>
          <a:bodyPr/>
          <a:lstStyle/>
          <a:p>
            <a:pPr eaLnBrk="1" hangingPunct="1">
              <a:defRPr/>
            </a:pPr>
            <a:r>
              <a:rPr lang="en-US" dirty="0">
                <a:latin typeface="Arial" panose="020B0604020202020204" pitchFamily="34" charset="0"/>
                <a:ea typeface="ＭＳ Ｐゴシック" charset="0"/>
                <a:cs typeface="Arial" panose="020B0604020202020204" pitchFamily="34" charset="0"/>
              </a:rPr>
              <a:t>Two factors will help us understand the historical situation in AD 95 with these churches scattered throughout the Empire:</a:t>
            </a:r>
          </a:p>
          <a:p>
            <a:pPr marL="228600" indent="-228600" eaLnBrk="1" hangingPunct="1">
              <a:buFontTx/>
              <a:buAutoNum type="arabicPeriod"/>
              <a:defRPr/>
            </a:pPr>
            <a:r>
              <a:rPr lang="en-US" dirty="0">
                <a:latin typeface="Arial" panose="020B0604020202020204" pitchFamily="34" charset="0"/>
                <a:ea typeface="ＭＳ Ｐゴシック" charset="0"/>
                <a:cs typeface="Arial" panose="020B0604020202020204" pitchFamily="34" charset="0"/>
              </a:rPr>
              <a:t>External persecution against the churches is noted in 1:9 [click] that began in Rome and spread by imperial edict</a:t>
            </a:r>
          </a:p>
          <a:p>
            <a:pPr marL="228600" indent="-228600" eaLnBrk="1" hangingPunct="1">
              <a:buFontTx/>
              <a:buAutoNum type="arabicPeriod"/>
              <a:defRPr/>
            </a:pPr>
            <a:r>
              <a:rPr lang="en-US" dirty="0">
                <a:latin typeface="Arial" panose="020B0604020202020204" pitchFamily="34" charset="0"/>
                <a:ea typeface="ＭＳ Ｐゴシック" charset="0"/>
                <a:cs typeface="Arial" panose="020B0604020202020204" pitchFamily="34" charset="0"/>
              </a:rPr>
              <a:t>Internal compromise within most churches is rebuked in chapters 2-3: division, false teaching, sinful living, self-centered luxurious lifestyles, etc.</a:t>
            </a:r>
          </a:p>
          <a:p>
            <a:pPr eaLnBrk="1" hangingPunct="1">
              <a:defRPr/>
            </a:pPr>
            <a:r>
              <a:rPr lang="en-US" dirty="0">
                <a:latin typeface="Arial" panose="020B0604020202020204" pitchFamily="34" charset="0"/>
                <a:ea typeface="ＭＳ Ｐゴシック" charset="0"/>
                <a:cs typeface="Arial" panose="020B0604020202020204" pitchFamily="34" charset="0"/>
              </a:rPr>
              <a:t>What evidence of internal compromise and eternal persecution do you see in your own experience today?  How can you relate?</a:t>
            </a:r>
          </a:p>
        </p:txBody>
      </p:sp>
    </p:spTree>
    <p:extLst>
      <p:ext uri="{BB962C8B-B14F-4D97-AF65-F5344CB8AC3E}">
        <p14:creationId xmlns:p14="http://schemas.microsoft.com/office/powerpoint/2010/main" val="4005852744"/>
      </p:ext>
    </p:extLst>
  </p:cSld>
  <p:clrMapOvr>
    <a:masterClrMapping/>
  </p:clrMapOvr>
</p:notes>
</file>

<file path=ppt/notesSlides/notesSlide1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980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D103F3D0-DBD4-6547-A417-13DF9D2761F7}"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205</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759810" name="Rectangle 2"/>
          <p:cNvSpPr>
            <a:spLocks noGrp="1" noRot="1" noChangeAspect="1" noChangeArrowheads="1" noTextEdit="1"/>
          </p:cNvSpPr>
          <p:nvPr>
            <p:ph type="sldImg"/>
          </p:nvPr>
        </p:nvSpPr>
        <p:spPr>
          <a:ln/>
        </p:spPr>
      </p:sp>
      <p:sp>
        <p:nvSpPr>
          <p:cNvPr id="759811"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 uri="{FAA26D3D-D897-4be2-8F04-BA451C77F1D7}">
              <ma14:placeholderFlag xmlns="" xmlns:ma14="http://schemas.microsoft.com/office/mac/drawingml/2011/main" val="1"/>
            </a:ext>
          </a:extLst>
        </p:spPr>
        <p:txBody>
          <a:bodyPr/>
          <a:lstStyle/>
          <a:p>
            <a:r>
              <a:rPr lang="en-US" dirty="0">
                <a:latin typeface="Times New Roman" charset="0"/>
                <a:ea typeface="ＭＳ Ｐゴシック" charset="0"/>
                <a:cs typeface="ＭＳ Ｐゴシック" charset="0"/>
              </a:rPr>
              <a:t>"</a:t>
            </a:r>
            <a:r>
              <a:rPr lang="en-US" dirty="0"/>
              <a:t>The small island of Patmos is about 7.5 miles (12 km) long from north to south and at its widest is 6 miles (10 km) from east to west. It is the northernmost island of the Dodecanese. With an area of 13 square miles (35 sq. km) and a circumference of 25 miles (37 km), the volcanic island presents a largely rocky and treeless landscape"</a:t>
            </a:r>
            <a:r>
              <a:rPr lang="en-US" baseline="0" dirty="0"/>
              <a:t> (http://</a:t>
            </a:r>
            <a:r>
              <a:rPr lang="en-US" baseline="0" dirty="0" err="1"/>
              <a:t>www.bibleplaces.com</a:t>
            </a:r>
            <a:r>
              <a:rPr lang="en-US" baseline="0" dirty="0"/>
              <a:t>/</a:t>
            </a:r>
            <a:r>
              <a:rPr lang="en-US" baseline="0" dirty="0" err="1"/>
              <a:t>patmos.htm</a:t>
            </a:r>
            <a:r>
              <a:rPr lang="en-US" baseline="0" dirty="0"/>
              <a:t>).</a:t>
            </a:r>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523775748"/>
      </p:ext>
    </p:extLst>
  </p:cSld>
  <p:clrMapOvr>
    <a:masterClrMapping/>
  </p:clrMapOvr>
</p:notes>
</file>

<file path=ppt/notesSlides/notesSlide1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980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D103F3D0-DBD4-6547-A417-13DF9D2761F7}"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206</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759810" name="Rectangle 2"/>
          <p:cNvSpPr>
            <a:spLocks noGrp="1" noRot="1" noChangeAspect="1" noChangeArrowheads="1" noTextEdit="1"/>
          </p:cNvSpPr>
          <p:nvPr>
            <p:ph type="sldImg"/>
          </p:nvPr>
        </p:nvSpPr>
        <p:spPr>
          <a:ln/>
        </p:spPr>
      </p:sp>
      <p:sp>
        <p:nvSpPr>
          <p:cNvPr id="759811"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 uri="{FAA26D3D-D897-4be2-8F04-BA451C77F1D7}">
              <ma14:placeholderFlag xmlns="" xmlns:ma14="http://schemas.microsoft.com/office/mac/drawingml/2011/main" val="1"/>
            </a:ext>
          </a:extLst>
        </p:spPr>
        <p:txBody>
          <a:bodyPr/>
          <a:lstStyle/>
          <a:p>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281176540"/>
      </p:ext>
    </p:extLst>
  </p:cSld>
  <p:clrMapOvr>
    <a:masterClrMapping/>
  </p:clrMapOvr>
</p:notes>
</file>

<file path=ppt/notesSlides/notesSlide1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980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D103F3D0-DBD4-6547-A417-13DF9D2761F7}"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207</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759810" name="Rectangle 2"/>
          <p:cNvSpPr>
            <a:spLocks noGrp="1" noRot="1" noChangeAspect="1" noChangeArrowheads="1" noTextEdit="1"/>
          </p:cNvSpPr>
          <p:nvPr>
            <p:ph type="sldImg"/>
          </p:nvPr>
        </p:nvSpPr>
        <p:spPr>
          <a:ln/>
        </p:spPr>
      </p:sp>
      <p:sp>
        <p:nvSpPr>
          <p:cNvPr id="759811"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 uri="{FAA26D3D-D897-4be2-8F04-BA451C77F1D7}">
              <ma14:placeholderFlag xmlns="" xmlns:ma14="http://schemas.microsoft.com/office/mac/drawingml/2011/main" val="1"/>
            </a:ext>
          </a:extLst>
        </p:spPr>
        <p:txBody>
          <a:bodyPr/>
          <a:lstStyle/>
          <a:p>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855935488"/>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Kurt and his wife Cara are in Seattle</a:t>
            </a:r>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3836A1F5-0BBE-9B48-9300-27AAD80C8026}"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27</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3793127935"/>
      </p:ext>
    </p:extLst>
  </p:cSld>
  <p:clrMapOvr>
    <a:masterClrMapping/>
  </p:clrMapOvr>
</p:notes>
</file>

<file path=ppt/notesSlides/notesSlide1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980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D103F3D0-DBD4-6547-A417-13DF9D2761F7}"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208</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759810" name="Rectangle 2"/>
          <p:cNvSpPr>
            <a:spLocks noGrp="1" noRot="1" noChangeAspect="1" noChangeArrowheads="1" noTextEdit="1"/>
          </p:cNvSpPr>
          <p:nvPr>
            <p:ph type="sldImg"/>
          </p:nvPr>
        </p:nvSpPr>
        <p:spPr>
          <a:ln/>
        </p:spPr>
      </p:sp>
      <p:sp>
        <p:nvSpPr>
          <p:cNvPr id="759811"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 uri="{FAA26D3D-D897-4be2-8F04-BA451C77F1D7}">
              <ma14:placeholderFlag xmlns="" xmlns:ma14="http://schemas.microsoft.com/office/mac/drawingml/2011/main" val="1"/>
            </a:ext>
          </a:extLst>
        </p:spPr>
        <p:txBody>
          <a:bodyPr/>
          <a:lstStyle/>
          <a:p>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837176226"/>
      </p:ext>
    </p:extLst>
  </p:cSld>
  <p:clrMapOvr>
    <a:masterClrMapping/>
  </p:clrMapOvr>
</p:notes>
</file>

<file path=ppt/notesSlides/notesSlide1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980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D103F3D0-DBD4-6547-A417-13DF9D2761F7}"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209</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759810" name="Rectangle 2"/>
          <p:cNvSpPr>
            <a:spLocks noGrp="1" noRot="1" noChangeAspect="1" noChangeArrowheads="1" noTextEdit="1"/>
          </p:cNvSpPr>
          <p:nvPr>
            <p:ph type="sldImg"/>
          </p:nvPr>
        </p:nvSpPr>
        <p:spPr>
          <a:ln/>
        </p:spPr>
      </p:sp>
      <p:sp>
        <p:nvSpPr>
          <p:cNvPr id="759811"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 uri="{FAA26D3D-D897-4be2-8F04-BA451C77F1D7}">
              <ma14:placeholderFlag xmlns="" xmlns:ma14="http://schemas.microsoft.com/office/mac/drawingml/2011/main" val="1"/>
            </a:ext>
          </a:extLst>
        </p:spPr>
        <p:txBody>
          <a:bodyPr/>
          <a:lstStyle/>
          <a:p>
            <a:r>
              <a:rPr lang="en-US" dirty="0">
                <a:latin typeface="Times New Roman" charset="0"/>
                <a:ea typeface="ＭＳ Ｐゴシック" charset="0"/>
                <a:cs typeface="ＭＳ Ｐゴシック" charset="0"/>
              </a:rPr>
              <a:t>"</a:t>
            </a:r>
            <a:r>
              <a:rPr lang="en-US" dirty="0"/>
              <a:t>The most imposing building on the island is the Monastery of St. John the Theologian. Constructed by </a:t>
            </a:r>
            <a:r>
              <a:rPr lang="en-US" dirty="0" err="1"/>
              <a:t>Christodoulos</a:t>
            </a:r>
            <a:r>
              <a:rPr lang="en-US" dirty="0"/>
              <a:t> in 1088, the monastery is located in the town of </a:t>
            </a:r>
            <a:r>
              <a:rPr lang="en-US" dirty="0" err="1"/>
              <a:t>Chora</a:t>
            </a:r>
            <a:r>
              <a:rPr lang="en-US" dirty="0"/>
              <a:t> overlooking the harbor. With walls 50 feet (15 m) high, it was built like a fortress because of the threat from pirates. The monastery was built on top of the remains of a 4th century AD church and an earlier temple of Artemis. An inscription that mentions the temple of Artemis is displayed in the monastery</a:t>
            </a:r>
            <a:r>
              <a:rPr lang="fr-FR" dirty="0"/>
              <a:t>'</a:t>
            </a:r>
            <a:r>
              <a:rPr lang="en-US" dirty="0"/>
              <a:t>s museum"</a:t>
            </a:r>
            <a:r>
              <a:rPr lang="en-US" baseline="0" dirty="0"/>
              <a:t> (http://</a:t>
            </a:r>
            <a:r>
              <a:rPr lang="en-US" baseline="0" dirty="0" err="1"/>
              <a:t>www.bibleplaces.com</a:t>
            </a:r>
            <a:r>
              <a:rPr lang="en-US" baseline="0" dirty="0"/>
              <a:t>/</a:t>
            </a:r>
            <a:r>
              <a:rPr lang="en-US" baseline="0" dirty="0" err="1"/>
              <a:t>patmos.htm</a:t>
            </a:r>
            <a:r>
              <a:rPr lang="en-US" baseline="0" dirty="0"/>
              <a:t>).</a:t>
            </a:r>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056658525"/>
      </p:ext>
    </p:extLst>
  </p:cSld>
  <p:clrMapOvr>
    <a:masterClrMapping/>
  </p:clrMapOvr>
</p:notes>
</file>

<file path=ppt/notesSlides/notesSlide1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980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D103F3D0-DBD4-6547-A417-13DF9D2761F7}"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210</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759810" name="Rectangle 2"/>
          <p:cNvSpPr>
            <a:spLocks noGrp="1" noRot="1" noChangeAspect="1" noChangeArrowheads="1" noTextEdit="1"/>
          </p:cNvSpPr>
          <p:nvPr>
            <p:ph type="sldImg"/>
          </p:nvPr>
        </p:nvSpPr>
        <p:spPr>
          <a:ln/>
        </p:spPr>
      </p:sp>
      <p:sp>
        <p:nvSpPr>
          <p:cNvPr id="759811"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 uri="{FAA26D3D-D897-4be2-8F04-BA451C77F1D7}">
              <ma14:placeholderFlag xmlns="" xmlns:ma14="http://schemas.microsoft.com/office/mac/drawingml/2011/main" val="1"/>
            </a:ext>
          </a:extLst>
        </p:spPr>
        <p:txBody>
          <a:bodyPr/>
          <a:lstStyle/>
          <a:p>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386588848"/>
      </p:ext>
    </p:extLst>
  </p:cSld>
  <p:clrMapOvr>
    <a:masterClrMapping/>
  </p:clrMapOvr>
</p:notes>
</file>

<file path=ppt/notesSlides/notesSlide1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980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D103F3D0-DBD4-6547-A417-13DF9D2761F7}"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211</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759810" name="Rectangle 2"/>
          <p:cNvSpPr>
            <a:spLocks noGrp="1" noRot="1" noChangeAspect="1" noChangeArrowheads="1" noTextEdit="1"/>
          </p:cNvSpPr>
          <p:nvPr>
            <p:ph type="sldImg"/>
          </p:nvPr>
        </p:nvSpPr>
        <p:spPr>
          <a:ln/>
        </p:spPr>
      </p:sp>
      <p:sp>
        <p:nvSpPr>
          <p:cNvPr id="759811"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 uri="{FAA26D3D-D897-4be2-8F04-BA451C77F1D7}">
              <ma14:placeholderFlag xmlns="" xmlns:ma14="http://schemas.microsoft.com/office/mac/drawingml/2011/main" val="1"/>
            </a:ext>
          </a:extLst>
        </p:spPr>
        <p:txBody>
          <a:bodyPr/>
          <a:lstStyle/>
          <a:p>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249536403"/>
      </p:ext>
    </p:extLst>
  </p:cSld>
  <p:clrMapOvr>
    <a:masterClrMapping/>
  </p:clrMapOvr>
</p:notes>
</file>

<file path=ppt/notesSlides/notesSlide1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6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C1881B0F-0C28-DE4B-B4AF-BE4CDB4394D0}" type="slidenum">
              <a:rPr lang="en-GB" sz="1200">
                <a:solidFill>
                  <a:srgbClr val="FFFFFF"/>
                </a:solidFill>
              </a:rPr>
              <a:pPr/>
              <a:t>212</a:t>
            </a:fld>
            <a:endParaRPr lang="en-GB" sz="1200">
              <a:solidFill>
                <a:srgbClr val="FFFFFF"/>
              </a:solidFill>
            </a:endParaRPr>
          </a:p>
        </p:txBody>
      </p:sp>
      <p:sp>
        <p:nvSpPr>
          <p:cNvPr id="92162" name="Rectangle 2"/>
          <p:cNvSpPr>
            <a:spLocks noGrp="1" noRot="1" noChangeAspect="1" noChangeArrowheads="1" noTextEdit="1"/>
          </p:cNvSpPr>
          <p:nvPr>
            <p:ph type="sldImg"/>
          </p:nvPr>
        </p:nvSpPr>
        <p:spPr>
          <a:ln/>
        </p:spPr>
      </p:sp>
      <p:sp>
        <p:nvSpPr>
          <p:cNvPr id="92163"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889"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6799070E-D78A-DC4D-8560-223DBD6367F1}" type="slidenum">
              <a:rPr lang="en-US" sz="1200">
                <a:solidFill>
                  <a:prstClr val="black"/>
                </a:solidFill>
              </a:rPr>
              <a:pPr eaLnBrk="1" hangingPunct="1"/>
              <a:t>213</a:t>
            </a:fld>
            <a:endParaRPr lang="en-US" sz="1200">
              <a:solidFill>
                <a:prstClr val="black"/>
              </a:solidFill>
            </a:endParaRPr>
          </a:p>
        </p:txBody>
      </p:sp>
      <p:sp>
        <p:nvSpPr>
          <p:cNvPr id="37890" name="Rectangle 2"/>
          <p:cNvSpPr>
            <a:spLocks noGrp="1" noRot="1" noChangeAspect="1" noChangeArrowheads="1" noTextEdit="1"/>
          </p:cNvSpPr>
          <p:nvPr>
            <p:ph type="sldImg"/>
          </p:nvPr>
        </p:nvSpPr>
        <p:spPr>
          <a:ln/>
        </p:spPr>
      </p:sp>
      <p:sp>
        <p:nvSpPr>
          <p:cNvPr id="37891"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625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5AF3014-9E08-F040-B671-B6BC9854C848}"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214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6258" name="Rectangle 2"/>
          <p:cNvSpPr>
            <a:spLocks noGrp="1" noRot="1" noChangeAspect="1" noChangeArrowheads="1" noTextEdit="1"/>
          </p:cNvSpPr>
          <p:nvPr>
            <p:ph type="sldImg"/>
          </p:nvPr>
        </p:nvSpPr>
        <p:spPr>
          <a:ln/>
        </p:spPr>
      </p:sp>
      <p:sp>
        <p:nvSpPr>
          <p:cNvPr id="96259"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964944645"/>
      </p:ext>
    </p:extLst>
  </p:cSld>
  <p:clrMapOvr>
    <a:masterClrMapping/>
  </p:clrMapOvr>
</p:notes>
</file>

<file path=ppt/notesSlides/notesSlide1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79265" name="Slide Image Placeholder 1"/>
          <p:cNvSpPr>
            <a:spLocks noGrp="1" noRot="1" noChangeAspect="1"/>
          </p:cNvSpPr>
          <p:nvPr>
            <p:ph type="sldImg"/>
          </p:nvPr>
        </p:nvSpPr>
        <p:spPr>
          <a:ln/>
        </p:spPr>
      </p:sp>
      <p:sp>
        <p:nvSpPr>
          <p:cNvPr id="779266" name="Notes Placeholder 2"/>
          <p:cNvSpPr>
            <a:spLocks noGrp="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p>
            <a:r>
              <a:rPr lang="en-US" dirty="0">
                <a:latin typeface="Arial" panose="020B0604020202020204" pitchFamily="34" charset="0"/>
                <a:ea typeface="ＭＳ Ｐゴシック" charset="0"/>
                <a:cs typeface="Arial" panose="020B0604020202020204" pitchFamily="34" charset="0"/>
              </a:rPr>
              <a:t>Jesus designed a brilliant strategy by having his revelation sent to capital of the province, Ephesus.  It included an individual letter to Ephesus, as well as letters to 6 other key churches.  The Ephesians copied the entire book of Revelation, though, and sent the original to the next city, Smyrna.  Smyrna then made their own copy and sent the original to Pergamum, which lay on the main road to the north.  This city then sent the prophecy to Thyatira, which sent it to Sardis, then Philadelphia, and finally to Laodicea.</a:t>
            </a:r>
          </a:p>
        </p:txBody>
      </p:sp>
      <p:sp>
        <p:nvSpPr>
          <p:cNvPr id="779267" name="Slide Number Placeholder 3"/>
          <p:cNvSpPr>
            <a:spLocks noGrp="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87CE2B6C-D99A-1149-974E-F33D104347ED}" type="slidenum">
              <a:rPr lang="en-GB" sz="1200">
                <a:solidFill>
                  <a:prstClr val="white"/>
                </a:solidFill>
              </a:rPr>
              <a:pPr/>
              <a:t>215</a:t>
            </a:fld>
            <a:endParaRPr lang="en-GB" sz="1200">
              <a:solidFill>
                <a:prstClr val="white"/>
              </a:solidFill>
            </a:endParaRPr>
          </a:p>
        </p:txBody>
      </p:sp>
    </p:spTree>
    <p:extLst>
      <p:ext uri="{BB962C8B-B14F-4D97-AF65-F5344CB8AC3E}">
        <p14:creationId xmlns:p14="http://schemas.microsoft.com/office/powerpoint/2010/main" val="78966160"/>
      </p:ext>
    </p:extLst>
  </p:cSld>
  <p:clrMapOvr>
    <a:masterClrMapping/>
  </p:clrMapOvr>
</p:notes>
</file>

<file path=ppt/notesSlides/notesSlide1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185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D6265FB0-3AE4-F74D-B961-0C3B795CD734}" type="slidenum">
              <a:rPr lang="en-GB" sz="1200">
                <a:solidFill>
                  <a:prstClr val="white"/>
                </a:solidFill>
              </a:rPr>
              <a:pPr/>
              <a:t>216</a:t>
            </a:fld>
            <a:endParaRPr lang="en-GB" sz="1200">
              <a:solidFill>
                <a:prstClr val="white"/>
              </a:solidFill>
            </a:endParaRPr>
          </a:p>
        </p:txBody>
      </p:sp>
      <p:sp>
        <p:nvSpPr>
          <p:cNvPr id="761858" name="Rectangle 2"/>
          <p:cNvSpPr>
            <a:spLocks noGrp="1" noRot="1" noChangeAspect="1" noChangeArrowheads="1" noTextEdit="1"/>
          </p:cNvSpPr>
          <p:nvPr>
            <p:ph type="sldImg"/>
          </p:nvPr>
        </p:nvSpPr>
        <p:spPr>
          <a:ln/>
        </p:spPr>
      </p:sp>
      <p:sp>
        <p:nvSpPr>
          <p:cNvPr id="761859"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 uri="{FAA26D3D-D897-4be2-8F04-BA451C77F1D7}">
              <ma14:placeholderFlag xmlns="" xmlns:ma14="http://schemas.microsoft.com/office/mac/drawingml/2011/main" val="1"/>
            </a:ext>
          </a:extLst>
        </p:spPr>
        <p:txBody>
          <a:bodyPr/>
          <a:lstStyle/>
          <a:p>
            <a:endParaRPr lang="en-US" sz="1200" kern="1200" dirty="0">
              <a:solidFill>
                <a:schemeClr val="tx1"/>
              </a:solidFill>
              <a:effectLst/>
              <a:latin typeface="Times New Roman" pitchFamily="-112" charset="0"/>
              <a:ea typeface="ＭＳ Ｐゴシック" pitchFamily="-108" charset="-128"/>
              <a:cs typeface="ＭＳ Ｐゴシック" pitchFamily="-108" charset="-128"/>
            </a:endParaRPr>
          </a:p>
        </p:txBody>
      </p:sp>
    </p:spTree>
  </p:cSld>
  <p:clrMapOvr>
    <a:masterClrMapping/>
  </p:clrMapOvr>
</p:notes>
</file>

<file path=ppt/notesSlides/notesSlide1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latin typeface="Arial"/>
              <a:cs typeface="Arial"/>
            </a:endParaRPr>
          </a:p>
          <a:p>
            <a:r>
              <a:rPr lang="en-US">
                <a:latin typeface="Arial"/>
                <a:cs typeface="Arial"/>
              </a:rPr>
              <a:t>Here is the first of 45 times "I saw" appears in the book!</a:t>
            </a:r>
          </a:p>
        </p:txBody>
      </p:sp>
      <p:sp>
        <p:nvSpPr>
          <p:cNvPr id="4" name="Slide Number Placeholder 3"/>
          <p:cNvSpPr>
            <a:spLocks noGrp="1"/>
          </p:cNvSpPr>
          <p:nvPr>
            <p:ph type="sldNum" sz="quarter" idx="10"/>
          </p:nvPr>
        </p:nvSpPr>
        <p:spPr/>
        <p:txBody>
          <a:bodyPr/>
          <a:lstStyle/>
          <a:p>
            <a:fld id="{0C4E468F-4A77-E94F-AA26-F0993CBF7DD1}" type="slidenum">
              <a:rPr lang="en-US" smtClean="0"/>
              <a:t>217</a:t>
            </a:fld>
            <a:endParaRPr lang="en-US"/>
          </a:p>
        </p:txBody>
      </p:sp>
    </p:spTree>
    <p:extLst>
      <p:ext uri="{BB962C8B-B14F-4D97-AF65-F5344CB8AC3E}">
        <p14:creationId xmlns:p14="http://schemas.microsoft.com/office/powerpoint/2010/main" val="2013606184"/>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Stephen and his wife Katie in Boise</a:t>
            </a:r>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3836A1F5-0BBE-9B48-9300-27AAD80C8026}"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28</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1979789241"/>
      </p:ext>
    </p:extLst>
  </p:cSld>
  <p:clrMapOvr>
    <a:masterClrMapping/>
  </p:clrMapOvr>
</p:notes>
</file>

<file path=ppt/notesSlides/notesSlide15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9938" name="Text Box 1"/>
          <p:cNvSpPr txBox="1">
            <a:spLocks noChangeArrowheads="1"/>
          </p:cNvSpPr>
          <p:nvPr/>
        </p:nvSpPr>
        <p:spPr bwMode="auto">
          <a:xfrm>
            <a:off x="914400" y="457200"/>
            <a:ext cx="5029200" cy="3886200"/>
          </a:xfrm>
          <a:prstGeom prst="rect">
            <a:avLst/>
          </a:prstGeom>
          <a:solidFill>
            <a:srgbClr val="FFFFFF"/>
          </a:solidFill>
          <a:ln w="9525">
            <a:solidFill>
              <a:srgbClr val="000000"/>
            </a:solidFill>
            <a:miter lim="800000"/>
            <a:headEnd/>
            <a:tailEnd/>
          </a:ln>
        </p:spPr>
        <p:txBody>
          <a:bodyPr wrap="none" anchor="ctr"/>
          <a:lstStyle>
            <a:lvl1pPr>
              <a:defRPr sz="2500">
                <a:solidFill>
                  <a:schemeClr val="bg1"/>
                </a:solidFill>
                <a:latin typeface="Times New Roman" charset="0"/>
                <a:ea typeface="ＭＳ Ｐゴシック" charset="0"/>
                <a:cs typeface="ＭＳ Ｐゴシック" charset="0"/>
              </a:defRPr>
            </a:lvl1pPr>
            <a:lvl2pPr marL="742950" indent="-285750">
              <a:defRPr sz="2500">
                <a:solidFill>
                  <a:schemeClr val="bg1"/>
                </a:solidFill>
                <a:latin typeface="Times New Roman" charset="0"/>
                <a:ea typeface="ＭＳ Ｐゴシック" charset="0"/>
              </a:defRPr>
            </a:lvl2pPr>
            <a:lvl3pPr marL="1143000" indent="-228600">
              <a:defRPr sz="2500">
                <a:solidFill>
                  <a:schemeClr val="bg1"/>
                </a:solidFill>
                <a:latin typeface="Times New Roman" charset="0"/>
                <a:ea typeface="ＭＳ Ｐゴシック" charset="0"/>
              </a:defRPr>
            </a:lvl3pPr>
            <a:lvl4pPr marL="1600200" indent="-228600">
              <a:defRPr sz="2500">
                <a:solidFill>
                  <a:schemeClr val="bg1"/>
                </a:solidFill>
                <a:latin typeface="Times New Roman" charset="0"/>
                <a:ea typeface="ＭＳ Ｐゴシック" charset="0"/>
              </a:defRPr>
            </a:lvl4pPr>
            <a:lvl5pPr marL="2057400" indent="-228600">
              <a:defRPr sz="2500">
                <a:solidFill>
                  <a:schemeClr val="bg1"/>
                </a:solidFill>
                <a:latin typeface="Times New Roman" charset="0"/>
                <a:ea typeface="ＭＳ Ｐゴシック" charset="0"/>
              </a:defRPr>
            </a:lvl5pPr>
            <a:lvl6pPr marL="2514600" indent="-228600" defTabSz="45085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6pPr>
            <a:lvl7pPr marL="2971800" indent="-228600" defTabSz="45085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7pPr>
            <a:lvl8pPr marL="3429000" indent="-228600" defTabSz="45085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8pPr>
            <a:lvl9pPr marL="3886200" indent="-228600" defTabSz="45085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9pPr>
          </a:lstStyle>
          <a:p>
            <a:endParaRPr lang="en-US">
              <a:solidFill>
                <a:srgbClr val="000000"/>
              </a:solidFill>
            </a:endParaRPr>
          </a:p>
        </p:txBody>
      </p:sp>
      <p:sp>
        <p:nvSpPr>
          <p:cNvPr id="39939" name="Text Box 2"/>
          <p:cNvSpPr>
            <a:spLocks noGrp="1" noChangeArrowheads="1"/>
          </p:cNvSpPr>
          <p:nvPr>
            <p:ph type="body"/>
          </p:nvPr>
        </p:nvSpPr>
        <p:spPr>
          <a:xfrm>
            <a:off x="914400" y="4343400"/>
            <a:ext cx="5029200" cy="4116388"/>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anchor="ctr"/>
          <a:lstStyle/>
          <a:p>
            <a:endParaRPr lang="en-US" b="0" dirty="0">
              <a:latin typeface="Arial"/>
              <a:ea typeface="ＭＳ Ｐゴシック" charset="0"/>
              <a:cs typeface="Arial"/>
            </a:endParaRPr>
          </a:p>
          <a:p>
            <a:r>
              <a:rPr lang="en-US" b="0" dirty="0">
                <a:latin typeface="Arial"/>
                <a:ea typeface="ＭＳ Ｐゴシック" charset="0"/>
                <a:cs typeface="Arial"/>
              </a:rPr>
              <a:t>Now…to complete the portraits given to us by </a:t>
            </a:r>
          </a:p>
          <a:p>
            <a:r>
              <a:rPr lang="en-US" b="0" dirty="0">
                <a:latin typeface="Arial"/>
                <a:ea typeface="ＭＳ Ｐゴシック" charset="0"/>
                <a:cs typeface="Arial"/>
              </a:rPr>
              <a:t>MATTHEW…MARK…LUKE…and JOHN.</a:t>
            </a:r>
          </a:p>
          <a:p>
            <a:r>
              <a:rPr lang="en-US" b="0" dirty="0">
                <a:latin typeface="Arial"/>
                <a:ea typeface="ＭＳ Ｐゴシック" charset="0"/>
                <a:cs typeface="Arial"/>
              </a:rPr>
              <a:t>////	For this, we need to get out into space and look at this unfortunate planet.  Man has made a mess of it, you will probably agree.  This view of earth helps us more clearly understand the final view of Christ given to us in the New Testament.  </a:t>
            </a:r>
          </a:p>
          <a:p>
            <a:r>
              <a:rPr lang="en-US" b="0" dirty="0">
                <a:latin typeface="Arial"/>
                <a:ea typeface="ＭＳ Ｐゴシック" charset="0"/>
                <a:cs typeface="Arial"/>
              </a:rPr>
              <a:t>////	Now travel to the last book of the New Testament…The Revelation of Jesus Christ to John the Apostle.  There, we see Jesus Christ in His risen, ascended glory, as he will appear when He returns at the end of History to reclaim all that is His.  </a:t>
            </a:r>
          </a:p>
          <a:p>
            <a:r>
              <a:rPr lang="en-US" b="0" dirty="0">
                <a:latin typeface="Arial"/>
                <a:ea typeface="ＭＳ Ｐゴシック" charset="0"/>
                <a:cs typeface="Arial"/>
              </a:rPr>
              <a:t>////	In his first chapter of The Revelation, John writes this:</a:t>
            </a:r>
          </a:p>
          <a:p>
            <a:r>
              <a:rPr lang="en-US" b="0" dirty="0">
                <a:latin typeface="Arial"/>
                <a:ea typeface="ＭＳ Ｐゴシック" charset="0"/>
                <a:cs typeface="Arial"/>
              </a:rPr>
              <a:t>I turned around to see the voice that was speaking to me.  And when I turned I saw seven golden lamp stands…</a:t>
            </a:r>
          </a:p>
          <a:p>
            <a:r>
              <a:rPr lang="en-US" b="0" dirty="0">
                <a:latin typeface="Arial"/>
                <a:ea typeface="ＭＳ Ｐゴシック" charset="0"/>
                <a:cs typeface="Arial"/>
              </a:rPr>
              <a:t>////	and among the lamp stands was someone "like a son of man," dressed in a robe reaching down to his feet and with a golden sash around his chest.  </a:t>
            </a:r>
          </a:p>
          <a:p>
            <a:r>
              <a:rPr lang="en-US" b="0" dirty="0">
                <a:latin typeface="Arial"/>
                <a:ea typeface="ＭＳ Ｐゴシック" charset="0"/>
                <a:cs typeface="Arial"/>
              </a:rPr>
              <a:t>////	His head and hair were white like wool, as white as snow, and his eyes were like blazing fire.  </a:t>
            </a:r>
          </a:p>
          <a:p>
            <a:r>
              <a:rPr lang="en-US" b="0" dirty="0">
                <a:latin typeface="Arial"/>
                <a:ea typeface="ＭＳ Ｐゴシック" charset="0"/>
                <a:cs typeface="Arial"/>
              </a:rPr>
              <a:t>////	His feet were like bronze glowing in a furnace, and his voice was like the sound of rushing waters.  </a:t>
            </a:r>
          </a:p>
          <a:p>
            <a:r>
              <a:rPr lang="en-US" b="0" dirty="0">
                <a:latin typeface="Arial"/>
                <a:ea typeface="ＭＳ Ｐゴシック" charset="0"/>
                <a:cs typeface="Arial"/>
              </a:rPr>
              <a:t>////	In his right hand he held seven starts, and out of his mouth came a sharp double-edged sword.  His face was like the sun shining in all its brilliance.  </a:t>
            </a:r>
          </a:p>
          <a:p>
            <a:r>
              <a:rPr lang="en-US" b="0" dirty="0">
                <a:latin typeface="Arial"/>
                <a:ea typeface="ＭＳ Ｐゴシック" charset="0"/>
                <a:cs typeface="Arial"/>
              </a:rPr>
              <a:t>////	When I saw him, I fell at his feet as though dead.  Then he placed his right hand on me and said: "Do not be afraid.  I am the First and the Last.  </a:t>
            </a:r>
          </a:p>
          <a:p>
            <a:r>
              <a:rPr lang="en-US" b="0" dirty="0">
                <a:latin typeface="Arial"/>
                <a:ea typeface="ＭＳ Ｐゴシック" charset="0"/>
                <a:cs typeface="Arial"/>
              </a:rPr>
              <a:t>////	I am the Living one; I was dead, and behold I am alive forever and ever!  And I hold the keys the death and Hades.</a:t>
            </a:r>
          </a:p>
        </p:txBody>
      </p:sp>
    </p:spTree>
  </p:cSld>
  <p:clrMapOvr>
    <a:masterClrMapping/>
  </p:clrMapOvr>
</p:notes>
</file>

<file path=ppt/notesSlides/notesSlide1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830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255D29E9-2C0E-0A44-BBB3-66D1A58923C8}"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219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8306" name="Rectangle 2"/>
          <p:cNvSpPr>
            <a:spLocks noGrp="1" noRot="1" noChangeAspect="1" noChangeArrowheads="1" noTextEdit="1"/>
          </p:cNvSpPr>
          <p:nvPr>
            <p:ph type="sldImg"/>
          </p:nvPr>
        </p:nvSpPr>
        <p:spPr>
          <a:ln/>
        </p:spPr>
      </p:sp>
      <p:sp>
        <p:nvSpPr>
          <p:cNvPr id="98307"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 uri="{FAA26D3D-D897-4be2-8F04-BA451C77F1D7}">
              <ma14:placeholderFlag xmlns="" xmlns:ma14="http://schemas.microsoft.com/office/mac/drawingml/2011/main" val="1"/>
            </a:ext>
          </a:extLst>
        </p:spPr>
        <p:txBody>
          <a:bodyPr/>
          <a:lstStyle/>
          <a:p>
            <a:r>
              <a:rPr lang="en-US" dirty="0">
                <a:latin typeface="Arial" panose="020B0604020202020204" pitchFamily="34" charset="0"/>
                <a:ea typeface="ＭＳ Ｐゴシック" charset="0"/>
                <a:cs typeface="Arial" panose="020B0604020202020204" pitchFamily="34" charset="0"/>
              </a:rPr>
              <a:t>"</a:t>
            </a:r>
            <a:r>
              <a:rPr lang="en-US" sz="1200" kern="1200" dirty="0">
                <a:solidFill>
                  <a:schemeClr val="tx1"/>
                </a:solidFill>
                <a:effectLst/>
                <a:latin typeface="Arial" panose="020B0604020202020204" pitchFamily="34" charset="0"/>
                <a:ea typeface="ＭＳ Ｐゴシック" pitchFamily="-108" charset="-128"/>
                <a:cs typeface="Arial" panose="020B0604020202020204" pitchFamily="34" charset="0"/>
              </a:rPr>
              <a:t>Christ</a:t>
            </a:r>
            <a:r>
              <a:rPr lang="fr-FR" sz="1200" kern="1200" dirty="0">
                <a:solidFill>
                  <a:schemeClr val="tx1"/>
                </a:solidFill>
                <a:effectLst/>
                <a:latin typeface="Arial" panose="020B0604020202020204" pitchFamily="34" charset="0"/>
                <a:ea typeface="ＭＳ Ｐゴシック" pitchFamily="-108" charset="-128"/>
                <a:cs typeface="Arial" panose="020B0604020202020204" pitchFamily="34" charset="0"/>
              </a:rPr>
              <a:t>'</a:t>
            </a:r>
            <a:r>
              <a:rPr lang="en-US" sz="1200" kern="1200" dirty="0">
                <a:solidFill>
                  <a:schemeClr val="tx1"/>
                </a:solidFill>
                <a:effectLst/>
                <a:latin typeface="Arial" panose="020B0604020202020204" pitchFamily="34" charset="0"/>
                <a:ea typeface="ＭＳ Ｐゴシック" pitchFamily="-108" charset="-128"/>
                <a:cs typeface="Arial" panose="020B0604020202020204" pitchFamily="34" charset="0"/>
              </a:rPr>
              <a:t>s garments are those of a Judge-King, One with honor and authority. The white hair symbolizes His eternality, "the Ancient of Days" (Dan. 7:9, 13, 22). His eyes see all (Rev. 19:12; Heb. 4:12), enabling Him to judge righteously. His feet of burning brass also suggest judgment, since the brazen altar was the place where the fire consumed the sin offering. The Lord had come to judge the churches, and He would also judge the evil world system"</a:t>
            </a:r>
            <a:r>
              <a:rPr lang="en-US" sz="1200" kern="1200" baseline="0" dirty="0">
                <a:solidFill>
                  <a:schemeClr val="tx1"/>
                </a:solidFill>
                <a:effectLst/>
                <a:latin typeface="Arial" panose="020B0604020202020204" pitchFamily="34" charset="0"/>
                <a:ea typeface="ＭＳ Ｐゴシック" pitchFamily="-108" charset="-128"/>
                <a:cs typeface="Arial" panose="020B0604020202020204" pitchFamily="34" charset="0"/>
              </a:rPr>
              <a:t> </a:t>
            </a:r>
            <a:r>
              <a:rPr lang="en-US" sz="1200" kern="1200" dirty="0">
                <a:solidFill>
                  <a:schemeClr val="tx1"/>
                </a:solidFill>
                <a:effectLst/>
                <a:latin typeface="Arial" panose="020B0604020202020204" pitchFamily="34" charset="0"/>
                <a:ea typeface="ＭＳ Ｐゴシック" pitchFamily="-108" charset="-128"/>
                <a:cs typeface="Arial" panose="020B0604020202020204" pitchFamily="34" charset="0"/>
              </a:rPr>
              <a:t>(Wiersbe).</a:t>
            </a:r>
          </a:p>
          <a:p>
            <a:endParaRPr lang="en-US"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646640790"/>
      </p:ext>
    </p:extLst>
  </p:cSld>
  <p:clrMapOvr>
    <a:masterClrMapping/>
  </p:clrMapOvr>
</p:notes>
</file>

<file path=ppt/notesSlides/notesSlide1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830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255D29E9-2C0E-0A44-BBB3-66D1A58923C8}" type="slidenum">
              <a:rPr lang="en-GB" sz="1200">
                <a:solidFill>
                  <a:srgbClr val="FFFFFF"/>
                </a:solidFill>
              </a:rPr>
              <a:pPr/>
              <a:t>220</a:t>
            </a:fld>
            <a:endParaRPr lang="en-GB" sz="1200">
              <a:solidFill>
                <a:srgbClr val="FFFFFF"/>
              </a:solidFill>
            </a:endParaRPr>
          </a:p>
        </p:txBody>
      </p:sp>
      <p:sp>
        <p:nvSpPr>
          <p:cNvPr id="98306" name="Rectangle 2"/>
          <p:cNvSpPr>
            <a:spLocks noGrp="1" noRot="1" noChangeAspect="1" noChangeArrowheads="1" noTextEdit="1"/>
          </p:cNvSpPr>
          <p:nvPr>
            <p:ph type="sldImg"/>
          </p:nvPr>
        </p:nvSpPr>
        <p:spPr>
          <a:ln/>
        </p:spPr>
      </p:sp>
      <p:sp>
        <p:nvSpPr>
          <p:cNvPr id="98307"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 uri="{FAA26D3D-D897-4be2-8F04-BA451C77F1D7}">
              <ma14:placeholderFlag xmlns="" xmlns:ma14="http://schemas.microsoft.com/office/mac/drawingml/2011/main" val="1"/>
            </a:ext>
          </a:extLst>
        </p:spPr>
        <p:txBody>
          <a:bodyPr/>
          <a:lstStyle/>
          <a:p>
            <a:endParaRPr lang="en-US" dirty="0">
              <a:latin typeface="Arial"/>
              <a:ea typeface="ＭＳ Ｐゴシック" charset="0"/>
              <a:cs typeface="Arial"/>
            </a:endParaRPr>
          </a:p>
          <a:p>
            <a:pPr marL="0" marR="0" indent="0" algn="l" defTabSz="457200" rtl="0" eaLnBrk="1" fontAlgn="auto" latinLnBrk="0" hangingPunct="1">
              <a:lnSpc>
                <a:spcPct val="100000"/>
              </a:lnSpc>
              <a:spcBef>
                <a:spcPts val="0"/>
              </a:spcBef>
              <a:spcAft>
                <a:spcPts val="0"/>
              </a:spcAft>
              <a:buClrTx/>
              <a:buSzTx/>
              <a:buFontTx/>
              <a:buNone/>
              <a:tabLst/>
              <a:defRPr/>
            </a:pPr>
            <a:r>
              <a:rPr lang="en-US" dirty="0">
                <a:latin typeface="Arial"/>
                <a:ea typeface="ＭＳ Ｐゴシック" charset="0"/>
                <a:cs typeface="Arial"/>
              </a:rPr>
              <a:t>"</a:t>
            </a:r>
            <a:r>
              <a:rPr lang="en-US" sz="1200" kern="1200">
                <a:solidFill>
                  <a:schemeClr val="tx1"/>
                </a:solidFill>
                <a:effectLst/>
                <a:latin typeface="Arial"/>
                <a:ea typeface="+mn-ea"/>
                <a:cs typeface="Arial"/>
              </a:rPr>
              <a:t>Christ’s garments are those of a Judge-King, One with honor and authority. The white hair symbolizes His eternality, “the Ancient of Days” (Dan. 7:9, 13, 22). His eyes see all (Rev. 19:12; Heb. 4:12), enabling Him to judge righteously. His feet of burning brass also suggest judgment, since the brazen altar was the place where the fire consumed the sin offering. The Lord had come to judge the churches, and He would also judge the evil world system</a:t>
            </a:r>
            <a:r>
              <a:rPr lang="en-US" sz="1200" kern="1200" dirty="0">
                <a:solidFill>
                  <a:schemeClr val="tx1"/>
                </a:solidFill>
                <a:effectLst/>
                <a:latin typeface="Arial"/>
                <a:ea typeface="ＭＳ Ｐゴシック" pitchFamily="-108" charset="-128"/>
                <a:cs typeface="Arial"/>
              </a:rPr>
              <a:t>" (Wiersbe).</a:t>
            </a:r>
          </a:p>
          <a:p>
            <a:endParaRPr lang="en-US" dirty="0">
              <a:latin typeface="Arial"/>
              <a:ea typeface="ＭＳ Ｐゴシック" charset="0"/>
              <a:cs typeface="Arial"/>
            </a:endParaRPr>
          </a:p>
        </p:txBody>
      </p:sp>
    </p:spTree>
  </p:cSld>
  <p:clrMapOvr>
    <a:masterClrMapping/>
  </p:clrMapOvr>
</p:notes>
</file>

<file path=ppt/notesSlides/notesSlide1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830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255D29E9-2C0E-0A44-BBB3-66D1A58923C8}" type="slidenum">
              <a:rPr lang="en-GB" sz="1200">
                <a:solidFill>
                  <a:srgbClr val="FFFFFF"/>
                </a:solidFill>
              </a:rPr>
              <a:pPr/>
              <a:t>221</a:t>
            </a:fld>
            <a:endParaRPr lang="en-GB" sz="1200">
              <a:solidFill>
                <a:srgbClr val="FFFFFF"/>
              </a:solidFill>
            </a:endParaRPr>
          </a:p>
        </p:txBody>
      </p:sp>
      <p:sp>
        <p:nvSpPr>
          <p:cNvPr id="98306" name="Rectangle 2"/>
          <p:cNvSpPr>
            <a:spLocks noGrp="1" noRot="1" noChangeAspect="1" noChangeArrowheads="1" noTextEdit="1"/>
          </p:cNvSpPr>
          <p:nvPr>
            <p:ph type="sldImg"/>
          </p:nvPr>
        </p:nvSpPr>
        <p:spPr>
          <a:ln/>
        </p:spPr>
      </p:sp>
      <p:sp>
        <p:nvSpPr>
          <p:cNvPr id="98307"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 uri="{FAA26D3D-D897-4be2-8F04-BA451C77F1D7}">
              <ma14:placeholderFlag xmlns="" xmlns:ma14="http://schemas.microsoft.com/office/mac/drawingml/2011/main" val="1"/>
            </a:ext>
          </a:extLst>
        </p:spPr>
        <p:txBody>
          <a:bodyPr/>
          <a:lstStyle/>
          <a:p>
            <a:endParaRPr lang="en-US" dirty="0">
              <a:latin typeface="Arial"/>
              <a:ea typeface="ＭＳ Ｐゴシック" charset="0"/>
              <a:cs typeface="Arial"/>
            </a:endParaRPr>
          </a:p>
          <a:p>
            <a:r>
              <a:rPr lang="en-US" dirty="0">
                <a:latin typeface="Arial"/>
                <a:ea typeface="ＭＳ Ｐゴシック" charset="0"/>
                <a:cs typeface="Arial"/>
              </a:rPr>
              <a:t>"</a:t>
            </a:r>
            <a:r>
              <a:rPr lang="en-US" sz="1200" kern="1200" dirty="0">
                <a:solidFill>
                  <a:schemeClr val="tx1"/>
                </a:solidFill>
                <a:effectLst/>
                <a:latin typeface="Arial"/>
                <a:ea typeface="ＭＳ Ｐゴシック" pitchFamily="-108" charset="-128"/>
                <a:cs typeface="Arial"/>
              </a:rPr>
              <a:t>The "sound of many waters" (Rev. 1:15) makes me think of Niagara Falls! Perhaps two ideas are suggested here: (1) Christ gathers together all the "streams of revelation" and is the Father</a:t>
            </a:r>
            <a:r>
              <a:rPr lang="fr-FR" sz="1200" kern="1200" dirty="0">
                <a:solidFill>
                  <a:schemeClr val="tx1"/>
                </a:solidFill>
                <a:effectLst/>
                <a:latin typeface="Arial"/>
                <a:ea typeface="ＭＳ Ｐゴシック" pitchFamily="-108" charset="-128"/>
                <a:cs typeface="Arial"/>
              </a:rPr>
              <a:t>'</a:t>
            </a:r>
            <a:r>
              <a:rPr lang="en-US" sz="1200" kern="1200" dirty="0">
                <a:solidFill>
                  <a:schemeClr val="tx1"/>
                </a:solidFill>
                <a:effectLst/>
                <a:latin typeface="Arial"/>
                <a:ea typeface="ＭＳ Ｐゴシック" pitchFamily="-108" charset="-128"/>
                <a:cs typeface="Arial"/>
              </a:rPr>
              <a:t>s "last Word" to man (Heb. 1:1–3); (2) He speaks with power and authority and must be heard." (Wiersbe).</a:t>
            </a:r>
          </a:p>
          <a:p>
            <a:endParaRPr lang="en-US" dirty="0">
              <a:latin typeface="Arial"/>
              <a:ea typeface="ＭＳ Ｐゴシック" charset="0"/>
              <a:cs typeface="Arial"/>
            </a:endParaRPr>
          </a:p>
        </p:txBody>
      </p:sp>
    </p:spTree>
  </p:cSld>
  <p:clrMapOvr>
    <a:masterClrMapping/>
  </p:clrMapOvr>
</p:notes>
</file>

<file path=ppt/notesSlides/notesSlide1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830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255D29E9-2C0E-0A44-BBB3-66D1A58923C8}"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222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8306" name="Rectangle 2"/>
          <p:cNvSpPr>
            <a:spLocks noGrp="1" noRot="1" noChangeAspect="1" noChangeArrowheads="1" noTextEdit="1"/>
          </p:cNvSpPr>
          <p:nvPr>
            <p:ph type="sldImg"/>
          </p:nvPr>
        </p:nvSpPr>
        <p:spPr>
          <a:ln/>
        </p:spPr>
      </p:sp>
      <p:sp>
        <p:nvSpPr>
          <p:cNvPr id="98307"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 uri="{FAA26D3D-D897-4be2-8F04-BA451C77F1D7}">
              <ma14:placeholderFlag xmlns:ma14="http://schemas.microsoft.com/office/mac/drawingml/2011/main" xmlns="" val="1"/>
            </a:ext>
          </a:extLst>
        </p:spPr>
        <p:txBody>
          <a:bodyPr/>
          <a:lstStyle/>
          <a:p>
            <a:r>
              <a:rPr lang="en-US" dirty="0">
                <a:latin typeface="Arial"/>
                <a:ea typeface="ＭＳ Ｐゴシック" charset="0"/>
                <a:cs typeface="Arial"/>
              </a:rPr>
              <a:t>"</a:t>
            </a:r>
            <a:r>
              <a:rPr lang="en-US" sz="1200" kern="1200" dirty="0">
                <a:solidFill>
                  <a:schemeClr val="tx1"/>
                </a:solidFill>
                <a:effectLst/>
                <a:latin typeface="Arial"/>
                <a:ea typeface="ＭＳ Ｐゴシック" pitchFamily="-108" charset="-128"/>
                <a:cs typeface="Arial"/>
              </a:rPr>
              <a:t>The sword from His mouth certainly represents the living Word of God (Heb. 4:12; Eph. 6:17). He fights His enemies by using His Word (Rev. 2:16; 19:19–21)" (Wiersbe).</a:t>
            </a:r>
          </a:p>
          <a:p>
            <a:endParaRPr lang="en-US" dirty="0">
              <a:latin typeface="Arial"/>
              <a:ea typeface="ＭＳ Ｐゴシック" charset="0"/>
              <a:cs typeface="Arial"/>
            </a:endParaRPr>
          </a:p>
        </p:txBody>
      </p:sp>
    </p:spTree>
  </p:cSld>
  <p:clrMapOvr>
    <a:masterClrMapping/>
  </p:clrMapOvr>
</p:notes>
</file>

<file path=ppt/notesSlides/notesSlide1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185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D6265FB0-3AE4-F74D-B961-0C3B795CD734}" type="slidenum">
              <a:rPr lang="en-GB" sz="1200">
                <a:solidFill>
                  <a:prstClr val="white"/>
                </a:solidFill>
              </a:rPr>
              <a:pPr/>
              <a:t>223</a:t>
            </a:fld>
            <a:endParaRPr lang="en-GB" sz="1200">
              <a:solidFill>
                <a:prstClr val="white"/>
              </a:solidFill>
            </a:endParaRPr>
          </a:p>
        </p:txBody>
      </p:sp>
      <p:sp>
        <p:nvSpPr>
          <p:cNvPr id="761858" name="Rectangle 2"/>
          <p:cNvSpPr>
            <a:spLocks noGrp="1" noRot="1" noChangeAspect="1" noChangeArrowheads="1" noTextEdit="1"/>
          </p:cNvSpPr>
          <p:nvPr>
            <p:ph type="sldImg"/>
          </p:nvPr>
        </p:nvSpPr>
        <p:spPr>
          <a:ln/>
        </p:spPr>
      </p:sp>
      <p:sp>
        <p:nvSpPr>
          <p:cNvPr id="761859"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185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D6265FB0-3AE4-F74D-B961-0C3B795CD734}" type="slidenum">
              <a:rPr lang="en-GB" sz="1200">
                <a:solidFill>
                  <a:prstClr val="white"/>
                </a:solidFill>
              </a:rPr>
              <a:pPr/>
              <a:t>224</a:t>
            </a:fld>
            <a:endParaRPr lang="en-GB" sz="1200">
              <a:solidFill>
                <a:prstClr val="white"/>
              </a:solidFill>
            </a:endParaRPr>
          </a:p>
        </p:txBody>
      </p:sp>
      <p:sp>
        <p:nvSpPr>
          <p:cNvPr id="761858" name="Rectangle 2"/>
          <p:cNvSpPr>
            <a:spLocks noGrp="1" noRot="1" noChangeAspect="1" noChangeArrowheads="1" noTextEdit="1"/>
          </p:cNvSpPr>
          <p:nvPr>
            <p:ph type="sldImg"/>
          </p:nvPr>
        </p:nvSpPr>
        <p:spPr>
          <a:ln/>
        </p:spPr>
      </p:sp>
      <p:sp>
        <p:nvSpPr>
          <p:cNvPr id="761859"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 uri="{FAA26D3D-D897-4be2-8F04-BA451C77F1D7}">
              <ma14:placeholderFlag xmlns="" xmlns:ma14="http://schemas.microsoft.com/office/mac/drawingml/2011/main" val="1"/>
            </a:ext>
          </a:extLst>
        </p:spPr>
        <p:txBody>
          <a:bodyPr/>
          <a:lstStyle/>
          <a:p>
            <a:endParaRPr lang="en-US" sz="1200" kern="1200" dirty="0">
              <a:solidFill>
                <a:schemeClr val="tx1"/>
              </a:solidFill>
              <a:effectLst/>
              <a:latin typeface="Times New Roman" pitchFamily="-112" charset="0"/>
              <a:ea typeface="ＭＳ Ｐゴシック" pitchFamily="-108" charset="-128"/>
              <a:cs typeface="ＭＳ Ｐゴシック" pitchFamily="-108" charset="-128"/>
            </a:endParaRPr>
          </a:p>
        </p:txBody>
      </p:sp>
    </p:spTree>
  </p:cSld>
  <p:clrMapOvr>
    <a:masterClrMapping/>
  </p:clrMapOvr>
</p:notes>
</file>

<file path=ppt/notesSlides/notesSlide1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595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82B511CD-5DFC-0B4A-8D73-D51131AB3A04}" type="slidenum">
              <a:rPr lang="en-GB" sz="1200">
                <a:solidFill>
                  <a:prstClr val="white"/>
                </a:solidFill>
              </a:rPr>
              <a:pPr/>
              <a:t>225</a:t>
            </a:fld>
            <a:endParaRPr lang="en-GB" sz="1200">
              <a:solidFill>
                <a:prstClr val="white"/>
              </a:solidFill>
            </a:endParaRPr>
          </a:p>
        </p:txBody>
      </p:sp>
      <p:sp>
        <p:nvSpPr>
          <p:cNvPr id="765954" name="Rectangle 2"/>
          <p:cNvSpPr>
            <a:spLocks noGrp="1" noRot="1" noChangeAspect="1" noChangeArrowheads="1" noTextEdit="1"/>
          </p:cNvSpPr>
          <p:nvPr>
            <p:ph type="sldImg"/>
          </p:nvPr>
        </p:nvSpPr>
        <p:spPr>
          <a:ln/>
        </p:spPr>
      </p:sp>
      <p:sp>
        <p:nvSpPr>
          <p:cNvPr id="765955" name="Rectangle 3"/>
          <p:cNvSpPr>
            <a:spLocks noGrp="1" noChangeArrowheads="1"/>
          </p:cNvSpPr>
          <p:nvPr>
            <p:ph type="body" idx="1"/>
          </p:nvPr>
        </p:nvSpPr>
        <p:spPr>
          <a:xfrm>
            <a:off x="914400" y="4338638"/>
            <a:ext cx="5029200" cy="274637"/>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 uri="{FAA26D3D-D897-4be2-8F04-BA451C77F1D7}">
              <ma14:placeholderFlag xmlns="" xmlns:ma14="http://schemas.microsoft.com/office/mac/drawingml/2011/main" val="1"/>
            </a:ext>
          </a:extLst>
        </p:spPr>
        <p:txBody>
          <a:bodyPr/>
          <a:lstStyle/>
          <a:p>
            <a:endParaRPr lang="en-GB">
              <a:latin typeface="Times New Roman" charset="0"/>
              <a:ea typeface="ＭＳ Ｐゴシック" charset="0"/>
              <a:cs typeface="ＭＳ Ｐゴシック" charset="0"/>
            </a:endParaRPr>
          </a:p>
        </p:txBody>
      </p:sp>
    </p:spTree>
  </p:cSld>
  <p:clrMapOvr>
    <a:masterClrMapping/>
  </p:clrMapOvr>
</p:notes>
</file>

<file path=ppt/notesSlides/notesSlide1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800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1EB8F0E8-6266-5F4C-AD78-B7E945709318}" type="slidenum">
              <a:rPr lang="en-GB" sz="1200">
                <a:solidFill>
                  <a:prstClr val="white"/>
                </a:solidFill>
              </a:rPr>
              <a:pPr/>
              <a:t>226</a:t>
            </a:fld>
            <a:endParaRPr lang="en-GB" sz="1200">
              <a:solidFill>
                <a:prstClr val="white"/>
              </a:solidFill>
            </a:endParaRPr>
          </a:p>
        </p:txBody>
      </p:sp>
      <p:sp>
        <p:nvSpPr>
          <p:cNvPr id="768002" name="Rectangle 1026"/>
          <p:cNvSpPr>
            <a:spLocks noGrp="1" noRot="1" noChangeAspect="1" noChangeArrowheads="1" noTextEdit="1"/>
          </p:cNvSpPr>
          <p:nvPr>
            <p:ph type="sldImg"/>
          </p:nvPr>
        </p:nvSpPr>
        <p:spPr>
          <a:ln/>
        </p:spPr>
      </p:sp>
      <p:sp>
        <p:nvSpPr>
          <p:cNvPr id="768003" name="Rectangle 1027"/>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690804046"/>
      </p:ext>
    </p:extLst>
  </p:cSld>
  <p:clrMapOvr>
    <a:masterClrMapping/>
  </p:clrMapOvr>
</p:notes>
</file>

<file path=ppt/notesSlides/notesSlide1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0902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A1D3C068-AB14-F644-900C-CA9BF183F74A}" type="slidenum">
              <a:rPr lang="en-US" sz="1200">
                <a:solidFill>
                  <a:srgbClr val="000000"/>
                </a:solidFill>
                <a:latin typeface="Arial" charset="0"/>
              </a:rPr>
              <a:pPr/>
              <a:t>230</a:t>
            </a:fld>
            <a:endParaRPr lang="en-US" sz="1200">
              <a:solidFill>
                <a:srgbClr val="000000"/>
              </a:solidFill>
              <a:latin typeface="Arial" charset="0"/>
            </a:endParaRPr>
          </a:p>
        </p:txBody>
      </p:sp>
      <p:sp>
        <p:nvSpPr>
          <p:cNvPr id="1409026" name="Rectangle 2"/>
          <p:cNvSpPr>
            <a:spLocks noGrp="1" noRot="1" noChangeAspect="1" noChangeArrowheads="1"/>
          </p:cNvSpPr>
          <p:nvPr>
            <p:ph type="sldImg"/>
          </p:nvPr>
        </p:nvSpPr>
        <p:spPr>
          <a:xfrm>
            <a:off x="838200" y="457200"/>
            <a:ext cx="5181600" cy="3886200"/>
          </a:xfrm>
          <a:solidFill>
            <a:srgbClr val="FFFFFF"/>
          </a:solidFill>
          <a:ln/>
        </p:spPr>
      </p:sp>
      <p:sp>
        <p:nvSpPr>
          <p:cNvPr id="1409027"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Stephen and his wife Katie in Boise</a:t>
            </a:r>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3836A1F5-0BBE-9B48-9300-27AAD80C8026}"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30</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779043590"/>
      </p:ext>
    </p:extLst>
  </p:cSld>
  <p:clrMapOvr>
    <a:masterClrMapping/>
  </p:clrMapOvr>
</p:notes>
</file>

<file path=ppt/notesSlides/notesSlide1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185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D6265FB0-3AE4-F74D-B961-0C3B795CD734}" type="slidenum">
              <a:rPr lang="en-GB" sz="1200">
                <a:solidFill>
                  <a:prstClr val="white"/>
                </a:solidFill>
              </a:rPr>
              <a:pPr/>
              <a:t>232</a:t>
            </a:fld>
            <a:endParaRPr lang="en-GB" sz="1200">
              <a:solidFill>
                <a:prstClr val="white"/>
              </a:solidFill>
            </a:endParaRPr>
          </a:p>
        </p:txBody>
      </p:sp>
      <p:sp>
        <p:nvSpPr>
          <p:cNvPr id="761858" name="Rectangle 2"/>
          <p:cNvSpPr>
            <a:spLocks noGrp="1" noRot="1" noChangeAspect="1" noChangeArrowheads="1" noTextEdit="1"/>
          </p:cNvSpPr>
          <p:nvPr>
            <p:ph type="sldImg"/>
          </p:nvPr>
        </p:nvSpPr>
        <p:spPr>
          <a:ln/>
        </p:spPr>
      </p:sp>
      <p:sp>
        <p:nvSpPr>
          <p:cNvPr id="761859"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 uri="{FAA26D3D-D897-4be2-8F04-BA451C77F1D7}">
              <ma14:placeholderFlag xmlns="" xmlns:ma14="http://schemas.microsoft.com/office/mac/drawingml/2011/main" val="1"/>
            </a:ext>
          </a:extLst>
        </p:spPr>
        <p:txBody>
          <a:bodyPr/>
          <a:lstStyle/>
          <a:p>
            <a:endParaRPr lang="en-US" sz="1200" kern="1200" dirty="0">
              <a:solidFill>
                <a:schemeClr val="tx1"/>
              </a:solidFill>
              <a:effectLst/>
              <a:latin typeface="Times New Roman" pitchFamily="-112" charset="0"/>
              <a:ea typeface="ＭＳ Ｐゴシック" pitchFamily="-108" charset="-128"/>
              <a:cs typeface="ＭＳ Ｐゴシック" pitchFamily="-108" charset="-128"/>
            </a:endParaRPr>
          </a:p>
        </p:txBody>
      </p:sp>
    </p:spTree>
  </p:cSld>
  <p:clrMapOvr>
    <a:masterClrMapping/>
  </p:clrMapOvr>
</p:notes>
</file>

<file path=ppt/notesSlides/notesSlide1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276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969D8FC5-F997-8643-895E-CCF3D281C327}" type="slidenum">
              <a:rPr lang="en-GB" sz="1200">
                <a:solidFill>
                  <a:prstClr val="white"/>
                </a:solidFill>
              </a:rPr>
              <a:pPr/>
              <a:t>233</a:t>
            </a:fld>
            <a:endParaRPr lang="en-GB" sz="1200">
              <a:solidFill>
                <a:prstClr val="white"/>
              </a:solidFill>
            </a:endParaRPr>
          </a:p>
        </p:txBody>
      </p:sp>
      <p:sp>
        <p:nvSpPr>
          <p:cNvPr id="672770" name="Rectangle 2"/>
          <p:cNvSpPr>
            <a:spLocks noGrp="1" noRot="1" noChangeAspect="1" noChangeArrowheads="1" noTextEdit="1"/>
          </p:cNvSpPr>
          <p:nvPr>
            <p:ph type="sldImg"/>
          </p:nvPr>
        </p:nvSpPr>
        <p:spPr>
          <a:ln/>
        </p:spPr>
      </p:sp>
      <p:sp>
        <p:nvSpPr>
          <p:cNvPr id="672771" name="Rectangle 3"/>
          <p:cNvSpPr>
            <a:spLocks noGrp="1" noChangeArrowheads="1"/>
          </p:cNvSpPr>
          <p:nvPr>
            <p:ph type="body" idx="1"/>
          </p:nvPr>
        </p:nvSpPr>
        <p:spPr>
          <a:xfrm>
            <a:off x="914400" y="4338638"/>
            <a:ext cx="5029200" cy="1370012"/>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 uri="{FAA26D3D-D897-4be2-8F04-BA451C77F1D7}">
              <ma14:placeholderFlag xmlns="" xmlns:ma14="http://schemas.microsoft.com/office/mac/drawingml/2011/main" val="1"/>
            </a:ext>
          </a:extLst>
        </p:spPr>
        <p:txBody>
          <a:bodyPr/>
          <a:lstStyle/>
          <a:p>
            <a:endParaRPr lang="en-GB">
              <a:latin typeface="Times New Roman" charset="0"/>
              <a:ea typeface="ＭＳ Ｐゴシック" charset="0"/>
              <a:cs typeface="ＭＳ Ｐゴシック" charset="0"/>
            </a:endParaRPr>
          </a:p>
        </p:txBody>
      </p:sp>
    </p:spTree>
  </p:cSld>
  <p:clrMapOvr>
    <a:masterClrMapping/>
  </p:clrMapOvr>
</p:notes>
</file>

<file path=ppt/notesSlides/notesSlide1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980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D103F3D0-DBD4-6547-A417-13DF9D2761F7}" type="slidenum">
              <a:rPr lang="en-GB" sz="1200">
                <a:solidFill>
                  <a:prstClr val="white"/>
                </a:solidFill>
              </a:rPr>
              <a:pPr/>
              <a:t>234</a:t>
            </a:fld>
            <a:endParaRPr lang="en-GB" sz="1200">
              <a:solidFill>
                <a:prstClr val="white"/>
              </a:solidFill>
            </a:endParaRPr>
          </a:p>
        </p:txBody>
      </p:sp>
      <p:sp>
        <p:nvSpPr>
          <p:cNvPr id="759810" name="Rectangle 2"/>
          <p:cNvSpPr>
            <a:spLocks noGrp="1" noRot="1" noChangeAspect="1" noChangeArrowheads="1" noTextEdit="1"/>
          </p:cNvSpPr>
          <p:nvPr>
            <p:ph type="sldImg"/>
          </p:nvPr>
        </p:nvSpPr>
        <p:spPr>
          <a:ln/>
        </p:spPr>
      </p:sp>
      <p:sp>
        <p:nvSpPr>
          <p:cNvPr id="759811"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 uri="{FAA26D3D-D897-4be2-8F04-BA451C77F1D7}">
              <ma14:placeholderFlag xmlns="" xmlns:ma14="http://schemas.microsoft.com/office/mac/drawingml/2011/main" val="1"/>
            </a:ext>
          </a:extLst>
        </p:spPr>
        <p:txBody>
          <a:bodyPr/>
          <a:lstStyle/>
          <a:p>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1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353"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6A2EDCEA-0CB3-DA48-9F73-F780BAA943B6}" type="slidenum">
              <a:rPr lang="en-US" sz="1200">
                <a:solidFill>
                  <a:srgbClr val="000000"/>
                </a:solidFill>
              </a:rPr>
              <a:pPr eaLnBrk="1" hangingPunct="1"/>
              <a:t>237</a:t>
            </a:fld>
            <a:endParaRPr lang="en-US" sz="1200">
              <a:solidFill>
                <a:srgbClr val="000000"/>
              </a:solidFill>
            </a:endParaRPr>
          </a:p>
        </p:txBody>
      </p:sp>
      <p:sp>
        <p:nvSpPr>
          <p:cNvPr id="100354" name="Rectangle 2"/>
          <p:cNvSpPr>
            <a:spLocks noGrp="1" noRot="1" noChangeAspect="1" noChangeArrowheads="1"/>
          </p:cNvSpPr>
          <p:nvPr>
            <p:ph type="sldImg"/>
          </p:nvPr>
        </p:nvSpPr>
        <p:spPr>
          <a:solidFill>
            <a:srgbClr val="FFFFFF"/>
          </a:solidFill>
          <a:ln/>
        </p:spPr>
      </p:sp>
      <p:sp>
        <p:nvSpPr>
          <p:cNvPr id="10035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sz="1200" b="0" dirty="0">
              <a:solidFill>
                <a:schemeClr val="bg1"/>
              </a:solidFill>
              <a:latin typeface="Arial" charset="0"/>
              <a:ea typeface="ＭＳ Ｐゴシック" charset="0"/>
            </a:endParaRPr>
          </a:p>
          <a:p>
            <a:pPr eaLnBrk="1" hangingPunct="1"/>
            <a:r>
              <a:rPr lang="en-US" sz="1200" b="0" dirty="0">
                <a:solidFill>
                  <a:schemeClr val="bg1"/>
                </a:solidFill>
                <a:latin typeface="Arial" charset="0"/>
                <a:ea typeface="ＭＳ Ｐゴシック" charset="0"/>
              </a:rPr>
              <a:t>NT Survey (ns)</a:t>
            </a:r>
            <a:endParaRPr lang="en-US" b="0" dirty="0">
              <a:solidFill>
                <a:schemeClr val="bg1"/>
              </a:solidFill>
              <a:latin typeface="Arial" charset="0"/>
              <a:ea typeface="ＭＳ Ｐゴシック" charset="0"/>
              <a:cs typeface="ＭＳ Ｐゴシック" charset="0"/>
            </a:endParaRPr>
          </a:p>
        </p:txBody>
      </p:sp>
    </p:spTree>
  </p:cSld>
  <p:clrMapOvr>
    <a:masterClrMapping/>
  </p:clrMapOvr>
</p:notes>
</file>

<file path=ppt/notesSlides/notesSlide1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353"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6A2EDCEA-0CB3-DA48-9F73-F780BAA943B6}" type="slidenum">
              <a:rPr lang="en-US" sz="1200">
                <a:solidFill>
                  <a:srgbClr val="000000"/>
                </a:solidFill>
              </a:rPr>
              <a:pPr eaLnBrk="1" hangingPunct="1"/>
              <a:t>239</a:t>
            </a:fld>
            <a:endParaRPr lang="en-US" sz="1200">
              <a:solidFill>
                <a:srgbClr val="000000"/>
              </a:solidFill>
            </a:endParaRPr>
          </a:p>
        </p:txBody>
      </p:sp>
      <p:sp>
        <p:nvSpPr>
          <p:cNvPr id="100354" name="Rectangle 2"/>
          <p:cNvSpPr>
            <a:spLocks noGrp="1" noRot="1" noChangeAspect="1" noChangeArrowheads="1"/>
          </p:cNvSpPr>
          <p:nvPr>
            <p:ph type="sldImg"/>
          </p:nvPr>
        </p:nvSpPr>
        <p:spPr>
          <a:solidFill>
            <a:srgbClr val="FFFFFF"/>
          </a:solidFill>
          <a:ln/>
        </p:spPr>
      </p:sp>
      <p:sp>
        <p:nvSpPr>
          <p:cNvPr id="10035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sz="1200" b="0" dirty="0">
              <a:solidFill>
                <a:schemeClr val="bg1"/>
              </a:solidFill>
              <a:latin typeface="Arial" charset="0"/>
              <a:ea typeface="ＭＳ Ｐゴシック" charset="0"/>
            </a:endParaRPr>
          </a:p>
          <a:p>
            <a:pPr eaLnBrk="1" hangingPunct="1"/>
            <a:r>
              <a:rPr lang="en-US" sz="1200" b="0" dirty="0">
                <a:solidFill>
                  <a:schemeClr val="bg1"/>
                </a:solidFill>
                <a:latin typeface="Arial" charset="0"/>
                <a:ea typeface="ＭＳ Ｐゴシック" charset="0"/>
              </a:rPr>
              <a:t>NT Survey (ns)</a:t>
            </a:r>
            <a:endParaRPr lang="en-US" b="0" dirty="0">
              <a:solidFill>
                <a:schemeClr val="bg1"/>
              </a:solidFill>
              <a:latin typeface="Arial" charset="0"/>
              <a:ea typeface="ＭＳ Ｐゴシック" charset="0"/>
              <a:cs typeface="ＭＳ Ｐゴシック" charset="0"/>
            </a:endParaRPr>
          </a:p>
        </p:txBody>
      </p:sp>
    </p:spTree>
    <p:extLst>
      <p:ext uri="{BB962C8B-B14F-4D97-AF65-F5344CB8AC3E}">
        <p14:creationId xmlns:p14="http://schemas.microsoft.com/office/powerpoint/2010/main" val="1179029771"/>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latin typeface="Arial" panose="020B0604020202020204" pitchFamily="34" charset="0"/>
                <a:cs typeface="Arial" panose="020B0604020202020204" pitchFamily="34" charset="0"/>
              </a:rPr>
              <a:t>John and his wife do</a:t>
            </a:r>
            <a:r>
              <a:rPr lang="en-US" baseline="0" dirty="0">
                <a:latin typeface="Arial" panose="020B0604020202020204" pitchFamily="34" charset="0"/>
                <a:cs typeface="Arial" panose="020B0604020202020204" pitchFamily="34" charset="0"/>
              </a:rPr>
              <a:t> web design and graphics for software companies.</a:t>
            </a:r>
            <a:endParaRPr lang="en-US" dirty="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3836A1F5-0BBE-9B48-9300-27AAD80C8026}"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31</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Tree>
    <p:extLst>
      <p:ext uri="{BB962C8B-B14F-4D97-AF65-F5344CB8AC3E}">
        <p14:creationId xmlns:p14="http://schemas.microsoft.com/office/powerpoint/2010/main" val="263133292"/>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20000"/>
              </a:spcBef>
              <a:spcAft>
                <a:spcPct val="0"/>
              </a:spcAft>
              <a:buClrTx/>
              <a:buSzTx/>
              <a:buFontTx/>
              <a:buNone/>
              <a:tabLst/>
              <a:defRPr/>
            </a:pPr>
            <a:fld id="{463C382D-8A41-B944-8328-6C0B9D337535}" type="slidenum">
              <a:rPr kumimoji="0" lang="en-US" sz="1200" b="0" i="0" u="none" strike="noStrike" kern="1200" cap="none" spc="0" normalizeH="0" baseline="0" noProof="0" smtClean="0">
                <a:ln>
                  <a:noFill/>
                </a:ln>
                <a:solidFill>
                  <a:prstClr val="black"/>
                </a:solidFill>
                <a:effectLst/>
                <a:uLnTx/>
                <a:uFillTx/>
                <a:latin typeface="Times New Roman" charset="0"/>
                <a:ea typeface="ＭＳ Ｐゴシック" charset="0"/>
                <a:cs typeface="+mn-cs"/>
              </a:rPr>
              <a:pPr marL="0" marR="0" lvl="0" indent="0" algn="r" defTabSz="914400" rtl="0" eaLnBrk="1" fontAlgn="base" latinLnBrk="0" hangingPunct="1">
                <a:lnSpc>
                  <a:spcPct val="100000"/>
                </a:lnSpc>
                <a:spcBef>
                  <a:spcPct val="20000"/>
                </a:spcBef>
                <a:spcAft>
                  <a:spcPct val="0"/>
                </a:spcAft>
                <a:buClrTx/>
                <a:buSzTx/>
                <a:buFontTx/>
                <a:buNone/>
                <a:tabLst/>
                <a:defRPr/>
              </a:pPr>
              <a:t>32</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cs typeface="+mn-cs"/>
            </a:endParaRPr>
          </a:p>
        </p:txBody>
      </p:sp>
    </p:spTree>
    <p:extLst>
      <p:ext uri="{BB962C8B-B14F-4D97-AF65-F5344CB8AC3E}">
        <p14:creationId xmlns:p14="http://schemas.microsoft.com/office/powerpoint/2010/main" val="3281239826"/>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8401"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1E8D6314-62CF-694B-A0E8-330E8719FDC0}"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33</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358402" name="Rectangle 2"/>
          <p:cNvSpPr>
            <a:spLocks noGrp="1" noRot="1" noChangeAspect="1" noChangeArrowheads="1"/>
          </p:cNvSpPr>
          <p:nvPr>
            <p:ph type="sldImg"/>
          </p:nvPr>
        </p:nvSpPr>
        <p:spPr>
          <a:solidFill>
            <a:srgbClr val="FFFFFF"/>
          </a:solidFill>
          <a:ln/>
        </p:spPr>
      </p:sp>
      <p:sp>
        <p:nvSpPr>
          <p:cNvPr id="358403" name="Rectangle 3"/>
          <p:cNvSpPr>
            <a:spLocks noGrp="1" noChangeArrowheads="1"/>
          </p:cNvSpPr>
          <p:nvPr>
            <p:ph type="body" idx="1"/>
          </p:nvPr>
        </p:nvSpPr>
        <p:spPr>
          <a:solidFill>
            <a:srgbClr val="FFFFFF"/>
          </a:solidFill>
          <a:ln>
            <a:solidFill>
              <a:srgbClr val="000000"/>
            </a:solidFill>
          </a:ln>
        </p:spPr>
        <p:txBody>
          <a:bodyPr/>
          <a:lstStyle/>
          <a:p>
            <a:pPr algn="just" eaLnBrk="1" hangingPunct="1"/>
            <a:r>
              <a:rPr lang="en-US" dirty="0">
                <a:latin typeface="Arial" charset="0"/>
                <a:ea typeface="ＭＳ Ｐゴシック" charset="0"/>
                <a:cs typeface="ＭＳ Ｐゴシック" charset="0"/>
              </a:rPr>
              <a:t>We actually have about 20% Indian at CIC, thanks to St. Thomas, who overcame his initial reluctance to witness for Jesus in India.</a:t>
            </a:r>
          </a:p>
          <a:p>
            <a:pPr algn="just" eaLnBrk="1" hangingPunct="1"/>
            <a:r>
              <a:rPr lang="en-US" dirty="0">
                <a:latin typeface="Arial" charset="0"/>
                <a:ea typeface="ＭＳ Ｐゴシック" charset="0"/>
                <a:cs typeface="ＭＳ Ｐゴシック" charset="0"/>
              </a:rPr>
              <a:t>Our May 2020 church of 70 people stem from 11 different countries around the world: Australia (</a:t>
            </a:r>
            <a:r>
              <a:rPr lang="en-US" dirty="0" err="1">
                <a:latin typeface="Arial" charset="0"/>
                <a:ea typeface="ＭＳ Ｐゴシック" charset="0"/>
                <a:cs typeface="ＭＳ Ｐゴシック" charset="0"/>
              </a:rPr>
              <a:t>Gilli</a:t>
            </a:r>
            <a:r>
              <a:rPr lang="en-US" dirty="0">
                <a:latin typeface="Arial" charset="0"/>
                <a:ea typeface="ＭＳ Ｐゴシック" charset="0"/>
                <a:cs typeface="ＭＳ Ｐゴシック" charset="0"/>
              </a:rPr>
              <a:t>-Anne, David &amp; Fiona), China (</a:t>
            </a:r>
            <a:r>
              <a:rPr lang="en-US" dirty="0" err="1">
                <a:latin typeface="Arial" charset="0"/>
                <a:ea typeface="ＭＳ Ｐゴシック" charset="0"/>
                <a:cs typeface="ＭＳ Ｐゴシック" charset="0"/>
              </a:rPr>
              <a:t>Jianji</a:t>
            </a:r>
            <a:r>
              <a:rPr lang="en-US" dirty="0">
                <a:latin typeface="Arial" charset="0"/>
                <a:ea typeface="ＭＳ Ｐゴシック" charset="0"/>
                <a:cs typeface="ＭＳ Ｐゴシック" charset="0"/>
              </a:rPr>
              <a:t>), </a:t>
            </a:r>
            <a:r>
              <a:rPr lang="en-US" baseline="0" dirty="0">
                <a:latin typeface="Arial" charset="0"/>
                <a:ea typeface="ＭＳ Ｐゴシック" charset="0"/>
                <a:cs typeface="ＭＳ Ｐゴシック" charset="0"/>
              </a:rPr>
              <a:t>Korea (Grace Kim), </a:t>
            </a:r>
            <a:r>
              <a:rPr lang="en-US" dirty="0">
                <a:latin typeface="Arial" charset="0"/>
                <a:ea typeface="ＭＳ Ｐゴシック" charset="0"/>
                <a:cs typeface="ＭＳ Ｐゴシック" charset="0"/>
              </a:rPr>
              <a:t>India (Cynthia), </a:t>
            </a:r>
            <a:r>
              <a:rPr lang="en-US" baseline="0" dirty="0">
                <a:latin typeface="Arial" charset="0"/>
                <a:ea typeface="ＭＳ Ｐゴシック" charset="0"/>
                <a:cs typeface="ＭＳ Ｐゴシック" charset="0"/>
              </a:rPr>
              <a:t>Indonesia (</a:t>
            </a:r>
            <a:r>
              <a:rPr lang="en-US" dirty="0">
                <a:latin typeface="Arial" charset="0"/>
                <a:ea typeface="ＭＳ Ｐゴシック" charset="0"/>
                <a:cs typeface="ＭＳ Ｐゴシック" charset="0"/>
              </a:rPr>
              <a:t>Rena, Andrie</a:t>
            </a:r>
            <a:r>
              <a:rPr lang="en-US" baseline="0" dirty="0">
                <a:latin typeface="Arial" charset="0"/>
                <a:ea typeface="ＭＳ Ｐゴシック" charset="0"/>
                <a:cs typeface="ＭＳ Ｐゴシック" charset="0"/>
              </a:rPr>
              <a:t>), Kenya (Judy), </a:t>
            </a:r>
            <a:r>
              <a:rPr lang="en-US" dirty="0">
                <a:latin typeface="Arial" charset="0"/>
                <a:ea typeface="ＭＳ Ｐゴシック" charset="0"/>
                <a:cs typeface="ＭＳ Ｐゴシック" charset="0"/>
              </a:rPr>
              <a:t>Myanmar (Peng), Netherlands (Toes), New Zealand (Ashleigh), Singapore (Albina), Thailand (Mae), UK (James &amp; Gabi), USA (Miriam).</a:t>
            </a:r>
            <a:endParaRPr lang="en-US" baseline="0" dirty="0">
              <a:latin typeface="Arial" charset="0"/>
              <a:ea typeface="ＭＳ Ｐゴシック" charset="0"/>
              <a:cs typeface="ＭＳ Ｐゴシック" charset="0"/>
            </a:endParaRPr>
          </a:p>
          <a:p>
            <a:pPr marL="0" marR="0" indent="0" algn="l" defTabSz="914400" rtl="0" eaLnBrk="1" fontAlgn="base" latinLnBrk="0" hangingPunct="1">
              <a:lnSpc>
                <a:spcPct val="100000"/>
              </a:lnSpc>
              <a:spcBef>
                <a:spcPct val="30000"/>
              </a:spcBef>
              <a:spcAft>
                <a:spcPct val="0"/>
              </a:spcAft>
              <a:buClrTx/>
              <a:buSzTx/>
              <a:buFontTx/>
              <a:buNone/>
              <a:tabLst/>
              <a:defRPr/>
            </a:pPr>
            <a:endParaRPr lang="en-US" baseline="0" dirty="0">
              <a:latin typeface="Arial" charset="0"/>
              <a:ea typeface="ＭＳ Ｐゴシック" charset="0"/>
              <a:cs typeface="ＭＳ Ｐゴシック" charset="0"/>
            </a:endParaRPr>
          </a:p>
          <a:p>
            <a:pPr marL="0" marR="0" indent="0" algn="l" defTabSz="914400" rtl="0" eaLnBrk="1" fontAlgn="base" latinLnBrk="0" hangingPunct="1">
              <a:lnSpc>
                <a:spcPct val="100000"/>
              </a:lnSpc>
              <a:spcBef>
                <a:spcPct val="30000"/>
              </a:spcBef>
              <a:spcAft>
                <a:spcPct val="0"/>
              </a:spcAft>
              <a:buClrTx/>
              <a:buSzTx/>
              <a:buFontTx/>
              <a:buNone/>
              <a:tabLst/>
              <a:defRPr/>
            </a:pPr>
            <a:r>
              <a:rPr lang="en-US" baseline="0" dirty="0">
                <a:latin typeface="Arial" charset="0"/>
                <a:ea typeface="ＭＳ Ｐゴシック" charset="0"/>
                <a:cs typeface="ＭＳ Ｐゴシック" charset="0"/>
              </a:rPr>
              <a:t>This does not include people who have recently attended only once: </a:t>
            </a:r>
          </a:p>
          <a:p>
            <a:pPr marL="0" marR="0" indent="0" algn="l" defTabSz="914400" rtl="0" eaLnBrk="1" fontAlgn="base" latinLnBrk="0" hangingPunct="1">
              <a:lnSpc>
                <a:spcPct val="100000"/>
              </a:lnSpc>
              <a:spcBef>
                <a:spcPct val="30000"/>
              </a:spcBef>
              <a:spcAft>
                <a:spcPct val="0"/>
              </a:spcAft>
              <a:buClrTx/>
              <a:buSzTx/>
              <a:buFontTx/>
              <a:buNone/>
              <a:tabLst/>
              <a:defRPr/>
            </a:pPr>
            <a:r>
              <a:rPr lang="en-US" baseline="0" dirty="0">
                <a:latin typeface="Arial" charset="0"/>
                <a:ea typeface="ＭＳ Ｐゴシック" charset="0"/>
                <a:cs typeface="ＭＳ Ｐゴシック" charset="0"/>
              </a:rPr>
              <a:t>Nor does it include missionaries living back in their countries but still are members of CIC: Maple (Taiwan), Budmaa (Mongolia)</a:t>
            </a:r>
          </a:p>
          <a:p>
            <a:pPr marL="0" marR="0" indent="0" algn="l" defTabSz="914400" rtl="0" eaLnBrk="1" fontAlgn="base" latinLnBrk="0" hangingPunct="1">
              <a:lnSpc>
                <a:spcPct val="100000"/>
              </a:lnSpc>
              <a:spcBef>
                <a:spcPct val="30000"/>
              </a:spcBef>
              <a:spcAft>
                <a:spcPct val="0"/>
              </a:spcAft>
              <a:buClrTx/>
              <a:buSzTx/>
              <a:buFontTx/>
              <a:buNone/>
              <a:tabLst/>
              <a:defRPr/>
            </a:pPr>
            <a:r>
              <a:rPr lang="en-US" baseline="0" dirty="0">
                <a:latin typeface="Arial" charset="0"/>
                <a:ea typeface="ＭＳ Ｐゴシック" charset="0"/>
                <a:cs typeface="ＭＳ Ｐゴシック" charset="0"/>
              </a:rPr>
              <a:t>Previous: </a:t>
            </a:r>
            <a:r>
              <a:rPr lang="en-US" dirty="0">
                <a:latin typeface="Arial" charset="0"/>
                <a:ea typeface="ＭＳ Ｐゴシック" charset="0"/>
                <a:cs typeface="ＭＳ Ｐゴシック" charset="0"/>
              </a:rPr>
              <a:t>Canada</a:t>
            </a:r>
            <a:r>
              <a:rPr lang="en-US" baseline="0" dirty="0">
                <a:latin typeface="Arial" charset="0"/>
                <a:ea typeface="ＭＳ Ｐゴシック" charset="0"/>
                <a:cs typeface="ＭＳ Ｐゴシック" charset="0"/>
              </a:rPr>
              <a:t> (Gloria Lee), Ethiopia (Lele), Malaysia (Aston, </a:t>
            </a:r>
            <a:r>
              <a:rPr lang="en-US" dirty="0">
                <a:latin typeface="Arial" charset="0"/>
                <a:ea typeface="ＭＳ Ｐゴシック" charset="0"/>
                <a:cs typeface="ＭＳ Ｐゴシック" charset="0"/>
              </a:rPr>
              <a:t>Naomi</a:t>
            </a:r>
            <a:r>
              <a:rPr lang="en-US" baseline="0" dirty="0">
                <a:latin typeface="Arial" charset="0"/>
                <a:ea typeface="ＭＳ Ｐゴシック" charset="0"/>
                <a:cs typeface="ＭＳ Ｐゴシック" charset="0"/>
              </a:rPr>
              <a:t>), </a:t>
            </a:r>
            <a:r>
              <a:rPr lang="en-US" dirty="0">
                <a:latin typeface="Arial" charset="0"/>
                <a:ea typeface="ＭＳ Ｐゴシック" charset="0"/>
                <a:cs typeface="ＭＳ Ｐゴシック" charset="0"/>
              </a:rPr>
              <a:t>Netherlands (Dies &amp; Desiree)</a:t>
            </a:r>
            <a:r>
              <a:rPr lang="en-US" baseline="0" dirty="0">
                <a:latin typeface="Arial" charset="0"/>
                <a:ea typeface="ＭＳ Ｐゴシック" charset="0"/>
                <a:cs typeface="ＭＳ Ｐゴシック" charset="0"/>
              </a:rPr>
              <a:t>, </a:t>
            </a:r>
            <a:r>
              <a:rPr lang="en-US" dirty="0">
                <a:latin typeface="Arial" charset="0"/>
                <a:ea typeface="ＭＳ Ｐゴシック" charset="0"/>
                <a:cs typeface="ＭＳ Ｐゴシック" charset="0"/>
              </a:rPr>
              <a:t>Philippines (Micah), South Africa (Melody),</a:t>
            </a:r>
          </a:p>
        </p:txBody>
      </p:sp>
    </p:spTree>
    <p:extLst>
      <p:ext uri="{BB962C8B-B14F-4D97-AF65-F5344CB8AC3E}">
        <p14:creationId xmlns:p14="http://schemas.microsoft.com/office/powerpoint/2010/main" val="323138018"/>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2</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4545" name="Slide Image Placeholder 1"/>
          <p:cNvSpPr>
            <a:spLocks noGrp="1" noRot="1" noChangeAspect="1"/>
          </p:cNvSpPr>
          <p:nvPr>
            <p:ph type="sldImg"/>
          </p:nvPr>
        </p:nvSpPr>
        <p:spPr>
          <a:ln/>
        </p:spPr>
      </p:sp>
      <p:sp>
        <p:nvSpPr>
          <p:cNvPr id="364546" name="Notes Placeholder 2"/>
          <p:cNvSpPr>
            <a:spLocks noGrp="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p>
            <a:r>
              <a:rPr lang="en-US">
                <a:latin typeface="Times New Roman" charset="0"/>
                <a:ea typeface="ＭＳ Ｐゴシック" charset="0"/>
                <a:cs typeface="ＭＳ Ｐゴシック" charset="0"/>
              </a:rPr>
              <a:t>One special joy is mentoring my students who serve with us at church and led ministries to youth, children, home groups, and the worship team.</a:t>
            </a:r>
          </a:p>
        </p:txBody>
      </p:sp>
      <p:sp>
        <p:nvSpPr>
          <p:cNvPr id="364547" name="Slide Number Placeholder 3"/>
          <p:cNvSpPr>
            <a:spLocks noGrp="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A4F2A942-BCFB-264E-A33A-3A84406082A2}" type="slidenum">
              <a:rPr lang="en-US" sz="1200">
                <a:solidFill>
                  <a:srgbClr val="000000"/>
                </a:solidFill>
                <a:latin typeface="Calibri" charset="0"/>
              </a:rPr>
              <a:pPr eaLnBrk="1" hangingPunct="1"/>
              <a:t>34</a:t>
            </a:fld>
            <a:endParaRPr lang="en-US" sz="1200">
              <a:solidFill>
                <a:srgbClr val="000000"/>
              </a:solidFill>
              <a:latin typeface="Calibri" charset="0"/>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2497"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75F121D6-904E-BE4D-9CAD-E984C2EF1A83}" type="slidenum">
              <a:rPr lang="en-US" sz="1200">
                <a:solidFill>
                  <a:srgbClr val="000000"/>
                </a:solidFill>
                <a:latin typeface="Arial" charset="0"/>
              </a:rPr>
              <a:pPr eaLnBrk="1" hangingPunct="1"/>
              <a:t>35</a:t>
            </a:fld>
            <a:endParaRPr lang="en-US" sz="1200">
              <a:solidFill>
                <a:srgbClr val="000000"/>
              </a:solidFill>
              <a:latin typeface="Arial" charset="0"/>
            </a:endParaRPr>
          </a:p>
        </p:txBody>
      </p:sp>
      <p:sp>
        <p:nvSpPr>
          <p:cNvPr id="362498" name="Rectangle 2"/>
          <p:cNvSpPr>
            <a:spLocks noGrp="1" noRot="1" noChangeAspect="1" noChangeArrowheads="1"/>
          </p:cNvSpPr>
          <p:nvPr>
            <p:ph type="sldImg"/>
          </p:nvPr>
        </p:nvSpPr>
        <p:spPr>
          <a:solidFill>
            <a:srgbClr val="FFFFFF"/>
          </a:solidFill>
          <a:ln/>
        </p:spPr>
      </p:sp>
      <p:sp>
        <p:nvSpPr>
          <p:cNvPr id="362499"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a:latin typeface="Arial" charset="0"/>
                <a:ea typeface="ＭＳ Ｐゴシック" charset="0"/>
                <a:cs typeface="ＭＳ Ｐゴシック" charset="0"/>
              </a:rPr>
              <a:t>I</a:t>
            </a:r>
            <a:r>
              <a:rPr lang="fr-FR">
                <a:latin typeface="Arial" charset="0"/>
                <a:ea typeface="ＭＳ Ｐゴシック" charset="0"/>
                <a:cs typeface="ＭＳ Ｐゴシック" charset="0"/>
              </a:rPr>
              <a:t>'</a:t>
            </a:r>
            <a:r>
              <a:rPr lang="en-US">
                <a:latin typeface="Arial" charset="0"/>
                <a:ea typeface="ＭＳ Ｐゴシック" charset="0"/>
                <a:cs typeface="ＭＳ Ｐゴシック" charset="0"/>
              </a:rPr>
              <a:t>m also the director of the doctoral program at SBC that trains about 80 seminary professors and pastors throughout Asia in English and Chinese.  Generallly each year about 5 of them received their Doctor of Ministry degree.</a:t>
            </a: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7857"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D524E4FD-1666-2049-AAE1-48B6BC592C5D}" type="slidenum">
              <a:rPr lang="en-US" sz="1200">
                <a:solidFill>
                  <a:prstClr val="black"/>
                </a:solidFill>
              </a:rPr>
              <a:pPr eaLnBrk="1" hangingPunct="1"/>
              <a:t>36</a:t>
            </a:fld>
            <a:endParaRPr lang="en-US" sz="1200">
              <a:solidFill>
                <a:prstClr val="black"/>
              </a:solidFill>
            </a:endParaRPr>
          </a:p>
        </p:txBody>
      </p:sp>
      <p:sp>
        <p:nvSpPr>
          <p:cNvPr id="377858" name="Rectangle 2"/>
          <p:cNvSpPr>
            <a:spLocks noGrp="1" noRot="1" noChangeAspect="1" noChangeArrowheads="1"/>
          </p:cNvSpPr>
          <p:nvPr>
            <p:ph type="sldImg"/>
          </p:nvPr>
        </p:nvSpPr>
        <p:spPr>
          <a:solidFill>
            <a:srgbClr val="FFFFFF"/>
          </a:solidFill>
          <a:ln/>
        </p:spPr>
      </p:sp>
      <p:sp>
        <p:nvSpPr>
          <p:cNvPr id="37785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4833"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F6D6D7AD-8293-F342-AFE0-99D0E8A70A39}" type="slidenum">
              <a:rPr lang="en-US" sz="1200">
                <a:solidFill>
                  <a:prstClr val="black"/>
                </a:solidFill>
              </a:rPr>
              <a:pPr eaLnBrk="1" hangingPunct="1"/>
              <a:t>37</a:t>
            </a:fld>
            <a:endParaRPr lang="en-US" sz="1200">
              <a:solidFill>
                <a:prstClr val="black"/>
              </a:solidFill>
            </a:endParaRPr>
          </a:p>
        </p:txBody>
      </p:sp>
      <p:sp>
        <p:nvSpPr>
          <p:cNvPr id="504834" name="Rectangle 2"/>
          <p:cNvSpPr>
            <a:spLocks noGrp="1" noRot="1" noChangeAspect="1" noChangeArrowheads="1"/>
          </p:cNvSpPr>
          <p:nvPr>
            <p:ph type="sldImg"/>
          </p:nvPr>
        </p:nvSpPr>
        <p:spPr>
          <a:solidFill>
            <a:srgbClr val="FFFFFF"/>
          </a:solidFill>
          <a:ln/>
        </p:spPr>
      </p:sp>
      <p:sp>
        <p:nvSpPr>
          <p:cNvPr id="504835"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dirty="0">
                <a:latin typeface="Times New Roman" charset="0"/>
                <a:ea typeface="ＭＳ Ｐゴシック" charset="0"/>
                <a:cs typeface="ＭＳ Ｐゴシック" charset="0"/>
              </a:rPr>
              <a:t>I</a:t>
            </a:r>
            <a:r>
              <a:rPr lang="mr-IN" altLang="ja-JP" dirty="0">
                <a:latin typeface="Times New Roman" charset="0"/>
                <a:ea typeface="ＭＳ Ｐゴシック" charset="0"/>
                <a:cs typeface="ＭＳ Ｐゴシック" charset="0"/>
              </a:rPr>
              <a:t>'</a:t>
            </a:r>
            <a:r>
              <a:rPr lang="en-US" altLang="ja-JP" dirty="0" err="1">
                <a:latin typeface="Times New Roman" charset="0"/>
                <a:ea typeface="ＭＳ Ｐゴシック" charset="0"/>
                <a:cs typeface="ＭＳ Ｐゴシック" charset="0"/>
              </a:rPr>
              <a:t>ve</a:t>
            </a:r>
            <a:r>
              <a:rPr lang="en-US" altLang="ja-JP" dirty="0">
                <a:latin typeface="Times New Roman" charset="0"/>
                <a:ea typeface="ＭＳ Ｐゴシック" charset="0"/>
                <a:cs typeface="ＭＳ Ｐゴシック" charset="0"/>
              </a:rPr>
              <a:t> served as a seminary professor with 30 other faculty at Singapore</a:t>
            </a:r>
            <a:r>
              <a:rPr lang="mr-IN" altLang="ja-JP" dirty="0">
                <a:latin typeface="Times New Roman" charset="0"/>
                <a:ea typeface="ＭＳ Ｐゴシック" charset="0"/>
                <a:cs typeface="ＭＳ Ｐゴシック" charset="0"/>
              </a:rPr>
              <a:t>'</a:t>
            </a:r>
            <a:r>
              <a:rPr lang="en-US" altLang="ja-JP" dirty="0">
                <a:latin typeface="Times New Roman" charset="0"/>
                <a:ea typeface="ＭＳ Ｐゴシック" charset="0"/>
                <a:cs typeface="ＭＳ Ｐゴシック" charset="0"/>
              </a:rPr>
              <a:t>s largest training school: Singapore Bible College</a:t>
            </a:r>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6881" name="Rectangle 7"/>
          <p:cNvSpPr>
            <a:spLocks noGrp="1" noChangeArrowheads="1"/>
          </p:cNvSpPr>
          <p:nvPr>
            <p:ph type="sldNum" sz="quarter" idx="5"/>
          </p:nvPr>
        </p:nvSpPr>
        <p:spPr>
          <a:xfrm>
            <a:off x="3884613" y="8685213"/>
            <a:ext cx="2971800" cy="457200"/>
          </a:xfrm>
          <a:prstGeom prst="rect">
            <a:avLst/>
          </a:prstGeom>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80380CAD-754C-6A43-B9DA-D38F92BD1145}" type="slidenum">
              <a:rPr lang="en-US" sz="1200">
                <a:solidFill>
                  <a:srgbClr val="000000"/>
                </a:solidFill>
              </a:rPr>
              <a:pPr eaLnBrk="1" hangingPunct="1"/>
              <a:t>38</a:t>
            </a:fld>
            <a:endParaRPr lang="en-US" sz="1200">
              <a:solidFill>
                <a:srgbClr val="000000"/>
              </a:solidFill>
            </a:endParaRPr>
          </a:p>
        </p:txBody>
      </p:sp>
      <p:sp>
        <p:nvSpPr>
          <p:cNvPr id="506882" name="Rectangle 2"/>
          <p:cNvSpPr>
            <a:spLocks noGrp="1" noRot="1" noChangeAspect="1" noChangeArrowheads="1" noTextEdit="1"/>
          </p:cNvSpPr>
          <p:nvPr>
            <p:ph type="sldImg"/>
          </p:nvPr>
        </p:nvSpPr>
        <p:spPr>
          <a:xfrm>
            <a:off x="1150938" y="692150"/>
            <a:ext cx="4556125" cy="3416300"/>
          </a:xfrm>
          <a:ln/>
        </p:spPr>
      </p:sp>
      <p:sp>
        <p:nvSpPr>
          <p:cNvPr id="506883"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Lst>
        </p:spPr>
        <p:txBody>
          <a:bodyPr/>
          <a:lstStyle/>
          <a:p>
            <a:pPr eaLnBrk="1" hangingPunct="1"/>
            <a:r>
              <a:rPr noProof="1">
                <a:latin typeface="Times New Roman" charset="0"/>
                <a:ea typeface="ＭＳ Ｐゴシック" charset="0"/>
                <a:cs typeface="ＭＳ Ｐゴシック" charset="0"/>
              </a:rPr>
              <a:t>I get to teach these leaders every book of the Bible in survey courses, plus backgrounds to both the OT and NT, three areas of theology, and how to preach.</a:t>
            </a:r>
            <a:endParaRPr lang="en-US">
              <a:latin typeface="Times New Roman" charset="0"/>
              <a:ea typeface="ＭＳ Ｐゴシック" charset="0"/>
              <a:cs typeface="ＭＳ Ｐゴシック" charset="0"/>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795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A0F8A13E-83EC-C34B-A943-E742087929A8}" type="slidenum">
              <a:rPr lang="en-US" sz="1200">
                <a:solidFill>
                  <a:srgbClr val="000000"/>
                </a:solidFill>
                <a:latin typeface="Times New Roman" charset="0"/>
              </a:rPr>
              <a:pPr/>
              <a:t>39</a:t>
            </a:fld>
            <a:endParaRPr lang="en-US" sz="1200">
              <a:solidFill>
                <a:srgbClr val="000000"/>
              </a:solidFill>
              <a:latin typeface="Times New Roman" charset="0"/>
            </a:endParaRPr>
          </a:p>
        </p:txBody>
      </p:sp>
      <p:sp>
        <p:nvSpPr>
          <p:cNvPr id="637954" name="Rectangle 2"/>
          <p:cNvSpPr>
            <a:spLocks noGrp="1" noRot="1" noChangeAspect="1" noChangeArrowheads="1"/>
          </p:cNvSpPr>
          <p:nvPr>
            <p:ph type="sldImg"/>
          </p:nvPr>
        </p:nvSpPr>
        <p:spPr>
          <a:solidFill>
            <a:srgbClr val="FFFFFF"/>
          </a:solidFill>
          <a:ln/>
        </p:spPr>
      </p:sp>
      <p:sp>
        <p:nvSpPr>
          <p:cNvPr id="63795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204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12AB4802-ACB0-F141-A154-28B17E001F5D}" type="slidenum">
              <a:rPr lang="en-US" sz="1200">
                <a:solidFill>
                  <a:srgbClr val="000000"/>
                </a:solidFill>
                <a:latin typeface="Times New Roman" charset="0"/>
              </a:rPr>
              <a:pPr/>
              <a:t>40</a:t>
            </a:fld>
            <a:endParaRPr lang="en-US" sz="1200">
              <a:solidFill>
                <a:srgbClr val="000000"/>
              </a:solidFill>
              <a:latin typeface="Times New Roman" charset="0"/>
            </a:endParaRPr>
          </a:p>
        </p:txBody>
      </p:sp>
      <p:sp>
        <p:nvSpPr>
          <p:cNvPr id="642050" name="Rectangle 2"/>
          <p:cNvSpPr>
            <a:spLocks noGrp="1" noRot="1" noChangeAspect="1" noChangeArrowheads="1"/>
          </p:cNvSpPr>
          <p:nvPr>
            <p:ph type="sldImg"/>
          </p:nvPr>
        </p:nvSpPr>
        <p:spPr>
          <a:solidFill>
            <a:srgbClr val="FFFFFF"/>
          </a:solidFill>
          <a:ln/>
        </p:spPr>
      </p:sp>
      <p:sp>
        <p:nvSpPr>
          <p:cNvPr id="64205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09" name="Rectangle 2"/>
          <p:cNvSpPr>
            <a:spLocks noGrp="1" noRot="1" noChangeAspect="1" noChangeArrowheads="1"/>
          </p:cNvSpPr>
          <p:nvPr>
            <p:ph type="sldImg"/>
          </p:nvPr>
        </p:nvSpPr>
        <p:spPr>
          <a:xfrm>
            <a:off x="1143000" y="685800"/>
            <a:ext cx="4572000" cy="3429000"/>
          </a:xfrm>
          <a:solidFill>
            <a:srgbClr val="FFFFFF"/>
          </a:solidFill>
          <a:ln/>
        </p:spPr>
      </p:sp>
      <p:sp>
        <p:nvSpPr>
          <p:cNvPr id="17410" name="Rectangle 3"/>
          <p:cNvSpPr>
            <a:spLocks noGrp="1" noChangeArrowheads="1"/>
          </p:cNvSpPr>
          <p:nvPr>
            <p:ph type="body" idx="1"/>
          </p:nvPr>
        </p:nvSpPr>
        <p:spPr>
          <a:solidFill>
            <a:srgbClr val="FFFFFF"/>
          </a:solidFill>
          <a:ln>
            <a:solidFill>
              <a:srgbClr val="000000"/>
            </a:solidFill>
          </a:ln>
        </p:spPr>
        <p:txBody>
          <a:bodyPr/>
          <a:lstStyle/>
          <a:p>
            <a:r>
              <a:rPr lang="en-US">
                <a:latin typeface="Times" charset="0"/>
              </a:rPr>
              <a:t>Japanese title slide</a:t>
            </a:r>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712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BDEE2AD9-E53D-3B4C-9813-B7D9EC4601F8}" type="slidenum">
              <a:rPr lang="en-US" sz="1200">
                <a:solidFill>
                  <a:srgbClr val="000000"/>
                </a:solidFill>
              </a:rPr>
              <a:pPr/>
              <a:t>43</a:t>
            </a:fld>
            <a:endParaRPr lang="en-US" sz="1200">
              <a:solidFill>
                <a:srgbClr val="000000"/>
              </a:solidFill>
            </a:endParaRPr>
          </a:p>
        </p:txBody>
      </p:sp>
      <p:sp>
        <p:nvSpPr>
          <p:cNvPr id="517122" name="Rectangle 2"/>
          <p:cNvSpPr>
            <a:spLocks noGrp="1" noRot="1" noChangeAspect="1" noChangeArrowheads="1"/>
          </p:cNvSpPr>
          <p:nvPr>
            <p:ph type="sldImg"/>
          </p:nvPr>
        </p:nvSpPr>
        <p:spPr>
          <a:solidFill>
            <a:srgbClr val="FFFFFF"/>
          </a:solidFill>
          <a:ln/>
        </p:spPr>
      </p:sp>
      <p:sp>
        <p:nvSpPr>
          <p:cNvPr id="51712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dirty="0">
              <a:latin typeface="Arial" charset="0"/>
              <a:ea typeface="ＭＳ Ｐゴシック" charset="0"/>
              <a:cs typeface="ＭＳ Ｐゴシック" charset="0"/>
            </a:endParaRPr>
          </a:p>
          <a:p>
            <a:pPr eaLnBrk="1" hangingPunct="1"/>
            <a:r>
              <a:rPr lang="en-US" dirty="0">
                <a:latin typeface="Arial" charset="0"/>
                <a:ea typeface="ＭＳ Ｐゴシック" charset="0"/>
                <a:cs typeface="ＭＳ Ｐゴシック" charset="0"/>
              </a:rPr>
              <a:t>From</a:t>
            </a:r>
            <a:r>
              <a:rPr lang="en-US" baseline="0" dirty="0">
                <a:latin typeface="Arial" charset="0"/>
                <a:ea typeface="ＭＳ Ｐゴシック" charset="0"/>
                <a:cs typeface="ＭＳ Ｐゴシック" charset="0"/>
              </a:rPr>
              <a:t> 1997-Feb 2020 God has seen fit to grant me the privilege to train pastors in 12 other countries on 69 trips.  Often pastors in the US team-teach with me on these trips. To help the poor, I avoid the wealthy countries where listeners can pay an honorarium but instead raise the funds to pay my own way and then teach for free.</a:t>
            </a:r>
            <a:endParaRPr lang="en-US" dirty="0">
              <a:latin typeface="Arial" charset="0"/>
              <a:ea typeface="ＭＳ Ｐゴシック" charset="0"/>
              <a:cs typeface="ＭＳ Ｐゴシック" charset="0"/>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353"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A2EDCEA-0CB3-DA48-9F73-F780BAA943B6}"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44</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100354" name="Rectangle 2"/>
          <p:cNvSpPr>
            <a:spLocks noGrp="1" noRot="1" noChangeAspect="1" noChangeArrowheads="1"/>
          </p:cNvSpPr>
          <p:nvPr>
            <p:ph type="sldImg"/>
          </p:nvPr>
        </p:nvSpPr>
        <p:spPr>
          <a:solidFill>
            <a:srgbClr val="FFFFFF"/>
          </a:solidFill>
          <a:ln/>
        </p:spPr>
      </p:sp>
      <p:sp>
        <p:nvSpPr>
          <p:cNvPr id="10035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marL="0" marR="0" indent="0" algn="l" defTabSz="914400" rtl="0" eaLnBrk="1" fontAlgn="base" latinLnBrk="0" hangingPunct="1">
              <a:lnSpc>
                <a:spcPct val="100000"/>
              </a:lnSpc>
              <a:spcBef>
                <a:spcPct val="30000"/>
              </a:spcBef>
              <a:spcAft>
                <a:spcPct val="0"/>
              </a:spcAft>
              <a:buClrTx/>
              <a:buSzTx/>
              <a:buFontTx/>
              <a:buNone/>
              <a:tabLst/>
              <a:defRPr/>
            </a:pPr>
            <a:r>
              <a:rPr lang="en-US" dirty="0">
                <a:latin typeface="Arial" panose="020B0604020202020204" pitchFamily="34" charset="0"/>
                <a:ea typeface="ＭＳ Ｐゴシック" charset="0"/>
                <a:cs typeface="Arial" panose="020B0604020202020204" pitchFamily="34" charset="0"/>
              </a:rPr>
              <a:t>Student translation since 2003 with 700 translators has resulted in Bible teaching and study materials—mostly PowerPoint—in 49 languages!  All a teacher needs to do</a:t>
            </a:r>
            <a:r>
              <a:rPr lang="en-US" baseline="0" dirty="0">
                <a:latin typeface="Arial" panose="020B0604020202020204" pitchFamily="34" charset="0"/>
                <a:ea typeface="ＭＳ Ｐゴシック" charset="0"/>
                <a:cs typeface="Arial" panose="020B0604020202020204" pitchFamily="34" charset="0"/>
              </a:rPr>
              <a:t> is to click on a file and it downloads for free to teach any book of the Bible and many other subjects.</a:t>
            </a:r>
            <a:endParaRPr lang="en-US" dirty="0">
              <a:latin typeface="Arial" panose="020B0604020202020204" pitchFamily="34" charset="0"/>
              <a:ea typeface="ＭＳ Ｐゴシック" charset="0"/>
              <a:cs typeface="Arial" panose="020B0604020202020204" pitchFamily="34" charset="0"/>
            </a:endParaRPr>
          </a:p>
          <a:p>
            <a:pPr eaLnBrk="1" hangingPunct="1"/>
            <a:endParaRPr lang="en-US" sz="1200" b="0" dirty="0">
              <a:solidFill>
                <a:srgbClr val="FFFFFF"/>
              </a:solidFill>
              <a:latin typeface="Arial" panose="020B0604020202020204" pitchFamily="34" charset="0"/>
              <a:ea typeface="ＭＳ Ｐゴシック" charset="0"/>
              <a:cs typeface="Arial" panose="020B0604020202020204" pitchFamily="34" charset="0"/>
            </a:endParaRPr>
          </a:p>
          <a:p>
            <a:pPr eaLnBrk="1" hangingPunct="1"/>
            <a:r>
              <a:rPr lang="en-US" sz="1200" b="0" dirty="0">
                <a:solidFill>
                  <a:srgbClr val="FFFFFF"/>
                </a:solidFill>
                <a:latin typeface="Arial" panose="020B0604020202020204" pitchFamily="34" charset="0"/>
                <a:ea typeface="ＭＳ Ｐゴシック" charset="0"/>
                <a:cs typeface="Arial" panose="020B0604020202020204" pitchFamily="34" charset="0"/>
              </a:rPr>
              <a:t>NT Survey (ns)</a:t>
            </a:r>
            <a:endParaRPr lang="en-US" b="0"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49948192"/>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4</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3041"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A0CD1452-832C-F142-A0F2-7761CC4A337A}"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45</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343042" name="Rectangle 2"/>
          <p:cNvSpPr>
            <a:spLocks noGrp="1" noRot="1" noChangeAspect="1" noChangeArrowheads="1"/>
          </p:cNvSpPr>
          <p:nvPr>
            <p:ph type="sldImg"/>
          </p:nvPr>
        </p:nvSpPr>
        <p:spPr>
          <a:xfrm>
            <a:off x="1150938" y="692150"/>
            <a:ext cx="4556125" cy="3416300"/>
          </a:xfrm>
          <a:solidFill>
            <a:srgbClr val="FFFFFF"/>
          </a:solidFill>
          <a:ln/>
        </p:spPr>
      </p:sp>
      <p:sp>
        <p:nvSpPr>
          <p:cNvPr id="34304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r>
              <a:rPr lang="en-US" dirty="0">
                <a:latin typeface="Arial" panose="020B0604020202020204" pitchFamily="34" charset="0"/>
                <a:ea typeface="ＭＳ Ｐゴシック" charset="0"/>
                <a:cs typeface="Arial" panose="020B0604020202020204" pitchFamily="34" charset="0"/>
              </a:rPr>
              <a:t>My SBC teaching has resulted in Bible teaching and study materials—mostly PowerPoint—in 49 languages!  All a teacher needs to do</a:t>
            </a:r>
            <a:r>
              <a:rPr lang="en-US" baseline="0" dirty="0">
                <a:latin typeface="Arial" panose="020B0604020202020204" pitchFamily="34" charset="0"/>
                <a:ea typeface="ＭＳ Ｐゴシック" charset="0"/>
                <a:cs typeface="Arial" panose="020B0604020202020204" pitchFamily="34" charset="0"/>
              </a:rPr>
              <a:t> is to click on a file and it downloads for free to teach any book of the Bible and many other subjects.</a:t>
            </a:r>
            <a:endParaRPr lang="en-US"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480938307"/>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3041"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A0CD1452-832C-F142-A0F2-7761CC4A337A}"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46</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343042" name="Rectangle 2"/>
          <p:cNvSpPr>
            <a:spLocks noGrp="1" noRot="1" noChangeAspect="1" noChangeArrowheads="1"/>
          </p:cNvSpPr>
          <p:nvPr>
            <p:ph type="sldImg"/>
          </p:nvPr>
        </p:nvSpPr>
        <p:spPr>
          <a:xfrm>
            <a:off x="1150938" y="692150"/>
            <a:ext cx="4556125" cy="3416300"/>
          </a:xfrm>
          <a:solidFill>
            <a:srgbClr val="FFFFFF"/>
          </a:solidFill>
          <a:ln/>
        </p:spPr>
      </p:sp>
      <p:sp>
        <p:nvSpPr>
          <p:cNvPr id="34304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r>
              <a:rPr lang="en-US" dirty="0">
                <a:latin typeface="Arial" panose="020B0604020202020204" pitchFamily="34" charset="0"/>
                <a:ea typeface="ＭＳ Ｐゴシック" charset="0"/>
                <a:cs typeface="Arial" panose="020B0604020202020204" pitchFamily="34" charset="0"/>
              </a:rPr>
              <a:t>My SBC teaching has resulted in Bible teaching and study materials—mostly PowerPoint—in 49 languages!  All a teacher needs to do</a:t>
            </a:r>
            <a:r>
              <a:rPr lang="en-US" baseline="0" dirty="0">
                <a:latin typeface="Arial" panose="020B0604020202020204" pitchFamily="34" charset="0"/>
                <a:ea typeface="ＭＳ Ｐゴシック" charset="0"/>
                <a:cs typeface="Arial" panose="020B0604020202020204" pitchFamily="34" charset="0"/>
              </a:rPr>
              <a:t> is to click on a file and it downloads for free to teach any book of the Bible and many other subjects.</a:t>
            </a:r>
            <a:endParaRPr lang="en-US"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961706783"/>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3041"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A0CD1452-832C-F142-A0F2-7761CC4A337A}"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47</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343042" name="Rectangle 2"/>
          <p:cNvSpPr>
            <a:spLocks noGrp="1" noRot="1" noChangeAspect="1" noChangeArrowheads="1"/>
          </p:cNvSpPr>
          <p:nvPr>
            <p:ph type="sldImg"/>
          </p:nvPr>
        </p:nvSpPr>
        <p:spPr>
          <a:xfrm>
            <a:off x="1150938" y="692150"/>
            <a:ext cx="4556125" cy="3416300"/>
          </a:xfrm>
          <a:solidFill>
            <a:srgbClr val="FFFFFF"/>
          </a:solidFill>
          <a:ln/>
        </p:spPr>
      </p:sp>
      <p:sp>
        <p:nvSpPr>
          <p:cNvPr id="34304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r>
              <a:rPr lang="en-US" dirty="0">
                <a:latin typeface="Arial" panose="020B0604020202020204" pitchFamily="34" charset="0"/>
                <a:ea typeface="ＭＳ Ｐゴシック" charset="0"/>
                <a:cs typeface="Arial" panose="020B0604020202020204" pitchFamily="34" charset="0"/>
              </a:rPr>
              <a:t>My SBC teaching has resulted in Bible teaching and study materials—mostly PowerPoint—in 49 languages!  All a teacher needs to do</a:t>
            </a:r>
            <a:r>
              <a:rPr lang="en-US" baseline="0" dirty="0">
                <a:latin typeface="Arial" panose="020B0604020202020204" pitchFamily="34" charset="0"/>
                <a:ea typeface="ＭＳ Ｐゴシック" charset="0"/>
                <a:cs typeface="Arial" panose="020B0604020202020204" pitchFamily="34" charset="0"/>
              </a:rPr>
              <a:t> is to click on a file and it downloads for free to teach any book of the Bible and many other subjects.</a:t>
            </a:r>
            <a:endParaRPr lang="en-US"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48665542"/>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3041"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A0CD1452-832C-F142-A0F2-7761CC4A337A}"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48</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343042" name="Rectangle 2"/>
          <p:cNvSpPr>
            <a:spLocks noGrp="1" noRot="1" noChangeAspect="1" noChangeArrowheads="1"/>
          </p:cNvSpPr>
          <p:nvPr>
            <p:ph type="sldImg"/>
          </p:nvPr>
        </p:nvSpPr>
        <p:spPr>
          <a:solidFill>
            <a:srgbClr val="FFFFFF"/>
          </a:solidFill>
          <a:ln/>
        </p:spPr>
      </p:sp>
      <p:sp>
        <p:nvSpPr>
          <p:cNvPr id="34304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r>
              <a:rPr lang="en-US" dirty="0">
                <a:latin typeface="Arial" panose="020B0604020202020204" pitchFamily="34" charset="0"/>
                <a:ea typeface="ＭＳ Ｐゴシック" charset="0"/>
                <a:cs typeface="Arial" panose="020B0604020202020204" pitchFamily="34" charset="0"/>
              </a:rPr>
              <a:t>My SBC teaching has resulted in Bible teaching and study materials—mostly PowerPoint—in 49 languages!  All a teacher needs to do</a:t>
            </a:r>
            <a:r>
              <a:rPr lang="en-US" baseline="0" dirty="0">
                <a:latin typeface="Arial" panose="020B0604020202020204" pitchFamily="34" charset="0"/>
                <a:ea typeface="ＭＳ Ｐゴシック" charset="0"/>
                <a:cs typeface="Arial" panose="020B0604020202020204" pitchFamily="34" charset="0"/>
              </a:rPr>
              <a:t> is to click on a file and it downloads for free to teach any book of the Bible and many other subjects.</a:t>
            </a:r>
            <a:endParaRPr lang="en-US"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047245147"/>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3041"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A0CD1452-832C-F142-A0F2-7761CC4A337A}"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49</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343042" name="Rectangle 2"/>
          <p:cNvSpPr>
            <a:spLocks noGrp="1" noRot="1" noChangeAspect="1" noChangeArrowheads="1"/>
          </p:cNvSpPr>
          <p:nvPr>
            <p:ph type="sldImg"/>
          </p:nvPr>
        </p:nvSpPr>
        <p:spPr>
          <a:solidFill>
            <a:srgbClr val="FFFFFF"/>
          </a:solidFill>
          <a:ln/>
        </p:spPr>
      </p:sp>
      <p:sp>
        <p:nvSpPr>
          <p:cNvPr id="34304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r>
              <a:rPr lang="en-US" dirty="0">
                <a:latin typeface="Arial" panose="020B0604020202020204" pitchFamily="34" charset="0"/>
                <a:ea typeface="ＭＳ Ｐゴシック" charset="0"/>
                <a:cs typeface="Arial" panose="020B0604020202020204" pitchFamily="34" charset="0"/>
              </a:rPr>
              <a:t>My SBC teaching has resulted in Bible teaching and study materials—mostly PowerPoint—in 49 languages!  All a teacher needs to do</a:t>
            </a:r>
            <a:r>
              <a:rPr lang="en-US" baseline="0" dirty="0">
                <a:latin typeface="Arial" panose="020B0604020202020204" pitchFamily="34" charset="0"/>
                <a:ea typeface="ＭＳ Ｐゴシック" charset="0"/>
                <a:cs typeface="Arial" panose="020B0604020202020204" pitchFamily="34" charset="0"/>
              </a:rPr>
              <a:t> is to click on a file and it downloads for free to teach any book of the Bible and many other subjects.</a:t>
            </a:r>
            <a:endParaRPr lang="en-US"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819580878"/>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3041"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A0CD1452-832C-F142-A0F2-7761CC4A337A}"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50</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343042" name="Rectangle 2"/>
          <p:cNvSpPr>
            <a:spLocks noGrp="1" noRot="1" noChangeAspect="1" noChangeArrowheads="1"/>
          </p:cNvSpPr>
          <p:nvPr>
            <p:ph type="sldImg"/>
          </p:nvPr>
        </p:nvSpPr>
        <p:spPr>
          <a:solidFill>
            <a:srgbClr val="FFFFFF"/>
          </a:solidFill>
          <a:ln/>
        </p:spPr>
      </p:sp>
      <p:sp>
        <p:nvSpPr>
          <p:cNvPr id="34304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r>
              <a:rPr lang="en-US" dirty="0">
                <a:latin typeface="Arial" panose="020B0604020202020204" pitchFamily="34" charset="0"/>
                <a:ea typeface="ＭＳ Ｐゴシック" charset="0"/>
                <a:cs typeface="Arial" panose="020B0604020202020204" pitchFamily="34" charset="0"/>
              </a:rPr>
              <a:t>My SBC teaching has resulted in Bible teaching and study materials—mostly PowerPoint—in 49 languages!  All a teacher needs to do</a:t>
            </a:r>
            <a:r>
              <a:rPr lang="en-US" baseline="0" dirty="0">
                <a:latin typeface="Arial" panose="020B0604020202020204" pitchFamily="34" charset="0"/>
                <a:ea typeface="ＭＳ Ｐゴシック" charset="0"/>
                <a:cs typeface="Arial" panose="020B0604020202020204" pitchFamily="34" charset="0"/>
              </a:rPr>
              <a:t> is to click on a file and it downloads for free to teach any book of the Bible and many other subjects.</a:t>
            </a:r>
            <a:endParaRPr lang="en-US"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854274145"/>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3041"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A0CD1452-832C-F142-A0F2-7761CC4A337A}"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51</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343042" name="Rectangle 2"/>
          <p:cNvSpPr>
            <a:spLocks noGrp="1" noRot="1" noChangeAspect="1" noChangeArrowheads="1"/>
          </p:cNvSpPr>
          <p:nvPr>
            <p:ph type="sldImg"/>
          </p:nvPr>
        </p:nvSpPr>
        <p:spPr>
          <a:xfrm>
            <a:off x="1150938" y="692150"/>
            <a:ext cx="4556125" cy="3416300"/>
          </a:xfrm>
          <a:solidFill>
            <a:srgbClr val="FFFFFF"/>
          </a:solidFill>
          <a:ln/>
        </p:spPr>
      </p:sp>
      <p:sp>
        <p:nvSpPr>
          <p:cNvPr id="34304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r>
              <a:rPr lang="en-US" dirty="0">
                <a:latin typeface="Arial" panose="020B0604020202020204" pitchFamily="34" charset="0"/>
                <a:ea typeface="ＭＳ Ｐゴシック" charset="0"/>
                <a:cs typeface="Arial" panose="020B0604020202020204" pitchFamily="34" charset="0"/>
              </a:rPr>
              <a:t>Here are 9 languages featured.</a:t>
            </a:r>
          </a:p>
        </p:txBody>
      </p:sp>
    </p:spTree>
    <p:extLst>
      <p:ext uri="{BB962C8B-B14F-4D97-AF65-F5344CB8AC3E}">
        <p14:creationId xmlns:p14="http://schemas.microsoft.com/office/powerpoint/2010/main" val="604079953"/>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3041"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A0CD1452-832C-F142-A0F2-7761CC4A337A}"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52</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343042" name="Rectangle 2"/>
          <p:cNvSpPr>
            <a:spLocks noGrp="1" noRot="1" noChangeAspect="1" noChangeArrowheads="1"/>
          </p:cNvSpPr>
          <p:nvPr>
            <p:ph type="sldImg"/>
          </p:nvPr>
        </p:nvSpPr>
        <p:spPr>
          <a:xfrm>
            <a:off x="1150938" y="692150"/>
            <a:ext cx="4556125" cy="3416300"/>
          </a:xfrm>
          <a:solidFill>
            <a:srgbClr val="FFFFFF"/>
          </a:solidFill>
          <a:ln/>
        </p:spPr>
      </p:sp>
      <p:sp>
        <p:nvSpPr>
          <p:cNvPr id="34304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r>
              <a:rPr lang="en-US" dirty="0">
                <a:latin typeface="Arial" panose="020B0604020202020204" pitchFamily="34" charset="0"/>
                <a:ea typeface="ＭＳ Ｐゴシック" charset="0"/>
                <a:cs typeface="Arial" panose="020B0604020202020204" pitchFamily="34" charset="0"/>
              </a:rPr>
              <a:t>Chinese downloads include more than 37,000 slides as of Jan 2020.</a:t>
            </a:r>
          </a:p>
        </p:txBody>
      </p:sp>
    </p:spTree>
    <p:extLst>
      <p:ext uri="{BB962C8B-B14F-4D97-AF65-F5344CB8AC3E}">
        <p14:creationId xmlns:p14="http://schemas.microsoft.com/office/powerpoint/2010/main" val="782914525"/>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3041"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A0CD1452-832C-F142-A0F2-7761CC4A337A}"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53</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343042" name="Rectangle 2"/>
          <p:cNvSpPr>
            <a:spLocks noGrp="1" noRot="1" noChangeAspect="1" noChangeArrowheads="1"/>
          </p:cNvSpPr>
          <p:nvPr>
            <p:ph type="sldImg"/>
          </p:nvPr>
        </p:nvSpPr>
        <p:spPr>
          <a:xfrm>
            <a:off x="1150938" y="692150"/>
            <a:ext cx="4556125" cy="3416300"/>
          </a:xfrm>
          <a:solidFill>
            <a:srgbClr val="FFFFFF"/>
          </a:solidFill>
          <a:ln/>
        </p:spPr>
      </p:sp>
      <p:sp>
        <p:nvSpPr>
          <p:cNvPr id="34304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r>
              <a:rPr lang="en-US" dirty="0">
                <a:latin typeface="Arial" panose="020B0604020202020204" pitchFamily="34" charset="0"/>
                <a:ea typeface="ＭＳ Ｐゴシック" charset="0"/>
                <a:cs typeface="Arial" panose="020B0604020202020204" pitchFamily="34" charset="0"/>
              </a:rPr>
              <a:t>Indonesian downloads include more than 14,000 slides as of Jan 2020.</a:t>
            </a:r>
          </a:p>
        </p:txBody>
      </p:sp>
    </p:spTree>
    <p:extLst>
      <p:ext uri="{BB962C8B-B14F-4D97-AF65-F5344CB8AC3E}">
        <p14:creationId xmlns:p14="http://schemas.microsoft.com/office/powerpoint/2010/main" val="2639713899"/>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3041"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A0CD1452-832C-F142-A0F2-7761CC4A337A}"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54</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343042" name="Rectangle 2"/>
          <p:cNvSpPr>
            <a:spLocks noGrp="1" noRot="1" noChangeAspect="1" noChangeArrowheads="1"/>
          </p:cNvSpPr>
          <p:nvPr>
            <p:ph type="sldImg"/>
          </p:nvPr>
        </p:nvSpPr>
        <p:spPr>
          <a:xfrm>
            <a:off x="1150938" y="692150"/>
            <a:ext cx="4556125" cy="3416300"/>
          </a:xfrm>
          <a:solidFill>
            <a:srgbClr val="FFFFFF"/>
          </a:solidFill>
          <a:ln/>
        </p:spPr>
      </p:sp>
      <p:sp>
        <p:nvSpPr>
          <p:cNvPr id="34304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r>
              <a:rPr lang="en-US" dirty="0">
                <a:latin typeface="Arial" panose="020B0604020202020204" pitchFamily="34" charset="0"/>
                <a:ea typeface="ＭＳ Ｐゴシック" charset="0"/>
                <a:cs typeface="Arial" panose="020B0604020202020204" pitchFamily="34" charset="0"/>
              </a:rPr>
              <a:t>Mongolian downloads include more than 3,000 slides as of Jan 2020.</a:t>
            </a:r>
          </a:p>
        </p:txBody>
      </p:sp>
    </p:spTree>
    <p:extLst>
      <p:ext uri="{BB962C8B-B14F-4D97-AF65-F5344CB8AC3E}">
        <p14:creationId xmlns:p14="http://schemas.microsoft.com/office/powerpoint/2010/main" val="3128298472"/>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800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1EB8F0E8-6266-5F4C-AD78-B7E945709318}" type="slidenum">
              <a:rPr lang="en-GB" sz="1200">
                <a:solidFill>
                  <a:prstClr val="white"/>
                </a:solidFill>
              </a:rPr>
              <a:pPr/>
              <a:t>5</a:t>
            </a:fld>
            <a:endParaRPr lang="en-GB" sz="1200">
              <a:solidFill>
                <a:prstClr val="white"/>
              </a:solidFill>
            </a:endParaRPr>
          </a:p>
        </p:txBody>
      </p:sp>
      <p:sp>
        <p:nvSpPr>
          <p:cNvPr id="768002" name="Rectangle 1026"/>
          <p:cNvSpPr>
            <a:spLocks noGrp="1" noRot="1" noChangeAspect="1" noChangeArrowheads="1" noTextEdit="1"/>
          </p:cNvSpPr>
          <p:nvPr>
            <p:ph type="sldImg"/>
          </p:nvPr>
        </p:nvSpPr>
        <p:spPr>
          <a:ln/>
        </p:spPr>
      </p:sp>
      <p:sp>
        <p:nvSpPr>
          <p:cNvPr id="768003" name="Rectangle 1027"/>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3041"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A0CD1452-832C-F142-A0F2-7761CC4A337A}"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55</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343042" name="Rectangle 2"/>
          <p:cNvSpPr>
            <a:spLocks noGrp="1" noRot="1" noChangeAspect="1" noChangeArrowheads="1"/>
          </p:cNvSpPr>
          <p:nvPr>
            <p:ph type="sldImg"/>
          </p:nvPr>
        </p:nvSpPr>
        <p:spPr>
          <a:xfrm>
            <a:off x="1150938" y="692150"/>
            <a:ext cx="4556125" cy="3416300"/>
          </a:xfrm>
          <a:solidFill>
            <a:srgbClr val="FFFFFF"/>
          </a:solidFill>
          <a:ln/>
        </p:spPr>
      </p:sp>
      <p:sp>
        <p:nvSpPr>
          <p:cNvPr id="34304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r>
              <a:rPr lang="en-US" dirty="0">
                <a:latin typeface="Arial" panose="020B0604020202020204" pitchFamily="34" charset="0"/>
                <a:ea typeface="ＭＳ Ｐゴシック" charset="0"/>
                <a:cs typeface="Arial" panose="020B0604020202020204" pitchFamily="34" charset="0"/>
              </a:rPr>
              <a:t>Vietnamese downloads include more than 8,000 slides as of Jan 2020.</a:t>
            </a:r>
          </a:p>
        </p:txBody>
      </p:sp>
    </p:spTree>
    <p:extLst>
      <p:ext uri="{BB962C8B-B14F-4D97-AF65-F5344CB8AC3E}">
        <p14:creationId xmlns:p14="http://schemas.microsoft.com/office/powerpoint/2010/main" val="690737539"/>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3041"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A0CD1452-832C-F142-A0F2-7761CC4A337A}"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56</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343042" name="Rectangle 2"/>
          <p:cNvSpPr>
            <a:spLocks noGrp="1" noRot="1" noChangeAspect="1" noChangeArrowheads="1"/>
          </p:cNvSpPr>
          <p:nvPr>
            <p:ph type="sldImg"/>
          </p:nvPr>
        </p:nvSpPr>
        <p:spPr>
          <a:solidFill>
            <a:srgbClr val="FFFFFF"/>
          </a:solidFill>
          <a:ln/>
        </p:spPr>
      </p:sp>
      <p:sp>
        <p:nvSpPr>
          <p:cNvPr id="34304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r>
              <a:rPr lang="en-US" dirty="0">
                <a:latin typeface="Times New Roman" charset="0"/>
                <a:ea typeface="ＭＳ Ｐゴシック" charset="0"/>
                <a:cs typeface="ＭＳ Ｐゴシック" charset="0"/>
              </a:rPr>
              <a:t>This has resulted in Bible teaching and study materials—mostly PowerPoint—in 42 languages!  All a teacher needs to do</a:t>
            </a:r>
            <a:r>
              <a:rPr lang="en-US" baseline="0" dirty="0">
                <a:latin typeface="Times New Roman" charset="0"/>
                <a:ea typeface="ＭＳ Ｐゴシック" charset="0"/>
                <a:cs typeface="ＭＳ Ｐゴシック" charset="0"/>
              </a:rPr>
              <a:t> is to click on a file and it downloads for free to teach any book of the Bible and many other subjects.</a:t>
            </a:r>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398807114"/>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126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89E7EC8B-FABF-6B4F-8191-906A492BBB72}" type="slidenum">
              <a:rPr lang="en-US" sz="1200">
                <a:solidFill>
                  <a:srgbClr val="000000"/>
                </a:solidFill>
                <a:latin typeface="Times New Roman" charset="0"/>
              </a:rPr>
              <a:pPr/>
              <a:t>57</a:t>
            </a:fld>
            <a:endParaRPr lang="en-US" sz="1200">
              <a:solidFill>
                <a:srgbClr val="000000"/>
              </a:solidFill>
              <a:latin typeface="Times New Roman" charset="0"/>
            </a:endParaRPr>
          </a:p>
        </p:txBody>
      </p:sp>
      <p:sp>
        <p:nvSpPr>
          <p:cNvPr id="651266" name="Rectangle 2"/>
          <p:cNvSpPr>
            <a:spLocks noGrp="1" noRot="1" noChangeAspect="1" noChangeArrowheads="1" noTextEdit="1"/>
          </p:cNvSpPr>
          <p:nvPr>
            <p:ph type="sldImg"/>
          </p:nvPr>
        </p:nvSpPr>
        <p:spPr>
          <a:xfrm>
            <a:off x="1158875" y="698500"/>
            <a:ext cx="4540250" cy="3405188"/>
          </a:xfrm>
          <a:solidFill>
            <a:srgbClr val="FFFFFF"/>
          </a:solidFill>
          <a:ln/>
        </p:spPr>
      </p:sp>
      <p:sp>
        <p:nvSpPr>
          <p:cNvPr id="651267"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lIns="112288" tIns="56144" rIns="112288" bIns="56144"/>
          <a:lstStyle/>
          <a:p>
            <a:pPr>
              <a:spcBef>
                <a:spcPct val="0"/>
              </a:spcBef>
            </a:pPr>
            <a:endParaRPr lang="en-US" sz="2400">
              <a:latin typeface="Arial" charset="0"/>
              <a:ea typeface="ＭＳ Ｐゴシック" charset="0"/>
              <a:cs typeface="ＭＳ Ｐゴシック" charset="0"/>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433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51367073-6AF5-454C-934E-40D2D9D23E85}" type="slidenum">
              <a:rPr lang="en-GB" sz="1200">
                <a:solidFill>
                  <a:prstClr val="white"/>
                </a:solidFill>
              </a:rPr>
              <a:pPr/>
              <a:t>66</a:t>
            </a:fld>
            <a:endParaRPr lang="en-GB" sz="1200">
              <a:solidFill>
                <a:prstClr val="white"/>
              </a:solidFill>
            </a:endParaRPr>
          </a:p>
        </p:txBody>
      </p:sp>
      <p:sp>
        <p:nvSpPr>
          <p:cNvPr id="654338" name="Rectangle 2"/>
          <p:cNvSpPr>
            <a:spLocks noGrp="1" noRot="1" noChangeAspect="1" noChangeArrowheads="1" noTextEdit="1"/>
          </p:cNvSpPr>
          <p:nvPr>
            <p:ph type="sldImg"/>
          </p:nvPr>
        </p:nvSpPr>
        <p:spPr>
          <a:ln/>
        </p:spPr>
      </p:sp>
      <p:sp>
        <p:nvSpPr>
          <p:cNvPr id="654339"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638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064AAFFE-465C-F648-B2CE-4EB2895D0B1E}" type="slidenum">
              <a:rPr lang="en-GB" sz="1200">
                <a:solidFill>
                  <a:prstClr val="white"/>
                </a:solidFill>
              </a:rPr>
              <a:pPr/>
              <a:t>67</a:t>
            </a:fld>
            <a:endParaRPr lang="en-GB" sz="1200">
              <a:solidFill>
                <a:prstClr val="white"/>
              </a:solidFill>
            </a:endParaRPr>
          </a:p>
        </p:txBody>
      </p:sp>
      <p:sp>
        <p:nvSpPr>
          <p:cNvPr id="656386" name="Rectangle 2"/>
          <p:cNvSpPr>
            <a:spLocks noGrp="1" noRot="1" noChangeAspect="1" noChangeArrowheads="1"/>
          </p:cNvSpPr>
          <p:nvPr>
            <p:ph type="sldImg"/>
          </p:nvPr>
        </p:nvSpPr>
        <p:spPr>
          <a:solidFill>
            <a:srgbClr val="FFFFFF"/>
          </a:solidFill>
          <a:ln/>
        </p:spPr>
      </p:sp>
      <p:sp>
        <p:nvSpPr>
          <p:cNvPr id="656387"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84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56FE0248-FF22-5048-ABC7-D687E5BCA0A5}" type="slidenum">
              <a:rPr lang="en-GB" sz="1200">
                <a:solidFill>
                  <a:prstClr val="white"/>
                </a:solidFill>
              </a:rPr>
              <a:pPr/>
              <a:t>68</a:t>
            </a:fld>
            <a:endParaRPr lang="en-GB" sz="1200">
              <a:solidFill>
                <a:prstClr val="white"/>
              </a:solidFill>
            </a:endParaRPr>
          </a:p>
        </p:txBody>
      </p:sp>
      <p:sp>
        <p:nvSpPr>
          <p:cNvPr id="658434" name="Rectangle 1026"/>
          <p:cNvSpPr>
            <a:spLocks noGrp="1" noRot="1" noChangeAspect="1" noChangeArrowheads="1" noTextEdit="1"/>
          </p:cNvSpPr>
          <p:nvPr>
            <p:ph type="sldImg"/>
          </p:nvPr>
        </p:nvSpPr>
        <p:spPr>
          <a:ln/>
        </p:spPr>
      </p:sp>
      <p:sp>
        <p:nvSpPr>
          <p:cNvPr id="658435" name="Rectangle 1027"/>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048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589C8E2E-CC66-1342-81C0-48AB55921851}" type="slidenum">
              <a:rPr lang="en-GB" sz="1200">
                <a:solidFill>
                  <a:prstClr val="white"/>
                </a:solidFill>
              </a:rPr>
              <a:pPr/>
              <a:t>69</a:t>
            </a:fld>
            <a:endParaRPr lang="en-GB" sz="1200">
              <a:solidFill>
                <a:prstClr val="white"/>
              </a:solidFill>
            </a:endParaRPr>
          </a:p>
        </p:txBody>
      </p:sp>
      <p:sp>
        <p:nvSpPr>
          <p:cNvPr id="660482" name="Rectangle 1026"/>
          <p:cNvSpPr>
            <a:spLocks noGrp="1" noRot="1" noChangeAspect="1" noChangeArrowheads="1"/>
          </p:cNvSpPr>
          <p:nvPr>
            <p:ph type="sldImg"/>
          </p:nvPr>
        </p:nvSpPr>
        <p:spPr>
          <a:solidFill>
            <a:srgbClr val="FFFFFF"/>
          </a:solidFill>
          <a:ln/>
        </p:spPr>
      </p:sp>
      <p:sp>
        <p:nvSpPr>
          <p:cNvPr id="660483"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54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33D48083-BB27-254F-95C8-522BE08F3F73}"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70</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8546" name="Rectangle 2"/>
          <p:cNvSpPr>
            <a:spLocks noGrp="1" noRot="1" noChangeAspect="1" noChangeArrowheads="1" noTextEdit="1"/>
          </p:cNvSpPr>
          <p:nvPr>
            <p:ph type="sldImg"/>
          </p:nvPr>
        </p:nvSpPr>
        <p:spPr>
          <a:ln/>
        </p:spPr>
      </p:sp>
      <p:sp>
        <p:nvSpPr>
          <p:cNvPr id="108547"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379315755"/>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9017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B158B6DD-2455-9549-95D9-CBED7D8C4585}"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72</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690178" name="Rectangle 2"/>
          <p:cNvSpPr>
            <a:spLocks noGrp="1" noRot="1" noChangeAspect="1" noChangeArrowheads="1" noTextEdit="1"/>
          </p:cNvSpPr>
          <p:nvPr>
            <p:ph type="sldImg"/>
          </p:nvPr>
        </p:nvSpPr>
        <p:spPr>
          <a:ln/>
        </p:spPr>
      </p:sp>
      <p:sp>
        <p:nvSpPr>
          <p:cNvPr id="690179"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 uri="{FAA26D3D-D897-4be2-8F04-BA451C77F1D7}">
              <ma14:placeholderFlag xmlns="" xmlns:ma14="http://schemas.microsoft.com/office/mac/drawingml/2011/main" val="1"/>
            </a:ext>
          </a:extLst>
        </p:spPr>
        <p:txBody>
          <a:bodyPr/>
          <a:lstStyle/>
          <a:p>
            <a:endParaRPr lang="en-US" dirty="0">
              <a:latin typeface="Times New Roman" charset="0"/>
              <a:ea typeface="ＭＳ Ｐゴシック" charset="0"/>
              <a:cs typeface="ＭＳ Ｐゴシック" charset="0"/>
            </a:endParaRPr>
          </a:p>
          <a:p>
            <a:r>
              <a:rPr lang="en-US" dirty="0">
                <a:latin typeface="Times New Roman" charset="0"/>
                <a:ea typeface="ＭＳ Ｐゴシック" charset="0"/>
                <a:cs typeface="ＭＳ Ｐゴシック" charset="0"/>
              </a:rPr>
              <a:t>_________</a:t>
            </a:r>
          </a:p>
          <a:p>
            <a:r>
              <a:rPr lang="en-US" dirty="0">
                <a:latin typeface="Times New Roman" charset="0"/>
                <a:ea typeface="ＭＳ Ｐゴシック" charset="0"/>
                <a:cs typeface="ＭＳ Ｐゴシック" charset="0"/>
              </a:rPr>
              <a:t>NC-13-Preterism</a:t>
            </a:r>
          </a:p>
          <a:p>
            <a:r>
              <a:rPr lang="en-US" dirty="0">
                <a:latin typeface="Times New Roman" charset="0"/>
                <a:ea typeface="ＭＳ Ｐゴシック" charset="0"/>
                <a:cs typeface="ＭＳ Ｐゴシック" charset="0"/>
              </a:rPr>
              <a:t>NS-27-Rev1 Intro-72</a:t>
            </a:r>
          </a:p>
        </p:txBody>
      </p:sp>
    </p:spTree>
    <p:extLst>
      <p:ext uri="{BB962C8B-B14F-4D97-AF65-F5344CB8AC3E}">
        <p14:creationId xmlns:p14="http://schemas.microsoft.com/office/powerpoint/2010/main" val="3022781569"/>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A28C9AB-5814-BA4F-84A6-C6DECF72119E}"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73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56322" name="Rectangle 1026"/>
          <p:cNvSpPr>
            <a:spLocks noGrp="1" noRot="1" noChangeAspect="1" noChangeArrowheads="1"/>
          </p:cNvSpPr>
          <p:nvPr>
            <p:ph type="sldImg"/>
          </p:nvPr>
        </p:nvSpPr>
        <p:spPr>
          <a:solidFill>
            <a:srgbClr val="FFFFFF"/>
          </a:solidFill>
          <a:ln/>
        </p:spPr>
      </p:sp>
      <p:sp>
        <p:nvSpPr>
          <p:cNvPr id="56323"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cs typeface="ＭＳ Ｐゴシック" charset="0"/>
            </a:endParaRPr>
          </a:p>
        </p:txBody>
      </p:sp>
    </p:spTree>
    <p:extLst>
      <p:ext uri="{BB962C8B-B14F-4D97-AF65-F5344CB8AC3E}">
        <p14:creationId xmlns:p14="http://schemas.microsoft.com/office/powerpoint/2010/main" val="3213655079"/>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800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1EB8F0E8-6266-5F4C-AD78-B7E945709318}" type="slidenum">
              <a:rPr lang="en-GB" sz="1200">
                <a:solidFill>
                  <a:prstClr val="white"/>
                </a:solidFill>
              </a:rPr>
              <a:pPr/>
              <a:t>10</a:t>
            </a:fld>
            <a:endParaRPr lang="en-GB" sz="1200">
              <a:solidFill>
                <a:prstClr val="white"/>
              </a:solidFill>
            </a:endParaRPr>
          </a:p>
        </p:txBody>
      </p:sp>
      <p:sp>
        <p:nvSpPr>
          <p:cNvPr id="768002" name="Rectangle 1026"/>
          <p:cNvSpPr>
            <a:spLocks noGrp="1" noRot="1" noChangeAspect="1" noChangeArrowheads="1" noTextEdit="1"/>
          </p:cNvSpPr>
          <p:nvPr>
            <p:ph type="sldImg"/>
          </p:nvPr>
        </p:nvSpPr>
        <p:spPr>
          <a:ln/>
        </p:spPr>
      </p:sp>
      <p:sp>
        <p:nvSpPr>
          <p:cNvPr id="768003" name="Rectangle 1027"/>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1297" name="Slide Image Placeholder 1"/>
          <p:cNvSpPr>
            <a:spLocks noGrp="1" noRot="1" noChangeAspect="1"/>
          </p:cNvSpPr>
          <p:nvPr>
            <p:ph type="sldImg"/>
          </p:nvPr>
        </p:nvSpPr>
        <p:spPr>
          <a:ln/>
        </p:spPr>
      </p:sp>
      <p:sp>
        <p:nvSpPr>
          <p:cNvPr id="311298" name="Notes Placeholder 2"/>
          <p:cNvSpPr>
            <a:spLocks noGrp="1"/>
          </p:cNvSpPr>
          <p:nvPr>
            <p:ph type="body" idx="1"/>
          </p:nvPr>
        </p:nvSpPr>
        <p:spPr>
          <a:xfrm>
            <a:off x="914400" y="4343400"/>
            <a:ext cx="5029200" cy="279180"/>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a:lstStyle/>
          <a:p>
            <a:r>
              <a:rPr lang="en-US" dirty="0">
                <a:latin typeface="Arial" panose="020B0604020202020204" pitchFamily="34" charset="0"/>
                <a:ea typeface="ＭＳ Ｐゴシック" charset="0"/>
                <a:cs typeface="Arial" panose="020B0604020202020204" pitchFamily="34" charset="0"/>
              </a:rPr>
              <a:t>We are tempted to look down when things don</a:t>
            </a:r>
            <a:r>
              <a:rPr lang="fr-FR" dirty="0">
                <a:latin typeface="Arial" panose="020B0604020202020204" pitchFamily="34" charset="0"/>
                <a:ea typeface="ＭＳ Ｐゴシック" charset="0"/>
                <a:cs typeface="Arial" panose="020B0604020202020204" pitchFamily="34" charset="0"/>
              </a:rPr>
              <a:t>'</a:t>
            </a:r>
            <a:r>
              <a:rPr lang="en-US" dirty="0">
                <a:latin typeface="Arial" panose="020B0604020202020204" pitchFamily="34" charset="0"/>
                <a:ea typeface="ＭＳ Ｐゴシック" charset="0"/>
                <a:cs typeface="Arial" panose="020B0604020202020204" pitchFamily="34" charset="0"/>
              </a:rPr>
              <a:t>t go our way</a:t>
            </a:r>
          </a:p>
        </p:txBody>
      </p:sp>
      <p:sp>
        <p:nvSpPr>
          <p:cNvPr id="311299" name="Date Placeholder 3"/>
          <p:cNvSpPr>
            <a:spLocks noGrp="1"/>
          </p:cNvSpPr>
          <p:nvPr>
            <p:ph type="dt" sz="quarter"/>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a:lstStyle>
            <a:lvl1pPr eaLnBrk="0" hangingPunct="0">
              <a:tabLst>
                <a:tab pos="723900" algn="l"/>
                <a:tab pos="1447800" algn="l"/>
                <a:tab pos="2171700" algn="l"/>
                <a:tab pos="2895600" algn="l"/>
              </a:tabLst>
              <a:defRPr sz="2400">
                <a:solidFill>
                  <a:schemeClr val="bg1"/>
                </a:solidFill>
                <a:latin typeface="Arial" charset="0"/>
                <a:ea typeface="ＭＳ Ｐゴシック" charset="0"/>
                <a:cs typeface="ＭＳ Ｐゴシック" charset="0"/>
              </a:defRPr>
            </a:lvl1pPr>
            <a:lvl2pPr marL="742950" indent="-285750" eaLnBrk="0" hangingPunct="0">
              <a:tabLst>
                <a:tab pos="723900" algn="l"/>
                <a:tab pos="1447800" algn="l"/>
                <a:tab pos="2171700" algn="l"/>
                <a:tab pos="2895600" algn="l"/>
              </a:tabLst>
              <a:defRPr sz="2400">
                <a:solidFill>
                  <a:schemeClr val="bg1"/>
                </a:solidFill>
                <a:latin typeface="Arial" charset="0"/>
                <a:ea typeface="ＭＳ Ｐゴシック" charset="0"/>
              </a:defRPr>
            </a:lvl2pPr>
            <a:lvl3pPr marL="11430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3pPr>
            <a:lvl4pPr marL="16002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4pPr>
            <a:lvl5pPr marL="20574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tab pos="723900" algn="l"/>
                <a:tab pos="1447800" algn="l"/>
                <a:tab pos="2171700" algn="l"/>
                <a:tab pos="2895600" algn="l"/>
              </a:tabLst>
              <a:defRPr/>
            </a:pPr>
            <a:r>
              <a:rPr kumimoji="0" lang="en-GB" sz="1200" b="0" i="0" u="none" strike="noStrike" kern="1200" cap="none" spc="0" normalizeH="0" baseline="0" noProof="0">
                <a:ln>
                  <a:noFill/>
                </a:ln>
                <a:solidFill>
                  <a:srgbClr val="000000"/>
                </a:solidFill>
                <a:effectLst/>
                <a:uLnTx/>
                <a:uFillTx/>
                <a:latin typeface="Calibri" charset="0"/>
                <a:ea typeface="ＭＳ Ｐゴシック" charset="0"/>
              </a:rPr>
              <a:t>10/06/10</a:t>
            </a:r>
          </a:p>
        </p:txBody>
      </p:sp>
      <p:sp>
        <p:nvSpPr>
          <p:cNvPr id="311300" name="Slide Number Placeholder 4"/>
          <p:cNvSpPr>
            <a:spLocks noGrp="1"/>
          </p:cNvSpPr>
          <p:nvPr>
            <p:ph type="sldNum" sz="quarter"/>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a:lstStyle>
            <a:lvl1pPr eaLnBrk="0" hangingPunct="0">
              <a:tabLst>
                <a:tab pos="723900" algn="l"/>
                <a:tab pos="1447800" algn="l"/>
                <a:tab pos="2171700" algn="l"/>
                <a:tab pos="2895600" algn="l"/>
              </a:tabLst>
              <a:defRPr sz="2400">
                <a:solidFill>
                  <a:schemeClr val="bg1"/>
                </a:solidFill>
                <a:latin typeface="Arial" charset="0"/>
                <a:ea typeface="ＭＳ Ｐゴシック" charset="0"/>
                <a:cs typeface="ＭＳ Ｐゴシック" charset="0"/>
              </a:defRPr>
            </a:lvl1pPr>
            <a:lvl2pPr marL="742950" indent="-285750" eaLnBrk="0" hangingPunct="0">
              <a:tabLst>
                <a:tab pos="723900" algn="l"/>
                <a:tab pos="1447800" algn="l"/>
                <a:tab pos="2171700" algn="l"/>
                <a:tab pos="2895600" algn="l"/>
              </a:tabLst>
              <a:defRPr sz="2400">
                <a:solidFill>
                  <a:schemeClr val="bg1"/>
                </a:solidFill>
                <a:latin typeface="Arial" charset="0"/>
                <a:ea typeface="ＭＳ Ｐゴシック" charset="0"/>
              </a:defRPr>
            </a:lvl2pPr>
            <a:lvl3pPr marL="11430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3pPr>
            <a:lvl4pPr marL="16002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4pPr>
            <a:lvl5pPr marL="20574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tab pos="723900" algn="l"/>
                <a:tab pos="1447800" algn="l"/>
                <a:tab pos="2171700" algn="l"/>
                <a:tab pos="2895600" algn="l"/>
              </a:tabLst>
              <a:defRPr/>
            </a:pPr>
            <a:fld id="{68269C05-AF8E-F440-AA5D-0C9C70141718}" type="slidenum">
              <a:rPr kumimoji="0" lang="en-GB" sz="1200" b="0" i="0" u="none" strike="noStrike" kern="1200" cap="none" spc="0" normalizeH="0" baseline="0" noProof="0">
                <a:ln>
                  <a:noFill/>
                </a:ln>
                <a:solidFill>
                  <a:srgbClr val="000000"/>
                </a:solidFill>
                <a:effectLst/>
                <a:uLnTx/>
                <a:uFillTx/>
                <a:latin typeface="Calibri"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tab pos="723900" algn="l"/>
                  <a:tab pos="1447800" algn="l"/>
                  <a:tab pos="2171700" algn="l"/>
                  <a:tab pos="2895600" algn="l"/>
                </a:tabLst>
                <a:defRPr/>
              </a:pPr>
              <a:t>75</a:t>
            </a:fld>
            <a:endParaRPr kumimoji="0" lang="en-GB" sz="1200" b="0" i="0" u="none" strike="noStrike" kern="1200" cap="none" spc="0" normalizeH="0" baseline="0" noProof="0">
              <a:ln>
                <a:noFill/>
              </a:ln>
              <a:solidFill>
                <a:srgbClr val="000000"/>
              </a:solidFill>
              <a:effectLst/>
              <a:uLnTx/>
              <a:uFillTx/>
              <a:latin typeface="Calibri" charset="0"/>
              <a:ea typeface="ＭＳ Ｐゴシック" charset="0"/>
            </a:endParaRPr>
          </a:p>
        </p:txBody>
      </p:sp>
    </p:spTree>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747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A01767A-241A-2F42-89C0-D29FB5ADD14B}"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77</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617474" name="Rectangle 2"/>
          <p:cNvSpPr>
            <a:spLocks noGrp="1" noRot="1" noChangeAspect="1" noChangeArrowheads="1" noTextEdit="1"/>
          </p:cNvSpPr>
          <p:nvPr>
            <p:ph type="sldImg"/>
          </p:nvPr>
        </p:nvSpPr>
        <p:spPr>
          <a:ln/>
        </p:spPr>
      </p:sp>
      <p:sp>
        <p:nvSpPr>
          <p:cNvPr id="617475" name="Rectangle 3"/>
          <p:cNvSpPr>
            <a:spLocks noGrp="1" noChangeArrowheads="1"/>
          </p:cNvSpPr>
          <p:nvPr>
            <p:ph type="body" idx="1"/>
          </p:nvPr>
        </p:nvSpPr>
        <p:spPr>
          <a:xfrm>
            <a:off x="914400" y="4343400"/>
            <a:ext cx="5029200" cy="463846"/>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p>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3841816681"/>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8198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4A96D33E-E9DF-094B-9760-B52976ECEAEB}" type="slidenum">
              <a:rPr lang="en-GB" sz="1200">
                <a:solidFill>
                  <a:prstClr val="white"/>
                </a:solidFill>
              </a:rPr>
              <a:pPr/>
              <a:t>80</a:t>
            </a:fld>
            <a:endParaRPr lang="en-GB" sz="1200">
              <a:solidFill>
                <a:prstClr val="white"/>
              </a:solidFill>
            </a:endParaRPr>
          </a:p>
        </p:txBody>
      </p:sp>
      <p:sp>
        <p:nvSpPr>
          <p:cNvPr id="681986" name="Rectangle 2"/>
          <p:cNvSpPr>
            <a:spLocks noGrp="1" noRot="1" noChangeAspect="1" noChangeArrowheads="1" noTextEdit="1"/>
          </p:cNvSpPr>
          <p:nvPr>
            <p:ph type="sldImg"/>
          </p:nvPr>
        </p:nvSpPr>
        <p:spPr>
          <a:ln/>
        </p:spPr>
      </p:sp>
      <p:sp>
        <p:nvSpPr>
          <p:cNvPr id="681987"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 uri="{FAA26D3D-D897-4be2-8F04-BA451C77F1D7}">
              <ma14:placeholderFlag xmlns="" xmlns:ma14="http://schemas.microsoft.com/office/mac/drawingml/2011/main" val="1"/>
            </a:ext>
          </a:extLst>
        </p:spPr>
        <p:txBody>
          <a:bodyPr/>
          <a:lstStyle/>
          <a:p>
            <a:pPr marL="0" marR="0" indent="0" algn="l" defTabSz="914400" rtl="0" eaLnBrk="0" fontAlgn="base" latinLnBrk="0" hangingPunct="0">
              <a:lnSpc>
                <a:spcPct val="100000"/>
              </a:lnSpc>
              <a:spcBef>
                <a:spcPct val="30000"/>
              </a:spcBef>
              <a:spcAft>
                <a:spcPct val="0"/>
              </a:spcAft>
              <a:buClrTx/>
              <a:buSzTx/>
              <a:buFontTx/>
              <a:buNone/>
              <a:tabLst/>
              <a:defRPr/>
            </a:pPr>
            <a:r>
              <a:rPr lang="en-US" dirty="0">
                <a:latin typeface="Times New Roman" charset="0"/>
                <a:ea typeface="ＭＳ Ｐゴシック" charset="0"/>
                <a:cs typeface="ＭＳ Ｐゴシック" charset="0"/>
              </a:rPr>
              <a:t>"</a:t>
            </a:r>
            <a:r>
              <a:rPr lang="en-US" sz="1200" kern="1200" dirty="0">
                <a:solidFill>
                  <a:schemeClr val="tx1"/>
                </a:solidFill>
                <a:effectLst/>
                <a:latin typeface="Times New Roman" pitchFamily="-112" charset="0"/>
                <a:ea typeface="ＭＳ Ｐゴシック" pitchFamily="-108" charset="-128"/>
                <a:cs typeface="ＭＳ Ｐゴシック" pitchFamily="-108" charset="-128"/>
              </a:rPr>
              <a:t>How did the Lord convey the contents of this book to His servant? According to Revelation 1:1–2, the Father gave the revelation to the Son, and the Son shared it with the apostle, using "His angel" as intermediary. Sometimes Christ Himself conveyed information to John (Rev. 1:10ff); sometimes it was an elder (Rev. 7:13); and often it was an angel (Rev. 17:1; 19:9–10). Sometimes a "voice from heaven" told John what to say and do (Rev. 10:4). The book came from God to John, no matter what the various means of communication were; and it was all inspired by the Spirit" (Wiersbe, Be Ready, Bible Exposition Commentary).</a:t>
            </a:r>
          </a:p>
        </p:txBody>
      </p:sp>
    </p:spTree>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83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cs typeface="ＭＳ Ｐゴシック" charset="0"/>
            </a:endParaRPr>
          </a:p>
        </p:txBody>
      </p:sp>
    </p:spTree>
    <p:extLst>
      <p:ext uri="{BB962C8B-B14F-4D97-AF65-F5344CB8AC3E}">
        <p14:creationId xmlns:p14="http://schemas.microsoft.com/office/powerpoint/2010/main" val="995978403"/>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867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1A4ACB08-80DD-6F41-8ED0-1ADE0075B18D}"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84</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668674" name="Rectangle 2"/>
          <p:cNvSpPr>
            <a:spLocks noGrp="1" noRot="1" noChangeAspect="1" noChangeArrowheads="1" noTextEdit="1"/>
          </p:cNvSpPr>
          <p:nvPr>
            <p:ph type="sldImg"/>
          </p:nvPr>
        </p:nvSpPr>
        <p:spPr>
          <a:ln/>
        </p:spPr>
      </p:sp>
      <p:sp>
        <p:nvSpPr>
          <p:cNvPr id="668675" name="Rectangle 3"/>
          <p:cNvSpPr>
            <a:spLocks noGrp="1" noChangeArrowheads="1"/>
          </p:cNvSpPr>
          <p:nvPr>
            <p:ph type="body" idx="1"/>
          </p:nvPr>
        </p:nvSpPr>
        <p:spPr>
          <a:xfrm>
            <a:off x="914400" y="4338638"/>
            <a:ext cx="5029200" cy="648512"/>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p>
            <a:r>
              <a:rPr lang="en-GB" dirty="0">
                <a:latin typeface="Times New Roman" charset="0"/>
                <a:ea typeface="ＭＳ Ｐゴシック" charset="0"/>
                <a:cs typeface="ＭＳ Ｐゴシック" charset="0"/>
              </a:rPr>
              <a:t>http://</a:t>
            </a:r>
            <a:r>
              <a:rPr lang="en-GB" dirty="0" err="1">
                <a:latin typeface="Times New Roman" charset="0"/>
                <a:ea typeface="ＭＳ Ｐゴシック" charset="0"/>
                <a:cs typeface="ＭＳ Ｐゴシック" charset="0"/>
              </a:rPr>
              <a:t>jonmcnaughton.com</a:t>
            </a:r>
            <a:r>
              <a:rPr lang="en-GB" dirty="0">
                <a:latin typeface="Times New Roman" charset="0"/>
                <a:ea typeface="ＭＳ Ｐゴシック" charset="0"/>
                <a:cs typeface="ＭＳ Ｐゴシック" charset="0"/>
              </a:rPr>
              <a:t>/content/</a:t>
            </a:r>
            <a:r>
              <a:rPr lang="en-GB" dirty="0" err="1">
                <a:latin typeface="Times New Roman" charset="0"/>
                <a:ea typeface="ＭＳ Ｐゴシック" charset="0"/>
                <a:cs typeface="ＭＳ Ｐゴシック" charset="0"/>
              </a:rPr>
              <a:t>ZoomDetailPages</a:t>
            </a:r>
            <a:r>
              <a:rPr lang="en-GB" dirty="0">
                <a:latin typeface="Times New Roman" charset="0"/>
                <a:ea typeface="ＭＳ Ｐゴシック" charset="0"/>
                <a:cs typeface="ＭＳ Ｐゴシック" charset="0"/>
              </a:rPr>
              <a:t>/</a:t>
            </a:r>
            <a:r>
              <a:rPr lang="en-GB" dirty="0" err="1">
                <a:latin typeface="Times New Roman" charset="0"/>
                <a:ea typeface="ＭＳ Ｐゴシック" charset="0"/>
                <a:cs typeface="ＭＳ Ｐゴシック" charset="0"/>
              </a:rPr>
              <a:t>OneNationUnderGod.html</a:t>
            </a:r>
            <a:endParaRPr lang="en-GB" dirty="0">
              <a:latin typeface="Times New Roman" charset="0"/>
              <a:ea typeface="ＭＳ Ｐゴシック" charset="0"/>
              <a:cs typeface="ＭＳ Ｐゴシック" charset="0"/>
            </a:endParaRPr>
          </a:p>
          <a:p>
            <a:r>
              <a:rPr lang="en-GB" dirty="0">
                <a:latin typeface="Times New Roman" charset="0"/>
                <a:ea typeface="ＭＳ Ｐゴシック" charset="0"/>
                <a:cs typeface="ＭＳ Ｐゴシック" charset="0"/>
              </a:rPr>
              <a:t>Interview with the Artist:</a:t>
            </a:r>
            <a:r>
              <a:rPr lang="en-GB" baseline="0" dirty="0">
                <a:latin typeface="Times New Roman" charset="0"/>
                <a:ea typeface="ＭＳ Ｐゴシック" charset="0"/>
                <a:cs typeface="ＭＳ Ｐゴシック" charset="0"/>
              </a:rPr>
              <a:t> http://</a:t>
            </a:r>
            <a:r>
              <a:rPr lang="en-GB" baseline="0" dirty="0" err="1">
                <a:latin typeface="Times New Roman" charset="0"/>
                <a:ea typeface="ＭＳ Ｐゴシック" charset="0"/>
                <a:cs typeface="ＭＳ Ｐゴシック" charset="0"/>
              </a:rPr>
              <a:t>jonmcnaughton.com</a:t>
            </a:r>
            <a:r>
              <a:rPr lang="en-GB" baseline="0" dirty="0">
                <a:latin typeface="Times New Roman" charset="0"/>
                <a:ea typeface="ＭＳ Ｐゴシック" charset="0"/>
                <a:cs typeface="ＭＳ Ｐゴシック" charset="0"/>
              </a:rPr>
              <a:t>/content/</a:t>
            </a:r>
            <a:r>
              <a:rPr lang="en-GB" baseline="0" dirty="0" err="1">
                <a:latin typeface="Times New Roman" charset="0"/>
                <a:ea typeface="ＭＳ Ｐゴシック" charset="0"/>
                <a:cs typeface="ＭＳ Ｐゴシック" charset="0"/>
              </a:rPr>
              <a:t>ZoomDetailPages</a:t>
            </a:r>
            <a:r>
              <a:rPr lang="en-GB" baseline="0" dirty="0">
                <a:latin typeface="Times New Roman" charset="0"/>
                <a:ea typeface="ＭＳ Ｐゴシック" charset="0"/>
                <a:cs typeface="ＭＳ Ｐゴシック" charset="0"/>
              </a:rPr>
              <a:t>/</a:t>
            </a:r>
            <a:r>
              <a:rPr lang="en-GB" baseline="0" dirty="0" err="1">
                <a:latin typeface="Times New Roman" charset="0"/>
                <a:ea typeface="ＭＳ Ｐゴシック" charset="0"/>
                <a:cs typeface="ＭＳ Ｐゴシック" charset="0"/>
              </a:rPr>
              <a:t>OneNationInterview.html</a:t>
            </a:r>
            <a:endParaRPr lang="en-GB"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4008263784"/>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867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1A4ACB08-80DD-6F41-8ED0-1ADE0075B18D}"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85</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668674" name="Rectangle 2"/>
          <p:cNvSpPr>
            <a:spLocks noGrp="1" noRot="1" noChangeAspect="1" noChangeArrowheads="1" noTextEdit="1"/>
          </p:cNvSpPr>
          <p:nvPr>
            <p:ph type="sldImg"/>
          </p:nvPr>
        </p:nvSpPr>
        <p:spPr>
          <a:ln/>
        </p:spPr>
      </p:sp>
      <p:sp>
        <p:nvSpPr>
          <p:cNvPr id="668675" name="Rectangle 3"/>
          <p:cNvSpPr>
            <a:spLocks noGrp="1" noChangeArrowheads="1"/>
          </p:cNvSpPr>
          <p:nvPr>
            <p:ph type="body" idx="1"/>
          </p:nvPr>
        </p:nvSpPr>
        <p:spPr>
          <a:xfrm>
            <a:off x="914400" y="4338638"/>
            <a:ext cx="5029200" cy="648512"/>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p>
            <a:r>
              <a:rPr lang="en-GB" dirty="0">
                <a:latin typeface="Times New Roman" charset="0"/>
                <a:ea typeface="ＭＳ Ｐゴシック" charset="0"/>
                <a:cs typeface="ＭＳ Ｐゴシック" charset="0"/>
              </a:rPr>
              <a:t>http://</a:t>
            </a:r>
            <a:r>
              <a:rPr lang="en-GB" dirty="0" err="1">
                <a:latin typeface="Times New Roman" charset="0"/>
                <a:ea typeface="ＭＳ Ｐゴシック" charset="0"/>
                <a:cs typeface="ＭＳ Ｐゴシック" charset="0"/>
              </a:rPr>
              <a:t>jonmcnaughton.com</a:t>
            </a:r>
            <a:r>
              <a:rPr lang="en-GB" dirty="0">
                <a:latin typeface="Times New Roman" charset="0"/>
                <a:ea typeface="ＭＳ Ｐゴシック" charset="0"/>
                <a:cs typeface="ＭＳ Ｐゴシック" charset="0"/>
              </a:rPr>
              <a:t>/content/</a:t>
            </a:r>
            <a:r>
              <a:rPr lang="en-GB" dirty="0" err="1">
                <a:latin typeface="Times New Roman" charset="0"/>
                <a:ea typeface="ＭＳ Ｐゴシック" charset="0"/>
                <a:cs typeface="ＭＳ Ｐゴシック" charset="0"/>
              </a:rPr>
              <a:t>ZoomDetailPages</a:t>
            </a:r>
            <a:r>
              <a:rPr lang="en-GB" dirty="0">
                <a:latin typeface="Times New Roman" charset="0"/>
                <a:ea typeface="ＭＳ Ｐゴシック" charset="0"/>
                <a:cs typeface="ＭＳ Ｐゴシック" charset="0"/>
              </a:rPr>
              <a:t>/</a:t>
            </a:r>
            <a:r>
              <a:rPr lang="en-GB" dirty="0" err="1">
                <a:latin typeface="Times New Roman" charset="0"/>
                <a:ea typeface="ＭＳ Ｐゴシック" charset="0"/>
                <a:cs typeface="ＭＳ Ｐゴシック" charset="0"/>
              </a:rPr>
              <a:t>OneNationUnderGod.html</a:t>
            </a:r>
            <a:endParaRPr lang="en-GB" dirty="0">
              <a:latin typeface="Times New Roman" charset="0"/>
              <a:ea typeface="ＭＳ Ｐゴシック" charset="0"/>
              <a:cs typeface="ＭＳ Ｐゴシック" charset="0"/>
            </a:endParaRPr>
          </a:p>
          <a:p>
            <a:r>
              <a:rPr lang="en-GB" dirty="0">
                <a:latin typeface="Times New Roman" charset="0"/>
                <a:ea typeface="ＭＳ Ｐゴシック" charset="0"/>
                <a:cs typeface="ＭＳ Ｐゴシック" charset="0"/>
              </a:rPr>
              <a:t>Interview with the Artist:</a:t>
            </a:r>
            <a:r>
              <a:rPr lang="en-GB" baseline="0" dirty="0">
                <a:latin typeface="Times New Roman" charset="0"/>
                <a:ea typeface="ＭＳ Ｐゴシック" charset="0"/>
                <a:cs typeface="ＭＳ Ｐゴシック" charset="0"/>
              </a:rPr>
              <a:t> http://</a:t>
            </a:r>
            <a:r>
              <a:rPr lang="en-GB" baseline="0" dirty="0" err="1">
                <a:latin typeface="Times New Roman" charset="0"/>
                <a:ea typeface="ＭＳ Ｐゴシック" charset="0"/>
                <a:cs typeface="ＭＳ Ｐゴシック" charset="0"/>
              </a:rPr>
              <a:t>jonmcnaughton.com</a:t>
            </a:r>
            <a:r>
              <a:rPr lang="en-GB" baseline="0" dirty="0">
                <a:latin typeface="Times New Roman" charset="0"/>
                <a:ea typeface="ＭＳ Ｐゴシック" charset="0"/>
                <a:cs typeface="ＭＳ Ｐゴシック" charset="0"/>
              </a:rPr>
              <a:t>/content/</a:t>
            </a:r>
            <a:r>
              <a:rPr lang="en-GB" baseline="0" dirty="0" err="1">
                <a:latin typeface="Times New Roman" charset="0"/>
                <a:ea typeface="ＭＳ Ｐゴシック" charset="0"/>
                <a:cs typeface="ＭＳ Ｐゴシック" charset="0"/>
              </a:rPr>
              <a:t>ZoomDetailPages</a:t>
            </a:r>
            <a:r>
              <a:rPr lang="en-GB" baseline="0" dirty="0">
                <a:latin typeface="Times New Roman" charset="0"/>
                <a:ea typeface="ＭＳ Ｐゴシック" charset="0"/>
                <a:cs typeface="ＭＳ Ｐゴシック" charset="0"/>
              </a:rPr>
              <a:t>/</a:t>
            </a:r>
            <a:r>
              <a:rPr lang="en-GB" baseline="0" dirty="0" err="1">
                <a:latin typeface="Times New Roman" charset="0"/>
                <a:ea typeface="ＭＳ Ｐゴシック" charset="0"/>
                <a:cs typeface="ＭＳ Ｐゴシック" charset="0"/>
              </a:rPr>
              <a:t>OneNationInterview.html</a:t>
            </a:r>
            <a:endParaRPr lang="en-GB"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3186443265"/>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867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1A4ACB08-80DD-6F41-8ED0-1ADE0075B18D}"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86</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668674" name="Rectangle 2"/>
          <p:cNvSpPr>
            <a:spLocks noGrp="1" noRot="1" noChangeAspect="1" noChangeArrowheads="1" noTextEdit="1"/>
          </p:cNvSpPr>
          <p:nvPr>
            <p:ph type="sldImg"/>
          </p:nvPr>
        </p:nvSpPr>
        <p:spPr>
          <a:ln/>
        </p:spPr>
      </p:sp>
      <p:sp>
        <p:nvSpPr>
          <p:cNvPr id="668675" name="Rectangle 3"/>
          <p:cNvSpPr>
            <a:spLocks noGrp="1" noChangeArrowheads="1"/>
          </p:cNvSpPr>
          <p:nvPr>
            <p:ph type="body" idx="1"/>
          </p:nvPr>
        </p:nvSpPr>
        <p:spPr>
          <a:xfrm>
            <a:off x="914400" y="4338638"/>
            <a:ext cx="5029200" cy="648512"/>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p>
            <a:r>
              <a:rPr lang="en-US" dirty="0"/>
              <a:t>(</a:t>
            </a:r>
            <a:r>
              <a:rPr lang="en-US" dirty="0" err="1"/>
              <a:t>Newser</a:t>
            </a:r>
            <a:r>
              <a:rPr lang="en-US" dirty="0"/>
              <a:t> 25 Oct 2013) – An oath of honor uttered by Air Force cadets might be a little less godly from here on out. The service says cadets now have the option to skip the last phrase, "So help me God," reports the </a:t>
            </a:r>
            <a:r>
              <a:rPr lang="en-US" i="1" dirty="0">
                <a:hlinkClick r:id="rId3"/>
              </a:rPr>
              <a:t>Air Force Times</a:t>
            </a:r>
            <a:r>
              <a:rPr lang="en-US" dirty="0"/>
              <a:t>. The move comes in response to a group pushing for separation of church and state in the military, but it might not be enough to ward off a lawsuit. The Military Religious Freedom Foundation wanted the phrase cut entirely—the Air Force chose to keep it, but make it optional. </a:t>
            </a:r>
          </a:p>
          <a:p>
            <a:r>
              <a:rPr lang="en-US" dirty="0">
                <a:effectLst/>
              </a:rPr>
              <a:t>The full oath: "We will not lie, steal or cheat nor tolerate among us anyone who does. Furthermore, I resolve to do my duty and live honorably, so help me God." The founder of the MRFF calls it unconstitutional, though he </a:t>
            </a:r>
            <a:r>
              <a:rPr lang="en-US" dirty="0" err="1">
                <a:effectLst/>
              </a:rPr>
              <a:t>wouldn</a:t>
            </a:r>
            <a:r>
              <a:rPr lang="fr-FR" dirty="0">
                <a:effectLst/>
              </a:rPr>
              <a:t>'</a:t>
            </a:r>
            <a:r>
              <a:rPr lang="en-US" dirty="0">
                <a:effectLst/>
              </a:rPr>
              <a:t>t object if cadets continued to say the phrase even if it were stripped from the official oath. "They can swear so help me God, so help me Allah, so help me Spider-Man. But when you have it there, that is a noxious violation of separation of church and state."</a:t>
            </a:r>
          </a:p>
          <a:p>
            <a:endParaRPr lang="en-GB"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03902678"/>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980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D103F3D0-DBD4-6547-A417-13DF9D2761F7}"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87</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759810" name="Rectangle 2"/>
          <p:cNvSpPr>
            <a:spLocks noGrp="1" noRot="1" noChangeAspect="1" noChangeArrowheads="1" noTextEdit="1"/>
          </p:cNvSpPr>
          <p:nvPr>
            <p:ph type="sldImg"/>
          </p:nvPr>
        </p:nvSpPr>
        <p:spPr>
          <a:ln/>
        </p:spPr>
      </p:sp>
      <p:sp>
        <p:nvSpPr>
          <p:cNvPr id="759811"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 uri="{FAA26D3D-D897-4be2-8F04-BA451C77F1D7}">
              <ma14:placeholderFlag xmlns="" xmlns:ma14="http://schemas.microsoft.com/office/mac/drawingml/2011/main" val="1"/>
            </a:ext>
          </a:extLst>
        </p:spPr>
        <p:txBody>
          <a:bodyPr/>
          <a:lstStyle/>
          <a:p>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3738716331"/>
      </p:ext>
    </p:extLst>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252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6195CCF9-BD4D-A24E-9ACC-547901BE8C4D}" type="slidenum">
              <a:rPr lang="en-GB" sz="1200">
                <a:solidFill>
                  <a:prstClr val="white"/>
                </a:solidFill>
              </a:rPr>
              <a:pPr/>
              <a:t>88</a:t>
            </a:fld>
            <a:endParaRPr lang="en-GB" sz="1200">
              <a:solidFill>
                <a:prstClr val="white"/>
              </a:solidFill>
            </a:endParaRPr>
          </a:p>
        </p:txBody>
      </p:sp>
      <p:sp>
        <p:nvSpPr>
          <p:cNvPr id="662530" name="Rectangle 2"/>
          <p:cNvSpPr>
            <a:spLocks noGrp="1" noRot="1" noChangeAspect="1" noChangeArrowheads="1" noTextEdit="1"/>
          </p:cNvSpPr>
          <p:nvPr>
            <p:ph type="sldImg"/>
          </p:nvPr>
        </p:nvSpPr>
        <p:spPr>
          <a:ln/>
        </p:spPr>
      </p:sp>
      <p:sp>
        <p:nvSpPr>
          <p:cNvPr id="662531" name="Rectangle 3"/>
          <p:cNvSpPr>
            <a:spLocks noGrp="1" noChangeArrowheads="1"/>
          </p:cNvSpPr>
          <p:nvPr>
            <p:ph type="body" idx="1"/>
          </p:nvPr>
        </p:nvSpPr>
        <p:spPr>
          <a:xfrm>
            <a:off x="914400" y="4338638"/>
            <a:ext cx="5029200" cy="6226175"/>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p>
            <a:r>
              <a:rPr lang="en-US" b="1" dirty="0">
                <a:solidFill>
                  <a:srgbClr val="000000"/>
                </a:solidFill>
                <a:latin typeface="Times New Roman" charset="0"/>
                <a:ea typeface="ＭＳ Ｐゴシック" charset="0"/>
                <a:cs typeface="ＭＳ Ｐゴシック" charset="0"/>
              </a:rPr>
              <a:t>http://</a:t>
            </a:r>
            <a:r>
              <a:rPr lang="en-US" b="1" dirty="0" err="1">
                <a:solidFill>
                  <a:srgbClr val="000000"/>
                </a:solidFill>
                <a:latin typeface="Times New Roman" charset="0"/>
                <a:ea typeface="ＭＳ Ｐゴシック" charset="0"/>
                <a:cs typeface="ＭＳ Ｐゴシック" charset="0"/>
              </a:rPr>
              <a:t>latimesblogs.latimes.com</a:t>
            </a:r>
            <a:r>
              <a:rPr lang="en-US" b="1" dirty="0">
                <a:solidFill>
                  <a:srgbClr val="000000"/>
                </a:solidFill>
                <a:latin typeface="Times New Roman" charset="0"/>
                <a:ea typeface="ＭＳ Ｐゴシック" charset="0"/>
                <a:cs typeface="ＭＳ Ｐゴシック" charset="0"/>
              </a:rPr>
              <a:t>/</a:t>
            </a:r>
            <a:r>
              <a:rPr lang="en-US" b="1" dirty="0" err="1">
                <a:solidFill>
                  <a:srgbClr val="000000"/>
                </a:solidFill>
                <a:latin typeface="Times New Roman" charset="0"/>
                <a:ea typeface="ＭＳ Ｐゴシック" charset="0"/>
                <a:cs typeface="ＭＳ Ｐゴシック" charset="0"/>
              </a:rPr>
              <a:t>babylonbeyond</a:t>
            </a:r>
            <a:r>
              <a:rPr lang="en-US" b="1" dirty="0">
                <a:solidFill>
                  <a:srgbClr val="000000"/>
                </a:solidFill>
                <a:latin typeface="Times New Roman" charset="0"/>
                <a:ea typeface="ＭＳ Ｐゴシック" charset="0"/>
                <a:cs typeface="ＭＳ Ｐゴシック" charset="0"/>
              </a:rPr>
              <a:t>/2008/04/</a:t>
            </a:r>
            <a:r>
              <a:rPr lang="en-US" b="1" dirty="0" err="1">
                <a:solidFill>
                  <a:srgbClr val="000000"/>
                </a:solidFill>
                <a:latin typeface="Times New Roman" charset="0"/>
                <a:ea typeface="ＭＳ Ｐゴシック" charset="0"/>
                <a:cs typeface="ＭＳ Ｐゴシック" charset="0"/>
              </a:rPr>
              <a:t>iran</a:t>
            </a:r>
            <a:r>
              <a:rPr lang="en-US" b="1" dirty="0">
                <a:solidFill>
                  <a:srgbClr val="000000"/>
                </a:solidFill>
                <a:latin typeface="Times New Roman" charset="0"/>
                <a:ea typeface="ＭＳ Ｐゴシック" charset="0"/>
                <a:cs typeface="ＭＳ Ｐゴシック" charset="0"/>
              </a:rPr>
              <a:t>-an-</a:t>
            </a:r>
            <a:r>
              <a:rPr lang="en-US" b="1" dirty="0" err="1">
                <a:solidFill>
                  <a:srgbClr val="000000"/>
                </a:solidFill>
                <a:latin typeface="Times New Roman" charset="0"/>
                <a:ea typeface="ＭＳ Ｐゴシック" charset="0"/>
                <a:cs typeface="ＭＳ Ｐゴシック" charset="0"/>
              </a:rPr>
              <a:t>iranian.html</a:t>
            </a:r>
            <a:endParaRPr lang="en-US" b="1" dirty="0">
              <a:solidFill>
                <a:srgbClr val="000000"/>
              </a:solidFill>
              <a:latin typeface="Times New Roman" charset="0"/>
              <a:ea typeface="ＭＳ Ｐゴシック" charset="0"/>
              <a:cs typeface="ＭＳ Ｐゴシック" charset="0"/>
            </a:endParaRPr>
          </a:p>
          <a:p>
            <a:r>
              <a:rPr lang="en-US" b="1" dirty="0">
                <a:solidFill>
                  <a:srgbClr val="000000"/>
                </a:solidFill>
                <a:latin typeface="Times New Roman" charset="0"/>
                <a:ea typeface="ＭＳ Ｐゴシック" charset="0"/>
                <a:cs typeface="ＭＳ Ｐゴシック" charset="0"/>
              </a:rPr>
              <a:t>IRAN: A Muslim actor as Jesus Christ </a:t>
            </a:r>
          </a:p>
          <a:p>
            <a:r>
              <a:rPr lang="en-US" dirty="0">
                <a:solidFill>
                  <a:srgbClr val="000000"/>
                </a:solidFill>
                <a:latin typeface="Times New Roman" charset="0"/>
                <a:ea typeface="ＭＳ Ｐゴシック" charset="0"/>
                <a:cs typeface="ＭＳ Ｐゴシック" charset="0"/>
                <a:hlinkClick r:id="rId3"/>
              </a:rPr>
              <a:t>Comments (19)</a:t>
            </a:r>
            <a:r>
              <a:rPr lang="en-US" dirty="0">
                <a:solidFill>
                  <a:srgbClr val="000000"/>
                </a:solidFill>
                <a:latin typeface="Times New Roman" charset="0"/>
                <a:ea typeface="ＭＳ Ｐゴシック" charset="0"/>
                <a:cs typeface="ＭＳ Ｐゴシック" charset="0"/>
              </a:rPr>
              <a:t> </a:t>
            </a:r>
          </a:p>
          <a:p>
            <a:r>
              <a:rPr lang="en-US" dirty="0">
                <a:solidFill>
                  <a:srgbClr val="000000"/>
                </a:solidFill>
                <a:latin typeface="Times New Roman" charset="0"/>
                <a:ea typeface="ＭＳ Ｐゴシック" charset="0"/>
                <a:cs typeface="ＭＳ Ｐゴシック" charset="0"/>
                <a:hlinkClick r:id="rId4" tooltip="Share on Facebook"/>
              </a:rPr>
              <a:t>(13)</a:t>
            </a:r>
          </a:p>
          <a:p>
            <a:r>
              <a:rPr lang="en-US" dirty="0">
                <a:solidFill>
                  <a:srgbClr val="000000"/>
                </a:solidFill>
                <a:latin typeface="Times New Roman" charset="0"/>
                <a:ea typeface="ＭＳ Ｐゴシック" charset="0"/>
                <a:cs typeface="ＭＳ Ｐゴシック" charset="0"/>
                <a:hlinkClick r:id="rId5" tooltip="Share on Twitter"/>
              </a:rPr>
              <a:t>(0)</a:t>
            </a:r>
          </a:p>
          <a:p>
            <a:r>
              <a:rPr lang="en-US" dirty="0">
                <a:solidFill>
                  <a:srgbClr val="000000"/>
                </a:solidFill>
                <a:latin typeface="Times New Roman" charset="0"/>
                <a:ea typeface="ＭＳ Ｐゴシック" charset="0"/>
                <a:cs typeface="ＭＳ Ｐゴシック" charset="0"/>
              </a:rPr>
              <a:t>April 29, 2008 |  3:00 am </a:t>
            </a:r>
          </a:p>
          <a:p>
            <a:r>
              <a:rPr lang="en-US" dirty="0">
                <a:solidFill>
                  <a:srgbClr val="000000"/>
                </a:solidFill>
                <a:latin typeface="Times New Roman" charset="0"/>
                <a:ea typeface="ＭＳ Ｐゴシック" charset="0"/>
                <a:cs typeface="ＭＳ Ｐゴシック" charset="0"/>
              </a:rPr>
              <a:t>He is an Iranian Muslim who looks so much like a Hollywood or Renaissance image of Jesus Christ that the faithful sometimes make the sign of the cross when they see him. </a:t>
            </a:r>
          </a:p>
          <a:p>
            <a:r>
              <a:rPr lang="en-US" dirty="0">
                <a:solidFill>
                  <a:srgbClr val="000000"/>
                </a:solidFill>
                <a:latin typeface="Times New Roman" charset="0"/>
                <a:ea typeface="ＭＳ Ｐゴシック" charset="0"/>
                <a:cs typeface="ＭＳ Ｐゴシック" charset="0"/>
              </a:rPr>
              <a:t>Ahmad </a:t>
            </a:r>
            <a:r>
              <a:rPr lang="en-US" dirty="0" err="1">
                <a:solidFill>
                  <a:srgbClr val="000000"/>
                </a:solidFill>
                <a:latin typeface="Times New Roman" charset="0"/>
                <a:ea typeface="ＭＳ Ｐゴシック" charset="0"/>
                <a:cs typeface="ＭＳ Ｐゴシック" charset="0"/>
              </a:rPr>
              <a:t>Soleimani-Nia</a:t>
            </a:r>
            <a:r>
              <a:rPr lang="en-US" dirty="0">
                <a:solidFill>
                  <a:srgbClr val="000000"/>
                </a:solidFill>
                <a:latin typeface="Times New Roman" charset="0"/>
                <a:ea typeface="ＭＳ Ｐゴシック" charset="0"/>
                <a:cs typeface="ＭＳ Ｐゴシック" charset="0"/>
              </a:rPr>
              <a:t> has been playing Jesus for seven years, keeping his hair long and lightly dyed, his beard knotty and vibrant. </a:t>
            </a:r>
          </a:p>
          <a:p>
            <a:r>
              <a:rPr lang="en-US" dirty="0">
                <a:solidFill>
                  <a:srgbClr val="000000"/>
                </a:solidFill>
                <a:latin typeface="Times New Roman" charset="0"/>
                <a:ea typeface="ＭＳ Ｐゴシック" charset="0"/>
                <a:cs typeface="ＭＳ Ｐゴシック" charset="0"/>
              </a:rPr>
              <a:t>He is the star of "Jesus, the Spirit of God," a new film from Iran that depicts the man Christians believe to be the messiah and son of God as a tormented Judean prophet heralding the coming of Muhammad, the founder of the Muslim faith. </a:t>
            </a:r>
            <a:r>
              <a:rPr lang="en-US" dirty="0" err="1">
                <a:solidFill>
                  <a:srgbClr val="000000"/>
                </a:solidFill>
                <a:latin typeface="Times New Roman" charset="0"/>
                <a:ea typeface="ＭＳ Ｐゴシック" charset="0"/>
                <a:cs typeface="ＭＳ Ｐゴシック" charset="0"/>
              </a:rPr>
              <a:t>Nia</a:t>
            </a:r>
            <a:r>
              <a:rPr lang="fr-FR" dirty="0">
                <a:solidFill>
                  <a:srgbClr val="000000"/>
                </a:solidFill>
                <a:latin typeface="Times New Roman" charset="0"/>
                <a:ea typeface="ＭＳ Ｐゴシック" charset="0"/>
                <a:cs typeface="ＭＳ Ｐゴシック" charset="0"/>
              </a:rPr>
              <a:t>'</a:t>
            </a:r>
            <a:r>
              <a:rPr lang="en-US" dirty="0">
                <a:solidFill>
                  <a:srgbClr val="000000"/>
                </a:solidFill>
                <a:latin typeface="Times New Roman" charset="0"/>
                <a:ea typeface="ＭＳ Ｐゴシック" charset="0"/>
                <a:cs typeface="ＭＳ Ｐゴシック" charset="0"/>
              </a:rPr>
              <a:t>s Jesus is at once serene, devout, driven and passionate. </a:t>
            </a:r>
          </a:p>
          <a:p>
            <a:r>
              <a:rPr lang="en-US" dirty="0">
                <a:solidFill>
                  <a:srgbClr val="000000"/>
                </a:solidFill>
                <a:latin typeface="Times New Roman" charset="0"/>
                <a:ea typeface="ＭＳ Ｐゴシック" charset="0"/>
                <a:cs typeface="ＭＳ Ｐゴシック" charset="0"/>
              </a:rPr>
              <a:t>In real life, if there is a real life after a spiritual and artistic odyssey that is still not over, </a:t>
            </a:r>
            <a:r>
              <a:rPr lang="en-US" dirty="0" err="1">
                <a:solidFill>
                  <a:srgbClr val="000000"/>
                </a:solidFill>
                <a:latin typeface="Times New Roman" charset="0"/>
                <a:ea typeface="ＭＳ Ｐゴシック" charset="0"/>
                <a:cs typeface="ＭＳ Ｐゴシック" charset="0"/>
              </a:rPr>
              <a:t>Nia</a:t>
            </a:r>
            <a:r>
              <a:rPr lang="en-US" dirty="0">
                <a:solidFill>
                  <a:srgbClr val="000000"/>
                </a:solidFill>
                <a:latin typeface="Times New Roman" charset="0"/>
                <a:ea typeface="ＭＳ Ｐゴシック" charset="0"/>
                <a:cs typeface="ＭＳ Ｐゴシック" charset="0"/>
              </a:rPr>
              <a:t> lives in Tehran. He was once a soldier in the Iranian army and then a welder for — the irony is interesting in this Jesus story — his nation</a:t>
            </a:r>
            <a:r>
              <a:rPr lang="fr-FR" dirty="0">
                <a:solidFill>
                  <a:srgbClr val="000000"/>
                </a:solidFill>
                <a:latin typeface="Times New Roman" charset="0"/>
                <a:ea typeface="ＭＳ Ｐゴシック" charset="0"/>
                <a:cs typeface="ＭＳ Ｐゴシック" charset="0"/>
              </a:rPr>
              <a:t>'</a:t>
            </a:r>
            <a:r>
              <a:rPr lang="en-US" dirty="0">
                <a:solidFill>
                  <a:srgbClr val="000000"/>
                </a:solidFill>
                <a:latin typeface="Times New Roman" charset="0"/>
                <a:ea typeface="ＭＳ Ｐゴシック" charset="0"/>
                <a:cs typeface="ＭＳ Ｐゴシック" charset="0"/>
              </a:rPr>
              <a:t>s Atomic Energy Agency, which the Bush administration accuses of pursuing nuclear weapons. </a:t>
            </a:r>
          </a:p>
          <a:p>
            <a:r>
              <a:rPr lang="en-US" dirty="0">
                <a:solidFill>
                  <a:srgbClr val="000000"/>
                </a:solidFill>
                <a:latin typeface="Times New Roman" charset="0"/>
                <a:ea typeface="ＭＳ Ｐゴシック" charset="0"/>
                <a:cs typeface="ＭＳ Ｐゴシック" charset="0"/>
              </a:rPr>
              <a:t>That may unsettle some American neo-cons, but perhaps not as much as the film itself, which suggests that Jesus </a:t>
            </a:r>
            <a:r>
              <a:rPr lang="en-US" dirty="0" err="1">
                <a:solidFill>
                  <a:srgbClr val="000000"/>
                </a:solidFill>
                <a:latin typeface="Times New Roman" charset="0"/>
                <a:ea typeface="ＭＳ Ｐゴシック" charset="0"/>
                <a:cs typeface="ＭＳ Ｐゴシック" charset="0"/>
              </a:rPr>
              <a:t>wasn</a:t>
            </a:r>
            <a:r>
              <a:rPr lang="fr-FR" dirty="0">
                <a:solidFill>
                  <a:srgbClr val="000000"/>
                </a:solidFill>
                <a:latin typeface="Times New Roman" charset="0"/>
                <a:ea typeface="ＭＳ Ｐゴシック" charset="0"/>
                <a:cs typeface="ＭＳ Ｐゴシック" charset="0"/>
              </a:rPr>
              <a:t>'</a:t>
            </a:r>
            <a:r>
              <a:rPr lang="en-US" dirty="0">
                <a:solidFill>
                  <a:srgbClr val="000000"/>
                </a:solidFill>
                <a:latin typeface="Times New Roman" charset="0"/>
                <a:ea typeface="ＭＳ Ｐゴシック" charset="0"/>
                <a:cs typeface="ＭＳ Ｐゴシック" charset="0"/>
              </a:rPr>
              <a:t>t crucified and never rose from the dead.</a:t>
            </a:r>
          </a:p>
          <a:p>
            <a:r>
              <a:rPr lang="en-US" dirty="0">
                <a:solidFill>
                  <a:srgbClr val="000000"/>
                </a:solidFill>
                <a:latin typeface="Times New Roman" charset="0"/>
                <a:ea typeface="ＭＳ Ｐゴシック" charset="0"/>
                <a:cs typeface="ＭＳ Ｐゴシック" charset="0"/>
              </a:rPr>
              <a:t>Check out the </a:t>
            </a:r>
            <a:r>
              <a:rPr lang="en-US" dirty="0">
                <a:solidFill>
                  <a:srgbClr val="000000"/>
                </a:solidFill>
                <a:latin typeface="Times New Roman" charset="0"/>
                <a:ea typeface="ＭＳ Ｐゴシック" charset="0"/>
                <a:cs typeface="ＭＳ Ｐゴシック" charset="0"/>
                <a:hlinkClick r:id="rId6"/>
              </a:rPr>
              <a:t>rest of the story in today</a:t>
            </a:r>
            <a:r>
              <a:rPr lang="fr-FR" dirty="0">
                <a:solidFill>
                  <a:srgbClr val="000000"/>
                </a:solidFill>
                <a:latin typeface="Times New Roman" charset="0"/>
                <a:ea typeface="ＭＳ Ｐゴシック" charset="0"/>
                <a:cs typeface="ＭＳ Ｐゴシック" charset="0"/>
                <a:hlinkClick r:id="rId6"/>
              </a:rPr>
              <a:t>'</a:t>
            </a:r>
            <a:r>
              <a:rPr lang="en-US" dirty="0">
                <a:solidFill>
                  <a:srgbClr val="000000"/>
                </a:solidFill>
                <a:latin typeface="Times New Roman" charset="0"/>
                <a:ea typeface="ＭＳ Ｐゴシック" charset="0"/>
                <a:cs typeface="ＭＳ Ｐゴシック" charset="0"/>
                <a:hlinkClick r:id="rId6"/>
              </a:rPr>
              <a:t>s Los Angeles Times</a:t>
            </a:r>
            <a:r>
              <a:rPr lang="en-US" dirty="0">
                <a:solidFill>
                  <a:srgbClr val="000000"/>
                </a:solidFill>
                <a:latin typeface="Times New Roman" charset="0"/>
                <a:ea typeface="ＭＳ Ｐゴシック" charset="0"/>
                <a:cs typeface="ＭＳ Ｐゴシック" charset="0"/>
              </a:rPr>
              <a:t>.  </a:t>
            </a:r>
          </a:p>
          <a:p>
            <a:r>
              <a:rPr lang="en-US" dirty="0">
                <a:solidFill>
                  <a:srgbClr val="000000"/>
                </a:solidFill>
                <a:latin typeface="Times New Roman" charset="0"/>
                <a:ea typeface="ＭＳ Ｐゴシック" charset="0"/>
                <a:cs typeface="ＭＳ Ｐゴシック" charset="0"/>
              </a:rPr>
              <a:t>— Jeffrey Fleishman in Tehran</a:t>
            </a:r>
          </a:p>
          <a:p>
            <a:r>
              <a:rPr lang="en-US" i="1" dirty="0">
                <a:solidFill>
                  <a:srgbClr val="000000"/>
                </a:solidFill>
                <a:latin typeface="Times New Roman" charset="0"/>
                <a:ea typeface="ＭＳ Ｐゴシック" charset="0"/>
                <a:cs typeface="ＭＳ Ｐゴシック" charset="0"/>
              </a:rPr>
              <a:t>Photo: Ahmad </a:t>
            </a:r>
            <a:r>
              <a:rPr lang="en-US" i="1" dirty="0" err="1">
                <a:solidFill>
                  <a:srgbClr val="000000"/>
                </a:solidFill>
                <a:latin typeface="Times New Roman" charset="0"/>
                <a:ea typeface="ＭＳ Ｐゴシック" charset="0"/>
                <a:cs typeface="ＭＳ Ｐゴシック" charset="0"/>
              </a:rPr>
              <a:t>Soleimani-Nia</a:t>
            </a:r>
            <a:r>
              <a:rPr lang="en-US" i="1" dirty="0">
                <a:solidFill>
                  <a:srgbClr val="000000"/>
                </a:solidFill>
                <a:latin typeface="Times New Roman" charset="0"/>
                <a:ea typeface="ＭＳ Ｐゴシック" charset="0"/>
                <a:cs typeface="ＭＳ Ｐゴシック" charset="0"/>
              </a:rPr>
              <a:t> as Jesus. Credit: </a:t>
            </a:r>
            <a:r>
              <a:rPr lang="en-US" i="1" dirty="0" err="1">
                <a:solidFill>
                  <a:srgbClr val="000000"/>
                </a:solidFill>
                <a:latin typeface="Times New Roman" charset="0"/>
                <a:ea typeface="ＭＳ Ｐゴシック" charset="0"/>
                <a:cs typeface="ＭＳ Ｐゴシック" charset="0"/>
              </a:rPr>
              <a:t>minbar.tatar.ru</a:t>
            </a:r>
            <a:r>
              <a:rPr lang="en-US" i="1" dirty="0">
                <a:solidFill>
                  <a:srgbClr val="000000"/>
                </a:solidFill>
                <a:latin typeface="Times New Roman" charset="0"/>
                <a:ea typeface="ＭＳ Ｐゴシック" charset="0"/>
                <a:cs typeface="ＭＳ Ｐゴシック" charset="0"/>
              </a:rPr>
              <a:t>/</a:t>
            </a:r>
            <a:r>
              <a:rPr lang="en-US" i="1" dirty="0" err="1">
                <a:solidFill>
                  <a:srgbClr val="000000"/>
                </a:solidFill>
                <a:latin typeface="Times New Roman" charset="0"/>
                <a:ea typeface="ＭＳ Ｐゴシック" charset="0"/>
                <a:cs typeface="ＭＳ Ｐゴシック" charset="0"/>
              </a:rPr>
              <a:t>rus</a:t>
            </a:r>
            <a:r>
              <a:rPr lang="en-US" i="1" dirty="0">
                <a:solidFill>
                  <a:srgbClr val="000000"/>
                </a:solidFill>
                <a:latin typeface="Times New Roman" charset="0"/>
                <a:ea typeface="ＭＳ Ｐゴシック" charset="0"/>
                <a:cs typeface="ＭＳ Ｐゴシック" charset="0"/>
              </a:rPr>
              <a:t>/</a:t>
            </a:r>
            <a:r>
              <a:rPr lang="en-US" i="1" dirty="0" err="1">
                <a:solidFill>
                  <a:srgbClr val="000000"/>
                </a:solidFill>
                <a:latin typeface="Times New Roman" charset="0"/>
                <a:ea typeface="ＭＳ Ｐゴシック" charset="0"/>
                <a:cs typeface="ＭＳ Ｐゴシック" charset="0"/>
              </a:rPr>
              <a:t>Messiah.htm</a:t>
            </a:r>
            <a:endParaRPr lang="en-US" dirty="0">
              <a:solidFill>
                <a:srgbClr val="000000"/>
              </a:solidFill>
              <a:latin typeface="Times New Roman" charset="0"/>
              <a:ea typeface="ＭＳ Ｐゴシック" charset="0"/>
              <a:cs typeface="ＭＳ Ｐゴシック" charset="0"/>
            </a:endParaRPr>
          </a:p>
          <a:p>
            <a:endParaRPr lang="en-GB" dirty="0">
              <a:solidFill>
                <a:srgbClr val="000000"/>
              </a:solidFill>
              <a:latin typeface="Times New Roman" charset="0"/>
              <a:ea typeface="ＭＳ Ｐゴシック" charset="0"/>
              <a:cs typeface="ＭＳ Ｐゴシック" charset="0"/>
            </a:endParaRPr>
          </a:p>
        </p:txBody>
      </p:sp>
    </p:spTree>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457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DD99F53D-5DDC-374A-8C57-91DCD02853DE}" type="slidenum">
              <a:rPr lang="en-GB" sz="1200">
                <a:solidFill>
                  <a:prstClr val="white"/>
                </a:solidFill>
              </a:rPr>
              <a:pPr/>
              <a:t>89</a:t>
            </a:fld>
            <a:endParaRPr lang="en-GB" sz="1200">
              <a:solidFill>
                <a:prstClr val="white"/>
              </a:solidFill>
            </a:endParaRPr>
          </a:p>
        </p:txBody>
      </p:sp>
      <p:sp>
        <p:nvSpPr>
          <p:cNvPr id="664578" name="Rectangle 2"/>
          <p:cNvSpPr>
            <a:spLocks noGrp="1" noRot="1" noChangeAspect="1" noChangeArrowheads="1" noTextEdit="1"/>
          </p:cNvSpPr>
          <p:nvPr>
            <p:ph type="sldImg"/>
          </p:nvPr>
        </p:nvSpPr>
        <p:spPr>
          <a:ln/>
        </p:spPr>
      </p:sp>
      <p:sp>
        <p:nvSpPr>
          <p:cNvPr id="664579" name="Rectangle 3"/>
          <p:cNvSpPr>
            <a:spLocks noGrp="1" noChangeArrowheads="1"/>
          </p:cNvSpPr>
          <p:nvPr>
            <p:ph type="body" idx="1"/>
          </p:nvPr>
        </p:nvSpPr>
        <p:spPr>
          <a:xfrm>
            <a:off x="914400" y="4338638"/>
            <a:ext cx="5029200" cy="1370012"/>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 uri="{FAA26D3D-D897-4be2-8F04-BA451C77F1D7}">
              <ma14:placeholderFlag xmlns="" xmlns:ma14="http://schemas.microsoft.com/office/mac/drawingml/2011/main" val="1"/>
            </a:ext>
          </a:extLst>
        </p:spPr>
        <p:txBody>
          <a:bodyPr/>
          <a:lstStyle/>
          <a:p>
            <a:endParaRPr lang="en-GB">
              <a:latin typeface="Times New Roman" charset="0"/>
              <a:ea typeface="ＭＳ Ｐゴシック" charset="0"/>
              <a:cs typeface="ＭＳ Ｐゴシック" charset="0"/>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A28C9AB-5814-BA4F-84A6-C6DECF72119E}"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56322" name="Rectangle 1026"/>
          <p:cNvSpPr>
            <a:spLocks noGrp="1" noRot="1" noChangeAspect="1" noChangeArrowheads="1"/>
          </p:cNvSpPr>
          <p:nvPr>
            <p:ph type="sldImg"/>
          </p:nvPr>
        </p:nvSpPr>
        <p:spPr>
          <a:solidFill>
            <a:srgbClr val="FFFFFF"/>
          </a:solidFill>
          <a:ln/>
        </p:spPr>
      </p:sp>
      <p:sp>
        <p:nvSpPr>
          <p:cNvPr id="56323"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cs typeface="ＭＳ Ｐゴシック" charset="0"/>
            </a:endParaRPr>
          </a:p>
        </p:txBody>
      </p:sp>
    </p:spTree>
    <p:extLst>
      <p:ext uri="{BB962C8B-B14F-4D97-AF65-F5344CB8AC3E}">
        <p14:creationId xmlns:p14="http://schemas.microsoft.com/office/powerpoint/2010/main" val="753245292"/>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662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CA7192DC-6F27-A149-912D-C1CBD5FCC2ED}" type="slidenum">
              <a:rPr lang="en-GB" sz="1200">
                <a:solidFill>
                  <a:prstClr val="white"/>
                </a:solidFill>
              </a:rPr>
              <a:pPr/>
              <a:t>90</a:t>
            </a:fld>
            <a:endParaRPr lang="en-GB" sz="1200">
              <a:solidFill>
                <a:prstClr val="white"/>
              </a:solidFill>
            </a:endParaRPr>
          </a:p>
        </p:txBody>
      </p:sp>
      <p:sp>
        <p:nvSpPr>
          <p:cNvPr id="666626" name="Rectangle 2"/>
          <p:cNvSpPr>
            <a:spLocks noGrp="1" noRot="1" noChangeAspect="1" noChangeArrowheads="1" noTextEdit="1"/>
          </p:cNvSpPr>
          <p:nvPr>
            <p:ph type="sldImg"/>
          </p:nvPr>
        </p:nvSpPr>
        <p:spPr>
          <a:ln/>
        </p:spPr>
      </p:sp>
      <p:sp>
        <p:nvSpPr>
          <p:cNvPr id="666627" name="Rectangle 3"/>
          <p:cNvSpPr>
            <a:spLocks noGrp="1" noChangeArrowheads="1"/>
          </p:cNvSpPr>
          <p:nvPr>
            <p:ph type="body" idx="1"/>
          </p:nvPr>
        </p:nvSpPr>
        <p:spPr>
          <a:xfrm>
            <a:off x="914400" y="4338638"/>
            <a:ext cx="5029200" cy="1370012"/>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 uri="{FAA26D3D-D897-4be2-8F04-BA451C77F1D7}">
              <ma14:placeholderFlag xmlns="" xmlns:ma14="http://schemas.microsoft.com/office/mac/drawingml/2011/main" val="1"/>
            </a:ext>
          </a:extLst>
        </p:spPr>
        <p:txBody>
          <a:bodyPr/>
          <a:lstStyle/>
          <a:p>
            <a:endParaRPr lang="en-GB">
              <a:latin typeface="Times New Roman" charset="0"/>
              <a:ea typeface="ＭＳ Ｐゴシック" charset="0"/>
              <a:cs typeface="ＭＳ Ｐゴシック" charset="0"/>
            </a:endParaRPr>
          </a:p>
        </p:txBody>
      </p:sp>
    </p:spTree>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867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1A4ACB08-80DD-6F41-8ED0-1ADE0075B18D}"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91</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668674" name="Rectangle 2"/>
          <p:cNvSpPr>
            <a:spLocks noGrp="1" noRot="1" noChangeAspect="1" noChangeArrowheads="1" noTextEdit="1"/>
          </p:cNvSpPr>
          <p:nvPr>
            <p:ph type="sldImg"/>
          </p:nvPr>
        </p:nvSpPr>
        <p:spPr>
          <a:ln/>
        </p:spPr>
      </p:sp>
      <p:sp>
        <p:nvSpPr>
          <p:cNvPr id="668675" name="Rectangle 3"/>
          <p:cNvSpPr>
            <a:spLocks noGrp="1" noChangeArrowheads="1"/>
          </p:cNvSpPr>
          <p:nvPr>
            <p:ph type="body" idx="1"/>
          </p:nvPr>
        </p:nvSpPr>
        <p:spPr>
          <a:xfrm>
            <a:off x="914400" y="4338638"/>
            <a:ext cx="5029200" cy="648512"/>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p>
            <a:r>
              <a:rPr lang="en-GB" dirty="0">
                <a:latin typeface="Arial" panose="020B0604020202020204" pitchFamily="34" charset="0"/>
                <a:ea typeface="ＭＳ Ｐゴシック" charset="0"/>
                <a:cs typeface="Arial" panose="020B0604020202020204" pitchFamily="34" charset="0"/>
              </a:rPr>
              <a:t>This depiction of Christ was determined by collecting samples of first-century Jewish facial bone structures to provide a composite "average" man for that time.</a:t>
            </a:r>
          </a:p>
        </p:txBody>
      </p:sp>
    </p:spTree>
    <p:extLst>
      <p:ext uri="{BB962C8B-B14F-4D97-AF65-F5344CB8AC3E}">
        <p14:creationId xmlns:p14="http://schemas.microsoft.com/office/powerpoint/2010/main" val="523669967"/>
      </p:ext>
    </p:extLst>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072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BC974548-6096-D448-AEEB-18B9615FFE0D}" type="slidenum">
              <a:rPr lang="en-GB" sz="1200">
                <a:solidFill>
                  <a:prstClr val="white"/>
                </a:solidFill>
              </a:rPr>
              <a:pPr/>
              <a:t>92</a:t>
            </a:fld>
            <a:endParaRPr lang="en-GB" sz="1200">
              <a:solidFill>
                <a:prstClr val="white"/>
              </a:solidFill>
            </a:endParaRPr>
          </a:p>
        </p:txBody>
      </p:sp>
      <p:sp>
        <p:nvSpPr>
          <p:cNvPr id="670722" name="Rectangle 2"/>
          <p:cNvSpPr>
            <a:spLocks noGrp="1" noRot="1" noChangeAspect="1" noChangeArrowheads="1" noTextEdit="1"/>
          </p:cNvSpPr>
          <p:nvPr>
            <p:ph type="sldImg"/>
          </p:nvPr>
        </p:nvSpPr>
        <p:spPr>
          <a:ln/>
        </p:spPr>
      </p:sp>
      <p:sp>
        <p:nvSpPr>
          <p:cNvPr id="670723" name="Rectangle 3"/>
          <p:cNvSpPr>
            <a:spLocks noGrp="1" noChangeArrowheads="1"/>
          </p:cNvSpPr>
          <p:nvPr>
            <p:ph type="body" idx="1"/>
          </p:nvPr>
        </p:nvSpPr>
        <p:spPr>
          <a:xfrm>
            <a:off x="914400" y="4338638"/>
            <a:ext cx="5029200" cy="1387176"/>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p>
            <a:r>
              <a:rPr lang="en-GB" dirty="0">
                <a:latin typeface="Times New Roman" charset="0"/>
                <a:ea typeface="ＭＳ Ｐゴシック" charset="0"/>
                <a:cs typeface="ＭＳ Ｐゴシック" charset="0"/>
              </a:rPr>
              <a:t>My favourite instant coffee is the "American Flavour" Coffee King brand.  Interestingly, each packet shows a king drinking coffee.  Since America was established in rebellion to the King of England and the USA has never had a king, one wonders who this king is on the package!  Nevertheless, it does raise the issue of who really rules the world.  The book of Revelation is quite clear on this question as it removes all doubt in showing that Christ is the Ultimate Victor and Sovereign over all creation.</a:t>
            </a:r>
          </a:p>
        </p:txBody>
      </p:sp>
    </p:spTree>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276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969D8FC5-F997-8643-895E-CCF3D281C327}" type="slidenum">
              <a:rPr lang="en-GB" sz="1200">
                <a:solidFill>
                  <a:prstClr val="white"/>
                </a:solidFill>
              </a:rPr>
              <a:pPr/>
              <a:t>93</a:t>
            </a:fld>
            <a:endParaRPr lang="en-GB" sz="1200">
              <a:solidFill>
                <a:prstClr val="white"/>
              </a:solidFill>
            </a:endParaRPr>
          </a:p>
        </p:txBody>
      </p:sp>
      <p:sp>
        <p:nvSpPr>
          <p:cNvPr id="672770" name="Rectangle 2"/>
          <p:cNvSpPr>
            <a:spLocks noGrp="1" noRot="1" noChangeAspect="1" noChangeArrowheads="1" noTextEdit="1"/>
          </p:cNvSpPr>
          <p:nvPr>
            <p:ph type="sldImg"/>
          </p:nvPr>
        </p:nvSpPr>
        <p:spPr>
          <a:ln/>
        </p:spPr>
      </p:sp>
      <p:sp>
        <p:nvSpPr>
          <p:cNvPr id="672771" name="Rectangle 3"/>
          <p:cNvSpPr>
            <a:spLocks noGrp="1" noChangeArrowheads="1"/>
          </p:cNvSpPr>
          <p:nvPr>
            <p:ph type="body" idx="1"/>
          </p:nvPr>
        </p:nvSpPr>
        <p:spPr>
          <a:xfrm>
            <a:off x="914400" y="4338638"/>
            <a:ext cx="5029200" cy="1370012"/>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 uri="{FAA26D3D-D897-4be2-8F04-BA451C77F1D7}">
              <ma14:placeholderFlag xmlns="" xmlns:ma14="http://schemas.microsoft.com/office/mac/drawingml/2011/main" val="1"/>
            </a:ext>
          </a:extLst>
        </p:spPr>
        <p:txBody>
          <a:bodyPr/>
          <a:lstStyle/>
          <a:p>
            <a:endParaRPr lang="en-GB">
              <a:latin typeface="Times New Roman" charset="0"/>
              <a:ea typeface="ＭＳ Ｐゴシック" charset="0"/>
              <a:cs typeface="ＭＳ Ｐゴシック" charset="0"/>
            </a:endParaRPr>
          </a:p>
        </p:txBody>
      </p:sp>
    </p:spTree>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9017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B158B6DD-2455-9549-95D9-CBED7D8C4585}" type="slidenum">
              <a:rPr lang="en-GB" sz="1200">
                <a:solidFill>
                  <a:prstClr val="white"/>
                </a:solidFill>
              </a:rPr>
              <a:pPr/>
              <a:t>94</a:t>
            </a:fld>
            <a:endParaRPr lang="en-GB" sz="1200">
              <a:solidFill>
                <a:prstClr val="white"/>
              </a:solidFill>
            </a:endParaRPr>
          </a:p>
        </p:txBody>
      </p:sp>
      <p:sp>
        <p:nvSpPr>
          <p:cNvPr id="690178" name="Rectangle 2"/>
          <p:cNvSpPr>
            <a:spLocks noGrp="1" noRot="1" noChangeAspect="1" noChangeArrowheads="1" noTextEdit="1"/>
          </p:cNvSpPr>
          <p:nvPr>
            <p:ph type="sldImg"/>
          </p:nvPr>
        </p:nvSpPr>
        <p:spPr>
          <a:ln/>
        </p:spPr>
      </p:sp>
      <p:sp>
        <p:nvSpPr>
          <p:cNvPr id="690179"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 uri="{FAA26D3D-D897-4be2-8F04-BA451C77F1D7}">
              <ma14:placeholderFlag xmlns="" xmlns:ma14="http://schemas.microsoft.com/office/mac/drawingml/2011/main" val="1"/>
            </a:ext>
          </a:extLst>
        </p:spPr>
        <p:txBody>
          <a:bodyPr/>
          <a:lstStyle/>
          <a:p>
            <a:r>
              <a:rPr lang="en-US" dirty="0">
                <a:latin typeface="Times New Roman" charset="0"/>
                <a:ea typeface="ＭＳ Ｐゴシック" charset="0"/>
                <a:cs typeface="ＭＳ Ｐゴシック" charset="0"/>
              </a:rPr>
              <a:t>Emperors</a:t>
            </a:r>
            <a:r>
              <a:rPr lang="en-US" baseline="0" dirty="0">
                <a:latin typeface="Times New Roman" charset="0"/>
                <a:ea typeface="ＭＳ Ｐゴシック" charset="0"/>
                <a:cs typeface="ＭＳ Ｐゴシック" charset="0"/>
              </a:rPr>
              <a:t> in black persecuted Christians</a:t>
            </a:r>
          </a:p>
          <a:p>
            <a:r>
              <a:rPr lang="en-US" baseline="0" dirty="0">
                <a:latin typeface="Times New Roman" charset="0"/>
                <a:ea typeface="ＭＳ Ｐゴシック" charset="0"/>
                <a:cs typeface="ＭＳ Ｐゴシック" charset="0"/>
              </a:rPr>
              <a:t>This course teaches that Revelation was written during the reign of Domitian at the end of the first century. </a:t>
            </a:r>
          </a:p>
          <a:p>
            <a:endParaRPr lang="en-US" baseline="0" dirty="0">
              <a:latin typeface="Times New Roman" charset="0"/>
              <a:ea typeface="ＭＳ Ｐゴシック" charset="0"/>
              <a:cs typeface="ＭＳ Ｐゴシック" charset="0"/>
            </a:endParaRPr>
          </a:p>
          <a:p>
            <a:pPr marL="0" marR="0" lvl="0" indent="0" algn="l" defTabSz="457200" rtl="0" eaLnBrk="1" fontAlgn="auto" latinLnBrk="0" hangingPunct="1">
              <a:lnSpc>
                <a:spcPct val="100000"/>
              </a:lnSpc>
              <a:spcBef>
                <a:spcPts val="0"/>
              </a:spcBef>
              <a:spcAft>
                <a:spcPts val="0"/>
              </a:spcAft>
              <a:buClrTx/>
              <a:buSzTx/>
              <a:buFontTx/>
              <a:buNone/>
              <a:tabLst/>
              <a:defRPr/>
            </a:pPr>
            <a:r>
              <a:rPr lang="en-US" baseline="0" dirty="0">
                <a:latin typeface="Times New Roman" charset="0"/>
                <a:ea typeface="ＭＳ Ｐゴシック" charset="0"/>
                <a:cs typeface="ＭＳ Ｐゴシック" charset="0"/>
              </a:rPr>
              <a:t>Claudius expelled all Jews from Rome in AD 49, leaving a 100% Gentile church in Rome (Acts 18:2). But after Nero came to the throne five years later, Jews began to return. No doubt this caused problems within the church that had become more Gentile in terms of sacred days </a:t>
            </a:r>
          </a:p>
          <a:p>
            <a:r>
              <a:rPr lang="en-US" baseline="0" dirty="0">
                <a:latin typeface="Times New Roman" charset="0"/>
                <a:ea typeface="ＭＳ Ｐゴシック" charset="0"/>
                <a:cs typeface="ＭＳ Ｐゴシック" charset="0"/>
              </a:rPr>
              <a:t>(Rom 14:5-6a), food (Rom 14:6b), and other gray matters (Rom 14–15).</a:t>
            </a:r>
          </a:p>
          <a:p>
            <a:r>
              <a:rPr lang="en-US" baseline="0" dirty="0">
                <a:latin typeface="Times New Roman" charset="0"/>
                <a:ea typeface="ＭＳ Ｐゴシック" charset="0"/>
                <a:cs typeface="ＭＳ Ｐゴシック" charset="0"/>
              </a:rPr>
              <a:t>_______</a:t>
            </a:r>
          </a:p>
          <a:p>
            <a:r>
              <a:rPr lang="en-US" dirty="0">
                <a:latin typeface="Times New Roman" charset="0"/>
                <a:ea typeface="ＭＳ Ｐゴシック" charset="0"/>
                <a:cs typeface="ＭＳ Ｐゴシック" charset="0"/>
              </a:rPr>
              <a:t>NC-13-Preterism-24</a:t>
            </a:r>
          </a:p>
          <a:p>
            <a:r>
              <a:rPr lang="en-US" dirty="0">
                <a:latin typeface="Times New Roman" charset="0"/>
                <a:ea typeface="ＭＳ Ｐゴシック" charset="0"/>
                <a:cs typeface="ＭＳ Ｐゴシック" charset="0"/>
              </a:rPr>
              <a:t>NS-06-Romans1-2—slide 65</a:t>
            </a:r>
          </a:p>
          <a:p>
            <a:r>
              <a:rPr lang="en-US" baseline="0" dirty="0">
                <a:latin typeface="Times New Roman" charset="0"/>
                <a:ea typeface="ＭＳ Ｐゴシック" charset="0"/>
                <a:cs typeface="ＭＳ Ｐゴシック" charset="0"/>
              </a:rPr>
              <a:t>NS-21-1 Peter-63</a:t>
            </a:r>
          </a:p>
          <a:p>
            <a:r>
              <a:rPr lang="en-US" baseline="0" dirty="0">
                <a:latin typeface="Times New Roman" charset="0"/>
                <a:ea typeface="ＭＳ Ｐゴシック" charset="0"/>
                <a:cs typeface="ＭＳ Ｐゴシック" charset="0"/>
              </a:rPr>
              <a:t>NS-27_Rev1-slide 94</a:t>
            </a:r>
          </a:p>
          <a:p>
            <a:r>
              <a:rPr lang="en-US" baseline="0" dirty="0">
                <a:latin typeface="Times New Roman" charset="0"/>
                <a:ea typeface="ＭＳ Ｐゴシック" charset="0"/>
                <a:cs typeface="ＭＳ Ｐゴシック" charset="0"/>
              </a:rPr>
              <a:t>NS-27-Rev4-6-slide 36</a:t>
            </a:r>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028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6882D75A-1640-844D-97EA-61AAE5BBFDDF}" type="slidenum">
              <a:rPr lang="en-US" sz="1200">
                <a:solidFill>
                  <a:prstClr val="black"/>
                </a:solidFill>
              </a:rPr>
              <a:pPr/>
              <a:t>95</a:t>
            </a:fld>
            <a:endParaRPr lang="en-US" sz="1200">
              <a:solidFill>
                <a:prstClr val="black"/>
              </a:solidFill>
            </a:endParaRPr>
          </a:p>
        </p:txBody>
      </p:sp>
      <p:sp>
        <p:nvSpPr>
          <p:cNvPr id="140290" name="Rectangle 2"/>
          <p:cNvSpPr>
            <a:spLocks noGrp="1" noRot="1" noChangeAspect="1" noChangeArrowheads="1" noTextEdit="1"/>
          </p:cNvSpPr>
          <p:nvPr>
            <p:ph type="sldImg"/>
          </p:nvPr>
        </p:nvSpPr>
        <p:spPr>
          <a:ln/>
        </p:spPr>
      </p:sp>
      <p:sp>
        <p:nvSpPr>
          <p:cNvPr id="140291"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r>
              <a:rPr lang="en-US" dirty="0">
                <a:latin typeface="Arial" charset="0"/>
                <a:ea typeface="ＭＳ Ｐゴシック" charset="0"/>
                <a:cs typeface="ＭＳ Ｐゴシック" charset="0"/>
              </a:rPr>
              <a:t>He claimed to be lord and God.</a:t>
            </a:r>
          </a:p>
          <a:p>
            <a:r>
              <a:rPr lang="en-US" baseline="0" dirty="0">
                <a:latin typeface="Times New Roman" charset="0"/>
                <a:ea typeface="ＭＳ Ｐゴシック" charset="0"/>
                <a:cs typeface="ＭＳ Ｐゴシック" charset="0"/>
              </a:rPr>
              <a:t>__________</a:t>
            </a:r>
          </a:p>
          <a:p>
            <a:r>
              <a:rPr lang="en-US" baseline="0" dirty="0">
                <a:latin typeface="Times New Roman" charset="0"/>
                <a:ea typeface="ＭＳ Ｐゴシック" charset="0"/>
                <a:cs typeface="ＭＳ Ｐゴシック" charset="0"/>
              </a:rPr>
              <a:t>NS-27_Rev1-slide 95</a:t>
            </a:r>
          </a:p>
          <a:p>
            <a:r>
              <a:rPr lang="en-US" baseline="0" dirty="0">
                <a:latin typeface="Times New Roman" charset="0"/>
                <a:ea typeface="ＭＳ Ｐゴシック" charset="0"/>
                <a:cs typeface="ＭＳ Ｐゴシック" charset="0"/>
              </a:rPr>
              <a:t>NS-27-Rev4-6-slide 37</a:t>
            </a:r>
            <a:endParaRPr lang="en-US" dirty="0">
              <a:latin typeface="Times New Roman" charset="0"/>
              <a:ea typeface="ＭＳ Ｐゴシック" charset="0"/>
              <a:cs typeface="ＭＳ Ｐゴシック" charset="0"/>
            </a:endParaRPr>
          </a:p>
          <a:p>
            <a:pPr eaLnBrk="1" hangingPunct="1"/>
            <a:endParaRPr lang="en-US" dirty="0">
              <a:latin typeface="Arial" charset="0"/>
              <a:ea typeface="ＭＳ Ｐゴシック" charset="0"/>
              <a:cs typeface="ＭＳ Ｐゴシック" charset="0"/>
            </a:endParaRPr>
          </a:p>
        </p:txBody>
      </p:sp>
    </p:spTree>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649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E34C9448-7FAE-9940-B389-D6EC2ACCA531}" type="slidenum">
              <a:rPr lang="en-GB" sz="1200">
                <a:solidFill>
                  <a:prstClr val="white"/>
                </a:solidFill>
              </a:rPr>
              <a:pPr/>
              <a:t>97</a:t>
            </a:fld>
            <a:endParaRPr lang="en-GB" sz="1200">
              <a:solidFill>
                <a:prstClr val="white"/>
              </a:solidFill>
            </a:endParaRPr>
          </a:p>
        </p:txBody>
      </p:sp>
      <p:sp>
        <p:nvSpPr>
          <p:cNvPr id="106498" name="Rectangle 2"/>
          <p:cNvSpPr>
            <a:spLocks noGrp="1" noRot="1" noChangeAspect="1" noChangeArrowheads="1" noTextEdit="1"/>
          </p:cNvSpPr>
          <p:nvPr>
            <p:ph type="sldImg"/>
          </p:nvPr>
        </p:nvSpPr>
        <p:spPr>
          <a:ln/>
        </p:spPr>
      </p:sp>
      <p:sp>
        <p:nvSpPr>
          <p:cNvPr id="106499"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 uri="{FAA26D3D-D897-4be2-8F04-BA451C77F1D7}">
              <ma14:placeholderFlag xmlns="" xmlns:ma14="http://schemas.microsoft.com/office/mac/drawingml/2011/main" val="1"/>
            </a:ext>
          </a:extLst>
        </p:spPr>
        <p:txBody>
          <a:bodyPr/>
          <a:lstStyle/>
          <a:p>
            <a:pPr eaLnBrk="1" hangingPunct="1"/>
            <a:r>
              <a:rPr lang="en-US" dirty="0">
                <a:latin typeface="Times New Roman" charset="0"/>
                <a:ea typeface="ＭＳ Ｐゴシック" charset="0"/>
                <a:cs typeface="ＭＳ Ｐゴシック" charset="0"/>
              </a:rPr>
              <a:t>__________</a:t>
            </a:r>
          </a:p>
          <a:p>
            <a:pPr eaLnBrk="1" hangingPunct="1"/>
            <a:r>
              <a:rPr lang="en-US" dirty="0">
                <a:latin typeface="Times New Roman" charset="0"/>
                <a:ea typeface="ＭＳ Ｐゴシック" charset="0"/>
                <a:cs typeface="ＭＳ Ｐゴシック" charset="0"/>
              </a:rPr>
              <a:t>NS-27-Rev1-slide 97</a:t>
            </a:r>
          </a:p>
          <a:p>
            <a:pPr eaLnBrk="1" hangingPunct="1"/>
            <a:r>
              <a:rPr lang="en-US">
                <a:latin typeface="Times New Roman" charset="0"/>
                <a:ea typeface="ＭＳ Ｐゴシック" charset="0"/>
                <a:cs typeface="ＭＳ Ｐゴシック" charset="0"/>
              </a:rPr>
              <a:t>NS-27-Rev3-slide 83</a:t>
            </a:r>
          </a:p>
          <a:p>
            <a:endParaRPr lang="en-US">
              <a:latin typeface="Times New Roman" charset="0"/>
              <a:ea typeface="ＭＳ Ｐゴシック" charset="0"/>
              <a:cs typeface="ＭＳ Ｐゴシック" charset="0"/>
            </a:endParaRPr>
          </a:p>
        </p:txBody>
      </p:sp>
    </p:spTree>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0902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A1D3C068-AB14-F644-900C-CA9BF183F74A}" type="slidenum">
              <a:rPr lang="en-US" sz="1200">
                <a:solidFill>
                  <a:srgbClr val="000000"/>
                </a:solidFill>
                <a:latin typeface="Arial" charset="0"/>
              </a:rPr>
              <a:pPr/>
              <a:t>98</a:t>
            </a:fld>
            <a:endParaRPr lang="en-US" sz="1200">
              <a:solidFill>
                <a:srgbClr val="000000"/>
              </a:solidFill>
              <a:latin typeface="Arial" charset="0"/>
            </a:endParaRPr>
          </a:p>
        </p:txBody>
      </p:sp>
      <p:sp>
        <p:nvSpPr>
          <p:cNvPr id="1409026" name="Rectangle 2"/>
          <p:cNvSpPr>
            <a:spLocks noGrp="1" noRot="1" noChangeAspect="1" noChangeArrowheads="1"/>
          </p:cNvSpPr>
          <p:nvPr>
            <p:ph type="sldImg"/>
          </p:nvPr>
        </p:nvSpPr>
        <p:spPr>
          <a:xfrm>
            <a:off x="838200" y="457200"/>
            <a:ext cx="5181600" cy="3886200"/>
          </a:xfrm>
          <a:solidFill>
            <a:srgbClr val="FFFFFF"/>
          </a:solidFill>
          <a:ln/>
        </p:spPr>
      </p:sp>
      <p:sp>
        <p:nvSpPr>
          <p:cNvPr id="1409027"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0C4E468F-4A77-E94F-AA26-F0993CBF7DD1}"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100</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573305502"/>
      </p:ext>
    </p:extLst>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800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1EB8F0E8-6266-5F4C-AD78-B7E945709318}" type="slidenum">
              <a:rPr lang="en-GB" sz="1200">
                <a:solidFill>
                  <a:prstClr val="white"/>
                </a:solidFill>
              </a:rPr>
              <a:pPr/>
              <a:t>101</a:t>
            </a:fld>
            <a:endParaRPr lang="en-GB" sz="1200">
              <a:solidFill>
                <a:prstClr val="white"/>
              </a:solidFill>
            </a:endParaRPr>
          </a:p>
        </p:txBody>
      </p:sp>
      <p:sp>
        <p:nvSpPr>
          <p:cNvPr id="768002" name="Rectangle 1026"/>
          <p:cNvSpPr>
            <a:spLocks noGrp="1" noRot="1" noChangeAspect="1" noChangeArrowheads="1" noTextEdit="1"/>
          </p:cNvSpPr>
          <p:nvPr>
            <p:ph type="sldImg"/>
          </p:nvPr>
        </p:nvSpPr>
        <p:spPr>
          <a:ln/>
        </p:spPr>
      </p:sp>
      <p:sp>
        <p:nvSpPr>
          <p:cNvPr id="768003" name="Rectangle 1027"/>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696438326"/>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0902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A1D3C068-AB14-F644-900C-CA9BF183F74A}"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14</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1409026" name="Rectangle 2"/>
          <p:cNvSpPr>
            <a:spLocks noGrp="1" noRot="1" noChangeAspect="1" noChangeArrowheads="1"/>
          </p:cNvSpPr>
          <p:nvPr>
            <p:ph type="sldImg"/>
          </p:nvPr>
        </p:nvSpPr>
        <p:spPr>
          <a:xfrm>
            <a:off x="838200" y="457200"/>
            <a:ext cx="5181600" cy="3886200"/>
          </a:xfrm>
          <a:solidFill>
            <a:srgbClr val="FFFFFF"/>
          </a:solidFill>
          <a:ln/>
        </p:spPr>
      </p:sp>
      <p:sp>
        <p:nvSpPr>
          <p:cNvPr id="1409027" name="Rectangle 3"/>
          <p:cNvSpPr>
            <a:spLocks noGrp="1" noChangeArrowheads="1"/>
          </p:cNvSpPr>
          <p:nvPr>
            <p:ph type="body" idx="1"/>
          </p:nvPr>
        </p:nvSpPr>
        <p:spPr>
          <a:solidFill>
            <a:srgbClr val="FFFFFF"/>
          </a:solidFill>
          <a:ln>
            <a:solidFill>
              <a:srgbClr val="000000"/>
            </a:solidFill>
          </a:ln>
        </p:spPr>
        <p:txBody>
          <a:bodyPr/>
          <a:lstStyle/>
          <a:p>
            <a:pPr eaLnBrk="1" hangingPunct="1">
              <a:defRPr/>
            </a:pPr>
            <a:r>
              <a:rPr lang="en-US" dirty="0">
                <a:latin typeface="Arial" panose="020B0604020202020204" pitchFamily="34" charset="0"/>
                <a:ea typeface="ＭＳ Ｐゴシック" charset="0"/>
                <a:cs typeface="Arial" panose="020B0604020202020204" pitchFamily="34" charset="0"/>
              </a:rPr>
              <a:t>Two factors will help us understand the historical situation in AD 95 with these churches scattered throughout the Empire:</a:t>
            </a:r>
          </a:p>
          <a:p>
            <a:pPr marL="228600" indent="-228600" eaLnBrk="1" hangingPunct="1">
              <a:buFontTx/>
              <a:buAutoNum type="arabicPeriod"/>
              <a:defRPr/>
            </a:pPr>
            <a:r>
              <a:rPr lang="en-US" dirty="0">
                <a:latin typeface="Arial" panose="020B0604020202020204" pitchFamily="34" charset="0"/>
                <a:ea typeface="ＭＳ Ｐゴシック" charset="0"/>
                <a:cs typeface="Arial" panose="020B0604020202020204" pitchFamily="34" charset="0"/>
              </a:rPr>
              <a:t>External persecution against the churches is noted in 1:9 [click] that began in Rome and spread by imperial edict</a:t>
            </a:r>
          </a:p>
          <a:p>
            <a:pPr marL="228600" indent="-228600" eaLnBrk="1" hangingPunct="1">
              <a:buFontTx/>
              <a:buAutoNum type="arabicPeriod"/>
              <a:defRPr/>
            </a:pPr>
            <a:r>
              <a:rPr lang="en-US" dirty="0">
                <a:latin typeface="Arial" panose="020B0604020202020204" pitchFamily="34" charset="0"/>
                <a:ea typeface="ＭＳ Ｐゴシック" charset="0"/>
                <a:cs typeface="Arial" panose="020B0604020202020204" pitchFamily="34" charset="0"/>
              </a:rPr>
              <a:t>Internal compromise within most churches is rebuked in chapters 2-3: division, false teaching, sinful living, self-centered luxurious lifestyles, etc.</a:t>
            </a:r>
          </a:p>
          <a:p>
            <a:pPr eaLnBrk="1" hangingPunct="1">
              <a:defRPr/>
            </a:pPr>
            <a:r>
              <a:rPr lang="en-US" dirty="0">
                <a:latin typeface="Arial" panose="020B0604020202020204" pitchFamily="34" charset="0"/>
                <a:ea typeface="ＭＳ Ｐゴシック" charset="0"/>
                <a:cs typeface="Arial" panose="020B0604020202020204" pitchFamily="34" charset="0"/>
              </a:rPr>
              <a:t>What evidence of internal compromise and eternal persecution do you see in your own experience today?  How can you relate?</a:t>
            </a:r>
          </a:p>
          <a:p>
            <a:pPr eaLnBrk="1" hangingPunct="1"/>
            <a:r>
              <a:rPr lang="en-US" dirty="0">
                <a:latin typeface="Times New Roman" charset="0"/>
                <a:ea typeface="ＭＳ Ｐゴシック" charset="0"/>
                <a:cs typeface="ＭＳ Ｐゴシック" charset="0"/>
              </a:rPr>
              <a:t>__________</a:t>
            </a:r>
          </a:p>
          <a:p>
            <a:pPr eaLnBrk="1" hangingPunct="1"/>
            <a:r>
              <a:rPr lang="en-US" dirty="0">
                <a:latin typeface="Times New Roman" charset="0"/>
                <a:ea typeface="ＭＳ Ｐゴシック" charset="0"/>
                <a:cs typeface="ＭＳ Ｐゴシック" charset="0"/>
              </a:rPr>
              <a:t>NS-27-Rev1-slide 14</a:t>
            </a:r>
          </a:p>
          <a:p>
            <a:pPr eaLnBrk="1" hangingPunct="1"/>
            <a:r>
              <a:rPr lang="en-US" dirty="0">
                <a:latin typeface="Times New Roman" charset="0"/>
                <a:ea typeface="ＭＳ Ｐゴシック" charset="0"/>
                <a:cs typeface="ＭＳ Ｐゴシック" charset="0"/>
              </a:rPr>
              <a:t>NS-27-Rev3-slide 84</a:t>
            </a:r>
          </a:p>
        </p:txBody>
      </p:sp>
    </p:spTree>
    <p:extLst>
      <p:ext uri="{BB962C8B-B14F-4D97-AF65-F5344CB8AC3E}">
        <p14:creationId xmlns:p14="http://schemas.microsoft.com/office/powerpoint/2010/main" val="611491877"/>
      </p:ext>
    </p:extLst>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584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56A08903-5D9B-254C-8BD7-83F7CE8D4EC4}" type="slidenum">
              <a:rPr lang="en-US" sz="1200">
                <a:solidFill>
                  <a:srgbClr val="000000"/>
                </a:solidFill>
                <a:latin typeface="Arial" charset="0"/>
              </a:rPr>
              <a:pPr/>
              <a:t>102</a:t>
            </a:fld>
            <a:endParaRPr lang="en-US" sz="1200">
              <a:solidFill>
                <a:srgbClr val="000000"/>
              </a:solidFill>
              <a:latin typeface="Arial" charset="0"/>
            </a:endParaRPr>
          </a:p>
        </p:txBody>
      </p:sp>
      <p:sp>
        <p:nvSpPr>
          <p:cNvPr id="675842" name="Rectangle 2"/>
          <p:cNvSpPr>
            <a:spLocks noGrp="1" noRot="1" noChangeAspect="1" noChangeArrowheads="1"/>
          </p:cNvSpPr>
          <p:nvPr>
            <p:ph type="sldImg"/>
          </p:nvPr>
        </p:nvSpPr>
        <p:spPr>
          <a:solidFill>
            <a:srgbClr val="FFFFFF"/>
          </a:solidFill>
          <a:ln/>
        </p:spPr>
      </p:sp>
      <p:sp>
        <p:nvSpPr>
          <p:cNvPr id="67584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891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72F18DA8-69B3-2A4A-80A0-5FF1FF627AE5}" type="slidenum">
              <a:rPr lang="en-GB" sz="1200">
                <a:solidFill>
                  <a:prstClr val="white"/>
                </a:solidFill>
              </a:rPr>
              <a:pPr/>
              <a:t>105</a:t>
            </a:fld>
            <a:endParaRPr lang="en-GB" sz="1200">
              <a:solidFill>
                <a:prstClr val="white"/>
              </a:solidFill>
            </a:endParaRPr>
          </a:p>
        </p:txBody>
      </p:sp>
      <p:sp>
        <p:nvSpPr>
          <p:cNvPr id="678914" name="Rectangle 1026"/>
          <p:cNvSpPr>
            <a:spLocks noGrp="1" noRot="1" noChangeAspect="1" noChangeArrowheads="1" noTextEdit="1"/>
          </p:cNvSpPr>
          <p:nvPr>
            <p:ph type="sldImg"/>
          </p:nvPr>
        </p:nvSpPr>
        <p:spPr>
          <a:ln/>
        </p:spPr>
      </p:sp>
      <p:sp>
        <p:nvSpPr>
          <p:cNvPr id="678915" name="Rectangle 1027"/>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3456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2954B0F0-C812-EF45-85FA-C145CDF8607E}" type="slidenum">
              <a:rPr lang="en-GB" sz="1200">
                <a:solidFill>
                  <a:prstClr val="white"/>
                </a:solidFill>
              </a:rPr>
              <a:pPr/>
              <a:t>107</a:t>
            </a:fld>
            <a:endParaRPr lang="en-GB" sz="1200">
              <a:solidFill>
                <a:prstClr val="white"/>
              </a:solidFill>
            </a:endParaRPr>
          </a:p>
        </p:txBody>
      </p:sp>
      <p:sp>
        <p:nvSpPr>
          <p:cNvPr id="834562" name="Rectangle 2"/>
          <p:cNvSpPr>
            <a:spLocks noGrp="1" noRot="1" noChangeAspect="1" noChangeArrowheads="1" noTextEdit="1"/>
          </p:cNvSpPr>
          <p:nvPr>
            <p:ph type="sldImg"/>
          </p:nvPr>
        </p:nvSpPr>
        <p:spPr>
          <a:ln/>
        </p:spPr>
      </p:sp>
      <p:sp>
        <p:nvSpPr>
          <p:cNvPr id="834563"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2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2605A619-DA2F-EE43-B975-DC21AD42739F}" type="slidenum">
              <a:rPr lang="en-GB" sz="1200">
                <a:solidFill>
                  <a:prstClr val="white"/>
                </a:solidFill>
              </a:rPr>
              <a:pPr/>
              <a:t>110</a:t>
            </a:fld>
            <a:endParaRPr lang="en-GB" sz="1200">
              <a:solidFill>
                <a:prstClr val="white"/>
              </a:solidFill>
            </a:endParaRPr>
          </a:p>
        </p:txBody>
      </p:sp>
      <p:sp>
        <p:nvSpPr>
          <p:cNvPr id="747522" name="Rectangle 2"/>
          <p:cNvSpPr>
            <a:spLocks noGrp="1" noRot="1" noChangeAspect="1" noChangeArrowheads="1" noTextEdit="1"/>
          </p:cNvSpPr>
          <p:nvPr>
            <p:ph type="sldImg"/>
          </p:nvPr>
        </p:nvSpPr>
        <p:spPr>
          <a:ln/>
        </p:spPr>
      </p:sp>
      <p:sp>
        <p:nvSpPr>
          <p:cNvPr id="747523" name="Rectangle 3"/>
          <p:cNvSpPr>
            <a:spLocks noGrp="1" noChangeArrowheads="1"/>
          </p:cNvSpPr>
          <p:nvPr>
            <p:ph type="body" idx="1"/>
          </p:nvPr>
        </p:nvSpPr>
        <p:spPr>
          <a:xfrm>
            <a:off x="914400" y="4338638"/>
            <a:ext cx="5029200" cy="274637"/>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 uri="{FAA26D3D-D897-4be2-8F04-BA451C77F1D7}">
              <ma14:placeholderFlag xmlns="" xmlns:ma14="http://schemas.microsoft.com/office/mac/drawingml/2011/main" val="1"/>
            </a:ext>
          </a:extLst>
        </p:spPr>
        <p:txBody>
          <a:bodyPr/>
          <a:lstStyle/>
          <a:p>
            <a:endParaRPr lang="en-GB">
              <a:latin typeface="Times New Roman" charset="0"/>
              <a:ea typeface="ＭＳ Ｐゴシック" charset="0"/>
              <a:cs typeface="ＭＳ Ｐゴシック" charset="0"/>
            </a:endParaRPr>
          </a:p>
        </p:txBody>
      </p:sp>
    </p:spTree>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8608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6C758BB7-DA67-3E4D-914D-FDE33BA2395D}" type="slidenum">
              <a:rPr lang="en-GB" sz="1200">
                <a:solidFill>
                  <a:prstClr val="white"/>
                </a:solidFill>
              </a:rPr>
              <a:pPr/>
              <a:t>113</a:t>
            </a:fld>
            <a:endParaRPr lang="en-GB" sz="1200">
              <a:solidFill>
                <a:prstClr val="white"/>
              </a:solidFill>
            </a:endParaRPr>
          </a:p>
        </p:txBody>
      </p:sp>
      <p:sp>
        <p:nvSpPr>
          <p:cNvPr id="686082" name="Rectangle 2"/>
          <p:cNvSpPr>
            <a:spLocks noGrp="1" noRot="1" noChangeAspect="1" noChangeArrowheads="1" noTextEdit="1"/>
          </p:cNvSpPr>
          <p:nvPr>
            <p:ph type="sldImg"/>
          </p:nvPr>
        </p:nvSpPr>
        <p:spPr>
          <a:ln/>
        </p:spPr>
      </p:sp>
      <p:sp>
        <p:nvSpPr>
          <p:cNvPr id="686083"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54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33D48083-BB27-254F-95C8-522BE08F3F73}" type="slidenum">
              <a:rPr lang="en-GB" sz="1200">
                <a:solidFill>
                  <a:srgbClr val="FFFFFF"/>
                </a:solidFill>
              </a:rPr>
              <a:pPr/>
              <a:t>117</a:t>
            </a:fld>
            <a:endParaRPr lang="en-GB" sz="1200">
              <a:solidFill>
                <a:srgbClr val="FFFFFF"/>
              </a:solidFill>
            </a:endParaRPr>
          </a:p>
        </p:txBody>
      </p:sp>
      <p:sp>
        <p:nvSpPr>
          <p:cNvPr id="108546" name="Rectangle 2"/>
          <p:cNvSpPr>
            <a:spLocks noGrp="1" noRot="1" noChangeAspect="1" noChangeArrowheads="1" noTextEdit="1"/>
          </p:cNvSpPr>
          <p:nvPr>
            <p:ph type="sldImg"/>
          </p:nvPr>
        </p:nvSpPr>
        <p:spPr>
          <a:ln/>
        </p:spPr>
      </p:sp>
      <p:sp>
        <p:nvSpPr>
          <p:cNvPr id="108547"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8812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E5A1F917-08F8-1A4F-8688-ECEC3BC5B515}" type="slidenum">
              <a:rPr lang="en-GB" sz="1200">
                <a:solidFill>
                  <a:prstClr val="white"/>
                </a:solidFill>
              </a:rPr>
              <a:pPr/>
              <a:t>118</a:t>
            </a:fld>
            <a:endParaRPr lang="en-GB" sz="1200">
              <a:solidFill>
                <a:prstClr val="white"/>
              </a:solidFill>
            </a:endParaRPr>
          </a:p>
        </p:txBody>
      </p:sp>
      <p:sp>
        <p:nvSpPr>
          <p:cNvPr id="688130" name="Rectangle 2"/>
          <p:cNvSpPr>
            <a:spLocks noGrp="1" noRot="1" noChangeAspect="1" noChangeArrowheads="1" noTextEdit="1"/>
          </p:cNvSpPr>
          <p:nvPr>
            <p:ph type="sldImg"/>
          </p:nvPr>
        </p:nvSpPr>
        <p:spPr>
          <a:ln/>
        </p:spPr>
      </p:sp>
      <p:sp>
        <p:nvSpPr>
          <p:cNvPr id="688131" name="Rectangle 3"/>
          <p:cNvSpPr>
            <a:spLocks noGrp="1" noChangeArrowheads="1"/>
          </p:cNvSpPr>
          <p:nvPr>
            <p:ph type="body" idx="1"/>
          </p:nvPr>
        </p:nvSpPr>
        <p:spPr>
          <a:xfrm>
            <a:off x="914400" y="4338638"/>
            <a:ext cx="5029200" cy="274637"/>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 uri="{FAA26D3D-D897-4be2-8F04-BA451C77F1D7}">
              <ma14:placeholderFlag xmlns="" xmlns:ma14="http://schemas.microsoft.com/office/mac/drawingml/2011/main" val="1"/>
            </a:ext>
          </a:extLst>
        </p:spPr>
        <p:txBody>
          <a:bodyPr/>
          <a:lstStyle/>
          <a:p>
            <a:endParaRPr lang="en-GB">
              <a:latin typeface="Times New Roman" charset="0"/>
              <a:ea typeface="ＭＳ Ｐゴシック" charset="0"/>
              <a:cs typeface="ＭＳ Ｐゴシック" charset="0"/>
            </a:endParaRPr>
          </a:p>
        </p:txBody>
      </p:sp>
    </p:spTree>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9017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B158B6DD-2455-9549-95D9-CBED7D8C4585}" type="slidenum">
              <a:rPr lang="en-GB" sz="1200">
                <a:solidFill>
                  <a:prstClr val="white"/>
                </a:solidFill>
              </a:rPr>
              <a:pPr/>
              <a:t>119</a:t>
            </a:fld>
            <a:endParaRPr lang="en-GB" sz="1200">
              <a:solidFill>
                <a:prstClr val="white"/>
              </a:solidFill>
            </a:endParaRPr>
          </a:p>
        </p:txBody>
      </p:sp>
      <p:sp>
        <p:nvSpPr>
          <p:cNvPr id="690178" name="Rectangle 2"/>
          <p:cNvSpPr>
            <a:spLocks noGrp="1" noRot="1" noChangeAspect="1" noChangeArrowheads="1" noTextEdit="1"/>
          </p:cNvSpPr>
          <p:nvPr>
            <p:ph type="sldImg"/>
          </p:nvPr>
        </p:nvSpPr>
        <p:spPr>
          <a:ln/>
        </p:spPr>
      </p:sp>
      <p:sp>
        <p:nvSpPr>
          <p:cNvPr id="690179"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9017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B158B6DD-2455-9549-95D9-CBED7D8C4585}" type="slidenum">
              <a:rPr lang="en-GB" sz="1200">
                <a:solidFill>
                  <a:prstClr val="white"/>
                </a:solidFill>
              </a:rPr>
              <a:pPr/>
              <a:t>120</a:t>
            </a:fld>
            <a:endParaRPr lang="en-GB" sz="1200">
              <a:solidFill>
                <a:prstClr val="white"/>
              </a:solidFill>
            </a:endParaRPr>
          </a:p>
        </p:txBody>
      </p:sp>
      <p:sp>
        <p:nvSpPr>
          <p:cNvPr id="690178" name="Rectangle 2"/>
          <p:cNvSpPr>
            <a:spLocks noGrp="1" noRot="1" noChangeAspect="1" noChangeArrowheads="1" noTextEdit="1"/>
          </p:cNvSpPr>
          <p:nvPr>
            <p:ph type="sldImg"/>
          </p:nvPr>
        </p:nvSpPr>
        <p:spPr>
          <a:ln/>
        </p:spPr>
      </p:sp>
      <p:sp>
        <p:nvSpPr>
          <p:cNvPr id="690179"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840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41CD75F0-02A3-F143-91C4-6FEFB39D7565}" type="slidenum">
              <a:rPr lang="en-GB" sz="1200">
                <a:solidFill>
                  <a:prstClr val="white"/>
                </a:solidFill>
              </a:rPr>
              <a:pPr/>
              <a:t>121</a:t>
            </a:fld>
            <a:endParaRPr lang="en-GB" sz="1200">
              <a:solidFill>
                <a:prstClr val="white"/>
              </a:solidFill>
            </a:endParaRPr>
          </a:p>
        </p:txBody>
      </p:sp>
      <p:sp>
        <p:nvSpPr>
          <p:cNvPr id="684034" name="Rectangle 2"/>
          <p:cNvSpPr>
            <a:spLocks noGrp="1" noRot="1" noChangeAspect="1" noChangeArrowheads="1"/>
          </p:cNvSpPr>
          <p:nvPr>
            <p:ph type="sldImg"/>
          </p:nvPr>
        </p:nvSpPr>
        <p:spPr>
          <a:solidFill>
            <a:srgbClr val="FFFFFF"/>
          </a:solidFill>
          <a:ln/>
        </p:spPr>
      </p:sp>
      <p:sp>
        <p:nvSpPr>
          <p:cNvPr id="684035" name="Rectangle 3"/>
          <p:cNvSpPr>
            <a:spLocks noGrp="1" noChangeArrowheads="1"/>
          </p:cNvSpPr>
          <p:nvPr>
            <p:ph type="body" idx="1"/>
          </p:nvPr>
        </p:nvSpPr>
        <p:spPr>
          <a:xfrm>
            <a:off x="914400" y="4343400"/>
            <a:ext cx="5029200" cy="3086100"/>
          </a:xfrm>
          <a:solidFill>
            <a:srgbClr val="FFFFFF"/>
          </a:solidFill>
          <a:ln>
            <a:solidFill>
              <a:srgbClr val="000000"/>
            </a:solidFill>
          </a:ln>
        </p:spPr>
        <p:txBody>
          <a:bodyPr/>
          <a:lstStyle/>
          <a:p>
            <a:r>
              <a:rPr lang="en-US" dirty="0">
                <a:latin typeface="Times New Roman" charset="0"/>
                <a:ea typeface="ＭＳ Ｐゴシック" charset="0"/>
                <a:cs typeface="ＭＳ Ｐゴシック" charset="0"/>
              </a:rPr>
              <a:t>Three blind men were asked to describe an elephant.  Without the ability to see the whole animal, one who held the trunk said, "An elephant is like a tree branch."  A second touched the large side of the animal and exclaimed, "No, an elephant is like a wall."  The third blind man held onto the tail and concluded, "No, an elephant is like a rope!"  Each man was sincere—but sincerely wrong!  </a:t>
            </a:r>
          </a:p>
          <a:p>
            <a:endParaRPr lang="en-US" dirty="0">
              <a:latin typeface="Times New Roman" charset="0"/>
              <a:ea typeface="ＭＳ Ｐゴシック" charset="0"/>
              <a:cs typeface="ＭＳ Ｐゴシック" charset="0"/>
            </a:endParaRPr>
          </a:p>
          <a:p>
            <a:r>
              <a:rPr lang="en-US" dirty="0">
                <a:latin typeface="Times New Roman" charset="0"/>
                <a:ea typeface="ＭＳ Ｐゴシック" charset="0"/>
                <a:cs typeface="ＭＳ Ｐゴシック" charset="0"/>
              </a:rPr>
              <a:t>Sometimes when approaching the book of Revelation people exclaim, "It means such and such" without seeing the whole picture.  Another comes along and says that his opinion is better, and the same with a third.  Each is seeing only a part of the truth.</a:t>
            </a:r>
          </a:p>
          <a:p>
            <a:endParaRPr lang="en-US" dirty="0">
              <a:latin typeface="Times New Roman" charset="0"/>
              <a:ea typeface="ＭＳ Ｐゴシック" charset="0"/>
              <a:cs typeface="ＭＳ Ｐゴシック" charset="0"/>
            </a:endParaRPr>
          </a:p>
          <a:p>
            <a:r>
              <a:rPr lang="en-US" dirty="0">
                <a:latin typeface="Times New Roman" charset="0"/>
                <a:ea typeface="ＭＳ Ｐゴシック" charset="0"/>
                <a:cs typeface="ＭＳ Ｐゴシック" charset="0"/>
              </a:rPr>
              <a:t>Interpretations DO matter!  The important thing is not what YOU think, or what I think.  The key is to understand the book in its original context with the understanding that John recorded what Jesus intended, and Christ did not have just any ole thing in mind.  Let</a:t>
            </a:r>
            <a:r>
              <a:rPr lang="fr-FR" dirty="0">
                <a:latin typeface="Times New Roman" charset="0"/>
                <a:ea typeface="ＭＳ Ｐゴシック" charset="0"/>
                <a:cs typeface="ＭＳ Ｐゴシック" charset="0"/>
              </a:rPr>
              <a:t>'</a:t>
            </a:r>
            <a:r>
              <a:rPr lang="en-US" dirty="0">
                <a:latin typeface="Times New Roman" charset="0"/>
                <a:ea typeface="ＭＳ Ｐゴシック" charset="0"/>
                <a:cs typeface="ＭＳ Ｐゴシック" charset="0"/>
              </a:rPr>
              <a:t>s seek HIS understanding as we study.</a:t>
            </a: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16</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cs typeface="ＭＳ Ｐゴシック" charset="0"/>
            </a:endParaRPr>
          </a:p>
        </p:txBody>
      </p:sp>
    </p:spTree>
    <p:extLst>
      <p:ext uri="{BB962C8B-B14F-4D97-AF65-F5344CB8AC3E}">
        <p14:creationId xmlns:p14="http://schemas.microsoft.com/office/powerpoint/2010/main" val="2913017325"/>
      </p:ext>
    </p:extLst>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9222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2B4C7D28-FB84-7A43-A8D6-68D8E382323A}" type="slidenum">
              <a:rPr lang="en-GB" sz="1200">
                <a:solidFill>
                  <a:prstClr val="white"/>
                </a:solidFill>
              </a:rPr>
              <a:pPr/>
              <a:t>122</a:t>
            </a:fld>
            <a:endParaRPr lang="en-GB" sz="1200">
              <a:solidFill>
                <a:prstClr val="white"/>
              </a:solidFill>
            </a:endParaRPr>
          </a:p>
        </p:txBody>
      </p:sp>
      <p:sp>
        <p:nvSpPr>
          <p:cNvPr id="692226" name="Rectangle 2"/>
          <p:cNvSpPr>
            <a:spLocks noGrp="1" noRot="1" noChangeAspect="1" noChangeArrowheads="1" noTextEdit="1"/>
          </p:cNvSpPr>
          <p:nvPr>
            <p:ph type="sldImg"/>
          </p:nvPr>
        </p:nvSpPr>
        <p:spPr>
          <a:ln/>
        </p:spPr>
      </p:sp>
      <p:sp>
        <p:nvSpPr>
          <p:cNvPr id="692227"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9330"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fld id="{7AB684EE-80F6-7546-800C-EFFA136DFA33}" type="slidenum">
              <a:rPr lang="en-US" sz="1200">
                <a:solidFill>
                  <a:prstClr val="black"/>
                </a:solidFill>
              </a:rPr>
              <a:pPr/>
              <a:t>123</a:t>
            </a:fld>
            <a:endParaRPr lang="en-US" sz="1200">
              <a:solidFill>
                <a:prstClr val="black"/>
              </a:solidFill>
            </a:endParaRPr>
          </a:p>
        </p:txBody>
      </p:sp>
      <p:sp>
        <p:nvSpPr>
          <p:cNvPr id="99331" name="Rectangle 2"/>
          <p:cNvSpPr>
            <a:spLocks noGrp="1" noRot="1" noChangeAspect="1" noChangeArrowheads="1"/>
          </p:cNvSpPr>
          <p:nvPr>
            <p:ph type="sldImg"/>
          </p:nvPr>
        </p:nvSpPr>
        <p:spPr>
          <a:solidFill>
            <a:srgbClr val="FFFFFF"/>
          </a:solidFill>
          <a:ln/>
        </p:spPr>
      </p:sp>
      <p:sp>
        <p:nvSpPr>
          <p:cNvPr id="99332"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Arial" charset="0"/>
            </a:endParaRPr>
          </a:p>
        </p:txBody>
      </p:sp>
    </p:spTree>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8"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fld id="{4AE3141E-49C0-5044-9D46-3EDB4EDCDE08}" type="slidenum">
              <a:rPr lang="en-US" sz="1200">
                <a:solidFill>
                  <a:prstClr val="black"/>
                </a:solidFill>
              </a:rPr>
              <a:pPr/>
              <a:t>124</a:t>
            </a:fld>
            <a:endParaRPr lang="en-US" sz="1200">
              <a:solidFill>
                <a:prstClr val="black"/>
              </a:solidFill>
            </a:endParaRPr>
          </a:p>
        </p:txBody>
      </p:sp>
      <p:sp>
        <p:nvSpPr>
          <p:cNvPr id="101379" name="Rectangle 2"/>
          <p:cNvSpPr>
            <a:spLocks noGrp="1" noRot="1" noChangeAspect="1" noChangeArrowheads="1"/>
          </p:cNvSpPr>
          <p:nvPr>
            <p:ph type="sldImg"/>
          </p:nvPr>
        </p:nvSpPr>
        <p:spPr>
          <a:solidFill>
            <a:srgbClr val="FFFFFF"/>
          </a:solidFill>
          <a:ln/>
        </p:spPr>
      </p:sp>
      <p:sp>
        <p:nvSpPr>
          <p:cNvPr id="101380"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Arial" charset="0"/>
            </a:endParaRPr>
          </a:p>
        </p:txBody>
      </p:sp>
    </p:spTree>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3426"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fld id="{9F1951B6-43A8-114B-9D87-507036EFDE3F}" type="slidenum">
              <a:rPr lang="en-US" sz="1200">
                <a:solidFill>
                  <a:prstClr val="black"/>
                </a:solidFill>
              </a:rPr>
              <a:pPr/>
              <a:t>125</a:t>
            </a:fld>
            <a:endParaRPr lang="en-US" sz="1200">
              <a:solidFill>
                <a:prstClr val="black"/>
              </a:solidFill>
            </a:endParaRPr>
          </a:p>
        </p:txBody>
      </p:sp>
      <p:sp>
        <p:nvSpPr>
          <p:cNvPr id="103427" name="Rectangle 2"/>
          <p:cNvSpPr>
            <a:spLocks noGrp="1" noRot="1" noChangeAspect="1" noChangeArrowheads="1"/>
          </p:cNvSpPr>
          <p:nvPr>
            <p:ph type="sldImg"/>
          </p:nvPr>
        </p:nvSpPr>
        <p:spPr>
          <a:solidFill>
            <a:srgbClr val="FFFFFF"/>
          </a:solidFill>
          <a:ln/>
        </p:spPr>
      </p:sp>
      <p:sp>
        <p:nvSpPr>
          <p:cNvPr id="103428"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Arial" charset="0"/>
            </a:endParaRPr>
          </a:p>
        </p:txBody>
      </p:sp>
    </p:spTree>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5474"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fld id="{7CD2A7C9-E40C-054B-88CF-77DBE692F7B4}" type="slidenum">
              <a:rPr lang="en-US" sz="1200">
                <a:solidFill>
                  <a:prstClr val="black"/>
                </a:solidFill>
              </a:rPr>
              <a:pPr/>
              <a:t>126</a:t>
            </a:fld>
            <a:endParaRPr lang="en-US" sz="1200">
              <a:solidFill>
                <a:prstClr val="black"/>
              </a:solidFill>
            </a:endParaRPr>
          </a:p>
        </p:txBody>
      </p:sp>
      <p:sp>
        <p:nvSpPr>
          <p:cNvPr id="105475" name="Rectangle 2"/>
          <p:cNvSpPr>
            <a:spLocks noGrp="1" noRot="1" noChangeAspect="1" noChangeArrowheads="1"/>
          </p:cNvSpPr>
          <p:nvPr>
            <p:ph type="sldImg"/>
          </p:nvPr>
        </p:nvSpPr>
        <p:spPr>
          <a:solidFill>
            <a:srgbClr val="FFFFFF"/>
          </a:solidFill>
          <a:ln/>
        </p:spPr>
      </p:sp>
      <p:sp>
        <p:nvSpPr>
          <p:cNvPr id="105476"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Arial" charset="0"/>
            </a:endParaRPr>
          </a:p>
        </p:txBody>
      </p:sp>
    </p:spTree>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7522"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fld id="{51BC13C3-77AA-EF45-8F9F-D2B8F512AFC9}" type="slidenum">
              <a:rPr lang="en-US" sz="1200">
                <a:solidFill>
                  <a:prstClr val="black"/>
                </a:solidFill>
              </a:rPr>
              <a:pPr/>
              <a:t>127</a:t>
            </a:fld>
            <a:endParaRPr lang="en-US" sz="1200">
              <a:solidFill>
                <a:prstClr val="black"/>
              </a:solidFill>
            </a:endParaRPr>
          </a:p>
        </p:txBody>
      </p:sp>
      <p:sp>
        <p:nvSpPr>
          <p:cNvPr id="107523" name="Rectangle 2"/>
          <p:cNvSpPr>
            <a:spLocks noGrp="1" noRot="1" noChangeAspect="1" noChangeArrowheads="1"/>
          </p:cNvSpPr>
          <p:nvPr>
            <p:ph type="sldImg"/>
          </p:nvPr>
        </p:nvSpPr>
        <p:spPr>
          <a:solidFill>
            <a:srgbClr val="FFFFFF"/>
          </a:solidFill>
          <a:ln/>
        </p:spPr>
      </p:sp>
      <p:sp>
        <p:nvSpPr>
          <p:cNvPr id="107524"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Arial" charset="0"/>
            </a:endParaRPr>
          </a:p>
        </p:txBody>
      </p:sp>
    </p:spTree>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9427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BD5B5807-BE56-A34E-99B5-1F13A146AB9F}" type="slidenum">
              <a:rPr lang="en-GB" sz="1200">
                <a:solidFill>
                  <a:prstClr val="white"/>
                </a:solidFill>
              </a:rPr>
              <a:pPr/>
              <a:t>129</a:t>
            </a:fld>
            <a:endParaRPr lang="en-GB" sz="1200">
              <a:solidFill>
                <a:prstClr val="white"/>
              </a:solidFill>
            </a:endParaRPr>
          </a:p>
        </p:txBody>
      </p:sp>
      <p:sp>
        <p:nvSpPr>
          <p:cNvPr id="694274" name="Rectangle 2"/>
          <p:cNvSpPr>
            <a:spLocks noGrp="1" noRot="1" noChangeAspect="1" noChangeArrowheads="1" noTextEdit="1"/>
          </p:cNvSpPr>
          <p:nvPr>
            <p:ph type="sldImg"/>
          </p:nvPr>
        </p:nvSpPr>
        <p:spPr>
          <a:ln/>
        </p:spPr>
      </p:sp>
      <p:sp>
        <p:nvSpPr>
          <p:cNvPr id="694275" name="Rectangle 3"/>
          <p:cNvSpPr>
            <a:spLocks noGrp="1" noChangeArrowheads="1"/>
          </p:cNvSpPr>
          <p:nvPr>
            <p:ph type="body" idx="1"/>
          </p:nvPr>
        </p:nvSpPr>
        <p:spPr>
          <a:xfrm>
            <a:off x="914400" y="4338638"/>
            <a:ext cx="5029200" cy="274637"/>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 uri="{FAA26D3D-D897-4be2-8F04-BA451C77F1D7}">
              <ma14:placeholderFlag xmlns="" xmlns:ma14="http://schemas.microsoft.com/office/mac/drawingml/2011/main" val="1"/>
            </a:ext>
          </a:extLst>
        </p:spPr>
        <p:txBody>
          <a:bodyPr/>
          <a:lstStyle/>
          <a:p>
            <a:endParaRPr lang="en-GB">
              <a:latin typeface="Times New Roman" charset="0"/>
              <a:ea typeface="ＭＳ Ｐゴシック" charset="0"/>
              <a:cs typeface="ＭＳ Ｐゴシック" charset="0"/>
            </a:endParaRPr>
          </a:p>
        </p:txBody>
      </p:sp>
    </p:spTree>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96321" name="Rectangle 7"/>
          <p:cNvSpPr txBox="1">
            <a:spLocks noGrp="1" noChangeArrowheads="1"/>
          </p:cNvSpPr>
          <p:nvPr/>
        </p:nvSpPr>
        <p:spPr bwMode="auto">
          <a:xfrm>
            <a:off x="3886200" y="8869363"/>
            <a:ext cx="2971800" cy="274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lIns="90000" tIns="46800" rIns="90000" bIns="46800" anchor="b">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r" defTabSz="914400" eaLnBrk="0" fontAlgn="base" hangingPunct="0">
              <a:spcBef>
                <a:spcPct val="0"/>
              </a:spcBef>
              <a:spcAft>
                <a:spcPct val="0"/>
              </a:spcAft>
            </a:pPr>
            <a:fld id="{4AEC169C-7BAC-B141-AF0E-565B49980A74}" type="slidenum">
              <a:rPr lang="en-GB" sz="1200">
                <a:solidFill>
                  <a:prstClr val="white"/>
                </a:solidFill>
              </a:rPr>
              <a:pPr algn="r" defTabSz="914400" eaLnBrk="0" fontAlgn="base" hangingPunct="0">
                <a:spcBef>
                  <a:spcPct val="0"/>
                </a:spcBef>
                <a:spcAft>
                  <a:spcPct val="0"/>
                </a:spcAft>
              </a:pPr>
              <a:t>130</a:t>
            </a:fld>
            <a:endParaRPr lang="en-GB" sz="1200">
              <a:solidFill>
                <a:prstClr val="white"/>
              </a:solidFill>
            </a:endParaRPr>
          </a:p>
        </p:txBody>
      </p:sp>
      <p:sp>
        <p:nvSpPr>
          <p:cNvPr id="696322" name="Rectangle 2"/>
          <p:cNvSpPr>
            <a:spLocks noGrp="1" noRot="1" noChangeAspect="1" noChangeArrowheads="1" noTextEdit="1"/>
          </p:cNvSpPr>
          <p:nvPr>
            <p:ph type="sldImg"/>
          </p:nvPr>
        </p:nvSpPr>
        <p:spPr>
          <a:solidFill>
            <a:srgbClr val="FFFFFF"/>
          </a:solidFill>
          <a:ln/>
        </p:spPr>
      </p:sp>
      <p:sp>
        <p:nvSpPr>
          <p:cNvPr id="696323" name="Rectangle 3"/>
          <p:cNvSpPr>
            <a:spLocks noGrp="1" noChangeArrowheads="1"/>
          </p:cNvSpPr>
          <p:nvPr>
            <p:ph type="body" idx="1"/>
          </p:nvPr>
        </p:nvSpPr>
        <p:spPr>
          <a:xfrm>
            <a:off x="914400" y="4343400"/>
            <a:ext cx="5029200" cy="274638"/>
          </a:xfrm>
          <a:noFill/>
          <a:ln>
            <a:solidFill>
              <a:srgbClr val="000000"/>
            </a:solidFill>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98369" name="Rectangle 7"/>
          <p:cNvSpPr txBox="1">
            <a:spLocks noGrp="1" noChangeArrowheads="1"/>
          </p:cNvSpPr>
          <p:nvPr/>
        </p:nvSpPr>
        <p:spPr bwMode="auto">
          <a:xfrm>
            <a:off x="3886200" y="8869363"/>
            <a:ext cx="2971800" cy="274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lIns="90000" tIns="46800" rIns="90000" bIns="46800" anchor="b">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r" defTabSz="914400" eaLnBrk="0" fontAlgn="base" hangingPunct="0">
              <a:spcBef>
                <a:spcPct val="0"/>
              </a:spcBef>
              <a:spcAft>
                <a:spcPct val="0"/>
              </a:spcAft>
            </a:pPr>
            <a:fld id="{A17F5DFD-B55B-D34D-9885-988360DB4DB8}" type="slidenum">
              <a:rPr lang="en-GB" sz="1200">
                <a:solidFill>
                  <a:prstClr val="white"/>
                </a:solidFill>
              </a:rPr>
              <a:pPr algn="r" defTabSz="914400" eaLnBrk="0" fontAlgn="base" hangingPunct="0">
                <a:spcBef>
                  <a:spcPct val="0"/>
                </a:spcBef>
                <a:spcAft>
                  <a:spcPct val="0"/>
                </a:spcAft>
              </a:pPr>
              <a:t>131</a:t>
            </a:fld>
            <a:endParaRPr lang="en-GB" sz="1200">
              <a:solidFill>
                <a:prstClr val="white"/>
              </a:solidFill>
            </a:endParaRPr>
          </a:p>
        </p:txBody>
      </p:sp>
      <p:sp>
        <p:nvSpPr>
          <p:cNvPr id="698370" name="Rectangle 2"/>
          <p:cNvSpPr>
            <a:spLocks noGrp="1" noRot="1" noChangeAspect="1" noChangeArrowheads="1" noTextEdit="1"/>
          </p:cNvSpPr>
          <p:nvPr>
            <p:ph type="sldImg"/>
          </p:nvPr>
        </p:nvSpPr>
        <p:spPr>
          <a:solidFill>
            <a:srgbClr val="FFFFFF"/>
          </a:solidFill>
          <a:ln/>
        </p:spPr>
      </p:sp>
      <p:sp>
        <p:nvSpPr>
          <p:cNvPr id="698371" name="Rectangle 3"/>
          <p:cNvSpPr>
            <a:spLocks noGrp="1" noChangeArrowheads="1"/>
          </p:cNvSpPr>
          <p:nvPr>
            <p:ph type="body" idx="1"/>
          </p:nvPr>
        </p:nvSpPr>
        <p:spPr>
          <a:xfrm>
            <a:off x="914400" y="4343400"/>
            <a:ext cx="5029200" cy="274638"/>
          </a:xfrm>
          <a:noFill/>
          <a:ln>
            <a:solidFill>
              <a:srgbClr val="000000"/>
            </a:solidFill>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9427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BD5B5807-BE56-A34E-99B5-1F13A146AB9F}" type="slidenum">
              <a:rPr lang="en-GB" sz="1200">
                <a:solidFill>
                  <a:prstClr val="white"/>
                </a:solidFill>
              </a:rPr>
              <a:pPr/>
              <a:t>132</a:t>
            </a:fld>
            <a:endParaRPr lang="en-GB" sz="1200">
              <a:solidFill>
                <a:prstClr val="white"/>
              </a:solidFill>
            </a:endParaRPr>
          </a:p>
        </p:txBody>
      </p:sp>
      <p:sp>
        <p:nvSpPr>
          <p:cNvPr id="694274" name="Rectangle 2"/>
          <p:cNvSpPr>
            <a:spLocks noGrp="1" noRot="1" noChangeAspect="1" noChangeArrowheads="1" noTextEdit="1"/>
          </p:cNvSpPr>
          <p:nvPr>
            <p:ph type="sldImg"/>
          </p:nvPr>
        </p:nvSpPr>
        <p:spPr>
          <a:ln/>
        </p:spPr>
      </p:sp>
      <p:sp>
        <p:nvSpPr>
          <p:cNvPr id="694275" name="Rectangle 3"/>
          <p:cNvSpPr>
            <a:spLocks noGrp="1" noChangeArrowheads="1"/>
          </p:cNvSpPr>
          <p:nvPr>
            <p:ph type="body" idx="1"/>
          </p:nvPr>
        </p:nvSpPr>
        <p:spPr>
          <a:xfrm>
            <a:off x="914400" y="4338638"/>
            <a:ext cx="5029200" cy="274637"/>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 uri="{FAA26D3D-D897-4be2-8F04-BA451C77F1D7}">
              <ma14:placeholderFlag xmlns="" xmlns:ma14="http://schemas.microsoft.com/office/mac/drawingml/2011/main" val="1"/>
            </a:ext>
          </a:extLst>
        </p:spPr>
        <p:txBody>
          <a:bodyPr/>
          <a:lstStyle/>
          <a:p>
            <a:endParaRPr lang="en-GB">
              <a:latin typeface="Times New Roman" charset="0"/>
              <a:ea typeface="ＭＳ Ｐゴシック" charset="0"/>
              <a:cs typeface="ＭＳ Ｐゴシック" charset="0"/>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latin typeface="Arial" panose="020B0604020202020204" pitchFamily="34" charset="0"/>
                <a:cs typeface="Arial" panose="020B0604020202020204" pitchFamily="34" charset="0"/>
              </a:rPr>
              <a:t>Death (1): </a:t>
            </a:r>
            <a:r>
              <a:rPr lang="en-US" sz="1200" kern="1200" dirty="0">
                <a:solidFill>
                  <a:schemeClr val="tx1"/>
                </a:solidFill>
                <a:effectLst/>
                <a:latin typeface="Arial" panose="020B0604020202020204" pitchFamily="34" charset="0"/>
                <a:ea typeface="+mn-ea"/>
                <a:cs typeface="Arial" panose="020B0604020202020204" pitchFamily="34" charset="0"/>
              </a:rPr>
              <a:t>Christ is sovereign over our ultimate enemy that no one else has defeated</a:t>
            </a:r>
            <a:r>
              <a:rPr lang="en-SG" sz="1200" kern="1200" dirty="0">
                <a:solidFill>
                  <a:schemeClr val="tx1"/>
                </a:solidFill>
                <a:effectLst/>
                <a:latin typeface="Arial" panose="020B0604020202020204" pitchFamily="34" charset="0"/>
                <a:ea typeface="+mn-ea"/>
                <a:cs typeface="Arial" panose="020B0604020202020204" pitchFamily="34" charset="0"/>
              </a:rPr>
              <a:t>.</a:t>
            </a:r>
          </a:p>
          <a:p>
            <a:pPr marL="0" marR="0" indent="0" algn="l" defTabSz="457200" rtl="0" eaLnBrk="1" fontAlgn="auto" latinLnBrk="0" hangingPunct="1">
              <a:lnSpc>
                <a:spcPct val="100000"/>
              </a:lnSpc>
              <a:spcBef>
                <a:spcPts val="0"/>
              </a:spcBef>
              <a:spcAft>
                <a:spcPts val="0"/>
              </a:spcAft>
              <a:buClrTx/>
              <a:buSzTx/>
              <a:buFontTx/>
              <a:buNone/>
              <a:tabLst/>
              <a:defRPr/>
            </a:pPr>
            <a:r>
              <a:rPr lang="en-SG" sz="1200" kern="1200" dirty="0">
                <a:solidFill>
                  <a:schemeClr val="tx1"/>
                </a:solidFill>
                <a:effectLst/>
                <a:latin typeface="Arial" panose="020B0604020202020204" pitchFamily="34" charset="0"/>
                <a:ea typeface="+mn-ea"/>
                <a:cs typeface="Arial" panose="020B0604020202020204" pitchFamily="34" charset="0"/>
              </a:rPr>
              <a:t>Churches (2-3): Christ is the boss over the seven Asian churches and every local church.</a:t>
            </a:r>
          </a:p>
          <a:p>
            <a:pPr marL="0" marR="0" indent="0" algn="l" defTabSz="457200" rtl="0" eaLnBrk="1" fontAlgn="auto" latinLnBrk="0" hangingPunct="1">
              <a:lnSpc>
                <a:spcPct val="100000"/>
              </a:lnSpc>
              <a:spcBef>
                <a:spcPts val="0"/>
              </a:spcBef>
              <a:spcAft>
                <a:spcPts val="0"/>
              </a:spcAft>
              <a:buClrTx/>
              <a:buSzTx/>
              <a:buFontTx/>
              <a:buNone/>
              <a:tabLst/>
              <a:defRPr/>
            </a:pPr>
            <a:r>
              <a:rPr lang="en-SG" sz="1200" kern="1200" dirty="0">
                <a:solidFill>
                  <a:schemeClr val="tx1"/>
                </a:solidFill>
                <a:effectLst/>
                <a:latin typeface="Arial" panose="020B0604020202020204" pitchFamily="34" charset="0"/>
                <a:ea typeface="+mn-ea"/>
                <a:cs typeface="Arial" panose="020B0604020202020204" pitchFamily="34" charset="0"/>
              </a:rPr>
              <a:t>Our Future (4-22): </a:t>
            </a:r>
            <a:r>
              <a:rPr lang="en-US" sz="1200" kern="1200" dirty="0">
                <a:solidFill>
                  <a:schemeClr val="tx1"/>
                </a:solidFill>
                <a:effectLst/>
                <a:latin typeface="Arial" panose="020B0604020202020204" pitchFamily="34" charset="0"/>
                <a:ea typeface="+mn-ea"/>
                <a:cs typeface="Arial" panose="020B0604020202020204" pitchFamily="34" charset="0"/>
              </a:rPr>
              <a:t>Christ is both Judge and Saviour of the End Times and our Eternal State</a:t>
            </a:r>
            <a:r>
              <a:rPr lang="en-SG" sz="1200" kern="1200" dirty="0">
                <a:solidFill>
                  <a:schemeClr val="tx1"/>
                </a:solidFill>
                <a:effectLst/>
                <a:latin typeface="Arial" panose="020B0604020202020204" pitchFamily="34" charset="0"/>
                <a:ea typeface="+mn-ea"/>
                <a:cs typeface="Arial" panose="020B0604020202020204" pitchFamily="34" charset="0"/>
              </a:rPr>
              <a:t>.</a:t>
            </a:r>
            <a:endParaRPr lang="en-US" dirty="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0C4E468F-4A77-E94F-AA26-F0993CBF7DD1}"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18</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1807766167"/>
      </p:ext>
    </p:extLst>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00417" name="Rectangle 2"/>
          <p:cNvSpPr>
            <a:spLocks noGrp="1" noRot="1" noChangeAspect="1" noChangeArrowheads="1" noTextEdit="1"/>
          </p:cNvSpPr>
          <p:nvPr>
            <p:ph type="sldImg"/>
          </p:nvPr>
        </p:nvSpPr>
        <p:spPr>
          <a:ln/>
        </p:spPr>
      </p:sp>
      <p:sp>
        <p:nvSpPr>
          <p:cNvPr id="700418" name="Rectangle 3"/>
          <p:cNvSpPr>
            <a:spLocks noGrp="1" noChangeArrowheads="1"/>
          </p:cNvSpPr>
          <p:nvPr>
            <p:ph type="body" idx="1"/>
          </p:nvPr>
        </p:nvSpPr>
        <p:spPr>
          <a:xfrm>
            <a:off x="914400" y="4343400"/>
            <a:ext cx="5029200" cy="457200"/>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p>
            <a:endParaRPr lang="en-US">
              <a:latin typeface="Arial"/>
              <a:ea typeface="ＭＳ Ｐゴシック" charset="0"/>
              <a:cs typeface="Arial"/>
            </a:endParaRPr>
          </a:p>
          <a:p>
            <a:r>
              <a:rPr lang="en-US">
                <a:latin typeface="Arial"/>
                <a:ea typeface="ＭＳ Ｐゴシック" charset="0"/>
                <a:cs typeface="Arial"/>
              </a:rPr>
              <a:t>How</a:t>
            </a:r>
            <a:r>
              <a:rPr lang="en-US" baseline="0">
                <a:latin typeface="Arial"/>
                <a:ea typeface="ＭＳ Ｐゴシック" charset="0"/>
                <a:cs typeface="Arial"/>
              </a:rPr>
              <a:t> would Beale argue on this text from the idealist view?</a:t>
            </a:r>
          </a:p>
          <a:p>
            <a:r>
              <a:rPr lang="en-US" baseline="0">
                <a:latin typeface="Arial"/>
                <a:ea typeface="ＭＳ Ｐゴシック" charset="0"/>
                <a:cs typeface="Arial"/>
              </a:rPr>
              <a:t>"</a:t>
            </a:r>
            <a:r>
              <a:rPr lang="en-SG" sz="1200" b="1" i="0" u="none" strike="noStrike" kern="1200" baseline="0">
                <a:solidFill>
                  <a:schemeClr val="tx1"/>
                </a:solidFill>
                <a:latin typeface="Arial"/>
                <a:ea typeface="+mn-ea"/>
                <a:cs typeface="Arial"/>
              </a:rPr>
              <a:t>21</a:t>
            </a:r>
            <a:r>
              <a:rPr lang="en-SG" sz="1200" b="0" i="0" u="none" strike="noStrike" kern="1200" baseline="0">
                <a:solidFill>
                  <a:schemeClr val="tx1"/>
                </a:solidFill>
                <a:latin typeface="Arial"/>
                <a:ea typeface="+mn-ea"/>
                <a:cs typeface="Arial"/>
              </a:rPr>
              <a:t> The exodus plague of hail is replicated, but this time it strikes not one nation but all throughout the world who are in opposition to God (cf. Exod. 9:19–35). The hail “descends from heaven” on the unfaithful as “fire descended from heaven” on the persecuting nations in 20:9, which also alludes to the conclusive punishment. The two scenes probably describe the same episode. According to Jewish tradition the exodus plague of hail fell in “bowls” and “cups” (</a:t>
            </a:r>
            <a:r>
              <a:rPr lang="en-SG" sz="1200" b="0" i="1" u="none" strike="noStrike" kern="1200" baseline="0">
                <a:solidFill>
                  <a:schemeClr val="tx1"/>
                </a:solidFill>
                <a:latin typeface="Arial"/>
                <a:ea typeface="+mn-ea"/>
                <a:cs typeface="Arial"/>
              </a:rPr>
              <a:t>Midr. Rab. </a:t>
            </a:r>
            <a:r>
              <a:rPr lang="en-SG" sz="1200" b="0" i="0" u="none" strike="noStrike" kern="1200" baseline="0">
                <a:solidFill>
                  <a:schemeClr val="tx1"/>
                </a:solidFill>
                <a:latin typeface="Arial"/>
                <a:ea typeface="+mn-ea"/>
                <a:cs typeface="Arial"/>
              </a:rPr>
              <a:t>Cant. 3.11 §1; </a:t>
            </a:r>
            <a:r>
              <a:rPr lang="en-SG" sz="1200" b="0" i="1" u="none" strike="noStrike" kern="1200" baseline="0">
                <a:solidFill>
                  <a:schemeClr val="tx1"/>
                </a:solidFill>
                <a:latin typeface="Arial"/>
                <a:ea typeface="+mn-ea"/>
                <a:cs typeface="Arial"/>
              </a:rPr>
              <a:t>Midr. Rab. </a:t>
            </a:r>
            <a:r>
              <a:rPr lang="en-SG" sz="1200" b="0" i="0" u="none" strike="noStrike" kern="1200" baseline="0">
                <a:solidFill>
                  <a:schemeClr val="tx1"/>
                </a:solidFill>
                <a:latin typeface="Arial"/>
                <a:ea typeface="+mn-ea"/>
                <a:cs typeface="Arial"/>
              </a:rPr>
              <a:t>Num. 12.8; the latter also refers to the “bowls” as “phials,” John’s word for “bowl,” </a:t>
            </a:r>
            <a:r>
              <a:rPr lang="en-SG" sz="1200" b="0" i="1" u="none" strike="noStrike" kern="1200" baseline="0">
                <a:solidFill>
                  <a:schemeClr val="tx1"/>
                </a:solidFill>
                <a:latin typeface="Arial"/>
                <a:ea typeface="+mn-ea"/>
                <a:cs typeface="Arial"/>
              </a:rPr>
              <a:t>phialeœ</a:t>
            </a:r>
            <a:r>
              <a:rPr lang="en-SG" sz="1200" b="0" i="0" u="none" strike="noStrike" kern="1200" baseline="0">
                <a:solidFill>
                  <a:schemeClr val="tx1"/>
                </a:solidFill>
                <a:latin typeface="Arial"/>
                <a:ea typeface="+mn-ea"/>
                <a:cs typeface="Arial"/>
              </a:rPr>
              <a:t> [</a:t>
            </a:r>
            <a:r>
              <a:rPr lang="en-SG" sz="1200" b="0" i="0" u="none" strike="noStrike" kern="1200" baseline="0">
                <a:solidFill>
                  <a:schemeClr val="tx1"/>
                </a:solidFill>
                <a:latin typeface="Bwgrki"/>
                <a:ea typeface="+mn-ea"/>
                <a:cs typeface="Bwgrki"/>
              </a:rPr>
              <a:t>fia¿lh</a:t>
            </a:r>
            <a:r>
              <a:rPr lang="en-SG" sz="1200" b="0" i="0" u="none" strike="noStrike" kern="1200" baseline="0">
                <a:solidFill>
                  <a:schemeClr val="tx1"/>
                </a:solidFill>
                <a:latin typeface="Arial"/>
                <a:ea typeface="+mn-ea"/>
                <a:cs typeface="Arial"/>
              </a:rPr>
              <a:t>]).</a:t>
            </a:r>
          </a:p>
          <a:p>
            <a:r>
              <a:rPr lang="en-SG" sz="1200" b="0" i="0" u="none" strike="noStrike" kern="1200" baseline="0">
                <a:solidFill>
                  <a:schemeClr val="tx1"/>
                </a:solidFill>
                <a:latin typeface="Arial"/>
                <a:ea typeface="+mn-ea"/>
                <a:cs typeface="Arial"/>
              </a:rPr>
              <a:t>	But the plague of hail is not the last in the series of plagues in Exodus.  [Rev., p. 845]  Why is it last in the presentation of bowl plagues? Bauckham argues plausibly that the Exodus 9 plague of hail is being combined with the cosmic phenomena surrounding the Sinai theophany of Exodus 19, alluded to in Rev. 16:18. Therefore, the plague of hail together with the Sinai phenomena are placed last in Rev. 16:17–21 because the theophany is a more climactic event in Exodus and is placed there after the plagues. For some reason the hail has come to be associated with the Sinai theophany phenomena and therefore has been placed last with it. Possibly, the association of the hail with the Sinai episode is due to the hail striking the Amorites in Josh. 10:11, which could be in view. Joshua 10 likewise comes after the plagues and is seen as part of the whole redemptive program associated with the exodus, focusing on subsequent conquest of the land. So Joshua 10 and Exodus 19 have influenced the placement of the hail here in the narrative of the bowls, which has also been influenced by Ezek. 38:19–22, where hail and earthquake mark the final stage of judgment on the end-time enemy.</a:t>
            </a:r>
            <a:r>
              <a:rPr lang="en-SG" sz="1200" b="0" i="0" u="none" strike="noStrike" kern="1200" baseline="30000">
                <a:solidFill>
                  <a:schemeClr val="tx1"/>
                </a:solidFill>
                <a:latin typeface="Arial"/>
                <a:ea typeface="+mn-ea"/>
                <a:cs typeface="Arial"/>
              </a:rPr>
              <a:t>126</a:t>
            </a:r>
            <a:r>
              <a:rPr lang="en-SG" sz="1200" b="0" i="0" u="none" strike="noStrike" kern="1200" baseline="0">
                <a:solidFill>
                  <a:schemeClr val="tx1"/>
                </a:solidFill>
                <a:latin typeface="Arial"/>
                <a:ea typeface="+mn-ea"/>
                <a:cs typeface="Arial"/>
              </a:rPr>
              <a:t> This has a unique similarity to Jewish exegetical tradition, which saw the exodus pattern as typological of end-time events. For example, </a:t>
            </a:r>
            <a:r>
              <a:rPr lang="en-SG" sz="1200" b="0" i="1" u="none" strike="noStrike" kern="1200" baseline="0">
                <a:solidFill>
                  <a:schemeClr val="tx1"/>
                </a:solidFill>
                <a:latin typeface="Arial"/>
                <a:ea typeface="+mn-ea"/>
                <a:cs typeface="Arial"/>
              </a:rPr>
              <a:t>Apoc. Abr. </a:t>
            </a:r>
            <a:r>
              <a:rPr lang="en-SG" sz="1200" b="0" i="0" u="none" strike="noStrike" kern="1200" baseline="0">
                <a:solidFill>
                  <a:schemeClr val="tx1"/>
                </a:solidFill>
                <a:latin typeface="Arial"/>
                <a:ea typeface="+mn-ea"/>
                <a:cs typeface="Arial"/>
              </a:rPr>
              <a:t>30 narrates ten plagues modeled on Exodus to come on Gentiles in the last days and conclude with a reference to the Sinai theophany.</a:t>
            </a:r>
            <a:r>
              <a:rPr lang="en-SG" sz="1200" b="0" i="0" u="none" strike="noStrike" kern="1200" baseline="30000">
                <a:solidFill>
                  <a:schemeClr val="tx1"/>
                </a:solidFill>
                <a:latin typeface="Arial"/>
                <a:ea typeface="+mn-ea"/>
                <a:cs typeface="Arial"/>
              </a:rPr>
              <a:t>127</a:t>
            </a:r>
          </a:p>
          <a:p>
            <a:r>
              <a:rPr lang="en-SG" sz="1200" b="0" i="0" u="none" strike="noStrike" kern="1200" baseline="0">
                <a:solidFill>
                  <a:schemeClr val="tx1"/>
                </a:solidFill>
                <a:latin typeface="Arial"/>
                <a:ea typeface="+mn-ea"/>
                <a:cs typeface="Arial"/>
              </a:rPr>
              <a:t>	The people suffering the judgment “blasphemed” God up to the bitter end because it came from his hand, though, possibly, the scene in vv 17–21 depicts the beginning of the last judgment, as does 6:12–17. This does not necessarily mean that some were left after the judgment of hail but that they were blaspheming during the onslaught of the woe, as in 6:15–17 people undergoing the commencement of the final judgment try to hide during its execution (note also the parallel between 6:14 and 16:20). In contrast to 16:9, 11, there is no mention of repentance together with blasphemy, which also suggests that the end has come: no room is now left for repentance.</a:t>
            </a:r>
            <a:r>
              <a:rPr lang="en-SG" sz="1200" b="0" i="0" u="none" strike="noStrike" kern="1200" baseline="30000">
                <a:solidFill>
                  <a:schemeClr val="tx1"/>
                </a:solidFill>
                <a:latin typeface="Arial"/>
                <a:ea typeface="+mn-ea"/>
                <a:cs typeface="Arial"/>
              </a:rPr>
              <a:t>128</a:t>
            </a:r>
            <a:r>
              <a:rPr lang="en-SG" sz="1200" b="0" i="0" u="none" strike="noStrike" kern="1200" baseline="0">
                <a:solidFill>
                  <a:schemeClr val="tx1"/>
                </a:solidFill>
                <a:latin typeface="Arial"/>
                <a:ea typeface="+mn-ea"/>
                <a:cs typeface="Arial"/>
              </a:rPr>
              <a:t> Vv 17–21 could be viewed as the beginning of the last judgment in history, with chs. 17–19 giving subsequent chronological developments of that judgment.</a:t>
            </a:r>
            <a:r>
              <a:rPr lang="en-SG" sz="1200" b="0" i="0" u="none" strike="noStrike" kern="1200" baseline="30000">
                <a:solidFill>
                  <a:schemeClr val="tx1"/>
                </a:solidFill>
                <a:latin typeface="Arial"/>
                <a:ea typeface="+mn-ea"/>
                <a:cs typeface="Arial"/>
              </a:rPr>
              <a:t>129</a:t>
            </a:r>
            <a:r>
              <a:rPr lang="en-SG" sz="1200" b="0" i="0" u="none" strike="noStrike" kern="1200" baseline="0">
                <a:solidFill>
                  <a:schemeClr val="tx1"/>
                </a:solidFill>
                <a:latin typeface="Arial"/>
                <a:ea typeface="+mn-ea"/>
                <a:cs typeface="Arial"/>
              </a:rPr>
              <a:t> But it is best to view the following chapters as synchronously supplemental perspectives on the last judgment, which is described already in 16:17–21.</a:t>
            </a:r>
          </a:p>
          <a:p>
            <a:r>
              <a:rPr lang="en-SG" sz="1200" b="0" i="0" u="none" strike="noStrike" kern="1200" baseline="0">
                <a:solidFill>
                  <a:schemeClr val="tx1"/>
                </a:solidFill>
                <a:latin typeface="Arial"/>
                <a:ea typeface="+mn-ea"/>
                <a:cs typeface="Arial"/>
              </a:rPr>
              <a:t>	The identification of the plague with the plague of hail in Egypt is evident further from the fact that both Rev. 16:21 and the Exodus account emphasize the severity or large size of the hail by twice mentioning that it was “very great”: cf. ca¿laza mega¿lh . . . mega¿lh e˙sti«n hJ plhgh\ aujthvß sfo/dra (“great hail . . . the plague of it is very great”) with Exod. 9:18, 24, ca¿lazan pollh\n sfo/dra . . . ca¿laza pollh\ sfo/dra (“very great hail . . . the hail was very great”; likewise Josephus, </a:t>
            </a:r>
            <a:r>
              <a:rPr lang="en-SG" sz="1200" b="0" i="1" u="none" strike="noStrike" kern="1200" baseline="0">
                <a:solidFill>
                  <a:schemeClr val="tx1"/>
                </a:solidFill>
                <a:latin typeface="Arial"/>
                <a:ea typeface="+mn-ea"/>
                <a:cs typeface="Arial"/>
              </a:rPr>
              <a:t>Ant. </a:t>
            </a:r>
            <a:r>
              <a:rPr lang="en-SG" sz="1200" b="0" i="0" u="none" strike="noStrike" kern="1200" baseline="0">
                <a:solidFill>
                  <a:schemeClr val="tx1"/>
                </a:solidFill>
                <a:latin typeface="Arial"/>
                <a:ea typeface="+mn-ea"/>
                <a:cs typeface="Arial"/>
              </a:rPr>
              <a:t>2.304–5). Cf. Josh. 10:11: “the Lord threw large stones from heaven . . . hailstones.” John says that the hailstones each weighed a “talent,” which varied in ancient times from 45 pounds up to 130 pounds (cf. Josephus, </a:t>
            </a:r>
            <a:r>
              <a:rPr lang="en-SG" sz="1200" b="0" i="1" u="none" strike="noStrike" kern="1200" baseline="0">
                <a:solidFill>
                  <a:schemeClr val="tx1"/>
                </a:solidFill>
                <a:latin typeface="Arial"/>
                <a:ea typeface="+mn-ea"/>
                <a:cs typeface="Arial"/>
              </a:rPr>
              <a:t>War </a:t>
            </a:r>
            <a:r>
              <a:rPr lang="en-SG" sz="1200" b="0" i="0" u="none" strike="noStrike" kern="1200" baseline="0">
                <a:solidFill>
                  <a:schemeClr val="tx1"/>
                </a:solidFill>
                <a:latin typeface="Arial"/>
                <a:ea typeface="+mn-ea"/>
                <a:cs typeface="Arial"/>
              </a:rPr>
              <a:t>5.270).</a:t>
            </a:r>
          </a:p>
          <a:p>
            <a:endParaRPr lang="en-SG" sz="1200" b="0" i="0" u="none" strike="noStrike" kern="1200" baseline="0">
              <a:solidFill>
                <a:schemeClr val="tx1"/>
              </a:solidFill>
              <a:latin typeface="Arial"/>
              <a:ea typeface="+mn-ea"/>
              <a:cs typeface="Arial"/>
            </a:endParaRPr>
          </a:p>
          <a:p>
            <a:r>
              <a:rPr lang="mr-IN" sz="1200" b="0" i="0" u="none" strike="noStrike" kern="1200" baseline="0">
                <a:solidFill>
                  <a:schemeClr val="tx1"/>
                </a:solidFill>
                <a:latin typeface="Arial"/>
                <a:ea typeface="+mn-ea"/>
                <a:cs typeface="Arial"/>
              </a:rPr>
              <a:t>[Rev., p. 846]</a:t>
            </a:r>
          </a:p>
          <a:p>
            <a:endParaRPr lang="mr-IN" sz="1200" b="0" i="0" u="none" strike="noStrike" kern="1200" baseline="0">
              <a:solidFill>
                <a:schemeClr val="tx1"/>
              </a:solidFill>
              <a:latin typeface="Arial"/>
              <a:ea typeface="+mn-ea"/>
              <a:cs typeface="Arial"/>
            </a:endParaRPr>
          </a:p>
          <a:p>
            <a:r>
              <a:rPr lang="en-US" sz="1200" b="0" i="0" u="none" strike="noStrike" kern="1200" baseline="0">
                <a:solidFill>
                  <a:schemeClr val="tx1"/>
                </a:solidFill>
                <a:latin typeface="Arial"/>
                <a:ea typeface="+mn-ea"/>
                <a:cs typeface="Arial"/>
              </a:rPr>
              <a:t>	"God’s end-time defeat of Israel’s enemy described in Ezek. 38:19–22 may also be in mind in Rev. 16:18–21: “a great earthquake . . . the mountains also will be thrown down . . . every wall will fall . . . and I will rain on him . . . hailstones.” Indeed, Ezek. 38:19–22 is cited in Jewish writings together with the exodus plague of hail in explaining that the latter is typological of the plague that will descend on unbelievers in the end-time judgment (so </a:t>
            </a:r>
            <a:r>
              <a:rPr lang="en-US" sz="1200" b="0" i="1" u="none" strike="noStrike" kern="1200" baseline="0">
                <a:solidFill>
                  <a:schemeClr val="tx1"/>
                </a:solidFill>
                <a:latin typeface="Arial"/>
                <a:ea typeface="+mn-ea"/>
                <a:cs typeface="Arial"/>
              </a:rPr>
              <a:t>Midr. Rab. </a:t>
            </a:r>
            <a:r>
              <a:rPr lang="en-US" sz="1200" b="0" i="0" u="none" strike="noStrike" kern="1200" baseline="0">
                <a:solidFill>
                  <a:schemeClr val="tx1"/>
                </a:solidFill>
                <a:latin typeface="Arial"/>
                <a:ea typeface="+mn-ea"/>
                <a:cs typeface="Arial"/>
              </a:rPr>
              <a:t>Exod. 12.2, 7; </a:t>
            </a:r>
            <a:r>
              <a:rPr lang="en-US" sz="1200" b="0" i="1" u="none" strike="noStrike" kern="1200" baseline="0">
                <a:solidFill>
                  <a:schemeClr val="tx1"/>
                </a:solidFill>
                <a:latin typeface="Arial"/>
                <a:ea typeface="+mn-ea"/>
                <a:cs typeface="Arial"/>
              </a:rPr>
              <a:t>Mekilta, </a:t>
            </a:r>
            <a:r>
              <a:rPr lang="en-US" sz="1200" b="0" i="0" u="none" strike="noStrike" kern="1200" baseline="0">
                <a:solidFill>
                  <a:schemeClr val="tx1"/>
                </a:solidFill>
                <a:latin typeface="Arial"/>
                <a:ea typeface="+mn-ea"/>
                <a:cs typeface="Arial"/>
              </a:rPr>
              <a:t>BeshallahΩ 6.30–35; </a:t>
            </a:r>
            <a:r>
              <a:rPr lang="en-US" sz="1200" b="0" i="1" u="none" strike="noStrike" kern="1200" baseline="0">
                <a:solidFill>
                  <a:schemeClr val="tx1"/>
                </a:solidFill>
                <a:latin typeface="Arial"/>
                <a:ea typeface="+mn-ea"/>
                <a:cs typeface="Arial"/>
              </a:rPr>
              <a:t>Pesikta Rabbati </a:t>
            </a:r>
            <a:r>
              <a:rPr lang="en-US" sz="1200" b="0" i="0" u="none" strike="noStrike" kern="1200" baseline="0">
                <a:solidFill>
                  <a:schemeClr val="tx1"/>
                </a:solidFill>
                <a:latin typeface="Arial"/>
                <a:ea typeface="+mn-ea"/>
                <a:cs typeface="Arial"/>
              </a:rPr>
              <a:t>17.8; </a:t>
            </a:r>
            <a:r>
              <a:rPr lang="en-US" sz="1200" b="0" i="1" u="none" strike="noStrike" kern="1200" baseline="0">
                <a:solidFill>
                  <a:schemeClr val="tx1"/>
                </a:solidFill>
                <a:latin typeface="Arial"/>
                <a:ea typeface="+mn-ea"/>
                <a:cs typeface="Arial"/>
              </a:rPr>
              <a:t>Pesikta de Rab Kahana </a:t>
            </a:r>
            <a:r>
              <a:rPr lang="en-US" sz="1200" b="0" i="0" u="none" strike="noStrike" kern="1200" baseline="0">
                <a:solidFill>
                  <a:schemeClr val="tx1"/>
                </a:solidFill>
                <a:latin typeface="Arial"/>
                <a:ea typeface="+mn-ea"/>
                <a:cs typeface="Arial"/>
              </a:rPr>
              <a:t>7.11, in specific application to Rome). </a:t>
            </a:r>
            <a:r>
              <a:rPr lang="en-US" sz="1200" b="0" i="1" u="none" strike="noStrike" kern="1200" baseline="0">
                <a:solidFill>
                  <a:schemeClr val="tx1"/>
                </a:solidFill>
                <a:latin typeface="Arial"/>
                <a:ea typeface="+mn-ea"/>
                <a:cs typeface="Arial"/>
              </a:rPr>
              <a:t>Sib. Or. </a:t>
            </a:r>
            <a:r>
              <a:rPr lang="en-US" sz="1200" b="0" i="0" u="none" strike="noStrike" kern="1200" baseline="0">
                <a:solidFill>
                  <a:schemeClr val="tx1"/>
                </a:solidFill>
                <a:latin typeface="Arial"/>
                <a:ea typeface="+mn-ea"/>
                <a:cs typeface="Arial"/>
              </a:rPr>
              <a:t>3.680–92 likewise applies the Ezek. 38:22 depiction to the final judgment and breakup of the cosmos: “He will break . . . the mountains. . . . God will judge all people by . . . fire. . . . There will also be brimstone from heaven and stone and much grievous hail.” Cf. Wis. 5:22ff., where “hailstones full of wrath will be cast as out of a stone bow” to punish ungodly kings on the day of final judgment. Cf. also Ezek. 13:11–13, where twice the prophet mentions that God will send “a flooding rain” and “great stones” in judgment against false prophets."</a:t>
            </a:r>
            <a:endParaRPr lang="en-US">
              <a:latin typeface="Arial"/>
              <a:ea typeface="ＭＳ Ｐゴシック" charset="0"/>
              <a:cs typeface="Arial"/>
            </a:endParaRPr>
          </a:p>
          <a:p>
            <a:endParaRPr lang="en-US">
              <a:latin typeface="Arial"/>
              <a:ea typeface="ＭＳ Ｐゴシック" charset="0"/>
              <a:cs typeface="Arial"/>
            </a:endParaRPr>
          </a:p>
          <a:p>
            <a:r>
              <a:rPr lang="en-US">
                <a:latin typeface="Arial"/>
                <a:ea typeface="ＭＳ Ｐゴシック" charset="0"/>
                <a:cs typeface="Arial"/>
              </a:rPr>
              <a:t>______________-</a:t>
            </a:r>
          </a:p>
          <a:p>
            <a:r>
              <a:rPr lang="en-US">
                <a:latin typeface="Arial"/>
                <a:ea typeface="ＭＳ Ｐゴシック" charset="0"/>
                <a:cs typeface="Arial"/>
              </a:rPr>
              <a:t>http://myweathercontent.myweather.net/webhd/pkg/v2/template3.html?host=whio&amp;section=4&amp;page=42&amp;story=350</a:t>
            </a:r>
          </a:p>
        </p:txBody>
      </p:sp>
    </p:spTree>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9427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BD5B5807-BE56-A34E-99B5-1F13A146AB9F}" type="slidenum">
              <a:rPr lang="en-GB" sz="1200">
                <a:solidFill>
                  <a:prstClr val="white"/>
                </a:solidFill>
              </a:rPr>
              <a:pPr/>
              <a:t>134</a:t>
            </a:fld>
            <a:endParaRPr lang="en-GB" sz="1200">
              <a:solidFill>
                <a:prstClr val="white"/>
              </a:solidFill>
            </a:endParaRPr>
          </a:p>
        </p:txBody>
      </p:sp>
      <p:sp>
        <p:nvSpPr>
          <p:cNvPr id="694274" name="Rectangle 2"/>
          <p:cNvSpPr>
            <a:spLocks noGrp="1" noRot="1" noChangeAspect="1" noChangeArrowheads="1" noTextEdit="1"/>
          </p:cNvSpPr>
          <p:nvPr>
            <p:ph type="sldImg"/>
          </p:nvPr>
        </p:nvSpPr>
        <p:spPr>
          <a:ln/>
        </p:spPr>
      </p:sp>
      <p:sp>
        <p:nvSpPr>
          <p:cNvPr id="694275" name="Rectangle 3"/>
          <p:cNvSpPr>
            <a:spLocks noGrp="1" noChangeArrowheads="1"/>
          </p:cNvSpPr>
          <p:nvPr>
            <p:ph type="body" idx="1"/>
          </p:nvPr>
        </p:nvSpPr>
        <p:spPr>
          <a:xfrm>
            <a:off x="914400" y="4338638"/>
            <a:ext cx="5029200" cy="274637"/>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 uri="{FAA26D3D-D897-4be2-8F04-BA451C77F1D7}">
              <ma14:placeholderFlag xmlns="" xmlns:ma14="http://schemas.microsoft.com/office/mac/drawingml/2011/main" val="1"/>
            </a:ext>
          </a:extLst>
        </p:spPr>
        <p:txBody>
          <a:bodyPr/>
          <a:lstStyle/>
          <a:p>
            <a:endParaRPr lang="en-GB">
              <a:latin typeface="Times New Roman" charset="0"/>
              <a:ea typeface="ＭＳ Ｐゴシック" charset="0"/>
              <a:cs typeface="ＭＳ Ｐゴシック" charset="0"/>
            </a:endParaRPr>
          </a:p>
        </p:txBody>
      </p:sp>
    </p:spTree>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71073" name="Slide Image Placeholder 1"/>
          <p:cNvSpPr>
            <a:spLocks noGrp="1" noRot="1" noChangeAspect="1"/>
          </p:cNvSpPr>
          <p:nvPr>
            <p:ph type="sldImg"/>
          </p:nvPr>
        </p:nvSpPr>
        <p:spPr>
          <a:ln/>
        </p:spPr>
      </p:sp>
      <p:sp>
        <p:nvSpPr>
          <p:cNvPr id="771074" name="Notes Placeholder 2"/>
          <p:cNvSpPr>
            <a:spLocks noGrp="1"/>
          </p:cNvSpPr>
          <p:nvPr>
            <p:ph type="body" idx="1"/>
          </p:nvPr>
        </p:nvSpPr>
        <p:spPr>
          <a:xfrm>
            <a:off x="914400" y="4343400"/>
            <a:ext cx="5029200" cy="279180"/>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p>
            <a:r>
              <a:rPr lang="en-US" dirty="0">
                <a:latin typeface="Times New Roman" charset="0"/>
                <a:ea typeface="ＭＳ Ｐゴシック" charset="0"/>
                <a:cs typeface="ＭＳ Ｐゴシック" charset="0"/>
              </a:rPr>
              <a:t>The word "seven" (</a:t>
            </a:r>
            <a:r>
              <a:rPr lang="en-US" dirty="0" err="1">
                <a:latin typeface="Times New Roman" charset="0"/>
                <a:ea typeface="ＭＳ Ｐゴシック" charset="0"/>
                <a:cs typeface="ＭＳ Ｐゴシック" charset="0"/>
              </a:rPr>
              <a:t>hepta</a:t>
            </a:r>
            <a:r>
              <a:rPr lang="en-US" dirty="0">
                <a:latin typeface="Times New Roman" charset="0"/>
                <a:ea typeface="ＭＳ Ｐゴシック" charset="0"/>
                <a:cs typeface="ＭＳ Ｐゴシック" charset="0"/>
              </a:rPr>
              <a:t>) appears 55 times in the book of Revelation.</a:t>
            </a:r>
          </a:p>
        </p:txBody>
      </p:sp>
      <p:sp>
        <p:nvSpPr>
          <p:cNvPr id="771075" name="Slide Number Placeholder 3"/>
          <p:cNvSpPr>
            <a:spLocks noGrp="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367FAFA0-F494-764A-81A2-44B5D31013F5}" type="slidenum">
              <a:rPr lang="en-GB" sz="1200">
                <a:solidFill>
                  <a:prstClr val="white"/>
                </a:solidFill>
              </a:rPr>
              <a:pPr/>
              <a:t>136</a:t>
            </a:fld>
            <a:endParaRPr lang="en-GB" sz="1200">
              <a:solidFill>
                <a:prstClr val="white"/>
              </a:solidFill>
            </a:endParaRPr>
          </a:p>
        </p:txBody>
      </p:sp>
    </p:spTree>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73121" name="Slide Image Placeholder 1"/>
          <p:cNvSpPr>
            <a:spLocks noGrp="1" noRot="1" noChangeAspect="1"/>
          </p:cNvSpPr>
          <p:nvPr>
            <p:ph type="sldImg"/>
          </p:nvPr>
        </p:nvSpPr>
        <p:spPr>
          <a:ln/>
        </p:spPr>
      </p:sp>
      <p:sp>
        <p:nvSpPr>
          <p:cNvPr id="773122" name="Notes Placeholder 2"/>
          <p:cNvSpPr>
            <a:spLocks noGrp="1"/>
          </p:cNvSpPr>
          <p:nvPr>
            <p:ph type="body" idx="1"/>
          </p:nvPr>
        </p:nvSpPr>
        <p:spPr>
          <a:xfrm>
            <a:off x="914400" y="4343400"/>
            <a:ext cx="5029200" cy="279180"/>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p>
            <a:r>
              <a:rPr lang="en-US" dirty="0">
                <a:latin typeface="Times New Roman" charset="0"/>
                <a:ea typeface="ＭＳ Ｐゴシック" charset="0"/>
                <a:cs typeface="ＭＳ Ｐゴシック" charset="0"/>
              </a:rPr>
              <a:t>The word "seven" (</a:t>
            </a:r>
            <a:r>
              <a:rPr lang="en-US" dirty="0" err="1">
                <a:latin typeface="Times New Roman" charset="0"/>
                <a:ea typeface="ＭＳ Ｐゴシック" charset="0"/>
                <a:cs typeface="ＭＳ Ｐゴシック" charset="0"/>
              </a:rPr>
              <a:t>hepta</a:t>
            </a:r>
            <a:r>
              <a:rPr lang="en-US" dirty="0">
                <a:latin typeface="Times New Roman" charset="0"/>
                <a:ea typeface="ＭＳ Ｐゴシック" charset="0"/>
                <a:cs typeface="ＭＳ Ｐゴシック" charset="0"/>
              </a:rPr>
              <a:t>) appears 55 times in the book of Revelation.</a:t>
            </a:r>
          </a:p>
        </p:txBody>
      </p:sp>
      <p:sp>
        <p:nvSpPr>
          <p:cNvPr id="773123" name="Slide Number Placeholder 3"/>
          <p:cNvSpPr>
            <a:spLocks noGrp="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6745015F-EDAB-1E4B-83D8-B842403DD159}" type="slidenum">
              <a:rPr lang="en-GB" sz="1200">
                <a:solidFill>
                  <a:srgbClr val="000000"/>
                </a:solidFill>
              </a:rPr>
              <a:pPr/>
              <a:t>137</a:t>
            </a:fld>
            <a:endParaRPr lang="en-GB" sz="1200">
              <a:solidFill>
                <a:srgbClr val="000000"/>
              </a:solidFill>
            </a:endParaRPr>
          </a:p>
        </p:txBody>
      </p:sp>
    </p:spTree>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75169" name="Slide Image Placeholder 1"/>
          <p:cNvSpPr>
            <a:spLocks noGrp="1" noRot="1" noChangeAspect="1"/>
          </p:cNvSpPr>
          <p:nvPr>
            <p:ph type="sldImg"/>
          </p:nvPr>
        </p:nvSpPr>
        <p:spPr>
          <a:ln/>
        </p:spPr>
      </p:sp>
      <p:sp>
        <p:nvSpPr>
          <p:cNvPr id="775170" name="Notes Placeholder 2"/>
          <p:cNvSpPr>
            <a:spLocks noGrp="1"/>
          </p:cNvSpPr>
          <p:nvPr>
            <p:ph type="body" idx="1"/>
          </p:nvPr>
        </p:nvSpPr>
        <p:spPr>
          <a:xfrm>
            <a:off x="914400" y="4343400"/>
            <a:ext cx="5029200" cy="279180"/>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p>
            <a:r>
              <a:rPr lang="en-US" sz="1200" kern="1200" dirty="0">
                <a:solidFill>
                  <a:schemeClr val="tx1"/>
                </a:solidFill>
                <a:effectLst/>
                <a:latin typeface="Times New Roman" pitchFamily="-112" charset="0"/>
                <a:ea typeface="ＭＳ Ｐゴシック" pitchFamily="-108" charset="-128"/>
                <a:cs typeface="ＭＳ Ｐゴシック" pitchFamily="-108" charset="-128"/>
              </a:rPr>
              <a:t>"It is worth noting that there are seven "beatitudes" in Revelation: 1:3; 14:13; 16:15; 19:9; 20:6; 22:7, 14" (</a:t>
            </a:r>
            <a:r>
              <a:rPr lang="en-US" sz="1200" kern="1200" dirty="0" err="1">
                <a:solidFill>
                  <a:schemeClr val="tx1"/>
                </a:solidFill>
                <a:effectLst/>
                <a:latin typeface="Times New Roman" pitchFamily="-112" charset="0"/>
                <a:ea typeface="ＭＳ Ｐゴシック" pitchFamily="-108" charset="-128"/>
                <a:cs typeface="ＭＳ Ｐゴシック" pitchFamily="-108" charset="-128"/>
              </a:rPr>
              <a:t>Wiersbe</a:t>
            </a:r>
            <a:r>
              <a:rPr lang="en-US" sz="1200" kern="1200" dirty="0">
                <a:solidFill>
                  <a:schemeClr val="tx1"/>
                </a:solidFill>
                <a:effectLst/>
                <a:latin typeface="Times New Roman" pitchFamily="-112" charset="0"/>
                <a:ea typeface="ＭＳ Ｐゴシック" pitchFamily="-108" charset="-128"/>
                <a:cs typeface="ＭＳ Ｐゴシック" pitchFamily="-108" charset="-128"/>
              </a:rPr>
              <a:t>)</a:t>
            </a:r>
            <a:endParaRPr lang="en-US" dirty="0">
              <a:latin typeface="Times New Roman" charset="0"/>
              <a:ea typeface="ＭＳ Ｐゴシック" charset="0"/>
              <a:cs typeface="ＭＳ Ｐゴシック" charset="0"/>
            </a:endParaRPr>
          </a:p>
        </p:txBody>
      </p:sp>
      <p:sp>
        <p:nvSpPr>
          <p:cNvPr id="775171" name="Slide Number Placeholder 3"/>
          <p:cNvSpPr>
            <a:spLocks noGrp="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4E224D91-D4E5-9242-BFF2-974C6C4311AB}" type="slidenum">
              <a:rPr lang="en-GB" sz="1200">
                <a:solidFill>
                  <a:srgbClr val="000000"/>
                </a:solidFill>
              </a:rPr>
              <a:pPr/>
              <a:t>138</a:t>
            </a:fld>
            <a:endParaRPr lang="en-GB" sz="1200">
              <a:solidFill>
                <a:srgbClr val="000000"/>
              </a:solidFill>
            </a:endParaRPr>
          </a:p>
        </p:txBody>
      </p:sp>
    </p:spTree>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0246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7E8831A8-F37B-0148-B569-CBCD93128184}" type="slidenum">
              <a:rPr lang="en-GB" sz="1200">
                <a:solidFill>
                  <a:prstClr val="white"/>
                </a:solidFill>
              </a:rPr>
              <a:pPr/>
              <a:t>139</a:t>
            </a:fld>
            <a:endParaRPr lang="en-GB" sz="1200">
              <a:solidFill>
                <a:prstClr val="white"/>
              </a:solidFill>
            </a:endParaRPr>
          </a:p>
        </p:txBody>
      </p:sp>
      <p:sp>
        <p:nvSpPr>
          <p:cNvPr id="702466" name="Rectangle 2"/>
          <p:cNvSpPr>
            <a:spLocks noGrp="1" noRot="1" noChangeAspect="1" noChangeArrowheads="1" noTextEdit="1"/>
          </p:cNvSpPr>
          <p:nvPr>
            <p:ph type="sldImg"/>
          </p:nvPr>
        </p:nvSpPr>
        <p:spPr>
          <a:ln/>
        </p:spPr>
      </p:sp>
      <p:sp>
        <p:nvSpPr>
          <p:cNvPr id="702467" name="Rectangle 3"/>
          <p:cNvSpPr>
            <a:spLocks noGrp="1" noChangeArrowheads="1"/>
          </p:cNvSpPr>
          <p:nvPr>
            <p:ph type="body" idx="1"/>
          </p:nvPr>
        </p:nvSpPr>
        <p:spPr>
          <a:xfrm>
            <a:off x="914400" y="4338638"/>
            <a:ext cx="5029200" cy="274637"/>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 uri="{FAA26D3D-D897-4be2-8F04-BA451C77F1D7}">
              <ma14:placeholderFlag xmlns="" xmlns:ma14="http://schemas.microsoft.com/office/mac/drawingml/2011/main" val="1"/>
            </a:ext>
          </a:extLst>
        </p:spPr>
        <p:txBody>
          <a:bodyPr/>
          <a:lstStyle/>
          <a:p>
            <a:endParaRPr lang="en-GB">
              <a:latin typeface="Times New Roman" charset="0"/>
              <a:ea typeface="ＭＳ Ｐゴシック" charset="0"/>
              <a:cs typeface="ＭＳ Ｐゴシック" charset="0"/>
            </a:endParaRPr>
          </a:p>
        </p:txBody>
      </p:sp>
    </p:spTree>
  </p:cSld>
  <p:clrMapOvr>
    <a:masterClrMapping/>
  </p:clrMapOvr>
</p:notes>
</file>

<file path=ppt/notesSlides/notesSlide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0451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E3BE4D70-6816-2545-8055-5DB67878576F}" type="slidenum">
              <a:rPr lang="en-GB" sz="1200">
                <a:solidFill>
                  <a:prstClr val="white"/>
                </a:solidFill>
              </a:rPr>
              <a:pPr/>
              <a:t>140</a:t>
            </a:fld>
            <a:endParaRPr lang="en-GB" sz="1200">
              <a:solidFill>
                <a:prstClr val="white"/>
              </a:solidFill>
            </a:endParaRPr>
          </a:p>
        </p:txBody>
      </p:sp>
      <p:sp>
        <p:nvSpPr>
          <p:cNvPr id="704514" name="Rectangle 2"/>
          <p:cNvSpPr>
            <a:spLocks noGrp="1" noRot="1" noChangeAspect="1" noChangeArrowheads="1" noTextEdit="1"/>
          </p:cNvSpPr>
          <p:nvPr>
            <p:ph type="sldImg"/>
          </p:nvPr>
        </p:nvSpPr>
        <p:spPr>
          <a:ln/>
        </p:spPr>
      </p:sp>
      <p:sp>
        <p:nvSpPr>
          <p:cNvPr id="704515"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0656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2CB17A88-2A83-4948-B1B9-2729AD597CF9}" type="slidenum">
              <a:rPr lang="en-GB" sz="1200">
                <a:solidFill>
                  <a:prstClr val="white"/>
                </a:solidFill>
              </a:rPr>
              <a:pPr/>
              <a:t>141</a:t>
            </a:fld>
            <a:endParaRPr lang="en-GB" sz="1200">
              <a:solidFill>
                <a:prstClr val="white"/>
              </a:solidFill>
            </a:endParaRPr>
          </a:p>
        </p:txBody>
      </p:sp>
      <p:sp>
        <p:nvSpPr>
          <p:cNvPr id="706562" name="Rectangle 1026"/>
          <p:cNvSpPr>
            <a:spLocks noGrp="1" noRot="1" noChangeAspect="1" noChangeArrowheads="1" noTextEdit="1"/>
          </p:cNvSpPr>
          <p:nvPr>
            <p:ph type="sldImg"/>
          </p:nvPr>
        </p:nvSpPr>
        <p:spPr>
          <a:ln/>
        </p:spPr>
      </p:sp>
      <p:sp>
        <p:nvSpPr>
          <p:cNvPr id="706563" name="Rectangle 1027"/>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0860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F42B1BFC-0A31-9D4F-A714-197DE44D285F}" type="slidenum">
              <a:rPr lang="en-GB" sz="1200">
                <a:solidFill>
                  <a:prstClr val="white"/>
                </a:solidFill>
              </a:rPr>
              <a:pPr/>
              <a:t>143</a:t>
            </a:fld>
            <a:endParaRPr lang="en-GB" sz="1200">
              <a:solidFill>
                <a:prstClr val="white"/>
              </a:solidFill>
            </a:endParaRPr>
          </a:p>
        </p:txBody>
      </p:sp>
      <p:sp>
        <p:nvSpPr>
          <p:cNvPr id="708610" name="Rectangle 2"/>
          <p:cNvSpPr>
            <a:spLocks noGrp="1" noRot="1" noChangeAspect="1" noChangeArrowheads="1" noTextEdit="1"/>
          </p:cNvSpPr>
          <p:nvPr>
            <p:ph type="sldImg"/>
          </p:nvPr>
        </p:nvSpPr>
        <p:spPr>
          <a:ln/>
        </p:spPr>
      </p:sp>
      <p:sp>
        <p:nvSpPr>
          <p:cNvPr id="708611"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065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7CCAAAA7-BC11-104A-B864-9347474CCB33}" type="slidenum">
              <a:rPr lang="en-GB" sz="1200">
                <a:solidFill>
                  <a:prstClr val="white"/>
                </a:solidFill>
              </a:rPr>
              <a:pPr/>
              <a:t>144</a:t>
            </a:fld>
            <a:endParaRPr lang="en-GB" sz="1200">
              <a:solidFill>
                <a:prstClr val="white"/>
              </a:solidFill>
            </a:endParaRPr>
          </a:p>
        </p:txBody>
      </p:sp>
      <p:sp>
        <p:nvSpPr>
          <p:cNvPr id="710658" name="Rectangle 2"/>
          <p:cNvSpPr>
            <a:spLocks noGrp="1" noRot="1" noChangeAspect="1" noChangeArrowheads="1" noTextEdit="1"/>
          </p:cNvSpPr>
          <p:nvPr>
            <p:ph type="sldImg"/>
          </p:nvPr>
        </p:nvSpPr>
        <p:spPr>
          <a:ln/>
        </p:spPr>
      </p:sp>
      <p:sp>
        <p:nvSpPr>
          <p:cNvPr id="710659"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slideLayouts/_rels/slideLayout1.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9.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40.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1.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2.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3.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4.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5.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6.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7.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8.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9.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50.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1.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2.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3.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4.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5.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6.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7.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8.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9.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60.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1.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2.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3.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4.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5.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6.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7.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8.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9.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70.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1.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2.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3.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4.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5.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6.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7.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8.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9.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80.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1.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2.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3.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4.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5.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86.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87.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88.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89.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90.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1.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2.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3.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4.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5.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6.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9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9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0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1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2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2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2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2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3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3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3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3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3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4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41.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4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4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4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4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4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4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48.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49.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50.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51.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52.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53.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54.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55.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56.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57.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58.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59.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60.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61.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62.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63.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64.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65.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66.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67.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68.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69.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70.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71.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72.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73.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74.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75.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76.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77.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78.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79.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80.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81.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82.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83.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84.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85.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86.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87.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88.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89.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90.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91.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92.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93.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94.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95.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96.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97.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98.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99.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00.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01.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02.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03.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04.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05.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06.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07.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08.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09.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10.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11.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12.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13.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14.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15.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16.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17.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18.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19.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20.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21.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22.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23.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24.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25.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26.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27.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28.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29.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30.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31.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32.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33.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34.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35.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36.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37.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38.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39.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40.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41.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42.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43.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44.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45.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46.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47.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48.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49.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50.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51.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52.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53.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54.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55.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56.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57.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58.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59.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60.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61.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62.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63.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64.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65.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66.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67.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68.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69.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70.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71.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72.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73.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74.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75.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76.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77.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78.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79.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80.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81.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82.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83.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84.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85.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86.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87.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88.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89.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90.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91.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92.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93.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94.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95.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96.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97.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98.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99.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00.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01.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02.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03.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04.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05.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06.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07.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08.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09.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10.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11.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12.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13.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14.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15.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16.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17.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18.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19.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20.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21.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22.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23.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24.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25.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26.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27.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28.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29.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30.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31.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32.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33.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34.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35.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36.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37.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38.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39.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40.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41.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42.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43.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44.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45.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46.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47.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48.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49.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50.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51.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52.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53.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54.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55.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56.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57.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58.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59.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60.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61.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62.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63.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64.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65.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66.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67.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68.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69.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70.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71.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72.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73.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74.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75.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76.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77.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78.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79.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80.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81.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82.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83.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84.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85.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86.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87.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88.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89.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90.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91.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92.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93.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94.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95.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96.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97.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98.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99.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00.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01.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02.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03.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pic>
        <p:nvPicPr>
          <p:cNvPr id="4" name="Picture 1026"/>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5588" cy="68595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786435" name="Rectangle 1027"/>
          <p:cNvSpPr>
            <a:spLocks noGrp="1" noChangeArrowheads="1"/>
          </p:cNvSpPr>
          <p:nvPr>
            <p:ph type="ctrTitle"/>
          </p:nvPr>
        </p:nvSpPr>
        <p:spPr>
          <a:xfrm>
            <a:off x="914400" y="1676400"/>
            <a:ext cx="7315200" cy="1143000"/>
          </a:xfrm>
        </p:spPr>
        <p:txBody>
          <a:bodyPr/>
          <a:lstStyle>
            <a:lvl1pPr>
              <a:defRPr>
                <a:solidFill>
                  <a:schemeClr val="tx2"/>
                </a:solidFill>
              </a:defRPr>
            </a:lvl1pPr>
          </a:lstStyle>
          <a:p>
            <a:r>
              <a:rPr lang="en-US" dirty="0"/>
              <a:t>Click to edit Master title style</a:t>
            </a:r>
          </a:p>
        </p:txBody>
      </p:sp>
      <p:sp>
        <p:nvSpPr>
          <p:cNvPr id="786436" name="Rectangle 1028"/>
          <p:cNvSpPr>
            <a:spLocks noGrp="1" noChangeArrowheads="1"/>
          </p:cNvSpPr>
          <p:nvPr>
            <p:ph type="subTitle" idx="1"/>
          </p:nvPr>
        </p:nvSpPr>
        <p:spPr>
          <a:xfrm>
            <a:off x="914400" y="2971800"/>
            <a:ext cx="7315200" cy="1752600"/>
          </a:xfrm>
          <a:ln>
            <a:noFill/>
          </a:ln>
        </p:spPr>
        <p:txBody>
          <a:bodyPr/>
          <a:lstStyle>
            <a:lvl1pPr marL="0" indent="0" algn="ctr">
              <a:buFontTx/>
              <a:buNone/>
              <a:defRPr>
                <a:solidFill>
                  <a:schemeClr val="tx2"/>
                </a:solidFill>
              </a:defRPr>
            </a:lvl1pPr>
          </a:lstStyle>
          <a:p>
            <a:r>
              <a:rPr lang="en-US"/>
              <a:t>Click to edit Master subtitle style</a:t>
            </a:r>
          </a:p>
        </p:txBody>
      </p:sp>
      <p:sp>
        <p:nvSpPr>
          <p:cNvPr id="5" name="Rectangle 1029"/>
          <p:cNvSpPr>
            <a:spLocks noGrp="1" noChangeArrowheads="1"/>
          </p:cNvSpPr>
          <p:nvPr>
            <p:ph type="dt" sz="half" idx="10"/>
          </p:nvPr>
        </p:nvSpPr>
        <p:spPr/>
        <p:txBody>
          <a:bodyPr/>
          <a:lstStyle>
            <a:lvl1pPr>
              <a:defRPr/>
            </a:lvl1pPr>
          </a:lstStyle>
          <a:p>
            <a:pPr>
              <a:defRPr/>
            </a:pPr>
            <a:endParaRPr lang="en-US">
              <a:solidFill>
                <a:srgbClr val="FFFFFF"/>
              </a:solidFill>
            </a:endParaRPr>
          </a:p>
        </p:txBody>
      </p:sp>
      <p:sp>
        <p:nvSpPr>
          <p:cNvPr id="6" name="Rectangle 1030"/>
          <p:cNvSpPr>
            <a:spLocks noGrp="1" noChangeArrowheads="1"/>
          </p:cNvSpPr>
          <p:nvPr>
            <p:ph type="ftr" sz="quarter" idx="11"/>
          </p:nvPr>
        </p:nvSpPr>
        <p:spPr/>
        <p:txBody>
          <a:bodyPr/>
          <a:lstStyle>
            <a:lvl1pPr>
              <a:defRPr/>
            </a:lvl1pPr>
          </a:lstStyle>
          <a:p>
            <a:pPr>
              <a:defRPr/>
            </a:pPr>
            <a:endParaRPr lang="en-US">
              <a:solidFill>
                <a:srgbClr val="FFFFFF"/>
              </a:solidFill>
            </a:endParaRPr>
          </a:p>
        </p:txBody>
      </p:sp>
      <p:sp>
        <p:nvSpPr>
          <p:cNvPr id="7" name="Rectangle 1031"/>
          <p:cNvSpPr>
            <a:spLocks noGrp="1" noChangeArrowheads="1"/>
          </p:cNvSpPr>
          <p:nvPr>
            <p:ph type="sldNum" sz="quarter" idx="12"/>
          </p:nvPr>
        </p:nvSpPr>
        <p:spPr/>
        <p:txBody>
          <a:bodyPr/>
          <a:lstStyle>
            <a:lvl1pPr>
              <a:defRPr/>
            </a:lvl1pPr>
          </a:lstStyle>
          <a:p>
            <a:pPr>
              <a:defRPr/>
            </a:pPr>
            <a:fld id="{93636517-2696-1A4B-94ED-503A84D3FD77}"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141047801"/>
      </p:ext>
    </p:extLst>
  </p:cSld>
  <p:clrMapOvr>
    <a:masterClrMapping/>
  </p:clrMapOvr>
  <p:transition/>
</p:sldLayout>
</file>

<file path=ppt/slideLayouts/slideLayout1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4"/>
          <p:cNvSpPr>
            <a:spLocks noGrp="1" noChangeArrowheads="1"/>
          </p:cNvSpPr>
          <p:nvPr>
            <p:ph type="dt" sz="half" idx="10"/>
          </p:nvPr>
        </p:nvSpPr>
        <p:spPr/>
        <p:txBody>
          <a:bodyPr/>
          <a:lstStyle>
            <a:lvl1pPr algn="ctr">
              <a:defRPr b="1">
                <a:latin typeface="Arial"/>
                <a:ea typeface="ＭＳ Ｐゴシック"/>
              </a:defRPr>
            </a:lvl1pPr>
          </a:lstStyle>
          <a:p>
            <a:pPr>
              <a:defRPr/>
            </a:pPr>
            <a:endParaRPr lang="en-US"/>
          </a:p>
        </p:txBody>
      </p:sp>
      <p:sp>
        <p:nvSpPr>
          <p:cNvPr id="6" name="Rectangle 45"/>
          <p:cNvSpPr>
            <a:spLocks noGrp="1" noChangeArrowheads="1"/>
          </p:cNvSpPr>
          <p:nvPr>
            <p:ph type="ftr" sz="quarter" idx="11"/>
          </p:nvPr>
        </p:nvSpPr>
        <p:spPr/>
        <p:txBody>
          <a:bodyPr/>
          <a:lstStyle>
            <a:lvl1pPr>
              <a:defRPr b="1">
                <a:latin typeface="Arial"/>
                <a:ea typeface="ＭＳ Ｐゴシック"/>
              </a:defRPr>
            </a:lvl1pPr>
          </a:lstStyle>
          <a:p>
            <a:pPr>
              <a:defRPr/>
            </a:pPr>
            <a:endParaRPr lang="en-US"/>
          </a:p>
        </p:txBody>
      </p:sp>
      <p:sp>
        <p:nvSpPr>
          <p:cNvPr id="7" name="Rectangle 46"/>
          <p:cNvSpPr>
            <a:spLocks noGrp="1" noChangeArrowheads="1"/>
          </p:cNvSpPr>
          <p:nvPr>
            <p:ph type="sldNum" sz="quarter" idx="12"/>
          </p:nvPr>
        </p:nvSpPr>
        <p:spPr/>
        <p:txBody>
          <a:bodyPr/>
          <a:lstStyle>
            <a:lvl1pPr>
              <a:defRPr b="1">
                <a:latin typeface="Arial"/>
                <a:ea typeface="ＭＳ Ｐゴシック"/>
              </a:defRPr>
            </a:lvl1pPr>
          </a:lstStyle>
          <a:p>
            <a:pPr>
              <a:defRPr/>
            </a:pPr>
            <a:fld id="{A3CB4392-4D9E-D145-A915-AA94A99E5C73}" type="slidenum">
              <a:rPr lang="en-US"/>
              <a:pPr>
                <a:defRPr/>
              </a:pPr>
              <a:t>‹#›</a:t>
            </a:fld>
            <a:endParaRPr lang="en-US"/>
          </a:p>
        </p:txBody>
      </p:sp>
    </p:spTree>
    <p:extLst>
      <p:ext uri="{BB962C8B-B14F-4D97-AF65-F5344CB8AC3E}">
        <p14:creationId xmlns:p14="http://schemas.microsoft.com/office/powerpoint/2010/main" val="2046488107"/>
      </p:ext>
    </p:extLst>
  </p:cSld>
  <p:clrMapOvr>
    <a:masterClrMapping/>
  </p:clrMapOvr>
</p:sldLayout>
</file>

<file path=ppt/slideLayouts/slideLayout10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defRPr>
                <a:latin typeface="Comic Sans MS" charset="0"/>
              </a:defRPr>
            </a:lvl1pPr>
          </a:lstStyle>
          <a:p>
            <a:pPr>
              <a:defRPr/>
            </a:pPr>
            <a:endParaRPr lang="en-US"/>
          </a:p>
        </p:txBody>
      </p:sp>
      <p:sp>
        <p:nvSpPr>
          <p:cNvPr id="4" name="Rectangle 5"/>
          <p:cNvSpPr>
            <a:spLocks noGrp="1" noChangeArrowheads="1"/>
          </p:cNvSpPr>
          <p:nvPr>
            <p:ph type="ftr" sz="quarter" idx="11"/>
          </p:nvPr>
        </p:nvSpPr>
        <p:spPr/>
        <p:txBody>
          <a:bodyPr/>
          <a:lstStyle>
            <a:lvl1pPr>
              <a:defRPr>
                <a:latin typeface="Comic Sans MS" charset="0"/>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atin typeface="Comic Sans MS" charset="0"/>
              </a:defRPr>
            </a:lvl1pPr>
          </a:lstStyle>
          <a:p>
            <a:pPr>
              <a:defRPr/>
            </a:pPr>
            <a:fld id="{7D1355D6-D4D9-4244-ABC5-5A092B862247}" type="slidenum">
              <a:rPr lang="en-US">
                <a:ea typeface="ＭＳ Ｐゴシック"/>
              </a:rPr>
              <a:pPr>
                <a:defRPr/>
              </a:pPr>
              <a:t>‹#›</a:t>
            </a:fld>
            <a:endParaRPr lang="en-US">
              <a:ea typeface="ＭＳ Ｐゴシック"/>
            </a:endParaRPr>
          </a:p>
        </p:txBody>
      </p:sp>
    </p:spTree>
    <p:extLst>
      <p:ext uri="{BB962C8B-B14F-4D97-AF65-F5344CB8AC3E}">
        <p14:creationId xmlns:p14="http://schemas.microsoft.com/office/powerpoint/2010/main" val="1639099901"/>
      </p:ext>
    </p:extLst>
  </p:cSld>
  <p:clrMapOvr>
    <a:masterClrMapping/>
  </p:clrMapOvr>
  <p:transition/>
</p:sldLayout>
</file>

<file path=ppt/slideLayouts/slideLayout10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atin typeface="Comic Sans MS" charset="0"/>
              </a:defRPr>
            </a:lvl1pPr>
          </a:lstStyle>
          <a:p>
            <a:pPr>
              <a:defRPr/>
            </a:pPr>
            <a:endParaRPr lang="en-US"/>
          </a:p>
        </p:txBody>
      </p:sp>
      <p:sp>
        <p:nvSpPr>
          <p:cNvPr id="3" name="Rectangle 5"/>
          <p:cNvSpPr>
            <a:spLocks noGrp="1" noChangeArrowheads="1"/>
          </p:cNvSpPr>
          <p:nvPr>
            <p:ph type="ftr" sz="quarter" idx="11"/>
          </p:nvPr>
        </p:nvSpPr>
        <p:spPr/>
        <p:txBody>
          <a:bodyPr/>
          <a:lstStyle>
            <a:lvl1pPr>
              <a:defRPr>
                <a:latin typeface="Comic Sans MS" charset="0"/>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atin typeface="Comic Sans MS" charset="0"/>
              </a:defRPr>
            </a:lvl1pPr>
          </a:lstStyle>
          <a:p>
            <a:pPr>
              <a:defRPr/>
            </a:pPr>
            <a:fld id="{CCE1EF26-EEF9-844B-81D9-C9CB2777E7B3}" type="slidenum">
              <a:rPr lang="en-US">
                <a:ea typeface="ＭＳ Ｐゴシック"/>
              </a:rPr>
              <a:pPr>
                <a:defRPr/>
              </a:pPr>
              <a:t>‹#›</a:t>
            </a:fld>
            <a:endParaRPr lang="en-US">
              <a:ea typeface="ＭＳ Ｐゴシック"/>
            </a:endParaRPr>
          </a:p>
        </p:txBody>
      </p:sp>
    </p:spTree>
    <p:extLst>
      <p:ext uri="{BB962C8B-B14F-4D97-AF65-F5344CB8AC3E}">
        <p14:creationId xmlns:p14="http://schemas.microsoft.com/office/powerpoint/2010/main" val="619100390"/>
      </p:ext>
    </p:extLst>
  </p:cSld>
  <p:clrMapOvr>
    <a:masterClrMapping/>
  </p:clrMapOvr>
  <p:transition/>
</p:sldLayout>
</file>

<file path=ppt/slideLayouts/slideLayout10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atin typeface="Comic Sans MS" charset="0"/>
              </a:defRPr>
            </a:lvl1pPr>
          </a:lstStyle>
          <a:p>
            <a:pPr>
              <a:defRPr/>
            </a:pPr>
            <a:endParaRPr lang="en-US"/>
          </a:p>
        </p:txBody>
      </p:sp>
      <p:sp>
        <p:nvSpPr>
          <p:cNvPr id="6" name="Rectangle 5"/>
          <p:cNvSpPr>
            <a:spLocks noGrp="1" noChangeArrowheads="1"/>
          </p:cNvSpPr>
          <p:nvPr>
            <p:ph type="ftr" sz="quarter" idx="11"/>
          </p:nvPr>
        </p:nvSpPr>
        <p:spPr/>
        <p:txBody>
          <a:bodyPr/>
          <a:lstStyle>
            <a:lvl1pPr>
              <a:defRPr>
                <a:latin typeface="Comic Sans MS" charset="0"/>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Comic Sans MS" charset="0"/>
              </a:defRPr>
            </a:lvl1pPr>
          </a:lstStyle>
          <a:p>
            <a:pPr>
              <a:defRPr/>
            </a:pPr>
            <a:fld id="{376F4210-9F6D-1244-B4CA-B6EF1A0B1055}" type="slidenum">
              <a:rPr lang="en-US">
                <a:ea typeface="ＭＳ Ｐゴシック"/>
              </a:rPr>
              <a:pPr>
                <a:defRPr/>
              </a:pPr>
              <a:t>‹#›</a:t>
            </a:fld>
            <a:endParaRPr lang="en-US">
              <a:ea typeface="ＭＳ Ｐゴシック"/>
            </a:endParaRPr>
          </a:p>
        </p:txBody>
      </p:sp>
    </p:spTree>
    <p:extLst>
      <p:ext uri="{BB962C8B-B14F-4D97-AF65-F5344CB8AC3E}">
        <p14:creationId xmlns:p14="http://schemas.microsoft.com/office/powerpoint/2010/main" val="2670379810"/>
      </p:ext>
    </p:extLst>
  </p:cSld>
  <p:clrMapOvr>
    <a:masterClrMapping/>
  </p:clrMapOvr>
  <p:transition/>
</p:sldLayout>
</file>

<file path=ppt/slideLayouts/slideLayout10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atin typeface="Comic Sans MS" charset="0"/>
              </a:defRPr>
            </a:lvl1pPr>
          </a:lstStyle>
          <a:p>
            <a:pPr>
              <a:defRPr/>
            </a:pPr>
            <a:endParaRPr lang="en-US"/>
          </a:p>
        </p:txBody>
      </p:sp>
      <p:sp>
        <p:nvSpPr>
          <p:cNvPr id="6" name="Rectangle 5"/>
          <p:cNvSpPr>
            <a:spLocks noGrp="1" noChangeArrowheads="1"/>
          </p:cNvSpPr>
          <p:nvPr>
            <p:ph type="ftr" sz="quarter" idx="11"/>
          </p:nvPr>
        </p:nvSpPr>
        <p:spPr/>
        <p:txBody>
          <a:bodyPr/>
          <a:lstStyle>
            <a:lvl1pPr>
              <a:defRPr>
                <a:latin typeface="Comic Sans MS" charset="0"/>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Comic Sans MS" charset="0"/>
              </a:defRPr>
            </a:lvl1pPr>
          </a:lstStyle>
          <a:p>
            <a:pPr>
              <a:defRPr/>
            </a:pPr>
            <a:fld id="{FA1DAF8D-2E78-4746-B594-0C27E70B30BF}" type="slidenum">
              <a:rPr lang="en-US">
                <a:ea typeface="ＭＳ Ｐゴシック"/>
              </a:rPr>
              <a:pPr>
                <a:defRPr/>
              </a:pPr>
              <a:t>‹#›</a:t>
            </a:fld>
            <a:endParaRPr lang="en-US">
              <a:ea typeface="ＭＳ Ｐゴシック"/>
            </a:endParaRPr>
          </a:p>
        </p:txBody>
      </p:sp>
    </p:spTree>
    <p:extLst>
      <p:ext uri="{BB962C8B-B14F-4D97-AF65-F5344CB8AC3E}">
        <p14:creationId xmlns:p14="http://schemas.microsoft.com/office/powerpoint/2010/main" val="1683046382"/>
      </p:ext>
    </p:extLst>
  </p:cSld>
  <p:clrMapOvr>
    <a:masterClrMapping/>
  </p:clrMapOvr>
  <p:transition/>
</p:sldLayout>
</file>

<file path=ppt/slideLayouts/slideLayout10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atin typeface="Comic Sans MS"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a:latin typeface="Comic Sans MS"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Comic Sans MS" charset="0"/>
              </a:defRPr>
            </a:lvl1pPr>
          </a:lstStyle>
          <a:p>
            <a:pPr>
              <a:defRPr/>
            </a:pPr>
            <a:fld id="{2A89CB3D-1130-E04D-9468-166D4D03A233}" type="slidenum">
              <a:rPr lang="en-US">
                <a:ea typeface="ＭＳ Ｐゴシック"/>
              </a:rPr>
              <a:pPr>
                <a:defRPr/>
              </a:pPr>
              <a:t>‹#›</a:t>
            </a:fld>
            <a:endParaRPr lang="en-US">
              <a:ea typeface="ＭＳ Ｐゴシック"/>
            </a:endParaRPr>
          </a:p>
        </p:txBody>
      </p:sp>
    </p:spTree>
    <p:extLst>
      <p:ext uri="{BB962C8B-B14F-4D97-AF65-F5344CB8AC3E}">
        <p14:creationId xmlns:p14="http://schemas.microsoft.com/office/powerpoint/2010/main" val="1334988625"/>
      </p:ext>
    </p:extLst>
  </p:cSld>
  <p:clrMapOvr>
    <a:masterClrMapping/>
  </p:clrMapOvr>
  <p:transition/>
</p:sldLayout>
</file>

<file path=ppt/slideLayouts/slideLayout10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48450" y="274638"/>
            <a:ext cx="211455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304800" y="274638"/>
            <a:ext cx="619125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atin typeface="Comic Sans MS"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a:latin typeface="Comic Sans MS"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Comic Sans MS" charset="0"/>
              </a:defRPr>
            </a:lvl1pPr>
          </a:lstStyle>
          <a:p>
            <a:pPr>
              <a:defRPr/>
            </a:pPr>
            <a:fld id="{E7AC8952-72DB-F141-A8F4-69E51B1B79F4}" type="slidenum">
              <a:rPr lang="en-US">
                <a:ea typeface="ＭＳ Ｐゴシック"/>
              </a:rPr>
              <a:pPr>
                <a:defRPr/>
              </a:pPr>
              <a:t>‹#›</a:t>
            </a:fld>
            <a:endParaRPr lang="en-US">
              <a:ea typeface="ＭＳ Ｐゴシック"/>
            </a:endParaRPr>
          </a:p>
        </p:txBody>
      </p:sp>
    </p:spTree>
    <p:extLst>
      <p:ext uri="{BB962C8B-B14F-4D97-AF65-F5344CB8AC3E}">
        <p14:creationId xmlns:p14="http://schemas.microsoft.com/office/powerpoint/2010/main" val="2233673601"/>
      </p:ext>
    </p:extLst>
  </p:cSld>
  <p:clrMapOvr>
    <a:masterClrMapping/>
  </p:clrMapOvr>
  <p:transition/>
</p:sldLayout>
</file>

<file path=ppt/slideLayouts/slideLayout10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latin typeface="Arial Black"/>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latin typeface="Arial Black"/>
            </a:endParaRPr>
          </a:p>
        </p:txBody>
      </p:sp>
      <p:sp>
        <p:nvSpPr>
          <p:cNvPr id="6" name="Rectangle 6"/>
          <p:cNvSpPr>
            <a:spLocks noGrp="1" noChangeArrowheads="1"/>
          </p:cNvSpPr>
          <p:nvPr>
            <p:ph type="sldNum" sz="quarter" idx="12"/>
          </p:nvPr>
        </p:nvSpPr>
        <p:spPr>
          <a:ln/>
        </p:spPr>
        <p:txBody>
          <a:bodyPr/>
          <a:lstStyle>
            <a:lvl1pPr>
              <a:defRPr/>
            </a:lvl1pPr>
          </a:lstStyle>
          <a:p>
            <a:pPr>
              <a:defRPr/>
            </a:pPr>
            <a:fld id="{DFD37F98-8FA9-434B-A38E-C85205B897F4}" type="slidenum">
              <a:rPr lang="en-US">
                <a:ea typeface="ＭＳ Ｐゴシック"/>
              </a:rPr>
              <a:pPr>
                <a:defRPr/>
              </a:pPr>
              <a:t>‹#›</a:t>
            </a:fld>
            <a:endParaRPr lang="en-US">
              <a:ea typeface="ＭＳ Ｐゴシック"/>
            </a:endParaRPr>
          </a:p>
        </p:txBody>
      </p:sp>
    </p:spTree>
    <p:extLst>
      <p:ext uri="{BB962C8B-B14F-4D97-AF65-F5344CB8AC3E}">
        <p14:creationId xmlns:p14="http://schemas.microsoft.com/office/powerpoint/2010/main" val="3920392987"/>
      </p:ext>
    </p:extLst>
  </p:cSld>
  <p:clrMapOvr>
    <a:masterClrMapping/>
  </p:clrMapOvr>
  <p:transition/>
</p:sldLayout>
</file>

<file path=ppt/slideLayouts/slideLayout10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latin typeface="Arial Black"/>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latin typeface="Arial Black"/>
            </a:endParaRPr>
          </a:p>
        </p:txBody>
      </p:sp>
      <p:sp>
        <p:nvSpPr>
          <p:cNvPr id="6" name="Rectangle 6"/>
          <p:cNvSpPr>
            <a:spLocks noGrp="1" noChangeArrowheads="1"/>
          </p:cNvSpPr>
          <p:nvPr>
            <p:ph type="sldNum" sz="quarter" idx="12"/>
          </p:nvPr>
        </p:nvSpPr>
        <p:spPr>
          <a:ln/>
        </p:spPr>
        <p:txBody>
          <a:bodyPr/>
          <a:lstStyle>
            <a:lvl1pPr>
              <a:defRPr/>
            </a:lvl1pPr>
          </a:lstStyle>
          <a:p>
            <a:pPr>
              <a:defRPr/>
            </a:pPr>
            <a:fld id="{0A5A22D3-D5CF-9C48-9143-DC0865A42ED3}" type="slidenum">
              <a:rPr lang="en-US">
                <a:ea typeface="ＭＳ Ｐゴシック"/>
              </a:rPr>
              <a:pPr>
                <a:defRPr/>
              </a:pPr>
              <a:t>‹#›</a:t>
            </a:fld>
            <a:endParaRPr lang="en-US">
              <a:ea typeface="ＭＳ Ｐゴシック"/>
            </a:endParaRPr>
          </a:p>
        </p:txBody>
      </p:sp>
    </p:spTree>
    <p:extLst>
      <p:ext uri="{BB962C8B-B14F-4D97-AF65-F5344CB8AC3E}">
        <p14:creationId xmlns:p14="http://schemas.microsoft.com/office/powerpoint/2010/main" val="1869356194"/>
      </p:ext>
    </p:extLst>
  </p:cSld>
  <p:clrMapOvr>
    <a:masterClrMapping/>
  </p:clrMapOvr>
  <p:transition/>
</p:sldLayout>
</file>

<file path=ppt/slideLayouts/slideLayout10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latin typeface="Arial Black"/>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latin typeface="Arial Black"/>
            </a:endParaRPr>
          </a:p>
        </p:txBody>
      </p:sp>
      <p:sp>
        <p:nvSpPr>
          <p:cNvPr id="6" name="Rectangle 6"/>
          <p:cNvSpPr>
            <a:spLocks noGrp="1" noChangeArrowheads="1"/>
          </p:cNvSpPr>
          <p:nvPr>
            <p:ph type="sldNum" sz="quarter" idx="12"/>
          </p:nvPr>
        </p:nvSpPr>
        <p:spPr>
          <a:ln/>
        </p:spPr>
        <p:txBody>
          <a:bodyPr/>
          <a:lstStyle>
            <a:lvl1pPr>
              <a:defRPr/>
            </a:lvl1pPr>
          </a:lstStyle>
          <a:p>
            <a:pPr>
              <a:defRPr/>
            </a:pPr>
            <a:fld id="{A9891B66-125E-A74C-A009-CCD4ECCB33E5}" type="slidenum">
              <a:rPr lang="en-US">
                <a:ea typeface="ＭＳ Ｐゴシック"/>
              </a:rPr>
              <a:pPr>
                <a:defRPr/>
              </a:pPr>
              <a:t>‹#›</a:t>
            </a:fld>
            <a:endParaRPr lang="en-US">
              <a:ea typeface="ＭＳ Ｐゴシック"/>
            </a:endParaRPr>
          </a:p>
        </p:txBody>
      </p:sp>
    </p:spTree>
    <p:extLst>
      <p:ext uri="{BB962C8B-B14F-4D97-AF65-F5344CB8AC3E}">
        <p14:creationId xmlns:p14="http://schemas.microsoft.com/office/powerpoint/2010/main" val="1533087878"/>
      </p:ext>
    </p:extLst>
  </p:cSld>
  <p:clrMapOvr>
    <a:masterClrMapping/>
  </p:clrMapOvr>
  <p:transition/>
</p:sldLayout>
</file>

<file path=ppt/slideLayouts/slideLayout10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latin typeface="Arial Black"/>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latin typeface="Arial Black"/>
            </a:endParaRPr>
          </a:p>
        </p:txBody>
      </p:sp>
      <p:sp>
        <p:nvSpPr>
          <p:cNvPr id="7" name="Rectangle 6"/>
          <p:cNvSpPr>
            <a:spLocks noGrp="1" noChangeArrowheads="1"/>
          </p:cNvSpPr>
          <p:nvPr>
            <p:ph type="sldNum" sz="quarter" idx="12"/>
          </p:nvPr>
        </p:nvSpPr>
        <p:spPr>
          <a:ln/>
        </p:spPr>
        <p:txBody>
          <a:bodyPr/>
          <a:lstStyle>
            <a:lvl1pPr>
              <a:defRPr/>
            </a:lvl1pPr>
          </a:lstStyle>
          <a:p>
            <a:pPr>
              <a:defRPr/>
            </a:pPr>
            <a:fld id="{ECB647B0-EB42-0E41-B516-F7F06BA8B7F7}" type="slidenum">
              <a:rPr lang="en-US">
                <a:ea typeface="ＭＳ Ｐゴシック"/>
              </a:rPr>
              <a:pPr>
                <a:defRPr/>
              </a:pPr>
              <a:t>‹#›</a:t>
            </a:fld>
            <a:endParaRPr lang="en-US">
              <a:ea typeface="ＭＳ Ｐゴシック"/>
            </a:endParaRPr>
          </a:p>
        </p:txBody>
      </p:sp>
    </p:spTree>
    <p:extLst>
      <p:ext uri="{BB962C8B-B14F-4D97-AF65-F5344CB8AC3E}">
        <p14:creationId xmlns:p14="http://schemas.microsoft.com/office/powerpoint/2010/main" val="312504524"/>
      </p:ext>
    </p:extLst>
  </p:cSld>
  <p:clrMapOvr>
    <a:masterClrMapping/>
  </p:clrMapOvr>
  <p:transition/>
</p:sldLayout>
</file>

<file path=ppt/slideLayouts/slideLayout1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4"/>
          <p:cNvSpPr>
            <a:spLocks noGrp="1" noChangeArrowheads="1"/>
          </p:cNvSpPr>
          <p:nvPr>
            <p:ph type="dt" sz="half" idx="10"/>
          </p:nvPr>
        </p:nvSpPr>
        <p:spPr/>
        <p:txBody>
          <a:bodyPr/>
          <a:lstStyle>
            <a:lvl1pPr algn="ctr">
              <a:defRPr b="1">
                <a:latin typeface="Arial"/>
                <a:ea typeface="ＭＳ Ｐゴシック"/>
              </a:defRPr>
            </a:lvl1pPr>
          </a:lstStyle>
          <a:p>
            <a:pPr>
              <a:defRPr/>
            </a:pPr>
            <a:endParaRPr lang="en-US"/>
          </a:p>
        </p:txBody>
      </p:sp>
      <p:sp>
        <p:nvSpPr>
          <p:cNvPr id="5" name="Rectangle 45"/>
          <p:cNvSpPr>
            <a:spLocks noGrp="1" noChangeArrowheads="1"/>
          </p:cNvSpPr>
          <p:nvPr>
            <p:ph type="ftr" sz="quarter" idx="11"/>
          </p:nvPr>
        </p:nvSpPr>
        <p:spPr/>
        <p:txBody>
          <a:bodyPr/>
          <a:lstStyle>
            <a:lvl1pPr>
              <a:defRPr b="1">
                <a:latin typeface="Arial"/>
                <a:ea typeface="ＭＳ Ｐゴシック"/>
              </a:defRPr>
            </a:lvl1pPr>
          </a:lstStyle>
          <a:p>
            <a:pPr>
              <a:defRPr/>
            </a:pPr>
            <a:endParaRPr lang="en-US"/>
          </a:p>
        </p:txBody>
      </p:sp>
      <p:sp>
        <p:nvSpPr>
          <p:cNvPr id="6" name="Rectangle 46"/>
          <p:cNvSpPr>
            <a:spLocks noGrp="1" noChangeArrowheads="1"/>
          </p:cNvSpPr>
          <p:nvPr>
            <p:ph type="sldNum" sz="quarter" idx="12"/>
          </p:nvPr>
        </p:nvSpPr>
        <p:spPr/>
        <p:txBody>
          <a:bodyPr/>
          <a:lstStyle>
            <a:lvl1pPr>
              <a:defRPr b="1">
                <a:latin typeface="Arial"/>
                <a:ea typeface="ＭＳ Ｐゴシック"/>
              </a:defRPr>
            </a:lvl1pPr>
          </a:lstStyle>
          <a:p>
            <a:pPr>
              <a:defRPr/>
            </a:pPr>
            <a:fld id="{EEDAFBB6-E96A-C04F-B2B8-27E7D9B0E970}" type="slidenum">
              <a:rPr lang="en-US"/>
              <a:pPr>
                <a:defRPr/>
              </a:pPr>
              <a:t>‹#›</a:t>
            </a:fld>
            <a:endParaRPr lang="en-US"/>
          </a:p>
        </p:txBody>
      </p:sp>
    </p:spTree>
    <p:extLst>
      <p:ext uri="{BB962C8B-B14F-4D97-AF65-F5344CB8AC3E}">
        <p14:creationId xmlns:p14="http://schemas.microsoft.com/office/powerpoint/2010/main" val="4112151266"/>
      </p:ext>
    </p:extLst>
  </p:cSld>
  <p:clrMapOvr>
    <a:masterClrMapping/>
  </p:clrMapOvr>
</p:sldLayout>
</file>

<file path=ppt/slideLayouts/slideLayout11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latin typeface="Arial Black"/>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latin typeface="Arial Black"/>
            </a:endParaRPr>
          </a:p>
        </p:txBody>
      </p:sp>
      <p:sp>
        <p:nvSpPr>
          <p:cNvPr id="9" name="Rectangle 6"/>
          <p:cNvSpPr>
            <a:spLocks noGrp="1" noChangeArrowheads="1"/>
          </p:cNvSpPr>
          <p:nvPr>
            <p:ph type="sldNum" sz="quarter" idx="12"/>
          </p:nvPr>
        </p:nvSpPr>
        <p:spPr>
          <a:ln/>
        </p:spPr>
        <p:txBody>
          <a:bodyPr/>
          <a:lstStyle>
            <a:lvl1pPr>
              <a:defRPr/>
            </a:lvl1pPr>
          </a:lstStyle>
          <a:p>
            <a:pPr>
              <a:defRPr/>
            </a:pPr>
            <a:fld id="{2B887D7B-6D52-3249-A345-87F30DD99DCC}" type="slidenum">
              <a:rPr lang="en-US">
                <a:ea typeface="ＭＳ Ｐゴシック"/>
              </a:rPr>
              <a:pPr>
                <a:defRPr/>
              </a:pPr>
              <a:t>‹#›</a:t>
            </a:fld>
            <a:endParaRPr lang="en-US">
              <a:ea typeface="ＭＳ Ｐゴシック"/>
            </a:endParaRPr>
          </a:p>
        </p:txBody>
      </p:sp>
    </p:spTree>
    <p:extLst>
      <p:ext uri="{BB962C8B-B14F-4D97-AF65-F5344CB8AC3E}">
        <p14:creationId xmlns:p14="http://schemas.microsoft.com/office/powerpoint/2010/main" val="4124280181"/>
      </p:ext>
    </p:extLst>
  </p:cSld>
  <p:clrMapOvr>
    <a:masterClrMapping/>
  </p:clrMapOvr>
  <p:transition/>
</p:sldLayout>
</file>

<file path=ppt/slideLayouts/slideLayout11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latin typeface="Arial Black"/>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latin typeface="Arial Black"/>
            </a:endParaRPr>
          </a:p>
        </p:txBody>
      </p:sp>
      <p:sp>
        <p:nvSpPr>
          <p:cNvPr id="5" name="Rectangle 6"/>
          <p:cNvSpPr>
            <a:spLocks noGrp="1" noChangeArrowheads="1"/>
          </p:cNvSpPr>
          <p:nvPr>
            <p:ph type="sldNum" sz="quarter" idx="12"/>
          </p:nvPr>
        </p:nvSpPr>
        <p:spPr>
          <a:ln/>
        </p:spPr>
        <p:txBody>
          <a:bodyPr/>
          <a:lstStyle>
            <a:lvl1pPr>
              <a:defRPr/>
            </a:lvl1pPr>
          </a:lstStyle>
          <a:p>
            <a:pPr>
              <a:defRPr/>
            </a:pPr>
            <a:fld id="{6E8540A5-D4B9-2740-A2AF-4D2C8F1737E4}" type="slidenum">
              <a:rPr lang="en-US">
                <a:ea typeface="ＭＳ Ｐゴシック"/>
              </a:rPr>
              <a:pPr>
                <a:defRPr/>
              </a:pPr>
              <a:t>‹#›</a:t>
            </a:fld>
            <a:endParaRPr lang="en-US">
              <a:ea typeface="ＭＳ Ｐゴシック"/>
            </a:endParaRPr>
          </a:p>
        </p:txBody>
      </p:sp>
    </p:spTree>
    <p:extLst>
      <p:ext uri="{BB962C8B-B14F-4D97-AF65-F5344CB8AC3E}">
        <p14:creationId xmlns:p14="http://schemas.microsoft.com/office/powerpoint/2010/main" val="2536521226"/>
      </p:ext>
    </p:extLst>
  </p:cSld>
  <p:clrMapOvr>
    <a:masterClrMapping/>
  </p:clrMapOvr>
  <p:transition/>
</p:sldLayout>
</file>

<file path=ppt/slideLayouts/slideLayout11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latin typeface="Arial Black"/>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latin typeface="Arial Black"/>
            </a:endParaRPr>
          </a:p>
        </p:txBody>
      </p:sp>
      <p:sp>
        <p:nvSpPr>
          <p:cNvPr id="4" name="Rectangle 6"/>
          <p:cNvSpPr>
            <a:spLocks noGrp="1" noChangeArrowheads="1"/>
          </p:cNvSpPr>
          <p:nvPr>
            <p:ph type="sldNum" sz="quarter" idx="12"/>
          </p:nvPr>
        </p:nvSpPr>
        <p:spPr>
          <a:ln/>
        </p:spPr>
        <p:txBody>
          <a:bodyPr/>
          <a:lstStyle>
            <a:lvl1pPr>
              <a:defRPr/>
            </a:lvl1pPr>
          </a:lstStyle>
          <a:p>
            <a:pPr>
              <a:defRPr/>
            </a:pPr>
            <a:fld id="{64B82AED-71B3-5140-93EF-DDF67784C394}" type="slidenum">
              <a:rPr lang="en-US">
                <a:ea typeface="ＭＳ Ｐゴシック"/>
              </a:rPr>
              <a:pPr>
                <a:defRPr/>
              </a:pPr>
              <a:t>‹#›</a:t>
            </a:fld>
            <a:endParaRPr lang="en-US">
              <a:ea typeface="ＭＳ Ｐゴシック"/>
            </a:endParaRPr>
          </a:p>
        </p:txBody>
      </p:sp>
    </p:spTree>
    <p:extLst>
      <p:ext uri="{BB962C8B-B14F-4D97-AF65-F5344CB8AC3E}">
        <p14:creationId xmlns:p14="http://schemas.microsoft.com/office/powerpoint/2010/main" val="693966120"/>
      </p:ext>
    </p:extLst>
  </p:cSld>
  <p:clrMapOvr>
    <a:masterClrMapping/>
  </p:clrMapOvr>
  <p:transition/>
</p:sldLayout>
</file>

<file path=ppt/slideLayouts/slideLayout11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latin typeface="Arial Black"/>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latin typeface="Arial Black"/>
            </a:endParaRPr>
          </a:p>
        </p:txBody>
      </p:sp>
      <p:sp>
        <p:nvSpPr>
          <p:cNvPr id="7" name="Rectangle 6"/>
          <p:cNvSpPr>
            <a:spLocks noGrp="1" noChangeArrowheads="1"/>
          </p:cNvSpPr>
          <p:nvPr>
            <p:ph type="sldNum" sz="quarter" idx="12"/>
          </p:nvPr>
        </p:nvSpPr>
        <p:spPr>
          <a:ln/>
        </p:spPr>
        <p:txBody>
          <a:bodyPr/>
          <a:lstStyle>
            <a:lvl1pPr>
              <a:defRPr/>
            </a:lvl1pPr>
          </a:lstStyle>
          <a:p>
            <a:pPr>
              <a:defRPr/>
            </a:pPr>
            <a:fld id="{B86B6459-9F3F-9C46-B14D-53D0F676AFB3}" type="slidenum">
              <a:rPr lang="en-US">
                <a:ea typeface="ＭＳ Ｐゴシック"/>
              </a:rPr>
              <a:pPr>
                <a:defRPr/>
              </a:pPr>
              <a:t>‹#›</a:t>
            </a:fld>
            <a:endParaRPr lang="en-US">
              <a:ea typeface="ＭＳ Ｐゴシック"/>
            </a:endParaRPr>
          </a:p>
        </p:txBody>
      </p:sp>
    </p:spTree>
    <p:extLst>
      <p:ext uri="{BB962C8B-B14F-4D97-AF65-F5344CB8AC3E}">
        <p14:creationId xmlns:p14="http://schemas.microsoft.com/office/powerpoint/2010/main" val="1251801814"/>
      </p:ext>
    </p:extLst>
  </p:cSld>
  <p:clrMapOvr>
    <a:masterClrMapping/>
  </p:clrMapOvr>
  <p:transition/>
</p:sldLayout>
</file>

<file path=ppt/slideLayouts/slideLayout11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latin typeface="Arial Black"/>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latin typeface="Arial Black"/>
            </a:endParaRPr>
          </a:p>
        </p:txBody>
      </p:sp>
      <p:sp>
        <p:nvSpPr>
          <p:cNvPr id="7" name="Rectangle 6"/>
          <p:cNvSpPr>
            <a:spLocks noGrp="1" noChangeArrowheads="1"/>
          </p:cNvSpPr>
          <p:nvPr>
            <p:ph type="sldNum" sz="quarter" idx="12"/>
          </p:nvPr>
        </p:nvSpPr>
        <p:spPr>
          <a:ln/>
        </p:spPr>
        <p:txBody>
          <a:bodyPr/>
          <a:lstStyle>
            <a:lvl1pPr>
              <a:defRPr/>
            </a:lvl1pPr>
          </a:lstStyle>
          <a:p>
            <a:pPr>
              <a:defRPr/>
            </a:pPr>
            <a:fld id="{E1CBC547-61BB-A745-A7D4-25E85225FE68}" type="slidenum">
              <a:rPr lang="en-US">
                <a:ea typeface="ＭＳ Ｐゴシック"/>
              </a:rPr>
              <a:pPr>
                <a:defRPr/>
              </a:pPr>
              <a:t>‹#›</a:t>
            </a:fld>
            <a:endParaRPr lang="en-US">
              <a:ea typeface="ＭＳ Ｐゴシック"/>
            </a:endParaRPr>
          </a:p>
        </p:txBody>
      </p:sp>
    </p:spTree>
    <p:extLst>
      <p:ext uri="{BB962C8B-B14F-4D97-AF65-F5344CB8AC3E}">
        <p14:creationId xmlns:p14="http://schemas.microsoft.com/office/powerpoint/2010/main" val="1226079415"/>
      </p:ext>
    </p:extLst>
  </p:cSld>
  <p:clrMapOvr>
    <a:masterClrMapping/>
  </p:clrMapOvr>
  <p:transition/>
</p:sldLayout>
</file>

<file path=ppt/slideLayouts/slideLayout11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latin typeface="Arial Black"/>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latin typeface="Arial Black"/>
            </a:endParaRPr>
          </a:p>
        </p:txBody>
      </p:sp>
      <p:sp>
        <p:nvSpPr>
          <p:cNvPr id="6" name="Rectangle 6"/>
          <p:cNvSpPr>
            <a:spLocks noGrp="1" noChangeArrowheads="1"/>
          </p:cNvSpPr>
          <p:nvPr>
            <p:ph type="sldNum" sz="quarter" idx="12"/>
          </p:nvPr>
        </p:nvSpPr>
        <p:spPr>
          <a:ln/>
        </p:spPr>
        <p:txBody>
          <a:bodyPr/>
          <a:lstStyle>
            <a:lvl1pPr>
              <a:defRPr/>
            </a:lvl1pPr>
          </a:lstStyle>
          <a:p>
            <a:pPr>
              <a:defRPr/>
            </a:pPr>
            <a:fld id="{2A9F9AEE-64AB-1E41-BA63-1F8A16BB5ABE}" type="slidenum">
              <a:rPr lang="en-US">
                <a:ea typeface="ＭＳ Ｐゴシック"/>
              </a:rPr>
              <a:pPr>
                <a:defRPr/>
              </a:pPr>
              <a:t>‹#›</a:t>
            </a:fld>
            <a:endParaRPr lang="en-US">
              <a:ea typeface="ＭＳ Ｐゴシック"/>
            </a:endParaRPr>
          </a:p>
        </p:txBody>
      </p:sp>
    </p:spTree>
    <p:extLst>
      <p:ext uri="{BB962C8B-B14F-4D97-AF65-F5344CB8AC3E}">
        <p14:creationId xmlns:p14="http://schemas.microsoft.com/office/powerpoint/2010/main" val="473326765"/>
      </p:ext>
    </p:extLst>
  </p:cSld>
  <p:clrMapOvr>
    <a:masterClrMapping/>
  </p:clrMapOvr>
  <p:transition/>
</p:sldLayout>
</file>

<file path=ppt/slideLayouts/slideLayout11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latin typeface="Arial Black"/>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latin typeface="Arial Black"/>
            </a:endParaRPr>
          </a:p>
        </p:txBody>
      </p:sp>
      <p:sp>
        <p:nvSpPr>
          <p:cNvPr id="6" name="Rectangle 6"/>
          <p:cNvSpPr>
            <a:spLocks noGrp="1" noChangeArrowheads="1"/>
          </p:cNvSpPr>
          <p:nvPr>
            <p:ph type="sldNum" sz="quarter" idx="12"/>
          </p:nvPr>
        </p:nvSpPr>
        <p:spPr>
          <a:ln/>
        </p:spPr>
        <p:txBody>
          <a:bodyPr/>
          <a:lstStyle>
            <a:lvl1pPr>
              <a:defRPr/>
            </a:lvl1pPr>
          </a:lstStyle>
          <a:p>
            <a:pPr>
              <a:defRPr/>
            </a:pPr>
            <a:fld id="{19B5D99E-2512-EE44-95C4-F91D6343D138}" type="slidenum">
              <a:rPr lang="en-US">
                <a:ea typeface="ＭＳ Ｐゴシック"/>
              </a:rPr>
              <a:pPr>
                <a:defRPr/>
              </a:pPr>
              <a:t>‹#›</a:t>
            </a:fld>
            <a:endParaRPr lang="en-US">
              <a:ea typeface="ＭＳ Ｐゴシック"/>
            </a:endParaRPr>
          </a:p>
        </p:txBody>
      </p:sp>
    </p:spTree>
    <p:extLst>
      <p:ext uri="{BB962C8B-B14F-4D97-AF65-F5344CB8AC3E}">
        <p14:creationId xmlns:p14="http://schemas.microsoft.com/office/powerpoint/2010/main" val="1376675667"/>
      </p:ext>
    </p:extLst>
  </p:cSld>
  <p:clrMapOvr>
    <a:masterClrMapping/>
  </p:clrMapOvr>
  <p:transition/>
</p:sldLayout>
</file>

<file path=ppt/slideLayouts/slideLayout11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a:prstGeom prst="rect">
            <a:avLst/>
          </a:prstGeo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a:xfrm>
            <a:off x="457200" y="6356350"/>
            <a:ext cx="2133600" cy="365125"/>
          </a:xfrm>
          <a:prstGeom prst="rect">
            <a:avLst/>
          </a:prstGeom>
        </p:spPr>
        <p:txBody>
          <a:bodyPr/>
          <a:lstStyle/>
          <a:p>
            <a:pPr defTabSz="914400"/>
            <a:fld id="{AC0F5B04-0A0A-4D3B-9CB0-4722B18F0223}" type="datetimeFigureOut">
              <a:rPr lang="en-US">
                <a:solidFill>
                  <a:prstClr val="black"/>
                </a:solidFill>
                <a:latin typeface="Calibri"/>
                <a:ea typeface="ＭＳ Ｐゴシック" charset="0"/>
                <a:cs typeface="ＭＳ Ｐゴシック" charset="0"/>
              </a:rPr>
              <a:pPr defTabSz="914400"/>
              <a:t>9/28/24</a:t>
            </a:fld>
            <a:endParaRPr lang="en-US">
              <a:solidFill>
                <a:prstClr val="black"/>
              </a:solidFill>
              <a:latin typeface="Calibri"/>
              <a:ea typeface="ＭＳ Ｐゴシック" charset="0"/>
              <a:cs typeface="ＭＳ Ｐゴシック" charset="0"/>
            </a:endParaRPr>
          </a:p>
        </p:txBody>
      </p:sp>
      <p:sp>
        <p:nvSpPr>
          <p:cNvPr id="5" name="Footer Placeholder 4"/>
          <p:cNvSpPr>
            <a:spLocks noGrp="1"/>
          </p:cNvSpPr>
          <p:nvPr>
            <p:ph type="ftr" sz="quarter" idx="11"/>
          </p:nvPr>
        </p:nvSpPr>
        <p:spPr>
          <a:xfrm>
            <a:off x="3124200" y="6356350"/>
            <a:ext cx="2895600" cy="365125"/>
          </a:xfrm>
          <a:prstGeom prst="rect">
            <a:avLst/>
          </a:prstGeom>
        </p:spPr>
        <p:txBody>
          <a:bodyPr/>
          <a:lstStyle/>
          <a:p>
            <a:pPr defTabSz="914400"/>
            <a:endParaRPr lang="en-US">
              <a:solidFill>
                <a:prstClr val="black"/>
              </a:solidFill>
              <a:latin typeface="Calibri"/>
              <a:ea typeface="ＭＳ Ｐゴシック" charset="0"/>
              <a:cs typeface="ＭＳ Ｐゴシック" charset="0"/>
            </a:endParaRPr>
          </a:p>
        </p:txBody>
      </p:sp>
      <p:sp>
        <p:nvSpPr>
          <p:cNvPr id="6" name="Slide Number Placeholder 5"/>
          <p:cNvSpPr>
            <a:spLocks noGrp="1"/>
          </p:cNvSpPr>
          <p:nvPr>
            <p:ph type="sldNum" sz="quarter" idx="12"/>
          </p:nvPr>
        </p:nvSpPr>
        <p:spPr>
          <a:xfrm>
            <a:off x="6553200" y="6356350"/>
            <a:ext cx="2133600" cy="365125"/>
          </a:xfrm>
          <a:prstGeom prst="rect">
            <a:avLst/>
          </a:prstGeom>
        </p:spPr>
        <p:txBody>
          <a:bodyPr/>
          <a:lstStyle/>
          <a:p>
            <a:pPr defTabSz="914400"/>
            <a:fld id="{B2551307-7FD0-4CFF-B6E6-1FEF1BAD319D}" type="slidenum">
              <a:rPr lang="en-US">
                <a:solidFill>
                  <a:prstClr val="black"/>
                </a:solidFill>
                <a:latin typeface="Calibri"/>
                <a:ea typeface="ＭＳ Ｐゴシック" charset="0"/>
                <a:cs typeface="ＭＳ Ｐゴシック" charset="0"/>
              </a:rPr>
              <a:pPr defTabSz="914400"/>
              <a:t>‹#›</a:t>
            </a:fld>
            <a:endParaRPr lang="en-US">
              <a:solidFill>
                <a:prstClr val="black"/>
              </a:solidFill>
              <a:latin typeface="Calibri"/>
              <a:ea typeface="ＭＳ Ｐゴシック" charset="0"/>
              <a:cs typeface="ＭＳ Ｐゴシック" charset="0"/>
            </a:endParaRPr>
          </a:p>
        </p:txBody>
      </p:sp>
    </p:spTree>
    <p:extLst>
      <p:ext uri="{BB962C8B-B14F-4D97-AF65-F5344CB8AC3E}">
        <p14:creationId xmlns:p14="http://schemas.microsoft.com/office/powerpoint/2010/main" val="617947582"/>
      </p:ext>
    </p:extLst>
  </p:cSld>
  <p:clrMapOvr>
    <a:masterClrMapping/>
  </p:clrMapOvr>
  <p:transition/>
</p:sldLayout>
</file>

<file path=ppt/slideLayouts/slideLayout11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a:xfrm>
            <a:off x="457200" y="1600200"/>
            <a:ext cx="8229600" cy="4525963"/>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a:xfrm>
            <a:off x="457200" y="6356350"/>
            <a:ext cx="2133600" cy="365125"/>
          </a:xfrm>
          <a:prstGeom prst="rect">
            <a:avLst/>
          </a:prstGeom>
        </p:spPr>
        <p:txBody>
          <a:bodyPr/>
          <a:lstStyle/>
          <a:p>
            <a:pPr defTabSz="914400"/>
            <a:fld id="{AC0F5B04-0A0A-4D3B-9CB0-4722B18F0223}" type="datetimeFigureOut">
              <a:rPr lang="en-US">
                <a:solidFill>
                  <a:prstClr val="black"/>
                </a:solidFill>
                <a:latin typeface="Calibri"/>
                <a:ea typeface="ＭＳ Ｐゴシック" charset="0"/>
                <a:cs typeface="ＭＳ Ｐゴシック" charset="0"/>
              </a:rPr>
              <a:pPr defTabSz="914400"/>
              <a:t>9/28/24</a:t>
            </a:fld>
            <a:endParaRPr lang="en-US">
              <a:solidFill>
                <a:prstClr val="black"/>
              </a:solidFill>
              <a:latin typeface="Calibri"/>
              <a:ea typeface="ＭＳ Ｐゴシック" charset="0"/>
              <a:cs typeface="ＭＳ Ｐゴシック" charset="0"/>
            </a:endParaRPr>
          </a:p>
        </p:txBody>
      </p:sp>
      <p:sp>
        <p:nvSpPr>
          <p:cNvPr id="5" name="Footer Placeholder 4"/>
          <p:cNvSpPr>
            <a:spLocks noGrp="1"/>
          </p:cNvSpPr>
          <p:nvPr>
            <p:ph type="ftr" sz="quarter" idx="11"/>
          </p:nvPr>
        </p:nvSpPr>
        <p:spPr>
          <a:xfrm>
            <a:off x="3124200" y="6356350"/>
            <a:ext cx="2895600" cy="365125"/>
          </a:xfrm>
          <a:prstGeom prst="rect">
            <a:avLst/>
          </a:prstGeom>
        </p:spPr>
        <p:txBody>
          <a:bodyPr/>
          <a:lstStyle/>
          <a:p>
            <a:pPr defTabSz="914400"/>
            <a:endParaRPr lang="en-US">
              <a:solidFill>
                <a:prstClr val="black"/>
              </a:solidFill>
              <a:latin typeface="Calibri"/>
              <a:ea typeface="ＭＳ Ｐゴシック" charset="0"/>
              <a:cs typeface="ＭＳ Ｐゴシック" charset="0"/>
            </a:endParaRPr>
          </a:p>
        </p:txBody>
      </p:sp>
      <p:sp>
        <p:nvSpPr>
          <p:cNvPr id="6" name="Slide Number Placeholder 5"/>
          <p:cNvSpPr>
            <a:spLocks noGrp="1"/>
          </p:cNvSpPr>
          <p:nvPr>
            <p:ph type="sldNum" sz="quarter" idx="12"/>
          </p:nvPr>
        </p:nvSpPr>
        <p:spPr>
          <a:xfrm>
            <a:off x="6553200" y="6356350"/>
            <a:ext cx="2133600" cy="365125"/>
          </a:xfrm>
          <a:prstGeom prst="rect">
            <a:avLst/>
          </a:prstGeom>
        </p:spPr>
        <p:txBody>
          <a:bodyPr/>
          <a:lstStyle/>
          <a:p>
            <a:pPr defTabSz="914400"/>
            <a:fld id="{B2551307-7FD0-4CFF-B6E6-1FEF1BAD319D}" type="slidenum">
              <a:rPr lang="en-US">
                <a:solidFill>
                  <a:prstClr val="black"/>
                </a:solidFill>
                <a:latin typeface="Calibri"/>
                <a:ea typeface="ＭＳ Ｐゴシック" charset="0"/>
                <a:cs typeface="ＭＳ Ｐゴシック" charset="0"/>
              </a:rPr>
              <a:pPr defTabSz="914400"/>
              <a:t>‹#›</a:t>
            </a:fld>
            <a:endParaRPr lang="en-US">
              <a:solidFill>
                <a:prstClr val="black"/>
              </a:solidFill>
              <a:latin typeface="Calibri"/>
              <a:ea typeface="ＭＳ Ｐゴシック" charset="0"/>
              <a:cs typeface="ＭＳ Ｐゴシック" charset="0"/>
            </a:endParaRPr>
          </a:p>
        </p:txBody>
      </p:sp>
    </p:spTree>
    <p:extLst>
      <p:ext uri="{BB962C8B-B14F-4D97-AF65-F5344CB8AC3E}">
        <p14:creationId xmlns:p14="http://schemas.microsoft.com/office/powerpoint/2010/main" val="3346606986"/>
      </p:ext>
    </p:extLst>
  </p:cSld>
  <p:clrMapOvr>
    <a:masterClrMapping/>
  </p:clrMapOvr>
  <p:transition/>
</p:sldLayout>
</file>

<file path=ppt/slideLayouts/slideLayout11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a:prstGeom prst="rect">
            <a:avLst/>
          </a:prstGeo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a:xfrm>
            <a:off x="457200" y="6356350"/>
            <a:ext cx="2133600" cy="365125"/>
          </a:xfrm>
          <a:prstGeom prst="rect">
            <a:avLst/>
          </a:prstGeom>
        </p:spPr>
        <p:txBody>
          <a:bodyPr/>
          <a:lstStyle/>
          <a:p>
            <a:pPr defTabSz="914400"/>
            <a:fld id="{AC0F5B04-0A0A-4D3B-9CB0-4722B18F0223}" type="datetimeFigureOut">
              <a:rPr lang="en-US">
                <a:solidFill>
                  <a:prstClr val="black"/>
                </a:solidFill>
                <a:latin typeface="Calibri"/>
                <a:ea typeface="ＭＳ Ｐゴシック" charset="0"/>
                <a:cs typeface="ＭＳ Ｐゴシック" charset="0"/>
              </a:rPr>
              <a:pPr defTabSz="914400"/>
              <a:t>9/28/24</a:t>
            </a:fld>
            <a:endParaRPr lang="en-US">
              <a:solidFill>
                <a:prstClr val="black"/>
              </a:solidFill>
              <a:latin typeface="Calibri"/>
              <a:ea typeface="ＭＳ Ｐゴシック" charset="0"/>
              <a:cs typeface="ＭＳ Ｐゴシック" charset="0"/>
            </a:endParaRPr>
          </a:p>
        </p:txBody>
      </p:sp>
      <p:sp>
        <p:nvSpPr>
          <p:cNvPr id="5" name="Footer Placeholder 4"/>
          <p:cNvSpPr>
            <a:spLocks noGrp="1"/>
          </p:cNvSpPr>
          <p:nvPr>
            <p:ph type="ftr" sz="quarter" idx="11"/>
          </p:nvPr>
        </p:nvSpPr>
        <p:spPr>
          <a:xfrm>
            <a:off x="3124200" y="6356350"/>
            <a:ext cx="2895600" cy="365125"/>
          </a:xfrm>
          <a:prstGeom prst="rect">
            <a:avLst/>
          </a:prstGeom>
        </p:spPr>
        <p:txBody>
          <a:bodyPr/>
          <a:lstStyle/>
          <a:p>
            <a:pPr defTabSz="914400"/>
            <a:endParaRPr lang="en-US">
              <a:solidFill>
                <a:prstClr val="black"/>
              </a:solidFill>
              <a:latin typeface="Calibri"/>
              <a:ea typeface="ＭＳ Ｐゴシック" charset="0"/>
              <a:cs typeface="ＭＳ Ｐゴシック" charset="0"/>
            </a:endParaRPr>
          </a:p>
        </p:txBody>
      </p:sp>
      <p:sp>
        <p:nvSpPr>
          <p:cNvPr id="6" name="Slide Number Placeholder 5"/>
          <p:cNvSpPr>
            <a:spLocks noGrp="1"/>
          </p:cNvSpPr>
          <p:nvPr>
            <p:ph type="sldNum" sz="quarter" idx="12"/>
          </p:nvPr>
        </p:nvSpPr>
        <p:spPr>
          <a:xfrm>
            <a:off x="6553200" y="6356350"/>
            <a:ext cx="2133600" cy="365125"/>
          </a:xfrm>
          <a:prstGeom prst="rect">
            <a:avLst/>
          </a:prstGeom>
        </p:spPr>
        <p:txBody>
          <a:bodyPr/>
          <a:lstStyle/>
          <a:p>
            <a:pPr defTabSz="914400"/>
            <a:fld id="{B2551307-7FD0-4CFF-B6E6-1FEF1BAD319D}" type="slidenum">
              <a:rPr lang="en-US">
                <a:solidFill>
                  <a:prstClr val="black"/>
                </a:solidFill>
                <a:latin typeface="Calibri"/>
                <a:ea typeface="ＭＳ Ｐゴシック" charset="0"/>
                <a:cs typeface="ＭＳ Ｐゴシック" charset="0"/>
              </a:rPr>
              <a:pPr defTabSz="914400"/>
              <a:t>‹#›</a:t>
            </a:fld>
            <a:endParaRPr lang="en-US">
              <a:solidFill>
                <a:prstClr val="black"/>
              </a:solidFill>
              <a:latin typeface="Calibri"/>
              <a:ea typeface="ＭＳ Ｐゴシック" charset="0"/>
              <a:cs typeface="ＭＳ Ｐゴシック" charset="0"/>
            </a:endParaRPr>
          </a:p>
        </p:txBody>
      </p:sp>
    </p:spTree>
    <p:extLst>
      <p:ext uri="{BB962C8B-B14F-4D97-AF65-F5344CB8AC3E}">
        <p14:creationId xmlns:p14="http://schemas.microsoft.com/office/powerpoint/2010/main" val="1252052920"/>
      </p:ext>
    </p:extLst>
  </p:cSld>
  <p:clrMapOvr>
    <a:masterClrMapping/>
  </p:clrMapOvr>
  <p:transition/>
</p:sldLayout>
</file>

<file path=ppt/slideLayouts/slideLayout1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4"/>
          <p:cNvSpPr>
            <a:spLocks noGrp="1" noChangeArrowheads="1"/>
          </p:cNvSpPr>
          <p:nvPr>
            <p:ph type="dt" sz="half" idx="10"/>
          </p:nvPr>
        </p:nvSpPr>
        <p:spPr/>
        <p:txBody>
          <a:bodyPr/>
          <a:lstStyle>
            <a:lvl1pPr algn="ctr">
              <a:defRPr b="1">
                <a:latin typeface="Arial"/>
                <a:ea typeface="ＭＳ Ｐゴシック"/>
              </a:defRPr>
            </a:lvl1pPr>
          </a:lstStyle>
          <a:p>
            <a:pPr>
              <a:defRPr/>
            </a:pPr>
            <a:endParaRPr lang="en-US"/>
          </a:p>
        </p:txBody>
      </p:sp>
      <p:sp>
        <p:nvSpPr>
          <p:cNvPr id="5" name="Rectangle 45"/>
          <p:cNvSpPr>
            <a:spLocks noGrp="1" noChangeArrowheads="1"/>
          </p:cNvSpPr>
          <p:nvPr>
            <p:ph type="ftr" sz="quarter" idx="11"/>
          </p:nvPr>
        </p:nvSpPr>
        <p:spPr/>
        <p:txBody>
          <a:bodyPr/>
          <a:lstStyle>
            <a:lvl1pPr>
              <a:defRPr b="1">
                <a:latin typeface="Arial"/>
                <a:ea typeface="ＭＳ Ｐゴシック"/>
              </a:defRPr>
            </a:lvl1pPr>
          </a:lstStyle>
          <a:p>
            <a:pPr>
              <a:defRPr/>
            </a:pPr>
            <a:endParaRPr lang="en-US"/>
          </a:p>
        </p:txBody>
      </p:sp>
      <p:sp>
        <p:nvSpPr>
          <p:cNvPr id="6" name="Rectangle 46"/>
          <p:cNvSpPr>
            <a:spLocks noGrp="1" noChangeArrowheads="1"/>
          </p:cNvSpPr>
          <p:nvPr>
            <p:ph type="sldNum" sz="quarter" idx="12"/>
          </p:nvPr>
        </p:nvSpPr>
        <p:spPr/>
        <p:txBody>
          <a:bodyPr/>
          <a:lstStyle>
            <a:lvl1pPr>
              <a:defRPr b="1">
                <a:latin typeface="Arial"/>
                <a:ea typeface="ＭＳ Ｐゴシック"/>
              </a:defRPr>
            </a:lvl1pPr>
          </a:lstStyle>
          <a:p>
            <a:pPr>
              <a:defRPr/>
            </a:pPr>
            <a:fld id="{DC95C181-A853-284F-9DFC-EC281D0E54FA}" type="slidenum">
              <a:rPr lang="en-US"/>
              <a:pPr>
                <a:defRPr/>
              </a:pPr>
              <a:t>‹#›</a:t>
            </a:fld>
            <a:endParaRPr lang="en-US"/>
          </a:p>
        </p:txBody>
      </p:sp>
    </p:spTree>
    <p:extLst>
      <p:ext uri="{BB962C8B-B14F-4D97-AF65-F5344CB8AC3E}">
        <p14:creationId xmlns:p14="http://schemas.microsoft.com/office/powerpoint/2010/main" val="2347275196"/>
      </p:ext>
    </p:extLst>
  </p:cSld>
  <p:clrMapOvr>
    <a:masterClrMapping/>
  </p:clrMapOvr>
</p:sldLayout>
</file>

<file path=ppt/slideLayouts/slideLayout12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a:prstGeom prst="rect">
            <a:avLst/>
          </a:prstGeo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a:prstGeom prst="rect">
            <a:avLst/>
          </a:prstGeo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a:xfrm>
            <a:off x="457200" y="6356350"/>
            <a:ext cx="2133600" cy="365125"/>
          </a:xfrm>
          <a:prstGeom prst="rect">
            <a:avLst/>
          </a:prstGeom>
        </p:spPr>
        <p:txBody>
          <a:bodyPr/>
          <a:lstStyle/>
          <a:p>
            <a:pPr defTabSz="914400"/>
            <a:fld id="{AC0F5B04-0A0A-4D3B-9CB0-4722B18F0223}" type="datetimeFigureOut">
              <a:rPr lang="en-US">
                <a:solidFill>
                  <a:prstClr val="black"/>
                </a:solidFill>
                <a:latin typeface="Calibri"/>
                <a:ea typeface="ＭＳ Ｐゴシック" charset="0"/>
                <a:cs typeface="ＭＳ Ｐゴシック" charset="0"/>
              </a:rPr>
              <a:pPr defTabSz="914400"/>
              <a:t>9/28/24</a:t>
            </a:fld>
            <a:endParaRPr lang="en-US">
              <a:solidFill>
                <a:prstClr val="black"/>
              </a:solidFill>
              <a:latin typeface="Calibri"/>
              <a:ea typeface="ＭＳ Ｐゴシック" charset="0"/>
              <a:cs typeface="ＭＳ Ｐゴシック" charset="0"/>
            </a:endParaRPr>
          </a:p>
        </p:txBody>
      </p:sp>
      <p:sp>
        <p:nvSpPr>
          <p:cNvPr id="6" name="Footer Placeholder 5"/>
          <p:cNvSpPr>
            <a:spLocks noGrp="1"/>
          </p:cNvSpPr>
          <p:nvPr>
            <p:ph type="ftr" sz="quarter" idx="11"/>
          </p:nvPr>
        </p:nvSpPr>
        <p:spPr>
          <a:xfrm>
            <a:off x="3124200" y="6356350"/>
            <a:ext cx="2895600" cy="365125"/>
          </a:xfrm>
          <a:prstGeom prst="rect">
            <a:avLst/>
          </a:prstGeom>
        </p:spPr>
        <p:txBody>
          <a:bodyPr/>
          <a:lstStyle/>
          <a:p>
            <a:pPr defTabSz="914400"/>
            <a:endParaRPr lang="en-US">
              <a:solidFill>
                <a:prstClr val="black"/>
              </a:solidFill>
              <a:latin typeface="Calibri"/>
              <a:ea typeface="ＭＳ Ｐゴシック" charset="0"/>
              <a:cs typeface="ＭＳ Ｐゴシック" charset="0"/>
            </a:endParaRPr>
          </a:p>
        </p:txBody>
      </p:sp>
      <p:sp>
        <p:nvSpPr>
          <p:cNvPr id="7" name="Slide Number Placeholder 6"/>
          <p:cNvSpPr>
            <a:spLocks noGrp="1"/>
          </p:cNvSpPr>
          <p:nvPr>
            <p:ph type="sldNum" sz="quarter" idx="12"/>
          </p:nvPr>
        </p:nvSpPr>
        <p:spPr>
          <a:xfrm>
            <a:off x="6553200" y="6356350"/>
            <a:ext cx="2133600" cy="365125"/>
          </a:xfrm>
          <a:prstGeom prst="rect">
            <a:avLst/>
          </a:prstGeom>
        </p:spPr>
        <p:txBody>
          <a:bodyPr/>
          <a:lstStyle/>
          <a:p>
            <a:pPr defTabSz="914400"/>
            <a:fld id="{B2551307-7FD0-4CFF-B6E6-1FEF1BAD319D}" type="slidenum">
              <a:rPr lang="en-US">
                <a:solidFill>
                  <a:prstClr val="black"/>
                </a:solidFill>
                <a:latin typeface="Calibri"/>
                <a:ea typeface="ＭＳ Ｐゴシック" charset="0"/>
                <a:cs typeface="ＭＳ Ｐゴシック" charset="0"/>
              </a:rPr>
              <a:pPr defTabSz="914400"/>
              <a:t>‹#›</a:t>
            </a:fld>
            <a:endParaRPr lang="en-US">
              <a:solidFill>
                <a:prstClr val="black"/>
              </a:solidFill>
              <a:latin typeface="Calibri"/>
              <a:ea typeface="ＭＳ Ｐゴシック" charset="0"/>
              <a:cs typeface="ＭＳ Ｐゴシック" charset="0"/>
            </a:endParaRPr>
          </a:p>
        </p:txBody>
      </p:sp>
    </p:spTree>
    <p:extLst>
      <p:ext uri="{BB962C8B-B14F-4D97-AF65-F5344CB8AC3E}">
        <p14:creationId xmlns:p14="http://schemas.microsoft.com/office/powerpoint/2010/main" val="1490054906"/>
      </p:ext>
    </p:extLst>
  </p:cSld>
  <p:clrMapOvr>
    <a:masterClrMapping/>
  </p:clrMapOvr>
  <p:transition/>
</p:sldLayout>
</file>

<file path=ppt/slideLayouts/slideLayout12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a:prstGeom prst="rect">
            <a:avLst/>
          </a:prstGeo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a:prstGeom prst="rect">
            <a:avLst/>
          </a:prstGeo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a:xfrm>
            <a:off x="457200" y="6356350"/>
            <a:ext cx="2133600" cy="365125"/>
          </a:xfrm>
          <a:prstGeom prst="rect">
            <a:avLst/>
          </a:prstGeom>
        </p:spPr>
        <p:txBody>
          <a:bodyPr/>
          <a:lstStyle/>
          <a:p>
            <a:pPr defTabSz="914400"/>
            <a:fld id="{AC0F5B04-0A0A-4D3B-9CB0-4722B18F0223}" type="datetimeFigureOut">
              <a:rPr lang="en-US">
                <a:solidFill>
                  <a:prstClr val="black"/>
                </a:solidFill>
                <a:latin typeface="Calibri"/>
                <a:ea typeface="ＭＳ Ｐゴシック" charset="0"/>
                <a:cs typeface="ＭＳ Ｐゴシック" charset="0"/>
              </a:rPr>
              <a:pPr defTabSz="914400"/>
              <a:t>9/28/24</a:t>
            </a:fld>
            <a:endParaRPr lang="en-US">
              <a:solidFill>
                <a:prstClr val="black"/>
              </a:solidFill>
              <a:latin typeface="Calibri"/>
              <a:ea typeface="ＭＳ Ｐゴシック" charset="0"/>
              <a:cs typeface="ＭＳ Ｐゴシック" charset="0"/>
            </a:endParaRPr>
          </a:p>
        </p:txBody>
      </p:sp>
      <p:sp>
        <p:nvSpPr>
          <p:cNvPr id="8" name="Footer Placeholder 7"/>
          <p:cNvSpPr>
            <a:spLocks noGrp="1"/>
          </p:cNvSpPr>
          <p:nvPr>
            <p:ph type="ftr" sz="quarter" idx="11"/>
          </p:nvPr>
        </p:nvSpPr>
        <p:spPr>
          <a:xfrm>
            <a:off x="3124200" y="6356350"/>
            <a:ext cx="2895600" cy="365125"/>
          </a:xfrm>
          <a:prstGeom prst="rect">
            <a:avLst/>
          </a:prstGeom>
        </p:spPr>
        <p:txBody>
          <a:bodyPr/>
          <a:lstStyle/>
          <a:p>
            <a:pPr defTabSz="914400"/>
            <a:endParaRPr lang="en-US">
              <a:solidFill>
                <a:prstClr val="black"/>
              </a:solidFill>
              <a:latin typeface="Calibri"/>
              <a:ea typeface="ＭＳ Ｐゴシック" charset="0"/>
              <a:cs typeface="ＭＳ Ｐゴシック" charset="0"/>
            </a:endParaRPr>
          </a:p>
        </p:txBody>
      </p:sp>
      <p:sp>
        <p:nvSpPr>
          <p:cNvPr id="9" name="Slide Number Placeholder 8"/>
          <p:cNvSpPr>
            <a:spLocks noGrp="1"/>
          </p:cNvSpPr>
          <p:nvPr>
            <p:ph type="sldNum" sz="quarter" idx="12"/>
          </p:nvPr>
        </p:nvSpPr>
        <p:spPr>
          <a:xfrm>
            <a:off x="6553200" y="6356350"/>
            <a:ext cx="2133600" cy="365125"/>
          </a:xfrm>
          <a:prstGeom prst="rect">
            <a:avLst/>
          </a:prstGeom>
        </p:spPr>
        <p:txBody>
          <a:bodyPr/>
          <a:lstStyle/>
          <a:p>
            <a:pPr defTabSz="914400"/>
            <a:fld id="{B2551307-7FD0-4CFF-B6E6-1FEF1BAD319D}" type="slidenum">
              <a:rPr lang="en-US">
                <a:solidFill>
                  <a:prstClr val="black"/>
                </a:solidFill>
                <a:latin typeface="Calibri"/>
                <a:ea typeface="ＭＳ Ｐゴシック" charset="0"/>
                <a:cs typeface="ＭＳ Ｐゴシック" charset="0"/>
              </a:rPr>
              <a:pPr defTabSz="914400"/>
              <a:t>‹#›</a:t>
            </a:fld>
            <a:endParaRPr lang="en-US">
              <a:solidFill>
                <a:prstClr val="black"/>
              </a:solidFill>
              <a:latin typeface="Calibri"/>
              <a:ea typeface="ＭＳ Ｐゴシック" charset="0"/>
              <a:cs typeface="ＭＳ Ｐゴシック" charset="0"/>
            </a:endParaRPr>
          </a:p>
        </p:txBody>
      </p:sp>
    </p:spTree>
    <p:extLst>
      <p:ext uri="{BB962C8B-B14F-4D97-AF65-F5344CB8AC3E}">
        <p14:creationId xmlns:p14="http://schemas.microsoft.com/office/powerpoint/2010/main" val="1697675353"/>
      </p:ext>
    </p:extLst>
  </p:cSld>
  <p:clrMapOvr>
    <a:masterClrMapping/>
  </p:clrMapOvr>
  <p:transition/>
</p:sldLayout>
</file>

<file path=ppt/slideLayouts/slideLayout12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a:xfrm>
            <a:off x="457200" y="6356350"/>
            <a:ext cx="2133600" cy="365125"/>
          </a:xfrm>
          <a:prstGeom prst="rect">
            <a:avLst/>
          </a:prstGeom>
        </p:spPr>
        <p:txBody>
          <a:bodyPr/>
          <a:lstStyle/>
          <a:p>
            <a:pPr defTabSz="914400"/>
            <a:fld id="{AC0F5B04-0A0A-4D3B-9CB0-4722B18F0223}" type="datetimeFigureOut">
              <a:rPr lang="en-US">
                <a:solidFill>
                  <a:prstClr val="black"/>
                </a:solidFill>
                <a:latin typeface="Calibri"/>
                <a:ea typeface="ＭＳ Ｐゴシック" charset="0"/>
                <a:cs typeface="ＭＳ Ｐゴシック" charset="0"/>
              </a:rPr>
              <a:pPr defTabSz="914400"/>
              <a:t>9/28/24</a:t>
            </a:fld>
            <a:endParaRPr lang="en-US">
              <a:solidFill>
                <a:prstClr val="black"/>
              </a:solidFill>
              <a:latin typeface="Calibri"/>
              <a:ea typeface="ＭＳ Ｐゴシック" charset="0"/>
              <a:cs typeface="ＭＳ Ｐゴシック" charset="0"/>
            </a:endParaRPr>
          </a:p>
        </p:txBody>
      </p:sp>
      <p:sp>
        <p:nvSpPr>
          <p:cNvPr id="4" name="Footer Placeholder 3"/>
          <p:cNvSpPr>
            <a:spLocks noGrp="1"/>
          </p:cNvSpPr>
          <p:nvPr>
            <p:ph type="ftr" sz="quarter" idx="11"/>
          </p:nvPr>
        </p:nvSpPr>
        <p:spPr>
          <a:xfrm>
            <a:off x="3124200" y="6356350"/>
            <a:ext cx="2895600" cy="365125"/>
          </a:xfrm>
          <a:prstGeom prst="rect">
            <a:avLst/>
          </a:prstGeom>
        </p:spPr>
        <p:txBody>
          <a:bodyPr/>
          <a:lstStyle/>
          <a:p>
            <a:pPr defTabSz="914400"/>
            <a:endParaRPr lang="en-US">
              <a:solidFill>
                <a:prstClr val="black"/>
              </a:solidFill>
              <a:latin typeface="Calibri"/>
              <a:ea typeface="ＭＳ Ｐゴシック" charset="0"/>
              <a:cs typeface="ＭＳ Ｐゴシック" charset="0"/>
            </a:endParaRPr>
          </a:p>
        </p:txBody>
      </p:sp>
      <p:sp>
        <p:nvSpPr>
          <p:cNvPr id="5" name="Slide Number Placeholder 4"/>
          <p:cNvSpPr>
            <a:spLocks noGrp="1"/>
          </p:cNvSpPr>
          <p:nvPr>
            <p:ph type="sldNum" sz="quarter" idx="12"/>
          </p:nvPr>
        </p:nvSpPr>
        <p:spPr>
          <a:xfrm>
            <a:off x="6553200" y="6356350"/>
            <a:ext cx="2133600" cy="365125"/>
          </a:xfrm>
          <a:prstGeom prst="rect">
            <a:avLst/>
          </a:prstGeom>
        </p:spPr>
        <p:txBody>
          <a:bodyPr/>
          <a:lstStyle/>
          <a:p>
            <a:pPr defTabSz="914400"/>
            <a:fld id="{B2551307-7FD0-4CFF-B6E6-1FEF1BAD319D}" type="slidenum">
              <a:rPr lang="en-US">
                <a:solidFill>
                  <a:prstClr val="black"/>
                </a:solidFill>
                <a:latin typeface="Calibri"/>
                <a:ea typeface="ＭＳ Ｐゴシック" charset="0"/>
                <a:cs typeface="ＭＳ Ｐゴシック" charset="0"/>
              </a:rPr>
              <a:pPr defTabSz="914400"/>
              <a:t>‹#›</a:t>
            </a:fld>
            <a:endParaRPr lang="en-US">
              <a:solidFill>
                <a:prstClr val="black"/>
              </a:solidFill>
              <a:latin typeface="Calibri"/>
              <a:ea typeface="ＭＳ Ｐゴシック" charset="0"/>
              <a:cs typeface="ＭＳ Ｐゴシック" charset="0"/>
            </a:endParaRPr>
          </a:p>
        </p:txBody>
      </p:sp>
    </p:spTree>
    <p:extLst>
      <p:ext uri="{BB962C8B-B14F-4D97-AF65-F5344CB8AC3E}">
        <p14:creationId xmlns:p14="http://schemas.microsoft.com/office/powerpoint/2010/main" val="3132706942"/>
      </p:ext>
    </p:extLst>
  </p:cSld>
  <p:clrMapOvr>
    <a:masterClrMapping/>
  </p:clrMapOvr>
  <p:transition/>
</p:sldLayout>
</file>

<file path=ppt/slideLayouts/slideLayout12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a:xfrm>
            <a:off x="457200" y="6356350"/>
            <a:ext cx="2133600" cy="365125"/>
          </a:xfrm>
          <a:prstGeom prst="rect">
            <a:avLst/>
          </a:prstGeom>
        </p:spPr>
        <p:txBody>
          <a:bodyPr/>
          <a:lstStyle/>
          <a:p>
            <a:pPr defTabSz="914400"/>
            <a:fld id="{AC0F5B04-0A0A-4D3B-9CB0-4722B18F0223}" type="datetimeFigureOut">
              <a:rPr lang="en-US">
                <a:solidFill>
                  <a:prstClr val="black"/>
                </a:solidFill>
                <a:latin typeface="Calibri"/>
                <a:ea typeface="ＭＳ Ｐゴシック" charset="0"/>
                <a:cs typeface="ＭＳ Ｐゴシック" charset="0"/>
              </a:rPr>
              <a:pPr defTabSz="914400"/>
              <a:t>9/28/24</a:t>
            </a:fld>
            <a:endParaRPr lang="en-US">
              <a:solidFill>
                <a:prstClr val="black"/>
              </a:solidFill>
              <a:latin typeface="Calibri"/>
              <a:ea typeface="ＭＳ Ｐゴシック" charset="0"/>
              <a:cs typeface="ＭＳ Ｐゴシック" charset="0"/>
            </a:endParaRPr>
          </a:p>
        </p:txBody>
      </p:sp>
      <p:sp>
        <p:nvSpPr>
          <p:cNvPr id="3" name="Footer Placeholder 2"/>
          <p:cNvSpPr>
            <a:spLocks noGrp="1"/>
          </p:cNvSpPr>
          <p:nvPr>
            <p:ph type="ftr" sz="quarter" idx="11"/>
          </p:nvPr>
        </p:nvSpPr>
        <p:spPr>
          <a:xfrm>
            <a:off x="3124200" y="6356350"/>
            <a:ext cx="2895600" cy="365125"/>
          </a:xfrm>
          <a:prstGeom prst="rect">
            <a:avLst/>
          </a:prstGeom>
        </p:spPr>
        <p:txBody>
          <a:bodyPr/>
          <a:lstStyle/>
          <a:p>
            <a:pPr defTabSz="914400"/>
            <a:endParaRPr lang="en-US">
              <a:solidFill>
                <a:prstClr val="black"/>
              </a:solidFill>
              <a:latin typeface="Calibri"/>
              <a:ea typeface="ＭＳ Ｐゴシック" charset="0"/>
              <a:cs typeface="ＭＳ Ｐゴシック" charset="0"/>
            </a:endParaRPr>
          </a:p>
        </p:txBody>
      </p:sp>
      <p:sp>
        <p:nvSpPr>
          <p:cNvPr id="4" name="Slide Number Placeholder 3"/>
          <p:cNvSpPr>
            <a:spLocks noGrp="1"/>
          </p:cNvSpPr>
          <p:nvPr>
            <p:ph type="sldNum" sz="quarter" idx="12"/>
          </p:nvPr>
        </p:nvSpPr>
        <p:spPr>
          <a:xfrm>
            <a:off x="6553200" y="6356350"/>
            <a:ext cx="2133600" cy="365125"/>
          </a:xfrm>
          <a:prstGeom prst="rect">
            <a:avLst/>
          </a:prstGeom>
        </p:spPr>
        <p:txBody>
          <a:bodyPr/>
          <a:lstStyle/>
          <a:p>
            <a:pPr defTabSz="914400"/>
            <a:fld id="{B2551307-7FD0-4CFF-B6E6-1FEF1BAD319D}" type="slidenum">
              <a:rPr lang="en-US">
                <a:solidFill>
                  <a:prstClr val="black"/>
                </a:solidFill>
                <a:latin typeface="Calibri"/>
                <a:ea typeface="ＭＳ Ｐゴシック" charset="0"/>
                <a:cs typeface="ＭＳ Ｐゴシック" charset="0"/>
              </a:rPr>
              <a:pPr defTabSz="914400"/>
              <a:t>‹#›</a:t>
            </a:fld>
            <a:endParaRPr lang="en-US">
              <a:solidFill>
                <a:prstClr val="black"/>
              </a:solidFill>
              <a:latin typeface="Calibri"/>
              <a:ea typeface="ＭＳ Ｐゴシック" charset="0"/>
              <a:cs typeface="ＭＳ Ｐゴシック" charset="0"/>
            </a:endParaRPr>
          </a:p>
        </p:txBody>
      </p:sp>
    </p:spTree>
    <p:extLst>
      <p:ext uri="{BB962C8B-B14F-4D97-AF65-F5344CB8AC3E}">
        <p14:creationId xmlns:p14="http://schemas.microsoft.com/office/powerpoint/2010/main" val="3881539890"/>
      </p:ext>
    </p:extLst>
  </p:cSld>
  <p:clrMapOvr>
    <a:masterClrMapping/>
  </p:clrMapOvr>
  <p:transition/>
</p:sldLayout>
</file>

<file path=ppt/slideLayouts/slideLayout12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a:prstGeom prst="rect">
            <a:avLst/>
          </a:prstGeo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a:prstGeom prst="rect">
            <a:avLst/>
          </a:prstGeo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a:xfrm>
            <a:off x="457200" y="6356350"/>
            <a:ext cx="2133600" cy="365125"/>
          </a:xfrm>
          <a:prstGeom prst="rect">
            <a:avLst/>
          </a:prstGeom>
        </p:spPr>
        <p:txBody>
          <a:bodyPr/>
          <a:lstStyle/>
          <a:p>
            <a:pPr defTabSz="914400"/>
            <a:fld id="{AC0F5B04-0A0A-4D3B-9CB0-4722B18F0223}" type="datetimeFigureOut">
              <a:rPr lang="en-US">
                <a:solidFill>
                  <a:prstClr val="black"/>
                </a:solidFill>
                <a:latin typeface="Calibri"/>
                <a:ea typeface="ＭＳ Ｐゴシック" charset="0"/>
                <a:cs typeface="ＭＳ Ｐゴシック" charset="0"/>
              </a:rPr>
              <a:pPr defTabSz="914400"/>
              <a:t>9/28/24</a:t>
            </a:fld>
            <a:endParaRPr lang="en-US">
              <a:solidFill>
                <a:prstClr val="black"/>
              </a:solidFill>
              <a:latin typeface="Calibri"/>
              <a:ea typeface="ＭＳ Ｐゴシック" charset="0"/>
              <a:cs typeface="ＭＳ Ｐゴシック" charset="0"/>
            </a:endParaRPr>
          </a:p>
        </p:txBody>
      </p:sp>
      <p:sp>
        <p:nvSpPr>
          <p:cNvPr id="6" name="Footer Placeholder 5"/>
          <p:cNvSpPr>
            <a:spLocks noGrp="1"/>
          </p:cNvSpPr>
          <p:nvPr>
            <p:ph type="ftr" sz="quarter" idx="11"/>
          </p:nvPr>
        </p:nvSpPr>
        <p:spPr>
          <a:xfrm>
            <a:off x="3124200" y="6356350"/>
            <a:ext cx="2895600" cy="365125"/>
          </a:xfrm>
          <a:prstGeom prst="rect">
            <a:avLst/>
          </a:prstGeom>
        </p:spPr>
        <p:txBody>
          <a:bodyPr/>
          <a:lstStyle/>
          <a:p>
            <a:pPr defTabSz="914400"/>
            <a:endParaRPr lang="en-US">
              <a:solidFill>
                <a:prstClr val="black"/>
              </a:solidFill>
              <a:latin typeface="Calibri"/>
              <a:ea typeface="ＭＳ Ｐゴシック" charset="0"/>
              <a:cs typeface="ＭＳ Ｐゴシック" charset="0"/>
            </a:endParaRPr>
          </a:p>
        </p:txBody>
      </p:sp>
      <p:sp>
        <p:nvSpPr>
          <p:cNvPr id="7" name="Slide Number Placeholder 6"/>
          <p:cNvSpPr>
            <a:spLocks noGrp="1"/>
          </p:cNvSpPr>
          <p:nvPr>
            <p:ph type="sldNum" sz="quarter" idx="12"/>
          </p:nvPr>
        </p:nvSpPr>
        <p:spPr>
          <a:xfrm>
            <a:off x="6553200" y="6356350"/>
            <a:ext cx="2133600" cy="365125"/>
          </a:xfrm>
          <a:prstGeom prst="rect">
            <a:avLst/>
          </a:prstGeom>
        </p:spPr>
        <p:txBody>
          <a:bodyPr/>
          <a:lstStyle/>
          <a:p>
            <a:pPr defTabSz="914400"/>
            <a:fld id="{B2551307-7FD0-4CFF-B6E6-1FEF1BAD319D}" type="slidenum">
              <a:rPr lang="en-US">
                <a:solidFill>
                  <a:prstClr val="black"/>
                </a:solidFill>
                <a:latin typeface="Calibri"/>
                <a:ea typeface="ＭＳ Ｐゴシック" charset="0"/>
                <a:cs typeface="ＭＳ Ｐゴシック" charset="0"/>
              </a:rPr>
              <a:pPr defTabSz="914400"/>
              <a:t>‹#›</a:t>
            </a:fld>
            <a:endParaRPr lang="en-US">
              <a:solidFill>
                <a:prstClr val="black"/>
              </a:solidFill>
              <a:latin typeface="Calibri"/>
              <a:ea typeface="ＭＳ Ｐゴシック" charset="0"/>
              <a:cs typeface="ＭＳ Ｐゴシック" charset="0"/>
            </a:endParaRPr>
          </a:p>
        </p:txBody>
      </p:sp>
    </p:spTree>
    <p:extLst>
      <p:ext uri="{BB962C8B-B14F-4D97-AF65-F5344CB8AC3E}">
        <p14:creationId xmlns:p14="http://schemas.microsoft.com/office/powerpoint/2010/main" val="2442217603"/>
      </p:ext>
    </p:extLst>
  </p:cSld>
  <p:clrMapOvr>
    <a:masterClrMapping/>
  </p:clrMapOvr>
  <p:transition/>
</p:sldLayout>
</file>

<file path=ppt/slideLayouts/slideLayout12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a:prstGeom prst="rect">
            <a:avLst/>
          </a:prstGeo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a:prstGeom prst="rect">
            <a:avLst/>
          </a:prstGeo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a:xfrm>
            <a:off x="457200" y="6356350"/>
            <a:ext cx="2133600" cy="365125"/>
          </a:xfrm>
          <a:prstGeom prst="rect">
            <a:avLst/>
          </a:prstGeom>
        </p:spPr>
        <p:txBody>
          <a:bodyPr/>
          <a:lstStyle/>
          <a:p>
            <a:pPr defTabSz="914400"/>
            <a:fld id="{AC0F5B04-0A0A-4D3B-9CB0-4722B18F0223}" type="datetimeFigureOut">
              <a:rPr lang="en-US">
                <a:solidFill>
                  <a:prstClr val="black"/>
                </a:solidFill>
                <a:latin typeface="Calibri"/>
                <a:ea typeface="ＭＳ Ｐゴシック" charset="0"/>
                <a:cs typeface="ＭＳ Ｐゴシック" charset="0"/>
              </a:rPr>
              <a:pPr defTabSz="914400"/>
              <a:t>9/28/24</a:t>
            </a:fld>
            <a:endParaRPr lang="en-US">
              <a:solidFill>
                <a:prstClr val="black"/>
              </a:solidFill>
              <a:latin typeface="Calibri"/>
              <a:ea typeface="ＭＳ Ｐゴシック" charset="0"/>
              <a:cs typeface="ＭＳ Ｐゴシック" charset="0"/>
            </a:endParaRPr>
          </a:p>
        </p:txBody>
      </p:sp>
      <p:sp>
        <p:nvSpPr>
          <p:cNvPr id="6" name="Footer Placeholder 5"/>
          <p:cNvSpPr>
            <a:spLocks noGrp="1"/>
          </p:cNvSpPr>
          <p:nvPr>
            <p:ph type="ftr" sz="quarter" idx="11"/>
          </p:nvPr>
        </p:nvSpPr>
        <p:spPr>
          <a:xfrm>
            <a:off x="3124200" y="6356350"/>
            <a:ext cx="2895600" cy="365125"/>
          </a:xfrm>
          <a:prstGeom prst="rect">
            <a:avLst/>
          </a:prstGeom>
        </p:spPr>
        <p:txBody>
          <a:bodyPr/>
          <a:lstStyle/>
          <a:p>
            <a:pPr defTabSz="914400"/>
            <a:endParaRPr lang="en-US">
              <a:solidFill>
                <a:prstClr val="black"/>
              </a:solidFill>
              <a:latin typeface="Calibri"/>
              <a:ea typeface="ＭＳ Ｐゴシック" charset="0"/>
              <a:cs typeface="ＭＳ Ｐゴシック" charset="0"/>
            </a:endParaRPr>
          </a:p>
        </p:txBody>
      </p:sp>
      <p:sp>
        <p:nvSpPr>
          <p:cNvPr id="7" name="Slide Number Placeholder 6"/>
          <p:cNvSpPr>
            <a:spLocks noGrp="1"/>
          </p:cNvSpPr>
          <p:nvPr>
            <p:ph type="sldNum" sz="quarter" idx="12"/>
          </p:nvPr>
        </p:nvSpPr>
        <p:spPr>
          <a:xfrm>
            <a:off x="6553200" y="6356350"/>
            <a:ext cx="2133600" cy="365125"/>
          </a:xfrm>
          <a:prstGeom prst="rect">
            <a:avLst/>
          </a:prstGeom>
        </p:spPr>
        <p:txBody>
          <a:bodyPr/>
          <a:lstStyle/>
          <a:p>
            <a:pPr defTabSz="914400"/>
            <a:fld id="{B2551307-7FD0-4CFF-B6E6-1FEF1BAD319D}" type="slidenum">
              <a:rPr lang="en-US">
                <a:solidFill>
                  <a:prstClr val="black"/>
                </a:solidFill>
                <a:latin typeface="Calibri"/>
                <a:ea typeface="ＭＳ Ｐゴシック" charset="0"/>
                <a:cs typeface="ＭＳ Ｐゴシック" charset="0"/>
              </a:rPr>
              <a:pPr defTabSz="914400"/>
              <a:t>‹#›</a:t>
            </a:fld>
            <a:endParaRPr lang="en-US">
              <a:solidFill>
                <a:prstClr val="black"/>
              </a:solidFill>
              <a:latin typeface="Calibri"/>
              <a:ea typeface="ＭＳ Ｐゴシック" charset="0"/>
              <a:cs typeface="ＭＳ Ｐゴシック" charset="0"/>
            </a:endParaRPr>
          </a:p>
        </p:txBody>
      </p:sp>
    </p:spTree>
    <p:extLst>
      <p:ext uri="{BB962C8B-B14F-4D97-AF65-F5344CB8AC3E}">
        <p14:creationId xmlns:p14="http://schemas.microsoft.com/office/powerpoint/2010/main" val="2350272434"/>
      </p:ext>
    </p:extLst>
  </p:cSld>
  <p:clrMapOvr>
    <a:masterClrMapping/>
  </p:clrMapOvr>
  <p:transition/>
</p:sldLayout>
</file>

<file path=ppt/slideLayouts/slideLayout12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a:xfrm>
            <a:off x="457200" y="6356350"/>
            <a:ext cx="2133600" cy="365125"/>
          </a:xfrm>
          <a:prstGeom prst="rect">
            <a:avLst/>
          </a:prstGeom>
        </p:spPr>
        <p:txBody>
          <a:bodyPr/>
          <a:lstStyle/>
          <a:p>
            <a:pPr defTabSz="914400"/>
            <a:fld id="{AC0F5B04-0A0A-4D3B-9CB0-4722B18F0223}" type="datetimeFigureOut">
              <a:rPr lang="en-US">
                <a:solidFill>
                  <a:prstClr val="black"/>
                </a:solidFill>
                <a:latin typeface="Calibri"/>
                <a:ea typeface="ＭＳ Ｐゴシック" charset="0"/>
                <a:cs typeface="ＭＳ Ｐゴシック" charset="0"/>
              </a:rPr>
              <a:pPr defTabSz="914400"/>
              <a:t>9/28/24</a:t>
            </a:fld>
            <a:endParaRPr lang="en-US">
              <a:solidFill>
                <a:prstClr val="black"/>
              </a:solidFill>
              <a:latin typeface="Calibri"/>
              <a:ea typeface="ＭＳ Ｐゴシック" charset="0"/>
              <a:cs typeface="ＭＳ Ｐゴシック" charset="0"/>
            </a:endParaRPr>
          </a:p>
        </p:txBody>
      </p:sp>
      <p:sp>
        <p:nvSpPr>
          <p:cNvPr id="5" name="Footer Placeholder 4"/>
          <p:cNvSpPr>
            <a:spLocks noGrp="1"/>
          </p:cNvSpPr>
          <p:nvPr>
            <p:ph type="ftr" sz="quarter" idx="11"/>
          </p:nvPr>
        </p:nvSpPr>
        <p:spPr>
          <a:xfrm>
            <a:off x="3124200" y="6356350"/>
            <a:ext cx="2895600" cy="365125"/>
          </a:xfrm>
          <a:prstGeom prst="rect">
            <a:avLst/>
          </a:prstGeom>
        </p:spPr>
        <p:txBody>
          <a:bodyPr/>
          <a:lstStyle/>
          <a:p>
            <a:pPr defTabSz="914400"/>
            <a:endParaRPr lang="en-US">
              <a:solidFill>
                <a:prstClr val="black"/>
              </a:solidFill>
              <a:latin typeface="Calibri"/>
              <a:ea typeface="ＭＳ Ｐゴシック" charset="0"/>
              <a:cs typeface="ＭＳ Ｐゴシック" charset="0"/>
            </a:endParaRPr>
          </a:p>
        </p:txBody>
      </p:sp>
      <p:sp>
        <p:nvSpPr>
          <p:cNvPr id="6" name="Slide Number Placeholder 5"/>
          <p:cNvSpPr>
            <a:spLocks noGrp="1"/>
          </p:cNvSpPr>
          <p:nvPr>
            <p:ph type="sldNum" sz="quarter" idx="12"/>
          </p:nvPr>
        </p:nvSpPr>
        <p:spPr>
          <a:xfrm>
            <a:off x="6553200" y="6356350"/>
            <a:ext cx="2133600" cy="365125"/>
          </a:xfrm>
          <a:prstGeom prst="rect">
            <a:avLst/>
          </a:prstGeom>
        </p:spPr>
        <p:txBody>
          <a:bodyPr/>
          <a:lstStyle/>
          <a:p>
            <a:pPr defTabSz="914400"/>
            <a:fld id="{B2551307-7FD0-4CFF-B6E6-1FEF1BAD319D}" type="slidenum">
              <a:rPr lang="en-US">
                <a:solidFill>
                  <a:prstClr val="black"/>
                </a:solidFill>
                <a:latin typeface="Calibri"/>
                <a:ea typeface="ＭＳ Ｐゴシック" charset="0"/>
                <a:cs typeface="ＭＳ Ｐゴシック" charset="0"/>
              </a:rPr>
              <a:pPr defTabSz="914400"/>
              <a:t>‹#›</a:t>
            </a:fld>
            <a:endParaRPr lang="en-US">
              <a:solidFill>
                <a:prstClr val="black"/>
              </a:solidFill>
              <a:latin typeface="Calibri"/>
              <a:ea typeface="ＭＳ Ｐゴシック" charset="0"/>
              <a:cs typeface="ＭＳ Ｐゴシック" charset="0"/>
            </a:endParaRPr>
          </a:p>
        </p:txBody>
      </p:sp>
    </p:spTree>
    <p:extLst>
      <p:ext uri="{BB962C8B-B14F-4D97-AF65-F5344CB8AC3E}">
        <p14:creationId xmlns:p14="http://schemas.microsoft.com/office/powerpoint/2010/main" val="3166255045"/>
      </p:ext>
    </p:extLst>
  </p:cSld>
  <p:clrMapOvr>
    <a:masterClrMapping/>
  </p:clrMapOvr>
  <p:transition/>
</p:sldLayout>
</file>

<file path=ppt/slideLayouts/slideLayout12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a:xfrm>
            <a:off x="457200" y="6356350"/>
            <a:ext cx="2133600" cy="365125"/>
          </a:xfrm>
          <a:prstGeom prst="rect">
            <a:avLst/>
          </a:prstGeom>
        </p:spPr>
        <p:txBody>
          <a:bodyPr/>
          <a:lstStyle/>
          <a:p>
            <a:pPr defTabSz="914400"/>
            <a:fld id="{AC0F5B04-0A0A-4D3B-9CB0-4722B18F0223}" type="datetimeFigureOut">
              <a:rPr lang="en-US">
                <a:solidFill>
                  <a:prstClr val="black"/>
                </a:solidFill>
                <a:latin typeface="Calibri"/>
                <a:ea typeface="ＭＳ Ｐゴシック" charset="0"/>
                <a:cs typeface="ＭＳ Ｐゴシック" charset="0"/>
              </a:rPr>
              <a:pPr defTabSz="914400"/>
              <a:t>9/28/24</a:t>
            </a:fld>
            <a:endParaRPr lang="en-US">
              <a:solidFill>
                <a:prstClr val="black"/>
              </a:solidFill>
              <a:latin typeface="Calibri"/>
              <a:ea typeface="ＭＳ Ｐゴシック" charset="0"/>
              <a:cs typeface="ＭＳ Ｐゴシック" charset="0"/>
            </a:endParaRPr>
          </a:p>
        </p:txBody>
      </p:sp>
      <p:sp>
        <p:nvSpPr>
          <p:cNvPr id="5" name="Footer Placeholder 4"/>
          <p:cNvSpPr>
            <a:spLocks noGrp="1"/>
          </p:cNvSpPr>
          <p:nvPr>
            <p:ph type="ftr" sz="quarter" idx="11"/>
          </p:nvPr>
        </p:nvSpPr>
        <p:spPr>
          <a:xfrm>
            <a:off x="3124200" y="6356350"/>
            <a:ext cx="2895600" cy="365125"/>
          </a:xfrm>
          <a:prstGeom prst="rect">
            <a:avLst/>
          </a:prstGeom>
        </p:spPr>
        <p:txBody>
          <a:bodyPr/>
          <a:lstStyle/>
          <a:p>
            <a:pPr defTabSz="914400"/>
            <a:endParaRPr lang="en-US">
              <a:solidFill>
                <a:prstClr val="black"/>
              </a:solidFill>
              <a:latin typeface="Calibri"/>
              <a:ea typeface="ＭＳ Ｐゴシック" charset="0"/>
              <a:cs typeface="ＭＳ Ｐゴシック" charset="0"/>
            </a:endParaRPr>
          </a:p>
        </p:txBody>
      </p:sp>
      <p:sp>
        <p:nvSpPr>
          <p:cNvPr id="6" name="Slide Number Placeholder 5"/>
          <p:cNvSpPr>
            <a:spLocks noGrp="1"/>
          </p:cNvSpPr>
          <p:nvPr>
            <p:ph type="sldNum" sz="quarter" idx="12"/>
          </p:nvPr>
        </p:nvSpPr>
        <p:spPr>
          <a:xfrm>
            <a:off x="6553200" y="6356350"/>
            <a:ext cx="2133600" cy="365125"/>
          </a:xfrm>
          <a:prstGeom prst="rect">
            <a:avLst/>
          </a:prstGeom>
        </p:spPr>
        <p:txBody>
          <a:bodyPr/>
          <a:lstStyle/>
          <a:p>
            <a:pPr defTabSz="914400"/>
            <a:fld id="{B2551307-7FD0-4CFF-B6E6-1FEF1BAD319D}" type="slidenum">
              <a:rPr lang="en-US">
                <a:solidFill>
                  <a:prstClr val="black"/>
                </a:solidFill>
                <a:latin typeface="Calibri"/>
                <a:ea typeface="ＭＳ Ｐゴシック" charset="0"/>
                <a:cs typeface="ＭＳ Ｐゴシック" charset="0"/>
              </a:rPr>
              <a:pPr defTabSz="914400"/>
              <a:t>‹#›</a:t>
            </a:fld>
            <a:endParaRPr lang="en-US">
              <a:solidFill>
                <a:prstClr val="black"/>
              </a:solidFill>
              <a:latin typeface="Calibri"/>
              <a:ea typeface="ＭＳ Ｐゴシック" charset="0"/>
              <a:cs typeface="ＭＳ Ｐゴシック" charset="0"/>
            </a:endParaRPr>
          </a:p>
        </p:txBody>
      </p:sp>
    </p:spTree>
    <p:extLst>
      <p:ext uri="{BB962C8B-B14F-4D97-AF65-F5344CB8AC3E}">
        <p14:creationId xmlns:p14="http://schemas.microsoft.com/office/powerpoint/2010/main" val="3040315762"/>
      </p:ext>
    </p:extLst>
  </p:cSld>
  <p:clrMapOvr>
    <a:masterClrMapping/>
  </p:clrMapOvr>
  <p:transition/>
</p:sldLayout>
</file>

<file path=ppt/slideLayouts/slideLayout12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Date Placeholder 27"/>
          <p:cNvSpPr>
            <a:spLocks noGrp="1"/>
          </p:cNvSpPr>
          <p:nvPr>
            <p:ph type="dt" sz="half" idx="10"/>
          </p:nvPr>
        </p:nvSpPr>
        <p:spPr/>
        <p:txBody>
          <a:bodyPr/>
          <a:lstStyle>
            <a:lvl1pPr>
              <a:defRPr/>
            </a:lvl1pPr>
          </a:lstStyle>
          <a:p>
            <a:pPr>
              <a:defRPr/>
            </a:pPr>
            <a:fld id="{459E37BB-9D94-584A-BE98-097D35E9A7FE}" type="datetime1">
              <a:rPr lang="en-US">
                <a:ea typeface="ＭＳ Ｐゴシック"/>
                <a:cs typeface="ＭＳ Ｐゴシック"/>
              </a:rPr>
              <a:pPr>
                <a:defRPr/>
              </a:pPr>
              <a:t>9/28/24</a:t>
            </a:fld>
            <a:endParaRPr lang="en-US">
              <a:ea typeface="ＭＳ Ｐゴシック"/>
              <a:cs typeface="ＭＳ Ｐゴシック"/>
            </a:endParaRPr>
          </a:p>
        </p:txBody>
      </p:sp>
      <p:sp>
        <p:nvSpPr>
          <p:cNvPr id="5" name="Footer Placeholder 16"/>
          <p:cNvSpPr>
            <a:spLocks noGrp="1"/>
          </p:cNvSpPr>
          <p:nvPr>
            <p:ph type="ftr" sz="quarter" idx="11"/>
          </p:nvPr>
        </p:nvSpPr>
        <p:spPr/>
        <p:txBody>
          <a:bodyPr/>
          <a:lstStyle>
            <a:lvl1pPr>
              <a:defRPr/>
            </a:lvl1pPr>
          </a:lstStyle>
          <a:p>
            <a:pPr>
              <a:defRPr/>
            </a:pPr>
            <a:endParaRPr lang="en-US">
              <a:latin typeface="Corbel"/>
              <a:ea typeface="ＭＳ Ｐゴシック"/>
              <a:cs typeface="ＭＳ Ｐゴシック"/>
            </a:endParaRPr>
          </a:p>
        </p:txBody>
      </p:sp>
      <p:sp>
        <p:nvSpPr>
          <p:cNvPr id="6" name="Slide Number Placeholder 28"/>
          <p:cNvSpPr>
            <a:spLocks noGrp="1"/>
          </p:cNvSpPr>
          <p:nvPr>
            <p:ph type="sldNum" sz="quarter" idx="12"/>
          </p:nvPr>
        </p:nvSpPr>
        <p:spPr/>
        <p:txBody>
          <a:bodyPr/>
          <a:lstStyle>
            <a:lvl1pPr>
              <a:defRPr/>
            </a:lvl1pPr>
          </a:lstStyle>
          <a:p>
            <a:pPr>
              <a:defRPr/>
            </a:pPr>
            <a:fld id="{66666F93-B612-EE40-A44E-4F2649CEEAA3}" type="slidenum">
              <a:rPr lang="en-US">
                <a:ea typeface="ＭＳ Ｐゴシック"/>
                <a:cs typeface="ＭＳ Ｐゴシック"/>
              </a:rPr>
              <a:pPr>
                <a:defRPr/>
              </a:pPr>
              <a:t>‹#›</a:t>
            </a:fld>
            <a:endParaRPr lang="en-US">
              <a:ea typeface="ＭＳ Ｐゴシック"/>
              <a:cs typeface="ＭＳ Ｐゴシック"/>
            </a:endParaRPr>
          </a:p>
        </p:txBody>
      </p:sp>
    </p:spTree>
    <p:extLst>
      <p:ext uri="{BB962C8B-B14F-4D97-AF65-F5344CB8AC3E}">
        <p14:creationId xmlns:p14="http://schemas.microsoft.com/office/powerpoint/2010/main" val="442026122"/>
      </p:ext>
    </p:extLst>
  </p:cSld>
  <p:clrMapOvr>
    <a:masterClrMapping/>
  </p:clrMapOvr>
  <p:transition/>
</p:sldLayout>
</file>

<file path=ppt/slideLayouts/slideLayout12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27"/>
          <p:cNvSpPr>
            <a:spLocks noGrp="1"/>
          </p:cNvSpPr>
          <p:nvPr>
            <p:ph type="dt" sz="half" idx="10"/>
          </p:nvPr>
        </p:nvSpPr>
        <p:spPr/>
        <p:txBody>
          <a:bodyPr/>
          <a:lstStyle>
            <a:lvl1pPr>
              <a:defRPr/>
            </a:lvl1pPr>
          </a:lstStyle>
          <a:p>
            <a:pPr>
              <a:defRPr/>
            </a:pPr>
            <a:fld id="{E4F0D6DC-4B8F-C946-AF92-E54D2702DB47}" type="datetime1">
              <a:rPr lang="en-US">
                <a:ea typeface="ＭＳ Ｐゴシック"/>
                <a:cs typeface="ＭＳ Ｐゴシック"/>
              </a:rPr>
              <a:pPr>
                <a:defRPr/>
              </a:pPr>
              <a:t>9/28/24</a:t>
            </a:fld>
            <a:endParaRPr lang="en-US">
              <a:ea typeface="ＭＳ Ｐゴシック"/>
              <a:cs typeface="ＭＳ Ｐゴシック"/>
            </a:endParaRPr>
          </a:p>
        </p:txBody>
      </p:sp>
      <p:sp>
        <p:nvSpPr>
          <p:cNvPr id="5" name="Footer Placeholder 16"/>
          <p:cNvSpPr>
            <a:spLocks noGrp="1"/>
          </p:cNvSpPr>
          <p:nvPr>
            <p:ph type="ftr" sz="quarter" idx="11"/>
          </p:nvPr>
        </p:nvSpPr>
        <p:spPr/>
        <p:txBody>
          <a:bodyPr/>
          <a:lstStyle>
            <a:lvl1pPr>
              <a:defRPr/>
            </a:lvl1pPr>
          </a:lstStyle>
          <a:p>
            <a:pPr>
              <a:defRPr/>
            </a:pPr>
            <a:endParaRPr lang="en-US">
              <a:latin typeface="Corbel"/>
              <a:ea typeface="ＭＳ Ｐゴシック"/>
              <a:cs typeface="ＭＳ Ｐゴシック"/>
            </a:endParaRPr>
          </a:p>
        </p:txBody>
      </p:sp>
      <p:sp>
        <p:nvSpPr>
          <p:cNvPr id="6" name="Slide Number Placeholder 28"/>
          <p:cNvSpPr>
            <a:spLocks noGrp="1"/>
          </p:cNvSpPr>
          <p:nvPr>
            <p:ph type="sldNum" sz="quarter" idx="12"/>
          </p:nvPr>
        </p:nvSpPr>
        <p:spPr/>
        <p:txBody>
          <a:bodyPr/>
          <a:lstStyle>
            <a:lvl1pPr>
              <a:defRPr/>
            </a:lvl1pPr>
          </a:lstStyle>
          <a:p>
            <a:pPr>
              <a:defRPr/>
            </a:pPr>
            <a:fld id="{6066F037-99E7-BB4F-86E6-E5EF80CD3CDB}" type="slidenum">
              <a:rPr lang="en-US">
                <a:ea typeface="ＭＳ Ｐゴシック"/>
                <a:cs typeface="ＭＳ Ｐゴシック"/>
              </a:rPr>
              <a:pPr>
                <a:defRPr/>
              </a:pPr>
              <a:t>‹#›</a:t>
            </a:fld>
            <a:endParaRPr lang="en-US">
              <a:ea typeface="ＭＳ Ｐゴシック"/>
              <a:cs typeface="ＭＳ Ｐゴシック"/>
            </a:endParaRPr>
          </a:p>
        </p:txBody>
      </p:sp>
    </p:spTree>
    <p:extLst>
      <p:ext uri="{BB962C8B-B14F-4D97-AF65-F5344CB8AC3E}">
        <p14:creationId xmlns:p14="http://schemas.microsoft.com/office/powerpoint/2010/main" val="3102407064"/>
      </p:ext>
    </p:extLst>
  </p:cSld>
  <p:clrMapOvr>
    <a:masterClrMapping/>
  </p:clrMapOvr>
  <p:transition/>
</p:sldLayout>
</file>

<file path=ppt/slideLayouts/slideLayout1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eaLnBrk="0" hangingPunct="0">
              <a:defRPr/>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defRPr/>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defRPr>
                <a:latin typeface="Comic Sans MS" charset="0"/>
              </a:defRPr>
            </a:lvl1pPr>
          </a:lstStyle>
          <a:p>
            <a:pPr>
              <a:defRPr/>
            </a:pPr>
            <a:fld id="{071E6EA7-E0B0-9340-98D2-FF770411980A}" type="slidenum">
              <a:rPr lang="en-US"/>
              <a:pPr>
                <a:defRPr/>
              </a:pPr>
              <a:t>‹#›</a:t>
            </a:fld>
            <a:endParaRPr lang="en-US"/>
          </a:p>
        </p:txBody>
      </p:sp>
    </p:spTree>
    <p:extLst>
      <p:ext uri="{BB962C8B-B14F-4D97-AF65-F5344CB8AC3E}">
        <p14:creationId xmlns:p14="http://schemas.microsoft.com/office/powerpoint/2010/main" val="801472010"/>
      </p:ext>
    </p:extLst>
  </p:cSld>
  <p:clrMapOvr>
    <a:masterClrMapping/>
  </p:clrMapOvr>
  <p:transition/>
</p:sldLayout>
</file>

<file path=ppt/slideLayouts/slideLayout13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Date Placeholder 27"/>
          <p:cNvSpPr>
            <a:spLocks noGrp="1"/>
          </p:cNvSpPr>
          <p:nvPr>
            <p:ph type="dt" sz="half" idx="10"/>
          </p:nvPr>
        </p:nvSpPr>
        <p:spPr/>
        <p:txBody>
          <a:bodyPr/>
          <a:lstStyle>
            <a:lvl1pPr>
              <a:defRPr/>
            </a:lvl1pPr>
          </a:lstStyle>
          <a:p>
            <a:pPr>
              <a:defRPr/>
            </a:pPr>
            <a:fld id="{56F2B1B1-4DDA-BA4B-9CDA-ADDB1877E2F1}" type="datetime1">
              <a:rPr lang="en-US">
                <a:ea typeface="ＭＳ Ｐゴシック"/>
                <a:cs typeface="ＭＳ Ｐゴシック"/>
              </a:rPr>
              <a:pPr>
                <a:defRPr/>
              </a:pPr>
              <a:t>9/28/24</a:t>
            </a:fld>
            <a:endParaRPr lang="en-US">
              <a:ea typeface="ＭＳ Ｐゴシック"/>
              <a:cs typeface="ＭＳ Ｐゴシック"/>
            </a:endParaRPr>
          </a:p>
        </p:txBody>
      </p:sp>
      <p:sp>
        <p:nvSpPr>
          <p:cNvPr id="5" name="Footer Placeholder 16"/>
          <p:cNvSpPr>
            <a:spLocks noGrp="1"/>
          </p:cNvSpPr>
          <p:nvPr>
            <p:ph type="ftr" sz="quarter" idx="11"/>
          </p:nvPr>
        </p:nvSpPr>
        <p:spPr/>
        <p:txBody>
          <a:bodyPr/>
          <a:lstStyle>
            <a:lvl1pPr>
              <a:defRPr/>
            </a:lvl1pPr>
          </a:lstStyle>
          <a:p>
            <a:pPr>
              <a:defRPr/>
            </a:pPr>
            <a:endParaRPr lang="en-US">
              <a:latin typeface="Corbel"/>
              <a:ea typeface="ＭＳ Ｐゴシック"/>
              <a:cs typeface="ＭＳ Ｐゴシック"/>
            </a:endParaRPr>
          </a:p>
        </p:txBody>
      </p:sp>
      <p:sp>
        <p:nvSpPr>
          <p:cNvPr id="6" name="Slide Number Placeholder 28"/>
          <p:cNvSpPr>
            <a:spLocks noGrp="1"/>
          </p:cNvSpPr>
          <p:nvPr>
            <p:ph type="sldNum" sz="quarter" idx="12"/>
          </p:nvPr>
        </p:nvSpPr>
        <p:spPr/>
        <p:txBody>
          <a:bodyPr/>
          <a:lstStyle>
            <a:lvl1pPr>
              <a:defRPr/>
            </a:lvl1pPr>
          </a:lstStyle>
          <a:p>
            <a:pPr>
              <a:defRPr/>
            </a:pPr>
            <a:fld id="{1A677E1F-27CD-804B-9E32-A479FFAF6113}" type="slidenum">
              <a:rPr lang="en-US">
                <a:ea typeface="ＭＳ Ｐゴシック"/>
                <a:cs typeface="ＭＳ Ｐゴシック"/>
              </a:rPr>
              <a:pPr>
                <a:defRPr/>
              </a:pPr>
              <a:t>‹#›</a:t>
            </a:fld>
            <a:endParaRPr lang="en-US">
              <a:ea typeface="ＭＳ Ｐゴシック"/>
              <a:cs typeface="ＭＳ Ｐゴシック"/>
            </a:endParaRPr>
          </a:p>
        </p:txBody>
      </p:sp>
    </p:spTree>
    <p:extLst>
      <p:ext uri="{BB962C8B-B14F-4D97-AF65-F5344CB8AC3E}">
        <p14:creationId xmlns:p14="http://schemas.microsoft.com/office/powerpoint/2010/main" val="2094011804"/>
      </p:ext>
    </p:extLst>
  </p:cSld>
  <p:clrMapOvr>
    <a:masterClrMapping/>
  </p:clrMapOvr>
  <p:transition/>
</p:sldLayout>
</file>

<file path=ppt/slideLayouts/slideLayout13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914400" y="1784350"/>
            <a:ext cx="3810000" cy="45720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876800" y="1784350"/>
            <a:ext cx="3810000" cy="45720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27"/>
          <p:cNvSpPr>
            <a:spLocks noGrp="1"/>
          </p:cNvSpPr>
          <p:nvPr>
            <p:ph type="dt" sz="half" idx="10"/>
          </p:nvPr>
        </p:nvSpPr>
        <p:spPr/>
        <p:txBody>
          <a:bodyPr/>
          <a:lstStyle>
            <a:lvl1pPr>
              <a:defRPr/>
            </a:lvl1pPr>
          </a:lstStyle>
          <a:p>
            <a:pPr>
              <a:defRPr/>
            </a:pPr>
            <a:fld id="{30FA39DF-F7F7-6A4C-B5BA-A15D42AD73A9}" type="datetime1">
              <a:rPr lang="en-US">
                <a:ea typeface="ＭＳ Ｐゴシック"/>
                <a:cs typeface="ＭＳ Ｐゴシック"/>
              </a:rPr>
              <a:pPr>
                <a:defRPr/>
              </a:pPr>
              <a:t>9/28/24</a:t>
            </a:fld>
            <a:endParaRPr lang="en-US">
              <a:ea typeface="ＭＳ Ｐゴシック"/>
              <a:cs typeface="ＭＳ Ｐゴシック"/>
            </a:endParaRPr>
          </a:p>
        </p:txBody>
      </p:sp>
      <p:sp>
        <p:nvSpPr>
          <p:cNvPr id="6" name="Footer Placeholder 16"/>
          <p:cNvSpPr>
            <a:spLocks noGrp="1"/>
          </p:cNvSpPr>
          <p:nvPr>
            <p:ph type="ftr" sz="quarter" idx="11"/>
          </p:nvPr>
        </p:nvSpPr>
        <p:spPr/>
        <p:txBody>
          <a:bodyPr/>
          <a:lstStyle>
            <a:lvl1pPr>
              <a:defRPr/>
            </a:lvl1pPr>
          </a:lstStyle>
          <a:p>
            <a:pPr>
              <a:defRPr/>
            </a:pPr>
            <a:endParaRPr lang="en-US">
              <a:latin typeface="Corbel"/>
              <a:ea typeface="ＭＳ Ｐゴシック"/>
              <a:cs typeface="ＭＳ Ｐゴシック"/>
            </a:endParaRPr>
          </a:p>
        </p:txBody>
      </p:sp>
      <p:sp>
        <p:nvSpPr>
          <p:cNvPr id="7" name="Slide Number Placeholder 28"/>
          <p:cNvSpPr>
            <a:spLocks noGrp="1"/>
          </p:cNvSpPr>
          <p:nvPr>
            <p:ph type="sldNum" sz="quarter" idx="12"/>
          </p:nvPr>
        </p:nvSpPr>
        <p:spPr/>
        <p:txBody>
          <a:bodyPr/>
          <a:lstStyle>
            <a:lvl1pPr>
              <a:defRPr/>
            </a:lvl1pPr>
          </a:lstStyle>
          <a:p>
            <a:pPr>
              <a:defRPr/>
            </a:pPr>
            <a:fld id="{92C7DF35-29B6-274A-A22B-F6498CA61574}" type="slidenum">
              <a:rPr lang="en-US">
                <a:ea typeface="ＭＳ Ｐゴシック"/>
                <a:cs typeface="ＭＳ Ｐゴシック"/>
              </a:rPr>
              <a:pPr>
                <a:defRPr/>
              </a:pPr>
              <a:t>‹#›</a:t>
            </a:fld>
            <a:endParaRPr lang="en-US">
              <a:ea typeface="ＭＳ Ｐゴシック"/>
              <a:cs typeface="ＭＳ Ｐゴシック"/>
            </a:endParaRPr>
          </a:p>
        </p:txBody>
      </p:sp>
    </p:spTree>
    <p:extLst>
      <p:ext uri="{BB962C8B-B14F-4D97-AF65-F5344CB8AC3E}">
        <p14:creationId xmlns:p14="http://schemas.microsoft.com/office/powerpoint/2010/main" val="2709511835"/>
      </p:ext>
    </p:extLst>
  </p:cSld>
  <p:clrMapOvr>
    <a:masterClrMapping/>
  </p:clrMapOvr>
  <p:transition/>
</p:sldLayout>
</file>

<file path=ppt/slideLayouts/slideLayout13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27"/>
          <p:cNvSpPr>
            <a:spLocks noGrp="1"/>
          </p:cNvSpPr>
          <p:nvPr>
            <p:ph type="dt" sz="half" idx="10"/>
          </p:nvPr>
        </p:nvSpPr>
        <p:spPr/>
        <p:txBody>
          <a:bodyPr/>
          <a:lstStyle>
            <a:lvl1pPr>
              <a:defRPr/>
            </a:lvl1pPr>
          </a:lstStyle>
          <a:p>
            <a:pPr>
              <a:defRPr/>
            </a:pPr>
            <a:fld id="{8C40D7E6-5A3F-094B-9EA4-E08FCCA69370}" type="datetime1">
              <a:rPr lang="en-US">
                <a:ea typeface="ＭＳ Ｐゴシック"/>
                <a:cs typeface="ＭＳ Ｐゴシック"/>
              </a:rPr>
              <a:pPr>
                <a:defRPr/>
              </a:pPr>
              <a:t>9/28/24</a:t>
            </a:fld>
            <a:endParaRPr lang="en-US">
              <a:ea typeface="ＭＳ Ｐゴシック"/>
              <a:cs typeface="ＭＳ Ｐゴシック"/>
            </a:endParaRPr>
          </a:p>
        </p:txBody>
      </p:sp>
      <p:sp>
        <p:nvSpPr>
          <p:cNvPr id="8" name="Footer Placeholder 16"/>
          <p:cNvSpPr>
            <a:spLocks noGrp="1"/>
          </p:cNvSpPr>
          <p:nvPr>
            <p:ph type="ftr" sz="quarter" idx="11"/>
          </p:nvPr>
        </p:nvSpPr>
        <p:spPr/>
        <p:txBody>
          <a:bodyPr/>
          <a:lstStyle>
            <a:lvl1pPr>
              <a:defRPr/>
            </a:lvl1pPr>
          </a:lstStyle>
          <a:p>
            <a:pPr>
              <a:defRPr/>
            </a:pPr>
            <a:endParaRPr lang="en-US">
              <a:latin typeface="Corbel"/>
              <a:ea typeface="ＭＳ Ｐゴシック"/>
              <a:cs typeface="ＭＳ Ｐゴシック"/>
            </a:endParaRPr>
          </a:p>
        </p:txBody>
      </p:sp>
      <p:sp>
        <p:nvSpPr>
          <p:cNvPr id="9" name="Slide Number Placeholder 28"/>
          <p:cNvSpPr>
            <a:spLocks noGrp="1"/>
          </p:cNvSpPr>
          <p:nvPr>
            <p:ph type="sldNum" sz="quarter" idx="12"/>
          </p:nvPr>
        </p:nvSpPr>
        <p:spPr/>
        <p:txBody>
          <a:bodyPr/>
          <a:lstStyle>
            <a:lvl1pPr>
              <a:defRPr/>
            </a:lvl1pPr>
          </a:lstStyle>
          <a:p>
            <a:pPr>
              <a:defRPr/>
            </a:pPr>
            <a:fld id="{26B8291E-9315-104E-ABF5-342AB6B1742D}" type="slidenum">
              <a:rPr lang="en-US">
                <a:ea typeface="ＭＳ Ｐゴシック"/>
                <a:cs typeface="ＭＳ Ｐゴシック"/>
              </a:rPr>
              <a:pPr>
                <a:defRPr/>
              </a:pPr>
              <a:t>‹#›</a:t>
            </a:fld>
            <a:endParaRPr lang="en-US">
              <a:ea typeface="ＭＳ Ｐゴシック"/>
              <a:cs typeface="ＭＳ Ｐゴシック"/>
            </a:endParaRPr>
          </a:p>
        </p:txBody>
      </p:sp>
    </p:spTree>
    <p:extLst>
      <p:ext uri="{BB962C8B-B14F-4D97-AF65-F5344CB8AC3E}">
        <p14:creationId xmlns:p14="http://schemas.microsoft.com/office/powerpoint/2010/main" val="1804690916"/>
      </p:ext>
    </p:extLst>
  </p:cSld>
  <p:clrMapOvr>
    <a:masterClrMapping/>
  </p:clrMapOvr>
  <p:transition/>
</p:sldLayout>
</file>

<file path=ppt/slideLayouts/slideLayout13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7"/>
          <p:cNvSpPr>
            <a:spLocks noGrp="1"/>
          </p:cNvSpPr>
          <p:nvPr>
            <p:ph type="dt" sz="half" idx="10"/>
          </p:nvPr>
        </p:nvSpPr>
        <p:spPr/>
        <p:txBody>
          <a:bodyPr/>
          <a:lstStyle>
            <a:lvl1pPr>
              <a:defRPr/>
            </a:lvl1pPr>
          </a:lstStyle>
          <a:p>
            <a:pPr>
              <a:defRPr/>
            </a:pPr>
            <a:fld id="{D551C1DA-EFC2-C14D-B0FA-0B4BD6E41E75}" type="datetime1">
              <a:rPr lang="en-US">
                <a:ea typeface="ＭＳ Ｐゴシック"/>
                <a:cs typeface="ＭＳ Ｐゴシック"/>
              </a:rPr>
              <a:pPr>
                <a:defRPr/>
              </a:pPr>
              <a:t>9/28/24</a:t>
            </a:fld>
            <a:endParaRPr lang="en-US">
              <a:ea typeface="ＭＳ Ｐゴシック"/>
              <a:cs typeface="ＭＳ Ｐゴシック"/>
            </a:endParaRPr>
          </a:p>
        </p:txBody>
      </p:sp>
      <p:sp>
        <p:nvSpPr>
          <p:cNvPr id="4" name="Footer Placeholder 16"/>
          <p:cNvSpPr>
            <a:spLocks noGrp="1"/>
          </p:cNvSpPr>
          <p:nvPr>
            <p:ph type="ftr" sz="quarter" idx="11"/>
          </p:nvPr>
        </p:nvSpPr>
        <p:spPr/>
        <p:txBody>
          <a:bodyPr/>
          <a:lstStyle>
            <a:lvl1pPr>
              <a:defRPr/>
            </a:lvl1pPr>
          </a:lstStyle>
          <a:p>
            <a:pPr>
              <a:defRPr/>
            </a:pPr>
            <a:endParaRPr lang="en-US">
              <a:latin typeface="Corbel"/>
              <a:ea typeface="ＭＳ Ｐゴシック"/>
              <a:cs typeface="ＭＳ Ｐゴシック"/>
            </a:endParaRPr>
          </a:p>
        </p:txBody>
      </p:sp>
      <p:sp>
        <p:nvSpPr>
          <p:cNvPr id="5" name="Slide Number Placeholder 28"/>
          <p:cNvSpPr>
            <a:spLocks noGrp="1"/>
          </p:cNvSpPr>
          <p:nvPr>
            <p:ph type="sldNum" sz="quarter" idx="12"/>
          </p:nvPr>
        </p:nvSpPr>
        <p:spPr/>
        <p:txBody>
          <a:bodyPr/>
          <a:lstStyle>
            <a:lvl1pPr>
              <a:defRPr/>
            </a:lvl1pPr>
          </a:lstStyle>
          <a:p>
            <a:pPr>
              <a:defRPr/>
            </a:pPr>
            <a:fld id="{87D1DF4A-F8BD-214A-8CC5-BE5ABD331278}" type="slidenum">
              <a:rPr lang="en-US">
                <a:ea typeface="ＭＳ Ｐゴシック"/>
                <a:cs typeface="ＭＳ Ｐゴシック"/>
              </a:rPr>
              <a:pPr>
                <a:defRPr/>
              </a:pPr>
              <a:t>‹#›</a:t>
            </a:fld>
            <a:endParaRPr lang="en-US">
              <a:ea typeface="ＭＳ Ｐゴシック"/>
              <a:cs typeface="ＭＳ Ｐゴシック"/>
            </a:endParaRPr>
          </a:p>
        </p:txBody>
      </p:sp>
    </p:spTree>
    <p:extLst>
      <p:ext uri="{BB962C8B-B14F-4D97-AF65-F5344CB8AC3E}">
        <p14:creationId xmlns:p14="http://schemas.microsoft.com/office/powerpoint/2010/main" val="2432901204"/>
      </p:ext>
    </p:extLst>
  </p:cSld>
  <p:clrMapOvr>
    <a:masterClrMapping/>
  </p:clrMapOvr>
  <p:transition/>
</p:sldLayout>
</file>

<file path=ppt/slideLayouts/slideLayout13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27"/>
          <p:cNvSpPr>
            <a:spLocks noGrp="1"/>
          </p:cNvSpPr>
          <p:nvPr>
            <p:ph type="dt" sz="half" idx="10"/>
          </p:nvPr>
        </p:nvSpPr>
        <p:spPr/>
        <p:txBody>
          <a:bodyPr/>
          <a:lstStyle>
            <a:lvl1pPr>
              <a:defRPr/>
            </a:lvl1pPr>
          </a:lstStyle>
          <a:p>
            <a:pPr>
              <a:defRPr/>
            </a:pPr>
            <a:fld id="{C6B4B7FF-AD39-EA44-8D2E-C85D8D5B75F8}" type="datetime1">
              <a:rPr lang="en-US">
                <a:ea typeface="ＭＳ Ｐゴシック"/>
                <a:cs typeface="ＭＳ Ｐゴシック"/>
              </a:rPr>
              <a:pPr>
                <a:defRPr/>
              </a:pPr>
              <a:t>9/28/24</a:t>
            </a:fld>
            <a:endParaRPr lang="en-US">
              <a:ea typeface="ＭＳ Ｐゴシック"/>
              <a:cs typeface="ＭＳ Ｐゴシック"/>
            </a:endParaRPr>
          </a:p>
        </p:txBody>
      </p:sp>
      <p:sp>
        <p:nvSpPr>
          <p:cNvPr id="3" name="Footer Placeholder 16"/>
          <p:cNvSpPr>
            <a:spLocks noGrp="1"/>
          </p:cNvSpPr>
          <p:nvPr>
            <p:ph type="ftr" sz="quarter" idx="11"/>
          </p:nvPr>
        </p:nvSpPr>
        <p:spPr/>
        <p:txBody>
          <a:bodyPr/>
          <a:lstStyle>
            <a:lvl1pPr>
              <a:defRPr/>
            </a:lvl1pPr>
          </a:lstStyle>
          <a:p>
            <a:pPr>
              <a:defRPr/>
            </a:pPr>
            <a:endParaRPr lang="en-US">
              <a:latin typeface="Corbel"/>
              <a:ea typeface="ＭＳ Ｐゴシック"/>
              <a:cs typeface="ＭＳ Ｐゴシック"/>
            </a:endParaRPr>
          </a:p>
        </p:txBody>
      </p:sp>
      <p:sp>
        <p:nvSpPr>
          <p:cNvPr id="4" name="Slide Number Placeholder 28"/>
          <p:cNvSpPr>
            <a:spLocks noGrp="1"/>
          </p:cNvSpPr>
          <p:nvPr>
            <p:ph type="sldNum" sz="quarter" idx="12"/>
          </p:nvPr>
        </p:nvSpPr>
        <p:spPr/>
        <p:txBody>
          <a:bodyPr/>
          <a:lstStyle>
            <a:lvl1pPr>
              <a:defRPr/>
            </a:lvl1pPr>
          </a:lstStyle>
          <a:p>
            <a:pPr>
              <a:defRPr/>
            </a:pPr>
            <a:fld id="{22488C5E-99A9-CD4E-B5A6-234589EB8347}" type="slidenum">
              <a:rPr lang="en-US">
                <a:ea typeface="ＭＳ Ｐゴシック"/>
                <a:cs typeface="ＭＳ Ｐゴシック"/>
              </a:rPr>
              <a:pPr>
                <a:defRPr/>
              </a:pPr>
              <a:t>‹#›</a:t>
            </a:fld>
            <a:endParaRPr lang="en-US">
              <a:ea typeface="ＭＳ Ｐゴシック"/>
              <a:cs typeface="ＭＳ Ｐゴシック"/>
            </a:endParaRPr>
          </a:p>
        </p:txBody>
      </p:sp>
    </p:spTree>
    <p:extLst>
      <p:ext uri="{BB962C8B-B14F-4D97-AF65-F5344CB8AC3E}">
        <p14:creationId xmlns:p14="http://schemas.microsoft.com/office/powerpoint/2010/main" val="2510578259"/>
      </p:ext>
    </p:extLst>
  </p:cSld>
  <p:clrMapOvr>
    <a:masterClrMapping/>
  </p:clrMapOvr>
  <p:transition/>
</p:sldLayout>
</file>

<file path=ppt/slideLayouts/slideLayout13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27"/>
          <p:cNvSpPr>
            <a:spLocks noGrp="1"/>
          </p:cNvSpPr>
          <p:nvPr>
            <p:ph type="dt" sz="half" idx="10"/>
          </p:nvPr>
        </p:nvSpPr>
        <p:spPr/>
        <p:txBody>
          <a:bodyPr/>
          <a:lstStyle>
            <a:lvl1pPr>
              <a:defRPr/>
            </a:lvl1pPr>
          </a:lstStyle>
          <a:p>
            <a:pPr>
              <a:defRPr/>
            </a:pPr>
            <a:fld id="{3BF70974-83DB-5646-B91F-F59BD8E81E92}" type="datetime1">
              <a:rPr lang="en-US">
                <a:ea typeface="ＭＳ Ｐゴシック"/>
                <a:cs typeface="ＭＳ Ｐゴシック"/>
              </a:rPr>
              <a:pPr>
                <a:defRPr/>
              </a:pPr>
              <a:t>9/28/24</a:t>
            </a:fld>
            <a:endParaRPr lang="en-US">
              <a:ea typeface="ＭＳ Ｐゴシック"/>
              <a:cs typeface="ＭＳ Ｐゴシック"/>
            </a:endParaRPr>
          </a:p>
        </p:txBody>
      </p:sp>
      <p:sp>
        <p:nvSpPr>
          <p:cNvPr id="6" name="Footer Placeholder 16"/>
          <p:cNvSpPr>
            <a:spLocks noGrp="1"/>
          </p:cNvSpPr>
          <p:nvPr>
            <p:ph type="ftr" sz="quarter" idx="11"/>
          </p:nvPr>
        </p:nvSpPr>
        <p:spPr/>
        <p:txBody>
          <a:bodyPr/>
          <a:lstStyle>
            <a:lvl1pPr>
              <a:defRPr/>
            </a:lvl1pPr>
          </a:lstStyle>
          <a:p>
            <a:pPr>
              <a:defRPr/>
            </a:pPr>
            <a:endParaRPr lang="en-US">
              <a:latin typeface="Corbel"/>
              <a:ea typeface="ＭＳ Ｐゴシック"/>
              <a:cs typeface="ＭＳ Ｐゴシック"/>
            </a:endParaRPr>
          </a:p>
        </p:txBody>
      </p:sp>
      <p:sp>
        <p:nvSpPr>
          <p:cNvPr id="7" name="Slide Number Placeholder 28"/>
          <p:cNvSpPr>
            <a:spLocks noGrp="1"/>
          </p:cNvSpPr>
          <p:nvPr>
            <p:ph type="sldNum" sz="quarter" idx="12"/>
          </p:nvPr>
        </p:nvSpPr>
        <p:spPr/>
        <p:txBody>
          <a:bodyPr/>
          <a:lstStyle>
            <a:lvl1pPr>
              <a:defRPr/>
            </a:lvl1pPr>
          </a:lstStyle>
          <a:p>
            <a:pPr>
              <a:defRPr/>
            </a:pPr>
            <a:fld id="{E77FA4F5-6ADC-3C46-8783-4EDEF854DC8C}" type="slidenum">
              <a:rPr lang="en-US">
                <a:ea typeface="ＭＳ Ｐゴシック"/>
                <a:cs typeface="ＭＳ Ｐゴシック"/>
              </a:rPr>
              <a:pPr>
                <a:defRPr/>
              </a:pPr>
              <a:t>‹#›</a:t>
            </a:fld>
            <a:endParaRPr lang="en-US">
              <a:ea typeface="ＭＳ Ｐゴシック"/>
              <a:cs typeface="ＭＳ Ｐゴシック"/>
            </a:endParaRPr>
          </a:p>
        </p:txBody>
      </p:sp>
    </p:spTree>
    <p:extLst>
      <p:ext uri="{BB962C8B-B14F-4D97-AF65-F5344CB8AC3E}">
        <p14:creationId xmlns:p14="http://schemas.microsoft.com/office/powerpoint/2010/main" val="1673712519"/>
      </p:ext>
    </p:extLst>
  </p:cSld>
  <p:clrMapOvr>
    <a:masterClrMapping/>
  </p:clrMapOvr>
  <p:transition/>
</p:sldLayout>
</file>

<file path=ppt/slideLayouts/slideLayout13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27"/>
          <p:cNvSpPr>
            <a:spLocks noGrp="1"/>
          </p:cNvSpPr>
          <p:nvPr>
            <p:ph type="dt" sz="half" idx="10"/>
          </p:nvPr>
        </p:nvSpPr>
        <p:spPr/>
        <p:txBody>
          <a:bodyPr/>
          <a:lstStyle>
            <a:lvl1pPr>
              <a:defRPr/>
            </a:lvl1pPr>
          </a:lstStyle>
          <a:p>
            <a:pPr>
              <a:defRPr/>
            </a:pPr>
            <a:fld id="{DA3F48D9-4004-524D-863A-B790EFCB6713}" type="datetime1">
              <a:rPr lang="en-US">
                <a:ea typeface="ＭＳ Ｐゴシック"/>
                <a:cs typeface="ＭＳ Ｐゴシック"/>
              </a:rPr>
              <a:pPr>
                <a:defRPr/>
              </a:pPr>
              <a:t>9/28/24</a:t>
            </a:fld>
            <a:endParaRPr lang="en-US">
              <a:ea typeface="ＭＳ Ｐゴシック"/>
              <a:cs typeface="ＭＳ Ｐゴシック"/>
            </a:endParaRPr>
          </a:p>
        </p:txBody>
      </p:sp>
      <p:sp>
        <p:nvSpPr>
          <p:cNvPr id="6" name="Footer Placeholder 16"/>
          <p:cNvSpPr>
            <a:spLocks noGrp="1"/>
          </p:cNvSpPr>
          <p:nvPr>
            <p:ph type="ftr" sz="quarter" idx="11"/>
          </p:nvPr>
        </p:nvSpPr>
        <p:spPr/>
        <p:txBody>
          <a:bodyPr/>
          <a:lstStyle>
            <a:lvl1pPr>
              <a:defRPr/>
            </a:lvl1pPr>
          </a:lstStyle>
          <a:p>
            <a:pPr>
              <a:defRPr/>
            </a:pPr>
            <a:endParaRPr lang="en-US">
              <a:latin typeface="Corbel"/>
              <a:ea typeface="ＭＳ Ｐゴシック"/>
              <a:cs typeface="ＭＳ Ｐゴシック"/>
            </a:endParaRPr>
          </a:p>
        </p:txBody>
      </p:sp>
      <p:sp>
        <p:nvSpPr>
          <p:cNvPr id="7" name="Slide Number Placeholder 28"/>
          <p:cNvSpPr>
            <a:spLocks noGrp="1"/>
          </p:cNvSpPr>
          <p:nvPr>
            <p:ph type="sldNum" sz="quarter" idx="12"/>
          </p:nvPr>
        </p:nvSpPr>
        <p:spPr/>
        <p:txBody>
          <a:bodyPr/>
          <a:lstStyle>
            <a:lvl1pPr>
              <a:defRPr/>
            </a:lvl1pPr>
          </a:lstStyle>
          <a:p>
            <a:pPr>
              <a:defRPr/>
            </a:pPr>
            <a:fld id="{7C2290E7-BC14-6B4E-80E7-FBDECFC3D74A}" type="slidenum">
              <a:rPr lang="en-US">
                <a:ea typeface="ＭＳ Ｐゴシック"/>
                <a:cs typeface="ＭＳ Ｐゴシック"/>
              </a:rPr>
              <a:pPr>
                <a:defRPr/>
              </a:pPr>
              <a:t>‹#›</a:t>
            </a:fld>
            <a:endParaRPr lang="en-US">
              <a:ea typeface="ＭＳ Ｐゴシック"/>
              <a:cs typeface="ＭＳ Ｐゴシック"/>
            </a:endParaRPr>
          </a:p>
        </p:txBody>
      </p:sp>
    </p:spTree>
    <p:extLst>
      <p:ext uri="{BB962C8B-B14F-4D97-AF65-F5344CB8AC3E}">
        <p14:creationId xmlns:p14="http://schemas.microsoft.com/office/powerpoint/2010/main" val="3029913820"/>
      </p:ext>
    </p:extLst>
  </p:cSld>
  <p:clrMapOvr>
    <a:masterClrMapping/>
  </p:clrMapOvr>
  <p:transition/>
</p:sldLayout>
</file>

<file path=ppt/slideLayouts/slideLayout13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27"/>
          <p:cNvSpPr>
            <a:spLocks noGrp="1"/>
          </p:cNvSpPr>
          <p:nvPr>
            <p:ph type="dt" sz="half" idx="10"/>
          </p:nvPr>
        </p:nvSpPr>
        <p:spPr/>
        <p:txBody>
          <a:bodyPr/>
          <a:lstStyle>
            <a:lvl1pPr>
              <a:defRPr/>
            </a:lvl1pPr>
          </a:lstStyle>
          <a:p>
            <a:pPr>
              <a:defRPr/>
            </a:pPr>
            <a:fld id="{679BFC8B-4059-C04F-9041-0F2A6A887392}" type="datetime1">
              <a:rPr lang="en-US">
                <a:ea typeface="ＭＳ Ｐゴシック"/>
                <a:cs typeface="ＭＳ Ｐゴシック"/>
              </a:rPr>
              <a:pPr>
                <a:defRPr/>
              </a:pPr>
              <a:t>9/28/24</a:t>
            </a:fld>
            <a:endParaRPr lang="en-US">
              <a:ea typeface="ＭＳ Ｐゴシック"/>
              <a:cs typeface="ＭＳ Ｐゴシック"/>
            </a:endParaRPr>
          </a:p>
        </p:txBody>
      </p:sp>
      <p:sp>
        <p:nvSpPr>
          <p:cNvPr id="5" name="Footer Placeholder 16"/>
          <p:cNvSpPr>
            <a:spLocks noGrp="1"/>
          </p:cNvSpPr>
          <p:nvPr>
            <p:ph type="ftr" sz="quarter" idx="11"/>
          </p:nvPr>
        </p:nvSpPr>
        <p:spPr/>
        <p:txBody>
          <a:bodyPr/>
          <a:lstStyle>
            <a:lvl1pPr>
              <a:defRPr/>
            </a:lvl1pPr>
          </a:lstStyle>
          <a:p>
            <a:pPr>
              <a:defRPr/>
            </a:pPr>
            <a:endParaRPr lang="en-US">
              <a:latin typeface="Corbel"/>
              <a:ea typeface="ＭＳ Ｐゴシック"/>
              <a:cs typeface="ＭＳ Ｐゴシック"/>
            </a:endParaRPr>
          </a:p>
        </p:txBody>
      </p:sp>
      <p:sp>
        <p:nvSpPr>
          <p:cNvPr id="6" name="Slide Number Placeholder 28"/>
          <p:cNvSpPr>
            <a:spLocks noGrp="1"/>
          </p:cNvSpPr>
          <p:nvPr>
            <p:ph type="sldNum" sz="quarter" idx="12"/>
          </p:nvPr>
        </p:nvSpPr>
        <p:spPr/>
        <p:txBody>
          <a:bodyPr/>
          <a:lstStyle>
            <a:lvl1pPr>
              <a:defRPr/>
            </a:lvl1pPr>
          </a:lstStyle>
          <a:p>
            <a:pPr>
              <a:defRPr/>
            </a:pPr>
            <a:fld id="{003B89B8-5590-014B-A72B-C021C3F2D431}" type="slidenum">
              <a:rPr lang="en-US">
                <a:ea typeface="ＭＳ Ｐゴシック"/>
                <a:cs typeface="ＭＳ Ｐゴシック"/>
              </a:rPr>
              <a:pPr>
                <a:defRPr/>
              </a:pPr>
              <a:t>‹#›</a:t>
            </a:fld>
            <a:endParaRPr lang="en-US">
              <a:ea typeface="ＭＳ Ｐゴシック"/>
              <a:cs typeface="ＭＳ Ｐゴシック"/>
            </a:endParaRPr>
          </a:p>
        </p:txBody>
      </p:sp>
    </p:spTree>
    <p:extLst>
      <p:ext uri="{BB962C8B-B14F-4D97-AF65-F5344CB8AC3E}">
        <p14:creationId xmlns:p14="http://schemas.microsoft.com/office/powerpoint/2010/main" val="1404355663"/>
      </p:ext>
    </p:extLst>
  </p:cSld>
  <p:clrMapOvr>
    <a:masterClrMapping/>
  </p:clrMapOvr>
  <p:transition/>
</p:sldLayout>
</file>

<file path=ppt/slideLayouts/slideLayout13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743700" y="512763"/>
            <a:ext cx="1943100" cy="5843587"/>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914400" y="512763"/>
            <a:ext cx="5676900" cy="5843587"/>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27"/>
          <p:cNvSpPr>
            <a:spLocks noGrp="1"/>
          </p:cNvSpPr>
          <p:nvPr>
            <p:ph type="dt" sz="half" idx="10"/>
          </p:nvPr>
        </p:nvSpPr>
        <p:spPr/>
        <p:txBody>
          <a:bodyPr/>
          <a:lstStyle>
            <a:lvl1pPr>
              <a:defRPr/>
            </a:lvl1pPr>
          </a:lstStyle>
          <a:p>
            <a:pPr>
              <a:defRPr/>
            </a:pPr>
            <a:fld id="{5BA93A5B-F504-8343-BE9C-0139BA2D1281}" type="datetime1">
              <a:rPr lang="en-US">
                <a:ea typeface="ＭＳ Ｐゴシック"/>
                <a:cs typeface="ＭＳ Ｐゴシック"/>
              </a:rPr>
              <a:pPr>
                <a:defRPr/>
              </a:pPr>
              <a:t>9/28/24</a:t>
            </a:fld>
            <a:endParaRPr lang="en-US">
              <a:ea typeface="ＭＳ Ｐゴシック"/>
              <a:cs typeface="ＭＳ Ｐゴシック"/>
            </a:endParaRPr>
          </a:p>
        </p:txBody>
      </p:sp>
      <p:sp>
        <p:nvSpPr>
          <p:cNvPr id="5" name="Footer Placeholder 16"/>
          <p:cNvSpPr>
            <a:spLocks noGrp="1"/>
          </p:cNvSpPr>
          <p:nvPr>
            <p:ph type="ftr" sz="quarter" idx="11"/>
          </p:nvPr>
        </p:nvSpPr>
        <p:spPr/>
        <p:txBody>
          <a:bodyPr/>
          <a:lstStyle>
            <a:lvl1pPr>
              <a:defRPr/>
            </a:lvl1pPr>
          </a:lstStyle>
          <a:p>
            <a:pPr>
              <a:defRPr/>
            </a:pPr>
            <a:endParaRPr lang="en-US">
              <a:latin typeface="Corbel"/>
              <a:ea typeface="ＭＳ Ｐゴシック"/>
              <a:cs typeface="ＭＳ Ｐゴシック"/>
            </a:endParaRPr>
          </a:p>
        </p:txBody>
      </p:sp>
      <p:sp>
        <p:nvSpPr>
          <p:cNvPr id="6" name="Slide Number Placeholder 28"/>
          <p:cNvSpPr>
            <a:spLocks noGrp="1"/>
          </p:cNvSpPr>
          <p:nvPr>
            <p:ph type="sldNum" sz="quarter" idx="12"/>
          </p:nvPr>
        </p:nvSpPr>
        <p:spPr/>
        <p:txBody>
          <a:bodyPr/>
          <a:lstStyle>
            <a:lvl1pPr>
              <a:defRPr/>
            </a:lvl1pPr>
          </a:lstStyle>
          <a:p>
            <a:pPr>
              <a:defRPr/>
            </a:pPr>
            <a:fld id="{AC4837D0-9CCE-C742-9060-84EBAA539AB8}" type="slidenum">
              <a:rPr lang="en-US">
                <a:ea typeface="ＭＳ Ｐゴシック"/>
                <a:cs typeface="ＭＳ Ｐゴシック"/>
              </a:rPr>
              <a:pPr>
                <a:defRPr/>
              </a:pPr>
              <a:t>‹#›</a:t>
            </a:fld>
            <a:endParaRPr lang="en-US">
              <a:ea typeface="ＭＳ Ｐゴシック"/>
              <a:cs typeface="ＭＳ Ｐゴシック"/>
            </a:endParaRPr>
          </a:p>
        </p:txBody>
      </p:sp>
    </p:spTree>
    <p:extLst>
      <p:ext uri="{BB962C8B-B14F-4D97-AF65-F5344CB8AC3E}">
        <p14:creationId xmlns:p14="http://schemas.microsoft.com/office/powerpoint/2010/main" val="3653360559"/>
      </p:ext>
    </p:extLst>
  </p:cSld>
  <p:clrMapOvr>
    <a:masterClrMapping/>
  </p:clrMapOvr>
  <p:transition/>
</p:sldLayout>
</file>

<file path=ppt/slideLayouts/slideLayout13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648034CA-BF0A-D441-AD5B-D0BFA58BF253}" type="slidenum">
              <a:rPr lang="en-US">
                <a:solidFill>
                  <a:srgbClr val="000000"/>
                </a:solidFill>
                <a:latin typeface="Arial"/>
                <a:ea typeface="ＭＳ Ｐゴシック"/>
                <a:cs typeface="ＭＳ Ｐゴシック"/>
              </a:rPr>
              <a:pPr/>
              <a:t>‹#›</a:t>
            </a:fld>
            <a:endParaRPr lang="en-US">
              <a:solidFill>
                <a:srgbClr val="000000"/>
              </a:solidFill>
              <a:latin typeface="Arial"/>
              <a:ea typeface="ＭＳ Ｐゴシック"/>
              <a:cs typeface="ＭＳ Ｐゴシック"/>
            </a:endParaRPr>
          </a:p>
        </p:txBody>
      </p:sp>
    </p:spTree>
    <p:extLst>
      <p:ext uri="{BB962C8B-B14F-4D97-AF65-F5344CB8AC3E}">
        <p14:creationId xmlns:p14="http://schemas.microsoft.com/office/powerpoint/2010/main" val="1858934910"/>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0" hangingPunct="0">
              <a:defRPr/>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defRPr/>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defRPr>
                <a:latin typeface="Comic Sans MS" charset="0"/>
              </a:defRPr>
            </a:lvl1pPr>
          </a:lstStyle>
          <a:p>
            <a:pPr>
              <a:defRPr/>
            </a:pPr>
            <a:fld id="{9BF9B34B-0900-8641-8D05-6B0F4A4087C3}" type="slidenum">
              <a:rPr lang="en-US"/>
              <a:pPr>
                <a:defRPr/>
              </a:pPr>
              <a:t>‹#›</a:t>
            </a:fld>
            <a:endParaRPr lang="en-US"/>
          </a:p>
        </p:txBody>
      </p:sp>
    </p:spTree>
    <p:extLst>
      <p:ext uri="{BB962C8B-B14F-4D97-AF65-F5344CB8AC3E}">
        <p14:creationId xmlns:p14="http://schemas.microsoft.com/office/powerpoint/2010/main" val="1156111536"/>
      </p:ext>
    </p:extLst>
  </p:cSld>
  <p:clrMapOvr>
    <a:masterClrMapping/>
  </p:clrMapOvr>
  <p:transition/>
</p:sldLayout>
</file>

<file path=ppt/slideLayouts/slideLayout14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63CC9EDD-F3AA-4B4C-BB9F-58BDC815AA6D}" type="slidenum">
              <a:rPr lang="en-US">
                <a:solidFill>
                  <a:srgbClr val="000000"/>
                </a:solidFill>
                <a:latin typeface="Arial"/>
                <a:ea typeface="ＭＳ Ｐゴシック"/>
                <a:cs typeface="ＭＳ Ｐゴシック"/>
              </a:rPr>
              <a:pPr/>
              <a:t>‹#›</a:t>
            </a:fld>
            <a:endParaRPr lang="en-US">
              <a:solidFill>
                <a:srgbClr val="000000"/>
              </a:solidFill>
              <a:latin typeface="Arial"/>
              <a:ea typeface="ＭＳ Ｐゴシック"/>
              <a:cs typeface="ＭＳ Ｐゴシック"/>
            </a:endParaRPr>
          </a:p>
        </p:txBody>
      </p:sp>
    </p:spTree>
    <p:extLst>
      <p:ext uri="{BB962C8B-B14F-4D97-AF65-F5344CB8AC3E}">
        <p14:creationId xmlns:p14="http://schemas.microsoft.com/office/powerpoint/2010/main" val="2822438432"/>
      </p:ext>
    </p:extLst>
  </p:cSld>
  <p:clrMapOvr>
    <a:masterClrMapping/>
  </p:clrMapOvr>
</p:sldLayout>
</file>

<file path=ppt/slideLayouts/slideLayout14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77D56380-AD7D-AD46-8C3F-FDF5652EFEC2}" type="slidenum">
              <a:rPr lang="en-US">
                <a:solidFill>
                  <a:srgbClr val="000000"/>
                </a:solidFill>
                <a:latin typeface="Arial"/>
                <a:ea typeface="ＭＳ Ｐゴシック"/>
                <a:cs typeface="ＭＳ Ｐゴシック"/>
              </a:rPr>
              <a:pPr/>
              <a:t>‹#›</a:t>
            </a:fld>
            <a:endParaRPr lang="en-US">
              <a:solidFill>
                <a:srgbClr val="000000"/>
              </a:solidFill>
              <a:latin typeface="Arial"/>
              <a:ea typeface="ＭＳ Ｐゴシック"/>
              <a:cs typeface="ＭＳ Ｐゴシック"/>
            </a:endParaRPr>
          </a:p>
        </p:txBody>
      </p:sp>
    </p:spTree>
    <p:extLst>
      <p:ext uri="{BB962C8B-B14F-4D97-AF65-F5344CB8AC3E}">
        <p14:creationId xmlns:p14="http://schemas.microsoft.com/office/powerpoint/2010/main" val="1475030100"/>
      </p:ext>
    </p:extLst>
  </p:cSld>
  <p:clrMapOvr>
    <a:masterClrMapping/>
  </p:clrMapOvr>
</p:sldLayout>
</file>

<file path=ppt/slideLayouts/slideLayout14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DEC9E953-3A01-A54D-8643-5DFD04E5F8E3}" type="slidenum">
              <a:rPr lang="en-US">
                <a:solidFill>
                  <a:srgbClr val="000000"/>
                </a:solidFill>
                <a:latin typeface="Arial"/>
                <a:ea typeface="ＭＳ Ｐゴシック"/>
                <a:cs typeface="ＭＳ Ｐゴシック"/>
              </a:rPr>
              <a:pPr/>
              <a:t>‹#›</a:t>
            </a:fld>
            <a:endParaRPr lang="en-US">
              <a:solidFill>
                <a:srgbClr val="000000"/>
              </a:solidFill>
              <a:latin typeface="Arial"/>
              <a:ea typeface="ＭＳ Ｐゴシック"/>
              <a:cs typeface="ＭＳ Ｐゴシック"/>
            </a:endParaRPr>
          </a:p>
        </p:txBody>
      </p:sp>
    </p:spTree>
    <p:extLst>
      <p:ext uri="{BB962C8B-B14F-4D97-AF65-F5344CB8AC3E}">
        <p14:creationId xmlns:p14="http://schemas.microsoft.com/office/powerpoint/2010/main" val="3375393765"/>
      </p:ext>
    </p:extLst>
  </p:cSld>
  <p:clrMapOvr>
    <a:masterClrMapping/>
  </p:clrMapOvr>
</p:sldLayout>
</file>

<file path=ppt/slideLayouts/slideLayout14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F261D7AB-403C-AB4A-82F9-0EDBB12887DA}" type="slidenum">
              <a:rPr lang="en-US">
                <a:solidFill>
                  <a:srgbClr val="000000"/>
                </a:solidFill>
                <a:latin typeface="Arial"/>
                <a:ea typeface="ＭＳ Ｐゴシック"/>
                <a:cs typeface="ＭＳ Ｐゴシック"/>
              </a:rPr>
              <a:pPr/>
              <a:t>‹#›</a:t>
            </a:fld>
            <a:endParaRPr lang="en-US">
              <a:solidFill>
                <a:srgbClr val="000000"/>
              </a:solidFill>
              <a:latin typeface="Arial"/>
              <a:ea typeface="ＭＳ Ｐゴシック"/>
              <a:cs typeface="ＭＳ Ｐゴシック"/>
            </a:endParaRPr>
          </a:p>
        </p:txBody>
      </p:sp>
    </p:spTree>
    <p:extLst>
      <p:ext uri="{BB962C8B-B14F-4D97-AF65-F5344CB8AC3E}">
        <p14:creationId xmlns:p14="http://schemas.microsoft.com/office/powerpoint/2010/main" val="1948320685"/>
      </p:ext>
    </p:extLst>
  </p:cSld>
  <p:clrMapOvr>
    <a:masterClrMapping/>
  </p:clrMapOvr>
</p:sldLayout>
</file>

<file path=ppt/slideLayouts/slideLayout14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BA5C7DBB-D59F-B94F-A4FD-7C5BEFB4D68C}" type="slidenum">
              <a:rPr lang="en-US">
                <a:solidFill>
                  <a:srgbClr val="000000"/>
                </a:solidFill>
                <a:latin typeface="Arial"/>
                <a:ea typeface="ＭＳ Ｐゴシック"/>
                <a:cs typeface="ＭＳ Ｐゴシック"/>
              </a:rPr>
              <a:pPr/>
              <a:t>‹#›</a:t>
            </a:fld>
            <a:endParaRPr lang="en-US">
              <a:solidFill>
                <a:srgbClr val="000000"/>
              </a:solidFill>
              <a:latin typeface="Arial"/>
              <a:ea typeface="ＭＳ Ｐゴシック"/>
              <a:cs typeface="ＭＳ Ｐゴシック"/>
            </a:endParaRPr>
          </a:p>
        </p:txBody>
      </p:sp>
    </p:spTree>
    <p:extLst>
      <p:ext uri="{BB962C8B-B14F-4D97-AF65-F5344CB8AC3E}">
        <p14:creationId xmlns:p14="http://schemas.microsoft.com/office/powerpoint/2010/main" val="3553157764"/>
      </p:ext>
    </p:extLst>
  </p:cSld>
  <p:clrMapOvr>
    <a:masterClrMapping/>
  </p:clrMapOvr>
</p:sldLayout>
</file>

<file path=ppt/slideLayouts/slideLayout14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99D8D579-3306-7347-B0EE-F3B72437B00C}" type="slidenum">
              <a:rPr lang="en-US">
                <a:solidFill>
                  <a:srgbClr val="000000"/>
                </a:solidFill>
                <a:latin typeface="Arial"/>
                <a:ea typeface="ＭＳ Ｐゴシック"/>
                <a:cs typeface="ＭＳ Ｐゴシック"/>
              </a:rPr>
              <a:pPr/>
              <a:t>‹#›</a:t>
            </a:fld>
            <a:endParaRPr lang="en-US">
              <a:solidFill>
                <a:srgbClr val="000000"/>
              </a:solidFill>
              <a:latin typeface="Arial"/>
              <a:ea typeface="ＭＳ Ｐゴシック"/>
              <a:cs typeface="ＭＳ Ｐゴシック"/>
            </a:endParaRPr>
          </a:p>
        </p:txBody>
      </p:sp>
    </p:spTree>
    <p:extLst>
      <p:ext uri="{BB962C8B-B14F-4D97-AF65-F5344CB8AC3E}">
        <p14:creationId xmlns:p14="http://schemas.microsoft.com/office/powerpoint/2010/main" val="920397955"/>
      </p:ext>
    </p:extLst>
  </p:cSld>
  <p:clrMapOvr>
    <a:masterClrMapping/>
  </p:clrMapOvr>
</p:sldLayout>
</file>

<file path=ppt/slideLayouts/slideLayout14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0BE1A93F-5BDF-3C4C-BA87-DE826F312EED}" type="slidenum">
              <a:rPr lang="en-US">
                <a:solidFill>
                  <a:srgbClr val="000000"/>
                </a:solidFill>
                <a:latin typeface="Arial"/>
                <a:ea typeface="ＭＳ Ｐゴシック"/>
                <a:cs typeface="ＭＳ Ｐゴシック"/>
              </a:rPr>
              <a:pPr/>
              <a:t>‹#›</a:t>
            </a:fld>
            <a:endParaRPr lang="en-US">
              <a:solidFill>
                <a:srgbClr val="000000"/>
              </a:solidFill>
              <a:latin typeface="Arial"/>
              <a:ea typeface="ＭＳ Ｐゴシック"/>
              <a:cs typeface="ＭＳ Ｐゴシック"/>
            </a:endParaRPr>
          </a:p>
        </p:txBody>
      </p:sp>
    </p:spTree>
    <p:extLst>
      <p:ext uri="{BB962C8B-B14F-4D97-AF65-F5344CB8AC3E}">
        <p14:creationId xmlns:p14="http://schemas.microsoft.com/office/powerpoint/2010/main" val="879426433"/>
      </p:ext>
    </p:extLst>
  </p:cSld>
  <p:clrMapOvr>
    <a:masterClrMapping/>
  </p:clrMapOvr>
</p:sldLayout>
</file>

<file path=ppt/slideLayouts/slideLayout14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1F20B712-AB6F-DD42-A65D-0F486C52DE74}" type="slidenum">
              <a:rPr lang="en-US">
                <a:solidFill>
                  <a:srgbClr val="000000"/>
                </a:solidFill>
                <a:latin typeface="Arial"/>
                <a:ea typeface="ＭＳ Ｐゴシック"/>
                <a:cs typeface="ＭＳ Ｐゴシック"/>
              </a:rPr>
              <a:pPr/>
              <a:t>‹#›</a:t>
            </a:fld>
            <a:endParaRPr lang="en-US">
              <a:solidFill>
                <a:srgbClr val="000000"/>
              </a:solidFill>
              <a:latin typeface="Arial"/>
              <a:ea typeface="ＭＳ Ｐゴシック"/>
              <a:cs typeface="ＭＳ Ｐゴシック"/>
            </a:endParaRPr>
          </a:p>
        </p:txBody>
      </p:sp>
    </p:spTree>
    <p:extLst>
      <p:ext uri="{BB962C8B-B14F-4D97-AF65-F5344CB8AC3E}">
        <p14:creationId xmlns:p14="http://schemas.microsoft.com/office/powerpoint/2010/main" val="427350949"/>
      </p:ext>
    </p:extLst>
  </p:cSld>
  <p:clrMapOvr>
    <a:masterClrMapping/>
  </p:clrMapOvr>
</p:sldLayout>
</file>

<file path=ppt/slideLayouts/slideLayout14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51F8D14F-5C85-F24D-83C5-FB01BB2DC785}" type="slidenum">
              <a:rPr lang="en-US">
                <a:solidFill>
                  <a:srgbClr val="000000"/>
                </a:solidFill>
                <a:latin typeface="Arial"/>
                <a:ea typeface="ＭＳ Ｐゴシック"/>
                <a:cs typeface="ＭＳ Ｐゴシック"/>
              </a:rPr>
              <a:pPr/>
              <a:t>‹#›</a:t>
            </a:fld>
            <a:endParaRPr lang="en-US">
              <a:solidFill>
                <a:srgbClr val="000000"/>
              </a:solidFill>
              <a:latin typeface="Arial"/>
              <a:ea typeface="ＭＳ Ｐゴシック"/>
              <a:cs typeface="ＭＳ Ｐゴシック"/>
            </a:endParaRPr>
          </a:p>
        </p:txBody>
      </p:sp>
    </p:spTree>
    <p:extLst>
      <p:ext uri="{BB962C8B-B14F-4D97-AF65-F5344CB8AC3E}">
        <p14:creationId xmlns:p14="http://schemas.microsoft.com/office/powerpoint/2010/main" val="2551062575"/>
      </p:ext>
    </p:extLst>
  </p:cSld>
  <p:clrMapOvr>
    <a:masterClrMapping/>
  </p:clrMapOvr>
</p:sldLayout>
</file>

<file path=ppt/slideLayouts/slideLayout14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A15EE70-10E9-AE40-B210-346BF782351B}" type="slidenum">
              <a:rPr lang="en-US">
                <a:solidFill>
                  <a:srgbClr val="000000"/>
                </a:solidFill>
                <a:latin typeface="Arial"/>
                <a:ea typeface="ＭＳ Ｐゴシック"/>
                <a:cs typeface="ＭＳ Ｐゴシック"/>
              </a:rPr>
              <a:pPr/>
              <a:t>‹#›</a:t>
            </a:fld>
            <a:endParaRPr lang="en-US">
              <a:solidFill>
                <a:srgbClr val="000000"/>
              </a:solidFill>
              <a:latin typeface="Arial"/>
              <a:ea typeface="ＭＳ Ｐゴシック"/>
              <a:cs typeface="ＭＳ Ｐゴシック"/>
            </a:endParaRPr>
          </a:p>
        </p:txBody>
      </p:sp>
    </p:spTree>
    <p:extLst>
      <p:ext uri="{BB962C8B-B14F-4D97-AF65-F5344CB8AC3E}">
        <p14:creationId xmlns:p14="http://schemas.microsoft.com/office/powerpoint/2010/main" val="2074650373"/>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eaLnBrk="0" hangingPunct="0">
              <a:defRPr/>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defRPr/>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defRPr>
                <a:latin typeface="Comic Sans MS" charset="0"/>
              </a:defRPr>
            </a:lvl1pPr>
          </a:lstStyle>
          <a:p>
            <a:pPr>
              <a:defRPr/>
            </a:pPr>
            <a:fld id="{DB4D791E-285B-594D-A47D-FD6279F7A06E}" type="slidenum">
              <a:rPr lang="en-US"/>
              <a:pPr>
                <a:defRPr/>
              </a:pPr>
              <a:t>‹#›</a:t>
            </a:fld>
            <a:endParaRPr lang="en-US"/>
          </a:p>
        </p:txBody>
      </p:sp>
    </p:spTree>
    <p:extLst>
      <p:ext uri="{BB962C8B-B14F-4D97-AF65-F5344CB8AC3E}">
        <p14:creationId xmlns:p14="http://schemas.microsoft.com/office/powerpoint/2010/main" val="3510835581"/>
      </p:ext>
    </p:extLst>
  </p:cSld>
  <p:clrMapOvr>
    <a:masterClrMapping/>
  </p:clrMapOvr>
  <p:transition/>
</p:sldLayout>
</file>

<file path=ppt/slideLayouts/slideLayout15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483330" name="Rectangle 2"/>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483331" name="Rectangle 3"/>
          <p:cNvSpPr>
            <a:spLocks noGrp="1" noChangeArrowheads="1"/>
          </p:cNvSpPr>
          <p:nvPr>
            <p:ph type="subTitle" idx="1"/>
          </p:nvPr>
        </p:nvSpPr>
        <p:spPr>
          <a:xfrm>
            <a:off x="1371600" y="3886200"/>
            <a:ext cx="6400800" cy="1752600"/>
          </a:xfrm>
        </p:spPr>
        <p:txBody>
          <a:bodyPr/>
          <a:lstStyle>
            <a:lvl1pPr marL="0" indent="0" algn="ctr">
              <a:buFont typeface="Times" pitchFamily="8" charset="0"/>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FFFF66"/>
              </a:solidFill>
              <a:latin typeface="Trebuchet MS"/>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FFFF66"/>
              </a:solidFill>
              <a:latin typeface="Trebuchet MS"/>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AD841392-0445-4249-A7E9-51781CA81BF3}" type="slidenum">
              <a:rPr lang="en-US">
                <a:solidFill>
                  <a:srgbClr val="FFFF66"/>
                </a:solidFill>
              </a:rPr>
              <a:pPr/>
              <a:t>‹#›</a:t>
            </a:fld>
            <a:endParaRPr lang="en-US">
              <a:solidFill>
                <a:srgbClr val="FFFF66"/>
              </a:solidFill>
            </a:endParaRPr>
          </a:p>
        </p:txBody>
      </p:sp>
    </p:spTree>
    <p:extLst>
      <p:ext uri="{BB962C8B-B14F-4D97-AF65-F5344CB8AC3E}">
        <p14:creationId xmlns:p14="http://schemas.microsoft.com/office/powerpoint/2010/main" val="9628191"/>
      </p:ext>
    </p:extLst>
  </p:cSld>
  <p:clrMapOvr>
    <a:masterClrMapping/>
  </p:clrMapOvr>
</p:sldLayout>
</file>

<file path=ppt/slideLayouts/slideLayout15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FFFF66"/>
              </a:solidFill>
              <a:latin typeface="Trebuchet MS"/>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FFFF66"/>
              </a:solidFill>
              <a:latin typeface="Trebuchet MS"/>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D57561C3-EF2B-7A47-9D3A-3F548A30F667}" type="slidenum">
              <a:rPr lang="en-US">
                <a:solidFill>
                  <a:srgbClr val="FFFF66"/>
                </a:solidFill>
              </a:rPr>
              <a:pPr/>
              <a:t>‹#›</a:t>
            </a:fld>
            <a:endParaRPr lang="en-US">
              <a:solidFill>
                <a:srgbClr val="FFFF66"/>
              </a:solidFill>
            </a:endParaRPr>
          </a:p>
        </p:txBody>
      </p:sp>
    </p:spTree>
    <p:extLst>
      <p:ext uri="{BB962C8B-B14F-4D97-AF65-F5344CB8AC3E}">
        <p14:creationId xmlns:p14="http://schemas.microsoft.com/office/powerpoint/2010/main" val="4239237423"/>
      </p:ext>
    </p:extLst>
  </p:cSld>
  <p:clrMapOvr>
    <a:masterClrMapping/>
  </p:clrMapOvr>
</p:sldLayout>
</file>

<file path=ppt/slideLayouts/slideLayout15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FFFF66"/>
              </a:solidFill>
              <a:latin typeface="Trebuchet MS"/>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FFFF66"/>
              </a:solidFill>
              <a:latin typeface="Trebuchet MS"/>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52E521FE-8E12-8D4B-A6AF-589257FB65BA}" type="slidenum">
              <a:rPr lang="en-US">
                <a:solidFill>
                  <a:srgbClr val="FFFF66"/>
                </a:solidFill>
              </a:rPr>
              <a:pPr/>
              <a:t>‹#›</a:t>
            </a:fld>
            <a:endParaRPr lang="en-US">
              <a:solidFill>
                <a:srgbClr val="FFFF66"/>
              </a:solidFill>
            </a:endParaRPr>
          </a:p>
        </p:txBody>
      </p:sp>
    </p:spTree>
    <p:extLst>
      <p:ext uri="{BB962C8B-B14F-4D97-AF65-F5344CB8AC3E}">
        <p14:creationId xmlns:p14="http://schemas.microsoft.com/office/powerpoint/2010/main" val="809305478"/>
      </p:ext>
    </p:extLst>
  </p:cSld>
  <p:clrMapOvr>
    <a:masterClrMapping/>
  </p:clrMapOvr>
</p:sldLayout>
</file>

<file path=ppt/slideLayouts/slideLayout15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FFFF66"/>
              </a:solidFill>
              <a:latin typeface="Trebuchet MS"/>
              <a:ea typeface="Osaka"/>
              <a:cs typeface="Osak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FFFF66"/>
              </a:solidFill>
              <a:latin typeface="Trebuchet MS"/>
              <a:ea typeface="Osaka"/>
              <a:cs typeface="Osaka"/>
            </a:endParaRPr>
          </a:p>
        </p:txBody>
      </p:sp>
      <p:sp>
        <p:nvSpPr>
          <p:cNvPr id="7" name="Rectangle 6"/>
          <p:cNvSpPr>
            <a:spLocks noGrp="1" noChangeArrowheads="1"/>
          </p:cNvSpPr>
          <p:nvPr>
            <p:ph type="sldNum" sz="quarter" idx="12"/>
          </p:nvPr>
        </p:nvSpPr>
        <p:spPr>
          <a:ln/>
        </p:spPr>
        <p:txBody>
          <a:bodyPr/>
          <a:lstStyle>
            <a:lvl1pPr>
              <a:defRPr/>
            </a:lvl1pPr>
          </a:lstStyle>
          <a:p>
            <a:fld id="{C4287744-17C3-B14B-B8C0-F60D9551E2DE}" type="slidenum">
              <a:rPr lang="en-US">
                <a:solidFill>
                  <a:srgbClr val="FFFF66"/>
                </a:solidFill>
              </a:rPr>
              <a:pPr/>
              <a:t>‹#›</a:t>
            </a:fld>
            <a:endParaRPr lang="en-US">
              <a:solidFill>
                <a:srgbClr val="FFFF66"/>
              </a:solidFill>
            </a:endParaRPr>
          </a:p>
        </p:txBody>
      </p:sp>
    </p:spTree>
    <p:extLst>
      <p:ext uri="{BB962C8B-B14F-4D97-AF65-F5344CB8AC3E}">
        <p14:creationId xmlns:p14="http://schemas.microsoft.com/office/powerpoint/2010/main" val="1194831686"/>
      </p:ext>
    </p:extLst>
  </p:cSld>
  <p:clrMapOvr>
    <a:masterClrMapping/>
  </p:clrMapOvr>
</p:sldLayout>
</file>

<file path=ppt/slideLayouts/slideLayout15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FFFF66"/>
              </a:solidFill>
              <a:latin typeface="Trebuchet MS"/>
              <a:ea typeface="Osaka"/>
              <a:cs typeface="Osaka"/>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FFFF66"/>
              </a:solidFill>
              <a:latin typeface="Trebuchet MS"/>
              <a:ea typeface="Osaka"/>
              <a:cs typeface="Osaka"/>
            </a:endParaRPr>
          </a:p>
        </p:txBody>
      </p:sp>
      <p:sp>
        <p:nvSpPr>
          <p:cNvPr id="9" name="Rectangle 6"/>
          <p:cNvSpPr>
            <a:spLocks noGrp="1" noChangeArrowheads="1"/>
          </p:cNvSpPr>
          <p:nvPr>
            <p:ph type="sldNum" sz="quarter" idx="12"/>
          </p:nvPr>
        </p:nvSpPr>
        <p:spPr>
          <a:ln/>
        </p:spPr>
        <p:txBody>
          <a:bodyPr/>
          <a:lstStyle>
            <a:lvl1pPr>
              <a:defRPr/>
            </a:lvl1pPr>
          </a:lstStyle>
          <a:p>
            <a:fld id="{46762124-0308-C642-AEC6-2C4411B6269C}" type="slidenum">
              <a:rPr lang="en-US">
                <a:solidFill>
                  <a:srgbClr val="FFFF66"/>
                </a:solidFill>
              </a:rPr>
              <a:pPr/>
              <a:t>‹#›</a:t>
            </a:fld>
            <a:endParaRPr lang="en-US">
              <a:solidFill>
                <a:srgbClr val="FFFF66"/>
              </a:solidFill>
            </a:endParaRPr>
          </a:p>
        </p:txBody>
      </p:sp>
    </p:spTree>
    <p:extLst>
      <p:ext uri="{BB962C8B-B14F-4D97-AF65-F5344CB8AC3E}">
        <p14:creationId xmlns:p14="http://schemas.microsoft.com/office/powerpoint/2010/main" val="807700304"/>
      </p:ext>
    </p:extLst>
  </p:cSld>
  <p:clrMapOvr>
    <a:masterClrMapping/>
  </p:clrMapOvr>
</p:sldLayout>
</file>

<file path=ppt/slideLayouts/slideLayout15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FFFF66"/>
              </a:solidFill>
              <a:latin typeface="Trebuchet MS"/>
              <a:ea typeface="Osaka"/>
              <a:cs typeface="Osaka"/>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FFFF66"/>
              </a:solidFill>
              <a:latin typeface="Trebuchet MS"/>
              <a:ea typeface="Osaka"/>
              <a:cs typeface="Osaka"/>
            </a:endParaRPr>
          </a:p>
        </p:txBody>
      </p:sp>
      <p:sp>
        <p:nvSpPr>
          <p:cNvPr id="5" name="Rectangle 6"/>
          <p:cNvSpPr>
            <a:spLocks noGrp="1" noChangeArrowheads="1"/>
          </p:cNvSpPr>
          <p:nvPr>
            <p:ph type="sldNum" sz="quarter" idx="12"/>
          </p:nvPr>
        </p:nvSpPr>
        <p:spPr>
          <a:ln/>
        </p:spPr>
        <p:txBody>
          <a:bodyPr/>
          <a:lstStyle>
            <a:lvl1pPr>
              <a:defRPr/>
            </a:lvl1pPr>
          </a:lstStyle>
          <a:p>
            <a:fld id="{BEBE4622-2B78-2649-B2B4-EA8A768029D5}" type="slidenum">
              <a:rPr lang="en-US">
                <a:solidFill>
                  <a:srgbClr val="FFFF66"/>
                </a:solidFill>
              </a:rPr>
              <a:pPr/>
              <a:t>‹#›</a:t>
            </a:fld>
            <a:endParaRPr lang="en-US">
              <a:solidFill>
                <a:srgbClr val="FFFF66"/>
              </a:solidFill>
            </a:endParaRPr>
          </a:p>
        </p:txBody>
      </p:sp>
    </p:spTree>
    <p:extLst>
      <p:ext uri="{BB962C8B-B14F-4D97-AF65-F5344CB8AC3E}">
        <p14:creationId xmlns:p14="http://schemas.microsoft.com/office/powerpoint/2010/main" val="3107009292"/>
      </p:ext>
    </p:extLst>
  </p:cSld>
  <p:clrMapOvr>
    <a:masterClrMapping/>
  </p:clrMapOvr>
</p:sldLayout>
</file>

<file path=ppt/slideLayouts/slideLayout15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FFFF66"/>
              </a:solidFill>
              <a:latin typeface="Trebuchet MS"/>
              <a:ea typeface="Osaka"/>
              <a:cs typeface="Osaka"/>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FFFF66"/>
              </a:solidFill>
              <a:latin typeface="Trebuchet MS"/>
              <a:ea typeface="Osaka"/>
              <a:cs typeface="Osaka"/>
            </a:endParaRPr>
          </a:p>
        </p:txBody>
      </p:sp>
      <p:sp>
        <p:nvSpPr>
          <p:cNvPr id="4" name="Rectangle 6"/>
          <p:cNvSpPr>
            <a:spLocks noGrp="1" noChangeArrowheads="1"/>
          </p:cNvSpPr>
          <p:nvPr>
            <p:ph type="sldNum" sz="quarter" idx="12"/>
          </p:nvPr>
        </p:nvSpPr>
        <p:spPr>
          <a:ln/>
        </p:spPr>
        <p:txBody>
          <a:bodyPr/>
          <a:lstStyle>
            <a:lvl1pPr>
              <a:defRPr/>
            </a:lvl1pPr>
          </a:lstStyle>
          <a:p>
            <a:fld id="{2A8E7DF7-91F2-CC46-8056-D1407FA36F8A}" type="slidenum">
              <a:rPr lang="en-US">
                <a:solidFill>
                  <a:srgbClr val="FFFF66"/>
                </a:solidFill>
              </a:rPr>
              <a:pPr/>
              <a:t>‹#›</a:t>
            </a:fld>
            <a:endParaRPr lang="en-US">
              <a:solidFill>
                <a:srgbClr val="FFFF66"/>
              </a:solidFill>
            </a:endParaRPr>
          </a:p>
        </p:txBody>
      </p:sp>
    </p:spTree>
    <p:extLst>
      <p:ext uri="{BB962C8B-B14F-4D97-AF65-F5344CB8AC3E}">
        <p14:creationId xmlns:p14="http://schemas.microsoft.com/office/powerpoint/2010/main" val="2692736913"/>
      </p:ext>
    </p:extLst>
  </p:cSld>
  <p:clrMapOvr>
    <a:masterClrMapping/>
  </p:clrMapOvr>
</p:sldLayout>
</file>

<file path=ppt/slideLayouts/slideLayout15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FFFF66"/>
              </a:solidFill>
              <a:latin typeface="Trebuchet MS"/>
              <a:ea typeface="Osaka"/>
              <a:cs typeface="Osak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FFFF66"/>
              </a:solidFill>
              <a:latin typeface="Trebuchet MS"/>
              <a:ea typeface="Osaka"/>
              <a:cs typeface="Osaka"/>
            </a:endParaRPr>
          </a:p>
        </p:txBody>
      </p:sp>
      <p:sp>
        <p:nvSpPr>
          <p:cNvPr id="7" name="Rectangle 6"/>
          <p:cNvSpPr>
            <a:spLocks noGrp="1" noChangeArrowheads="1"/>
          </p:cNvSpPr>
          <p:nvPr>
            <p:ph type="sldNum" sz="quarter" idx="12"/>
          </p:nvPr>
        </p:nvSpPr>
        <p:spPr>
          <a:ln/>
        </p:spPr>
        <p:txBody>
          <a:bodyPr/>
          <a:lstStyle>
            <a:lvl1pPr>
              <a:defRPr/>
            </a:lvl1pPr>
          </a:lstStyle>
          <a:p>
            <a:fld id="{AFC35869-3A90-1149-81DB-B407537CE9B1}" type="slidenum">
              <a:rPr lang="en-US">
                <a:solidFill>
                  <a:srgbClr val="FFFF66"/>
                </a:solidFill>
              </a:rPr>
              <a:pPr/>
              <a:t>‹#›</a:t>
            </a:fld>
            <a:endParaRPr lang="en-US">
              <a:solidFill>
                <a:srgbClr val="FFFF66"/>
              </a:solidFill>
            </a:endParaRPr>
          </a:p>
        </p:txBody>
      </p:sp>
    </p:spTree>
    <p:extLst>
      <p:ext uri="{BB962C8B-B14F-4D97-AF65-F5344CB8AC3E}">
        <p14:creationId xmlns:p14="http://schemas.microsoft.com/office/powerpoint/2010/main" val="2094227857"/>
      </p:ext>
    </p:extLst>
  </p:cSld>
  <p:clrMapOvr>
    <a:masterClrMapping/>
  </p:clrMapOvr>
</p:sldLayout>
</file>

<file path=ppt/slideLayouts/slideLayout15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FFFF66"/>
              </a:solidFill>
              <a:latin typeface="Trebuchet MS"/>
              <a:ea typeface="Osaka"/>
              <a:cs typeface="Osak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FFFF66"/>
              </a:solidFill>
              <a:latin typeface="Trebuchet MS"/>
              <a:ea typeface="Osaka"/>
              <a:cs typeface="Osaka"/>
            </a:endParaRPr>
          </a:p>
        </p:txBody>
      </p:sp>
      <p:sp>
        <p:nvSpPr>
          <p:cNvPr id="7" name="Rectangle 6"/>
          <p:cNvSpPr>
            <a:spLocks noGrp="1" noChangeArrowheads="1"/>
          </p:cNvSpPr>
          <p:nvPr>
            <p:ph type="sldNum" sz="quarter" idx="12"/>
          </p:nvPr>
        </p:nvSpPr>
        <p:spPr>
          <a:ln/>
        </p:spPr>
        <p:txBody>
          <a:bodyPr/>
          <a:lstStyle>
            <a:lvl1pPr>
              <a:defRPr/>
            </a:lvl1pPr>
          </a:lstStyle>
          <a:p>
            <a:fld id="{4F6C6BAD-0AFF-5D4A-ADA9-C29028A393B9}" type="slidenum">
              <a:rPr lang="en-US">
                <a:solidFill>
                  <a:srgbClr val="FFFF66"/>
                </a:solidFill>
              </a:rPr>
              <a:pPr/>
              <a:t>‹#›</a:t>
            </a:fld>
            <a:endParaRPr lang="en-US">
              <a:solidFill>
                <a:srgbClr val="FFFF66"/>
              </a:solidFill>
            </a:endParaRPr>
          </a:p>
        </p:txBody>
      </p:sp>
    </p:spTree>
    <p:extLst>
      <p:ext uri="{BB962C8B-B14F-4D97-AF65-F5344CB8AC3E}">
        <p14:creationId xmlns:p14="http://schemas.microsoft.com/office/powerpoint/2010/main" val="356027531"/>
      </p:ext>
    </p:extLst>
  </p:cSld>
  <p:clrMapOvr>
    <a:masterClrMapping/>
  </p:clrMapOvr>
</p:sldLayout>
</file>

<file path=ppt/slideLayouts/slideLayout15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FFFF66"/>
              </a:solidFill>
              <a:latin typeface="Trebuchet MS"/>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FFFF66"/>
              </a:solidFill>
              <a:latin typeface="Trebuchet MS"/>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23832C28-0FCA-7345-8FA1-2F948E786B2F}" type="slidenum">
              <a:rPr lang="en-US">
                <a:solidFill>
                  <a:srgbClr val="FFFF66"/>
                </a:solidFill>
              </a:rPr>
              <a:pPr/>
              <a:t>‹#›</a:t>
            </a:fld>
            <a:endParaRPr lang="en-US">
              <a:solidFill>
                <a:srgbClr val="FFFF66"/>
              </a:solidFill>
            </a:endParaRPr>
          </a:p>
        </p:txBody>
      </p:sp>
    </p:spTree>
    <p:extLst>
      <p:ext uri="{BB962C8B-B14F-4D97-AF65-F5344CB8AC3E}">
        <p14:creationId xmlns:p14="http://schemas.microsoft.com/office/powerpoint/2010/main" val="4126970976"/>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eaLnBrk="0" hangingPunct="0">
              <a:defRPr/>
            </a:lvl1pPr>
          </a:lstStyle>
          <a:p>
            <a:pPr>
              <a:defRPr/>
            </a:pPr>
            <a:endParaRPr lang="en-US"/>
          </a:p>
        </p:txBody>
      </p:sp>
      <p:sp>
        <p:nvSpPr>
          <p:cNvPr id="6" name="Rectangle 5"/>
          <p:cNvSpPr>
            <a:spLocks noGrp="1" noChangeArrowheads="1"/>
          </p:cNvSpPr>
          <p:nvPr>
            <p:ph type="ftr" sz="quarter" idx="11"/>
          </p:nvPr>
        </p:nvSpPr>
        <p:spPr/>
        <p:txBody>
          <a:bodyPr/>
          <a:lstStyle>
            <a:lvl1pPr eaLnBrk="0" hangingPunct="0">
              <a:defRPr/>
            </a:lvl1pPr>
          </a:lstStyle>
          <a:p>
            <a:pPr>
              <a:defRPr/>
            </a:pPr>
            <a:endParaRPr lang="en-US"/>
          </a:p>
        </p:txBody>
      </p:sp>
      <p:sp>
        <p:nvSpPr>
          <p:cNvPr id="7" name="Rectangle 6"/>
          <p:cNvSpPr>
            <a:spLocks noGrp="1" noChangeArrowheads="1"/>
          </p:cNvSpPr>
          <p:nvPr>
            <p:ph type="sldNum" sz="quarter" idx="12"/>
          </p:nvPr>
        </p:nvSpPr>
        <p:spPr/>
        <p:txBody>
          <a:bodyPr/>
          <a:lstStyle>
            <a:lvl1pPr eaLnBrk="0" hangingPunct="0">
              <a:defRPr>
                <a:latin typeface="Comic Sans MS" charset="0"/>
              </a:defRPr>
            </a:lvl1pPr>
          </a:lstStyle>
          <a:p>
            <a:pPr>
              <a:defRPr/>
            </a:pPr>
            <a:fld id="{16640FD8-F64B-BD48-88F1-C54A5DD161EE}" type="slidenum">
              <a:rPr lang="en-US"/>
              <a:pPr>
                <a:defRPr/>
              </a:pPr>
              <a:t>‹#›</a:t>
            </a:fld>
            <a:endParaRPr lang="en-US"/>
          </a:p>
        </p:txBody>
      </p:sp>
    </p:spTree>
    <p:extLst>
      <p:ext uri="{BB962C8B-B14F-4D97-AF65-F5344CB8AC3E}">
        <p14:creationId xmlns:p14="http://schemas.microsoft.com/office/powerpoint/2010/main" val="503497295"/>
      </p:ext>
    </p:extLst>
  </p:cSld>
  <p:clrMapOvr>
    <a:masterClrMapping/>
  </p:clrMapOvr>
  <p:transition/>
</p:sldLayout>
</file>

<file path=ppt/slideLayouts/slideLayout16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FFFF66"/>
              </a:solidFill>
              <a:latin typeface="Trebuchet MS"/>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FFFF66"/>
              </a:solidFill>
              <a:latin typeface="Trebuchet MS"/>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C79C007D-5AC2-2841-A7DF-8B0D75AFEA88}" type="slidenum">
              <a:rPr lang="en-US">
                <a:solidFill>
                  <a:srgbClr val="FFFF66"/>
                </a:solidFill>
              </a:rPr>
              <a:pPr/>
              <a:t>‹#›</a:t>
            </a:fld>
            <a:endParaRPr lang="en-US">
              <a:solidFill>
                <a:srgbClr val="FFFF66"/>
              </a:solidFill>
            </a:endParaRPr>
          </a:p>
        </p:txBody>
      </p:sp>
    </p:spTree>
    <p:extLst>
      <p:ext uri="{BB962C8B-B14F-4D97-AF65-F5344CB8AC3E}">
        <p14:creationId xmlns:p14="http://schemas.microsoft.com/office/powerpoint/2010/main" val="1408000720"/>
      </p:ext>
    </p:extLst>
  </p:cSld>
  <p:clrMapOvr>
    <a:masterClrMapping/>
  </p:clrMapOvr>
</p:sldLayout>
</file>

<file path=ppt/slideLayouts/slideLayout16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F965978A-D436-5441-9647-7B56E7374FE7}"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2058957748"/>
      </p:ext>
    </p:extLst>
  </p:cSld>
  <p:clrMapOvr>
    <a:masterClrMapping/>
  </p:clrMapOvr>
</p:sldLayout>
</file>

<file path=ppt/slideLayouts/slideLayout16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00A64C87-5A3E-2347-9DEC-AB240D9F7C49}"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864303097"/>
      </p:ext>
    </p:extLst>
  </p:cSld>
  <p:clrMapOvr>
    <a:masterClrMapping/>
  </p:clrMapOvr>
</p:sldLayout>
</file>

<file path=ppt/slideLayouts/slideLayout16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75B03CDC-7270-354C-84E5-8427E66F9F76}"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323579292"/>
      </p:ext>
    </p:extLst>
  </p:cSld>
  <p:clrMapOvr>
    <a:masterClrMapping/>
  </p:clrMapOvr>
</p:sldLayout>
</file>

<file path=ppt/slideLayouts/slideLayout16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04C3D6BE-BAD2-C142-B16E-A34A84350BF7}"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500889563"/>
      </p:ext>
    </p:extLst>
  </p:cSld>
  <p:clrMapOvr>
    <a:masterClrMapping/>
  </p:clrMapOvr>
</p:sldLayout>
</file>

<file path=ppt/slideLayouts/slideLayout16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F5F90B88-C2CB-F542-BD1C-7D823BFC4DBA}"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944634339"/>
      </p:ext>
    </p:extLst>
  </p:cSld>
  <p:clrMapOvr>
    <a:masterClrMapping/>
  </p:clrMapOvr>
</p:sldLayout>
</file>

<file path=ppt/slideLayouts/slideLayout16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4E917A5A-37CB-8147-ACA1-61CED9C6D2A9}"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4081876506"/>
      </p:ext>
    </p:extLst>
  </p:cSld>
  <p:clrMapOvr>
    <a:masterClrMapping/>
  </p:clrMapOvr>
</p:sldLayout>
</file>

<file path=ppt/slideLayouts/slideLayout16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BBD9BC8B-7638-C745-B8D7-85182A3E1E99}"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53596081"/>
      </p:ext>
    </p:extLst>
  </p:cSld>
  <p:clrMapOvr>
    <a:masterClrMapping/>
  </p:clrMapOvr>
</p:sldLayout>
</file>

<file path=ppt/slideLayouts/slideLayout16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F5A9ADC2-5E0D-C349-AF1A-9709CE5772B0}"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657004140"/>
      </p:ext>
    </p:extLst>
  </p:cSld>
  <p:clrMapOvr>
    <a:masterClrMapping/>
  </p:clrMapOvr>
</p:sldLayout>
</file>

<file path=ppt/slideLayouts/slideLayout16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1DCD70B3-CCA0-8942-9335-A143CF96F860}"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2071497571"/>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eaLnBrk="0" hangingPunct="0">
              <a:defRPr/>
            </a:lvl1pPr>
          </a:lstStyle>
          <a:p>
            <a:pPr>
              <a:defRPr/>
            </a:pPr>
            <a:endParaRPr lang="en-US"/>
          </a:p>
        </p:txBody>
      </p:sp>
      <p:sp>
        <p:nvSpPr>
          <p:cNvPr id="8" name="Rectangle 5"/>
          <p:cNvSpPr>
            <a:spLocks noGrp="1" noChangeArrowheads="1"/>
          </p:cNvSpPr>
          <p:nvPr>
            <p:ph type="ftr" sz="quarter" idx="11"/>
          </p:nvPr>
        </p:nvSpPr>
        <p:spPr/>
        <p:txBody>
          <a:bodyPr/>
          <a:lstStyle>
            <a:lvl1pPr eaLnBrk="0" hangingPunct="0">
              <a:defRPr/>
            </a:lvl1pPr>
          </a:lstStyle>
          <a:p>
            <a:pPr>
              <a:defRPr/>
            </a:pPr>
            <a:endParaRPr lang="en-US"/>
          </a:p>
        </p:txBody>
      </p:sp>
      <p:sp>
        <p:nvSpPr>
          <p:cNvPr id="9" name="Rectangle 6"/>
          <p:cNvSpPr>
            <a:spLocks noGrp="1" noChangeArrowheads="1"/>
          </p:cNvSpPr>
          <p:nvPr>
            <p:ph type="sldNum" sz="quarter" idx="12"/>
          </p:nvPr>
        </p:nvSpPr>
        <p:spPr/>
        <p:txBody>
          <a:bodyPr/>
          <a:lstStyle>
            <a:lvl1pPr eaLnBrk="0" hangingPunct="0">
              <a:defRPr>
                <a:latin typeface="Comic Sans MS" charset="0"/>
              </a:defRPr>
            </a:lvl1pPr>
          </a:lstStyle>
          <a:p>
            <a:pPr>
              <a:defRPr/>
            </a:pPr>
            <a:fld id="{86B7F681-279E-F145-AEF8-E1D762848280}" type="slidenum">
              <a:rPr lang="en-US"/>
              <a:pPr>
                <a:defRPr/>
              </a:pPr>
              <a:t>‹#›</a:t>
            </a:fld>
            <a:endParaRPr lang="en-US"/>
          </a:p>
        </p:txBody>
      </p:sp>
    </p:spTree>
    <p:extLst>
      <p:ext uri="{BB962C8B-B14F-4D97-AF65-F5344CB8AC3E}">
        <p14:creationId xmlns:p14="http://schemas.microsoft.com/office/powerpoint/2010/main" val="2838808096"/>
      </p:ext>
    </p:extLst>
  </p:cSld>
  <p:clrMapOvr>
    <a:masterClrMapping/>
  </p:clrMapOvr>
  <p:transition/>
</p:sldLayout>
</file>

<file path=ppt/slideLayouts/slideLayout17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A5D282CE-E660-4246-8630-C8C05D90A946}"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646424008"/>
      </p:ext>
    </p:extLst>
  </p:cSld>
  <p:clrMapOvr>
    <a:masterClrMapping/>
  </p:clrMapOvr>
</p:sldLayout>
</file>

<file path=ppt/slideLayouts/slideLayout17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919169A4-E7AF-EA40-AD5E-D55B9C6C7451}"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441635057"/>
      </p:ext>
    </p:extLst>
  </p:cSld>
  <p:clrMapOvr>
    <a:masterClrMapping/>
  </p:clrMapOvr>
</p:sldLayout>
</file>

<file path=ppt/slideLayouts/slideLayout17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76A6280C-7CFB-AA45-90CD-BC7DDF3B545B}" type="slidenum">
              <a:rPr lang="en-US"/>
              <a:pPr>
                <a:defRPr/>
              </a:pPr>
              <a:t>‹#›</a:t>
            </a:fld>
            <a:endParaRPr lang="en-US"/>
          </a:p>
        </p:txBody>
      </p:sp>
    </p:spTree>
    <p:extLst>
      <p:ext uri="{BB962C8B-B14F-4D97-AF65-F5344CB8AC3E}">
        <p14:creationId xmlns:p14="http://schemas.microsoft.com/office/powerpoint/2010/main" val="2116037790"/>
      </p:ext>
    </p:extLst>
  </p:cSld>
  <p:clrMapOvr>
    <a:masterClrMapping/>
  </p:clrMapOvr>
  <p:transition/>
</p:sldLayout>
</file>

<file path=ppt/slideLayouts/slideLayout17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45E949A5-5EC4-5648-925F-1E2687881ADA}" type="slidenum">
              <a:rPr lang="en-US"/>
              <a:pPr>
                <a:defRPr/>
              </a:pPr>
              <a:t>‹#›</a:t>
            </a:fld>
            <a:endParaRPr lang="en-US"/>
          </a:p>
        </p:txBody>
      </p:sp>
    </p:spTree>
    <p:extLst>
      <p:ext uri="{BB962C8B-B14F-4D97-AF65-F5344CB8AC3E}">
        <p14:creationId xmlns:p14="http://schemas.microsoft.com/office/powerpoint/2010/main" val="3347007889"/>
      </p:ext>
    </p:extLst>
  </p:cSld>
  <p:clrMapOvr>
    <a:masterClrMapping/>
  </p:clrMapOvr>
  <p:transition/>
</p:sldLayout>
</file>

<file path=ppt/slideLayouts/slideLayout17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55263A17-4870-9845-B4DA-A9806237486E}" type="slidenum">
              <a:rPr lang="en-US"/>
              <a:pPr>
                <a:defRPr/>
              </a:pPr>
              <a:t>‹#›</a:t>
            </a:fld>
            <a:endParaRPr lang="en-US"/>
          </a:p>
        </p:txBody>
      </p:sp>
    </p:spTree>
    <p:extLst>
      <p:ext uri="{BB962C8B-B14F-4D97-AF65-F5344CB8AC3E}">
        <p14:creationId xmlns:p14="http://schemas.microsoft.com/office/powerpoint/2010/main" val="2342924975"/>
      </p:ext>
    </p:extLst>
  </p:cSld>
  <p:clrMapOvr>
    <a:masterClrMapping/>
  </p:clrMapOvr>
  <p:transition/>
</p:sldLayout>
</file>

<file path=ppt/slideLayouts/slideLayout17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AC6119B6-02AE-6543-8AA0-2935C698A44F}" type="slidenum">
              <a:rPr lang="en-US"/>
              <a:pPr>
                <a:defRPr/>
              </a:pPr>
              <a:t>‹#›</a:t>
            </a:fld>
            <a:endParaRPr lang="en-US"/>
          </a:p>
        </p:txBody>
      </p:sp>
    </p:spTree>
    <p:extLst>
      <p:ext uri="{BB962C8B-B14F-4D97-AF65-F5344CB8AC3E}">
        <p14:creationId xmlns:p14="http://schemas.microsoft.com/office/powerpoint/2010/main" val="1089592949"/>
      </p:ext>
    </p:extLst>
  </p:cSld>
  <p:clrMapOvr>
    <a:masterClrMapping/>
  </p:clrMapOvr>
  <p:transition/>
</p:sldLayout>
</file>

<file path=ppt/slideLayouts/slideLayout17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FBA63DA3-2469-F941-8308-BD7714E38545}" type="slidenum">
              <a:rPr lang="en-US"/>
              <a:pPr>
                <a:defRPr/>
              </a:pPr>
              <a:t>‹#›</a:t>
            </a:fld>
            <a:endParaRPr lang="en-US"/>
          </a:p>
        </p:txBody>
      </p:sp>
    </p:spTree>
    <p:extLst>
      <p:ext uri="{BB962C8B-B14F-4D97-AF65-F5344CB8AC3E}">
        <p14:creationId xmlns:p14="http://schemas.microsoft.com/office/powerpoint/2010/main" val="1474523478"/>
      </p:ext>
    </p:extLst>
  </p:cSld>
  <p:clrMapOvr>
    <a:masterClrMapping/>
  </p:clrMapOvr>
  <p:transition/>
</p:sldLayout>
</file>

<file path=ppt/slideLayouts/slideLayout17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A3C65155-C3CF-D740-AF18-D9401A2BA51B}" type="slidenum">
              <a:rPr lang="en-US"/>
              <a:pPr>
                <a:defRPr/>
              </a:pPr>
              <a:t>‹#›</a:t>
            </a:fld>
            <a:endParaRPr lang="en-US"/>
          </a:p>
        </p:txBody>
      </p:sp>
    </p:spTree>
    <p:extLst>
      <p:ext uri="{BB962C8B-B14F-4D97-AF65-F5344CB8AC3E}">
        <p14:creationId xmlns:p14="http://schemas.microsoft.com/office/powerpoint/2010/main" val="2822577047"/>
      </p:ext>
    </p:extLst>
  </p:cSld>
  <p:clrMapOvr>
    <a:masterClrMapping/>
  </p:clrMapOvr>
  <p:transition/>
</p:sldLayout>
</file>

<file path=ppt/slideLayouts/slideLayout17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230E9B9A-9E6D-0349-8331-247F2BF7565F}" type="slidenum">
              <a:rPr lang="en-US"/>
              <a:pPr>
                <a:defRPr/>
              </a:pPr>
              <a:t>‹#›</a:t>
            </a:fld>
            <a:endParaRPr lang="en-US"/>
          </a:p>
        </p:txBody>
      </p:sp>
    </p:spTree>
    <p:extLst>
      <p:ext uri="{BB962C8B-B14F-4D97-AF65-F5344CB8AC3E}">
        <p14:creationId xmlns:p14="http://schemas.microsoft.com/office/powerpoint/2010/main" val="3624387336"/>
      </p:ext>
    </p:extLst>
  </p:cSld>
  <p:clrMapOvr>
    <a:masterClrMapping/>
  </p:clrMapOvr>
  <p:transition/>
</p:sldLayout>
</file>

<file path=ppt/slideLayouts/slideLayout17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8E9F1B82-588C-5447-89B0-66E42864C0ED}" type="slidenum">
              <a:rPr lang="en-US"/>
              <a:pPr>
                <a:defRPr/>
              </a:pPr>
              <a:t>‹#›</a:t>
            </a:fld>
            <a:endParaRPr lang="en-US"/>
          </a:p>
        </p:txBody>
      </p:sp>
    </p:spTree>
    <p:extLst>
      <p:ext uri="{BB962C8B-B14F-4D97-AF65-F5344CB8AC3E}">
        <p14:creationId xmlns:p14="http://schemas.microsoft.com/office/powerpoint/2010/main" val="1643538850"/>
      </p:ext>
    </p:extLst>
  </p:cSld>
  <p:clrMapOvr>
    <a:masterClrMapping/>
  </p:clrMapOvr>
  <p:transition/>
</p:sldLayout>
</file>

<file path=ppt/slideLayouts/slideLayout1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Click to edit Master title style</a:t>
            </a:r>
          </a:p>
        </p:txBody>
      </p:sp>
      <p:sp>
        <p:nvSpPr>
          <p:cNvPr id="3" name="Rectangle 4"/>
          <p:cNvSpPr>
            <a:spLocks noGrp="1" noChangeArrowheads="1"/>
          </p:cNvSpPr>
          <p:nvPr>
            <p:ph type="dt" sz="half" idx="10"/>
          </p:nvPr>
        </p:nvSpPr>
        <p:spPr/>
        <p:txBody>
          <a:bodyPr/>
          <a:lstStyle>
            <a:lvl1pPr eaLnBrk="0" hangingPunct="0">
              <a:defRPr/>
            </a:lvl1pPr>
          </a:lstStyle>
          <a:p>
            <a:pPr>
              <a:defRPr/>
            </a:pPr>
            <a:endParaRPr lang="en-US"/>
          </a:p>
        </p:txBody>
      </p:sp>
      <p:sp>
        <p:nvSpPr>
          <p:cNvPr id="4" name="Rectangle 5"/>
          <p:cNvSpPr>
            <a:spLocks noGrp="1" noChangeArrowheads="1"/>
          </p:cNvSpPr>
          <p:nvPr>
            <p:ph type="ftr" sz="quarter" idx="11"/>
          </p:nvPr>
        </p:nvSpPr>
        <p:spPr/>
        <p:txBody>
          <a:bodyPr/>
          <a:lstStyle>
            <a:lvl1pPr eaLnBrk="0" hangingPunct="0">
              <a:defRPr/>
            </a:lvl1pPr>
          </a:lstStyle>
          <a:p>
            <a:pPr>
              <a:defRPr/>
            </a:pPr>
            <a:endParaRPr lang="en-US"/>
          </a:p>
        </p:txBody>
      </p:sp>
      <p:sp>
        <p:nvSpPr>
          <p:cNvPr id="5" name="Rectangle 6"/>
          <p:cNvSpPr>
            <a:spLocks noGrp="1" noChangeArrowheads="1"/>
          </p:cNvSpPr>
          <p:nvPr>
            <p:ph type="sldNum" sz="quarter" idx="12"/>
          </p:nvPr>
        </p:nvSpPr>
        <p:spPr/>
        <p:txBody>
          <a:bodyPr/>
          <a:lstStyle>
            <a:lvl1pPr eaLnBrk="0" hangingPunct="0">
              <a:defRPr>
                <a:latin typeface="Comic Sans MS" charset="0"/>
              </a:defRPr>
            </a:lvl1pPr>
          </a:lstStyle>
          <a:p>
            <a:pPr>
              <a:defRPr/>
            </a:pPr>
            <a:fld id="{7FB38EA3-1B10-0743-86D4-6455F189F71C}" type="slidenum">
              <a:rPr lang="en-US"/>
              <a:pPr>
                <a:defRPr/>
              </a:pPr>
              <a:t>‹#›</a:t>
            </a:fld>
            <a:endParaRPr lang="en-US"/>
          </a:p>
        </p:txBody>
      </p:sp>
    </p:spTree>
    <p:extLst>
      <p:ext uri="{BB962C8B-B14F-4D97-AF65-F5344CB8AC3E}">
        <p14:creationId xmlns:p14="http://schemas.microsoft.com/office/powerpoint/2010/main" val="798270674"/>
      </p:ext>
    </p:extLst>
  </p:cSld>
  <p:clrMapOvr>
    <a:masterClrMapping/>
  </p:clrMapOvr>
  <p:transition/>
</p:sldLayout>
</file>

<file path=ppt/slideLayouts/slideLayout18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B827FC42-6755-B844-88C2-57697E95B9F9}" type="slidenum">
              <a:rPr lang="en-US"/>
              <a:pPr>
                <a:defRPr/>
              </a:pPr>
              <a:t>‹#›</a:t>
            </a:fld>
            <a:endParaRPr lang="en-US"/>
          </a:p>
        </p:txBody>
      </p:sp>
    </p:spTree>
    <p:extLst>
      <p:ext uri="{BB962C8B-B14F-4D97-AF65-F5344CB8AC3E}">
        <p14:creationId xmlns:p14="http://schemas.microsoft.com/office/powerpoint/2010/main" val="63221994"/>
      </p:ext>
    </p:extLst>
  </p:cSld>
  <p:clrMapOvr>
    <a:masterClrMapping/>
  </p:clrMapOvr>
  <p:transition/>
</p:sldLayout>
</file>

<file path=ppt/slideLayouts/slideLayout18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203D2568-13D5-9F47-8D9F-43FED1EE5D7B}" type="slidenum">
              <a:rPr lang="en-US"/>
              <a:pPr>
                <a:defRPr/>
              </a:pPr>
              <a:t>‹#›</a:t>
            </a:fld>
            <a:endParaRPr lang="en-US"/>
          </a:p>
        </p:txBody>
      </p:sp>
    </p:spTree>
    <p:extLst>
      <p:ext uri="{BB962C8B-B14F-4D97-AF65-F5344CB8AC3E}">
        <p14:creationId xmlns:p14="http://schemas.microsoft.com/office/powerpoint/2010/main" val="2477424211"/>
      </p:ext>
    </p:extLst>
  </p:cSld>
  <p:clrMapOvr>
    <a:masterClrMapping/>
  </p:clrMapOvr>
  <p:transition/>
</p:sldLayout>
</file>

<file path=ppt/slideLayouts/slideLayout18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4DEC2F4E-EC39-E64B-AD61-85FC0707C3E3}" type="slidenum">
              <a:rPr lang="en-US"/>
              <a:pPr>
                <a:defRPr/>
              </a:pPr>
              <a:t>‹#›</a:t>
            </a:fld>
            <a:endParaRPr lang="en-US"/>
          </a:p>
        </p:txBody>
      </p:sp>
    </p:spTree>
    <p:extLst>
      <p:ext uri="{BB962C8B-B14F-4D97-AF65-F5344CB8AC3E}">
        <p14:creationId xmlns:p14="http://schemas.microsoft.com/office/powerpoint/2010/main" val="3444417026"/>
      </p:ext>
    </p:extLst>
  </p:cSld>
  <p:clrMapOvr>
    <a:masterClrMapping/>
  </p:clrMapOvr>
  <p:transition/>
</p:sldLayout>
</file>

<file path=ppt/slideLayouts/slideLayout183.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06EC7551-215F-7640-9EB5-9CECF2E2DB6C}" type="slidenum">
              <a:rPr lang="en-US"/>
              <a:pPr>
                <a:defRPr/>
              </a:pPr>
              <a:t>‹#›</a:t>
            </a:fld>
            <a:endParaRPr lang="en-US"/>
          </a:p>
        </p:txBody>
      </p:sp>
    </p:spTree>
    <p:extLst>
      <p:ext uri="{BB962C8B-B14F-4D97-AF65-F5344CB8AC3E}">
        <p14:creationId xmlns:p14="http://schemas.microsoft.com/office/powerpoint/2010/main" val="1859810787"/>
      </p:ext>
    </p:extLst>
  </p:cSld>
  <p:clrMapOvr>
    <a:masterClrMapping/>
  </p:clrMapOvr>
  <p:transition/>
</p:sldLayout>
</file>

<file path=ppt/slideLayouts/slideLayout184.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a:ln/>
        </p:spPr>
        <p:txBody>
          <a:bodyPr/>
          <a:lstStyle>
            <a:lvl1pPr>
              <a:defRPr/>
            </a:lvl1pPr>
          </a:lstStyle>
          <a:p>
            <a:pPr>
              <a:defRPr/>
            </a:pPr>
            <a:endParaRPr lang="en-US"/>
          </a:p>
        </p:txBody>
      </p:sp>
      <p:sp>
        <p:nvSpPr>
          <p:cNvPr id="7" name="Rectangle 5"/>
          <p:cNvSpPr>
            <a:spLocks noGrp="1" noChangeArrowheads="1"/>
          </p:cNvSpPr>
          <p:nvPr>
            <p:ph type="ftr" sz="quarter" idx="11"/>
          </p:nvPr>
        </p:nvSpPr>
        <p:spPr>
          <a:ln/>
        </p:spPr>
        <p:txBody>
          <a:bodyPr/>
          <a:lstStyle>
            <a:lvl1pPr>
              <a:defRPr/>
            </a:lvl1pPr>
          </a:lstStyle>
          <a:p>
            <a:pPr>
              <a:defRPr/>
            </a:pPr>
            <a:endParaRPr lang="en-US"/>
          </a:p>
        </p:txBody>
      </p:sp>
      <p:sp>
        <p:nvSpPr>
          <p:cNvPr id="8" name="Rectangle 6"/>
          <p:cNvSpPr>
            <a:spLocks noGrp="1" noChangeArrowheads="1"/>
          </p:cNvSpPr>
          <p:nvPr>
            <p:ph type="sldNum" sz="quarter" idx="12"/>
          </p:nvPr>
        </p:nvSpPr>
        <p:spPr>
          <a:ln/>
        </p:spPr>
        <p:txBody>
          <a:bodyPr/>
          <a:lstStyle>
            <a:lvl1pPr>
              <a:defRPr/>
            </a:lvl1pPr>
          </a:lstStyle>
          <a:p>
            <a:pPr>
              <a:defRPr/>
            </a:pPr>
            <a:fld id="{968A28CC-2447-134D-BB1B-790134D24095}" type="slidenum">
              <a:rPr lang="en-US"/>
              <a:pPr>
                <a:defRPr/>
              </a:pPr>
              <a:t>‹#›</a:t>
            </a:fld>
            <a:endParaRPr lang="en-US"/>
          </a:p>
        </p:txBody>
      </p:sp>
    </p:spTree>
    <p:extLst>
      <p:ext uri="{BB962C8B-B14F-4D97-AF65-F5344CB8AC3E}">
        <p14:creationId xmlns:p14="http://schemas.microsoft.com/office/powerpoint/2010/main" val="3619257761"/>
      </p:ext>
    </p:extLst>
  </p:cSld>
  <p:clrMapOvr>
    <a:masterClrMapping/>
  </p:clrMapOvr>
  <p:transition/>
</p:sldLayout>
</file>

<file path=ppt/slideLayouts/slideLayout18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7"/>
          <p:cNvSpPr>
            <a:spLocks/>
          </p:cNvSpPr>
          <p:nvPr/>
        </p:nvSpPr>
        <p:spPr bwMode="auto">
          <a:xfrm>
            <a:off x="3024188" y="46038"/>
            <a:ext cx="3144837" cy="1046162"/>
          </a:xfrm>
          <a:custGeom>
            <a:avLst/>
            <a:gdLst>
              <a:gd name="T0" fmla="*/ 26 w 1981"/>
              <a:gd name="T1" fmla="*/ 107 h 659"/>
              <a:gd name="T2" fmla="*/ 42 w 1981"/>
              <a:gd name="T3" fmla="*/ 100 h 659"/>
              <a:gd name="T4" fmla="*/ 717 w 1981"/>
              <a:gd name="T5" fmla="*/ 100 h 659"/>
              <a:gd name="T6" fmla="*/ 767 w 1981"/>
              <a:gd name="T7" fmla="*/ 64 h 659"/>
              <a:gd name="T8" fmla="*/ 801 w 1981"/>
              <a:gd name="T9" fmla="*/ 44 h 659"/>
              <a:gd name="T10" fmla="*/ 835 w 1981"/>
              <a:gd name="T11" fmla="*/ 28 h 659"/>
              <a:gd name="T12" fmla="*/ 877 w 1981"/>
              <a:gd name="T13" fmla="*/ 18 h 659"/>
              <a:gd name="T14" fmla="*/ 917 w 1981"/>
              <a:gd name="T15" fmla="*/ 9 h 659"/>
              <a:gd name="T16" fmla="*/ 960 w 1981"/>
              <a:gd name="T17" fmla="*/ 4 h 659"/>
              <a:gd name="T18" fmla="*/ 1014 w 1981"/>
              <a:gd name="T19" fmla="*/ 0 h 659"/>
              <a:gd name="T20" fmla="*/ 1076 w 1981"/>
              <a:gd name="T21" fmla="*/ 9 h 659"/>
              <a:gd name="T22" fmla="*/ 1133 w 1981"/>
              <a:gd name="T23" fmla="*/ 24 h 659"/>
              <a:gd name="T24" fmla="*/ 1174 w 1981"/>
              <a:gd name="T25" fmla="*/ 44 h 659"/>
              <a:gd name="T26" fmla="*/ 1219 w 1981"/>
              <a:gd name="T27" fmla="*/ 64 h 659"/>
              <a:gd name="T28" fmla="*/ 1247 w 1981"/>
              <a:gd name="T29" fmla="*/ 82 h 659"/>
              <a:gd name="T30" fmla="*/ 1273 w 1981"/>
              <a:gd name="T31" fmla="*/ 103 h 659"/>
              <a:gd name="T32" fmla="*/ 1919 w 1981"/>
              <a:gd name="T33" fmla="*/ 100 h 659"/>
              <a:gd name="T34" fmla="*/ 1941 w 1981"/>
              <a:gd name="T35" fmla="*/ 105 h 659"/>
              <a:gd name="T36" fmla="*/ 1956 w 1981"/>
              <a:gd name="T37" fmla="*/ 116 h 659"/>
              <a:gd name="T38" fmla="*/ 1970 w 1981"/>
              <a:gd name="T39" fmla="*/ 146 h 659"/>
              <a:gd name="T40" fmla="*/ 1978 w 1981"/>
              <a:gd name="T41" fmla="*/ 180 h 659"/>
              <a:gd name="T42" fmla="*/ 1980 w 1981"/>
              <a:gd name="T43" fmla="*/ 220 h 659"/>
              <a:gd name="T44" fmla="*/ 1980 w 1981"/>
              <a:gd name="T45" fmla="*/ 559 h 659"/>
              <a:gd name="T46" fmla="*/ 1284 w 1981"/>
              <a:gd name="T47" fmla="*/ 560 h 659"/>
              <a:gd name="T48" fmla="*/ 1112 w 1981"/>
              <a:gd name="T49" fmla="*/ 656 h 659"/>
              <a:gd name="T50" fmla="*/ 829 w 1981"/>
              <a:gd name="T51" fmla="*/ 658 h 659"/>
              <a:gd name="T52" fmla="*/ 694 w 1981"/>
              <a:gd name="T53" fmla="*/ 554 h 659"/>
              <a:gd name="T54" fmla="*/ 74 w 1981"/>
              <a:gd name="T55" fmla="*/ 559 h 659"/>
              <a:gd name="T56" fmla="*/ 0 w 1981"/>
              <a:gd name="T57" fmla="*/ 559 h 659"/>
              <a:gd name="T58" fmla="*/ 0 w 1981"/>
              <a:gd name="T59" fmla="*/ 243 h 659"/>
              <a:gd name="T60" fmla="*/ 0 w 1981"/>
              <a:gd name="T61" fmla="*/ 196 h 659"/>
              <a:gd name="T62" fmla="*/ 8 w 1981"/>
              <a:gd name="T63" fmla="*/ 151 h 659"/>
              <a:gd name="T64" fmla="*/ 15 w 1981"/>
              <a:gd name="T65" fmla="*/ 128 h 659"/>
              <a:gd name="T66" fmla="*/ 26 w 1981"/>
              <a:gd name="T67" fmla="*/ 107 h 65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981" h="659">
                <a:moveTo>
                  <a:pt x="26" y="107"/>
                </a:moveTo>
                <a:lnTo>
                  <a:pt x="42" y="100"/>
                </a:lnTo>
                <a:lnTo>
                  <a:pt x="717" y="100"/>
                </a:lnTo>
                <a:lnTo>
                  <a:pt x="767" y="64"/>
                </a:lnTo>
                <a:lnTo>
                  <a:pt x="801" y="44"/>
                </a:lnTo>
                <a:lnTo>
                  <a:pt x="835" y="28"/>
                </a:lnTo>
                <a:lnTo>
                  <a:pt x="877" y="18"/>
                </a:lnTo>
                <a:lnTo>
                  <a:pt x="917" y="9"/>
                </a:lnTo>
                <a:lnTo>
                  <a:pt x="960" y="4"/>
                </a:lnTo>
                <a:lnTo>
                  <a:pt x="1014" y="0"/>
                </a:lnTo>
                <a:lnTo>
                  <a:pt x="1076" y="9"/>
                </a:lnTo>
                <a:lnTo>
                  <a:pt x="1133" y="24"/>
                </a:lnTo>
                <a:lnTo>
                  <a:pt x="1174" y="44"/>
                </a:lnTo>
                <a:lnTo>
                  <a:pt x="1219" y="64"/>
                </a:lnTo>
                <a:lnTo>
                  <a:pt x="1247" y="82"/>
                </a:lnTo>
                <a:lnTo>
                  <a:pt x="1273" y="103"/>
                </a:lnTo>
                <a:lnTo>
                  <a:pt x="1919" y="100"/>
                </a:lnTo>
                <a:lnTo>
                  <a:pt x="1941" y="105"/>
                </a:lnTo>
                <a:lnTo>
                  <a:pt x="1956" y="116"/>
                </a:lnTo>
                <a:lnTo>
                  <a:pt x="1970" y="146"/>
                </a:lnTo>
                <a:lnTo>
                  <a:pt x="1978" y="180"/>
                </a:lnTo>
                <a:lnTo>
                  <a:pt x="1980" y="220"/>
                </a:lnTo>
                <a:lnTo>
                  <a:pt x="1980" y="559"/>
                </a:lnTo>
                <a:lnTo>
                  <a:pt x="1284" y="560"/>
                </a:lnTo>
                <a:lnTo>
                  <a:pt x="1112" y="656"/>
                </a:lnTo>
                <a:lnTo>
                  <a:pt x="829" y="658"/>
                </a:lnTo>
                <a:lnTo>
                  <a:pt x="694" y="554"/>
                </a:lnTo>
                <a:lnTo>
                  <a:pt x="74" y="559"/>
                </a:lnTo>
                <a:lnTo>
                  <a:pt x="0" y="559"/>
                </a:lnTo>
                <a:lnTo>
                  <a:pt x="0" y="243"/>
                </a:lnTo>
                <a:lnTo>
                  <a:pt x="0" y="196"/>
                </a:lnTo>
                <a:lnTo>
                  <a:pt x="8" y="151"/>
                </a:lnTo>
                <a:lnTo>
                  <a:pt x="15" y="128"/>
                </a:lnTo>
                <a:lnTo>
                  <a:pt x="26" y="107"/>
                </a:lnTo>
              </a:path>
            </a:pathLst>
          </a:custGeom>
          <a:gradFill rotWithShape="0">
            <a:gsLst>
              <a:gs pos="0">
                <a:srgbClr val="00CCFF"/>
              </a:gs>
              <a:gs pos="50000">
                <a:srgbClr val="FFFFFF"/>
              </a:gs>
              <a:gs pos="100000">
                <a:srgbClr val="00CCFF"/>
              </a:gs>
            </a:gsLst>
            <a:lin ang="0" scaled="1"/>
          </a:gra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defTabSz="914400" fontAlgn="base">
              <a:spcBef>
                <a:spcPct val="0"/>
              </a:spcBef>
              <a:spcAft>
                <a:spcPct val="0"/>
              </a:spcAft>
              <a:defRPr/>
            </a:pPr>
            <a:endParaRPr lang="en-US" sz="2400">
              <a:solidFill>
                <a:srgbClr val="FFFFCC"/>
              </a:solidFill>
              <a:effectLst>
                <a:outerShdw blurRad="38100" dist="38100" dir="2700000" algn="tl">
                  <a:srgbClr val="000000">
                    <a:alpha val="43137"/>
                  </a:srgbClr>
                </a:outerShdw>
              </a:effectLst>
              <a:latin typeface="Times New Roman" charset="0"/>
              <a:ea typeface="ＭＳ Ｐゴシック" charset="0"/>
              <a:cs typeface="ＭＳ Ｐゴシック" charset="0"/>
            </a:endParaRPr>
          </a:p>
        </p:txBody>
      </p:sp>
      <p:sp>
        <p:nvSpPr>
          <p:cNvPr id="5" name="Oval 8"/>
          <p:cNvSpPr>
            <a:spLocks noChangeArrowheads="1"/>
          </p:cNvSpPr>
          <p:nvPr/>
        </p:nvSpPr>
        <p:spPr bwMode="auto">
          <a:xfrm>
            <a:off x="4003675" y="57150"/>
            <a:ext cx="1217613" cy="1079500"/>
          </a:xfrm>
          <a:prstGeom prst="ellipse">
            <a:avLst/>
          </a:prstGeom>
          <a:gradFill rotWithShape="0">
            <a:gsLst>
              <a:gs pos="0">
                <a:srgbClr val="00CCFF"/>
              </a:gs>
              <a:gs pos="100000">
                <a:srgbClr val="FFFFFF"/>
              </a:gs>
            </a:gsLst>
            <a:path path="shape">
              <a:fillToRect l="50000" t="50000" r="50000" b="50000"/>
            </a:path>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ctr" defTabSz="914400" fontAlgn="base">
              <a:spcBef>
                <a:spcPct val="0"/>
              </a:spcBef>
              <a:spcAft>
                <a:spcPct val="0"/>
              </a:spcAft>
            </a:pPr>
            <a:endParaRPr kumimoji="1" lang="en-US" sz="2400">
              <a:solidFill>
                <a:srgbClr val="FFFFCC"/>
              </a:solidFill>
              <a:latin typeface="Times New Roman" charset="0"/>
              <a:ea typeface="ＭＳ Ｐゴシック" charset="0"/>
              <a:cs typeface="ＭＳ Ｐゴシック" charset="0"/>
            </a:endParaRPr>
          </a:p>
        </p:txBody>
      </p:sp>
      <p:sp>
        <p:nvSpPr>
          <p:cNvPr id="6" name="Freeform 9"/>
          <p:cNvSpPr>
            <a:spLocks/>
          </p:cNvSpPr>
          <p:nvPr/>
        </p:nvSpPr>
        <p:spPr bwMode="auto">
          <a:xfrm>
            <a:off x="3022600" y="684213"/>
            <a:ext cx="3146425" cy="485775"/>
          </a:xfrm>
          <a:custGeom>
            <a:avLst/>
            <a:gdLst>
              <a:gd name="T0" fmla="*/ 96 w 1982"/>
              <a:gd name="T1" fmla="*/ 68 h 306"/>
              <a:gd name="T2" fmla="*/ 156 w 1982"/>
              <a:gd name="T3" fmla="*/ 68 h 306"/>
              <a:gd name="T4" fmla="*/ 203 w 1982"/>
              <a:gd name="T5" fmla="*/ 101 h 306"/>
              <a:gd name="T6" fmla="*/ 279 w 1982"/>
              <a:gd name="T7" fmla="*/ 82 h 306"/>
              <a:gd name="T8" fmla="*/ 366 w 1982"/>
              <a:gd name="T9" fmla="*/ 71 h 306"/>
              <a:gd name="T10" fmla="*/ 427 w 1982"/>
              <a:gd name="T11" fmla="*/ 92 h 306"/>
              <a:gd name="T12" fmla="*/ 493 w 1982"/>
              <a:gd name="T13" fmla="*/ 82 h 306"/>
              <a:gd name="T14" fmla="*/ 599 w 1982"/>
              <a:gd name="T15" fmla="*/ 87 h 306"/>
              <a:gd name="T16" fmla="*/ 667 w 1982"/>
              <a:gd name="T17" fmla="*/ 101 h 306"/>
              <a:gd name="T18" fmla="*/ 766 w 1982"/>
              <a:gd name="T19" fmla="*/ 128 h 306"/>
              <a:gd name="T20" fmla="*/ 814 w 1982"/>
              <a:gd name="T21" fmla="*/ 158 h 306"/>
              <a:gd name="T22" fmla="*/ 850 w 1982"/>
              <a:gd name="T23" fmla="*/ 208 h 306"/>
              <a:gd name="T24" fmla="*/ 917 w 1982"/>
              <a:gd name="T25" fmla="*/ 206 h 306"/>
              <a:gd name="T26" fmla="*/ 979 w 1982"/>
              <a:gd name="T27" fmla="*/ 222 h 306"/>
              <a:gd name="T28" fmla="*/ 1033 w 1982"/>
              <a:gd name="T29" fmla="*/ 210 h 306"/>
              <a:gd name="T30" fmla="*/ 1091 w 1982"/>
              <a:gd name="T31" fmla="*/ 194 h 306"/>
              <a:gd name="T32" fmla="*/ 1156 w 1982"/>
              <a:gd name="T33" fmla="*/ 162 h 306"/>
              <a:gd name="T34" fmla="*/ 1220 w 1982"/>
              <a:gd name="T35" fmla="*/ 109 h 306"/>
              <a:gd name="T36" fmla="*/ 1291 w 1982"/>
              <a:gd name="T37" fmla="*/ 83 h 306"/>
              <a:gd name="T38" fmla="*/ 1339 w 1982"/>
              <a:gd name="T39" fmla="*/ 90 h 306"/>
              <a:gd name="T40" fmla="*/ 1398 w 1982"/>
              <a:gd name="T41" fmla="*/ 91 h 306"/>
              <a:gd name="T42" fmla="*/ 1480 w 1982"/>
              <a:gd name="T43" fmla="*/ 111 h 306"/>
              <a:gd name="T44" fmla="*/ 1527 w 1982"/>
              <a:gd name="T45" fmla="*/ 82 h 306"/>
              <a:gd name="T46" fmla="*/ 1569 w 1982"/>
              <a:gd name="T47" fmla="*/ 88 h 306"/>
              <a:gd name="T48" fmla="*/ 1642 w 1982"/>
              <a:gd name="T49" fmla="*/ 53 h 306"/>
              <a:gd name="T50" fmla="*/ 1687 w 1982"/>
              <a:gd name="T51" fmla="*/ 57 h 306"/>
              <a:gd name="T52" fmla="*/ 1739 w 1982"/>
              <a:gd name="T53" fmla="*/ 11 h 306"/>
              <a:gd name="T54" fmla="*/ 1792 w 1982"/>
              <a:gd name="T55" fmla="*/ 51 h 306"/>
              <a:gd name="T56" fmla="*/ 1847 w 1982"/>
              <a:gd name="T57" fmla="*/ 0 h 306"/>
              <a:gd name="T58" fmla="*/ 1896 w 1982"/>
              <a:gd name="T59" fmla="*/ 61 h 306"/>
              <a:gd name="T60" fmla="*/ 1946 w 1982"/>
              <a:gd name="T61" fmla="*/ 26 h 306"/>
              <a:gd name="T62" fmla="*/ 1981 w 1982"/>
              <a:gd name="T63" fmla="*/ 46 h 306"/>
              <a:gd name="T64" fmla="*/ 1304 w 1982"/>
              <a:gd name="T65" fmla="*/ 230 h 306"/>
              <a:gd name="T66" fmla="*/ 893 w 1982"/>
              <a:gd name="T67" fmla="*/ 305 h 306"/>
              <a:gd name="T68" fmla="*/ 699 w 1982"/>
              <a:gd name="T69" fmla="*/ 157 h 306"/>
              <a:gd name="T70" fmla="*/ 0 w 1982"/>
              <a:gd name="T71" fmla="*/ 31 h 306"/>
              <a:gd name="T72" fmla="*/ 29 w 1982"/>
              <a:gd name="T73" fmla="*/ 53 h 306"/>
              <a:gd name="T74" fmla="*/ 68 w 1982"/>
              <a:gd name="T75" fmla="*/ 61 h 30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982" h="306">
                <a:moveTo>
                  <a:pt x="68" y="61"/>
                </a:moveTo>
                <a:lnTo>
                  <a:pt x="96" y="68"/>
                </a:lnTo>
                <a:lnTo>
                  <a:pt x="126" y="61"/>
                </a:lnTo>
                <a:lnTo>
                  <a:pt x="156" y="68"/>
                </a:lnTo>
                <a:lnTo>
                  <a:pt x="178" y="86"/>
                </a:lnTo>
                <a:lnTo>
                  <a:pt x="203" y="101"/>
                </a:lnTo>
                <a:lnTo>
                  <a:pt x="244" y="88"/>
                </a:lnTo>
                <a:lnTo>
                  <a:pt x="279" y="82"/>
                </a:lnTo>
                <a:lnTo>
                  <a:pt x="330" y="82"/>
                </a:lnTo>
                <a:lnTo>
                  <a:pt x="366" y="71"/>
                </a:lnTo>
                <a:lnTo>
                  <a:pt x="398" y="81"/>
                </a:lnTo>
                <a:lnTo>
                  <a:pt x="427" y="92"/>
                </a:lnTo>
                <a:lnTo>
                  <a:pt x="452" y="95"/>
                </a:lnTo>
                <a:lnTo>
                  <a:pt x="493" y="82"/>
                </a:lnTo>
                <a:lnTo>
                  <a:pt x="536" y="82"/>
                </a:lnTo>
                <a:lnTo>
                  <a:pt x="599" y="87"/>
                </a:lnTo>
                <a:lnTo>
                  <a:pt x="625" y="105"/>
                </a:lnTo>
                <a:lnTo>
                  <a:pt x="667" y="101"/>
                </a:lnTo>
                <a:lnTo>
                  <a:pt x="725" y="95"/>
                </a:lnTo>
                <a:lnTo>
                  <a:pt x="766" y="128"/>
                </a:lnTo>
                <a:lnTo>
                  <a:pt x="790" y="135"/>
                </a:lnTo>
                <a:lnTo>
                  <a:pt x="814" y="158"/>
                </a:lnTo>
                <a:lnTo>
                  <a:pt x="826" y="194"/>
                </a:lnTo>
                <a:lnTo>
                  <a:pt x="850" y="208"/>
                </a:lnTo>
                <a:lnTo>
                  <a:pt x="880" y="208"/>
                </a:lnTo>
                <a:lnTo>
                  <a:pt x="917" y="206"/>
                </a:lnTo>
                <a:lnTo>
                  <a:pt x="953" y="208"/>
                </a:lnTo>
                <a:lnTo>
                  <a:pt x="979" y="222"/>
                </a:lnTo>
                <a:lnTo>
                  <a:pt x="999" y="211"/>
                </a:lnTo>
                <a:lnTo>
                  <a:pt x="1033" y="210"/>
                </a:lnTo>
                <a:lnTo>
                  <a:pt x="1065" y="189"/>
                </a:lnTo>
                <a:lnTo>
                  <a:pt x="1091" y="194"/>
                </a:lnTo>
                <a:lnTo>
                  <a:pt x="1136" y="187"/>
                </a:lnTo>
                <a:lnTo>
                  <a:pt x="1156" y="162"/>
                </a:lnTo>
                <a:lnTo>
                  <a:pt x="1208" y="141"/>
                </a:lnTo>
                <a:lnTo>
                  <a:pt x="1220" y="109"/>
                </a:lnTo>
                <a:lnTo>
                  <a:pt x="1246" y="93"/>
                </a:lnTo>
                <a:lnTo>
                  <a:pt x="1291" y="83"/>
                </a:lnTo>
                <a:lnTo>
                  <a:pt x="1315" y="95"/>
                </a:lnTo>
                <a:lnTo>
                  <a:pt x="1339" y="90"/>
                </a:lnTo>
                <a:lnTo>
                  <a:pt x="1368" y="101"/>
                </a:lnTo>
                <a:lnTo>
                  <a:pt x="1398" y="91"/>
                </a:lnTo>
                <a:lnTo>
                  <a:pt x="1455" y="101"/>
                </a:lnTo>
                <a:lnTo>
                  <a:pt x="1480" y="111"/>
                </a:lnTo>
                <a:lnTo>
                  <a:pt x="1508" y="84"/>
                </a:lnTo>
                <a:lnTo>
                  <a:pt x="1527" y="82"/>
                </a:lnTo>
                <a:lnTo>
                  <a:pt x="1549" y="92"/>
                </a:lnTo>
                <a:lnTo>
                  <a:pt x="1569" y="88"/>
                </a:lnTo>
                <a:lnTo>
                  <a:pt x="1596" y="61"/>
                </a:lnTo>
                <a:lnTo>
                  <a:pt x="1642" y="53"/>
                </a:lnTo>
                <a:lnTo>
                  <a:pt x="1664" y="57"/>
                </a:lnTo>
                <a:lnTo>
                  <a:pt x="1687" y="57"/>
                </a:lnTo>
                <a:lnTo>
                  <a:pt x="1720" y="23"/>
                </a:lnTo>
                <a:lnTo>
                  <a:pt x="1739" y="11"/>
                </a:lnTo>
                <a:lnTo>
                  <a:pt x="1764" y="16"/>
                </a:lnTo>
                <a:lnTo>
                  <a:pt x="1792" y="51"/>
                </a:lnTo>
                <a:lnTo>
                  <a:pt x="1820" y="29"/>
                </a:lnTo>
                <a:lnTo>
                  <a:pt x="1847" y="0"/>
                </a:lnTo>
                <a:lnTo>
                  <a:pt x="1870" y="1"/>
                </a:lnTo>
                <a:lnTo>
                  <a:pt x="1896" y="61"/>
                </a:lnTo>
                <a:lnTo>
                  <a:pt x="1917" y="51"/>
                </a:lnTo>
                <a:lnTo>
                  <a:pt x="1946" y="26"/>
                </a:lnTo>
                <a:lnTo>
                  <a:pt x="1969" y="25"/>
                </a:lnTo>
                <a:lnTo>
                  <a:pt x="1981" y="46"/>
                </a:lnTo>
                <a:lnTo>
                  <a:pt x="1981" y="196"/>
                </a:lnTo>
                <a:lnTo>
                  <a:pt x="1304" y="230"/>
                </a:lnTo>
                <a:lnTo>
                  <a:pt x="1098" y="293"/>
                </a:lnTo>
                <a:lnTo>
                  <a:pt x="893" y="305"/>
                </a:lnTo>
                <a:lnTo>
                  <a:pt x="792" y="250"/>
                </a:lnTo>
                <a:lnTo>
                  <a:pt x="699" y="157"/>
                </a:lnTo>
                <a:lnTo>
                  <a:pt x="0" y="141"/>
                </a:lnTo>
                <a:lnTo>
                  <a:pt x="0" y="31"/>
                </a:lnTo>
                <a:lnTo>
                  <a:pt x="12" y="47"/>
                </a:lnTo>
                <a:lnTo>
                  <a:pt x="29" y="53"/>
                </a:lnTo>
                <a:lnTo>
                  <a:pt x="51" y="55"/>
                </a:lnTo>
                <a:lnTo>
                  <a:pt x="68" y="61"/>
                </a:lnTo>
              </a:path>
            </a:pathLst>
          </a:custGeom>
          <a:solidFill>
            <a:srgbClr val="003300"/>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defTabSz="914400" fontAlgn="base">
              <a:spcBef>
                <a:spcPct val="0"/>
              </a:spcBef>
              <a:spcAft>
                <a:spcPct val="0"/>
              </a:spcAft>
              <a:defRPr/>
            </a:pPr>
            <a:endParaRPr lang="en-US" sz="2400">
              <a:solidFill>
                <a:srgbClr val="FFFFCC"/>
              </a:solidFill>
              <a:effectLst>
                <a:outerShdw blurRad="38100" dist="38100" dir="2700000" algn="tl">
                  <a:srgbClr val="000000">
                    <a:alpha val="43137"/>
                  </a:srgbClr>
                </a:outerShdw>
              </a:effectLst>
              <a:latin typeface="Times New Roman" charset="0"/>
              <a:ea typeface="ＭＳ Ｐゴシック" charset="0"/>
              <a:cs typeface="ＭＳ Ｐゴシック" charset="0"/>
            </a:endParaRPr>
          </a:p>
        </p:txBody>
      </p:sp>
      <p:sp>
        <p:nvSpPr>
          <p:cNvPr id="7" name="Freeform 10"/>
          <p:cNvSpPr>
            <a:spLocks/>
          </p:cNvSpPr>
          <p:nvPr/>
        </p:nvSpPr>
        <p:spPr bwMode="auto">
          <a:xfrm>
            <a:off x="3022600" y="771525"/>
            <a:ext cx="3146425" cy="490538"/>
          </a:xfrm>
          <a:custGeom>
            <a:avLst/>
            <a:gdLst>
              <a:gd name="T0" fmla="*/ 42 w 1982"/>
              <a:gd name="T1" fmla="*/ 200 h 309"/>
              <a:gd name="T2" fmla="*/ 714 w 1982"/>
              <a:gd name="T3" fmla="*/ 201 h 309"/>
              <a:gd name="T4" fmla="*/ 772 w 1982"/>
              <a:gd name="T5" fmla="*/ 249 h 309"/>
              <a:gd name="T6" fmla="*/ 844 w 1982"/>
              <a:gd name="T7" fmla="*/ 281 h 309"/>
              <a:gd name="T8" fmla="*/ 932 w 1982"/>
              <a:gd name="T9" fmla="*/ 301 h 309"/>
              <a:gd name="T10" fmla="*/ 1065 w 1982"/>
              <a:gd name="T11" fmla="*/ 301 h 309"/>
              <a:gd name="T12" fmla="*/ 1221 w 1982"/>
              <a:gd name="T13" fmla="*/ 253 h 309"/>
              <a:gd name="T14" fmla="*/ 1287 w 1982"/>
              <a:gd name="T15" fmla="*/ 200 h 309"/>
              <a:gd name="T16" fmla="*/ 1942 w 1982"/>
              <a:gd name="T17" fmla="*/ 199 h 309"/>
              <a:gd name="T18" fmla="*/ 1971 w 1982"/>
              <a:gd name="T19" fmla="*/ 184 h 309"/>
              <a:gd name="T20" fmla="*/ 1981 w 1982"/>
              <a:gd name="T21" fmla="*/ 155 h 309"/>
              <a:gd name="T22" fmla="*/ 1964 w 1982"/>
              <a:gd name="T23" fmla="*/ 0 h 309"/>
              <a:gd name="T24" fmla="*/ 1946 w 1982"/>
              <a:gd name="T25" fmla="*/ 29 h 309"/>
              <a:gd name="T26" fmla="*/ 1931 w 1982"/>
              <a:gd name="T27" fmla="*/ 53 h 309"/>
              <a:gd name="T28" fmla="*/ 1897 w 1982"/>
              <a:gd name="T29" fmla="*/ 38 h 309"/>
              <a:gd name="T30" fmla="*/ 1856 w 1982"/>
              <a:gd name="T31" fmla="*/ 23 h 309"/>
              <a:gd name="T32" fmla="*/ 1805 w 1982"/>
              <a:gd name="T33" fmla="*/ 53 h 309"/>
              <a:gd name="T34" fmla="*/ 1771 w 1982"/>
              <a:gd name="T35" fmla="*/ 38 h 309"/>
              <a:gd name="T36" fmla="*/ 1727 w 1982"/>
              <a:gd name="T37" fmla="*/ 31 h 309"/>
              <a:gd name="T38" fmla="*/ 1705 w 1982"/>
              <a:gd name="T39" fmla="*/ 61 h 309"/>
              <a:gd name="T40" fmla="*/ 1660 w 1982"/>
              <a:gd name="T41" fmla="*/ 53 h 309"/>
              <a:gd name="T42" fmla="*/ 1597 w 1982"/>
              <a:gd name="T43" fmla="*/ 61 h 309"/>
              <a:gd name="T44" fmla="*/ 1538 w 1982"/>
              <a:gd name="T45" fmla="*/ 53 h 309"/>
              <a:gd name="T46" fmla="*/ 1479 w 1982"/>
              <a:gd name="T47" fmla="*/ 76 h 309"/>
              <a:gd name="T48" fmla="*/ 1429 w 1982"/>
              <a:gd name="T49" fmla="*/ 55 h 309"/>
              <a:gd name="T50" fmla="*/ 1344 w 1982"/>
              <a:gd name="T51" fmla="*/ 72 h 309"/>
              <a:gd name="T52" fmla="*/ 1281 w 1982"/>
              <a:gd name="T53" fmla="*/ 69 h 309"/>
              <a:gd name="T54" fmla="*/ 1242 w 1982"/>
              <a:gd name="T55" fmla="*/ 130 h 309"/>
              <a:gd name="T56" fmla="*/ 1214 w 1982"/>
              <a:gd name="T57" fmla="*/ 178 h 309"/>
              <a:gd name="T58" fmla="*/ 1156 w 1982"/>
              <a:gd name="T59" fmla="*/ 196 h 309"/>
              <a:gd name="T60" fmla="*/ 1106 w 1982"/>
              <a:gd name="T61" fmla="*/ 213 h 309"/>
              <a:gd name="T62" fmla="*/ 1005 w 1982"/>
              <a:gd name="T63" fmla="*/ 221 h 309"/>
              <a:gd name="T64" fmla="*/ 883 w 1982"/>
              <a:gd name="T65" fmla="*/ 233 h 309"/>
              <a:gd name="T66" fmla="*/ 792 w 1982"/>
              <a:gd name="T67" fmla="*/ 186 h 309"/>
              <a:gd name="T68" fmla="*/ 721 w 1982"/>
              <a:gd name="T69" fmla="*/ 91 h 309"/>
              <a:gd name="T70" fmla="*/ 634 w 1982"/>
              <a:gd name="T71" fmla="*/ 76 h 309"/>
              <a:gd name="T72" fmla="*/ 526 w 1982"/>
              <a:gd name="T73" fmla="*/ 53 h 309"/>
              <a:gd name="T74" fmla="*/ 415 w 1982"/>
              <a:gd name="T75" fmla="*/ 38 h 309"/>
              <a:gd name="T76" fmla="*/ 339 w 1982"/>
              <a:gd name="T77" fmla="*/ 57 h 309"/>
              <a:gd name="T78" fmla="*/ 295 w 1982"/>
              <a:gd name="T79" fmla="*/ 51 h 309"/>
              <a:gd name="T80" fmla="*/ 231 w 1982"/>
              <a:gd name="T81" fmla="*/ 59 h 309"/>
              <a:gd name="T82" fmla="*/ 162 w 1982"/>
              <a:gd name="T83" fmla="*/ 57 h 309"/>
              <a:gd name="T84" fmla="*/ 90 w 1982"/>
              <a:gd name="T85" fmla="*/ 70 h 309"/>
              <a:gd name="T86" fmla="*/ 18 w 1982"/>
              <a:gd name="T87" fmla="*/ 61 h 309"/>
              <a:gd name="T88" fmla="*/ 2 w 1982"/>
              <a:gd name="T89" fmla="*/ 120 h 309"/>
              <a:gd name="T90" fmla="*/ 14 w 1982"/>
              <a:gd name="T91" fmla="*/ 190 h 309"/>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1982" h="309">
                <a:moveTo>
                  <a:pt x="26" y="196"/>
                </a:moveTo>
                <a:lnTo>
                  <a:pt x="42" y="200"/>
                </a:lnTo>
                <a:lnTo>
                  <a:pt x="61" y="201"/>
                </a:lnTo>
                <a:lnTo>
                  <a:pt x="714" y="201"/>
                </a:lnTo>
                <a:lnTo>
                  <a:pt x="727" y="217"/>
                </a:lnTo>
                <a:lnTo>
                  <a:pt x="772" y="249"/>
                </a:lnTo>
                <a:lnTo>
                  <a:pt x="811" y="267"/>
                </a:lnTo>
                <a:lnTo>
                  <a:pt x="844" y="281"/>
                </a:lnTo>
                <a:lnTo>
                  <a:pt x="887" y="296"/>
                </a:lnTo>
                <a:lnTo>
                  <a:pt x="932" y="301"/>
                </a:lnTo>
                <a:lnTo>
                  <a:pt x="1001" y="308"/>
                </a:lnTo>
                <a:lnTo>
                  <a:pt x="1065" y="301"/>
                </a:lnTo>
                <a:lnTo>
                  <a:pt x="1147" y="285"/>
                </a:lnTo>
                <a:lnTo>
                  <a:pt x="1221" y="253"/>
                </a:lnTo>
                <a:lnTo>
                  <a:pt x="1264" y="221"/>
                </a:lnTo>
                <a:lnTo>
                  <a:pt x="1287" y="200"/>
                </a:lnTo>
                <a:lnTo>
                  <a:pt x="1920" y="201"/>
                </a:lnTo>
                <a:lnTo>
                  <a:pt x="1942" y="199"/>
                </a:lnTo>
                <a:lnTo>
                  <a:pt x="1957" y="195"/>
                </a:lnTo>
                <a:lnTo>
                  <a:pt x="1971" y="184"/>
                </a:lnTo>
                <a:lnTo>
                  <a:pt x="1979" y="170"/>
                </a:lnTo>
                <a:lnTo>
                  <a:pt x="1981" y="155"/>
                </a:lnTo>
                <a:lnTo>
                  <a:pt x="1981" y="23"/>
                </a:lnTo>
                <a:lnTo>
                  <a:pt x="1964" y="0"/>
                </a:lnTo>
                <a:lnTo>
                  <a:pt x="1955" y="7"/>
                </a:lnTo>
                <a:lnTo>
                  <a:pt x="1946" y="29"/>
                </a:lnTo>
                <a:lnTo>
                  <a:pt x="1940" y="55"/>
                </a:lnTo>
                <a:lnTo>
                  <a:pt x="1931" y="53"/>
                </a:lnTo>
                <a:lnTo>
                  <a:pt x="1920" y="51"/>
                </a:lnTo>
                <a:lnTo>
                  <a:pt x="1897" y="38"/>
                </a:lnTo>
                <a:lnTo>
                  <a:pt x="1881" y="27"/>
                </a:lnTo>
                <a:lnTo>
                  <a:pt x="1856" y="23"/>
                </a:lnTo>
                <a:lnTo>
                  <a:pt x="1830" y="35"/>
                </a:lnTo>
                <a:lnTo>
                  <a:pt x="1805" y="53"/>
                </a:lnTo>
                <a:lnTo>
                  <a:pt x="1787" y="40"/>
                </a:lnTo>
                <a:lnTo>
                  <a:pt x="1771" y="38"/>
                </a:lnTo>
                <a:lnTo>
                  <a:pt x="1749" y="27"/>
                </a:lnTo>
                <a:lnTo>
                  <a:pt x="1727" y="31"/>
                </a:lnTo>
                <a:lnTo>
                  <a:pt x="1711" y="44"/>
                </a:lnTo>
                <a:lnTo>
                  <a:pt x="1705" y="61"/>
                </a:lnTo>
                <a:lnTo>
                  <a:pt x="1686" y="53"/>
                </a:lnTo>
                <a:lnTo>
                  <a:pt x="1660" y="53"/>
                </a:lnTo>
                <a:lnTo>
                  <a:pt x="1627" y="46"/>
                </a:lnTo>
                <a:lnTo>
                  <a:pt x="1597" y="61"/>
                </a:lnTo>
                <a:lnTo>
                  <a:pt x="1571" y="39"/>
                </a:lnTo>
                <a:lnTo>
                  <a:pt x="1538" y="53"/>
                </a:lnTo>
                <a:lnTo>
                  <a:pt x="1505" y="89"/>
                </a:lnTo>
                <a:lnTo>
                  <a:pt x="1479" y="76"/>
                </a:lnTo>
                <a:lnTo>
                  <a:pt x="1455" y="62"/>
                </a:lnTo>
                <a:lnTo>
                  <a:pt x="1429" y="55"/>
                </a:lnTo>
                <a:lnTo>
                  <a:pt x="1396" y="61"/>
                </a:lnTo>
                <a:lnTo>
                  <a:pt x="1344" y="72"/>
                </a:lnTo>
                <a:lnTo>
                  <a:pt x="1297" y="60"/>
                </a:lnTo>
                <a:lnTo>
                  <a:pt x="1281" y="69"/>
                </a:lnTo>
                <a:lnTo>
                  <a:pt x="1259" y="91"/>
                </a:lnTo>
                <a:lnTo>
                  <a:pt x="1242" y="130"/>
                </a:lnTo>
                <a:lnTo>
                  <a:pt x="1222" y="150"/>
                </a:lnTo>
                <a:lnTo>
                  <a:pt x="1214" y="178"/>
                </a:lnTo>
                <a:lnTo>
                  <a:pt x="1192" y="190"/>
                </a:lnTo>
                <a:lnTo>
                  <a:pt x="1156" y="196"/>
                </a:lnTo>
                <a:lnTo>
                  <a:pt x="1115" y="199"/>
                </a:lnTo>
                <a:lnTo>
                  <a:pt x="1106" y="213"/>
                </a:lnTo>
                <a:lnTo>
                  <a:pt x="1053" y="209"/>
                </a:lnTo>
                <a:lnTo>
                  <a:pt x="1005" y="221"/>
                </a:lnTo>
                <a:lnTo>
                  <a:pt x="960" y="218"/>
                </a:lnTo>
                <a:lnTo>
                  <a:pt x="883" y="233"/>
                </a:lnTo>
                <a:lnTo>
                  <a:pt x="840" y="196"/>
                </a:lnTo>
                <a:lnTo>
                  <a:pt x="792" y="186"/>
                </a:lnTo>
                <a:lnTo>
                  <a:pt x="742" y="121"/>
                </a:lnTo>
                <a:lnTo>
                  <a:pt x="721" y="91"/>
                </a:lnTo>
                <a:lnTo>
                  <a:pt x="696" y="84"/>
                </a:lnTo>
                <a:lnTo>
                  <a:pt x="634" y="76"/>
                </a:lnTo>
                <a:lnTo>
                  <a:pt x="582" y="68"/>
                </a:lnTo>
                <a:lnTo>
                  <a:pt x="526" y="53"/>
                </a:lnTo>
                <a:lnTo>
                  <a:pt x="475" y="68"/>
                </a:lnTo>
                <a:lnTo>
                  <a:pt x="415" y="38"/>
                </a:lnTo>
                <a:lnTo>
                  <a:pt x="370" y="39"/>
                </a:lnTo>
                <a:lnTo>
                  <a:pt x="339" y="57"/>
                </a:lnTo>
                <a:lnTo>
                  <a:pt x="320" y="42"/>
                </a:lnTo>
                <a:lnTo>
                  <a:pt x="295" y="51"/>
                </a:lnTo>
                <a:lnTo>
                  <a:pt x="263" y="53"/>
                </a:lnTo>
                <a:lnTo>
                  <a:pt x="231" y="59"/>
                </a:lnTo>
                <a:lnTo>
                  <a:pt x="193" y="72"/>
                </a:lnTo>
                <a:lnTo>
                  <a:pt x="162" y="57"/>
                </a:lnTo>
                <a:lnTo>
                  <a:pt x="131" y="64"/>
                </a:lnTo>
                <a:lnTo>
                  <a:pt x="90" y="70"/>
                </a:lnTo>
                <a:lnTo>
                  <a:pt x="65" y="64"/>
                </a:lnTo>
                <a:lnTo>
                  <a:pt x="18" y="61"/>
                </a:lnTo>
                <a:lnTo>
                  <a:pt x="0" y="76"/>
                </a:lnTo>
                <a:lnTo>
                  <a:pt x="2" y="120"/>
                </a:lnTo>
                <a:lnTo>
                  <a:pt x="5" y="157"/>
                </a:lnTo>
                <a:lnTo>
                  <a:pt x="14" y="190"/>
                </a:lnTo>
                <a:lnTo>
                  <a:pt x="26" y="196"/>
                </a:lnTo>
              </a:path>
            </a:pathLst>
          </a:custGeom>
          <a:gradFill rotWithShape="0">
            <a:gsLst>
              <a:gs pos="0">
                <a:srgbClr val="CC6600"/>
              </a:gs>
              <a:gs pos="100000">
                <a:srgbClr val="000000"/>
              </a:gs>
            </a:gsLst>
            <a:lin ang="5400000" scaled="1"/>
          </a:gra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defTabSz="914400" fontAlgn="base">
              <a:spcBef>
                <a:spcPct val="0"/>
              </a:spcBef>
              <a:spcAft>
                <a:spcPct val="0"/>
              </a:spcAft>
              <a:defRPr/>
            </a:pPr>
            <a:endParaRPr lang="en-US" sz="2400">
              <a:solidFill>
                <a:srgbClr val="FFFFCC"/>
              </a:solidFill>
              <a:effectLst>
                <a:outerShdw blurRad="38100" dist="38100" dir="2700000" algn="tl">
                  <a:srgbClr val="000000">
                    <a:alpha val="43137"/>
                  </a:srgbClr>
                </a:outerShdw>
              </a:effectLst>
              <a:latin typeface="Times New Roman" charset="0"/>
              <a:ea typeface="ＭＳ Ｐゴシック" charset="0"/>
              <a:cs typeface="ＭＳ Ｐゴシック" charset="0"/>
            </a:endParaRPr>
          </a:p>
        </p:txBody>
      </p:sp>
      <p:sp>
        <p:nvSpPr>
          <p:cNvPr id="8" name="Freeform 11"/>
          <p:cNvSpPr>
            <a:spLocks/>
          </p:cNvSpPr>
          <p:nvPr/>
        </p:nvSpPr>
        <p:spPr bwMode="auto">
          <a:xfrm>
            <a:off x="3044825" y="850900"/>
            <a:ext cx="3086100" cy="365125"/>
          </a:xfrm>
          <a:custGeom>
            <a:avLst/>
            <a:gdLst>
              <a:gd name="T0" fmla="*/ 477 w 1944"/>
              <a:gd name="T1" fmla="*/ 72 h 230"/>
              <a:gd name="T2" fmla="*/ 348 w 1944"/>
              <a:gd name="T3" fmla="*/ 81 h 230"/>
              <a:gd name="T4" fmla="*/ 154 w 1944"/>
              <a:gd name="T5" fmla="*/ 81 h 230"/>
              <a:gd name="T6" fmla="*/ 64 w 1944"/>
              <a:gd name="T7" fmla="*/ 79 h 230"/>
              <a:gd name="T8" fmla="*/ 12 w 1944"/>
              <a:gd name="T9" fmla="*/ 58 h 230"/>
              <a:gd name="T10" fmla="*/ 0 w 1944"/>
              <a:gd name="T11" fmla="*/ 74 h 230"/>
              <a:gd name="T12" fmla="*/ 73 w 1944"/>
              <a:gd name="T13" fmla="*/ 103 h 230"/>
              <a:gd name="T14" fmla="*/ 163 w 1944"/>
              <a:gd name="T15" fmla="*/ 101 h 230"/>
              <a:gd name="T16" fmla="*/ 212 w 1944"/>
              <a:gd name="T17" fmla="*/ 105 h 230"/>
              <a:gd name="T18" fmla="*/ 324 w 1944"/>
              <a:gd name="T19" fmla="*/ 109 h 230"/>
              <a:gd name="T20" fmla="*/ 541 w 1944"/>
              <a:gd name="T21" fmla="*/ 101 h 230"/>
              <a:gd name="T22" fmla="*/ 698 w 1944"/>
              <a:gd name="T23" fmla="*/ 103 h 230"/>
              <a:gd name="T24" fmla="*/ 769 w 1944"/>
              <a:gd name="T25" fmla="*/ 168 h 230"/>
              <a:gd name="T26" fmla="*/ 885 w 1944"/>
              <a:gd name="T27" fmla="*/ 218 h 230"/>
              <a:gd name="T28" fmla="*/ 1018 w 1944"/>
              <a:gd name="T29" fmla="*/ 229 h 230"/>
              <a:gd name="T30" fmla="*/ 1154 w 1944"/>
              <a:gd name="T31" fmla="*/ 194 h 230"/>
              <a:gd name="T32" fmla="*/ 1246 w 1944"/>
              <a:gd name="T33" fmla="*/ 131 h 230"/>
              <a:gd name="T34" fmla="*/ 1311 w 1944"/>
              <a:gd name="T35" fmla="*/ 107 h 230"/>
              <a:gd name="T36" fmla="*/ 1485 w 1944"/>
              <a:gd name="T37" fmla="*/ 109 h 230"/>
              <a:gd name="T38" fmla="*/ 1618 w 1944"/>
              <a:gd name="T39" fmla="*/ 107 h 230"/>
              <a:gd name="T40" fmla="*/ 1773 w 1944"/>
              <a:gd name="T41" fmla="*/ 107 h 230"/>
              <a:gd name="T42" fmla="*/ 1919 w 1944"/>
              <a:gd name="T43" fmla="*/ 111 h 230"/>
              <a:gd name="T44" fmla="*/ 1943 w 1944"/>
              <a:gd name="T45" fmla="*/ 54 h 230"/>
              <a:gd name="T46" fmla="*/ 1919 w 1944"/>
              <a:gd name="T47" fmla="*/ 60 h 230"/>
              <a:gd name="T48" fmla="*/ 1857 w 1944"/>
              <a:gd name="T49" fmla="*/ 95 h 230"/>
              <a:gd name="T50" fmla="*/ 1687 w 1944"/>
              <a:gd name="T51" fmla="*/ 91 h 230"/>
              <a:gd name="T52" fmla="*/ 1491 w 1944"/>
              <a:gd name="T53" fmla="*/ 93 h 230"/>
              <a:gd name="T54" fmla="*/ 1349 w 1944"/>
              <a:gd name="T55" fmla="*/ 99 h 230"/>
              <a:gd name="T56" fmla="*/ 1291 w 1944"/>
              <a:gd name="T57" fmla="*/ 85 h 230"/>
              <a:gd name="T58" fmla="*/ 1283 w 1944"/>
              <a:gd name="T59" fmla="*/ 52 h 230"/>
              <a:gd name="T60" fmla="*/ 1265 w 1944"/>
              <a:gd name="T61" fmla="*/ 36 h 230"/>
              <a:gd name="T62" fmla="*/ 1205 w 1944"/>
              <a:gd name="T63" fmla="*/ 115 h 230"/>
              <a:gd name="T64" fmla="*/ 1139 w 1944"/>
              <a:gd name="T65" fmla="*/ 162 h 230"/>
              <a:gd name="T66" fmla="*/ 1063 w 1944"/>
              <a:gd name="T67" fmla="*/ 180 h 230"/>
              <a:gd name="T68" fmla="*/ 980 w 1944"/>
              <a:gd name="T69" fmla="*/ 198 h 230"/>
              <a:gd name="T70" fmla="*/ 883 w 1944"/>
              <a:gd name="T71" fmla="*/ 176 h 230"/>
              <a:gd name="T72" fmla="*/ 825 w 1944"/>
              <a:gd name="T73" fmla="*/ 149 h 230"/>
              <a:gd name="T74" fmla="*/ 771 w 1944"/>
              <a:gd name="T75" fmla="*/ 137 h 230"/>
              <a:gd name="T76" fmla="*/ 730 w 1944"/>
              <a:gd name="T77" fmla="*/ 99 h 230"/>
              <a:gd name="T78" fmla="*/ 685 w 1944"/>
              <a:gd name="T79" fmla="*/ 38 h 230"/>
              <a:gd name="T80" fmla="*/ 655 w 1944"/>
              <a:gd name="T81" fmla="*/ 68 h 230"/>
              <a:gd name="T82" fmla="*/ 537 w 1944"/>
              <a:gd name="T83" fmla="*/ 77 h 23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944" h="230">
                <a:moveTo>
                  <a:pt x="537" y="77"/>
                </a:moveTo>
                <a:lnTo>
                  <a:pt x="477" y="72"/>
                </a:lnTo>
                <a:lnTo>
                  <a:pt x="416" y="81"/>
                </a:lnTo>
                <a:lnTo>
                  <a:pt x="348" y="81"/>
                </a:lnTo>
                <a:lnTo>
                  <a:pt x="255" y="77"/>
                </a:lnTo>
                <a:lnTo>
                  <a:pt x="154" y="81"/>
                </a:lnTo>
                <a:lnTo>
                  <a:pt x="103" y="83"/>
                </a:lnTo>
                <a:lnTo>
                  <a:pt x="64" y="79"/>
                </a:lnTo>
                <a:lnTo>
                  <a:pt x="25" y="83"/>
                </a:lnTo>
                <a:lnTo>
                  <a:pt x="12" y="58"/>
                </a:lnTo>
                <a:lnTo>
                  <a:pt x="2" y="38"/>
                </a:lnTo>
                <a:lnTo>
                  <a:pt x="0" y="74"/>
                </a:lnTo>
                <a:lnTo>
                  <a:pt x="12" y="107"/>
                </a:lnTo>
                <a:lnTo>
                  <a:pt x="73" y="103"/>
                </a:lnTo>
                <a:lnTo>
                  <a:pt x="128" y="99"/>
                </a:lnTo>
                <a:lnTo>
                  <a:pt x="163" y="101"/>
                </a:lnTo>
                <a:lnTo>
                  <a:pt x="193" y="103"/>
                </a:lnTo>
                <a:lnTo>
                  <a:pt x="212" y="105"/>
                </a:lnTo>
                <a:lnTo>
                  <a:pt x="270" y="103"/>
                </a:lnTo>
                <a:lnTo>
                  <a:pt x="324" y="109"/>
                </a:lnTo>
                <a:lnTo>
                  <a:pt x="451" y="103"/>
                </a:lnTo>
                <a:lnTo>
                  <a:pt x="541" y="101"/>
                </a:lnTo>
                <a:lnTo>
                  <a:pt x="616" y="103"/>
                </a:lnTo>
                <a:lnTo>
                  <a:pt x="698" y="103"/>
                </a:lnTo>
                <a:lnTo>
                  <a:pt x="737" y="147"/>
                </a:lnTo>
                <a:lnTo>
                  <a:pt x="769" y="168"/>
                </a:lnTo>
                <a:lnTo>
                  <a:pt x="836" y="210"/>
                </a:lnTo>
                <a:lnTo>
                  <a:pt x="885" y="218"/>
                </a:lnTo>
                <a:lnTo>
                  <a:pt x="945" y="229"/>
                </a:lnTo>
                <a:lnTo>
                  <a:pt x="1018" y="229"/>
                </a:lnTo>
                <a:lnTo>
                  <a:pt x="1085" y="220"/>
                </a:lnTo>
                <a:lnTo>
                  <a:pt x="1154" y="194"/>
                </a:lnTo>
                <a:lnTo>
                  <a:pt x="1205" y="170"/>
                </a:lnTo>
                <a:lnTo>
                  <a:pt x="1246" y="131"/>
                </a:lnTo>
                <a:lnTo>
                  <a:pt x="1278" y="115"/>
                </a:lnTo>
                <a:lnTo>
                  <a:pt x="1311" y="107"/>
                </a:lnTo>
                <a:lnTo>
                  <a:pt x="1390" y="119"/>
                </a:lnTo>
                <a:lnTo>
                  <a:pt x="1485" y="109"/>
                </a:lnTo>
                <a:lnTo>
                  <a:pt x="1577" y="111"/>
                </a:lnTo>
                <a:lnTo>
                  <a:pt x="1618" y="107"/>
                </a:lnTo>
                <a:lnTo>
                  <a:pt x="1697" y="113"/>
                </a:lnTo>
                <a:lnTo>
                  <a:pt x="1773" y="107"/>
                </a:lnTo>
                <a:lnTo>
                  <a:pt x="1839" y="115"/>
                </a:lnTo>
                <a:lnTo>
                  <a:pt x="1919" y="111"/>
                </a:lnTo>
                <a:lnTo>
                  <a:pt x="1938" y="91"/>
                </a:lnTo>
                <a:lnTo>
                  <a:pt x="1943" y="54"/>
                </a:lnTo>
                <a:lnTo>
                  <a:pt x="1940" y="0"/>
                </a:lnTo>
                <a:lnTo>
                  <a:pt x="1919" y="60"/>
                </a:lnTo>
                <a:lnTo>
                  <a:pt x="1908" y="89"/>
                </a:lnTo>
                <a:lnTo>
                  <a:pt x="1857" y="95"/>
                </a:lnTo>
                <a:lnTo>
                  <a:pt x="1762" y="93"/>
                </a:lnTo>
                <a:lnTo>
                  <a:pt x="1687" y="91"/>
                </a:lnTo>
                <a:lnTo>
                  <a:pt x="1558" y="87"/>
                </a:lnTo>
                <a:lnTo>
                  <a:pt x="1491" y="93"/>
                </a:lnTo>
                <a:lnTo>
                  <a:pt x="1403" y="91"/>
                </a:lnTo>
                <a:lnTo>
                  <a:pt x="1349" y="99"/>
                </a:lnTo>
                <a:lnTo>
                  <a:pt x="1313" y="89"/>
                </a:lnTo>
                <a:lnTo>
                  <a:pt x="1291" y="85"/>
                </a:lnTo>
                <a:lnTo>
                  <a:pt x="1274" y="74"/>
                </a:lnTo>
                <a:lnTo>
                  <a:pt x="1283" y="52"/>
                </a:lnTo>
                <a:lnTo>
                  <a:pt x="1283" y="28"/>
                </a:lnTo>
                <a:lnTo>
                  <a:pt x="1265" y="36"/>
                </a:lnTo>
                <a:lnTo>
                  <a:pt x="1246" y="79"/>
                </a:lnTo>
                <a:lnTo>
                  <a:pt x="1205" y="115"/>
                </a:lnTo>
                <a:lnTo>
                  <a:pt x="1182" y="139"/>
                </a:lnTo>
                <a:lnTo>
                  <a:pt x="1139" y="162"/>
                </a:lnTo>
                <a:lnTo>
                  <a:pt x="1111" y="158"/>
                </a:lnTo>
                <a:lnTo>
                  <a:pt x="1063" y="180"/>
                </a:lnTo>
                <a:lnTo>
                  <a:pt x="1020" y="190"/>
                </a:lnTo>
                <a:lnTo>
                  <a:pt x="980" y="198"/>
                </a:lnTo>
                <a:lnTo>
                  <a:pt x="928" y="174"/>
                </a:lnTo>
                <a:lnTo>
                  <a:pt x="883" y="176"/>
                </a:lnTo>
                <a:lnTo>
                  <a:pt x="866" y="147"/>
                </a:lnTo>
                <a:lnTo>
                  <a:pt x="825" y="149"/>
                </a:lnTo>
                <a:lnTo>
                  <a:pt x="803" y="158"/>
                </a:lnTo>
                <a:lnTo>
                  <a:pt x="771" y="137"/>
                </a:lnTo>
                <a:lnTo>
                  <a:pt x="743" y="123"/>
                </a:lnTo>
                <a:lnTo>
                  <a:pt x="730" y="99"/>
                </a:lnTo>
                <a:lnTo>
                  <a:pt x="707" y="46"/>
                </a:lnTo>
                <a:lnTo>
                  <a:pt x="685" y="38"/>
                </a:lnTo>
                <a:lnTo>
                  <a:pt x="674" y="70"/>
                </a:lnTo>
                <a:lnTo>
                  <a:pt x="655" y="68"/>
                </a:lnTo>
                <a:lnTo>
                  <a:pt x="591" y="89"/>
                </a:lnTo>
                <a:lnTo>
                  <a:pt x="537" y="77"/>
                </a:lnTo>
              </a:path>
            </a:pathLst>
          </a:custGeom>
          <a:solidFill>
            <a:schemeClr val="bg1"/>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defTabSz="914400" fontAlgn="base">
              <a:spcBef>
                <a:spcPct val="0"/>
              </a:spcBef>
              <a:spcAft>
                <a:spcPct val="0"/>
              </a:spcAft>
              <a:defRPr/>
            </a:pPr>
            <a:endParaRPr lang="en-US" sz="2400">
              <a:solidFill>
                <a:srgbClr val="FFFFCC"/>
              </a:solidFill>
              <a:effectLst>
                <a:outerShdw blurRad="38100" dist="38100" dir="2700000" algn="tl">
                  <a:srgbClr val="000000">
                    <a:alpha val="43137"/>
                  </a:srgbClr>
                </a:outerShdw>
              </a:effectLst>
              <a:latin typeface="Times New Roman" charset="0"/>
              <a:ea typeface="ＭＳ Ｐゴシック" charset="0"/>
              <a:cs typeface="ＭＳ Ｐゴシック" charset="0"/>
            </a:endParaRPr>
          </a:p>
        </p:txBody>
      </p:sp>
      <p:sp>
        <p:nvSpPr>
          <p:cNvPr id="9" name="Freeform 12"/>
          <p:cNvSpPr>
            <a:spLocks/>
          </p:cNvSpPr>
          <p:nvPr/>
        </p:nvSpPr>
        <p:spPr bwMode="auto">
          <a:xfrm>
            <a:off x="5057775" y="358775"/>
            <a:ext cx="193675" cy="649288"/>
          </a:xfrm>
          <a:custGeom>
            <a:avLst/>
            <a:gdLst>
              <a:gd name="T0" fmla="*/ 82 w 122"/>
              <a:gd name="T1" fmla="*/ 10 h 409"/>
              <a:gd name="T2" fmla="*/ 75 w 122"/>
              <a:gd name="T3" fmla="*/ 40 h 409"/>
              <a:gd name="T4" fmla="*/ 121 w 122"/>
              <a:gd name="T5" fmla="*/ 44 h 409"/>
              <a:gd name="T6" fmla="*/ 103 w 122"/>
              <a:gd name="T7" fmla="*/ 98 h 409"/>
              <a:gd name="T8" fmla="*/ 105 w 122"/>
              <a:gd name="T9" fmla="*/ 140 h 409"/>
              <a:gd name="T10" fmla="*/ 116 w 122"/>
              <a:gd name="T11" fmla="*/ 176 h 409"/>
              <a:gd name="T12" fmla="*/ 97 w 122"/>
              <a:gd name="T13" fmla="*/ 214 h 409"/>
              <a:gd name="T14" fmla="*/ 90 w 122"/>
              <a:gd name="T15" fmla="*/ 252 h 409"/>
              <a:gd name="T16" fmla="*/ 82 w 122"/>
              <a:gd name="T17" fmla="*/ 290 h 409"/>
              <a:gd name="T18" fmla="*/ 66 w 122"/>
              <a:gd name="T19" fmla="*/ 316 h 409"/>
              <a:gd name="T20" fmla="*/ 51 w 122"/>
              <a:gd name="T21" fmla="*/ 342 h 409"/>
              <a:gd name="T22" fmla="*/ 32 w 122"/>
              <a:gd name="T23" fmla="*/ 368 h 409"/>
              <a:gd name="T24" fmla="*/ 21 w 122"/>
              <a:gd name="T25" fmla="*/ 386 h 409"/>
              <a:gd name="T26" fmla="*/ 0 w 122"/>
              <a:gd name="T27" fmla="*/ 408 h 409"/>
              <a:gd name="T28" fmla="*/ 12 w 122"/>
              <a:gd name="T29" fmla="*/ 368 h 409"/>
              <a:gd name="T30" fmla="*/ 38 w 122"/>
              <a:gd name="T31" fmla="*/ 340 h 409"/>
              <a:gd name="T32" fmla="*/ 34 w 122"/>
              <a:gd name="T33" fmla="*/ 308 h 409"/>
              <a:gd name="T34" fmla="*/ 58 w 122"/>
              <a:gd name="T35" fmla="*/ 268 h 409"/>
              <a:gd name="T36" fmla="*/ 71 w 122"/>
              <a:gd name="T37" fmla="*/ 220 h 409"/>
              <a:gd name="T38" fmla="*/ 64 w 122"/>
              <a:gd name="T39" fmla="*/ 174 h 409"/>
              <a:gd name="T40" fmla="*/ 69 w 122"/>
              <a:gd name="T41" fmla="*/ 136 h 409"/>
              <a:gd name="T42" fmla="*/ 64 w 122"/>
              <a:gd name="T43" fmla="*/ 110 h 409"/>
              <a:gd name="T44" fmla="*/ 30 w 122"/>
              <a:gd name="T45" fmla="*/ 58 h 409"/>
              <a:gd name="T46" fmla="*/ 10 w 122"/>
              <a:gd name="T47" fmla="*/ 6 h 409"/>
              <a:gd name="T48" fmla="*/ 79 w 122"/>
              <a:gd name="T49" fmla="*/ 0 h 409"/>
              <a:gd name="T50" fmla="*/ 82 w 122"/>
              <a:gd name="T51" fmla="*/ 10 h 40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22" h="409">
                <a:moveTo>
                  <a:pt x="82" y="10"/>
                </a:moveTo>
                <a:lnTo>
                  <a:pt x="75" y="40"/>
                </a:lnTo>
                <a:lnTo>
                  <a:pt x="121" y="44"/>
                </a:lnTo>
                <a:lnTo>
                  <a:pt x="103" y="98"/>
                </a:lnTo>
                <a:lnTo>
                  <a:pt x="105" y="140"/>
                </a:lnTo>
                <a:lnTo>
                  <a:pt x="116" y="176"/>
                </a:lnTo>
                <a:lnTo>
                  <a:pt x="97" y="214"/>
                </a:lnTo>
                <a:lnTo>
                  <a:pt x="90" y="252"/>
                </a:lnTo>
                <a:lnTo>
                  <a:pt x="82" y="290"/>
                </a:lnTo>
                <a:lnTo>
                  <a:pt x="66" y="316"/>
                </a:lnTo>
                <a:lnTo>
                  <a:pt x="51" y="342"/>
                </a:lnTo>
                <a:lnTo>
                  <a:pt x="32" y="368"/>
                </a:lnTo>
                <a:lnTo>
                  <a:pt x="21" y="386"/>
                </a:lnTo>
                <a:lnTo>
                  <a:pt x="0" y="408"/>
                </a:lnTo>
                <a:lnTo>
                  <a:pt x="12" y="368"/>
                </a:lnTo>
                <a:lnTo>
                  <a:pt x="38" y="340"/>
                </a:lnTo>
                <a:lnTo>
                  <a:pt x="34" y="308"/>
                </a:lnTo>
                <a:lnTo>
                  <a:pt x="58" y="268"/>
                </a:lnTo>
                <a:lnTo>
                  <a:pt x="71" y="220"/>
                </a:lnTo>
                <a:lnTo>
                  <a:pt x="64" y="174"/>
                </a:lnTo>
                <a:lnTo>
                  <a:pt x="69" y="136"/>
                </a:lnTo>
                <a:lnTo>
                  <a:pt x="64" y="110"/>
                </a:lnTo>
                <a:lnTo>
                  <a:pt x="30" y="58"/>
                </a:lnTo>
                <a:lnTo>
                  <a:pt x="10" y="6"/>
                </a:lnTo>
                <a:lnTo>
                  <a:pt x="79" y="0"/>
                </a:lnTo>
                <a:lnTo>
                  <a:pt x="82" y="10"/>
                </a:lnTo>
              </a:path>
            </a:pathLst>
          </a:custGeom>
          <a:gradFill rotWithShape="0">
            <a:gsLst>
              <a:gs pos="0">
                <a:srgbClr val="FFFFFF"/>
              </a:gs>
              <a:gs pos="50000">
                <a:srgbClr val="00CCFF"/>
              </a:gs>
              <a:gs pos="100000">
                <a:srgbClr val="FFFFFF"/>
              </a:gs>
            </a:gsLst>
            <a:lin ang="0" scaled="1"/>
          </a:gra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defTabSz="914400" fontAlgn="base">
              <a:spcBef>
                <a:spcPct val="0"/>
              </a:spcBef>
              <a:spcAft>
                <a:spcPct val="0"/>
              </a:spcAft>
              <a:defRPr/>
            </a:pPr>
            <a:endParaRPr lang="en-US" sz="2400">
              <a:solidFill>
                <a:srgbClr val="FFFFCC"/>
              </a:solidFill>
              <a:effectLst>
                <a:outerShdw blurRad="38100" dist="38100" dir="2700000" algn="tl">
                  <a:srgbClr val="000000">
                    <a:alpha val="43137"/>
                  </a:srgbClr>
                </a:outerShdw>
              </a:effectLst>
              <a:latin typeface="Times New Roman" charset="0"/>
              <a:ea typeface="ＭＳ Ｐゴシック" charset="0"/>
              <a:cs typeface="ＭＳ Ｐゴシック" charset="0"/>
            </a:endParaRPr>
          </a:p>
        </p:txBody>
      </p:sp>
      <p:sp>
        <p:nvSpPr>
          <p:cNvPr id="10" name="Freeform 13"/>
          <p:cNvSpPr>
            <a:spLocks/>
          </p:cNvSpPr>
          <p:nvPr/>
        </p:nvSpPr>
        <p:spPr bwMode="auto">
          <a:xfrm>
            <a:off x="3052763" y="4763"/>
            <a:ext cx="3092450" cy="642937"/>
          </a:xfrm>
          <a:custGeom>
            <a:avLst/>
            <a:gdLst>
              <a:gd name="T0" fmla="*/ 0 w 1948"/>
              <a:gd name="T1" fmla="*/ 405 h 405"/>
              <a:gd name="T2" fmla="*/ 8 w 1948"/>
              <a:gd name="T3" fmla="*/ 238 h 405"/>
              <a:gd name="T4" fmla="*/ 37 w 1948"/>
              <a:gd name="T5" fmla="*/ 199 h 405"/>
              <a:gd name="T6" fmla="*/ 88 w 1948"/>
              <a:gd name="T7" fmla="*/ 224 h 405"/>
              <a:gd name="T8" fmla="*/ 135 w 1948"/>
              <a:gd name="T9" fmla="*/ 195 h 405"/>
              <a:gd name="T10" fmla="*/ 185 w 1948"/>
              <a:gd name="T11" fmla="*/ 222 h 405"/>
              <a:gd name="T12" fmla="*/ 242 w 1948"/>
              <a:gd name="T13" fmla="*/ 222 h 405"/>
              <a:gd name="T14" fmla="*/ 330 w 1948"/>
              <a:gd name="T15" fmla="*/ 211 h 405"/>
              <a:gd name="T16" fmla="*/ 395 w 1948"/>
              <a:gd name="T17" fmla="*/ 186 h 405"/>
              <a:gd name="T18" fmla="*/ 458 w 1948"/>
              <a:gd name="T19" fmla="*/ 211 h 405"/>
              <a:gd name="T20" fmla="*/ 495 w 1948"/>
              <a:gd name="T21" fmla="*/ 219 h 405"/>
              <a:gd name="T22" fmla="*/ 573 w 1948"/>
              <a:gd name="T23" fmla="*/ 210 h 405"/>
              <a:gd name="T24" fmla="*/ 712 w 1948"/>
              <a:gd name="T25" fmla="*/ 184 h 405"/>
              <a:gd name="T26" fmla="*/ 791 w 1948"/>
              <a:gd name="T27" fmla="*/ 124 h 405"/>
              <a:gd name="T28" fmla="*/ 776 w 1948"/>
              <a:gd name="T29" fmla="*/ 181 h 405"/>
              <a:gd name="T30" fmla="*/ 842 w 1948"/>
              <a:gd name="T31" fmla="*/ 203 h 405"/>
              <a:gd name="T32" fmla="*/ 887 w 1948"/>
              <a:gd name="T33" fmla="*/ 243 h 405"/>
              <a:gd name="T34" fmla="*/ 929 w 1948"/>
              <a:gd name="T35" fmla="*/ 275 h 405"/>
              <a:gd name="T36" fmla="*/ 955 w 1948"/>
              <a:gd name="T37" fmla="*/ 275 h 405"/>
              <a:gd name="T38" fmla="*/ 921 w 1948"/>
              <a:gd name="T39" fmla="*/ 223 h 405"/>
              <a:gd name="T40" fmla="*/ 889 w 1948"/>
              <a:gd name="T41" fmla="*/ 156 h 405"/>
              <a:gd name="T42" fmla="*/ 867 w 1948"/>
              <a:gd name="T43" fmla="*/ 122 h 405"/>
              <a:gd name="T44" fmla="*/ 910 w 1948"/>
              <a:gd name="T45" fmla="*/ 90 h 405"/>
              <a:gd name="T46" fmla="*/ 849 w 1948"/>
              <a:gd name="T47" fmla="*/ 80 h 405"/>
              <a:gd name="T48" fmla="*/ 951 w 1948"/>
              <a:gd name="T49" fmla="*/ 58 h 405"/>
              <a:gd name="T50" fmla="*/ 1072 w 1948"/>
              <a:gd name="T51" fmla="*/ 78 h 405"/>
              <a:gd name="T52" fmla="*/ 1142 w 1948"/>
              <a:gd name="T53" fmla="*/ 86 h 405"/>
              <a:gd name="T54" fmla="*/ 1225 w 1948"/>
              <a:gd name="T55" fmla="*/ 164 h 405"/>
              <a:gd name="T56" fmla="*/ 1313 w 1948"/>
              <a:gd name="T57" fmla="*/ 214 h 405"/>
              <a:gd name="T58" fmla="*/ 1394 w 1948"/>
              <a:gd name="T59" fmla="*/ 217 h 405"/>
              <a:gd name="T60" fmla="*/ 1471 w 1948"/>
              <a:gd name="T61" fmla="*/ 195 h 405"/>
              <a:gd name="T62" fmla="*/ 1517 w 1948"/>
              <a:gd name="T63" fmla="*/ 214 h 405"/>
              <a:gd name="T64" fmla="*/ 1555 w 1948"/>
              <a:gd name="T65" fmla="*/ 198 h 405"/>
              <a:gd name="T66" fmla="*/ 1608 w 1948"/>
              <a:gd name="T67" fmla="*/ 224 h 405"/>
              <a:gd name="T68" fmla="*/ 1651 w 1948"/>
              <a:gd name="T69" fmla="*/ 222 h 405"/>
              <a:gd name="T70" fmla="*/ 1686 w 1948"/>
              <a:gd name="T71" fmla="*/ 199 h 405"/>
              <a:gd name="T72" fmla="*/ 1742 w 1948"/>
              <a:gd name="T73" fmla="*/ 225 h 405"/>
              <a:gd name="T74" fmla="*/ 1789 w 1948"/>
              <a:gd name="T75" fmla="*/ 214 h 405"/>
              <a:gd name="T76" fmla="*/ 1830 w 1948"/>
              <a:gd name="T77" fmla="*/ 229 h 405"/>
              <a:gd name="T78" fmla="*/ 1898 w 1948"/>
              <a:gd name="T79" fmla="*/ 211 h 405"/>
              <a:gd name="T80" fmla="*/ 1936 w 1948"/>
              <a:gd name="T81" fmla="*/ 254 h 405"/>
              <a:gd name="T82" fmla="*/ 1948 w 1948"/>
              <a:gd name="T83" fmla="*/ 238 h 405"/>
              <a:gd name="T84" fmla="*/ 1940 w 1948"/>
              <a:gd name="T85" fmla="*/ 170 h 405"/>
              <a:gd name="T86" fmla="*/ 1881 w 1948"/>
              <a:gd name="T87" fmla="*/ 140 h 405"/>
              <a:gd name="T88" fmla="*/ 1807 w 1948"/>
              <a:gd name="T89" fmla="*/ 152 h 405"/>
              <a:gd name="T90" fmla="*/ 1742 w 1948"/>
              <a:gd name="T91" fmla="*/ 140 h 405"/>
              <a:gd name="T92" fmla="*/ 1648 w 1948"/>
              <a:gd name="T93" fmla="*/ 142 h 405"/>
              <a:gd name="T94" fmla="*/ 1580 w 1948"/>
              <a:gd name="T95" fmla="*/ 140 h 405"/>
              <a:gd name="T96" fmla="*/ 1514 w 1948"/>
              <a:gd name="T97" fmla="*/ 145 h 405"/>
              <a:gd name="T98" fmla="*/ 1442 w 1948"/>
              <a:gd name="T99" fmla="*/ 145 h 405"/>
              <a:gd name="T100" fmla="*/ 1365 w 1948"/>
              <a:gd name="T101" fmla="*/ 146 h 405"/>
              <a:gd name="T102" fmla="*/ 1310 w 1948"/>
              <a:gd name="T103" fmla="*/ 145 h 405"/>
              <a:gd name="T104" fmla="*/ 1244 w 1948"/>
              <a:gd name="T105" fmla="*/ 102 h 405"/>
              <a:gd name="T106" fmla="*/ 1153 w 1948"/>
              <a:gd name="T107" fmla="*/ 39 h 405"/>
              <a:gd name="T108" fmla="*/ 1008 w 1948"/>
              <a:gd name="T109" fmla="*/ 0 h 405"/>
              <a:gd name="T110" fmla="*/ 821 w 1948"/>
              <a:gd name="T111" fmla="*/ 31 h 405"/>
              <a:gd name="T112" fmla="*/ 676 w 1948"/>
              <a:gd name="T113" fmla="*/ 130 h 405"/>
              <a:gd name="T114" fmla="*/ 558 w 1948"/>
              <a:gd name="T115" fmla="*/ 152 h 405"/>
              <a:gd name="T116" fmla="*/ 395 w 1948"/>
              <a:gd name="T117" fmla="*/ 147 h 405"/>
              <a:gd name="T118" fmla="*/ 234 w 1948"/>
              <a:gd name="T119" fmla="*/ 147 h 405"/>
              <a:gd name="T120" fmla="*/ 51 w 1948"/>
              <a:gd name="T121" fmla="*/ 142 h 405"/>
              <a:gd name="T122" fmla="*/ 4 w 1948"/>
              <a:gd name="T123" fmla="*/ 172 h 405"/>
              <a:gd name="T124" fmla="*/ 0 w 1948"/>
              <a:gd name="T125" fmla="*/ 271 h 405"/>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948" h="405">
                <a:moveTo>
                  <a:pt x="0" y="271"/>
                </a:moveTo>
                <a:lnTo>
                  <a:pt x="0" y="341"/>
                </a:lnTo>
                <a:lnTo>
                  <a:pt x="0" y="405"/>
                </a:lnTo>
                <a:lnTo>
                  <a:pt x="5" y="353"/>
                </a:lnTo>
                <a:lnTo>
                  <a:pt x="6" y="312"/>
                </a:lnTo>
                <a:lnTo>
                  <a:pt x="8" y="238"/>
                </a:lnTo>
                <a:lnTo>
                  <a:pt x="14" y="202"/>
                </a:lnTo>
                <a:lnTo>
                  <a:pt x="25" y="190"/>
                </a:lnTo>
                <a:lnTo>
                  <a:pt x="37" y="199"/>
                </a:lnTo>
                <a:lnTo>
                  <a:pt x="53" y="201"/>
                </a:lnTo>
                <a:lnTo>
                  <a:pt x="75" y="211"/>
                </a:lnTo>
                <a:lnTo>
                  <a:pt x="88" y="224"/>
                </a:lnTo>
                <a:lnTo>
                  <a:pt x="106" y="224"/>
                </a:lnTo>
                <a:lnTo>
                  <a:pt x="120" y="217"/>
                </a:lnTo>
                <a:lnTo>
                  <a:pt x="135" y="195"/>
                </a:lnTo>
                <a:lnTo>
                  <a:pt x="148" y="197"/>
                </a:lnTo>
                <a:lnTo>
                  <a:pt x="172" y="214"/>
                </a:lnTo>
                <a:lnTo>
                  <a:pt x="185" y="222"/>
                </a:lnTo>
                <a:lnTo>
                  <a:pt x="200" y="229"/>
                </a:lnTo>
                <a:lnTo>
                  <a:pt x="216" y="232"/>
                </a:lnTo>
                <a:lnTo>
                  <a:pt x="242" y="222"/>
                </a:lnTo>
                <a:lnTo>
                  <a:pt x="271" y="243"/>
                </a:lnTo>
                <a:lnTo>
                  <a:pt x="293" y="232"/>
                </a:lnTo>
                <a:lnTo>
                  <a:pt x="330" y="211"/>
                </a:lnTo>
                <a:lnTo>
                  <a:pt x="353" y="211"/>
                </a:lnTo>
                <a:lnTo>
                  <a:pt x="378" y="194"/>
                </a:lnTo>
                <a:lnTo>
                  <a:pt x="395" y="186"/>
                </a:lnTo>
                <a:lnTo>
                  <a:pt x="421" y="208"/>
                </a:lnTo>
                <a:lnTo>
                  <a:pt x="441" y="203"/>
                </a:lnTo>
                <a:lnTo>
                  <a:pt x="458" y="211"/>
                </a:lnTo>
                <a:lnTo>
                  <a:pt x="470" y="211"/>
                </a:lnTo>
                <a:lnTo>
                  <a:pt x="484" y="211"/>
                </a:lnTo>
                <a:lnTo>
                  <a:pt x="495" y="219"/>
                </a:lnTo>
                <a:lnTo>
                  <a:pt x="512" y="211"/>
                </a:lnTo>
                <a:lnTo>
                  <a:pt x="525" y="190"/>
                </a:lnTo>
                <a:lnTo>
                  <a:pt x="573" y="210"/>
                </a:lnTo>
                <a:lnTo>
                  <a:pt x="597" y="234"/>
                </a:lnTo>
                <a:lnTo>
                  <a:pt x="606" y="272"/>
                </a:lnTo>
                <a:lnTo>
                  <a:pt x="712" y="184"/>
                </a:lnTo>
                <a:lnTo>
                  <a:pt x="738" y="152"/>
                </a:lnTo>
                <a:lnTo>
                  <a:pt x="763" y="136"/>
                </a:lnTo>
                <a:lnTo>
                  <a:pt x="791" y="124"/>
                </a:lnTo>
                <a:lnTo>
                  <a:pt x="787" y="148"/>
                </a:lnTo>
                <a:lnTo>
                  <a:pt x="755" y="188"/>
                </a:lnTo>
                <a:lnTo>
                  <a:pt x="776" y="181"/>
                </a:lnTo>
                <a:lnTo>
                  <a:pt x="806" y="166"/>
                </a:lnTo>
                <a:lnTo>
                  <a:pt x="827" y="176"/>
                </a:lnTo>
                <a:lnTo>
                  <a:pt x="842" y="203"/>
                </a:lnTo>
                <a:lnTo>
                  <a:pt x="833" y="225"/>
                </a:lnTo>
                <a:lnTo>
                  <a:pt x="863" y="228"/>
                </a:lnTo>
                <a:lnTo>
                  <a:pt x="887" y="243"/>
                </a:lnTo>
                <a:lnTo>
                  <a:pt x="895" y="262"/>
                </a:lnTo>
                <a:lnTo>
                  <a:pt x="917" y="259"/>
                </a:lnTo>
                <a:lnTo>
                  <a:pt x="929" y="275"/>
                </a:lnTo>
                <a:lnTo>
                  <a:pt x="948" y="305"/>
                </a:lnTo>
                <a:lnTo>
                  <a:pt x="963" y="299"/>
                </a:lnTo>
                <a:lnTo>
                  <a:pt x="955" y="275"/>
                </a:lnTo>
                <a:lnTo>
                  <a:pt x="948" y="250"/>
                </a:lnTo>
                <a:lnTo>
                  <a:pt x="936" y="240"/>
                </a:lnTo>
                <a:lnTo>
                  <a:pt x="921" y="223"/>
                </a:lnTo>
                <a:lnTo>
                  <a:pt x="929" y="186"/>
                </a:lnTo>
                <a:lnTo>
                  <a:pt x="919" y="161"/>
                </a:lnTo>
                <a:lnTo>
                  <a:pt x="889" y="156"/>
                </a:lnTo>
                <a:lnTo>
                  <a:pt x="898" y="136"/>
                </a:lnTo>
                <a:lnTo>
                  <a:pt x="917" y="120"/>
                </a:lnTo>
                <a:lnTo>
                  <a:pt x="867" y="122"/>
                </a:lnTo>
                <a:lnTo>
                  <a:pt x="889" y="110"/>
                </a:lnTo>
                <a:lnTo>
                  <a:pt x="931" y="94"/>
                </a:lnTo>
                <a:lnTo>
                  <a:pt x="910" y="90"/>
                </a:lnTo>
                <a:lnTo>
                  <a:pt x="857" y="104"/>
                </a:lnTo>
                <a:lnTo>
                  <a:pt x="831" y="96"/>
                </a:lnTo>
                <a:lnTo>
                  <a:pt x="849" y="80"/>
                </a:lnTo>
                <a:lnTo>
                  <a:pt x="887" y="76"/>
                </a:lnTo>
                <a:lnTo>
                  <a:pt x="919" y="72"/>
                </a:lnTo>
                <a:lnTo>
                  <a:pt x="951" y="58"/>
                </a:lnTo>
                <a:lnTo>
                  <a:pt x="1006" y="50"/>
                </a:lnTo>
                <a:lnTo>
                  <a:pt x="1046" y="56"/>
                </a:lnTo>
                <a:lnTo>
                  <a:pt x="1072" y="78"/>
                </a:lnTo>
                <a:lnTo>
                  <a:pt x="1098" y="92"/>
                </a:lnTo>
                <a:lnTo>
                  <a:pt x="1117" y="82"/>
                </a:lnTo>
                <a:lnTo>
                  <a:pt x="1142" y="86"/>
                </a:lnTo>
                <a:lnTo>
                  <a:pt x="1174" y="106"/>
                </a:lnTo>
                <a:lnTo>
                  <a:pt x="1202" y="132"/>
                </a:lnTo>
                <a:lnTo>
                  <a:pt x="1225" y="164"/>
                </a:lnTo>
                <a:lnTo>
                  <a:pt x="1264" y="174"/>
                </a:lnTo>
                <a:lnTo>
                  <a:pt x="1294" y="195"/>
                </a:lnTo>
                <a:lnTo>
                  <a:pt x="1313" y="214"/>
                </a:lnTo>
                <a:lnTo>
                  <a:pt x="1341" y="232"/>
                </a:lnTo>
                <a:lnTo>
                  <a:pt x="1373" y="227"/>
                </a:lnTo>
                <a:lnTo>
                  <a:pt x="1394" y="217"/>
                </a:lnTo>
                <a:lnTo>
                  <a:pt x="1433" y="217"/>
                </a:lnTo>
                <a:lnTo>
                  <a:pt x="1454" y="193"/>
                </a:lnTo>
                <a:lnTo>
                  <a:pt x="1471" y="195"/>
                </a:lnTo>
                <a:lnTo>
                  <a:pt x="1483" y="195"/>
                </a:lnTo>
                <a:lnTo>
                  <a:pt x="1499" y="206"/>
                </a:lnTo>
                <a:lnTo>
                  <a:pt x="1517" y="214"/>
                </a:lnTo>
                <a:lnTo>
                  <a:pt x="1530" y="197"/>
                </a:lnTo>
                <a:lnTo>
                  <a:pt x="1544" y="193"/>
                </a:lnTo>
                <a:lnTo>
                  <a:pt x="1555" y="198"/>
                </a:lnTo>
                <a:lnTo>
                  <a:pt x="1569" y="190"/>
                </a:lnTo>
                <a:lnTo>
                  <a:pt x="1593" y="202"/>
                </a:lnTo>
                <a:lnTo>
                  <a:pt x="1608" y="224"/>
                </a:lnTo>
                <a:lnTo>
                  <a:pt x="1626" y="227"/>
                </a:lnTo>
                <a:lnTo>
                  <a:pt x="1637" y="229"/>
                </a:lnTo>
                <a:lnTo>
                  <a:pt x="1651" y="222"/>
                </a:lnTo>
                <a:lnTo>
                  <a:pt x="1662" y="212"/>
                </a:lnTo>
                <a:lnTo>
                  <a:pt x="1671" y="208"/>
                </a:lnTo>
                <a:lnTo>
                  <a:pt x="1686" y="199"/>
                </a:lnTo>
                <a:lnTo>
                  <a:pt x="1703" y="198"/>
                </a:lnTo>
                <a:lnTo>
                  <a:pt x="1718" y="214"/>
                </a:lnTo>
                <a:lnTo>
                  <a:pt x="1742" y="225"/>
                </a:lnTo>
                <a:lnTo>
                  <a:pt x="1764" y="214"/>
                </a:lnTo>
                <a:lnTo>
                  <a:pt x="1774" y="208"/>
                </a:lnTo>
                <a:lnTo>
                  <a:pt x="1789" y="214"/>
                </a:lnTo>
                <a:lnTo>
                  <a:pt x="1799" y="217"/>
                </a:lnTo>
                <a:lnTo>
                  <a:pt x="1814" y="229"/>
                </a:lnTo>
                <a:lnTo>
                  <a:pt x="1830" y="229"/>
                </a:lnTo>
                <a:lnTo>
                  <a:pt x="1848" y="225"/>
                </a:lnTo>
                <a:lnTo>
                  <a:pt x="1871" y="219"/>
                </a:lnTo>
                <a:lnTo>
                  <a:pt x="1898" y="211"/>
                </a:lnTo>
                <a:lnTo>
                  <a:pt x="1916" y="219"/>
                </a:lnTo>
                <a:lnTo>
                  <a:pt x="1927" y="231"/>
                </a:lnTo>
                <a:lnTo>
                  <a:pt x="1936" y="254"/>
                </a:lnTo>
                <a:lnTo>
                  <a:pt x="1942" y="294"/>
                </a:lnTo>
                <a:lnTo>
                  <a:pt x="1948" y="346"/>
                </a:lnTo>
                <a:lnTo>
                  <a:pt x="1948" y="238"/>
                </a:lnTo>
                <a:lnTo>
                  <a:pt x="1948" y="210"/>
                </a:lnTo>
                <a:lnTo>
                  <a:pt x="1945" y="192"/>
                </a:lnTo>
                <a:lnTo>
                  <a:pt x="1940" y="170"/>
                </a:lnTo>
                <a:lnTo>
                  <a:pt x="1930" y="151"/>
                </a:lnTo>
                <a:lnTo>
                  <a:pt x="1910" y="142"/>
                </a:lnTo>
                <a:lnTo>
                  <a:pt x="1881" y="140"/>
                </a:lnTo>
                <a:lnTo>
                  <a:pt x="1858" y="142"/>
                </a:lnTo>
                <a:lnTo>
                  <a:pt x="1832" y="137"/>
                </a:lnTo>
                <a:lnTo>
                  <a:pt x="1807" y="152"/>
                </a:lnTo>
                <a:lnTo>
                  <a:pt x="1781" y="145"/>
                </a:lnTo>
                <a:lnTo>
                  <a:pt x="1759" y="140"/>
                </a:lnTo>
                <a:lnTo>
                  <a:pt x="1742" y="140"/>
                </a:lnTo>
                <a:lnTo>
                  <a:pt x="1698" y="145"/>
                </a:lnTo>
                <a:lnTo>
                  <a:pt x="1674" y="148"/>
                </a:lnTo>
                <a:lnTo>
                  <a:pt x="1648" y="142"/>
                </a:lnTo>
                <a:lnTo>
                  <a:pt x="1623" y="149"/>
                </a:lnTo>
                <a:lnTo>
                  <a:pt x="1592" y="142"/>
                </a:lnTo>
                <a:lnTo>
                  <a:pt x="1580" y="140"/>
                </a:lnTo>
                <a:lnTo>
                  <a:pt x="1555" y="140"/>
                </a:lnTo>
                <a:lnTo>
                  <a:pt x="1531" y="137"/>
                </a:lnTo>
                <a:lnTo>
                  <a:pt x="1514" y="145"/>
                </a:lnTo>
                <a:lnTo>
                  <a:pt x="1500" y="142"/>
                </a:lnTo>
                <a:lnTo>
                  <a:pt x="1469" y="140"/>
                </a:lnTo>
                <a:lnTo>
                  <a:pt x="1442" y="145"/>
                </a:lnTo>
                <a:lnTo>
                  <a:pt x="1417" y="145"/>
                </a:lnTo>
                <a:lnTo>
                  <a:pt x="1389" y="137"/>
                </a:lnTo>
                <a:lnTo>
                  <a:pt x="1365" y="146"/>
                </a:lnTo>
                <a:lnTo>
                  <a:pt x="1346" y="140"/>
                </a:lnTo>
                <a:lnTo>
                  <a:pt x="1328" y="149"/>
                </a:lnTo>
                <a:lnTo>
                  <a:pt x="1310" y="145"/>
                </a:lnTo>
                <a:lnTo>
                  <a:pt x="1287" y="140"/>
                </a:lnTo>
                <a:lnTo>
                  <a:pt x="1274" y="132"/>
                </a:lnTo>
                <a:lnTo>
                  <a:pt x="1244" y="102"/>
                </a:lnTo>
                <a:lnTo>
                  <a:pt x="1211" y="74"/>
                </a:lnTo>
                <a:lnTo>
                  <a:pt x="1181" y="55"/>
                </a:lnTo>
                <a:lnTo>
                  <a:pt x="1153" y="39"/>
                </a:lnTo>
                <a:lnTo>
                  <a:pt x="1110" y="19"/>
                </a:lnTo>
                <a:lnTo>
                  <a:pt x="1057" y="7"/>
                </a:lnTo>
                <a:lnTo>
                  <a:pt x="1008" y="0"/>
                </a:lnTo>
                <a:lnTo>
                  <a:pt x="927" y="3"/>
                </a:lnTo>
                <a:lnTo>
                  <a:pt x="858" y="18"/>
                </a:lnTo>
                <a:lnTo>
                  <a:pt x="821" y="31"/>
                </a:lnTo>
                <a:lnTo>
                  <a:pt x="765" y="60"/>
                </a:lnTo>
                <a:lnTo>
                  <a:pt x="720" y="94"/>
                </a:lnTo>
                <a:lnTo>
                  <a:pt x="676" y="130"/>
                </a:lnTo>
                <a:lnTo>
                  <a:pt x="633" y="142"/>
                </a:lnTo>
                <a:lnTo>
                  <a:pt x="597" y="150"/>
                </a:lnTo>
                <a:lnTo>
                  <a:pt x="558" y="152"/>
                </a:lnTo>
                <a:lnTo>
                  <a:pt x="521" y="147"/>
                </a:lnTo>
                <a:lnTo>
                  <a:pt x="490" y="147"/>
                </a:lnTo>
                <a:lnTo>
                  <a:pt x="395" y="147"/>
                </a:lnTo>
                <a:lnTo>
                  <a:pt x="367" y="145"/>
                </a:lnTo>
                <a:lnTo>
                  <a:pt x="285" y="150"/>
                </a:lnTo>
                <a:lnTo>
                  <a:pt x="234" y="147"/>
                </a:lnTo>
                <a:lnTo>
                  <a:pt x="173" y="140"/>
                </a:lnTo>
                <a:lnTo>
                  <a:pt x="97" y="142"/>
                </a:lnTo>
                <a:lnTo>
                  <a:pt x="51" y="142"/>
                </a:lnTo>
                <a:lnTo>
                  <a:pt x="31" y="145"/>
                </a:lnTo>
                <a:lnTo>
                  <a:pt x="17" y="152"/>
                </a:lnTo>
                <a:lnTo>
                  <a:pt x="4" y="172"/>
                </a:lnTo>
                <a:lnTo>
                  <a:pt x="0" y="203"/>
                </a:lnTo>
                <a:lnTo>
                  <a:pt x="0" y="235"/>
                </a:lnTo>
                <a:lnTo>
                  <a:pt x="0" y="271"/>
                </a:lnTo>
              </a:path>
            </a:pathLst>
          </a:custGeom>
          <a:solidFill>
            <a:srgbClr val="FFFFFF"/>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defTabSz="914400" fontAlgn="base">
              <a:spcBef>
                <a:spcPct val="0"/>
              </a:spcBef>
              <a:spcAft>
                <a:spcPct val="0"/>
              </a:spcAft>
              <a:defRPr/>
            </a:pPr>
            <a:endParaRPr lang="en-US" sz="2400">
              <a:solidFill>
                <a:srgbClr val="FFFFCC"/>
              </a:solidFill>
              <a:effectLst>
                <a:outerShdw blurRad="38100" dist="38100" dir="2700000" algn="tl">
                  <a:srgbClr val="000000">
                    <a:alpha val="43137"/>
                  </a:srgbClr>
                </a:outerShdw>
              </a:effectLst>
              <a:latin typeface="Times New Roman" charset="0"/>
              <a:ea typeface="ＭＳ Ｐゴシック" charset="0"/>
              <a:cs typeface="ＭＳ Ｐゴシック" charset="0"/>
            </a:endParaRPr>
          </a:p>
        </p:txBody>
      </p:sp>
      <p:sp>
        <p:nvSpPr>
          <p:cNvPr id="11" name="Freeform 14"/>
          <p:cNvSpPr>
            <a:spLocks/>
          </p:cNvSpPr>
          <p:nvPr/>
        </p:nvSpPr>
        <p:spPr bwMode="auto">
          <a:xfrm>
            <a:off x="3981450" y="334963"/>
            <a:ext cx="142875" cy="638175"/>
          </a:xfrm>
          <a:custGeom>
            <a:avLst/>
            <a:gdLst>
              <a:gd name="T0" fmla="*/ 21 w 90"/>
              <a:gd name="T1" fmla="*/ 10 h 402"/>
              <a:gd name="T2" fmla="*/ 28 w 90"/>
              <a:gd name="T3" fmla="*/ 40 h 402"/>
              <a:gd name="T4" fmla="*/ 21 w 90"/>
              <a:gd name="T5" fmla="*/ 54 h 402"/>
              <a:gd name="T6" fmla="*/ 10 w 90"/>
              <a:gd name="T7" fmla="*/ 99 h 402"/>
              <a:gd name="T8" fmla="*/ 2 w 90"/>
              <a:gd name="T9" fmla="*/ 138 h 402"/>
              <a:gd name="T10" fmla="*/ 0 w 90"/>
              <a:gd name="T11" fmla="*/ 173 h 402"/>
              <a:gd name="T12" fmla="*/ 8 w 90"/>
              <a:gd name="T13" fmla="*/ 215 h 402"/>
              <a:gd name="T14" fmla="*/ 13 w 90"/>
              <a:gd name="T15" fmla="*/ 256 h 402"/>
              <a:gd name="T16" fmla="*/ 21 w 90"/>
              <a:gd name="T17" fmla="*/ 295 h 402"/>
              <a:gd name="T18" fmla="*/ 43 w 90"/>
              <a:gd name="T19" fmla="*/ 319 h 402"/>
              <a:gd name="T20" fmla="*/ 52 w 90"/>
              <a:gd name="T21" fmla="*/ 348 h 402"/>
              <a:gd name="T22" fmla="*/ 71 w 90"/>
              <a:gd name="T23" fmla="*/ 374 h 402"/>
              <a:gd name="T24" fmla="*/ 89 w 90"/>
              <a:gd name="T25" fmla="*/ 401 h 402"/>
              <a:gd name="T26" fmla="*/ 82 w 90"/>
              <a:gd name="T27" fmla="*/ 376 h 402"/>
              <a:gd name="T28" fmla="*/ 65 w 90"/>
              <a:gd name="T29" fmla="*/ 346 h 402"/>
              <a:gd name="T30" fmla="*/ 69 w 90"/>
              <a:gd name="T31" fmla="*/ 313 h 402"/>
              <a:gd name="T32" fmla="*/ 45 w 90"/>
              <a:gd name="T33" fmla="*/ 272 h 402"/>
              <a:gd name="T34" fmla="*/ 23 w 90"/>
              <a:gd name="T35" fmla="*/ 223 h 402"/>
              <a:gd name="T36" fmla="*/ 19 w 90"/>
              <a:gd name="T37" fmla="*/ 150 h 402"/>
              <a:gd name="T38" fmla="*/ 28 w 90"/>
              <a:gd name="T39" fmla="*/ 103 h 402"/>
              <a:gd name="T40" fmla="*/ 41 w 90"/>
              <a:gd name="T41" fmla="*/ 54 h 402"/>
              <a:gd name="T42" fmla="*/ 43 w 90"/>
              <a:gd name="T43" fmla="*/ 20 h 402"/>
              <a:gd name="T44" fmla="*/ 23 w 90"/>
              <a:gd name="T45" fmla="*/ 0 h 402"/>
              <a:gd name="T46" fmla="*/ 21 w 90"/>
              <a:gd name="T47" fmla="*/ 10 h 40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90" h="402">
                <a:moveTo>
                  <a:pt x="21" y="10"/>
                </a:moveTo>
                <a:lnTo>
                  <a:pt x="28" y="40"/>
                </a:lnTo>
                <a:lnTo>
                  <a:pt x="21" y="54"/>
                </a:lnTo>
                <a:lnTo>
                  <a:pt x="10" y="99"/>
                </a:lnTo>
                <a:lnTo>
                  <a:pt x="2" y="138"/>
                </a:lnTo>
                <a:lnTo>
                  <a:pt x="0" y="173"/>
                </a:lnTo>
                <a:lnTo>
                  <a:pt x="8" y="215"/>
                </a:lnTo>
                <a:lnTo>
                  <a:pt x="13" y="256"/>
                </a:lnTo>
                <a:lnTo>
                  <a:pt x="21" y="295"/>
                </a:lnTo>
                <a:lnTo>
                  <a:pt x="43" y="319"/>
                </a:lnTo>
                <a:lnTo>
                  <a:pt x="52" y="348"/>
                </a:lnTo>
                <a:lnTo>
                  <a:pt x="71" y="374"/>
                </a:lnTo>
                <a:lnTo>
                  <a:pt x="89" y="401"/>
                </a:lnTo>
                <a:lnTo>
                  <a:pt x="82" y="376"/>
                </a:lnTo>
                <a:lnTo>
                  <a:pt x="65" y="346"/>
                </a:lnTo>
                <a:lnTo>
                  <a:pt x="69" y="313"/>
                </a:lnTo>
                <a:lnTo>
                  <a:pt x="45" y="272"/>
                </a:lnTo>
                <a:lnTo>
                  <a:pt x="23" y="223"/>
                </a:lnTo>
                <a:lnTo>
                  <a:pt x="19" y="150"/>
                </a:lnTo>
                <a:lnTo>
                  <a:pt x="28" y="103"/>
                </a:lnTo>
                <a:lnTo>
                  <a:pt x="41" y="54"/>
                </a:lnTo>
                <a:lnTo>
                  <a:pt x="43" y="20"/>
                </a:lnTo>
                <a:lnTo>
                  <a:pt x="23" y="0"/>
                </a:lnTo>
                <a:lnTo>
                  <a:pt x="21" y="10"/>
                </a:lnTo>
              </a:path>
            </a:pathLst>
          </a:custGeom>
          <a:solidFill>
            <a:srgbClr val="FFFFFF"/>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defTabSz="914400" fontAlgn="base">
              <a:spcBef>
                <a:spcPct val="0"/>
              </a:spcBef>
              <a:spcAft>
                <a:spcPct val="0"/>
              </a:spcAft>
              <a:defRPr/>
            </a:pPr>
            <a:endParaRPr lang="en-US" sz="2400">
              <a:solidFill>
                <a:srgbClr val="FFFFCC"/>
              </a:solidFill>
              <a:effectLst>
                <a:outerShdw blurRad="38100" dist="38100" dir="2700000" algn="tl">
                  <a:srgbClr val="000000">
                    <a:alpha val="43137"/>
                  </a:srgbClr>
                </a:outerShdw>
              </a:effectLst>
              <a:latin typeface="Times New Roman" charset="0"/>
              <a:ea typeface="ＭＳ Ｐゴシック" charset="0"/>
              <a:cs typeface="ＭＳ Ｐゴシック" charset="0"/>
            </a:endParaRPr>
          </a:p>
        </p:txBody>
      </p:sp>
      <p:grpSp>
        <p:nvGrpSpPr>
          <p:cNvPr id="12" name="Group 15"/>
          <p:cNvGrpSpPr>
            <a:grpSpLocks/>
          </p:cNvGrpSpPr>
          <p:nvPr/>
        </p:nvGrpSpPr>
        <p:grpSpPr bwMode="auto">
          <a:xfrm>
            <a:off x="134938" y="209550"/>
            <a:ext cx="2808287" cy="844550"/>
            <a:chOff x="85" y="132"/>
            <a:chExt cx="1769" cy="532"/>
          </a:xfrm>
        </p:grpSpPr>
        <p:sp>
          <p:nvSpPr>
            <p:cNvPr id="13" name="Freeform 16"/>
            <p:cNvSpPr>
              <a:spLocks/>
            </p:cNvSpPr>
            <p:nvPr/>
          </p:nvSpPr>
          <p:spPr bwMode="auto">
            <a:xfrm>
              <a:off x="93" y="132"/>
              <a:ext cx="1761" cy="427"/>
            </a:xfrm>
            <a:custGeom>
              <a:avLst/>
              <a:gdLst>
                <a:gd name="T0" fmla="*/ 23 w 1761"/>
                <a:gd name="T1" fmla="*/ 6 h 427"/>
                <a:gd name="T2" fmla="*/ 37 w 1761"/>
                <a:gd name="T3" fmla="*/ 0 h 427"/>
                <a:gd name="T4" fmla="*/ 1706 w 1761"/>
                <a:gd name="T5" fmla="*/ 0 h 427"/>
                <a:gd name="T6" fmla="*/ 1725 w 1761"/>
                <a:gd name="T7" fmla="*/ 4 h 427"/>
                <a:gd name="T8" fmla="*/ 1739 w 1761"/>
                <a:gd name="T9" fmla="*/ 15 h 427"/>
                <a:gd name="T10" fmla="*/ 1751 w 1761"/>
                <a:gd name="T11" fmla="*/ 42 h 427"/>
                <a:gd name="T12" fmla="*/ 1758 w 1761"/>
                <a:gd name="T13" fmla="*/ 74 h 427"/>
                <a:gd name="T14" fmla="*/ 1760 w 1761"/>
                <a:gd name="T15" fmla="*/ 110 h 427"/>
                <a:gd name="T16" fmla="*/ 1760 w 1761"/>
                <a:gd name="T17" fmla="*/ 426 h 427"/>
                <a:gd name="T18" fmla="*/ 66 w 1761"/>
                <a:gd name="T19" fmla="*/ 426 h 427"/>
                <a:gd name="T20" fmla="*/ 0 w 1761"/>
                <a:gd name="T21" fmla="*/ 426 h 427"/>
                <a:gd name="T22" fmla="*/ 0 w 1761"/>
                <a:gd name="T23" fmla="*/ 132 h 427"/>
                <a:gd name="T24" fmla="*/ 0 w 1761"/>
                <a:gd name="T25" fmla="*/ 89 h 427"/>
                <a:gd name="T26" fmla="*/ 7 w 1761"/>
                <a:gd name="T27" fmla="*/ 47 h 427"/>
                <a:gd name="T28" fmla="*/ 13 w 1761"/>
                <a:gd name="T29" fmla="*/ 25 h 427"/>
                <a:gd name="T30" fmla="*/ 23 w 1761"/>
                <a:gd name="T31" fmla="*/ 6 h 42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761" h="427">
                  <a:moveTo>
                    <a:pt x="23" y="6"/>
                  </a:moveTo>
                  <a:lnTo>
                    <a:pt x="37" y="0"/>
                  </a:lnTo>
                  <a:lnTo>
                    <a:pt x="1706" y="0"/>
                  </a:lnTo>
                  <a:lnTo>
                    <a:pt x="1725" y="4"/>
                  </a:lnTo>
                  <a:lnTo>
                    <a:pt x="1739" y="15"/>
                  </a:lnTo>
                  <a:lnTo>
                    <a:pt x="1751" y="42"/>
                  </a:lnTo>
                  <a:lnTo>
                    <a:pt x="1758" y="74"/>
                  </a:lnTo>
                  <a:lnTo>
                    <a:pt x="1760" y="110"/>
                  </a:lnTo>
                  <a:lnTo>
                    <a:pt x="1760" y="426"/>
                  </a:lnTo>
                  <a:lnTo>
                    <a:pt x="66" y="426"/>
                  </a:lnTo>
                  <a:lnTo>
                    <a:pt x="0" y="426"/>
                  </a:lnTo>
                  <a:lnTo>
                    <a:pt x="0" y="132"/>
                  </a:lnTo>
                  <a:lnTo>
                    <a:pt x="0" y="89"/>
                  </a:lnTo>
                  <a:lnTo>
                    <a:pt x="7" y="47"/>
                  </a:lnTo>
                  <a:lnTo>
                    <a:pt x="13" y="25"/>
                  </a:lnTo>
                  <a:lnTo>
                    <a:pt x="23" y="6"/>
                  </a:lnTo>
                </a:path>
              </a:pathLst>
            </a:custGeom>
            <a:gradFill rotWithShape="0">
              <a:gsLst>
                <a:gs pos="0">
                  <a:srgbClr val="00CCFF"/>
                </a:gs>
                <a:gs pos="100000">
                  <a:srgbClr val="FFFFFF"/>
                </a:gs>
              </a:gsLst>
              <a:lin ang="5400000" scaled="1"/>
            </a:gra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defTabSz="914400" fontAlgn="base">
                <a:spcBef>
                  <a:spcPct val="0"/>
                </a:spcBef>
                <a:spcAft>
                  <a:spcPct val="0"/>
                </a:spcAft>
                <a:defRPr/>
              </a:pPr>
              <a:endParaRPr lang="en-US" sz="2400">
                <a:solidFill>
                  <a:srgbClr val="FFFFCC"/>
                </a:solidFill>
                <a:effectLst>
                  <a:outerShdw blurRad="38100" dist="38100" dir="2700000" algn="tl">
                    <a:srgbClr val="000000">
                      <a:alpha val="43137"/>
                    </a:srgbClr>
                  </a:outerShdw>
                </a:effectLst>
                <a:latin typeface="Times New Roman" charset="0"/>
                <a:ea typeface="ＭＳ Ｐゴシック" charset="0"/>
                <a:cs typeface="ＭＳ Ｐゴシック" charset="0"/>
              </a:endParaRPr>
            </a:p>
          </p:txBody>
        </p:sp>
        <p:sp>
          <p:nvSpPr>
            <p:cNvPr id="14" name="Freeform 17"/>
            <p:cNvSpPr>
              <a:spLocks/>
            </p:cNvSpPr>
            <p:nvPr/>
          </p:nvSpPr>
          <p:spPr bwMode="auto">
            <a:xfrm>
              <a:off x="85" y="412"/>
              <a:ext cx="1761" cy="185"/>
            </a:xfrm>
            <a:custGeom>
              <a:avLst/>
              <a:gdLst>
                <a:gd name="T0" fmla="*/ 85 w 1761"/>
                <a:gd name="T1" fmla="*/ 63 h 185"/>
                <a:gd name="T2" fmla="*/ 138 w 1761"/>
                <a:gd name="T3" fmla="*/ 63 h 185"/>
                <a:gd name="T4" fmla="*/ 180 w 1761"/>
                <a:gd name="T5" fmla="*/ 95 h 185"/>
                <a:gd name="T6" fmla="*/ 248 w 1761"/>
                <a:gd name="T7" fmla="*/ 76 h 185"/>
                <a:gd name="T8" fmla="*/ 325 w 1761"/>
                <a:gd name="T9" fmla="*/ 67 h 185"/>
                <a:gd name="T10" fmla="*/ 379 w 1761"/>
                <a:gd name="T11" fmla="*/ 86 h 185"/>
                <a:gd name="T12" fmla="*/ 438 w 1761"/>
                <a:gd name="T13" fmla="*/ 76 h 185"/>
                <a:gd name="T14" fmla="*/ 532 w 1761"/>
                <a:gd name="T15" fmla="*/ 82 h 185"/>
                <a:gd name="T16" fmla="*/ 592 w 1761"/>
                <a:gd name="T17" fmla="*/ 95 h 185"/>
                <a:gd name="T18" fmla="*/ 663 w 1761"/>
                <a:gd name="T19" fmla="*/ 57 h 185"/>
                <a:gd name="T20" fmla="*/ 716 w 1761"/>
                <a:gd name="T21" fmla="*/ 90 h 185"/>
                <a:gd name="T22" fmla="*/ 787 w 1761"/>
                <a:gd name="T23" fmla="*/ 85 h 185"/>
                <a:gd name="T24" fmla="*/ 824 w 1761"/>
                <a:gd name="T25" fmla="*/ 90 h 185"/>
                <a:gd name="T26" fmla="*/ 857 w 1761"/>
                <a:gd name="T27" fmla="*/ 57 h 185"/>
                <a:gd name="T28" fmla="*/ 899 w 1761"/>
                <a:gd name="T29" fmla="*/ 34 h 185"/>
                <a:gd name="T30" fmla="*/ 949 w 1761"/>
                <a:gd name="T31" fmla="*/ 31 h 185"/>
                <a:gd name="T32" fmla="*/ 991 w 1761"/>
                <a:gd name="T33" fmla="*/ 22 h 185"/>
                <a:gd name="T34" fmla="*/ 1030 w 1761"/>
                <a:gd name="T35" fmla="*/ 48 h 185"/>
                <a:gd name="T36" fmla="*/ 1071 w 1761"/>
                <a:gd name="T37" fmla="*/ 67 h 185"/>
                <a:gd name="T38" fmla="*/ 1138 w 1761"/>
                <a:gd name="T39" fmla="*/ 53 h 185"/>
                <a:gd name="T40" fmla="*/ 1168 w 1761"/>
                <a:gd name="T41" fmla="*/ 89 h 185"/>
                <a:gd name="T42" fmla="*/ 1215 w 1761"/>
                <a:gd name="T43" fmla="*/ 95 h 185"/>
                <a:gd name="T44" fmla="*/ 1293 w 1761"/>
                <a:gd name="T45" fmla="*/ 95 h 185"/>
                <a:gd name="T46" fmla="*/ 1340 w 1761"/>
                <a:gd name="T47" fmla="*/ 79 h 185"/>
                <a:gd name="T48" fmla="*/ 1376 w 1761"/>
                <a:gd name="T49" fmla="*/ 86 h 185"/>
                <a:gd name="T50" fmla="*/ 1418 w 1761"/>
                <a:gd name="T51" fmla="*/ 57 h 185"/>
                <a:gd name="T52" fmla="*/ 1478 w 1761"/>
                <a:gd name="T53" fmla="*/ 53 h 185"/>
                <a:gd name="T54" fmla="*/ 1528 w 1761"/>
                <a:gd name="T55" fmla="*/ 22 h 185"/>
                <a:gd name="T56" fmla="*/ 1567 w 1761"/>
                <a:gd name="T57" fmla="*/ 15 h 185"/>
                <a:gd name="T58" fmla="*/ 1617 w 1761"/>
                <a:gd name="T59" fmla="*/ 27 h 185"/>
                <a:gd name="T60" fmla="*/ 1661 w 1761"/>
                <a:gd name="T61" fmla="*/ 1 h 185"/>
                <a:gd name="T62" fmla="*/ 1703 w 1761"/>
                <a:gd name="T63" fmla="*/ 48 h 185"/>
                <a:gd name="T64" fmla="*/ 1750 w 1761"/>
                <a:gd name="T65" fmla="*/ 24 h 185"/>
                <a:gd name="T66" fmla="*/ 1760 w 1761"/>
                <a:gd name="T67" fmla="*/ 184 h 185"/>
                <a:gd name="T68" fmla="*/ 727 w 1761"/>
                <a:gd name="T69" fmla="*/ 149 h 185"/>
                <a:gd name="T70" fmla="*/ 0 w 1761"/>
                <a:gd name="T71" fmla="*/ 29 h 185"/>
                <a:gd name="T72" fmla="*/ 26 w 1761"/>
                <a:gd name="T73" fmla="*/ 50 h 185"/>
                <a:gd name="T74" fmla="*/ 61 w 1761"/>
                <a:gd name="T75" fmla="*/ 57 h 185"/>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761" h="185">
                  <a:moveTo>
                    <a:pt x="61" y="57"/>
                  </a:moveTo>
                  <a:lnTo>
                    <a:pt x="85" y="63"/>
                  </a:lnTo>
                  <a:lnTo>
                    <a:pt x="112" y="57"/>
                  </a:lnTo>
                  <a:lnTo>
                    <a:pt x="138" y="63"/>
                  </a:lnTo>
                  <a:lnTo>
                    <a:pt x="158" y="81"/>
                  </a:lnTo>
                  <a:lnTo>
                    <a:pt x="180" y="95"/>
                  </a:lnTo>
                  <a:lnTo>
                    <a:pt x="217" y="82"/>
                  </a:lnTo>
                  <a:lnTo>
                    <a:pt x="248" y="76"/>
                  </a:lnTo>
                  <a:lnTo>
                    <a:pt x="293" y="76"/>
                  </a:lnTo>
                  <a:lnTo>
                    <a:pt x="325" y="67"/>
                  </a:lnTo>
                  <a:lnTo>
                    <a:pt x="354" y="76"/>
                  </a:lnTo>
                  <a:lnTo>
                    <a:pt x="379" y="86"/>
                  </a:lnTo>
                  <a:lnTo>
                    <a:pt x="402" y="89"/>
                  </a:lnTo>
                  <a:lnTo>
                    <a:pt x="438" y="76"/>
                  </a:lnTo>
                  <a:lnTo>
                    <a:pt x="477" y="76"/>
                  </a:lnTo>
                  <a:lnTo>
                    <a:pt x="532" y="82"/>
                  </a:lnTo>
                  <a:lnTo>
                    <a:pt x="555" y="99"/>
                  </a:lnTo>
                  <a:lnTo>
                    <a:pt x="592" y="95"/>
                  </a:lnTo>
                  <a:lnTo>
                    <a:pt x="629" y="67"/>
                  </a:lnTo>
                  <a:lnTo>
                    <a:pt x="663" y="57"/>
                  </a:lnTo>
                  <a:lnTo>
                    <a:pt x="687" y="67"/>
                  </a:lnTo>
                  <a:lnTo>
                    <a:pt x="716" y="90"/>
                  </a:lnTo>
                  <a:lnTo>
                    <a:pt x="750" y="100"/>
                  </a:lnTo>
                  <a:lnTo>
                    <a:pt x="787" y="85"/>
                  </a:lnTo>
                  <a:lnTo>
                    <a:pt x="805" y="79"/>
                  </a:lnTo>
                  <a:lnTo>
                    <a:pt x="824" y="90"/>
                  </a:lnTo>
                  <a:lnTo>
                    <a:pt x="840" y="76"/>
                  </a:lnTo>
                  <a:lnTo>
                    <a:pt x="857" y="57"/>
                  </a:lnTo>
                  <a:lnTo>
                    <a:pt x="877" y="39"/>
                  </a:lnTo>
                  <a:lnTo>
                    <a:pt x="899" y="34"/>
                  </a:lnTo>
                  <a:lnTo>
                    <a:pt x="924" y="39"/>
                  </a:lnTo>
                  <a:lnTo>
                    <a:pt x="949" y="31"/>
                  </a:lnTo>
                  <a:lnTo>
                    <a:pt x="975" y="22"/>
                  </a:lnTo>
                  <a:lnTo>
                    <a:pt x="991" y="22"/>
                  </a:lnTo>
                  <a:lnTo>
                    <a:pt x="1006" y="25"/>
                  </a:lnTo>
                  <a:lnTo>
                    <a:pt x="1030" y="48"/>
                  </a:lnTo>
                  <a:lnTo>
                    <a:pt x="1052" y="44"/>
                  </a:lnTo>
                  <a:lnTo>
                    <a:pt x="1071" y="67"/>
                  </a:lnTo>
                  <a:lnTo>
                    <a:pt x="1107" y="67"/>
                  </a:lnTo>
                  <a:lnTo>
                    <a:pt x="1138" y="53"/>
                  </a:lnTo>
                  <a:lnTo>
                    <a:pt x="1153" y="71"/>
                  </a:lnTo>
                  <a:lnTo>
                    <a:pt x="1168" y="89"/>
                  </a:lnTo>
                  <a:lnTo>
                    <a:pt x="1190" y="84"/>
                  </a:lnTo>
                  <a:lnTo>
                    <a:pt x="1215" y="95"/>
                  </a:lnTo>
                  <a:lnTo>
                    <a:pt x="1242" y="85"/>
                  </a:lnTo>
                  <a:lnTo>
                    <a:pt x="1293" y="95"/>
                  </a:lnTo>
                  <a:lnTo>
                    <a:pt x="1315" y="104"/>
                  </a:lnTo>
                  <a:lnTo>
                    <a:pt x="1340" y="79"/>
                  </a:lnTo>
                  <a:lnTo>
                    <a:pt x="1357" y="77"/>
                  </a:lnTo>
                  <a:lnTo>
                    <a:pt x="1376" y="86"/>
                  </a:lnTo>
                  <a:lnTo>
                    <a:pt x="1394" y="82"/>
                  </a:lnTo>
                  <a:lnTo>
                    <a:pt x="1418" y="57"/>
                  </a:lnTo>
                  <a:lnTo>
                    <a:pt x="1458" y="50"/>
                  </a:lnTo>
                  <a:lnTo>
                    <a:pt x="1478" y="53"/>
                  </a:lnTo>
                  <a:lnTo>
                    <a:pt x="1498" y="53"/>
                  </a:lnTo>
                  <a:lnTo>
                    <a:pt x="1528" y="22"/>
                  </a:lnTo>
                  <a:lnTo>
                    <a:pt x="1545" y="10"/>
                  </a:lnTo>
                  <a:lnTo>
                    <a:pt x="1567" y="15"/>
                  </a:lnTo>
                  <a:lnTo>
                    <a:pt x="1592" y="48"/>
                  </a:lnTo>
                  <a:lnTo>
                    <a:pt x="1617" y="27"/>
                  </a:lnTo>
                  <a:lnTo>
                    <a:pt x="1641" y="0"/>
                  </a:lnTo>
                  <a:lnTo>
                    <a:pt x="1661" y="1"/>
                  </a:lnTo>
                  <a:lnTo>
                    <a:pt x="1685" y="57"/>
                  </a:lnTo>
                  <a:lnTo>
                    <a:pt x="1703" y="48"/>
                  </a:lnTo>
                  <a:lnTo>
                    <a:pt x="1729" y="25"/>
                  </a:lnTo>
                  <a:lnTo>
                    <a:pt x="1750" y="24"/>
                  </a:lnTo>
                  <a:lnTo>
                    <a:pt x="1760" y="43"/>
                  </a:lnTo>
                  <a:lnTo>
                    <a:pt x="1760" y="184"/>
                  </a:lnTo>
                  <a:lnTo>
                    <a:pt x="740" y="144"/>
                  </a:lnTo>
                  <a:lnTo>
                    <a:pt x="727" y="149"/>
                  </a:lnTo>
                  <a:lnTo>
                    <a:pt x="0" y="133"/>
                  </a:lnTo>
                  <a:lnTo>
                    <a:pt x="0" y="29"/>
                  </a:lnTo>
                  <a:lnTo>
                    <a:pt x="10" y="44"/>
                  </a:lnTo>
                  <a:lnTo>
                    <a:pt x="26" y="50"/>
                  </a:lnTo>
                  <a:lnTo>
                    <a:pt x="46" y="51"/>
                  </a:lnTo>
                  <a:lnTo>
                    <a:pt x="61" y="57"/>
                  </a:lnTo>
                </a:path>
              </a:pathLst>
            </a:custGeom>
            <a:solidFill>
              <a:srgbClr val="003300"/>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defTabSz="914400" fontAlgn="base">
                <a:spcBef>
                  <a:spcPct val="0"/>
                </a:spcBef>
                <a:spcAft>
                  <a:spcPct val="0"/>
                </a:spcAft>
                <a:defRPr/>
              </a:pPr>
              <a:endParaRPr lang="en-US" sz="2400">
                <a:solidFill>
                  <a:srgbClr val="FFFFCC"/>
                </a:solidFill>
                <a:effectLst>
                  <a:outerShdw blurRad="38100" dist="38100" dir="2700000" algn="tl">
                    <a:srgbClr val="000000">
                      <a:alpha val="43137"/>
                    </a:srgbClr>
                  </a:outerShdw>
                </a:effectLst>
                <a:latin typeface="Times New Roman" charset="0"/>
                <a:ea typeface="ＭＳ Ｐゴシック" charset="0"/>
                <a:cs typeface="ＭＳ Ｐゴシック" charset="0"/>
              </a:endParaRPr>
            </a:p>
          </p:txBody>
        </p:sp>
        <p:sp>
          <p:nvSpPr>
            <p:cNvPr id="15" name="Freeform 18"/>
            <p:cNvSpPr>
              <a:spLocks/>
            </p:cNvSpPr>
            <p:nvPr/>
          </p:nvSpPr>
          <p:spPr bwMode="auto">
            <a:xfrm>
              <a:off x="85" y="476"/>
              <a:ext cx="1761" cy="188"/>
            </a:xfrm>
            <a:custGeom>
              <a:avLst/>
              <a:gdLst>
                <a:gd name="T0" fmla="*/ 37 w 1761"/>
                <a:gd name="T1" fmla="*/ 185 h 188"/>
                <a:gd name="T2" fmla="*/ 1706 w 1761"/>
                <a:gd name="T3" fmla="*/ 187 h 188"/>
                <a:gd name="T4" fmla="*/ 1739 w 1761"/>
                <a:gd name="T5" fmla="*/ 181 h 188"/>
                <a:gd name="T6" fmla="*/ 1758 w 1761"/>
                <a:gd name="T7" fmla="*/ 158 h 188"/>
                <a:gd name="T8" fmla="*/ 1760 w 1761"/>
                <a:gd name="T9" fmla="*/ 22 h 188"/>
                <a:gd name="T10" fmla="*/ 1736 w 1761"/>
                <a:gd name="T11" fmla="*/ 6 h 188"/>
                <a:gd name="T12" fmla="*/ 1723 w 1761"/>
                <a:gd name="T13" fmla="*/ 51 h 188"/>
                <a:gd name="T14" fmla="*/ 1706 w 1761"/>
                <a:gd name="T15" fmla="*/ 47 h 188"/>
                <a:gd name="T16" fmla="*/ 1671 w 1761"/>
                <a:gd name="T17" fmla="*/ 25 h 188"/>
                <a:gd name="T18" fmla="*/ 1625 w 1761"/>
                <a:gd name="T19" fmla="*/ 32 h 188"/>
                <a:gd name="T20" fmla="*/ 1588 w 1761"/>
                <a:gd name="T21" fmla="*/ 37 h 188"/>
                <a:gd name="T22" fmla="*/ 1554 w 1761"/>
                <a:gd name="T23" fmla="*/ 25 h 188"/>
                <a:gd name="T24" fmla="*/ 1520 w 1761"/>
                <a:gd name="T25" fmla="*/ 40 h 188"/>
                <a:gd name="T26" fmla="*/ 1498 w 1761"/>
                <a:gd name="T27" fmla="*/ 49 h 188"/>
                <a:gd name="T28" fmla="*/ 1445 w 1761"/>
                <a:gd name="T29" fmla="*/ 43 h 188"/>
                <a:gd name="T30" fmla="*/ 1396 w 1761"/>
                <a:gd name="T31" fmla="*/ 36 h 188"/>
                <a:gd name="T32" fmla="*/ 1337 w 1761"/>
                <a:gd name="T33" fmla="*/ 82 h 188"/>
                <a:gd name="T34" fmla="*/ 1293 w 1761"/>
                <a:gd name="T35" fmla="*/ 58 h 188"/>
                <a:gd name="T36" fmla="*/ 1240 w 1761"/>
                <a:gd name="T37" fmla="*/ 56 h 188"/>
                <a:gd name="T38" fmla="*/ 1153 w 1761"/>
                <a:gd name="T39" fmla="*/ 55 h 188"/>
                <a:gd name="T40" fmla="*/ 1112 w 1761"/>
                <a:gd name="T41" fmla="*/ 49 h 188"/>
                <a:gd name="T42" fmla="*/ 1079 w 1761"/>
                <a:gd name="T43" fmla="*/ 36 h 188"/>
                <a:gd name="T44" fmla="*/ 1006 w 1761"/>
                <a:gd name="T45" fmla="*/ 65 h 188"/>
                <a:gd name="T46" fmla="*/ 943 w 1761"/>
                <a:gd name="T47" fmla="*/ 50 h 188"/>
                <a:gd name="T48" fmla="*/ 866 w 1761"/>
                <a:gd name="T49" fmla="*/ 58 h 188"/>
                <a:gd name="T50" fmla="*/ 804 w 1761"/>
                <a:gd name="T51" fmla="*/ 58 h 188"/>
                <a:gd name="T52" fmla="*/ 730 w 1761"/>
                <a:gd name="T53" fmla="*/ 78 h 188"/>
                <a:gd name="T54" fmla="*/ 652 w 1761"/>
                <a:gd name="T55" fmla="*/ 68 h 188"/>
                <a:gd name="T56" fmla="*/ 563 w 1761"/>
                <a:gd name="T57" fmla="*/ 70 h 188"/>
                <a:gd name="T58" fmla="*/ 468 w 1761"/>
                <a:gd name="T59" fmla="*/ 49 h 188"/>
                <a:gd name="T60" fmla="*/ 369 w 1761"/>
                <a:gd name="T61" fmla="*/ 35 h 188"/>
                <a:gd name="T62" fmla="*/ 301 w 1761"/>
                <a:gd name="T63" fmla="*/ 53 h 188"/>
                <a:gd name="T64" fmla="*/ 262 w 1761"/>
                <a:gd name="T65" fmla="*/ 47 h 188"/>
                <a:gd name="T66" fmla="*/ 205 w 1761"/>
                <a:gd name="T67" fmla="*/ 55 h 188"/>
                <a:gd name="T68" fmla="*/ 143 w 1761"/>
                <a:gd name="T69" fmla="*/ 53 h 188"/>
                <a:gd name="T70" fmla="*/ 80 w 1761"/>
                <a:gd name="T71" fmla="*/ 65 h 188"/>
                <a:gd name="T72" fmla="*/ 16 w 1761"/>
                <a:gd name="T73" fmla="*/ 56 h 188"/>
                <a:gd name="T74" fmla="*/ 2 w 1761"/>
                <a:gd name="T75" fmla="*/ 111 h 188"/>
                <a:gd name="T76" fmla="*/ 13 w 1761"/>
                <a:gd name="T77" fmla="*/ 175 h 188"/>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1761" h="188">
                  <a:moveTo>
                    <a:pt x="23" y="182"/>
                  </a:moveTo>
                  <a:lnTo>
                    <a:pt x="37" y="185"/>
                  </a:lnTo>
                  <a:lnTo>
                    <a:pt x="54" y="187"/>
                  </a:lnTo>
                  <a:lnTo>
                    <a:pt x="1706" y="187"/>
                  </a:lnTo>
                  <a:lnTo>
                    <a:pt x="1725" y="184"/>
                  </a:lnTo>
                  <a:lnTo>
                    <a:pt x="1739" y="181"/>
                  </a:lnTo>
                  <a:lnTo>
                    <a:pt x="1751" y="170"/>
                  </a:lnTo>
                  <a:lnTo>
                    <a:pt x="1758" y="158"/>
                  </a:lnTo>
                  <a:lnTo>
                    <a:pt x="1760" y="143"/>
                  </a:lnTo>
                  <a:lnTo>
                    <a:pt x="1760" y="22"/>
                  </a:lnTo>
                  <a:lnTo>
                    <a:pt x="1745" y="0"/>
                  </a:lnTo>
                  <a:lnTo>
                    <a:pt x="1736" y="6"/>
                  </a:lnTo>
                  <a:lnTo>
                    <a:pt x="1729" y="27"/>
                  </a:lnTo>
                  <a:lnTo>
                    <a:pt x="1723" y="51"/>
                  </a:lnTo>
                  <a:lnTo>
                    <a:pt x="1716" y="49"/>
                  </a:lnTo>
                  <a:lnTo>
                    <a:pt x="1706" y="47"/>
                  </a:lnTo>
                  <a:lnTo>
                    <a:pt x="1685" y="35"/>
                  </a:lnTo>
                  <a:lnTo>
                    <a:pt x="1671" y="25"/>
                  </a:lnTo>
                  <a:lnTo>
                    <a:pt x="1649" y="22"/>
                  </a:lnTo>
                  <a:lnTo>
                    <a:pt x="1625" y="32"/>
                  </a:lnTo>
                  <a:lnTo>
                    <a:pt x="1603" y="49"/>
                  </a:lnTo>
                  <a:lnTo>
                    <a:pt x="1588" y="37"/>
                  </a:lnTo>
                  <a:lnTo>
                    <a:pt x="1574" y="35"/>
                  </a:lnTo>
                  <a:lnTo>
                    <a:pt x="1554" y="25"/>
                  </a:lnTo>
                  <a:lnTo>
                    <a:pt x="1534" y="28"/>
                  </a:lnTo>
                  <a:lnTo>
                    <a:pt x="1520" y="40"/>
                  </a:lnTo>
                  <a:lnTo>
                    <a:pt x="1514" y="56"/>
                  </a:lnTo>
                  <a:lnTo>
                    <a:pt x="1498" y="49"/>
                  </a:lnTo>
                  <a:lnTo>
                    <a:pt x="1475" y="49"/>
                  </a:lnTo>
                  <a:lnTo>
                    <a:pt x="1445" y="43"/>
                  </a:lnTo>
                  <a:lnTo>
                    <a:pt x="1419" y="56"/>
                  </a:lnTo>
                  <a:lnTo>
                    <a:pt x="1396" y="36"/>
                  </a:lnTo>
                  <a:lnTo>
                    <a:pt x="1366" y="49"/>
                  </a:lnTo>
                  <a:lnTo>
                    <a:pt x="1337" y="82"/>
                  </a:lnTo>
                  <a:lnTo>
                    <a:pt x="1314" y="70"/>
                  </a:lnTo>
                  <a:lnTo>
                    <a:pt x="1293" y="58"/>
                  </a:lnTo>
                  <a:lnTo>
                    <a:pt x="1270" y="51"/>
                  </a:lnTo>
                  <a:lnTo>
                    <a:pt x="1240" y="56"/>
                  </a:lnTo>
                  <a:lnTo>
                    <a:pt x="1194" y="66"/>
                  </a:lnTo>
                  <a:lnTo>
                    <a:pt x="1153" y="55"/>
                  </a:lnTo>
                  <a:lnTo>
                    <a:pt x="1135" y="60"/>
                  </a:lnTo>
                  <a:lnTo>
                    <a:pt x="1112" y="49"/>
                  </a:lnTo>
                  <a:lnTo>
                    <a:pt x="1097" y="38"/>
                  </a:lnTo>
                  <a:lnTo>
                    <a:pt x="1079" y="36"/>
                  </a:lnTo>
                  <a:lnTo>
                    <a:pt x="1047" y="43"/>
                  </a:lnTo>
                  <a:lnTo>
                    <a:pt x="1006" y="65"/>
                  </a:lnTo>
                  <a:lnTo>
                    <a:pt x="972" y="45"/>
                  </a:lnTo>
                  <a:lnTo>
                    <a:pt x="943" y="50"/>
                  </a:lnTo>
                  <a:lnTo>
                    <a:pt x="916" y="78"/>
                  </a:lnTo>
                  <a:lnTo>
                    <a:pt x="866" y="58"/>
                  </a:lnTo>
                  <a:lnTo>
                    <a:pt x="829" y="68"/>
                  </a:lnTo>
                  <a:lnTo>
                    <a:pt x="804" y="58"/>
                  </a:lnTo>
                  <a:lnTo>
                    <a:pt x="767" y="63"/>
                  </a:lnTo>
                  <a:lnTo>
                    <a:pt x="730" y="78"/>
                  </a:lnTo>
                  <a:lnTo>
                    <a:pt x="704" y="73"/>
                  </a:lnTo>
                  <a:lnTo>
                    <a:pt x="652" y="68"/>
                  </a:lnTo>
                  <a:lnTo>
                    <a:pt x="619" y="78"/>
                  </a:lnTo>
                  <a:lnTo>
                    <a:pt x="563" y="70"/>
                  </a:lnTo>
                  <a:lnTo>
                    <a:pt x="517" y="63"/>
                  </a:lnTo>
                  <a:lnTo>
                    <a:pt x="468" y="49"/>
                  </a:lnTo>
                  <a:lnTo>
                    <a:pt x="422" y="63"/>
                  </a:lnTo>
                  <a:lnTo>
                    <a:pt x="369" y="35"/>
                  </a:lnTo>
                  <a:lnTo>
                    <a:pt x="329" y="36"/>
                  </a:lnTo>
                  <a:lnTo>
                    <a:pt x="301" y="53"/>
                  </a:lnTo>
                  <a:lnTo>
                    <a:pt x="284" y="39"/>
                  </a:lnTo>
                  <a:lnTo>
                    <a:pt x="262" y="47"/>
                  </a:lnTo>
                  <a:lnTo>
                    <a:pt x="233" y="49"/>
                  </a:lnTo>
                  <a:lnTo>
                    <a:pt x="205" y="55"/>
                  </a:lnTo>
                  <a:lnTo>
                    <a:pt x="171" y="66"/>
                  </a:lnTo>
                  <a:lnTo>
                    <a:pt x="143" y="53"/>
                  </a:lnTo>
                  <a:lnTo>
                    <a:pt x="116" y="59"/>
                  </a:lnTo>
                  <a:lnTo>
                    <a:pt x="80" y="65"/>
                  </a:lnTo>
                  <a:lnTo>
                    <a:pt x="58" y="59"/>
                  </a:lnTo>
                  <a:lnTo>
                    <a:pt x="16" y="56"/>
                  </a:lnTo>
                  <a:lnTo>
                    <a:pt x="0" y="70"/>
                  </a:lnTo>
                  <a:lnTo>
                    <a:pt x="2" y="111"/>
                  </a:lnTo>
                  <a:lnTo>
                    <a:pt x="4" y="146"/>
                  </a:lnTo>
                  <a:lnTo>
                    <a:pt x="13" y="175"/>
                  </a:lnTo>
                  <a:lnTo>
                    <a:pt x="23" y="182"/>
                  </a:lnTo>
                </a:path>
              </a:pathLst>
            </a:custGeom>
            <a:gradFill rotWithShape="0">
              <a:gsLst>
                <a:gs pos="0">
                  <a:srgbClr val="CC6600"/>
                </a:gs>
                <a:gs pos="100000">
                  <a:srgbClr val="000000"/>
                </a:gs>
              </a:gsLst>
              <a:lin ang="5400000" scaled="1"/>
            </a:gra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defTabSz="914400" fontAlgn="base">
                <a:spcBef>
                  <a:spcPct val="0"/>
                </a:spcBef>
                <a:spcAft>
                  <a:spcPct val="0"/>
                </a:spcAft>
                <a:defRPr/>
              </a:pPr>
              <a:endParaRPr lang="en-US" sz="2400">
                <a:solidFill>
                  <a:srgbClr val="FFFFCC"/>
                </a:solidFill>
                <a:effectLst>
                  <a:outerShdw blurRad="38100" dist="38100" dir="2700000" algn="tl">
                    <a:srgbClr val="000000">
                      <a:alpha val="43137"/>
                    </a:srgbClr>
                  </a:outerShdw>
                </a:effectLst>
                <a:latin typeface="Times New Roman" charset="0"/>
                <a:ea typeface="ＭＳ Ｐゴシック" charset="0"/>
                <a:cs typeface="ＭＳ Ｐゴシック" charset="0"/>
              </a:endParaRPr>
            </a:p>
          </p:txBody>
        </p:sp>
        <p:sp>
          <p:nvSpPr>
            <p:cNvPr id="16" name="Freeform 19"/>
            <p:cNvSpPr>
              <a:spLocks/>
            </p:cNvSpPr>
            <p:nvPr/>
          </p:nvSpPr>
          <p:spPr bwMode="auto">
            <a:xfrm>
              <a:off x="95" y="151"/>
              <a:ext cx="1733" cy="245"/>
            </a:xfrm>
            <a:custGeom>
              <a:avLst/>
              <a:gdLst>
                <a:gd name="T0" fmla="*/ 0 w 1733"/>
                <a:gd name="T1" fmla="*/ 185 h 245"/>
                <a:gd name="T2" fmla="*/ 4 w 1733"/>
                <a:gd name="T3" fmla="*/ 196 h 245"/>
                <a:gd name="T4" fmla="*/ 7 w 1733"/>
                <a:gd name="T5" fmla="*/ 88 h 245"/>
                <a:gd name="T6" fmla="*/ 22 w 1733"/>
                <a:gd name="T7" fmla="*/ 44 h 245"/>
                <a:gd name="T8" fmla="*/ 82 w 1733"/>
                <a:gd name="T9" fmla="*/ 39 h 245"/>
                <a:gd name="T10" fmla="*/ 198 w 1733"/>
                <a:gd name="T11" fmla="*/ 45 h 245"/>
                <a:gd name="T12" fmla="*/ 308 w 1733"/>
                <a:gd name="T13" fmla="*/ 42 h 245"/>
                <a:gd name="T14" fmla="*/ 437 w 1733"/>
                <a:gd name="T15" fmla="*/ 45 h 245"/>
                <a:gd name="T16" fmla="*/ 525 w 1733"/>
                <a:gd name="T17" fmla="*/ 39 h 245"/>
                <a:gd name="T18" fmla="*/ 598 w 1733"/>
                <a:gd name="T19" fmla="*/ 39 h 245"/>
                <a:gd name="T20" fmla="*/ 708 w 1733"/>
                <a:gd name="T21" fmla="*/ 51 h 245"/>
                <a:gd name="T22" fmla="*/ 788 w 1733"/>
                <a:gd name="T23" fmla="*/ 53 h 245"/>
                <a:gd name="T24" fmla="*/ 878 w 1733"/>
                <a:gd name="T25" fmla="*/ 45 h 245"/>
                <a:gd name="T26" fmla="*/ 986 w 1733"/>
                <a:gd name="T27" fmla="*/ 61 h 245"/>
                <a:gd name="T28" fmla="*/ 1071 w 1733"/>
                <a:gd name="T29" fmla="*/ 57 h 245"/>
                <a:gd name="T30" fmla="*/ 1150 w 1733"/>
                <a:gd name="T31" fmla="*/ 49 h 245"/>
                <a:gd name="T32" fmla="*/ 1241 w 1733"/>
                <a:gd name="T33" fmla="*/ 54 h 245"/>
                <a:gd name="T34" fmla="*/ 1319 w 1733"/>
                <a:gd name="T35" fmla="*/ 49 h 245"/>
                <a:gd name="T36" fmla="*/ 1395 w 1733"/>
                <a:gd name="T37" fmla="*/ 44 h 245"/>
                <a:gd name="T38" fmla="*/ 1449 w 1733"/>
                <a:gd name="T39" fmla="*/ 48 h 245"/>
                <a:gd name="T40" fmla="*/ 1557 w 1733"/>
                <a:gd name="T41" fmla="*/ 39 h 245"/>
                <a:gd name="T42" fmla="*/ 1665 w 1733"/>
                <a:gd name="T43" fmla="*/ 51 h 245"/>
                <a:gd name="T44" fmla="*/ 1703 w 1733"/>
                <a:gd name="T45" fmla="*/ 71 h 245"/>
                <a:gd name="T46" fmla="*/ 1721 w 1733"/>
                <a:gd name="T47" fmla="*/ 104 h 245"/>
                <a:gd name="T48" fmla="*/ 1732 w 1733"/>
                <a:gd name="T49" fmla="*/ 189 h 245"/>
                <a:gd name="T50" fmla="*/ 1732 w 1733"/>
                <a:gd name="T51" fmla="*/ 63 h 245"/>
                <a:gd name="T52" fmla="*/ 1725 w 1733"/>
                <a:gd name="T53" fmla="*/ 25 h 245"/>
                <a:gd name="T54" fmla="*/ 1606 w 1733"/>
                <a:gd name="T55" fmla="*/ 9 h 245"/>
                <a:gd name="T56" fmla="*/ 1510 w 1733"/>
                <a:gd name="T57" fmla="*/ 2 h 245"/>
                <a:gd name="T58" fmla="*/ 1443 w 1733"/>
                <a:gd name="T59" fmla="*/ 5 h 245"/>
                <a:gd name="T60" fmla="*/ 1349 w 1733"/>
                <a:gd name="T61" fmla="*/ 12 h 245"/>
                <a:gd name="T62" fmla="*/ 1182 w 1733"/>
                <a:gd name="T63" fmla="*/ 9 h 245"/>
                <a:gd name="T64" fmla="*/ 1067 w 1733"/>
                <a:gd name="T65" fmla="*/ 10 h 245"/>
                <a:gd name="T66" fmla="*/ 986 w 1733"/>
                <a:gd name="T67" fmla="*/ 9 h 245"/>
                <a:gd name="T68" fmla="*/ 923 w 1733"/>
                <a:gd name="T69" fmla="*/ 6 h 245"/>
                <a:gd name="T70" fmla="*/ 813 w 1733"/>
                <a:gd name="T71" fmla="*/ 9 h 245"/>
                <a:gd name="T72" fmla="*/ 681 w 1733"/>
                <a:gd name="T73" fmla="*/ 10 h 245"/>
                <a:gd name="T74" fmla="*/ 531 w 1733"/>
                <a:gd name="T75" fmla="*/ 6 h 245"/>
                <a:gd name="T76" fmla="*/ 463 w 1733"/>
                <a:gd name="T77" fmla="*/ 4 h 245"/>
                <a:gd name="T78" fmla="*/ 351 w 1733"/>
                <a:gd name="T79" fmla="*/ 4 h 245"/>
                <a:gd name="T80" fmla="*/ 208 w 1733"/>
                <a:gd name="T81" fmla="*/ 4 h 245"/>
                <a:gd name="T82" fmla="*/ 87 w 1733"/>
                <a:gd name="T83" fmla="*/ 0 h 245"/>
                <a:gd name="T84" fmla="*/ 28 w 1733"/>
                <a:gd name="T85" fmla="*/ 2 h 245"/>
                <a:gd name="T86" fmla="*/ 4 w 1733"/>
                <a:gd name="T87" fmla="*/ 27 h 245"/>
                <a:gd name="T88" fmla="*/ 0 w 1733"/>
                <a:gd name="T89" fmla="*/ 86 h 245"/>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733" h="245">
                  <a:moveTo>
                    <a:pt x="0" y="119"/>
                  </a:moveTo>
                  <a:lnTo>
                    <a:pt x="0" y="185"/>
                  </a:lnTo>
                  <a:lnTo>
                    <a:pt x="0" y="244"/>
                  </a:lnTo>
                  <a:lnTo>
                    <a:pt x="4" y="196"/>
                  </a:lnTo>
                  <a:lnTo>
                    <a:pt x="5" y="157"/>
                  </a:lnTo>
                  <a:lnTo>
                    <a:pt x="7" y="88"/>
                  </a:lnTo>
                  <a:lnTo>
                    <a:pt x="12" y="55"/>
                  </a:lnTo>
                  <a:lnTo>
                    <a:pt x="22" y="44"/>
                  </a:lnTo>
                  <a:lnTo>
                    <a:pt x="48" y="36"/>
                  </a:lnTo>
                  <a:lnTo>
                    <a:pt x="82" y="39"/>
                  </a:lnTo>
                  <a:lnTo>
                    <a:pt x="162" y="39"/>
                  </a:lnTo>
                  <a:lnTo>
                    <a:pt x="198" y="45"/>
                  </a:lnTo>
                  <a:lnTo>
                    <a:pt x="249" y="39"/>
                  </a:lnTo>
                  <a:lnTo>
                    <a:pt x="308" y="42"/>
                  </a:lnTo>
                  <a:lnTo>
                    <a:pt x="351" y="40"/>
                  </a:lnTo>
                  <a:lnTo>
                    <a:pt x="437" y="45"/>
                  </a:lnTo>
                  <a:lnTo>
                    <a:pt x="467" y="44"/>
                  </a:lnTo>
                  <a:lnTo>
                    <a:pt x="525" y="39"/>
                  </a:lnTo>
                  <a:lnTo>
                    <a:pt x="544" y="46"/>
                  </a:lnTo>
                  <a:lnTo>
                    <a:pt x="598" y="39"/>
                  </a:lnTo>
                  <a:lnTo>
                    <a:pt x="680" y="44"/>
                  </a:lnTo>
                  <a:lnTo>
                    <a:pt x="708" y="51"/>
                  </a:lnTo>
                  <a:lnTo>
                    <a:pt x="751" y="45"/>
                  </a:lnTo>
                  <a:lnTo>
                    <a:pt x="788" y="53"/>
                  </a:lnTo>
                  <a:lnTo>
                    <a:pt x="818" y="53"/>
                  </a:lnTo>
                  <a:lnTo>
                    <a:pt x="878" y="45"/>
                  </a:lnTo>
                  <a:lnTo>
                    <a:pt x="935" y="51"/>
                  </a:lnTo>
                  <a:lnTo>
                    <a:pt x="986" y="61"/>
                  </a:lnTo>
                  <a:lnTo>
                    <a:pt x="1002" y="63"/>
                  </a:lnTo>
                  <a:lnTo>
                    <a:pt x="1071" y="57"/>
                  </a:lnTo>
                  <a:lnTo>
                    <a:pt x="1135" y="52"/>
                  </a:lnTo>
                  <a:lnTo>
                    <a:pt x="1150" y="49"/>
                  </a:lnTo>
                  <a:lnTo>
                    <a:pt x="1174" y="51"/>
                  </a:lnTo>
                  <a:lnTo>
                    <a:pt x="1241" y="54"/>
                  </a:lnTo>
                  <a:lnTo>
                    <a:pt x="1292" y="46"/>
                  </a:lnTo>
                  <a:lnTo>
                    <a:pt x="1319" y="49"/>
                  </a:lnTo>
                  <a:lnTo>
                    <a:pt x="1360" y="51"/>
                  </a:lnTo>
                  <a:lnTo>
                    <a:pt x="1395" y="44"/>
                  </a:lnTo>
                  <a:lnTo>
                    <a:pt x="1418" y="39"/>
                  </a:lnTo>
                  <a:lnTo>
                    <a:pt x="1449" y="48"/>
                  </a:lnTo>
                  <a:lnTo>
                    <a:pt x="1514" y="52"/>
                  </a:lnTo>
                  <a:lnTo>
                    <a:pt x="1557" y="39"/>
                  </a:lnTo>
                  <a:lnTo>
                    <a:pt x="1620" y="51"/>
                  </a:lnTo>
                  <a:lnTo>
                    <a:pt x="1665" y="51"/>
                  </a:lnTo>
                  <a:lnTo>
                    <a:pt x="1688" y="51"/>
                  </a:lnTo>
                  <a:lnTo>
                    <a:pt x="1703" y="71"/>
                  </a:lnTo>
                  <a:lnTo>
                    <a:pt x="1713" y="82"/>
                  </a:lnTo>
                  <a:lnTo>
                    <a:pt x="1721" y="104"/>
                  </a:lnTo>
                  <a:lnTo>
                    <a:pt x="1727" y="140"/>
                  </a:lnTo>
                  <a:lnTo>
                    <a:pt x="1732" y="189"/>
                  </a:lnTo>
                  <a:lnTo>
                    <a:pt x="1732" y="88"/>
                  </a:lnTo>
                  <a:lnTo>
                    <a:pt x="1732" y="63"/>
                  </a:lnTo>
                  <a:lnTo>
                    <a:pt x="1729" y="46"/>
                  </a:lnTo>
                  <a:lnTo>
                    <a:pt x="1725" y="25"/>
                  </a:lnTo>
                  <a:lnTo>
                    <a:pt x="1700" y="11"/>
                  </a:lnTo>
                  <a:lnTo>
                    <a:pt x="1606" y="9"/>
                  </a:lnTo>
                  <a:lnTo>
                    <a:pt x="1584" y="2"/>
                  </a:lnTo>
                  <a:lnTo>
                    <a:pt x="1510" y="2"/>
                  </a:lnTo>
                  <a:lnTo>
                    <a:pt x="1488" y="5"/>
                  </a:lnTo>
                  <a:lnTo>
                    <a:pt x="1443" y="5"/>
                  </a:lnTo>
                  <a:lnTo>
                    <a:pt x="1410" y="3"/>
                  </a:lnTo>
                  <a:lnTo>
                    <a:pt x="1349" y="12"/>
                  </a:lnTo>
                  <a:lnTo>
                    <a:pt x="1222" y="5"/>
                  </a:lnTo>
                  <a:lnTo>
                    <a:pt x="1182" y="9"/>
                  </a:lnTo>
                  <a:lnTo>
                    <a:pt x="1112" y="15"/>
                  </a:lnTo>
                  <a:lnTo>
                    <a:pt x="1067" y="10"/>
                  </a:lnTo>
                  <a:lnTo>
                    <a:pt x="1022" y="9"/>
                  </a:lnTo>
                  <a:lnTo>
                    <a:pt x="986" y="9"/>
                  </a:lnTo>
                  <a:lnTo>
                    <a:pt x="947" y="13"/>
                  </a:lnTo>
                  <a:lnTo>
                    <a:pt x="923" y="6"/>
                  </a:lnTo>
                  <a:lnTo>
                    <a:pt x="839" y="9"/>
                  </a:lnTo>
                  <a:lnTo>
                    <a:pt x="813" y="9"/>
                  </a:lnTo>
                  <a:lnTo>
                    <a:pt x="769" y="6"/>
                  </a:lnTo>
                  <a:lnTo>
                    <a:pt x="681" y="10"/>
                  </a:lnTo>
                  <a:lnTo>
                    <a:pt x="603" y="6"/>
                  </a:lnTo>
                  <a:lnTo>
                    <a:pt x="531" y="6"/>
                  </a:lnTo>
                  <a:lnTo>
                    <a:pt x="496" y="9"/>
                  </a:lnTo>
                  <a:lnTo>
                    <a:pt x="463" y="4"/>
                  </a:lnTo>
                  <a:lnTo>
                    <a:pt x="435" y="4"/>
                  </a:lnTo>
                  <a:lnTo>
                    <a:pt x="351" y="4"/>
                  </a:lnTo>
                  <a:lnTo>
                    <a:pt x="253" y="6"/>
                  </a:lnTo>
                  <a:lnTo>
                    <a:pt x="208" y="4"/>
                  </a:lnTo>
                  <a:lnTo>
                    <a:pt x="155" y="6"/>
                  </a:lnTo>
                  <a:lnTo>
                    <a:pt x="87" y="0"/>
                  </a:lnTo>
                  <a:lnTo>
                    <a:pt x="45" y="0"/>
                  </a:lnTo>
                  <a:lnTo>
                    <a:pt x="28" y="2"/>
                  </a:lnTo>
                  <a:lnTo>
                    <a:pt x="15" y="9"/>
                  </a:lnTo>
                  <a:lnTo>
                    <a:pt x="4" y="27"/>
                  </a:lnTo>
                  <a:lnTo>
                    <a:pt x="0" y="56"/>
                  </a:lnTo>
                  <a:lnTo>
                    <a:pt x="0" y="86"/>
                  </a:lnTo>
                  <a:lnTo>
                    <a:pt x="0" y="119"/>
                  </a:lnTo>
                </a:path>
              </a:pathLst>
            </a:custGeom>
            <a:solidFill>
              <a:srgbClr val="FFFFFF"/>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defTabSz="914400" fontAlgn="base">
                <a:spcBef>
                  <a:spcPct val="0"/>
                </a:spcBef>
                <a:spcAft>
                  <a:spcPct val="0"/>
                </a:spcAft>
                <a:defRPr/>
              </a:pPr>
              <a:endParaRPr lang="en-US" sz="2400">
                <a:solidFill>
                  <a:srgbClr val="FFFFCC"/>
                </a:solidFill>
                <a:effectLst>
                  <a:outerShdw blurRad="38100" dist="38100" dir="2700000" algn="tl">
                    <a:srgbClr val="000000">
                      <a:alpha val="43137"/>
                    </a:srgbClr>
                  </a:outerShdw>
                </a:effectLst>
                <a:latin typeface="Times New Roman" charset="0"/>
                <a:ea typeface="ＭＳ Ｐゴシック" charset="0"/>
                <a:cs typeface="ＭＳ Ｐゴシック" charset="0"/>
              </a:endParaRPr>
            </a:p>
          </p:txBody>
        </p:sp>
        <p:sp>
          <p:nvSpPr>
            <p:cNvPr id="17" name="Freeform 20"/>
            <p:cNvSpPr>
              <a:spLocks/>
            </p:cNvSpPr>
            <p:nvPr/>
          </p:nvSpPr>
          <p:spPr bwMode="auto">
            <a:xfrm>
              <a:off x="98" y="539"/>
              <a:ext cx="1733" cy="100"/>
            </a:xfrm>
            <a:custGeom>
              <a:avLst/>
              <a:gdLst>
                <a:gd name="T0" fmla="*/ 0 w 1733"/>
                <a:gd name="T1" fmla="*/ 24 h 100"/>
                <a:gd name="T2" fmla="*/ 4 w 1733"/>
                <a:gd name="T3" fmla="*/ 19 h 100"/>
                <a:gd name="T4" fmla="*/ 6 w 1733"/>
                <a:gd name="T5" fmla="*/ 63 h 100"/>
                <a:gd name="T6" fmla="*/ 22 w 1733"/>
                <a:gd name="T7" fmla="*/ 80 h 100"/>
                <a:gd name="T8" fmla="*/ 48 w 1733"/>
                <a:gd name="T9" fmla="*/ 76 h 100"/>
                <a:gd name="T10" fmla="*/ 90 w 1733"/>
                <a:gd name="T11" fmla="*/ 76 h 100"/>
                <a:gd name="T12" fmla="*/ 132 w 1733"/>
                <a:gd name="T13" fmla="*/ 78 h 100"/>
                <a:gd name="T14" fmla="*/ 156 w 1733"/>
                <a:gd name="T15" fmla="*/ 80 h 100"/>
                <a:gd name="T16" fmla="*/ 202 w 1733"/>
                <a:gd name="T17" fmla="*/ 75 h 100"/>
                <a:gd name="T18" fmla="*/ 266 w 1733"/>
                <a:gd name="T19" fmla="*/ 80 h 100"/>
                <a:gd name="T20" fmla="*/ 336 w 1733"/>
                <a:gd name="T21" fmla="*/ 79 h 100"/>
                <a:gd name="T22" fmla="*/ 390 w 1733"/>
                <a:gd name="T23" fmla="*/ 82 h 100"/>
                <a:gd name="T24" fmla="*/ 421 w 1733"/>
                <a:gd name="T25" fmla="*/ 81 h 100"/>
                <a:gd name="T26" fmla="*/ 525 w 1733"/>
                <a:gd name="T27" fmla="*/ 83 h 100"/>
                <a:gd name="T28" fmla="*/ 590 w 1733"/>
                <a:gd name="T29" fmla="*/ 76 h 100"/>
                <a:gd name="T30" fmla="*/ 656 w 1733"/>
                <a:gd name="T31" fmla="*/ 78 h 100"/>
                <a:gd name="T32" fmla="*/ 708 w 1733"/>
                <a:gd name="T33" fmla="*/ 78 h 100"/>
                <a:gd name="T34" fmla="*/ 788 w 1733"/>
                <a:gd name="T35" fmla="*/ 77 h 100"/>
                <a:gd name="T36" fmla="*/ 850 w 1733"/>
                <a:gd name="T37" fmla="*/ 71 h 100"/>
                <a:gd name="T38" fmla="*/ 942 w 1733"/>
                <a:gd name="T39" fmla="*/ 73 h 100"/>
                <a:gd name="T40" fmla="*/ 1055 w 1733"/>
                <a:gd name="T41" fmla="*/ 76 h 100"/>
                <a:gd name="T42" fmla="*/ 1121 w 1733"/>
                <a:gd name="T43" fmla="*/ 71 h 100"/>
                <a:gd name="T44" fmla="*/ 1150 w 1733"/>
                <a:gd name="T45" fmla="*/ 79 h 100"/>
                <a:gd name="T46" fmla="*/ 1237 w 1733"/>
                <a:gd name="T47" fmla="*/ 79 h 100"/>
                <a:gd name="T48" fmla="*/ 1308 w 1733"/>
                <a:gd name="T49" fmla="*/ 79 h 100"/>
                <a:gd name="T50" fmla="*/ 1332 w 1733"/>
                <a:gd name="T51" fmla="*/ 75 h 100"/>
                <a:gd name="T52" fmla="*/ 1373 w 1733"/>
                <a:gd name="T53" fmla="*/ 80 h 100"/>
                <a:gd name="T54" fmla="*/ 1394 w 1733"/>
                <a:gd name="T55" fmla="*/ 80 h 100"/>
                <a:gd name="T56" fmla="*/ 1451 w 1733"/>
                <a:gd name="T57" fmla="*/ 80 h 100"/>
                <a:gd name="T58" fmla="*/ 1499 w 1733"/>
                <a:gd name="T59" fmla="*/ 77 h 100"/>
                <a:gd name="T60" fmla="*/ 1578 w 1733"/>
                <a:gd name="T61" fmla="*/ 74 h 100"/>
                <a:gd name="T62" fmla="*/ 1687 w 1733"/>
                <a:gd name="T63" fmla="*/ 73 h 100"/>
                <a:gd name="T64" fmla="*/ 1713 w 1733"/>
                <a:gd name="T65" fmla="*/ 65 h 100"/>
                <a:gd name="T66" fmla="*/ 1727 w 1733"/>
                <a:gd name="T67" fmla="*/ 42 h 100"/>
                <a:gd name="T68" fmla="*/ 1732 w 1733"/>
                <a:gd name="T69" fmla="*/ 63 h 100"/>
                <a:gd name="T70" fmla="*/ 1730 w 1733"/>
                <a:gd name="T71" fmla="*/ 80 h 100"/>
                <a:gd name="T72" fmla="*/ 1716 w 1733"/>
                <a:gd name="T73" fmla="*/ 95 h 100"/>
                <a:gd name="T74" fmla="*/ 1606 w 1733"/>
                <a:gd name="T75" fmla="*/ 95 h 100"/>
                <a:gd name="T76" fmla="*/ 1510 w 1733"/>
                <a:gd name="T77" fmla="*/ 97 h 100"/>
                <a:gd name="T78" fmla="*/ 1466 w 1733"/>
                <a:gd name="T79" fmla="*/ 99 h 100"/>
                <a:gd name="T80" fmla="*/ 1416 w 1733"/>
                <a:gd name="T81" fmla="*/ 99 h 100"/>
                <a:gd name="T82" fmla="*/ 1325 w 1733"/>
                <a:gd name="T83" fmla="*/ 93 h 100"/>
                <a:gd name="T84" fmla="*/ 1216 w 1733"/>
                <a:gd name="T85" fmla="*/ 92 h 100"/>
                <a:gd name="T86" fmla="*/ 1125 w 1733"/>
                <a:gd name="T87" fmla="*/ 94 h 100"/>
                <a:gd name="T88" fmla="*/ 1067 w 1733"/>
                <a:gd name="T89" fmla="*/ 94 h 100"/>
                <a:gd name="T90" fmla="*/ 1022 w 1733"/>
                <a:gd name="T91" fmla="*/ 95 h 100"/>
                <a:gd name="T92" fmla="*/ 987 w 1733"/>
                <a:gd name="T93" fmla="*/ 97 h 100"/>
                <a:gd name="T94" fmla="*/ 947 w 1733"/>
                <a:gd name="T95" fmla="*/ 93 h 100"/>
                <a:gd name="T96" fmla="*/ 901 w 1733"/>
                <a:gd name="T97" fmla="*/ 97 h 100"/>
                <a:gd name="T98" fmla="*/ 839 w 1733"/>
                <a:gd name="T99" fmla="*/ 97 h 100"/>
                <a:gd name="T100" fmla="*/ 791 w 1733"/>
                <a:gd name="T101" fmla="*/ 95 h 100"/>
                <a:gd name="T102" fmla="*/ 720 w 1733"/>
                <a:gd name="T103" fmla="*/ 99 h 100"/>
                <a:gd name="T104" fmla="*/ 638 w 1733"/>
                <a:gd name="T105" fmla="*/ 99 h 100"/>
                <a:gd name="T106" fmla="*/ 563 w 1733"/>
                <a:gd name="T107" fmla="*/ 99 h 100"/>
                <a:gd name="T108" fmla="*/ 496 w 1733"/>
                <a:gd name="T109" fmla="*/ 95 h 100"/>
                <a:gd name="T110" fmla="*/ 435 w 1733"/>
                <a:gd name="T111" fmla="*/ 97 h 100"/>
                <a:gd name="T112" fmla="*/ 326 w 1733"/>
                <a:gd name="T113" fmla="*/ 97 h 100"/>
                <a:gd name="T114" fmla="*/ 208 w 1733"/>
                <a:gd name="T115" fmla="*/ 97 h 100"/>
                <a:gd name="T116" fmla="*/ 15 w 1733"/>
                <a:gd name="T117" fmla="*/ 95 h 100"/>
                <a:gd name="T118" fmla="*/ 0 w 1733"/>
                <a:gd name="T119" fmla="*/ 76 h 100"/>
                <a:gd name="T120" fmla="*/ 0 w 1733"/>
                <a:gd name="T121" fmla="*/ 50 h 10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733" h="100">
                  <a:moveTo>
                    <a:pt x="0" y="50"/>
                  </a:moveTo>
                  <a:lnTo>
                    <a:pt x="0" y="24"/>
                  </a:lnTo>
                  <a:lnTo>
                    <a:pt x="0" y="0"/>
                  </a:lnTo>
                  <a:lnTo>
                    <a:pt x="4" y="19"/>
                  </a:lnTo>
                  <a:lnTo>
                    <a:pt x="5" y="35"/>
                  </a:lnTo>
                  <a:lnTo>
                    <a:pt x="6" y="63"/>
                  </a:lnTo>
                  <a:lnTo>
                    <a:pt x="12" y="76"/>
                  </a:lnTo>
                  <a:lnTo>
                    <a:pt x="22" y="80"/>
                  </a:lnTo>
                  <a:lnTo>
                    <a:pt x="33" y="77"/>
                  </a:lnTo>
                  <a:lnTo>
                    <a:pt x="48" y="76"/>
                  </a:lnTo>
                  <a:lnTo>
                    <a:pt x="74" y="75"/>
                  </a:lnTo>
                  <a:lnTo>
                    <a:pt x="90" y="76"/>
                  </a:lnTo>
                  <a:lnTo>
                    <a:pt x="103" y="76"/>
                  </a:lnTo>
                  <a:lnTo>
                    <a:pt x="132" y="78"/>
                  </a:lnTo>
                  <a:lnTo>
                    <a:pt x="143" y="79"/>
                  </a:lnTo>
                  <a:lnTo>
                    <a:pt x="156" y="80"/>
                  </a:lnTo>
                  <a:lnTo>
                    <a:pt x="178" y="76"/>
                  </a:lnTo>
                  <a:lnTo>
                    <a:pt x="202" y="75"/>
                  </a:lnTo>
                  <a:lnTo>
                    <a:pt x="231" y="74"/>
                  </a:lnTo>
                  <a:lnTo>
                    <a:pt x="266" y="80"/>
                  </a:lnTo>
                  <a:lnTo>
                    <a:pt x="311" y="82"/>
                  </a:lnTo>
                  <a:lnTo>
                    <a:pt x="336" y="79"/>
                  </a:lnTo>
                  <a:lnTo>
                    <a:pt x="351" y="82"/>
                  </a:lnTo>
                  <a:lnTo>
                    <a:pt x="390" y="82"/>
                  </a:lnTo>
                  <a:lnTo>
                    <a:pt x="404" y="77"/>
                  </a:lnTo>
                  <a:lnTo>
                    <a:pt x="421" y="81"/>
                  </a:lnTo>
                  <a:lnTo>
                    <a:pt x="467" y="80"/>
                  </a:lnTo>
                  <a:lnTo>
                    <a:pt x="525" y="83"/>
                  </a:lnTo>
                  <a:lnTo>
                    <a:pt x="545" y="80"/>
                  </a:lnTo>
                  <a:lnTo>
                    <a:pt x="590" y="76"/>
                  </a:lnTo>
                  <a:lnTo>
                    <a:pt x="620" y="75"/>
                  </a:lnTo>
                  <a:lnTo>
                    <a:pt x="656" y="78"/>
                  </a:lnTo>
                  <a:lnTo>
                    <a:pt x="680" y="80"/>
                  </a:lnTo>
                  <a:lnTo>
                    <a:pt x="708" y="78"/>
                  </a:lnTo>
                  <a:lnTo>
                    <a:pt x="757" y="81"/>
                  </a:lnTo>
                  <a:lnTo>
                    <a:pt x="788" y="77"/>
                  </a:lnTo>
                  <a:lnTo>
                    <a:pt x="818" y="77"/>
                  </a:lnTo>
                  <a:lnTo>
                    <a:pt x="850" y="71"/>
                  </a:lnTo>
                  <a:lnTo>
                    <a:pt x="890" y="77"/>
                  </a:lnTo>
                  <a:lnTo>
                    <a:pt x="942" y="73"/>
                  </a:lnTo>
                  <a:lnTo>
                    <a:pt x="1002" y="73"/>
                  </a:lnTo>
                  <a:lnTo>
                    <a:pt x="1055" y="76"/>
                  </a:lnTo>
                  <a:lnTo>
                    <a:pt x="1086" y="71"/>
                  </a:lnTo>
                  <a:lnTo>
                    <a:pt x="1121" y="71"/>
                  </a:lnTo>
                  <a:lnTo>
                    <a:pt x="1135" y="77"/>
                  </a:lnTo>
                  <a:lnTo>
                    <a:pt x="1150" y="79"/>
                  </a:lnTo>
                  <a:lnTo>
                    <a:pt x="1196" y="76"/>
                  </a:lnTo>
                  <a:lnTo>
                    <a:pt x="1237" y="79"/>
                  </a:lnTo>
                  <a:lnTo>
                    <a:pt x="1292" y="80"/>
                  </a:lnTo>
                  <a:lnTo>
                    <a:pt x="1308" y="79"/>
                  </a:lnTo>
                  <a:lnTo>
                    <a:pt x="1319" y="79"/>
                  </a:lnTo>
                  <a:lnTo>
                    <a:pt x="1332" y="75"/>
                  </a:lnTo>
                  <a:lnTo>
                    <a:pt x="1360" y="78"/>
                  </a:lnTo>
                  <a:lnTo>
                    <a:pt x="1373" y="80"/>
                  </a:lnTo>
                  <a:lnTo>
                    <a:pt x="1382" y="77"/>
                  </a:lnTo>
                  <a:lnTo>
                    <a:pt x="1394" y="80"/>
                  </a:lnTo>
                  <a:lnTo>
                    <a:pt x="1416" y="76"/>
                  </a:lnTo>
                  <a:lnTo>
                    <a:pt x="1451" y="80"/>
                  </a:lnTo>
                  <a:lnTo>
                    <a:pt x="1485" y="74"/>
                  </a:lnTo>
                  <a:lnTo>
                    <a:pt x="1499" y="77"/>
                  </a:lnTo>
                  <a:lnTo>
                    <a:pt x="1514" y="77"/>
                  </a:lnTo>
                  <a:lnTo>
                    <a:pt x="1578" y="74"/>
                  </a:lnTo>
                  <a:lnTo>
                    <a:pt x="1639" y="77"/>
                  </a:lnTo>
                  <a:lnTo>
                    <a:pt x="1687" y="73"/>
                  </a:lnTo>
                  <a:lnTo>
                    <a:pt x="1703" y="70"/>
                  </a:lnTo>
                  <a:lnTo>
                    <a:pt x="1713" y="65"/>
                  </a:lnTo>
                  <a:lnTo>
                    <a:pt x="1721" y="56"/>
                  </a:lnTo>
                  <a:lnTo>
                    <a:pt x="1727" y="42"/>
                  </a:lnTo>
                  <a:lnTo>
                    <a:pt x="1732" y="22"/>
                  </a:lnTo>
                  <a:lnTo>
                    <a:pt x="1732" y="63"/>
                  </a:lnTo>
                  <a:lnTo>
                    <a:pt x="1732" y="73"/>
                  </a:lnTo>
                  <a:lnTo>
                    <a:pt x="1730" y="80"/>
                  </a:lnTo>
                  <a:lnTo>
                    <a:pt x="1725" y="88"/>
                  </a:lnTo>
                  <a:lnTo>
                    <a:pt x="1716" y="95"/>
                  </a:lnTo>
                  <a:lnTo>
                    <a:pt x="1652" y="99"/>
                  </a:lnTo>
                  <a:lnTo>
                    <a:pt x="1606" y="95"/>
                  </a:lnTo>
                  <a:lnTo>
                    <a:pt x="1583" y="97"/>
                  </a:lnTo>
                  <a:lnTo>
                    <a:pt x="1510" y="97"/>
                  </a:lnTo>
                  <a:lnTo>
                    <a:pt x="1488" y="97"/>
                  </a:lnTo>
                  <a:lnTo>
                    <a:pt x="1466" y="99"/>
                  </a:lnTo>
                  <a:lnTo>
                    <a:pt x="1443" y="96"/>
                  </a:lnTo>
                  <a:lnTo>
                    <a:pt x="1416" y="99"/>
                  </a:lnTo>
                  <a:lnTo>
                    <a:pt x="1346" y="97"/>
                  </a:lnTo>
                  <a:lnTo>
                    <a:pt x="1325" y="93"/>
                  </a:lnTo>
                  <a:lnTo>
                    <a:pt x="1260" y="97"/>
                  </a:lnTo>
                  <a:lnTo>
                    <a:pt x="1216" y="92"/>
                  </a:lnTo>
                  <a:lnTo>
                    <a:pt x="1165" y="97"/>
                  </a:lnTo>
                  <a:lnTo>
                    <a:pt x="1125" y="94"/>
                  </a:lnTo>
                  <a:lnTo>
                    <a:pt x="1088" y="97"/>
                  </a:lnTo>
                  <a:lnTo>
                    <a:pt x="1067" y="94"/>
                  </a:lnTo>
                  <a:lnTo>
                    <a:pt x="1048" y="95"/>
                  </a:lnTo>
                  <a:lnTo>
                    <a:pt x="1022" y="95"/>
                  </a:lnTo>
                  <a:lnTo>
                    <a:pt x="1006" y="92"/>
                  </a:lnTo>
                  <a:lnTo>
                    <a:pt x="987" y="97"/>
                  </a:lnTo>
                  <a:lnTo>
                    <a:pt x="967" y="92"/>
                  </a:lnTo>
                  <a:lnTo>
                    <a:pt x="947" y="93"/>
                  </a:lnTo>
                  <a:lnTo>
                    <a:pt x="923" y="95"/>
                  </a:lnTo>
                  <a:lnTo>
                    <a:pt x="901" y="97"/>
                  </a:lnTo>
                  <a:lnTo>
                    <a:pt x="875" y="97"/>
                  </a:lnTo>
                  <a:lnTo>
                    <a:pt x="839" y="97"/>
                  </a:lnTo>
                  <a:lnTo>
                    <a:pt x="813" y="97"/>
                  </a:lnTo>
                  <a:lnTo>
                    <a:pt x="791" y="95"/>
                  </a:lnTo>
                  <a:lnTo>
                    <a:pt x="769" y="95"/>
                  </a:lnTo>
                  <a:lnTo>
                    <a:pt x="720" y="99"/>
                  </a:lnTo>
                  <a:lnTo>
                    <a:pt x="681" y="94"/>
                  </a:lnTo>
                  <a:lnTo>
                    <a:pt x="638" y="99"/>
                  </a:lnTo>
                  <a:lnTo>
                    <a:pt x="603" y="95"/>
                  </a:lnTo>
                  <a:lnTo>
                    <a:pt x="563" y="99"/>
                  </a:lnTo>
                  <a:lnTo>
                    <a:pt x="531" y="95"/>
                  </a:lnTo>
                  <a:lnTo>
                    <a:pt x="496" y="95"/>
                  </a:lnTo>
                  <a:lnTo>
                    <a:pt x="463" y="97"/>
                  </a:lnTo>
                  <a:lnTo>
                    <a:pt x="435" y="97"/>
                  </a:lnTo>
                  <a:lnTo>
                    <a:pt x="351" y="97"/>
                  </a:lnTo>
                  <a:lnTo>
                    <a:pt x="326" y="97"/>
                  </a:lnTo>
                  <a:lnTo>
                    <a:pt x="254" y="95"/>
                  </a:lnTo>
                  <a:lnTo>
                    <a:pt x="208" y="97"/>
                  </a:lnTo>
                  <a:lnTo>
                    <a:pt x="84" y="94"/>
                  </a:lnTo>
                  <a:lnTo>
                    <a:pt x="15" y="95"/>
                  </a:lnTo>
                  <a:lnTo>
                    <a:pt x="3" y="88"/>
                  </a:lnTo>
                  <a:lnTo>
                    <a:pt x="0" y="76"/>
                  </a:lnTo>
                  <a:lnTo>
                    <a:pt x="0" y="63"/>
                  </a:lnTo>
                  <a:lnTo>
                    <a:pt x="0" y="50"/>
                  </a:lnTo>
                </a:path>
              </a:pathLst>
            </a:custGeom>
            <a:solidFill>
              <a:schemeClr val="bg1"/>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defTabSz="914400" fontAlgn="base">
                <a:spcBef>
                  <a:spcPct val="0"/>
                </a:spcBef>
                <a:spcAft>
                  <a:spcPct val="0"/>
                </a:spcAft>
                <a:defRPr/>
              </a:pPr>
              <a:endParaRPr lang="en-US" sz="2400">
                <a:solidFill>
                  <a:srgbClr val="FFFFCC"/>
                </a:solidFill>
                <a:effectLst>
                  <a:outerShdw blurRad="38100" dist="38100" dir="2700000" algn="tl">
                    <a:srgbClr val="000000">
                      <a:alpha val="43137"/>
                    </a:srgbClr>
                  </a:outerShdw>
                </a:effectLst>
                <a:latin typeface="Times New Roman" charset="0"/>
                <a:ea typeface="ＭＳ Ｐゴシック" charset="0"/>
                <a:cs typeface="ＭＳ Ｐゴシック" charset="0"/>
              </a:endParaRPr>
            </a:p>
          </p:txBody>
        </p:sp>
      </p:grpSp>
      <p:grpSp>
        <p:nvGrpSpPr>
          <p:cNvPr id="18" name="Group 21"/>
          <p:cNvGrpSpPr>
            <a:grpSpLocks/>
          </p:cNvGrpSpPr>
          <p:nvPr/>
        </p:nvGrpSpPr>
        <p:grpSpPr bwMode="auto">
          <a:xfrm>
            <a:off x="6243638" y="222250"/>
            <a:ext cx="2795587" cy="866775"/>
            <a:chOff x="3933" y="140"/>
            <a:chExt cx="1761" cy="546"/>
          </a:xfrm>
        </p:grpSpPr>
        <p:sp>
          <p:nvSpPr>
            <p:cNvPr id="19" name="Freeform 22"/>
            <p:cNvSpPr>
              <a:spLocks/>
            </p:cNvSpPr>
            <p:nvPr/>
          </p:nvSpPr>
          <p:spPr bwMode="auto">
            <a:xfrm>
              <a:off x="3933" y="140"/>
              <a:ext cx="1761" cy="445"/>
            </a:xfrm>
            <a:custGeom>
              <a:avLst/>
              <a:gdLst>
                <a:gd name="T0" fmla="*/ 23 w 1761"/>
                <a:gd name="T1" fmla="*/ 6 h 445"/>
                <a:gd name="T2" fmla="*/ 37 w 1761"/>
                <a:gd name="T3" fmla="*/ 0 h 445"/>
                <a:gd name="T4" fmla="*/ 1706 w 1761"/>
                <a:gd name="T5" fmla="*/ 0 h 445"/>
                <a:gd name="T6" fmla="*/ 1725 w 1761"/>
                <a:gd name="T7" fmla="*/ 4 h 445"/>
                <a:gd name="T8" fmla="*/ 1739 w 1761"/>
                <a:gd name="T9" fmla="*/ 15 h 445"/>
                <a:gd name="T10" fmla="*/ 1751 w 1761"/>
                <a:gd name="T11" fmla="*/ 44 h 445"/>
                <a:gd name="T12" fmla="*/ 1758 w 1761"/>
                <a:gd name="T13" fmla="*/ 77 h 445"/>
                <a:gd name="T14" fmla="*/ 1760 w 1761"/>
                <a:gd name="T15" fmla="*/ 115 h 445"/>
                <a:gd name="T16" fmla="*/ 1760 w 1761"/>
                <a:gd name="T17" fmla="*/ 444 h 445"/>
                <a:gd name="T18" fmla="*/ 66 w 1761"/>
                <a:gd name="T19" fmla="*/ 444 h 445"/>
                <a:gd name="T20" fmla="*/ 0 w 1761"/>
                <a:gd name="T21" fmla="*/ 444 h 445"/>
                <a:gd name="T22" fmla="*/ 0 w 1761"/>
                <a:gd name="T23" fmla="*/ 138 h 445"/>
                <a:gd name="T24" fmla="*/ 0 w 1761"/>
                <a:gd name="T25" fmla="*/ 93 h 445"/>
                <a:gd name="T26" fmla="*/ 7 w 1761"/>
                <a:gd name="T27" fmla="*/ 49 h 445"/>
                <a:gd name="T28" fmla="*/ 13 w 1761"/>
                <a:gd name="T29" fmla="*/ 26 h 445"/>
                <a:gd name="T30" fmla="*/ 23 w 1761"/>
                <a:gd name="T31" fmla="*/ 6 h 44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761" h="445">
                  <a:moveTo>
                    <a:pt x="23" y="6"/>
                  </a:moveTo>
                  <a:lnTo>
                    <a:pt x="37" y="0"/>
                  </a:lnTo>
                  <a:lnTo>
                    <a:pt x="1706" y="0"/>
                  </a:lnTo>
                  <a:lnTo>
                    <a:pt x="1725" y="4"/>
                  </a:lnTo>
                  <a:lnTo>
                    <a:pt x="1739" y="15"/>
                  </a:lnTo>
                  <a:lnTo>
                    <a:pt x="1751" y="44"/>
                  </a:lnTo>
                  <a:lnTo>
                    <a:pt x="1758" y="77"/>
                  </a:lnTo>
                  <a:lnTo>
                    <a:pt x="1760" y="115"/>
                  </a:lnTo>
                  <a:lnTo>
                    <a:pt x="1760" y="444"/>
                  </a:lnTo>
                  <a:lnTo>
                    <a:pt x="66" y="444"/>
                  </a:lnTo>
                  <a:lnTo>
                    <a:pt x="0" y="444"/>
                  </a:lnTo>
                  <a:lnTo>
                    <a:pt x="0" y="138"/>
                  </a:lnTo>
                  <a:lnTo>
                    <a:pt x="0" y="93"/>
                  </a:lnTo>
                  <a:lnTo>
                    <a:pt x="7" y="49"/>
                  </a:lnTo>
                  <a:lnTo>
                    <a:pt x="13" y="26"/>
                  </a:lnTo>
                  <a:lnTo>
                    <a:pt x="23" y="6"/>
                  </a:lnTo>
                </a:path>
              </a:pathLst>
            </a:custGeom>
            <a:gradFill rotWithShape="0">
              <a:gsLst>
                <a:gs pos="0">
                  <a:srgbClr val="00CCFF"/>
                </a:gs>
                <a:gs pos="100000">
                  <a:srgbClr val="FFFFFF"/>
                </a:gs>
              </a:gsLst>
              <a:lin ang="5400000" scaled="1"/>
            </a:gra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defTabSz="914400" fontAlgn="base">
                <a:spcBef>
                  <a:spcPct val="0"/>
                </a:spcBef>
                <a:spcAft>
                  <a:spcPct val="0"/>
                </a:spcAft>
                <a:defRPr/>
              </a:pPr>
              <a:endParaRPr lang="en-US" sz="2400">
                <a:solidFill>
                  <a:srgbClr val="FFFFCC"/>
                </a:solidFill>
                <a:effectLst>
                  <a:outerShdw blurRad="38100" dist="38100" dir="2700000" algn="tl">
                    <a:srgbClr val="000000">
                      <a:alpha val="43137"/>
                    </a:srgbClr>
                  </a:outerShdw>
                </a:effectLst>
                <a:latin typeface="Times New Roman" charset="0"/>
                <a:ea typeface="ＭＳ Ｐゴシック" charset="0"/>
                <a:cs typeface="ＭＳ Ｐゴシック" charset="0"/>
              </a:endParaRPr>
            </a:p>
          </p:txBody>
        </p:sp>
        <p:sp>
          <p:nvSpPr>
            <p:cNvPr id="20" name="Freeform 23"/>
            <p:cNvSpPr>
              <a:spLocks/>
            </p:cNvSpPr>
            <p:nvPr/>
          </p:nvSpPr>
          <p:spPr bwMode="auto">
            <a:xfrm>
              <a:off x="3933" y="425"/>
              <a:ext cx="1761" cy="190"/>
            </a:xfrm>
            <a:custGeom>
              <a:avLst/>
              <a:gdLst>
                <a:gd name="T0" fmla="*/ 85 w 1761"/>
                <a:gd name="T1" fmla="*/ 65 h 190"/>
                <a:gd name="T2" fmla="*/ 138 w 1761"/>
                <a:gd name="T3" fmla="*/ 65 h 190"/>
                <a:gd name="T4" fmla="*/ 180 w 1761"/>
                <a:gd name="T5" fmla="*/ 97 h 190"/>
                <a:gd name="T6" fmla="*/ 248 w 1761"/>
                <a:gd name="T7" fmla="*/ 78 h 190"/>
                <a:gd name="T8" fmla="*/ 325 w 1761"/>
                <a:gd name="T9" fmla="*/ 69 h 190"/>
                <a:gd name="T10" fmla="*/ 379 w 1761"/>
                <a:gd name="T11" fmla="*/ 88 h 190"/>
                <a:gd name="T12" fmla="*/ 438 w 1761"/>
                <a:gd name="T13" fmla="*/ 78 h 190"/>
                <a:gd name="T14" fmla="*/ 532 w 1761"/>
                <a:gd name="T15" fmla="*/ 84 h 190"/>
                <a:gd name="T16" fmla="*/ 592 w 1761"/>
                <a:gd name="T17" fmla="*/ 97 h 190"/>
                <a:gd name="T18" fmla="*/ 663 w 1761"/>
                <a:gd name="T19" fmla="*/ 59 h 190"/>
                <a:gd name="T20" fmla="*/ 716 w 1761"/>
                <a:gd name="T21" fmla="*/ 93 h 190"/>
                <a:gd name="T22" fmla="*/ 787 w 1761"/>
                <a:gd name="T23" fmla="*/ 87 h 190"/>
                <a:gd name="T24" fmla="*/ 824 w 1761"/>
                <a:gd name="T25" fmla="*/ 93 h 190"/>
                <a:gd name="T26" fmla="*/ 857 w 1761"/>
                <a:gd name="T27" fmla="*/ 59 h 190"/>
                <a:gd name="T28" fmla="*/ 899 w 1761"/>
                <a:gd name="T29" fmla="*/ 35 h 190"/>
                <a:gd name="T30" fmla="*/ 949 w 1761"/>
                <a:gd name="T31" fmla="*/ 32 h 190"/>
                <a:gd name="T32" fmla="*/ 991 w 1761"/>
                <a:gd name="T33" fmla="*/ 23 h 190"/>
                <a:gd name="T34" fmla="*/ 1030 w 1761"/>
                <a:gd name="T35" fmla="*/ 49 h 190"/>
                <a:gd name="T36" fmla="*/ 1071 w 1761"/>
                <a:gd name="T37" fmla="*/ 69 h 190"/>
                <a:gd name="T38" fmla="*/ 1138 w 1761"/>
                <a:gd name="T39" fmla="*/ 55 h 190"/>
                <a:gd name="T40" fmla="*/ 1168 w 1761"/>
                <a:gd name="T41" fmla="*/ 92 h 190"/>
                <a:gd name="T42" fmla="*/ 1215 w 1761"/>
                <a:gd name="T43" fmla="*/ 97 h 190"/>
                <a:gd name="T44" fmla="*/ 1293 w 1761"/>
                <a:gd name="T45" fmla="*/ 97 h 190"/>
                <a:gd name="T46" fmla="*/ 1340 w 1761"/>
                <a:gd name="T47" fmla="*/ 81 h 190"/>
                <a:gd name="T48" fmla="*/ 1376 w 1761"/>
                <a:gd name="T49" fmla="*/ 88 h 190"/>
                <a:gd name="T50" fmla="*/ 1418 w 1761"/>
                <a:gd name="T51" fmla="*/ 59 h 190"/>
                <a:gd name="T52" fmla="*/ 1478 w 1761"/>
                <a:gd name="T53" fmla="*/ 55 h 190"/>
                <a:gd name="T54" fmla="*/ 1528 w 1761"/>
                <a:gd name="T55" fmla="*/ 23 h 190"/>
                <a:gd name="T56" fmla="*/ 1567 w 1761"/>
                <a:gd name="T57" fmla="*/ 15 h 190"/>
                <a:gd name="T58" fmla="*/ 1617 w 1761"/>
                <a:gd name="T59" fmla="*/ 28 h 190"/>
                <a:gd name="T60" fmla="*/ 1661 w 1761"/>
                <a:gd name="T61" fmla="*/ 1 h 190"/>
                <a:gd name="T62" fmla="*/ 1703 w 1761"/>
                <a:gd name="T63" fmla="*/ 49 h 190"/>
                <a:gd name="T64" fmla="*/ 1750 w 1761"/>
                <a:gd name="T65" fmla="*/ 24 h 190"/>
                <a:gd name="T66" fmla="*/ 1760 w 1761"/>
                <a:gd name="T67" fmla="*/ 189 h 190"/>
                <a:gd name="T68" fmla="*/ 727 w 1761"/>
                <a:gd name="T69" fmla="*/ 153 h 190"/>
                <a:gd name="T70" fmla="*/ 0 w 1761"/>
                <a:gd name="T71" fmla="*/ 30 h 190"/>
                <a:gd name="T72" fmla="*/ 26 w 1761"/>
                <a:gd name="T73" fmla="*/ 51 h 190"/>
                <a:gd name="T74" fmla="*/ 61 w 1761"/>
                <a:gd name="T75" fmla="*/ 59 h 19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761" h="190">
                  <a:moveTo>
                    <a:pt x="61" y="59"/>
                  </a:moveTo>
                  <a:lnTo>
                    <a:pt x="85" y="65"/>
                  </a:lnTo>
                  <a:lnTo>
                    <a:pt x="112" y="59"/>
                  </a:lnTo>
                  <a:lnTo>
                    <a:pt x="138" y="65"/>
                  </a:lnTo>
                  <a:lnTo>
                    <a:pt x="158" y="83"/>
                  </a:lnTo>
                  <a:lnTo>
                    <a:pt x="180" y="97"/>
                  </a:lnTo>
                  <a:lnTo>
                    <a:pt x="217" y="85"/>
                  </a:lnTo>
                  <a:lnTo>
                    <a:pt x="248" y="78"/>
                  </a:lnTo>
                  <a:lnTo>
                    <a:pt x="293" y="78"/>
                  </a:lnTo>
                  <a:lnTo>
                    <a:pt x="325" y="69"/>
                  </a:lnTo>
                  <a:lnTo>
                    <a:pt x="354" y="78"/>
                  </a:lnTo>
                  <a:lnTo>
                    <a:pt x="379" y="88"/>
                  </a:lnTo>
                  <a:lnTo>
                    <a:pt x="402" y="92"/>
                  </a:lnTo>
                  <a:lnTo>
                    <a:pt x="438" y="78"/>
                  </a:lnTo>
                  <a:lnTo>
                    <a:pt x="477" y="78"/>
                  </a:lnTo>
                  <a:lnTo>
                    <a:pt x="532" y="84"/>
                  </a:lnTo>
                  <a:lnTo>
                    <a:pt x="555" y="102"/>
                  </a:lnTo>
                  <a:lnTo>
                    <a:pt x="592" y="97"/>
                  </a:lnTo>
                  <a:lnTo>
                    <a:pt x="629" y="69"/>
                  </a:lnTo>
                  <a:lnTo>
                    <a:pt x="663" y="59"/>
                  </a:lnTo>
                  <a:lnTo>
                    <a:pt x="687" y="69"/>
                  </a:lnTo>
                  <a:lnTo>
                    <a:pt x="716" y="93"/>
                  </a:lnTo>
                  <a:lnTo>
                    <a:pt x="750" y="102"/>
                  </a:lnTo>
                  <a:lnTo>
                    <a:pt x="787" y="87"/>
                  </a:lnTo>
                  <a:lnTo>
                    <a:pt x="805" y="81"/>
                  </a:lnTo>
                  <a:lnTo>
                    <a:pt x="824" y="93"/>
                  </a:lnTo>
                  <a:lnTo>
                    <a:pt x="840" y="78"/>
                  </a:lnTo>
                  <a:lnTo>
                    <a:pt x="857" y="59"/>
                  </a:lnTo>
                  <a:lnTo>
                    <a:pt x="877" y="40"/>
                  </a:lnTo>
                  <a:lnTo>
                    <a:pt x="899" y="35"/>
                  </a:lnTo>
                  <a:lnTo>
                    <a:pt x="924" y="40"/>
                  </a:lnTo>
                  <a:lnTo>
                    <a:pt x="949" y="32"/>
                  </a:lnTo>
                  <a:lnTo>
                    <a:pt x="975" y="23"/>
                  </a:lnTo>
                  <a:lnTo>
                    <a:pt x="991" y="23"/>
                  </a:lnTo>
                  <a:lnTo>
                    <a:pt x="1006" y="25"/>
                  </a:lnTo>
                  <a:lnTo>
                    <a:pt x="1030" y="49"/>
                  </a:lnTo>
                  <a:lnTo>
                    <a:pt x="1052" y="45"/>
                  </a:lnTo>
                  <a:lnTo>
                    <a:pt x="1071" y="69"/>
                  </a:lnTo>
                  <a:lnTo>
                    <a:pt x="1107" y="69"/>
                  </a:lnTo>
                  <a:lnTo>
                    <a:pt x="1138" y="55"/>
                  </a:lnTo>
                  <a:lnTo>
                    <a:pt x="1153" y="73"/>
                  </a:lnTo>
                  <a:lnTo>
                    <a:pt x="1168" y="92"/>
                  </a:lnTo>
                  <a:lnTo>
                    <a:pt x="1190" y="86"/>
                  </a:lnTo>
                  <a:lnTo>
                    <a:pt x="1215" y="97"/>
                  </a:lnTo>
                  <a:lnTo>
                    <a:pt x="1242" y="87"/>
                  </a:lnTo>
                  <a:lnTo>
                    <a:pt x="1293" y="97"/>
                  </a:lnTo>
                  <a:lnTo>
                    <a:pt x="1315" y="107"/>
                  </a:lnTo>
                  <a:lnTo>
                    <a:pt x="1340" y="81"/>
                  </a:lnTo>
                  <a:lnTo>
                    <a:pt x="1357" y="79"/>
                  </a:lnTo>
                  <a:lnTo>
                    <a:pt x="1376" y="88"/>
                  </a:lnTo>
                  <a:lnTo>
                    <a:pt x="1394" y="85"/>
                  </a:lnTo>
                  <a:lnTo>
                    <a:pt x="1418" y="59"/>
                  </a:lnTo>
                  <a:lnTo>
                    <a:pt x="1458" y="51"/>
                  </a:lnTo>
                  <a:lnTo>
                    <a:pt x="1478" y="55"/>
                  </a:lnTo>
                  <a:lnTo>
                    <a:pt x="1498" y="55"/>
                  </a:lnTo>
                  <a:lnTo>
                    <a:pt x="1528" y="23"/>
                  </a:lnTo>
                  <a:lnTo>
                    <a:pt x="1545" y="10"/>
                  </a:lnTo>
                  <a:lnTo>
                    <a:pt x="1567" y="15"/>
                  </a:lnTo>
                  <a:lnTo>
                    <a:pt x="1592" y="49"/>
                  </a:lnTo>
                  <a:lnTo>
                    <a:pt x="1617" y="28"/>
                  </a:lnTo>
                  <a:lnTo>
                    <a:pt x="1641" y="0"/>
                  </a:lnTo>
                  <a:lnTo>
                    <a:pt x="1661" y="1"/>
                  </a:lnTo>
                  <a:lnTo>
                    <a:pt x="1685" y="59"/>
                  </a:lnTo>
                  <a:lnTo>
                    <a:pt x="1703" y="49"/>
                  </a:lnTo>
                  <a:lnTo>
                    <a:pt x="1729" y="25"/>
                  </a:lnTo>
                  <a:lnTo>
                    <a:pt x="1750" y="24"/>
                  </a:lnTo>
                  <a:lnTo>
                    <a:pt x="1760" y="44"/>
                  </a:lnTo>
                  <a:lnTo>
                    <a:pt x="1760" y="189"/>
                  </a:lnTo>
                  <a:lnTo>
                    <a:pt x="740" y="148"/>
                  </a:lnTo>
                  <a:lnTo>
                    <a:pt x="727" y="153"/>
                  </a:lnTo>
                  <a:lnTo>
                    <a:pt x="0" y="136"/>
                  </a:lnTo>
                  <a:lnTo>
                    <a:pt x="0" y="30"/>
                  </a:lnTo>
                  <a:lnTo>
                    <a:pt x="10" y="46"/>
                  </a:lnTo>
                  <a:lnTo>
                    <a:pt x="26" y="51"/>
                  </a:lnTo>
                  <a:lnTo>
                    <a:pt x="46" y="53"/>
                  </a:lnTo>
                  <a:lnTo>
                    <a:pt x="61" y="59"/>
                  </a:lnTo>
                </a:path>
              </a:pathLst>
            </a:custGeom>
            <a:solidFill>
              <a:srgbClr val="003300"/>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defTabSz="914400" fontAlgn="base">
                <a:spcBef>
                  <a:spcPct val="0"/>
                </a:spcBef>
                <a:spcAft>
                  <a:spcPct val="0"/>
                </a:spcAft>
                <a:defRPr/>
              </a:pPr>
              <a:endParaRPr lang="en-US" sz="2400">
                <a:solidFill>
                  <a:srgbClr val="FFFFCC"/>
                </a:solidFill>
                <a:effectLst>
                  <a:outerShdw blurRad="38100" dist="38100" dir="2700000" algn="tl">
                    <a:srgbClr val="000000">
                      <a:alpha val="43137"/>
                    </a:srgbClr>
                  </a:outerShdw>
                </a:effectLst>
                <a:latin typeface="Times New Roman" charset="0"/>
                <a:ea typeface="ＭＳ Ｐゴシック" charset="0"/>
                <a:cs typeface="ＭＳ Ｐゴシック" charset="0"/>
              </a:endParaRPr>
            </a:p>
          </p:txBody>
        </p:sp>
        <p:sp>
          <p:nvSpPr>
            <p:cNvPr id="21" name="Freeform 24"/>
            <p:cNvSpPr>
              <a:spLocks/>
            </p:cNvSpPr>
            <p:nvPr/>
          </p:nvSpPr>
          <p:spPr bwMode="auto">
            <a:xfrm>
              <a:off x="3933" y="489"/>
              <a:ext cx="1761" cy="197"/>
            </a:xfrm>
            <a:custGeom>
              <a:avLst/>
              <a:gdLst>
                <a:gd name="T0" fmla="*/ 37 w 1761"/>
                <a:gd name="T1" fmla="*/ 194 h 197"/>
                <a:gd name="T2" fmla="*/ 1706 w 1761"/>
                <a:gd name="T3" fmla="*/ 196 h 197"/>
                <a:gd name="T4" fmla="*/ 1739 w 1761"/>
                <a:gd name="T5" fmla="*/ 189 h 197"/>
                <a:gd name="T6" fmla="*/ 1758 w 1761"/>
                <a:gd name="T7" fmla="*/ 165 h 197"/>
                <a:gd name="T8" fmla="*/ 1760 w 1761"/>
                <a:gd name="T9" fmla="*/ 23 h 197"/>
                <a:gd name="T10" fmla="*/ 1736 w 1761"/>
                <a:gd name="T11" fmla="*/ 7 h 197"/>
                <a:gd name="T12" fmla="*/ 1723 w 1761"/>
                <a:gd name="T13" fmla="*/ 53 h 197"/>
                <a:gd name="T14" fmla="*/ 1706 w 1761"/>
                <a:gd name="T15" fmla="*/ 50 h 197"/>
                <a:gd name="T16" fmla="*/ 1671 w 1761"/>
                <a:gd name="T17" fmla="*/ 26 h 197"/>
                <a:gd name="T18" fmla="*/ 1625 w 1761"/>
                <a:gd name="T19" fmla="*/ 34 h 197"/>
                <a:gd name="T20" fmla="*/ 1588 w 1761"/>
                <a:gd name="T21" fmla="*/ 39 h 197"/>
                <a:gd name="T22" fmla="*/ 1554 w 1761"/>
                <a:gd name="T23" fmla="*/ 26 h 197"/>
                <a:gd name="T24" fmla="*/ 1520 w 1761"/>
                <a:gd name="T25" fmla="*/ 42 h 197"/>
                <a:gd name="T26" fmla="*/ 1498 w 1761"/>
                <a:gd name="T27" fmla="*/ 52 h 197"/>
                <a:gd name="T28" fmla="*/ 1445 w 1761"/>
                <a:gd name="T29" fmla="*/ 45 h 197"/>
                <a:gd name="T30" fmla="*/ 1396 w 1761"/>
                <a:gd name="T31" fmla="*/ 37 h 197"/>
                <a:gd name="T32" fmla="*/ 1337 w 1761"/>
                <a:gd name="T33" fmla="*/ 86 h 197"/>
                <a:gd name="T34" fmla="*/ 1293 w 1761"/>
                <a:gd name="T35" fmla="*/ 61 h 197"/>
                <a:gd name="T36" fmla="*/ 1240 w 1761"/>
                <a:gd name="T37" fmla="*/ 59 h 197"/>
                <a:gd name="T38" fmla="*/ 1153 w 1761"/>
                <a:gd name="T39" fmla="*/ 58 h 197"/>
                <a:gd name="T40" fmla="*/ 1112 w 1761"/>
                <a:gd name="T41" fmla="*/ 52 h 197"/>
                <a:gd name="T42" fmla="*/ 1079 w 1761"/>
                <a:gd name="T43" fmla="*/ 37 h 197"/>
                <a:gd name="T44" fmla="*/ 1006 w 1761"/>
                <a:gd name="T45" fmla="*/ 68 h 197"/>
                <a:gd name="T46" fmla="*/ 943 w 1761"/>
                <a:gd name="T47" fmla="*/ 53 h 197"/>
                <a:gd name="T48" fmla="*/ 866 w 1761"/>
                <a:gd name="T49" fmla="*/ 61 h 197"/>
                <a:gd name="T50" fmla="*/ 804 w 1761"/>
                <a:gd name="T51" fmla="*/ 61 h 197"/>
                <a:gd name="T52" fmla="*/ 730 w 1761"/>
                <a:gd name="T53" fmla="*/ 82 h 197"/>
                <a:gd name="T54" fmla="*/ 652 w 1761"/>
                <a:gd name="T55" fmla="*/ 71 h 197"/>
                <a:gd name="T56" fmla="*/ 563 w 1761"/>
                <a:gd name="T57" fmla="*/ 73 h 197"/>
                <a:gd name="T58" fmla="*/ 468 w 1761"/>
                <a:gd name="T59" fmla="*/ 52 h 197"/>
                <a:gd name="T60" fmla="*/ 369 w 1761"/>
                <a:gd name="T61" fmla="*/ 37 h 197"/>
                <a:gd name="T62" fmla="*/ 301 w 1761"/>
                <a:gd name="T63" fmla="*/ 55 h 197"/>
                <a:gd name="T64" fmla="*/ 262 w 1761"/>
                <a:gd name="T65" fmla="*/ 50 h 197"/>
                <a:gd name="T66" fmla="*/ 205 w 1761"/>
                <a:gd name="T67" fmla="*/ 57 h 197"/>
                <a:gd name="T68" fmla="*/ 143 w 1761"/>
                <a:gd name="T69" fmla="*/ 55 h 197"/>
                <a:gd name="T70" fmla="*/ 80 w 1761"/>
                <a:gd name="T71" fmla="*/ 68 h 197"/>
                <a:gd name="T72" fmla="*/ 16 w 1761"/>
                <a:gd name="T73" fmla="*/ 59 h 197"/>
                <a:gd name="T74" fmla="*/ 2 w 1761"/>
                <a:gd name="T75" fmla="*/ 116 h 197"/>
                <a:gd name="T76" fmla="*/ 13 w 1761"/>
                <a:gd name="T77" fmla="*/ 184 h 197"/>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1761" h="197">
                  <a:moveTo>
                    <a:pt x="23" y="191"/>
                  </a:moveTo>
                  <a:lnTo>
                    <a:pt x="37" y="194"/>
                  </a:lnTo>
                  <a:lnTo>
                    <a:pt x="54" y="196"/>
                  </a:lnTo>
                  <a:lnTo>
                    <a:pt x="1706" y="196"/>
                  </a:lnTo>
                  <a:lnTo>
                    <a:pt x="1725" y="193"/>
                  </a:lnTo>
                  <a:lnTo>
                    <a:pt x="1739" y="189"/>
                  </a:lnTo>
                  <a:lnTo>
                    <a:pt x="1751" y="178"/>
                  </a:lnTo>
                  <a:lnTo>
                    <a:pt x="1758" y="165"/>
                  </a:lnTo>
                  <a:lnTo>
                    <a:pt x="1760" y="150"/>
                  </a:lnTo>
                  <a:lnTo>
                    <a:pt x="1760" y="23"/>
                  </a:lnTo>
                  <a:lnTo>
                    <a:pt x="1745" y="0"/>
                  </a:lnTo>
                  <a:lnTo>
                    <a:pt x="1736" y="7"/>
                  </a:lnTo>
                  <a:lnTo>
                    <a:pt x="1729" y="28"/>
                  </a:lnTo>
                  <a:lnTo>
                    <a:pt x="1723" y="53"/>
                  </a:lnTo>
                  <a:lnTo>
                    <a:pt x="1716" y="52"/>
                  </a:lnTo>
                  <a:lnTo>
                    <a:pt x="1706" y="50"/>
                  </a:lnTo>
                  <a:lnTo>
                    <a:pt x="1685" y="37"/>
                  </a:lnTo>
                  <a:lnTo>
                    <a:pt x="1671" y="26"/>
                  </a:lnTo>
                  <a:lnTo>
                    <a:pt x="1649" y="23"/>
                  </a:lnTo>
                  <a:lnTo>
                    <a:pt x="1625" y="34"/>
                  </a:lnTo>
                  <a:lnTo>
                    <a:pt x="1603" y="52"/>
                  </a:lnTo>
                  <a:lnTo>
                    <a:pt x="1588" y="39"/>
                  </a:lnTo>
                  <a:lnTo>
                    <a:pt x="1574" y="37"/>
                  </a:lnTo>
                  <a:lnTo>
                    <a:pt x="1554" y="26"/>
                  </a:lnTo>
                  <a:lnTo>
                    <a:pt x="1534" y="30"/>
                  </a:lnTo>
                  <a:lnTo>
                    <a:pt x="1520" y="42"/>
                  </a:lnTo>
                  <a:lnTo>
                    <a:pt x="1514" y="59"/>
                  </a:lnTo>
                  <a:lnTo>
                    <a:pt x="1498" y="52"/>
                  </a:lnTo>
                  <a:lnTo>
                    <a:pt x="1475" y="52"/>
                  </a:lnTo>
                  <a:lnTo>
                    <a:pt x="1445" y="45"/>
                  </a:lnTo>
                  <a:lnTo>
                    <a:pt x="1419" y="59"/>
                  </a:lnTo>
                  <a:lnTo>
                    <a:pt x="1396" y="37"/>
                  </a:lnTo>
                  <a:lnTo>
                    <a:pt x="1366" y="52"/>
                  </a:lnTo>
                  <a:lnTo>
                    <a:pt x="1337" y="86"/>
                  </a:lnTo>
                  <a:lnTo>
                    <a:pt x="1314" y="73"/>
                  </a:lnTo>
                  <a:lnTo>
                    <a:pt x="1293" y="61"/>
                  </a:lnTo>
                  <a:lnTo>
                    <a:pt x="1270" y="53"/>
                  </a:lnTo>
                  <a:lnTo>
                    <a:pt x="1240" y="59"/>
                  </a:lnTo>
                  <a:lnTo>
                    <a:pt x="1194" y="69"/>
                  </a:lnTo>
                  <a:lnTo>
                    <a:pt x="1153" y="58"/>
                  </a:lnTo>
                  <a:lnTo>
                    <a:pt x="1135" y="63"/>
                  </a:lnTo>
                  <a:lnTo>
                    <a:pt x="1112" y="52"/>
                  </a:lnTo>
                  <a:lnTo>
                    <a:pt x="1097" y="40"/>
                  </a:lnTo>
                  <a:lnTo>
                    <a:pt x="1079" y="37"/>
                  </a:lnTo>
                  <a:lnTo>
                    <a:pt x="1047" y="45"/>
                  </a:lnTo>
                  <a:lnTo>
                    <a:pt x="1006" y="68"/>
                  </a:lnTo>
                  <a:lnTo>
                    <a:pt x="972" y="47"/>
                  </a:lnTo>
                  <a:lnTo>
                    <a:pt x="943" y="53"/>
                  </a:lnTo>
                  <a:lnTo>
                    <a:pt x="916" y="82"/>
                  </a:lnTo>
                  <a:lnTo>
                    <a:pt x="866" y="61"/>
                  </a:lnTo>
                  <a:lnTo>
                    <a:pt x="829" y="71"/>
                  </a:lnTo>
                  <a:lnTo>
                    <a:pt x="804" y="61"/>
                  </a:lnTo>
                  <a:lnTo>
                    <a:pt x="767" y="66"/>
                  </a:lnTo>
                  <a:lnTo>
                    <a:pt x="730" y="82"/>
                  </a:lnTo>
                  <a:lnTo>
                    <a:pt x="704" y="76"/>
                  </a:lnTo>
                  <a:lnTo>
                    <a:pt x="652" y="71"/>
                  </a:lnTo>
                  <a:lnTo>
                    <a:pt x="619" y="82"/>
                  </a:lnTo>
                  <a:lnTo>
                    <a:pt x="563" y="73"/>
                  </a:lnTo>
                  <a:lnTo>
                    <a:pt x="517" y="66"/>
                  </a:lnTo>
                  <a:lnTo>
                    <a:pt x="468" y="52"/>
                  </a:lnTo>
                  <a:lnTo>
                    <a:pt x="422" y="66"/>
                  </a:lnTo>
                  <a:lnTo>
                    <a:pt x="369" y="37"/>
                  </a:lnTo>
                  <a:lnTo>
                    <a:pt x="329" y="37"/>
                  </a:lnTo>
                  <a:lnTo>
                    <a:pt x="301" y="55"/>
                  </a:lnTo>
                  <a:lnTo>
                    <a:pt x="284" y="41"/>
                  </a:lnTo>
                  <a:lnTo>
                    <a:pt x="262" y="50"/>
                  </a:lnTo>
                  <a:lnTo>
                    <a:pt x="233" y="52"/>
                  </a:lnTo>
                  <a:lnTo>
                    <a:pt x="205" y="57"/>
                  </a:lnTo>
                  <a:lnTo>
                    <a:pt x="171" y="69"/>
                  </a:lnTo>
                  <a:lnTo>
                    <a:pt x="143" y="55"/>
                  </a:lnTo>
                  <a:lnTo>
                    <a:pt x="116" y="62"/>
                  </a:lnTo>
                  <a:lnTo>
                    <a:pt x="80" y="68"/>
                  </a:lnTo>
                  <a:lnTo>
                    <a:pt x="58" y="62"/>
                  </a:lnTo>
                  <a:lnTo>
                    <a:pt x="16" y="59"/>
                  </a:lnTo>
                  <a:lnTo>
                    <a:pt x="0" y="73"/>
                  </a:lnTo>
                  <a:lnTo>
                    <a:pt x="2" y="116"/>
                  </a:lnTo>
                  <a:lnTo>
                    <a:pt x="4" y="153"/>
                  </a:lnTo>
                  <a:lnTo>
                    <a:pt x="13" y="184"/>
                  </a:lnTo>
                  <a:lnTo>
                    <a:pt x="23" y="191"/>
                  </a:lnTo>
                </a:path>
              </a:pathLst>
            </a:custGeom>
            <a:gradFill rotWithShape="0">
              <a:gsLst>
                <a:gs pos="0">
                  <a:srgbClr val="CC6600"/>
                </a:gs>
                <a:gs pos="100000">
                  <a:srgbClr val="000000"/>
                </a:gs>
              </a:gsLst>
              <a:lin ang="5400000" scaled="1"/>
            </a:gra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defTabSz="914400" fontAlgn="base">
                <a:spcBef>
                  <a:spcPct val="0"/>
                </a:spcBef>
                <a:spcAft>
                  <a:spcPct val="0"/>
                </a:spcAft>
                <a:defRPr/>
              </a:pPr>
              <a:endParaRPr lang="en-US" sz="2400">
                <a:solidFill>
                  <a:srgbClr val="FFFFCC"/>
                </a:solidFill>
                <a:effectLst>
                  <a:outerShdw blurRad="38100" dist="38100" dir="2700000" algn="tl">
                    <a:srgbClr val="000000">
                      <a:alpha val="43137"/>
                    </a:srgbClr>
                  </a:outerShdw>
                </a:effectLst>
                <a:latin typeface="Times New Roman" charset="0"/>
                <a:ea typeface="ＭＳ Ｐゴシック" charset="0"/>
                <a:cs typeface="ＭＳ Ｐゴシック" charset="0"/>
              </a:endParaRPr>
            </a:p>
          </p:txBody>
        </p:sp>
        <p:sp>
          <p:nvSpPr>
            <p:cNvPr id="22" name="Freeform 25"/>
            <p:cNvSpPr>
              <a:spLocks/>
            </p:cNvSpPr>
            <p:nvPr/>
          </p:nvSpPr>
          <p:spPr bwMode="auto">
            <a:xfrm>
              <a:off x="3943" y="152"/>
              <a:ext cx="1733" cy="254"/>
            </a:xfrm>
            <a:custGeom>
              <a:avLst/>
              <a:gdLst>
                <a:gd name="T0" fmla="*/ 0 w 1733"/>
                <a:gd name="T1" fmla="*/ 191 h 254"/>
                <a:gd name="T2" fmla="*/ 4 w 1733"/>
                <a:gd name="T3" fmla="*/ 203 h 254"/>
                <a:gd name="T4" fmla="*/ 7 w 1733"/>
                <a:gd name="T5" fmla="*/ 92 h 254"/>
                <a:gd name="T6" fmla="*/ 22 w 1733"/>
                <a:gd name="T7" fmla="*/ 46 h 254"/>
                <a:gd name="T8" fmla="*/ 82 w 1733"/>
                <a:gd name="T9" fmla="*/ 40 h 254"/>
                <a:gd name="T10" fmla="*/ 198 w 1733"/>
                <a:gd name="T11" fmla="*/ 46 h 254"/>
                <a:gd name="T12" fmla="*/ 308 w 1733"/>
                <a:gd name="T13" fmla="*/ 44 h 254"/>
                <a:gd name="T14" fmla="*/ 437 w 1733"/>
                <a:gd name="T15" fmla="*/ 46 h 254"/>
                <a:gd name="T16" fmla="*/ 525 w 1733"/>
                <a:gd name="T17" fmla="*/ 40 h 254"/>
                <a:gd name="T18" fmla="*/ 598 w 1733"/>
                <a:gd name="T19" fmla="*/ 40 h 254"/>
                <a:gd name="T20" fmla="*/ 708 w 1733"/>
                <a:gd name="T21" fmla="*/ 53 h 254"/>
                <a:gd name="T22" fmla="*/ 788 w 1733"/>
                <a:gd name="T23" fmla="*/ 55 h 254"/>
                <a:gd name="T24" fmla="*/ 878 w 1733"/>
                <a:gd name="T25" fmla="*/ 46 h 254"/>
                <a:gd name="T26" fmla="*/ 986 w 1733"/>
                <a:gd name="T27" fmla="*/ 63 h 254"/>
                <a:gd name="T28" fmla="*/ 1071 w 1733"/>
                <a:gd name="T29" fmla="*/ 59 h 254"/>
                <a:gd name="T30" fmla="*/ 1150 w 1733"/>
                <a:gd name="T31" fmla="*/ 51 h 254"/>
                <a:gd name="T32" fmla="*/ 1241 w 1733"/>
                <a:gd name="T33" fmla="*/ 56 h 254"/>
                <a:gd name="T34" fmla="*/ 1319 w 1733"/>
                <a:gd name="T35" fmla="*/ 51 h 254"/>
                <a:gd name="T36" fmla="*/ 1395 w 1733"/>
                <a:gd name="T37" fmla="*/ 46 h 254"/>
                <a:gd name="T38" fmla="*/ 1449 w 1733"/>
                <a:gd name="T39" fmla="*/ 50 h 254"/>
                <a:gd name="T40" fmla="*/ 1557 w 1733"/>
                <a:gd name="T41" fmla="*/ 40 h 254"/>
                <a:gd name="T42" fmla="*/ 1665 w 1733"/>
                <a:gd name="T43" fmla="*/ 53 h 254"/>
                <a:gd name="T44" fmla="*/ 1703 w 1733"/>
                <a:gd name="T45" fmla="*/ 74 h 254"/>
                <a:gd name="T46" fmla="*/ 1721 w 1733"/>
                <a:gd name="T47" fmla="*/ 107 h 254"/>
                <a:gd name="T48" fmla="*/ 1732 w 1733"/>
                <a:gd name="T49" fmla="*/ 196 h 254"/>
                <a:gd name="T50" fmla="*/ 1732 w 1733"/>
                <a:gd name="T51" fmla="*/ 65 h 254"/>
                <a:gd name="T52" fmla="*/ 1725 w 1733"/>
                <a:gd name="T53" fmla="*/ 26 h 254"/>
                <a:gd name="T54" fmla="*/ 1606 w 1733"/>
                <a:gd name="T55" fmla="*/ 9 h 254"/>
                <a:gd name="T56" fmla="*/ 1510 w 1733"/>
                <a:gd name="T57" fmla="*/ 2 h 254"/>
                <a:gd name="T58" fmla="*/ 1443 w 1733"/>
                <a:gd name="T59" fmla="*/ 6 h 254"/>
                <a:gd name="T60" fmla="*/ 1349 w 1733"/>
                <a:gd name="T61" fmla="*/ 13 h 254"/>
                <a:gd name="T62" fmla="*/ 1182 w 1733"/>
                <a:gd name="T63" fmla="*/ 9 h 254"/>
                <a:gd name="T64" fmla="*/ 1067 w 1733"/>
                <a:gd name="T65" fmla="*/ 10 h 254"/>
                <a:gd name="T66" fmla="*/ 986 w 1733"/>
                <a:gd name="T67" fmla="*/ 9 h 254"/>
                <a:gd name="T68" fmla="*/ 923 w 1733"/>
                <a:gd name="T69" fmla="*/ 7 h 254"/>
                <a:gd name="T70" fmla="*/ 813 w 1733"/>
                <a:gd name="T71" fmla="*/ 9 h 254"/>
                <a:gd name="T72" fmla="*/ 681 w 1733"/>
                <a:gd name="T73" fmla="*/ 10 h 254"/>
                <a:gd name="T74" fmla="*/ 531 w 1733"/>
                <a:gd name="T75" fmla="*/ 7 h 254"/>
                <a:gd name="T76" fmla="*/ 463 w 1733"/>
                <a:gd name="T77" fmla="*/ 4 h 254"/>
                <a:gd name="T78" fmla="*/ 351 w 1733"/>
                <a:gd name="T79" fmla="*/ 4 h 254"/>
                <a:gd name="T80" fmla="*/ 208 w 1733"/>
                <a:gd name="T81" fmla="*/ 4 h 254"/>
                <a:gd name="T82" fmla="*/ 87 w 1733"/>
                <a:gd name="T83" fmla="*/ 0 h 254"/>
                <a:gd name="T84" fmla="*/ 28 w 1733"/>
                <a:gd name="T85" fmla="*/ 2 h 254"/>
                <a:gd name="T86" fmla="*/ 4 w 1733"/>
                <a:gd name="T87" fmla="*/ 28 h 254"/>
                <a:gd name="T88" fmla="*/ 0 w 1733"/>
                <a:gd name="T89" fmla="*/ 89 h 254"/>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733" h="254">
                  <a:moveTo>
                    <a:pt x="0" y="123"/>
                  </a:moveTo>
                  <a:lnTo>
                    <a:pt x="0" y="191"/>
                  </a:lnTo>
                  <a:lnTo>
                    <a:pt x="0" y="253"/>
                  </a:lnTo>
                  <a:lnTo>
                    <a:pt x="4" y="203"/>
                  </a:lnTo>
                  <a:lnTo>
                    <a:pt x="5" y="163"/>
                  </a:lnTo>
                  <a:lnTo>
                    <a:pt x="7" y="92"/>
                  </a:lnTo>
                  <a:lnTo>
                    <a:pt x="12" y="57"/>
                  </a:lnTo>
                  <a:lnTo>
                    <a:pt x="22" y="46"/>
                  </a:lnTo>
                  <a:lnTo>
                    <a:pt x="48" y="38"/>
                  </a:lnTo>
                  <a:lnTo>
                    <a:pt x="82" y="40"/>
                  </a:lnTo>
                  <a:lnTo>
                    <a:pt x="162" y="40"/>
                  </a:lnTo>
                  <a:lnTo>
                    <a:pt x="198" y="46"/>
                  </a:lnTo>
                  <a:lnTo>
                    <a:pt x="249" y="40"/>
                  </a:lnTo>
                  <a:lnTo>
                    <a:pt x="308" y="44"/>
                  </a:lnTo>
                  <a:lnTo>
                    <a:pt x="351" y="42"/>
                  </a:lnTo>
                  <a:lnTo>
                    <a:pt x="437" y="46"/>
                  </a:lnTo>
                  <a:lnTo>
                    <a:pt x="467" y="46"/>
                  </a:lnTo>
                  <a:lnTo>
                    <a:pt x="525" y="40"/>
                  </a:lnTo>
                  <a:lnTo>
                    <a:pt x="544" y="48"/>
                  </a:lnTo>
                  <a:lnTo>
                    <a:pt x="598" y="40"/>
                  </a:lnTo>
                  <a:lnTo>
                    <a:pt x="680" y="46"/>
                  </a:lnTo>
                  <a:lnTo>
                    <a:pt x="708" y="53"/>
                  </a:lnTo>
                  <a:lnTo>
                    <a:pt x="751" y="46"/>
                  </a:lnTo>
                  <a:lnTo>
                    <a:pt x="788" y="55"/>
                  </a:lnTo>
                  <a:lnTo>
                    <a:pt x="818" y="55"/>
                  </a:lnTo>
                  <a:lnTo>
                    <a:pt x="878" y="46"/>
                  </a:lnTo>
                  <a:lnTo>
                    <a:pt x="935" y="53"/>
                  </a:lnTo>
                  <a:lnTo>
                    <a:pt x="986" y="63"/>
                  </a:lnTo>
                  <a:lnTo>
                    <a:pt x="1002" y="65"/>
                  </a:lnTo>
                  <a:lnTo>
                    <a:pt x="1071" y="59"/>
                  </a:lnTo>
                  <a:lnTo>
                    <a:pt x="1135" y="54"/>
                  </a:lnTo>
                  <a:lnTo>
                    <a:pt x="1150" y="51"/>
                  </a:lnTo>
                  <a:lnTo>
                    <a:pt x="1174" y="53"/>
                  </a:lnTo>
                  <a:lnTo>
                    <a:pt x="1241" y="56"/>
                  </a:lnTo>
                  <a:lnTo>
                    <a:pt x="1292" y="48"/>
                  </a:lnTo>
                  <a:lnTo>
                    <a:pt x="1319" y="51"/>
                  </a:lnTo>
                  <a:lnTo>
                    <a:pt x="1360" y="53"/>
                  </a:lnTo>
                  <a:lnTo>
                    <a:pt x="1395" y="46"/>
                  </a:lnTo>
                  <a:lnTo>
                    <a:pt x="1418" y="40"/>
                  </a:lnTo>
                  <a:lnTo>
                    <a:pt x="1449" y="50"/>
                  </a:lnTo>
                  <a:lnTo>
                    <a:pt x="1514" y="53"/>
                  </a:lnTo>
                  <a:lnTo>
                    <a:pt x="1557" y="40"/>
                  </a:lnTo>
                  <a:lnTo>
                    <a:pt x="1620" y="53"/>
                  </a:lnTo>
                  <a:lnTo>
                    <a:pt x="1665" y="53"/>
                  </a:lnTo>
                  <a:lnTo>
                    <a:pt x="1688" y="53"/>
                  </a:lnTo>
                  <a:lnTo>
                    <a:pt x="1703" y="74"/>
                  </a:lnTo>
                  <a:lnTo>
                    <a:pt x="1713" y="85"/>
                  </a:lnTo>
                  <a:lnTo>
                    <a:pt x="1721" y="107"/>
                  </a:lnTo>
                  <a:lnTo>
                    <a:pt x="1727" y="145"/>
                  </a:lnTo>
                  <a:lnTo>
                    <a:pt x="1732" y="196"/>
                  </a:lnTo>
                  <a:lnTo>
                    <a:pt x="1732" y="92"/>
                  </a:lnTo>
                  <a:lnTo>
                    <a:pt x="1732" y="65"/>
                  </a:lnTo>
                  <a:lnTo>
                    <a:pt x="1729" y="47"/>
                  </a:lnTo>
                  <a:lnTo>
                    <a:pt x="1725" y="26"/>
                  </a:lnTo>
                  <a:lnTo>
                    <a:pt x="1700" y="12"/>
                  </a:lnTo>
                  <a:lnTo>
                    <a:pt x="1606" y="9"/>
                  </a:lnTo>
                  <a:lnTo>
                    <a:pt x="1584" y="2"/>
                  </a:lnTo>
                  <a:lnTo>
                    <a:pt x="1510" y="2"/>
                  </a:lnTo>
                  <a:lnTo>
                    <a:pt x="1488" y="5"/>
                  </a:lnTo>
                  <a:lnTo>
                    <a:pt x="1443" y="6"/>
                  </a:lnTo>
                  <a:lnTo>
                    <a:pt x="1410" y="3"/>
                  </a:lnTo>
                  <a:lnTo>
                    <a:pt x="1349" y="13"/>
                  </a:lnTo>
                  <a:lnTo>
                    <a:pt x="1222" y="6"/>
                  </a:lnTo>
                  <a:lnTo>
                    <a:pt x="1182" y="9"/>
                  </a:lnTo>
                  <a:lnTo>
                    <a:pt x="1112" y="15"/>
                  </a:lnTo>
                  <a:lnTo>
                    <a:pt x="1067" y="10"/>
                  </a:lnTo>
                  <a:lnTo>
                    <a:pt x="1022" y="9"/>
                  </a:lnTo>
                  <a:lnTo>
                    <a:pt x="986" y="9"/>
                  </a:lnTo>
                  <a:lnTo>
                    <a:pt x="947" y="14"/>
                  </a:lnTo>
                  <a:lnTo>
                    <a:pt x="923" y="7"/>
                  </a:lnTo>
                  <a:lnTo>
                    <a:pt x="839" y="9"/>
                  </a:lnTo>
                  <a:lnTo>
                    <a:pt x="813" y="9"/>
                  </a:lnTo>
                  <a:lnTo>
                    <a:pt x="769" y="7"/>
                  </a:lnTo>
                  <a:lnTo>
                    <a:pt x="681" y="10"/>
                  </a:lnTo>
                  <a:lnTo>
                    <a:pt x="603" y="7"/>
                  </a:lnTo>
                  <a:lnTo>
                    <a:pt x="531" y="7"/>
                  </a:lnTo>
                  <a:lnTo>
                    <a:pt x="496" y="9"/>
                  </a:lnTo>
                  <a:lnTo>
                    <a:pt x="463" y="4"/>
                  </a:lnTo>
                  <a:lnTo>
                    <a:pt x="435" y="4"/>
                  </a:lnTo>
                  <a:lnTo>
                    <a:pt x="351" y="4"/>
                  </a:lnTo>
                  <a:lnTo>
                    <a:pt x="253" y="7"/>
                  </a:lnTo>
                  <a:lnTo>
                    <a:pt x="208" y="4"/>
                  </a:lnTo>
                  <a:lnTo>
                    <a:pt x="155" y="7"/>
                  </a:lnTo>
                  <a:lnTo>
                    <a:pt x="87" y="0"/>
                  </a:lnTo>
                  <a:lnTo>
                    <a:pt x="45" y="0"/>
                  </a:lnTo>
                  <a:lnTo>
                    <a:pt x="28" y="2"/>
                  </a:lnTo>
                  <a:lnTo>
                    <a:pt x="15" y="9"/>
                  </a:lnTo>
                  <a:lnTo>
                    <a:pt x="4" y="28"/>
                  </a:lnTo>
                  <a:lnTo>
                    <a:pt x="0" y="58"/>
                  </a:lnTo>
                  <a:lnTo>
                    <a:pt x="0" y="89"/>
                  </a:lnTo>
                  <a:lnTo>
                    <a:pt x="0" y="123"/>
                  </a:lnTo>
                </a:path>
              </a:pathLst>
            </a:custGeom>
            <a:solidFill>
              <a:srgbClr val="FFFFFF"/>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defTabSz="914400" fontAlgn="base">
                <a:spcBef>
                  <a:spcPct val="0"/>
                </a:spcBef>
                <a:spcAft>
                  <a:spcPct val="0"/>
                </a:spcAft>
                <a:defRPr/>
              </a:pPr>
              <a:endParaRPr lang="en-US" sz="2400">
                <a:solidFill>
                  <a:srgbClr val="FFFFCC"/>
                </a:solidFill>
                <a:effectLst>
                  <a:outerShdw blurRad="38100" dist="38100" dir="2700000" algn="tl">
                    <a:srgbClr val="000000">
                      <a:alpha val="43137"/>
                    </a:srgbClr>
                  </a:outerShdw>
                </a:effectLst>
                <a:latin typeface="Times New Roman" charset="0"/>
                <a:ea typeface="ＭＳ Ｐゴシック" charset="0"/>
                <a:cs typeface="ＭＳ Ｐゴシック" charset="0"/>
              </a:endParaRPr>
            </a:p>
          </p:txBody>
        </p:sp>
        <p:sp>
          <p:nvSpPr>
            <p:cNvPr id="23" name="Freeform 26"/>
            <p:cNvSpPr>
              <a:spLocks/>
            </p:cNvSpPr>
            <p:nvPr/>
          </p:nvSpPr>
          <p:spPr bwMode="auto">
            <a:xfrm>
              <a:off x="3946" y="556"/>
              <a:ext cx="1733" cy="103"/>
            </a:xfrm>
            <a:custGeom>
              <a:avLst/>
              <a:gdLst>
                <a:gd name="T0" fmla="*/ 0 w 1733"/>
                <a:gd name="T1" fmla="*/ 24 h 103"/>
                <a:gd name="T2" fmla="*/ 4 w 1733"/>
                <a:gd name="T3" fmla="*/ 20 h 103"/>
                <a:gd name="T4" fmla="*/ 6 w 1733"/>
                <a:gd name="T5" fmla="*/ 65 h 103"/>
                <a:gd name="T6" fmla="*/ 22 w 1733"/>
                <a:gd name="T7" fmla="*/ 83 h 103"/>
                <a:gd name="T8" fmla="*/ 48 w 1733"/>
                <a:gd name="T9" fmla="*/ 78 h 103"/>
                <a:gd name="T10" fmla="*/ 90 w 1733"/>
                <a:gd name="T11" fmla="*/ 78 h 103"/>
                <a:gd name="T12" fmla="*/ 132 w 1733"/>
                <a:gd name="T13" fmla="*/ 80 h 103"/>
                <a:gd name="T14" fmla="*/ 156 w 1733"/>
                <a:gd name="T15" fmla="*/ 82 h 103"/>
                <a:gd name="T16" fmla="*/ 202 w 1733"/>
                <a:gd name="T17" fmla="*/ 77 h 103"/>
                <a:gd name="T18" fmla="*/ 266 w 1733"/>
                <a:gd name="T19" fmla="*/ 82 h 103"/>
                <a:gd name="T20" fmla="*/ 336 w 1733"/>
                <a:gd name="T21" fmla="*/ 82 h 103"/>
                <a:gd name="T22" fmla="*/ 390 w 1733"/>
                <a:gd name="T23" fmla="*/ 85 h 103"/>
                <a:gd name="T24" fmla="*/ 421 w 1733"/>
                <a:gd name="T25" fmla="*/ 83 h 103"/>
                <a:gd name="T26" fmla="*/ 525 w 1733"/>
                <a:gd name="T27" fmla="*/ 85 h 103"/>
                <a:gd name="T28" fmla="*/ 590 w 1733"/>
                <a:gd name="T29" fmla="*/ 78 h 103"/>
                <a:gd name="T30" fmla="*/ 656 w 1733"/>
                <a:gd name="T31" fmla="*/ 80 h 103"/>
                <a:gd name="T32" fmla="*/ 708 w 1733"/>
                <a:gd name="T33" fmla="*/ 80 h 103"/>
                <a:gd name="T34" fmla="*/ 788 w 1733"/>
                <a:gd name="T35" fmla="*/ 79 h 103"/>
                <a:gd name="T36" fmla="*/ 850 w 1733"/>
                <a:gd name="T37" fmla="*/ 74 h 103"/>
                <a:gd name="T38" fmla="*/ 942 w 1733"/>
                <a:gd name="T39" fmla="*/ 75 h 103"/>
                <a:gd name="T40" fmla="*/ 1055 w 1733"/>
                <a:gd name="T41" fmla="*/ 78 h 103"/>
                <a:gd name="T42" fmla="*/ 1121 w 1733"/>
                <a:gd name="T43" fmla="*/ 74 h 103"/>
                <a:gd name="T44" fmla="*/ 1150 w 1733"/>
                <a:gd name="T45" fmla="*/ 81 h 103"/>
                <a:gd name="T46" fmla="*/ 1237 w 1733"/>
                <a:gd name="T47" fmla="*/ 81 h 103"/>
                <a:gd name="T48" fmla="*/ 1308 w 1733"/>
                <a:gd name="T49" fmla="*/ 81 h 103"/>
                <a:gd name="T50" fmla="*/ 1332 w 1733"/>
                <a:gd name="T51" fmla="*/ 77 h 103"/>
                <a:gd name="T52" fmla="*/ 1373 w 1733"/>
                <a:gd name="T53" fmla="*/ 82 h 103"/>
                <a:gd name="T54" fmla="*/ 1394 w 1733"/>
                <a:gd name="T55" fmla="*/ 83 h 103"/>
                <a:gd name="T56" fmla="*/ 1451 w 1733"/>
                <a:gd name="T57" fmla="*/ 82 h 103"/>
                <a:gd name="T58" fmla="*/ 1499 w 1733"/>
                <a:gd name="T59" fmla="*/ 80 h 103"/>
                <a:gd name="T60" fmla="*/ 1578 w 1733"/>
                <a:gd name="T61" fmla="*/ 76 h 103"/>
                <a:gd name="T62" fmla="*/ 1687 w 1733"/>
                <a:gd name="T63" fmla="*/ 75 h 103"/>
                <a:gd name="T64" fmla="*/ 1713 w 1733"/>
                <a:gd name="T65" fmla="*/ 67 h 103"/>
                <a:gd name="T66" fmla="*/ 1727 w 1733"/>
                <a:gd name="T67" fmla="*/ 43 h 103"/>
                <a:gd name="T68" fmla="*/ 1732 w 1733"/>
                <a:gd name="T69" fmla="*/ 65 h 103"/>
                <a:gd name="T70" fmla="*/ 1730 w 1733"/>
                <a:gd name="T71" fmla="*/ 82 h 103"/>
                <a:gd name="T72" fmla="*/ 1716 w 1733"/>
                <a:gd name="T73" fmla="*/ 98 h 103"/>
                <a:gd name="T74" fmla="*/ 1606 w 1733"/>
                <a:gd name="T75" fmla="*/ 98 h 103"/>
                <a:gd name="T76" fmla="*/ 1510 w 1733"/>
                <a:gd name="T77" fmla="*/ 100 h 103"/>
                <a:gd name="T78" fmla="*/ 1466 w 1733"/>
                <a:gd name="T79" fmla="*/ 102 h 103"/>
                <a:gd name="T80" fmla="*/ 1416 w 1733"/>
                <a:gd name="T81" fmla="*/ 102 h 103"/>
                <a:gd name="T82" fmla="*/ 1325 w 1733"/>
                <a:gd name="T83" fmla="*/ 96 h 103"/>
                <a:gd name="T84" fmla="*/ 1216 w 1733"/>
                <a:gd name="T85" fmla="*/ 95 h 103"/>
                <a:gd name="T86" fmla="*/ 1125 w 1733"/>
                <a:gd name="T87" fmla="*/ 97 h 103"/>
                <a:gd name="T88" fmla="*/ 1067 w 1733"/>
                <a:gd name="T89" fmla="*/ 97 h 103"/>
                <a:gd name="T90" fmla="*/ 1022 w 1733"/>
                <a:gd name="T91" fmla="*/ 98 h 103"/>
                <a:gd name="T92" fmla="*/ 987 w 1733"/>
                <a:gd name="T93" fmla="*/ 100 h 103"/>
                <a:gd name="T94" fmla="*/ 947 w 1733"/>
                <a:gd name="T95" fmla="*/ 96 h 103"/>
                <a:gd name="T96" fmla="*/ 901 w 1733"/>
                <a:gd name="T97" fmla="*/ 100 h 103"/>
                <a:gd name="T98" fmla="*/ 839 w 1733"/>
                <a:gd name="T99" fmla="*/ 100 h 103"/>
                <a:gd name="T100" fmla="*/ 791 w 1733"/>
                <a:gd name="T101" fmla="*/ 98 h 103"/>
                <a:gd name="T102" fmla="*/ 720 w 1733"/>
                <a:gd name="T103" fmla="*/ 102 h 103"/>
                <a:gd name="T104" fmla="*/ 638 w 1733"/>
                <a:gd name="T105" fmla="*/ 102 h 103"/>
                <a:gd name="T106" fmla="*/ 563 w 1733"/>
                <a:gd name="T107" fmla="*/ 102 h 103"/>
                <a:gd name="T108" fmla="*/ 496 w 1733"/>
                <a:gd name="T109" fmla="*/ 98 h 103"/>
                <a:gd name="T110" fmla="*/ 435 w 1733"/>
                <a:gd name="T111" fmla="*/ 100 h 103"/>
                <a:gd name="T112" fmla="*/ 326 w 1733"/>
                <a:gd name="T113" fmla="*/ 100 h 103"/>
                <a:gd name="T114" fmla="*/ 208 w 1733"/>
                <a:gd name="T115" fmla="*/ 100 h 103"/>
                <a:gd name="T116" fmla="*/ 15 w 1733"/>
                <a:gd name="T117" fmla="*/ 98 h 103"/>
                <a:gd name="T118" fmla="*/ 0 w 1733"/>
                <a:gd name="T119" fmla="*/ 78 h 103"/>
                <a:gd name="T120" fmla="*/ 0 w 1733"/>
                <a:gd name="T121" fmla="*/ 52 h 10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733" h="103">
                  <a:moveTo>
                    <a:pt x="0" y="52"/>
                  </a:moveTo>
                  <a:lnTo>
                    <a:pt x="0" y="24"/>
                  </a:lnTo>
                  <a:lnTo>
                    <a:pt x="0" y="0"/>
                  </a:lnTo>
                  <a:lnTo>
                    <a:pt x="4" y="20"/>
                  </a:lnTo>
                  <a:lnTo>
                    <a:pt x="5" y="36"/>
                  </a:lnTo>
                  <a:lnTo>
                    <a:pt x="6" y="65"/>
                  </a:lnTo>
                  <a:lnTo>
                    <a:pt x="12" y="78"/>
                  </a:lnTo>
                  <a:lnTo>
                    <a:pt x="22" y="83"/>
                  </a:lnTo>
                  <a:lnTo>
                    <a:pt x="33" y="80"/>
                  </a:lnTo>
                  <a:lnTo>
                    <a:pt x="48" y="78"/>
                  </a:lnTo>
                  <a:lnTo>
                    <a:pt x="74" y="77"/>
                  </a:lnTo>
                  <a:lnTo>
                    <a:pt x="90" y="78"/>
                  </a:lnTo>
                  <a:lnTo>
                    <a:pt x="103" y="78"/>
                  </a:lnTo>
                  <a:lnTo>
                    <a:pt x="132" y="80"/>
                  </a:lnTo>
                  <a:lnTo>
                    <a:pt x="143" y="81"/>
                  </a:lnTo>
                  <a:lnTo>
                    <a:pt x="156" y="82"/>
                  </a:lnTo>
                  <a:lnTo>
                    <a:pt x="178" y="78"/>
                  </a:lnTo>
                  <a:lnTo>
                    <a:pt x="202" y="77"/>
                  </a:lnTo>
                  <a:lnTo>
                    <a:pt x="231" y="76"/>
                  </a:lnTo>
                  <a:lnTo>
                    <a:pt x="266" y="82"/>
                  </a:lnTo>
                  <a:lnTo>
                    <a:pt x="311" y="85"/>
                  </a:lnTo>
                  <a:lnTo>
                    <a:pt x="336" y="82"/>
                  </a:lnTo>
                  <a:lnTo>
                    <a:pt x="351" y="85"/>
                  </a:lnTo>
                  <a:lnTo>
                    <a:pt x="390" y="85"/>
                  </a:lnTo>
                  <a:lnTo>
                    <a:pt x="404" y="80"/>
                  </a:lnTo>
                  <a:lnTo>
                    <a:pt x="421" y="83"/>
                  </a:lnTo>
                  <a:lnTo>
                    <a:pt x="467" y="83"/>
                  </a:lnTo>
                  <a:lnTo>
                    <a:pt x="525" y="85"/>
                  </a:lnTo>
                  <a:lnTo>
                    <a:pt x="545" y="82"/>
                  </a:lnTo>
                  <a:lnTo>
                    <a:pt x="590" y="78"/>
                  </a:lnTo>
                  <a:lnTo>
                    <a:pt x="620" y="77"/>
                  </a:lnTo>
                  <a:lnTo>
                    <a:pt x="656" y="80"/>
                  </a:lnTo>
                  <a:lnTo>
                    <a:pt x="680" y="83"/>
                  </a:lnTo>
                  <a:lnTo>
                    <a:pt x="708" y="80"/>
                  </a:lnTo>
                  <a:lnTo>
                    <a:pt x="757" y="83"/>
                  </a:lnTo>
                  <a:lnTo>
                    <a:pt x="788" y="79"/>
                  </a:lnTo>
                  <a:lnTo>
                    <a:pt x="818" y="79"/>
                  </a:lnTo>
                  <a:lnTo>
                    <a:pt x="850" y="74"/>
                  </a:lnTo>
                  <a:lnTo>
                    <a:pt x="890" y="80"/>
                  </a:lnTo>
                  <a:lnTo>
                    <a:pt x="942" y="75"/>
                  </a:lnTo>
                  <a:lnTo>
                    <a:pt x="1002" y="75"/>
                  </a:lnTo>
                  <a:lnTo>
                    <a:pt x="1055" y="78"/>
                  </a:lnTo>
                  <a:lnTo>
                    <a:pt x="1086" y="73"/>
                  </a:lnTo>
                  <a:lnTo>
                    <a:pt x="1121" y="74"/>
                  </a:lnTo>
                  <a:lnTo>
                    <a:pt x="1135" y="80"/>
                  </a:lnTo>
                  <a:lnTo>
                    <a:pt x="1150" y="81"/>
                  </a:lnTo>
                  <a:lnTo>
                    <a:pt x="1196" y="78"/>
                  </a:lnTo>
                  <a:lnTo>
                    <a:pt x="1237" y="81"/>
                  </a:lnTo>
                  <a:lnTo>
                    <a:pt x="1292" y="82"/>
                  </a:lnTo>
                  <a:lnTo>
                    <a:pt x="1308" y="81"/>
                  </a:lnTo>
                  <a:lnTo>
                    <a:pt x="1319" y="81"/>
                  </a:lnTo>
                  <a:lnTo>
                    <a:pt x="1332" y="77"/>
                  </a:lnTo>
                  <a:lnTo>
                    <a:pt x="1360" y="80"/>
                  </a:lnTo>
                  <a:lnTo>
                    <a:pt x="1373" y="82"/>
                  </a:lnTo>
                  <a:lnTo>
                    <a:pt x="1382" y="80"/>
                  </a:lnTo>
                  <a:lnTo>
                    <a:pt x="1394" y="83"/>
                  </a:lnTo>
                  <a:lnTo>
                    <a:pt x="1416" y="78"/>
                  </a:lnTo>
                  <a:lnTo>
                    <a:pt x="1451" y="82"/>
                  </a:lnTo>
                  <a:lnTo>
                    <a:pt x="1485" y="76"/>
                  </a:lnTo>
                  <a:lnTo>
                    <a:pt x="1499" y="80"/>
                  </a:lnTo>
                  <a:lnTo>
                    <a:pt x="1514" y="80"/>
                  </a:lnTo>
                  <a:lnTo>
                    <a:pt x="1578" y="76"/>
                  </a:lnTo>
                  <a:lnTo>
                    <a:pt x="1639" y="80"/>
                  </a:lnTo>
                  <a:lnTo>
                    <a:pt x="1687" y="75"/>
                  </a:lnTo>
                  <a:lnTo>
                    <a:pt x="1703" y="72"/>
                  </a:lnTo>
                  <a:lnTo>
                    <a:pt x="1713" y="67"/>
                  </a:lnTo>
                  <a:lnTo>
                    <a:pt x="1721" y="58"/>
                  </a:lnTo>
                  <a:lnTo>
                    <a:pt x="1727" y="43"/>
                  </a:lnTo>
                  <a:lnTo>
                    <a:pt x="1732" y="23"/>
                  </a:lnTo>
                  <a:lnTo>
                    <a:pt x="1732" y="65"/>
                  </a:lnTo>
                  <a:lnTo>
                    <a:pt x="1732" y="75"/>
                  </a:lnTo>
                  <a:lnTo>
                    <a:pt x="1730" y="82"/>
                  </a:lnTo>
                  <a:lnTo>
                    <a:pt x="1725" y="91"/>
                  </a:lnTo>
                  <a:lnTo>
                    <a:pt x="1716" y="98"/>
                  </a:lnTo>
                  <a:lnTo>
                    <a:pt x="1652" y="102"/>
                  </a:lnTo>
                  <a:lnTo>
                    <a:pt x="1606" y="98"/>
                  </a:lnTo>
                  <a:lnTo>
                    <a:pt x="1583" y="100"/>
                  </a:lnTo>
                  <a:lnTo>
                    <a:pt x="1510" y="100"/>
                  </a:lnTo>
                  <a:lnTo>
                    <a:pt x="1488" y="100"/>
                  </a:lnTo>
                  <a:lnTo>
                    <a:pt x="1466" y="102"/>
                  </a:lnTo>
                  <a:lnTo>
                    <a:pt x="1443" y="99"/>
                  </a:lnTo>
                  <a:lnTo>
                    <a:pt x="1416" y="102"/>
                  </a:lnTo>
                  <a:lnTo>
                    <a:pt x="1346" y="100"/>
                  </a:lnTo>
                  <a:lnTo>
                    <a:pt x="1325" y="96"/>
                  </a:lnTo>
                  <a:lnTo>
                    <a:pt x="1260" y="100"/>
                  </a:lnTo>
                  <a:lnTo>
                    <a:pt x="1216" y="95"/>
                  </a:lnTo>
                  <a:lnTo>
                    <a:pt x="1165" y="100"/>
                  </a:lnTo>
                  <a:lnTo>
                    <a:pt x="1125" y="97"/>
                  </a:lnTo>
                  <a:lnTo>
                    <a:pt x="1088" y="100"/>
                  </a:lnTo>
                  <a:lnTo>
                    <a:pt x="1067" y="97"/>
                  </a:lnTo>
                  <a:lnTo>
                    <a:pt x="1048" y="98"/>
                  </a:lnTo>
                  <a:lnTo>
                    <a:pt x="1022" y="98"/>
                  </a:lnTo>
                  <a:lnTo>
                    <a:pt x="1006" y="95"/>
                  </a:lnTo>
                  <a:lnTo>
                    <a:pt x="987" y="100"/>
                  </a:lnTo>
                  <a:lnTo>
                    <a:pt x="967" y="95"/>
                  </a:lnTo>
                  <a:lnTo>
                    <a:pt x="947" y="96"/>
                  </a:lnTo>
                  <a:lnTo>
                    <a:pt x="923" y="98"/>
                  </a:lnTo>
                  <a:lnTo>
                    <a:pt x="901" y="100"/>
                  </a:lnTo>
                  <a:lnTo>
                    <a:pt x="875" y="100"/>
                  </a:lnTo>
                  <a:lnTo>
                    <a:pt x="839" y="100"/>
                  </a:lnTo>
                  <a:lnTo>
                    <a:pt x="813" y="100"/>
                  </a:lnTo>
                  <a:lnTo>
                    <a:pt x="791" y="98"/>
                  </a:lnTo>
                  <a:lnTo>
                    <a:pt x="769" y="98"/>
                  </a:lnTo>
                  <a:lnTo>
                    <a:pt x="720" y="102"/>
                  </a:lnTo>
                  <a:lnTo>
                    <a:pt x="681" y="97"/>
                  </a:lnTo>
                  <a:lnTo>
                    <a:pt x="638" y="102"/>
                  </a:lnTo>
                  <a:lnTo>
                    <a:pt x="603" y="98"/>
                  </a:lnTo>
                  <a:lnTo>
                    <a:pt x="563" y="102"/>
                  </a:lnTo>
                  <a:lnTo>
                    <a:pt x="531" y="98"/>
                  </a:lnTo>
                  <a:lnTo>
                    <a:pt x="496" y="98"/>
                  </a:lnTo>
                  <a:lnTo>
                    <a:pt x="463" y="100"/>
                  </a:lnTo>
                  <a:lnTo>
                    <a:pt x="435" y="100"/>
                  </a:lnTo>
                  <a:lnTo>
                    <a:pt x="351" y="100"/>
                  </a:lnTo>
                  <a:lnTo>
                    <a:pt x="326" y="100"/>
                  </a:lnTo>
                  <a:lnTo>
                    <a:pt x="254" y="98"/>
                  </a:lnTo>
                  <a:lnTo>
                    <a:pt x="208" y="100"/>
                  </a:lnTo>
                  <a:lnTo>
                    <a:pt x="84" y="97"/>
                  </a:lnTo>
                  <a:lnTo>
                    <a:pt x="15" y="98"/>
                  </a:lnTo>
                  <a:lnTo>
                    <a:pt x="3" y="90"/>
                  </a:lnTo>
                  <a:lnTo>
                    <a:pt x="0" y="78"/>
                  </a:lnTo>
                  <a:lnTo>
                    <a:pt x="0" y="65"/>
                  </a:lnTo>
                  <a:lnTo>
                    <a:pt x="0" y="52"/>
                  </a:lnTo>
                </a:path>
              </a:pathLst>
            </a:custGeom>
            <a:solidFill>
              <a:schemeClr val="bg1"/>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defTabSz="914400" fontAlgn="base">
                <a:spcBef>
                  <a:spcPct val="0"/>
                </a:spcBef>
                <a:spcAft>
                  <a:spcPct val="0"/>
                </a:spcAft>
                <a:defRPr/>
              </a:pPr>
              <a:endParaRPr lang="en-US" sz="2400">
                <a:solidFill>
                  <a:srgbClr val="FFFFCC"/>
                </a:solidFill>
                <a:effectLst>
                  <a:outerShdw blurRad="38100" dist="38100" dir="2700000" algn="tl">
                    <a:srgbClr val="000000">
                      <a:alpha val="43137"/>
                    </a:srgbClr>
                  </a:outerShdw>
                </a:effectLst>
                <a:latin typeface="Times New Roman" charset="0"/>
                <a:ea typeface="ＭＳ Ｐゴシック" charset="0"/>
                <a:cs typeface="ＭＳ Ｐゴシック" charset="0"/>
              </a:endParaRPr>
            </a:p>
          </p:txBody>
        </p:sp>
      </p:grpSp>
      <p:sp>
        <p:nvSpPr>
          <p:cNvPr id="3099" name="Rectangle 27"/>
          <p:cNvSpPr>
            <a:spLocks noGrp="1" noChangeArrowheads="1"/>
          </p:cNvSpPr>
          <p:nvPr>
            <p:ph type="ctrTitle" sz="quarter"/>
          </p:nvPr>
        </p:nvSpPr>
        <p:spPr>
          <a:xfrm>
            <a:off x="685800" y="2286000"/>
            <a:ext cx="7772400" cy="1143000"/>
          </a:xfrm>
          <a:ln w="12700" cap="sq">
            <a:headEnd type="none" w="sm" len="sm"/>
            <a:tailEnd type="none" w="sm" len="sm"/>
          </a:ln>
        </p:spPr>
        <p:txBody>
          <a:bodyPr lIns="91440" tIns="45720" rIns="91440" bIns="45720"/>
          <a:lstStyle>
            <a:lvl1pPr>
              <a:defRPr/>
            </a:lvl1pPr>
          </a:lstStyle>
          <a:p>
            <a:r>
              <a:rPr lang="en-US"/>
              <a:t>Click to edit Master title style</a:t>
            </a:r>
          </a:p>
        </p:txBody>
      </p:sp>
      <p:sp>
        <p:nvSpPr>
          <p:cNvPr id="3100" name="Rectangle 28"/>
          <p:cNvSpPr>
            <a:spLocks noGrp="1" noChangeArrowheads="1"/>
          </p:cNvSpPr>
          <p:nvPr>
            <p:ph type="subTitle" sz="quarter" idx="1"/>
          </p:nvPr>
        </p:nvSpPr>
        <p:spPr>
          <a:xfrm>
            <a:off x="1371600" y="3886200"/>
            <a:ext cx="6400800" cy="1752600"/>
          </a:xfrm>
          <a:ln w="12700" cap="sq">
            <a:headEnd type="none" w="sm" len="sm"/>
            <a:tailEnd type="none" w="sm" len="sm"/>
          </a:ln>
        </p:spPr>
        <p:txBody>
          <a:bodyPr lIns="91440" tIns="45720" rIns="91440" bIns="45720"/>
          <a:lstStyle>
            <a:lvl1pPr marL="0" indent="0" algn="ctr">
              <a:buFont typeface="Wingdings" pitchFamily="-111" charset="2"/>
              <a:buNone/>
              <a:defRPr/>
            </a:lvl1pPr>
          </a:lstStyle>
          <a:p>
            <a:r>
              <a:rPr lang="en-US"/>
              <a:t>Click to edit Master subtitle style</a:t>
            </a:r>
          </a:p>
        </p:txBody>
      </p:sp>
      <p:sp>
        <p:nvSpPr>
          <p:cNvPr id="24" name="Rectangle 29"/>
          <p:cNvSpPr>
            <a:spLocks noGrp="1" noChangeArrowheads="1"/>
          </p:cNvSpPr>
          <p:nvPr>
            <p:ph type="dt" sz="quarter" idx="10"/>
          </p:nvPr>
        </p:nvSpPr>
        <p:spPr/>
        <p:txBody>
          <a:bodyPr/>
          <a:lstStyle>
            <a:lvl1pPr>
              <a:defRPr/>
            </a:lvl1pPr>
          </a:lstStyle>
          <a:p>
            <a:pPr>
              <a:defRPr/>
            </a:pPr>
            <a:endParaRPr lang="en-US">
              <a:solidFill>
                <a:srgbClr val="FFFFCC"/>
              </a:solidFill>
            </a:endParaRPr>
          </a:p>
        </p:txBody>
      </p:sp>
      <p:sp>
        <p:nvSpPr>
          <p:cNvPr id="25" name="Rectangle 30"/>
          <p:cNvSpPr>
            <a:spLocks noGrp="1" noChangeArrowheads="1"/>
          </p:cNvSpPr>
          <p:nvPr>
            <p:ph type="ftr" sz="quarter" idx="11"/>
          </p:nvPr>
        </p:nvSpPr>
        <p:spPr/>
        <p:txBody>
          <a:bodyPr/>
          <a:lstStyle>
            <a:lvl1pPr>
              <a:defRPr/>
            </a:lvl1pPr>
          </a:lstStyle>
          <a:p>
            <a:pPr>
              <a:defRPr/>
            </a:pPr>
            <a:endParaRPr lang="en-US">
              <a:solidFill>
                <a:srgbClr val="FFFFCC"/>
              </a:solidFill>
            </a:endParaRPr>
          </a:p>
        </p:txBody>
      </p:sp>
      <p:sp>
        <p:nvSpPr>
          <p:cNvPr id="26" name="Rectangle 31"/>
          <p:cNvSpPr>
            <a:spLocks noGrp="1" noChangeArrowheads="1"/>
          </p:cNvSpPr>
          <p:nvPr>
            <p:ph type="sldNum" sz="quarter" idx="12"/>
          </p:nvPr>
        </p:nvSpPr>
        <p:spPr/>
        <p:txBody>
          <a:bodyPr/>
          <a:lstStyle>
            <a:lvl1pPr>
              <a:defRPr/>
            </a:lvl1pPr>
          </a:lstStyle>
          <a:p>
            <a:pPr>
              <a:defRPr/>
            </a:pPr>
            <a:fld id="{A045474B-2A61-BE45-A2AA-C9900DC5E255}" type="slidenum">
              <a:rPr lang="en-US">
                <a:solidFill>
                  <a:srgbClr val="FFFFCC"/>
                </a:solidFill>
                <a:latin typeface="Times New Roman"/>
              </a:rPr>
              <a:pPr>
                <a:defRPr/>
              </a:pPr>
              <a:t>‹#›</a:t>
            </a:fld>
            <a:endParaRPr lang="en-US">
              <a:solidFill>
                <a:srgbClr val="FFFFCC"/>
              </a:solidFill>
              <a:latin typeface="Times New Roman"/>
            </a:endParaRPr>
          </a:p>
        </p:txBody>
      </p:sp>
    </p:spTree>
    <p:extLst>
      <p:ext uri="{BB962C8B-B14F-4D97-AF65-F5344CB8AC3E}">
        <p14:creationId xmlns:p14="http://schemas.microsoft.com/office/powerpoint/2010/main" val="2389167474"/>
      </p:ext>
    </p:extLst>
  </p:cSld>
  <p:clrMapOvr>
    <a:masterClrMapping/>
  </p:clrMapOvr>
</p:sldLayout>
</file>

<file path=ppt/slideLayouts/slideLayout18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7"/>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5" name="Rectangle 28"/>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6" name="Rectangle 29"/>
          <p:cNvSpPr>
            <a:spLocks noGrp="1" noChangeArrowheads="1"/>
          </p:cNvSpPr>
          <p:nvPr>
            <p:ph type="sldNum" sz="quarter" idx="12"/>
          </p:nvPr>
        </p:nvSpPr>
        <p:spPr>
          <a:ln/>
        </p:spPr>
        <p:txBody>
          <a:bodyPr/>
          <a:lstStyle>
            <a:lvl1pPr>
              <a:defRPr/>
            </a:lvl1pPr>
          </a:lstStyle>
          <a:p>
            <a:pPr>
              <a:defRPr/>
            </a:pPr>
            <a:fld id="{E6DA2A38-F062-0F4F-9401-AC727CBCBFEF}" type="slidenum">
              <a:rPr lang="en-US">
                <a:solidFill>
                  <a:srgbClr val="FFFFCC"/>
                </a:solidFill>
                <a:latin typeface="Times New Roman"/>
              </a:rPr>
              <a:pPr>
                <a:defRPr/>
              </a:pPr>
              <a:t>‹#›</a:t>
            </a:fld>
            <a:endParaRPr lang="en-US">
              <a:solidFill>
                <a:srgbClr val="FFFFCC"/>
              </a:solidFill>
              <a:latin typeface="Times New Roman"/>
            </a:endParaRPr>
          </a:p>
        </p:txBody>
      </p:sp>
    </p:spTree>
    <p:extLst>
      <p:ext uri="{BB962C8B-B14F-4D97-AF65-F5344CB8AC3E}">
        <p14:creationId xmlns:p14="http://schemas.microsoft.com/office/powerpoint/2010/main" val="2332815358"/>
      </p:ext>
    </p:extLst>
  </p:cSld>
  <p:clrMapOvr>
    <a:masterClrMapping/>
  </p:clrMapOvr>
</p:sldLayout>
</file>

<file path=ppt/slideLayouts/slideLayout18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27"/>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5" name="Rectangle 28"/>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6" name="Rectangle 29"/>
          <p:cNvSpPr>
            <a:spLocks noGrp="1" noChangeArrowheads="1"/>
          </p:cNvSpPr>
          <p:nvPr>
            <p:ph type="sldNum" sz="quarter" idx="12"/>
          </p:nvPr>
        </p:nvSpPr>
        <p:spPr>
          <a:ln/>
        </p:spPr>
        <p:txBody>
          <a:bodyPr/>
          <a:lstStyle>
            <a:lvl1pPr>
              <a:defRPr/>
            </a:lvl1pPr>
          </a:lstStyle>
          <a:p>
            <a:pPr>
              <a:defRPr/>
            </a:pPr>
            <a:fld id="{1EE7AB00-488A-8B47-810F-0F2F200E9169}" type="slidenum">
              <a:rPr lang="en-US">
                <a:solidFill>
                  <a:srgbClr val="FFFFCC"/>
                </a:solidFill>
                <a:latin typeface="Times New Roman"/>
              </a:rPr>
              <a:pPr>
                <a:defRPr/>
              </a:pPr>
              <a:t>‹#›</a:t>
            </a:fld>
            <a:endParaRPr lang="en-US">
              <a:solidFill>
                <a:srgbClr val="FFFFCC"/>
              </a:solidFill>
              <a:latin typeface="Times New Roman"/>
            </a:endParaRPr>
          </a:p>
        </p:txBody>
      </p:sp>
    </p:spTree>
    <p:extLst>
      <p:ext uri="{BB962C8B-B14F-4D97-AF65-F5344CB8AC3E}">
        <p14:creationId xmlns:p14="http://schemas.microsoft.com/office/powerpoint/2010/main" val="3736022041"/>
      </p:ext>
    </p:extLst>
  </p:cSld>
  <p:clrMapOvr>
    <a:masterClrMapping/>
  </p:clrMapOvr>
</p:sldLayout>
</file>

<file path=ppt/slideLayouts/slideLayout18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34938" y="2116138"/>
            <a:ext cx="4371975" cy="4135437"/>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59313" y="2116138"/>
            <a:ext cx="4371975" cy="4135437"/>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27"/>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6" name="Rectangle 28"/>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7" name="Rectangle 29"/>
          <p:cNvSpPr>
            <a:spLocks noGrp="1" noChangeArrowheads="1"/>
          </p:cNvSpPr>
          <p:nvPr>
            <p:ph type="sldNum" sz="quarter" idx="12"/>
          </p:nvPr>
        </p:nvSpPr>
        <p:spPr>
          <a:ln/>
        </p:spPr>
        <p:txBody>
          <a:bodyPr/>
          <a:lstStyle>
            <a:lvl1pPr>
              <a:defRPr/>
            </a:lvl1pPr>
          </a:lstStyle>
          <a:p>
            <a:pPr>
              <a:defRPr/>
            </a:pPr>
            <a:fld id="{9A5F411D-5727-A445-A4B2-DA1A349FFA36}" type="slidenum">
              <a:rPr lang="en-US">
                <a:solidFill>
                  <a:srgbClr val="FFFFCC"/>
                </a:solidFill>
                <a:latin typeface="Times New Roman"/>
              </a:rPr>
              <a:pPr>
                <a:defRPr/>
              </a:pPr>
              <a:t>‹#›</a:t>
            </a:fld>
            <a:endParaRPr lang="en-US">
              <a:solidFill>
                <a:srgbClr val="FFFFCC"/>
              </a:solidFill>
              <a:latin typeface="Times New Roman"/>
            </a:endParaRPr>
          </a:p>
        </p:txBody>
      </p:sp>
    </p:spTree>
    <p:extLst>
      <p:ext uri="{BB962C8B-B14F-4D97-AF65-F5344CB8AC3E}">
        <p14:creationId xmlns:p14="http://schemas.microsoft.com/office/powerpoint/2010/main" val="4003544537"/>
      </p:ext>
    </p:extLst>
  </p:cSld>
  <p:clrMapOvr>
    <a:masterClrMapping/>
  </p:clrMapOvr>
</p:sldLayout>
</file>

<file path=ppt/slideLayouts/slideLayout18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27"/>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8" name="Rectangle 28"/>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9" name="Rectangle 29"/>
          <p:cNvSpPr>
            <a:spLocks noGrp="1" noChangeArrowheads="1"/>
          </p:cNvSpPr>
          <p:nvPr>
            <p:ph type="sldNum" sz="quarter" idx="12"/>
          </p:nvPr>
        </p:nvSpPr>
        <p:spPr>
          <a:ln/>
        </p:spPr>
        <p:txBody>
          <a:bodyPr/>
          <a:lstStyle>
            <a:lvl1pPr>
              <a:defRPr/>
            </a:lvl1pPr>
          </a:lstStyle>
          <a:p>
            <a:pPr>
              <a:defRPr/>
            </a:pPr>
            <a:fld id="{4C15B9DF-88A1-344A-B6FA-ED41E69796EF}" type="slidenum">
              <a:rPr lang="en-US">
                <a:solidFill>
                  <a:srgbClr val="FFFFCC"/>
                </a:solidFill>
                <a:latin typeface="Times New Roman"/>
              </a:rPr>
              <a:pPr>
                <a:defRPr/>
              </a:pPr>
              <a:t>‹#›</a:t>
            </a:fld>
            <a:endParaRPr lang="en-US">
              <a:solidFill>
                <a:srgbClr val="FFFFCC"/>
              </a:solidFill>
              <a:latin typeface="Times New Roman"/>
            </a:endParaRPr>
          </a:p>
        </p:txBody>
      </p:sp>
    </p:spTree>
    <p:extLst>
      <p:ext uri="{BB962C8B-B14F-4D97-AF65-F5344CB8AC3E}">
        <p14:creationId xmlns:p14="http://schemas.microsoft.com/office/powerpoint/2010/main" val="4048416778"/>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eaLnBrk="0" hangingPunct="0">
              <a:defRPr/>
            </a:lvl1pPr>
          </a:lstStyle>
          <a:p>
            <a:pPr>
              <a:defRPr/>
            </a:pPr>
            <a:endParaRPr lang="en-US"/>
          </a:p>
        </p:txBody>
      </p:sp>
      <p:sp>
        <p:nvSpPr>
          <p:cNvPr id="3" name="Rectangle 5"/>
          <p:cNvSpPr>
            <a:spLocks noGrp="1" noChangeArrowheads="1"/>
          </p:cNvSpPr>
          <p:nvPr>
            <p:ph type="ftr" sz="quarter" idx="11"/>
          </p:nvPr>
        </p:nvSpPr>
        <p:spPr/>
        <p:txBody>
          <a:bodyPr/>
          <a:lstStyle>
            <a:lvl1pPr eaLnBrk="0" hangingPunct="0">
              <a:defRPr/>
            </a:lvl1pPr>
          </a:lstStyle>
          <a:p>
            <a:pPr>
              <a:defRPr/>
            </a:pPr>
            <a:endParaRPr lang="en-US"/>
          </a:p>
        </p:txBody>
      </p:sp>
      <p:sp>
        <p:nvSpPr>
          <p:cNvPr id="4" name="Rectangle 6"/>
          <p:cNvSpPr>
            <a:spLocks noGrp="1" noChangeArrowheads="1"/>
          </p:cNvSpPr>
          <p:nvPr>
            <p:ph type="sldNum" sz="quarter" idx="12"/>
          </p:nvPr>
        </p:nvSpPr>
        <p:spPr/>
        <p:txBody>
          <a:bodyPr/>
          <a:lstStyle>
            <a:lvl1pPr eaLnBrk="0" hangingPunct="0">
              <a:defRPr>
                <a:latin typeface="Comic Sans MS" charset="0"/>
              </a:defRPr>
            </a:lvl1pPr>
          </a:lstStyle>
          <a:p>
            <a:pPr>
              <a:defRPr/>
            </a:pPr>
            <a:fld id="{72938FEB-FCB6-EF4E-BC71-90C3A1C260CE}" type="slidenum">
              <a:rPr lang="en-US"/>
              <a:pPr>
                <a:defRPr/>
              </a:pPr>
              <a:t>‹#›</a:t>
            </a:fld>
            <a:endParaRPr lang="en-US"/>
          </a:p>
        </p:txBody>
      </p:sp>
    </p:spTree>
    <p:extLst>
      <p:ext uri="{BB962C8B-B14F-4D97-AF65-F5344CB8AC3E}">
        <p14:creationId xmlns:p14="http://schemas.microsoft.com/office/powerpoint/2010/main" val="2190788838"/>
      </p:ext>
    </p:extLst>
  </p:cSld>
  <p:clrMapOvr>
    <a:masterClrMapping/>
  </p:clrMapOvr>
  <p:transition/>
</p:sldLayout>
</file>

<file path=ppt/slideLayouts/slideLayout19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27"/>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4" name="Rectangle 28"/>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5" name="Rectangle 29"/>
          <p:cNvSpPr>
            <a:spLocks noGrp="1" noChangeArrowheads="1"/>
          </p:cNvSpPr>
          <p:nvPr>
            <p:ph type="sldNum" sz="quarter" idx="12"/>
          </p:nvPr>
        </p:nvSpPr>
        <p:spPr>
          <a:ln/>
        </p:spPr>
        <p:txBody>
          <a:bodyPr/>
          <a:lstStyle>
            <a:lvl1pPr>
              <a:defRPr/>
            </a:lvl1pPr>
          </a:lstStyle>
          <a:p>
            <a:pPr>
              <a:defRPr/>
            </a:pPr>
            <a:fld id="{A82538E0-3A9D-A844-B661-E1EDD11FEBC5}" type="slidenum">
              <a:rPr lang="en-US">
                <a:solidFill>
                  <a:srgbClr val="FFFFCC"/>
                </a:solidFill>
                <a:latin typeface="Times New Roman"/>
              </a:rPr>
              <a:pPr>
                <a:defRPr/>
              </a:pPr>
              <a:t>‹#›</a:t>
            </a:fld>
            <a:endParaRPr lang="en-US">
              <a:solidFill>
                <a:srgbClr val="FFFFCC"/>
              </a:solidFill>
              <a:latin typeface="Times New Roman"/>
            </a:endParaRPr>
          </a:p>
        </p:txBody>
      </p:sp>
    </p:spTree>
    <p:extLst>
      <p:ext uri="{BB962C8B-B14F-4D97-AF65-F5344CB8AC3E}">
        <p14:creationId xmlns:p14="http://schemas.microsoft.com/office/powerpoint/2010/main" val="1201885832"/>
      </p:ext>
    </p:extLst>
  </p:cSld>
  <p:clrMapOvr>
    <a:masterClrMapping/>
  </p:clrMapOvr>
</p:sldLayout>
</file>

<file path=ppt/slideLayouts/slideLayout19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27"/>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3" name="Rectangle 28"/>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4" name="Rectangle 29"/>
          <p:cNvSpPr>
            <a:spLocks noGrp="1" noChangeArrowheads="1"/>
          </p:cNvSpPr>
          <p:nvPr>
            <p:ph type="sldNum" sz="quarter" idx="12"/>
          </p:nvPr>
        </p:nvSpPr>
        <p:spPr>
          <a:ln/>
        </p:spPr>
        <p:txBody>
          <a:bodyPr/>
          <a:lstStyle>
            <a:lvl1pPr>
              <a:defRPr/>
            </a:lvl1pPr>
          </a:lstStyle>
          <a:p>
            <a:pPr>
              <a:defRPr/>
            </a:pPr>
            <a:fld id="{7B186A7C-CB99-9341-932E-0E68807ED55F}" type="slidenum">
              <a:rPr lang="en-US">
                <a:solidFill>
                  <a:srgbClr val="FFFFCC"/>
                </a:solidFill>
                <a:latin typeface="Times New Roman"/>
              </a:rPr>
              <a:pPr>
                <a:defRPr/>
              </a:pPr>
              <a:t>‹#›</a:t>
            </a:fld>
            <a:endParaRPr lang="en-US">
              <a:solidFill>
                <a:srgbClr val="FFFFCC"/>
              </a:solidFill>
              <a:latin typeface="Times New Roman"/>
            </a:endParaRPr>
          </a:p>
        </p:txBody>
      </p:sp>
    </p:spTree>
    <p:extLst>
      <p:ext uri="{BB962C8B-B14F-4D97-AF65-F5344CB8AC3E}">
        <p14:creationId xmlns:p14="http://schemas.microsoft.com/office/powerpoint/2010/main" val="3989965737"/>
      </p:ext>
    </p:extLst>
  </p:cSld>
  <p:clrMapOvr>
    <a:masterClrMapping/>
  </p:clrMapOvr>
</p:sldLayout>
</file>

<file path=ppt/slideLayouts/slideLayout19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7"/>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6" name="Rectangle 28"/>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7" name="Rectangle 29"/>
          <p:cNvSpPr>
            <a:spLocks noGrp="1" noChangeArrowheads="1"/>
          </p:cNvSpPr>
          <p:nvPr>
            <p:ph type="sldNum" sz="quarter" idx="12"/>
          </p:nvPr>
        </p:nvSpPr>
        <p:spPr>
          <a:ln/>
        </p:spPr>
        <p:txBody>
          <a:bodyPr/>
          <a:lstStyle>
            <a:lvl1pPr>
              <a:defRPr/>
            </a:lvl1pPr>
          </a:lstStyle>
          <a:p>
            <a:pPr>
              <a:defRPr/>
            </a:pPr>
            <a:fld id="{19D55785-3363-9B4B-8089-187601405FC8}" type="slidenum">
              <a:rPr lang="en-US">
                <a:solidFill>
                  <a:srgbClr val="FFFFCC"/>
                </a:solidFill>
                <a:latin typeface="Times New Roman"/>
              </a:rPr>
              <a:pPr>
                <a:defRPr/>
              </a:pPr>
              <a:t>‹#›</a:t>
            </a:fld>
            <a:endParaRPr lang="en-US">
              <a:solidFill>
                <a:srgbClr val="FFFFCC"/>
              </a:solidFill>
              <a:latin typeface="Times New Roman"/>
            </a:endParaRPr>
          </a:p>
        </p:txBody>
      </p:sp>
    </p:spTree>
    <p:extLst>
      <p:ext uri="{BB962C8B-B14F-4D97-AF65-F5344CB8AC3E}">
        <p14:creationId xmlns:p14="http://schemas.microsoft.com/office/powerpoint/2010/main" val="54557798"/>
      </p:ext>
    </p:extLst>
  </p:cSld>
  <p:clrMapOvr>
    <a:masterClrMapping/>
  </p:clrMapOvr>
</p:sldLayout>
</file>

<file path=ppt/slideLayouts/slideLayout19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7"/>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6" name="Rectangle 28"/>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7" name="Rectangle 29"/>
          <p:cNvSpPr>
            <a:spLocks noGrp="1" noChangeArrowheads="1"/>
          </p:cNvSpPr>
          <p:nvPr>
            <p:ph type="sldNum" sz="quarter" idx="12"/>
          </p:nvPr>
        </p:nvSpPr>
        <p:spPr>
          <a:ln/>
        </p:spPr>
        <p:txBody>
          <a:bodyPr/>
          <a:lstStyle>
            <a:lvl1pPr>
              <a:defRPr/>
            </a:lvl1pPr>
          </a:lstStyle>
          <a:p>
            <a:pPr>
              <a:defRPr/>
            </a:pPr>
            <a:fld id="{B6D56F5A-56DB-394F-A014-47BD2031313F}" type="slidenum">
              <a:rPr lang="en-US">
                <a:solidFill>
                  <a:srgbClr val="FFFFCC"/>
                </a:solidFill>
                <a:latin typeface="Times New Roman"/>
              </a:rPr>
              <a:pPr>
                <a:defRPr/>
              </a:pPr>
              <a:t>‹#›</a:t>
            </a:fld>
            <a:endParaRPr lang="en-US">
              <a:solidFill>
                <a:srgbClr val="FFFFCC"/>
              </a:solidFill>
              <a:latin typeface="Times New Roman"/>
            </a:endParaRPr>
          </a:p>
        </p:txBody>
      </p:sp>
    </p:spTree>
    <p:extLst>
      <p:ext uri="{BB962C8B-B14F-4D97-AF65-F5344CB8AC3E}">
        <p14:creationId xmlns:p14="http://schemas.microsoft.com/office/powerpoint/2010/main" val="1388304028"/>
      </p:ext>
    </p:extLst>
  </p:cSld>
  <p:clrMapOvr>
    <a:masterClrMapping/>
  </p:clrMapOvr>
</p:sldLayout>
</file>

<file path=ppt/slideLayouts/slideLayout19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7"/>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5" name="Rectangle 28"/>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6" name="Rectangle 29"/>
          <p:cNvSpPr>
            <a:spLocks noGrp="1" noChangeArrowheads="1"/>
          </p:cNvSpPr>
          <p:nvPr>
            <p:ph type="sldNum" sz="quarter" idx="12"/>
          </p:nvPr>
        </p:nvSpPr>
        <p:spPr>
          <a:ln/>
        </p:spPr>
        <p:txBody>
          <a:bodyPr/>
          <a:lstStyle>
            <a:lvl1pPr>
              <a:defRPr/>
            </a:lvl1pPr>
          </a:lstStyle>
          <a:p>
            <a:pPr>
              <a:defRPr/>
            </a:pPr>
            <a:fld id="{FF2ABECF-F017-2942-9E4A-A3CE8C2B46F1}" type="slidenum">
              <a:rPr lang="en-US">
                <a:solidFill>
                  <a:srgbClr val="FFFFCC"/>
                </a:solidFill>
                <a:latin typeface="Times New Roman"/>
              </a:rPr>
              <a:pPr>
                <a:defRPr/>
              </a:pPr>
              <a:t>‹#›</a:t>
            </a:fld>
            <a:endParaRPr lang="en-US">
              <a:solidFill>
                <a:srgbClr val="FFFFCC"/>
              </a:solidFill>
              <a:latin typeface="Times New Roman"/>
            </a:endParaRPr>
          </a:p>
        </p:txBody>
      </p:sp>
    </p:spTree>
    <p:extLst>
      <p:ext uri="{BB962C8B-B14F-4D97-AF65-F5344CB8AC3E}">
        <p14:creationId xmlns:p14="http://schemas.microsoft.com/office/powerpoint/2010/main" val="4136735960"/>
      </p:ext>
    </p:extLst>
  </p:cSld>
  <p:clrMapOvr>
    <a:masterClrMapping/>
  </p:clrMapOvr>
</p:sldLayout>
</file>

<file path=ppt/slideLayouts/slideLayout19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807200" y="889000"/>
            <a:ext cx="2224088" cy="536257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34938" y="889000"/>
            <a:ext cx="6519862" cy="536257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7"/>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5" name="Rectangle 28"/>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6" name="Rectangle 29"/>
          <p:cNvSpPr>
            <a:spLocks noGrp="1" noChangeArrowheads="1"/>
          </p:cNvSpPr>
          <p:nvPr>
            <p:ph type="sldNum" sz="quarter" idx="12"/>
          </p:nvPr>
        </p:nvSpPr>
        <p:spPr>
          <a:ln/>
        </p:spPr>
        <p:txBody>
          <a:bodyPr/>
          <a:lstStyle>
            <a:lvl1pPr>
              <a:defRPr/>
            </a:lvl1pPr>
          </a:lstStyle>
          <a:p>
            <a:pPr>
              <a:defRPr/>
            </a:pPr>
            <a:fld id="{A0DFB915-BE34-B346-BC02-D84B348C4ADC}" type="slidenum">
              <a:rPr lang="en-US">
                <a:solidFill>
                  <a:srgbClr val="FFFFCC"/>
                </a:solidFill>
                <a:latin typeface="Times New Roman"/>
              </a:rPr>
              <a:pPr>
                <a:defRPr/>
              </a:pPr>
              <a:t>‹#›</a:t>
            </a:fld>
            <a:endParaRPr lang="en-US">
              <a:solidFill>
                <a:srgbClr val="FFFFCC"/>
              </a:solidFill>
              <a:latin typeface="Times New Roman"/>
            </a:endParaRPr>
          </a:p>
        </p:txBody>
      </p:sp>
    </p:spTree>
    <p:extLst>
      <p:ext uri="{BB962C8B-B14F-4D97-AF65-F5344CB8AC3E}">
        <p14:creationId xmlns:p14="http://schemas.microsoft.com/office/powerpoint/2010/main" val="4291726112"/>
      </p:ext>
    </p:extLst>
  </p:cSld>
  <p:clrMapOvr>
    <a:masterClrMapping/>
  </p:clrMapOvr>
</p:sldLayout>
</file>

<file path=ppt/slideLayouts/slideLayout196.xml><?xml version="1.0" encoding="utf-8"?>
<p:sldLayout xmlns:a="http://schemas.openxmlformats.org/drawingml/2006/main" xmlns:r="http://schemas.openxmlformats.org/officeDocument/2006/relationships" xmlns:p="http://schemas.openxmlformats.org/presentationml/2006/main" type="title" preserve="1">
  <p:cSld name="1_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27"/>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5" name="Rectangle 28"/>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6" name="Rectangle 29"/>
          <p:cNvSpPr>
            <a:spLocks noGrp="1" noChangeArrowheads="1"/>
          </p:cNvSpPr>
          <p:nvPr>
            <p:ph type="sldNum" sz="quarter" idx="12"/>
          </p:nvPr>
        </p:nvSpPr>
        <p:spPr>
          <a:ln/>
        </p:spPr>
        <p:txBody>
          <a:bodyPr/>
          <a:lstStyle>
            <a:lvl1pPr>
              <a:defRPr/>
            </a:lvl1pPr>
          </a:lstStyle>
          <a:p>
            <a:pPr>
              <a:defRPr/>
            </a:pPr>
            <a:fld id="{9288FF74-ED0C-194F-AD39-EA776FCA57AB}" type="slidenum">
              <a:rPr lang="en-US">
                <a:solidFill>
                  <a:srgbClr val="FFFFCC"/>
                </a:solidFill>
                <a:latin typeface="Times New Roman"/>
              </a:rPr>
              <a:pPr>
                <a:defRPr/>
              </a:pPr>
              <a:t>‹#›</a:t>
            </a:fld>
            <a:endParaRPr lang="en-US">
              <a:solidFill>
                <a:srgbClr val="FFFFCC"/>
              </a:solidFill>
              <a:latin typeface="Times New Roman"/>
            </a:endParaRPr>
          </a:p>
        </p:txBody>
      </p:sp>
    </p:spTree>
    <p:extLst>
      <p:ext uri="{BB962C8B-B14F-4D97-AF65-F5344CB8AC3E}">
        <p14:creationId xmlns:p14="http://schemas.microsoft.com/office/powerpoint/2010/main" val="1720731628"/>
      </p:ext>
    </p:extLst>
  </p:cSld>
  <p:clrMapOvr>
    <a:masterClrMapping/>
  </p:clrMapOvr>
</p:sldLayout>
</file>

<file path=ppt/slideLayouts/slideLayout19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4000" cy="6856413"/>
            <a:chOff x="0" y="0"/>
            <a:chExt cx="5760" cy="4319"/>
          </a:xfrm>
        </p:grpSpPr>
        <p:sp>
          <p:nvSpPr>
            <p:cNvPr id="5" name="Freeform 3"/>
            <p:cNvSpPr>
              <a:spLocks/>
            </p:cNvSpPr>
            <p:nvPr/>
          </p:nvSpPr>
          <p:spPr bwMode="hidden">
            <a:xfrm>
              <a:off x="0" y="12"/>
              <a:ext cx="5758" cy="3273"/>
            </a:xfrm>
            <a:custGeom>
              <a:avLst/>
              <a:gdLst/>
              <a:ahLst/>
              <a:cxnLst>
                <a:cxn ang="0">
                  <a:pos x="3193" y="1816"/>
                </a:cxn>
                <a:cxn ang="0">
                  <a:pos x="0" y="0"/>
                </a:cxn>
                <a:cxn ang="0">
                  <a:pos x="0" y="522"/>
                </a:cxn>
                <a:cxn ang="0">
                  <a:pos x="3037" y="1978"/>
                </a:cxn>
                <a:cxn ang="0">
                  <a:pos x="5740" y="3273"/>
                </a:cxn>
                <a:cxn ang="0">
                  <a:pos x="5740" y="3267"/>
                </a:cxn>
                <a:cxn ang="0">
                  <a:pos x="3193" y="1816"/>
                </a:cxn>
                <a:cxn ang="0">
                  <a:pos x="3193" y="1816"/>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112" charset="0"/>
                <a:ea typeface="ＭＳ Ｐゴシック" charset="0"/>
                <a:cs typeface="ＭＳ Ｐゴシック" charset="0"/>
              </a:endParaRPr>
            </a:p>
          </p:txBody>
        </p:sp>
        <p:sp>
          <p:nvSpPr>
            <p:cNvPr id="6" name="Freeform 4"/>
            <p:cNvSpPr>
              <a:spLocks/>
            </p:cNvSpPr>
            <p:nvPr/>
          </p:nvSpPr>
          <p:spPr bwMode="hidden">
            <a:xfrm>
              <a:off x="149" y="0"/>
              <a:ext cx="5609" cy="3243"/>
            </a:xfrm>
            <a:custGeom>
              <a:avLst/>
              <a:gdLst/>
              <a:ahLst/>
              <a:cxnLst>
                <a:cxn ang="0">
                  <a:pos x="3163" y="1714"/>
                </a:cxn>
                <a:cxn ang="0">
                  <a:pos x="431" y="0"/>
                </a:cxn>
                <a:cxn ang="0">
                  <a:pos x="0" y="0"/>
                </a:cxn>
                <a:cxn ang="0">
                  <a:pos x="3086" y="1786"/>
                </a:cxn>
                <a:cxn ang="0">
                  <a:pos x="5591" y="3243"/>
                </a:cxn>
                <a:cxn ang="0">
                  <a:pos x="5591" y="3237"/>
                </a:cxn>
                <a:cxn ang="0">
                  <a:pos x="3163" y="1714"/>
                </a:cxn>
                <a:cxn ang="0">
                  <a:pos x="3163" y="1714"/>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112" charset="0"/>
                <a:ea typeface="ＭＳ Ｐゴシック" charset="0"/>
                <a:cs typeface="ＭＳ Ｐゴシック" charset="0"/>
              </a:endParaRPr>
            </a:p>
          </p:txBody>
        </p:sp>
        <p:sp>
          <p:nvSpPr>
            <p:cNvPr id="7" name="Freeform 5"/>
            <p:cNvSpPr>
              <a:spLocks/>
            </p:cNvSpPr>
            <p:nvPr/>
          </p:nvSpPr>
          <p:spPr bwMode="hidden">
            <a:xfrm>
              <a:off x="0" y="3433"/>
              <a:ext cx="4038" cy="191"/>
            </a:xfrm>
            <a:custGeom>
              <a:avLst/>
              <a:gdLst/>
              <a:ahLst/>
              <a:cxnLst>
                <a:cxn ang="0">
                  <a:pos x="0" y="156"/>
                </a:cxn>
                <a:cxn ang="0">
                  <a:pos x="4042" y="192"/>
                </a:cxn>
                <a:cxn ang="0">
                  <a:pos x="4042" y="144"/>
                </a:cxn>
                <a:cxn ang="0">
                  <a:pos x="0" y="0"/>
                </a:cxn>
                <a:cxn ang="0">
                  <a:pos x="0" y="156"/>
                </a:cxn>
                <a:cxn ang="0">
                  <a:pos x="0" y="156"/>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112" charset="0"/>
                <a:ea typeface="ＭＳ Ｐゴシック" charset="0"/>
                <a:cs typeface="ＭＳ Ｐゴシック" charset="0"/>
              </a:endParaRPr>
            </a:p>
          </p:txBody>
        </p:sp>
        <p:sp>
          <p:nvSpPr>
            <p:cNvPr id="8" name="Freeform 6"/>
            <p:cNvSpPr>
              <a:spLocks/>
            </p:cNvSpPr>
            <p:nvPr/>
          </p:nvSpPr>
          <p:spPr bwMode="hidden">
            <a:xfrm>
              <a:off x="4038" y="3577"/>
              <a:ext cx="1720" cy="65"/>
            </a:xfrm>
            <a:custGeom>
              <a:avLst/>
              <a:gdLst>
                <a:gd name="T0" fmla="*/ 1720 w 1722"/>
                <a:gd name="T1" fmla="*/ 65 h 66"/>
                <a:gd name="T2" fmla="*/ 1720 w 1722"/>
                <a:gd name="T3" fmla="*/ 59 h 66"/>
                <a:gd name="T4" fmla="*/ 0 w 1722"/>
                <a:gd name="T5" fmla="*/ 0 h 66"/>
                <a:gd name="T6" fmla="*/ 0 w 1722"/>
                <a:gd name="T7" fmla="*/ 47 h 66"/>
                <a:gd name="T8" fmla="*/ 1720 w 1722"/>
                <a:gd name="T9" fmla="*/ 65 h 66"/>
                <a:gd name="T10" fmla="*/ 1720 w 1722"/>
                <a:gd name="T11" fmla="*/ 65 h 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22" h="66">
                  <a:moveTo>
                    <a:pt x="1722" y="66"/>
                  </a:moveTo>
                  <a:lnTo>
                    <a:pt x="1722" y="60"/>
                  </a:lnTo>
                  <a:lnTo>
                    <a:pt x="0" y="0"/>
                  </a:lnTo>
                  <a:lnTo>
                    <a:pt x="0" y="48"/>
                  </a:lnTo>
                  <a:lnTo>
                    <a:pt x="1722" y="66"/>
                  </a:lnTo>
                  <a:close/>
                </a:path>
              </a:pathLst>
            </a:cu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a:solidFill>
                  <a:srgbClr val="FFFFFF"/>
                </a:solidFill>
                <a:latin typeface="Arial" charset="0"/>
                <a:ea typeface="ＭＳ Ｐゴシック" charset="0"/>
                <a:cs typeface="ＭＳ Ｐゴシック" charset="0"/>
              </a:endParaRPr>
            </a:p>
          </p:txBody>
        </p:sp>
        <p:sp>
          <p:nvSpPr>
            <p:cNvPr id="9" name="Freeform 7"/>
            <p:cNvSpPr>
              <a:spLocks/>
            </p:cNvSpPr>
            <p:nvPr/>
          </p:nvSpPr>
          <p:spPr bwMode="hidden">
            <a:xfrm>
              <a:off x="0" y="3726"/>
              <a:ext cx="4784" cy="329"/>
            </a:xfrm>
            <a:custGeom>
              <a:avLst/>
              <a:gdLst/>
              <a:ahLst/>
              <a:cxnLst>
                <a:cxn ang="0">
                  <a:pos x="0" y="329"/>
                </a:cxn>
                <a:cxn ang="0">
                  <a:pos x="4789" y="77"/>
                </a:cxn>
                <a:cxn ang="0">
                  <a:pos x="4789" y="0"/>
                </a:cxn>
                <a:cxn ang="0">
                  <a:pos x="0" y="107"/>
                </a:cxn>
                <a:cxn ang="0">
                  <a:pos x="0" y="329"/>
                </a:cxn>
                <a:cxn ang="0">
                  <a:pos x="0" y="329"/>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w="9525" cap="flat" cmpd="sng">
              <a:noFill/>
              <a:prstDash val="solid"/>
              <a:round/>
              <a:headEnd type="none" w="med" len="med"/>
              <a:tailEnd type="none" w="med" len="med"/>
            </a:ln>
            <a:effectLst/>
          </p:spPr>
          <p:txBody>
            <a:bodyPr/>
            <a:lstStyle/>
            <a:p>
              <a:pPr defTabSz="914400" eaLnBrk="0" fontAlgn="base" hangingPunct="0">
                <a:spcBef>
                  <a:spcPct val="0"/>
                </a:spcBef>
                <a:spcAft>
                  <a:spcPct val="0"/>
                </a:spcAft>
                <a:defRPr/>
              </a:pPr>
              <a:endParaRPr lang="en-US">
                <a:solidFill>
                  <a:srgbClr val="FFFFFF"/>
                </a:solidFill>
                <a:latin typeface="Arial" pitchFamily="-112" charset="0"/>
                <a:ea typeface="ＭＳ Ｐゴシック" charset="0"/>
                <a:cs typeface="ＭＳ Ｐゴシック" charset="0"/>
              </a:endParaRPr>
            </a:p>
          </p:txBody>
        </p:sp>
        <p:sp>
          <p:nvSpPr>
            <p:cNvPr id="10" name="Freeform 8"/>
            <p:cNvSpPr>
              <a:spLocks/>
            </p:cNvSpPr>
            <p:nvPr/>
          </p:nvSpPr>
          <p:spPr bwMode="hidden">
            <a:xfrm>
              <a:off x="4784" y="3702"/>
              <a:ext cx="974" cy="101"/>
            </a:xfrm>
            <a:custGeom>
              <a:avLst/>
              <a:gdLst>
                <a:gd name="T0" fmla="*/ 974 w 975"/>
                <a:gd name="T1" fmla="*/ 48 h 101"/>
                <a:gd name="T2" fmla="*/ 974 w 975"/>
                <a:gd name="T3" fmla="*/ 0 h 101"/>
                <a:gd name="T4" fmla="*/ 0 w 975"/>
                <a:gd name="T5" fmla="*/ 24 h 101"/>
                <a:gd name="T6" fmla="*/ 0 w 975"/>
                <a:gd name="T7" fmla="*/ 101 h 101"/>
                <a:gd name="T8" fmla="*/ 974 w 975"/>
                <a:gd name="T9" fmla="*/ 48 h 101"/>
                <a:gd name="T10" fmla="*/ 974 w 975"/>
                <a:gd name="T11" fmla="*/ 48 h 10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75" h="101">
                  <a:moveTo>
                    <a:pt x="975" y="48"/>
                  </a:moveTo>
                  <a:lnTo>
                    <a:pt x="975" y="0"/>
                  </a:lnTo>
                  <a:lnTo>
                    <a:pt x="0" y="24"/>
                  </a:lnTo>
                  <a:lnTo>
                    <a:pt x="0" y="101"/>
                  </a:lnTo>
                  <a:lnTo>
                    <a:pt x="975" y="48"/>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a:solidFill>
                  <a:srgbClr val="FFFFFF"/>
                </a:solidFill>
                <a:latin typeface="Arial" charset="0"/>
                <a:ea typeface="ＭＳ Ｐゴシック" charset="0"/>
                <a:cs typeface="ＭＳ Ｐゴシック" charset="0"/>
              </a:endParaRPr>
            </a:p>
          </p:txBody>
        </p:sp>
        <p:sp>
          <p:nvSpPr>
            <p:cNvPr id="11" name="Freeform 9"/>
            <p:cNvSpPr>
              <a:spLocks/>
            </p:cNvSpPr>
            <p:nvPr/>
          </p:nvSpPr>
          <p:spPr bwMode="hidden">
            <a:xfrm>
              <a:off x="3619" y="3815"/>
              <a:ext cx="2139" cy="198"/>
            </a:xfrm>
            <a:custGeom>
              <a:avLst/>
              <a:gdLst>
                <a:gd name="T0" fmla="*/ 2139 w 2141"/>
                <a:gd name="T1" fmla="*/ 0 h 198"/>
                <a:gd name="T2" fmla="*/ 0 w 2141"/>
                <a:gd name="T3" fmla="*/ 156 h 198"/>
                <a:gd name="T4" fmla="*/ 0 w 2141"/>
                <a:gd name="T5" fmla="*/ 198 h 198"/>
                <a:gd name="T6" fmla="*/ 2139 w 2141"/>
                <a:gd name="T7" fmla="*/ 0 h 198"/>
                <a:gd name="T8" fmla="*/ 2139 w 2141"/>
                <a:gd name="T9" fmla="*/ 0 h 1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41" h="198">
                  <a:moveTo>
                    <a:pt x="2141" y="0"/>
                  </a:moveTo>
                  <a:lnTo>
                    <a:pt x="0" y="156"/>
                  </a:lnTo>
                  <a:lnTo>
                    <a:pt x="0" y="198"/>
                  </a:lnTo>
                  <a:lnTo>
                    <a:pt x="2141" y="0"/>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a:solidFill>
                  <a:srgbClr val="FFFFFF"/>
                </a:solidFill>
                <a:latin typeface="Arial" charset="0"/>
                <a:ea typeface="ＭＳ Ｐゴシック" charset="0"/>
                <a:cs typeface="ＭＳ Ｐゴシック" charset="0"/>
              </a:endParaRPr>
            </a:p>
          </p:txBody>
        </p:sp>
        <p:sp>
          <p:nvSpPr>
            <p:cNvPr id="12" name="Freeform 10"/>
            <p:cNvSpPr>
              <a:spLocks/>
            </p:cNvSpPr>
            <p:nvPr/>
          </p:nvSpPr>
          <p:spPr bwMode="hidden">
            <a:xfrm>
              <a:off x="0" y="3971"/>
              <a:ext cx="3619" cy="348"/>
            </a:xfrm>
            <a:custGeom>
              <a:avLst/>
              <a:gdLst/>
              <a:ahLst/>
              <a:cxnLst>
                <a:cxn ang="0">
                  <a:pos x="0" y="348"/>
                </a:cxn>
                <a:cxn ang="0">
                  <a:pos x="311" y="348"/>
                </a:cxn>
                <a:cxn ang="0">
                  <a:pos x="3623" y="42"/>
                </a:cxn>
                <a:cxn ang="0">
                  <a:pos x="3623" y="0"/>
                </a:cxn>
                <a:cxn ang="0">
                  <a:pos x="0" y="264"/>
                </a:cxn>
                <a:cxn ang="0">
                  <a:pos x="0" y="348"/>
                </a:cxn>
                <a:cxn ang="0">
                  <a:pos x="0" y="348"/>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112" charset="0"/>
                <a:ea typeface="ＭＳ Ｐゴシック" charset="0"/>
                <a:cs typeface="ＭＳ Ｐゴシック" charset="0"/>
              </a:endParaRPr>
            </a:p>
          </p:txBody>
        </p:sp>
        <p:sp>
          <p:nvSpPr>
            <p:cNvPr id="13" name="Freeform 11"/>
            <p:cNvSpPr>
              <a:spLocks/>
            </p:cNvSpPr>
            <p:nvPr/>
          </p:nvSpPr>
          <p:spPr bwMode="hidden">
            <a:xfrm>
              <a:off x="2097" y="4043"/>
              <a:ext cx="2514" cy="276"/>
            </a:xfrm>
            <a:custGeom>
              <a:avLst/>
              <a:gdLst>
                <a:gd name="T0" fmla="*/ 2179 w 2517"/>
                <a:gd name="T1" fmla="*/ 276 h 276"/>
                <a:gd name="T2" fmla="*/ 2514 w 2517"/>
                <a:gd name="T3" fmla="*/ 204 h 276"/>
                <a:gd name="T4" fmla="*/ 2257 w 2517"/>
                <a:gd name="T5" fmla="*/ 0 h 276"/>
                <a:gd name="T6" fmla="*/ 0 w 2517"/>
                <a:gd name="T7" fmla="*/ 276 h 276"/>
                <a:gd name="T8" fmla="*/ 2179 w 2517"/>
                <a:gd name="T9" fmla="*/ 276 h 276"/>
                <a:gd name="T10" fmla="*/ 2179 w 2517"/>
                <a:gd name="T11" fmla="*/ 276 h 27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7" h="276">
                  <a:moveTo>
                    <a:pt x="2182" y="276"/>
                  </a:moveTo>
                  <a:lnTo>
                    <a:pt x="2517" y="204"/>
                  </a:lnTo>
                  <a:lnTo>
                    <a:pt x="2260" y="0"/>
                  </a:lnTo>
                  <a:lnTo>
                    <a:pt x="0" y="276"/>
                  </a:lnTo>
                  <a:lnTo>
                    <a:pt x="2182" y="276"/>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a:solidFill>
                  <a:srgbClr val="FFFFFF"/>
                </a:solidFill>
                <a:latin typeface="Arial" charset="0"/>
                <a:ea typeface="ＭＳ Ｐゴシック" charset="0"/>
                <a:cs typeface="ＭＳ Ｐゴシック" charset="0"/>
              </a:endParaRPr>
            </a:p>
          </p:txBody>
        </p:sp>
        <p:sp>
          <p:nvSpPr>
            <p:cNvPr id="14" name="Freeform 12"/>
            <p:cNvSpPr>
              <a:spLocks/>
            </p:cNvSpPr>
            <p:nvPr/>
          </p:nvSpPr>
          <p:spPr bwMode="hidden">
            <a:xfrm>
              <a:off x="4354" y="3869"/>
              <a:ext cx="1404" cy="378"/>
            </a:xfrm>
            <a:custGeom>
              <a:avLst/>
              <a:gdLst/>
              <a:ahLst/>
              <a:cxnLst>
                <a:cxn ang="0">
                  <a:pos x="1405" y="126"/>
                </a:cxn>
                <a:cxn ang="0">
                  <a:pos x="1405" y="0"/>
                </a:cxn>
                <a:cxn ang="0">
                  <a:pos x="0" y="174"/>
                </a:cxn>
                <a:cxn ang="0">
                  <a:pos x="257" y="378"/>
                </a:cxn>
                <a:cxn ang="0">
                  <a:pos x="1405" y="126"/>
                </a:cxn>
                <a:cxn ang="0">
                  <a:pos x="1405" y="126"/>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112" charset="0"/>
                <a:ea typeface="ＭＳ Ｐゴシック" charset="0"/>
                <a:cs typeface="ＭＳ Ｐゴシック" charset="0"/>
              </a:endParaRPr>
            </a:p>
          </p:txBody>
        </p:sp>
        <p:sp>
          <p:nvSpPr>
            <p:cNvPr id="15" name="Freeform 13"/>
            <p:cNvSpPr>
              <a:spLocks/>
            </p:cNvSpPr>
            <p:nvPr/>
          </p:nvSpPr>
          <p:spPr bwMode="hidden">
            <a:xfrm>
              <a:off x="5030" y="3151"/>
              <a:ext cx="728" cy="240"/>
            </a:xfrm>
            <a:custGeom>
              <a:avLst/>
              <a:gdLst>
                <a:gd name="T0" fmla="*/ 728 w 729"/>
                <a:gd name="T1" fmla="*/ 240 h 240"/>
                <a:gd name="T2" fmla="*/ 0 w 729"/>
                <a:gd name="T3" fmla="*/ 0 h 240"/>
                <a:gd name="T4" fmla="*/ 0 w 729"/>
                <a:gd name="T5" fmla="*/ 6 h 240"/>
                <a:gd name="T6" fmla="*/ 728 w 729"/>
                <a:gd name="T7" fmla="*/ 240 h 240"/>
                <a:gd name="T8" fmla="*/ 728 w 729"/>
                <a:gd name="T9" fmla="*/ 240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9" h="240">
                  <a:moveTo>
                    <a:pt x="729" y="240"/>
                  </a:moveTo>
                  <a:lnTo>
                    <a:pt x="0" y="0"/>
                  </a:lnTo>
                  <a:lnTo>
                    <a:pt x="0" y="6"/>
                  </a:lnTo>
                  <a:lnTo>
                    <a:pt x="729" y="240"/>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a:solidFill>
                  <a:srgbClr val="FFFFFF"/>
                </a:solidFill>
                <a:latin typeface="Arial" charset="0"/>
                <a:ea typeface="ＭＳ Ｐゴシック" charset="0"/>
                <a:cs typeface="ＭＳ Ｐゴシック" charset="0"/>
              </a:endParaRPr>
            </a:p>
          </p:txBody>
        </p:sp>
        <p:sp>
          <p:nvSpPr>
            <p:cNvPr id="16" name="Freeform 14"/>
            <p:cNvSpPr>
              <a:spLocks/>
            </p:cNvSpPr>
            <p:nvPr/>
          </p:nvSpPr>
          <p:spPr bwMode="hidden">
            <a:xfrm>
              <a:off x="0" y="1486"/>
              <a:ext cx="5030" cy="1671"/>
            </a:xfrm>
            <a:custGeom>
              <a:avLst/>
              <a:gdLst/>
              <a:ahLst/>
              <a:cxnLst>
                <a:cxn ang="0">
                  <a:pos x="0" y="72"/>
                </a:cxn>
                <a:cxn ang="0">
                  <a:pos x="5035" y="1672"/>
                </a:cxn>
                <a:cxn ang="0">
                  <a:pos x="5035" y="1666"/>
                </a:cxn>
                <a:cxn ang="0">
                  <a:pos x="0" y="0"/>
                </a:cxn>
                <a:cxn ang="0">
                  <a:pos x="0" y="72"/>
                </a:cxn>
                <a:cxn ang="0">
                  <a:pos x="0" y="72"/>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112" charset="0"/>
                <a:ea typeface="ＭＳ Ｐゴシック" charset="0"/>
                <a:cs typeface="ＭＳ Ｐゴシック" charset="0"/>
              </a:endParaRPr>
            </a:p>
          </p:txBody>
        </p:sp>
        <p:sp>
          <p:nvSpPr>
            <p:cNvPr id="17" name="Freeform 15"/>
            <p:cNvSpPr>
              <a:spLocks/>
            </p:cNvSpPr>
            <p:nvPr/>
          </p:nvSpPr>
          <p:spPr bwMode="hidden">
            <a:xfrm>
              <a:off x="5030" y="3049"/>
              <a:ext cx="728" cy="318"/>
            </a:xfrm>
            <a:custGeom>
              <a:avLst/>
              <a:gdLst>
                <a:gd name="T0" fmla="*/ 728 w 729"/>
                <a:gd name="T1" fmla="*/ 318 h 318"/>
                <a:gd name="T2" fmla="*/ 728 w 729"/>
                <a:gd name="T3" fmla="*/ 312 h 318"/>
                <a:gd name="T4" fmla="*/ 0 w 729"/>
                <a:gd name="T5" fmla="*/ 0 h 318"/>
                <a:gd name="T6" fmla="*/ 0 w 729"/>
                <a:gd name="T7" fmla="*/ 54 h 318"/>
                <a:gd name="T8" fmla="*/ 728 w 729"/>
                <a:gd name="T9" fmla="*/ 318 h 318"/>
                <a:gd name="T10" fmla="*/ 728 w 729"/>
                <a:gd name="T11" fmla="*/ 318 h 3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29" h="318">
                  <a:moveTo>
                    <a:pt x="729" y="318"/>
                  </a:moveTo>
                  <a:lnTo>
                    <a:pt x="729" y="312"/>
                  </a:lnTo>
                  <a:lnTo>
                    <a:pt x="0" y="0"/>
                  </a:lnTo>
                  <a:lnTo>
                    <a:pt x="0" y="54"/>
                  </a:lnTo>
                  <a:lnTo>
                    <a:pt x="729" y="318"/>
                  </a:lnTo>
                  <a:close/>
                </a:path>
              </a:pathLst>
            </a:cu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a:solidFill>
                  <a:srgbClr val="FFFFFF"/>
                </a:solidFill>
                <a:latin typeface="Arial" charset="0"/>
                <a:ea typeface="ＭＳ Ｐゴシック" charset="0"/>
                <a:cs typeface="ＭＳ Ｐゴシック" charset="0"/>
              </a:endParaRPr>
            </a:p>
          </p:txBody>
        </p:sp>
        <p:sp>
          <p:nvSpPr>
            <p:cNvPr id="18" name="Freeform 16"/>
            <p:cNvSpPr>
              <a:spLocks/>
            </p:cNvSpPr>
            <p:nvPr/>
          </p:nvSpPr>
          <p:spPr bwMode="hidden">
            <a:xfrm>
              <a:off x="0" y="916"/>
              <a:ext cx="5030" cy="2187"/>
            </a:xfrm>
            <a:custGeom>
              <a:avLst/>
              <a:gdLst/>
              <a:ahLst/>
              <a:cxnLst>
                <a:cxn ang="0">
                  <a:pos x="0" y="396"/>
                </a:cxn>
                <a:cxn ang="0">
                  <a:pos x="5035" y="2188"/>
                </a:cxn>
                <a:cxn ang="0">
                  <a:pos x="5035" y="2134"/>
                </a:cxn>
                <a:cxn ang="0">
                  <a:pos x="0" y="0"/>
                </a:cxn>
                <a:cxn ang="0">
                  <a:pos x="0" y="396"/>
                </a:cxn>
                <a:cxn ang="0">
                  <a:pos x="0" y="396"/>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112" charset="0"/>
                <a:ea typeface="ＭＳ Ｐゴシック" charset="0"/>
                <a:cs typeface="ＭＳ Ｐゴシック" charset="0"/>
              </a:endParaRPr>
            </a:p>
          </p:txBody>
        </p:sp>
        <p:sp>
          <p:nvSpPr>
            <p:cNvPr id="19" name="Freeform 17"/>
            <p:cNvSpPr>
              <a:spLocks/>
            </p:cNvSpPr>
            <p:nvPr/>
          </p:nvSpPr>
          <p:spPr bwMode="hidden">
            <a:xfrm>
              <a:off x="2294" y="0"/>
              <a:ext cx="3159" cy="2725"/>
            </a:xfrm>
            <a:custGeom>
              <a:avLst/>
              <a:gdLst/>
              <a:ahLst/>
              <a:cxnLst>
                <a:cxn ang="0">
                  <a:pos x="0" y="0"/>
                </a:cxn>
                <a:cxn ang="0">
                  <a:pos x="3145" y="2727"/>
                </a:cxn>
                <a:cxn ang="0">
                  <a:pos x="3163" y="2704"/>
                </a:cxn>
                <a:cxn ang="0">
                  <a:pos x="102" y="0"/>
                </a:cxn>
                <a:cxn ang="0">
                  <a:pos x="0" y="0"/>
                </a:cxn>
                <a:cxn ang="0">
                  <a:pos x="0" y="0"/>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112" charset="0"/>
                <a:ea typeface="ＭＳ Ｐゴシック" charset="0"/>
                <a:cs typeface="ＭＳ Ｐゴシック" charset="0"/>
              </a:endParaRPr>
            </a:p>
          </p:txBody>
        </p:sp>
        <p:sp>
          <p:nvSpPr>
            <p:cNvPr id="20" name="Freeform 18"/>
            <p:cNvSpPr>
              <a:spLocks/>
            </p:cNvSpPr>
            <p:nvPr/>
          </p:nvSpPr>
          <p:spPr bwMode="hidden">
            <a:xfrm>
              <a:off x="5435" y="2702"/>
              <a:ext cx="323" cy="299"/>
            </a:xfrm>
            <a:custGeom>
              <a:avLst/>
              <a:gdLst/>
              <a:ahLst/>
              <a:cxnLst>
                <a:cxn ang="0">
                  <a:pos x="323" y="299"/>
                </a:cxn>
                <a:cxn ang="0">
                  <a:pos x="323" y="263"/>
                </a:cxn>
                <a:cxn ang="0">
                  <a:pos x="18" y="0"/>
                </a:cxn>
                <a:cxn ang="0">
                  <a:pos x="0" y="23"/>
                </a:cxn>
                <a:cxn ang="0">
                  <a:pos x="323" y="299"/>
                </a:cxn>
                <a:cxn ang="0">
                  <a:pos x="323" y="299"/>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112" charset="0"/>
                <a:ea typeface="ＭＳ Ｐゴシック" charset="0"/>
                <a:cs typeface="ＭＳ Ｐゴシック" charset="0"/>
              </a:endParaRPr>
            </a:p>
          </p:txBody>
        </p:sp>
        <p:sp>
          <p:nvSpPr>
            <p:cNvPr id="21" name="Freeform 19"/>
            <p:cNvSpPr>
              <a:spLocks/>
            </p:cNvSpPr>
            <p:nvPr/>
          </p:nvSpPr>
          <p:spPr bwMode="hidden">
            <a:xfrm>
              <a:off x="5477" y="2588"/>
              <a:ext cx="281" cy="335"/>
            </a:xfrm>
            <a:custGeom>
              <a:avLst/>
              <a:gdLst>
                <a:gd name="T0" fmla="*/ 281 w 281"/>
                <a:gd name="T1" fmla="*/ 335 h 335"/>
                <a:gd name="T2" fmla="*/ 281 w 281"/>
                <a:gd name="T3" fmla="*/ 173 h 335"/>
                <a:gd name="T4" fmla="*/ 96 w 281"/>
                <a:gd name="T5" fmla="*/ 0 h 335"/>
                <a:gd name="T6" fmla="*/ 0 w 281"/>
                <a:gd name="T7" fmla="*/ 90 h 335"/>
                <a:gd name="T8" fmla="*/ 281 w 281"/>
                <a:gd name="T9" fmla="*/ 335 h 335"/>
                <a:gd name="T10" fmla="*/ 281 w 281"/>
                <a:gd name="T11" fmla="*/ 335 h 3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1" h="335">
                  <a:moveTo>
                    <a:pt x="281" y="335"/>
                  </a:moveTo>
                  <a:lnTo>
                    <a:pt x="281" y="173"/>
                  </a:lnTo>
                  <a:lnTo>
                    <a:pt x="96" y="0"/>
                  </a:lnTo>
                  <a:lnTo>
                    <a:pt x="0" y="90"/>
                  </a:lnTo>
                  <a:lnTo>
                    <a:pt x="281" y="335"/>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a:solidFill>
                  <a:srgbClr val="FFFFFF"/>
                </a:solidFill>
                <a:latin typeface="Arial" charset="0"/>
                <a:ea typeface="ＭＳ Ｐゴシック" charset="0"/>
                <a:cs typeface="ＭＳ Ｐゴシック" charset="0"/>
              </a:endParaRPr>
            </a:p>
          </p:txBody>
        </p:sp>
        <p:sp>
          <p:nvSpPr>
            <p:cNvPr id="22" name="Freeform 20"/>
            <p:cNvSpPr>
              <a:spLocks/>
            </p:cNvSpPr>
            <p:nvPr/>
          </p:nvSpPr>
          <p:spPr bwMode="hidden">
            <a:xfrm>
              <a:off x="2454" y="0"/>
              <a:ext cx="3119" cy="2678"/>
            </a:xfrm>
            <a:custGeom>
              <a:avLst/>
              <a:gdLst/>
              <a:ahLst/>
              <a:cxnLst>
                <a:cxn ang="0">
                  <a:pos x="0" y="0"/>
                </a:cxn>
                <a:cxn ang="0">
                  <a:pos x="3026" y="2680"/>
                </a:cxn>
                <a:cxn ang="0">
                  <a:pos x="3122" y="2590"/>
                </a:cxn>
                <a:cxn ang="0">
                  <a:pos x="383" y="0"/>
                </a:cxn>
                <a:cxn ang="0">
                  <a:pos x="0" y="0"/>
                </a:cxn>
                <a:cxn ang="0">
                  <a:pos x="0" y="0"/>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112" charset="0"/>
                <a:ea typeface="ＭＳ Ｐゴシック" charset="0"/>
                <a:cs typeface="ＭＳ Ｐゴシック" charset="0"/>
              </a:endParaRPr>
            </a:p>
          </p:txBody>
        </p:sp>
        <p:sp>
          <p:nvSpPr>
            <p:cNvPr id="23" name="Freeform 21"/>
            <p:cNvSpPr>
              <a:spLocks/>
            </p:cNvSpPr>
            <p:nvPr/>
          </p:nvSpPr>
          <p:spPr bwMode="hidden">
            <a:xfrm>
              <a:off x="5626" y="2534"/>
              <a:ext cx="132" cy="132"/>
            </a:xfrm>
            <a:custGeom>
              <a:avLst/>
              <a:gdLst>
                <a:gd name="T0" fmla="*/ 132 w 132"/>
                <a:gd name="T1" fmla="*/ 132 h 132"/>
                <a:gd name="T2" fmla="*/ 0 w 132"/>
                <a:gd name="T3" fmla="*/ 0 h 132"/>
                <a:gd name="T4" fmla="*/ 0 w 132"/>
                <a:gd name="T5" fmla="*/ 0 h 132"/>
                <a:gd name="T6" fmla="*/ 132 w 132"/>
                <a:gd name="T7" fmla="*/ 132 h 132"/>
                <a:gd name="T8" fmla="*/ 132 w 132"/>
                <a:gd name="T9" fmla="*/ 132 h 1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2" h="132">
                  <a:moveTo>
                    <a:pt x="132" y="132"/>
                  </a:moveTo>
                  <a:lnTo>
                    <a:pt x="0" y="0"/>
                  </a:lnTo>
                  <a:lnTo>
                    <a:pt x="132" y="132"/>
                  </a:lnTo>
                  <a:close/>
                </a:path>
              </a:pathLst>
            </a:custGeom>
            <a:solidFill>
              <a:srgbClr val="FF9999"/>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a:solidFill>
                  <a:srgbClr val="FFFFFF"/>
                </a:solidFill>
                <a:latin typeface="Arial" charset="0"/>
                <a:ea typeface="ＭＳ Ｐゴシック" charset="0"/>
                <a:cs typeface="ＭＳ Ｐゴシック" charset="0"/>
              </a:endParaRPr>
            </a:p>
          </p:txBody>
        </p:sp>
        <p:sp>
          <p:nvSpPr>
            <p:cNvPr id="24" name="Freeform 22"/>
            <p:cNvSpPr>
              <a:spLocks/>
            </p:cNvSpPr>
            <p:nvPr/>
          </p:nvSpPr>
          <p:spPr bwMode="hidden">
            <a:xfrm>
              <a:off x="3112" y="0"/>
              <a:ext cx="2514" cy="2534"/>
            </a:xfrm>
            <a:custGeom>
              <a:avLst/>
              <a:gdLst/>
              <a:ahLst/>
              <a:cxnLst>
                <a:cxn ang="0">
                  <a:pos x="0" y="0"/>
                </a:cxn>
                <a:cxn ang="0">
                  <a:pos x="2517" y="2536"/>
                </a:cxn>
                <a:cxn ang="0">
                  <a:pos x="2517" y="2536"/>
                </a:cxn>
                <a:cxn ang="0">
                  <a:pos x="66" y="0"/>
                </a:cxn>
                <a:cxn ang="0">
                  <a:pos x="0" y="0"/>
                </a:cxn>
                <a:cxn ang="0">
                  <a:pos x="0" y="0"/>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112" charset="0"/>
                <a:ea typeface="ＭＳ Ｐゴシック" charset="0"/>
                <a:cs typeface="ＭＳ Ｐゴシック" charset="0"/>
              </a:endParaRPr>
            </a:p>
          </p:txBody>
        </p:sp>
        <p:sp>
          <p:nvSpPr>
            <p:cNvPr id="25" name="Freeform 23"/>
            <p:cNvSpPr>
              <a:spLocks/>
            </p:cNvSpPr>
            <p:nvPr/>
          </p:nvSpPr>
          <p:spPr bwMode="hidden">
            <a:xfrm>
              <a:off x="3488" y="0"/>
              <a:ext cx="2198" cy="2480"/>
            </a:xfrm>
            <a:custGeom>
              <a:avLst/>
              <a:gdLst/>
              <a:ahLst/>
              <a:cxnLst>
                <a:cxn ang="0">
                  <a:pos x="0" y="0"/>
                </a:cxn>
                <a:cxn ang="0">
                  <a:pos x="2188" y="2482"/>
                </a:cxn>
                <a:cxn ang="0">
                  <a:pos x="2200" y="2476"/>
                </a:cxn>
                <a:cxn ang="0">
                  <a:pos x="317" y="0"/>
                </a:cxn>
                <a:cxn ang="0">
                  <a:pos x="0" y="0"/>
                </a:cxn>
                <a:cxn ang="0">
                  <a:pos x="0" y="0"/>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w="9525" cap="flat" cmpd="sng">
              <a:noFill/>
              <a:prstDash val="solid"/>
              <a:round/>
              <a:headEnd type="none" w="med" len="med"/>
              <a:tailEnd type="none" w="med" len="med"/>
            </a:ln>
            <a:effectLst/>
          </p:spPr>
          <p:txBody>
            <a:bodyPr/>
            <a:lstStyle/>
            <a:p>
              <a:pPr defTabSz="914400" eaLnBrk="0" fontAlgn="base" hangingPunct="0">
                <a:spcBef>
                  <a:spcPct val="0"/>
                </a:spcBef>
                <a:spcAft>
                  <a:spcPct val="0"/>
                </a:spcAft>
                <a:defRPr/>
              </a:pPr>
              <a:endParaRPr lang="en-US">
                <a:solidFill>
                  <a:srgbClr val="FFFFFF"/>
                </a:solidFill>
                <a:latin typeface="Arial" pitchFamily="-112" charset="0"/>
                <a:ea typeface="ＭＳ Ｐゴシック" charset="0"/>
                <a:cs typeface="ＭＳ Ｐゴシック" charset="0"/>
              </a:endParaRPr>
            </a:p>
          </p:txBody>
        </p:sp>
        <p:sp>
          <p:nvSpPr>
            <p:cNvPr id="26" name="Freeform 24"/>
            <p:cNvSpPr>
              <a:spLocks/>
            </p:cNvSpPr>
            <p:nvPr/>
          </p:nvSpPr>
          <p:spPr bwMode="hidden">
            <a:xfrm>
              <a:off x="5674" y="2474"/>
              <a:ext cx="84" cy="96"/>
            </a:xfrm>
            <a:custGeom>
              <a:avLst/>
              <a:gdLst/>
              <a:ahLst/>
              <a:cxnLst>
                <a:cxn ang="0">
                  <a:pos x="84" y="96"/>
                </a:cxn>
                <a:cxn ang="0">
                  <a:pos x="84" y="90"/>
                </a:cxn>
                <a:cxn ang="0">
                  <a:pos x="12" y="0"/>
                </a:cxn>
                <a:cxn ang="0">
                  <a:pos x="0" y="6"/>
                </a:cxn>
                <a:cxn ang="0">
                  <a:pos x="84" y="96"/>
                </a:cxn>
                <a:cxn ang="0">
                  <a:pos x="84" y="96"/>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112" charset="0"/>
                <a:ea typeface="ＭＳ Ｐゴシック" charset="0"/>
                <a:cs typeface="ＭＳ Ｐゴシック" charset="0"/>
              </a:endParaRPr>
            </a:p>
          </p:txBody>
        </p:sp>
        <p:sp>
          <p:nvSpPr>
            <p:cNvPr id="27" name="Freeform 25"/>
            <p:cNvSpPr>
              <a:spLocks/>
            </p:cNvSpPr>
            <p:nvPr/>
          </p:nvSpPr>
          <p:spPr bwMode="hidden">
            <a:xfrm>
              <a:off x="5603" y="850"/>
              <a:ext cx="155" cy="516"/>
            </a:xfrm>
            <a:custGeom>
              <a:avLst/>
              <a:gdLst>
                <a:gd name="T0" fmla="*/ 155 w 155"/>
                <a:gd name="T1" fmla="*/ 516 h 516"/>
                <a:gd name="T2" fmla="*/ 155 w 155"/>
                <a:gd name="T3" fmla="*/ 204 h 516"/>
                <a:gd name="T4" fmla="*/ 77 w 155"/>
                <a:gd name="T5" fmla="*/ 0 h 516"/>
                <a:gd name="T6" fmla="*/ 0 w 155"/>
                <a:gd name="T7" fmla="*/ 192 h 516"/>
                <a:gd name="T8" fmla="*/ 155 w 155"/>
                <a:gd name="T9" fmla="*/ 516 h 516"/>
                <a:gd name="T10" fmla="*/ 155 w 155"/>
                <a:gd name="T11" fmla="*/ 516 h 5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5" h="516">
                  <a:moveTo>
                    <a:pt x="155" y="516"/>
                  </a:moveTo>
                  <a:lnTo>
                    <a:pt x="155" y="204"/>
                  </a:lnTo>
                  <a:lnTo>
                    <a:pt x="77" y="0"/>
                  </a:lnTo>
                  <a:lnTo>
                    <a:pt x="0" y="192"/>
                  </a:lnTo>
                  <a:lnTo>
                    <a:pt x="155" y="516"/>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a:solidFill>
                  <a:srgbClr val="FFFFFF"/>
                </a:solidFill>
                <a:latin typeface="Arial" charset="0"/>
                <a:ea typeface="ＭＳ Ｐゴシック" charset="0"/>
                <a:cs typeface="ＭＳ Ｐゴシック" charset="0"/>
              </a:endParaRPr>
            </a:p>
          </p:txBody>
        </p:sp>
        <p:sp>
          <p:nvSpPr>
            <p:cNvPr id="28" name="Freeform 26"/>
            <p:cNvSpPr>
              <a:spLocks/>
            </p:cNvSpPr>
            <p:nvPr/>
          </p:nvSpPr>
          <p:spPr bwMode="hidden">
            <a:xfrm>
              <a:off x="5107" y="0"/>
              <a:ext cx="573" cy="1042"/>
            </a:xfrm>
            <a:custGeom>
              <a:avLst/>
              <a:gdLst/>
              <a:ahLst/>
              <a:cxnLst>
                <a:cxn ang="0">
                  <a:pos x="0" y="0"/>
                </a:cxn>
                <a:cxn ang="0">
                  <a:pos x="497" y="1043"/>
                </a:cxn>
                <a:cxn ang="0">
                  <a:pos x="574" y="851"/>
                </a:cxn>
                <a:cxn ang="0">
                  <a:pos x="251" y="0"/>
                </a:cxn>
                <a:cxn ang="0">
                  <a:pos x="0" y="0"/>
                </a:cxn>
                <a:cxn ang="0">
                  <a:pos x="0" y="0"/>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112" charset="0"/>
                <a:ea typeface="ＭＳ Ｐゴシック" charset="0"/>
                <a:cs typeface="ＭＳ Ｐゴシック" charset="0"/>
              </a:endParaRPr>
            </a:p>
          </p:txBody>
        </p:sp>
        <p:sp>
          <p:nvSpPr>
            <p:cNvPr id="29" name="Freeform 27"/>
            <p:cNvSpPr>
              <a:spLocks/>
            </p:cNvSpPr>
            <p:nvPr/>
          </p:nvSpPr>
          <p:spPr bwMode="hidden">
            <a:xfrm>
              <a:off x="5411" y="0"/>
              <a:ext cx="341" cy="796"/>
            </a:xfrm>
            <a:custGeom>
              <a:avLst/>
              <a:gdLst/>
              <a:ahLst/>
              <a:cxnLst>
                <a:cxn ang="0">
                  <a:pos x="144" y="0"/>
                </a:cxn>
                <a:cxn ang="0">
                  <a:pos x="0" y="0"/>
                </a:cxn>
                <a:cxn ang="0">
                  <a:pos x="287" y="797"/>
                </a:cxn>
                <a:cxn ang="0">
                  <a:pos x="341" y="653"/>
                </a:cxn>
                <a:cxn ang="0">
                  <a:pos x="144" y="0"/>
                </a:cxn>
                <a:cxn ang="0">
                  <a:pos x="144" y="0"/>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112" charset="0"/>
                <a:ea typeface="ＭＳ Ｐゴシック" charset="0"/>
                <a:cs typeface="ＭＳ Ｐゴシック" charset="0"/>
              </a:endParaRPr>
            </a:p>
          </p:txBody>
        </p:sp>
        <p:sp>
          <p:nvSpPr>
            <p:cNvPr id="30" name="Freeform 28"/>
            <p:cNvSpPr>
              <a:spLocks/>
            </p:cNvSpPr>
            <p:nvPr/>
          </p:nvSpPr>
          <p:spPr bwMode="hidden">
            <a:xfrm>
              <a:off x="5698" y="653"/>
              <a:ext cx="60" cy="311"/>
            </a:xfrm>
            <a:custGeom>
              <a:avLst/>
              <a:gdLst>
                <a:gd name="T0" fmla="*/ 0 w 60"/>
                <a:gd name="T1" fmla="*/ 144 h 312"/>
                <a:gd name="T2" fmla="*/ 60 w 60"/>
                <a:gd name="T3" fmla="*/ 311 h 312"/>
                <a:gd name="T4" fmla="*/ 60 w 60"/>
                <a:gd name="T5" fmla="*/ 6 h 312"/>
                <a:gd name="T6" fmla="*/ 54 w 60"/>
                <a:gd name="T7" fmla="*/ 0 h 312"/>
                <a:gd name="T8" fmla="*/ 0 w 60"/>
                <a:gd name="T9" fmla="*/ 144 h 312"/>
                <a:gd name="T10" fmla="*/ 0 w 60"/>
                <a:gd name="T11" fmla="*/ 144 h 3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 h="312">
                  <a:moveTo>
                    <a:pt x="0" y="144"/>
                  </a:moveTo>
                  <a:lnTo>
                    <a:pt x="60" y="312"/>
                  </a:lnTo>
                  <a:lnTo>
                    <a:pt x="60" y="6"/>
                  </a:lnTo>
                  <a:lnTo>
                    <a:pt x="54" y="0"/>
                  </a:lnTo>
                  <a:lnTo>
                    <a:pt x="0" y="144"/>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a:solidFill>
                  <a:srgbClr val="FFFFFF"/>
                </a:solidFill>
                <a:latin typeface="Arial" charset="0"/>
                <a:ea typeface="ＭＳ Ｐゴシック" charset="0"/>
                <a:cs typeface="ＭＳ Ｐゴシック" charset="0"/>
              </a:endParaRPr>
            </a:p>
          </p:txBody>
        </p:sp>
        <p:sp>
          <p:nvSpPr>
            <p:cNvPr id="31" name="Freeform 29"/>
            <p:cNvSpPr>
              <a:spLocks/>
            </p:cNvSpPr>
            <p:nvPr/>
          </p:nvSpPr>
          <p:spPr bwMode="hidden">
            <a:xfrm>
              <a:off x="2" y="1601"/>
              <a:ext cx="5752" cy="1864"/>
            </a:xfrm>
            <a:custGeom>
              <a:avLst/>
              <a:gdLst/>
              <a:ahLst/>
              <a:cxnLst>
                <a:cxn ang="0">
                  <a:pos x="0" y="371"/>
                </a:cxn>
                <a:cxn ang="0">
                  <a:pos x="5740" y="1864"/>
                </a:cxn>
                <a:cxn ang="0">
                  <a:pos x="5740" y="1834"/>
                </a:cxn>
                <a:cxn ang="0">
                  <a:pos x="0" y="0"/>
                </a:cxn>
                <a:cxn ang="0">
                  <a:pos x="0" y="371"/>
                </a:cxn>
                <a:cxn ang="0">
                  <a:pos x="0" y="37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112" charset="0"/>
                <a:ea typeface="ＭＳ Ｐゴシック" charset="0"/>
                <a:cs typeface="ＭＳ Ｐゴシック" charset="0"/>
              </a:endParaRPr>
            </a:p>
          </p:txBody>
        </p:sp>
        <p:sp>
          <p:nvSpPr>
            <p:cNvPr id="32" name="Freeform 30"/>
            <p:cNvSpPr>
              <a:spLocks/>
            </p:cNvSpPr>
            <p:nvPr/>
          </p:nvSpPr>
          <p:spPr bwMode="hidden">
            <a:xfrm>
              <a:off x="5754" y="3483"/>
              <a:ext cx="6" cy="6"/>
            </a:xfrm>
            <a:custGeom>
              <a:avLst/>
              <a:gdLst>
                <a:gd name="T0" fmla="*/ 6 w 6"/>
                <a:gd name="T1" fmla="*/ 6 h 6"/>
                <a:gd name="T2" fmla="*/ 0 w 6"/>
                <a:gd name="T3" fmla="*/ 0 h 6"/>
                <a:gd name="T4" fmla="*/ 0 w 6"/>
                <a:gd name="T5" fmla="*/ 6 h 6"/>
                <a:gd name="T6" fmla="*/ 6 w 6"/>
                <a:gd name="T7" fmla="*/ 6 h 6"/>
                <a:gd name="T8" fmla="*/ 6 w 6"/>
                <a:gd name="T9" fmla="*/ 6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6">
                  <a:moveTo>
                    <a:pt x="6" y="6"/>
                  </a:moveTo>
                  <a:lnTo>
                    <a:pt x="0" y="0"/>
                  </a:lnTo>
                  <a:lnTo>
                    <a:pt x="0" y="6"/>
                  </a:lnTo>
                  <a:lnTo>
                    <a:pt x="6" y="6"/>
                  </a:lnTo>
                  <a:close/>
                </a:path>
              </a:pathLst>
            </a:custGeom>
            <a:solidFill>
              <a:srgbClr val="18FF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a:solidFill>
                  <a:srgbClr val="FFFFFF"/>
                </a:solidFill>
                <a:latin typeface="Arial" charset="0"/>
                <a:ea typeface="ＭＳ Ｐゴシック" charset="0"/>
                <a:cs typeface="ＭＳ Ｐゴシック" charset="0"/>
              </a:endParaRPr>
            </a:p>
          </p:txBody>
        </p:sp>
        <p:sp>
          <p:nvSpPr>
            <p:cNvPr id="33" name="Freeform 31"/>
            <p:cNvSpPr>
              <a:spLocks/>
            </p:cNvSpPr>
            <p:nvPr/>
          </p:nvSpPr>
          <p:spPr bwMode="hidden">
            <a:xfrm>
              <a:off x="2" y="2152"/>
              <a:ext cx="5752" cy="1337"/>
            </a:xfrm>
            <a:custGeom>
              <a:avLst/>
              <a:gdLst/>
              <a:ahLst/>
              <a:cxnLst>
                <a:cxn ang="0">
                  <a:pos x="0" y="366"/>
                </a:cxn>
                <a:cxn ang="0">
                  <a:pos x="5740" y="1337"/>
                </a:cxn>
                <a:cxn ang="0">
                  <a:pos x="5740" y="1331"/>
                </a:cxn>
                <a:cxn ang="0">
                  <a:pos x="0" y="0"/>
                </a:cxn>
                <a:cxn ang="0">
                  <a:pos x="0" y="366"/>
                </a:cxn>
                <a:cxn ang="0">
                  <a:pos x="0" y="366"/>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112" charset="0"/>
                <a:ea typeface="ＭＳ Ｐゴシック" charset="0"/>
                <a:cs typeface="ＭＳ Ｐゴシック" charset="0"/>
              </a:endParaRPr>
            </a:p>
          </p:txBody>
        </p:sp>
        <p:sp>
          <p:nvSpPr>
            <p:cNvPr id="34" name="Freeform 32"/>
            <p:cNvSpPr>
              <a:spLocks/>
            </p:cNvSpPr>
            <p:nvPr/>
          </p:nvSpPr>
          <p:spPr bwMode="hidden">
            <a:xfrm>
              <a:off x="2" y="3177"/>
              <a:ext cx="5752" cy="414"/>
            </a:xfrm>
            <a:custGeom>
              <a:avLst/>
              <a:gdLst/>
              <a:ahLst/>
              <a:cxnLst>
                <a:cxn ang="0">
                  <a:pos x="0" y="48"/>
                </a:cxn>
                <a:cxn ang="0">
                  <a:pos x="5740" y="414"/>
                </a:cxn>
                <a:cxn ang="0">
                  <a:pos x="5740" y="402"/>
                </a:cxn>
                <a:cxn ang="0">
                  <a:pos x="0" y="0"/>
                </a:cxn>
                <a:cxn ang="0">
                  <a:pos x="0" y="48"/>
                </a:cxn>
                <a:cxn ang="0">
                  <a:pos x="0" y="48"/>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112" charset="0"/>
                <a:ea typeface="ＭＳ Ｐゴシック" charset="0"/>
                <a:cs typeface="ＭＳ Ｐゴシック" charset="0"/>
              </a:endParaRPr>
            </a:p>
          </p:txBody>
        </p:sp>
        <p:sp>
          <p:nvSpPr>
            <p:cNvPr id="35" name="Freeform 33"/>
            <p:cNvSpPr>
              <a:spLocks/>
            </p:cNvSpPr>
            <p:nvPr/>
          </p:nvSpPr>
          <p:spPr bwMode="hidden">
            <a:xfrm>
              <a:off x="1297" y="0"/>
              <a:ext cx="4457" cy="3177"/>
            </a:xfrm>
            <a:custGeom>
              <a:avLst/>
              <a:gdLst/>
              <a:ahLst/>
              <a:cxnLst>
                <a:cxn ang="0">
                  <a:pos x="0" y="0"/>
                </a:cxn>
                <a:cxn ang="0">
                  <a:pos x="4448" y="3177"/>
                </a:cxn>
                <a:cxn ang="0">
                  <a:pos x="4448" y="3153"/>
                </a:cxn>
                <a:cxn ang="0">
                  <a:pos x="125" y="0"/>
                </a:cxn>
                <a:cxn ang="0">
                  <a:pos x="0" y="0"/>
                </a:cxn>
                <a:cxn ang="0">
                  <a:pos x="0" y="0"/>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112" charset="0"/>
                <a:ea typeface="ＭＳ Ｐゴシック" charset="0"/>
                <a:cs typeface="ＭＳ Ｐゴシック" charset="0"/>
              </a:endParaRPr>
            </a:p>
          </p:txBody>
        </p:sp>
        <p:sp>
          <p:nvSpPr>
            <p:cNvPr id="36" name="Freeform 34"/>
            <p:cNvSpPr>
              <a:spLocks/>
            </p:cNvSpPr>
            <p:nvPr/>
          </p:nvSpPr>
          <p:spPr bwMode="hidden">
            <a:xfrm>
              <a:off x="3321" y="0"/>
              <a:ext cx="2433" cy="2614"/>
            </a:xfrm>
            <a:custGeom>
              <a:avLst/>
              <a:gdLst/>
              <a:ahLst/>
              <a:cxnLst>
                <a:cxn ang="0">
                  <a:pos x="0" y="0"/>
                </a:cxn>
                <a:cxn ang="0">
                  <a:pos x="2428" y="2614"/>
                </a:cxn>
                <a:cxn ang="0">
                  <a:pos x="2428" y="2608"/>
                </a:cxn>
                <a:cxn ang="0">
                  <a:pos x="66" y="0"/>
                </a:cxn>
                <a:cxn ang="0">
                  <a:pos x="0" y="0"/>
                </a:cxn>
                <a:cxn ang="0">
                  <a:pos x="0" y="0"/>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112" charset="0"/>
                <a:ea typeface="ＭＳ Ｐゴシック" charset="0"/>
                <a:cs typeface="ＭＳ Ｐゴシック" charset="0"/>
              </a:endParaRPr>
            </a:p>
          </p:txBody>
        </p:sp>
        <p:sp>
          <p:nvSpPr>
            <p:cNvPr id="37" name="Freeform 35"/>
            <p:cNvSpPr>
              <a:spLocks/>
            </p:cNvSpPr>
            <p:nvPr/>
          </p:nvSpPr>
          <p:spPr bwMode="hidden">
            <a:xfrm>
              <a:off x="3950" y="0"/>
              <a:ext cx="1804" cy="2464"/>
            </a:xfrm>
            <a:custGeom>
              <a:avLst/>
              <a:gdLst/>
              <a:ahLst/>
              <a:cxnLst>
                <a:cxn ang="0">
                  <a:pos x="485" y="0"/>
                </a:cxn>
                <a:cxn ang="0">
                  <a:pos x="0" y="0"/>
                </a:cxn>
                <a:cxn ang="0">
                  <a:pos x="1800" y="2464"/>
                </a:cxn>
                <a:cxn ang="0">
                  <a:pos x="1800" y="2248"/>
                </a:cxn>
                <a:cxn ang="0">
                  <a:pos x="1794" y="2248"/>
                </a:cxn>
                <a:cxn ang="0">
                  <a:pos x="485" y="0"/>
                </a:cxn>
                <a:cxn ang="0">
                  <a:pos x="485" y="0"/>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112" charset="0"/>
                <a:ea typeface="ＭＳ Ｐゴシック" charset="0"/>
                <a:cs typeface="ＭＳ Ｐゴシック" charset="0"/>
              </a:endParaRPr>
            </a:p>
          </p:txBody>
        </p:sp>
        <p:sp>
          <p:nvSpPr>
            <p:cNvPr id="38" name="Freeform 36"/>
            <p:cNvSpPr>
              <a:spLocks/>
            </p:cNvSpPr>
            <p:nvPr/>
          </p:nvSpPr>
          <p:spPr bwMode="hidden">
            <a:xfrm>
              <a:off x="4519" y="0"/>
              <a:ext cx="1235" cy="2074"/>
            </a:xfrm>
            <a:custGeom>
              <a:avLst/>
              <a:gdLst/>
              <a:ahLst/>
              <a:cxnLst>
                <a:cxn ang="0">
                  <a:pos x="0" y="0"/>
                </a:cxn>
                <a:cxn ang="0">
                  <a:pos x="1232" y="2074"/>
                </a:cxn>
                <a:cxn ang="0">
                  <a:pos x="1232" y="2038"/>
                </a:cxn>
                <a:cxn ang="0">
                  <a:pos x="42" y="0"/>
                </a:cxn>
                <a:cxn ang="0">
                  <a:pos x="0" y="0"/>
                </a:cxn>
                <a:cxn ang="0">
                  <a:pos x="0" y="0"/>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112" charset="0"/>
                <a:ea typeface="ＭＳ Ｐゴシック" charset="0"/>
                <a:cs typeface="ＭＳ Ｐゴシック" charset="0"/>
              </a:endParaRPr>
            </a:p>
          </p:txBody>
        </p:sp>
        <p:sp>
          <p:nvSpPr>
            <p:cNvPr id="39" name="Freeform 37"/>
            <p:cNvSpPr>
              <a:spLocks/>
            </p:cNvSpPr>
            <p:nvPr/>
          </p:nvSpPr>
          <p:spPr bwMode="hidden">
            <a:xfrm>
              <a:off x="4694" y="0"/>
              <a:ext cx="1060" cy="1936"/>
            </a:xfrm>
            <a:custGeom>
              <a:avLst/>
              <a:gdLst/>
              <a:ahLst/>
              <a:cxnLst>
                <a:cxn ang="0">
                  <a:pos x="0" y="0"/>
                </a:cxn>
                <a:cxn ang="0">
                  <a:pos x="1058" y="1936"/>
                </a:cxn>
                <a:cxn ang="0">
                  <a:pos x="1058" y="1930"/>
                </a:cxn>
                <a:cxn ang="0">
                  <a:pos x="54" y="0"/>
                </a:cxn>
                <a:cxn ang="0">
                  <a:pos x="0" y="0"/>
                </a:cxn>
                <a:cxn ang="0">
                  <a:pos x="0" y="0"/>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112" charset="0"/>
                <a:ea typeface="ＭＳ Ｐゴシック" charset="0"/>
                <a:cs typeface="ＭＳ Ｐゴシック" charset="0"/>
              </a:endParaRPr>
            </a:p>
          </p:txBody>
        </p:sp>
        <p:sp>
          <p:nvSpPr>
            <p:cNvPr id="40" name="Freeform 38"/>
            <p:cNvSpPr>
              <a:spLocks/>
            </p:cNvSpPr>
            <p:nvPr/>
          </p:nvSpPr>
          <p:spPr bwMode="hidden">
            <a:xfrm>
              <a:off x="4981" y="0"/>
              <a:ext cx="773" cy="1487"/>
            </a:xfrm>
            <a:custGeom>
              <a:avLst/>
              <a:gdLst/>
              <a:ahLst/>
              <a:cxnLst>
                <a:cxn ang="0">
                  <a:pos x="771" y="1433"/>
                </a:cxn>
                <a:cxn ang="0">
                  <a:pos x="42" y="0"/>
                </a:cxn>
                <a:cxn ang="0">
                  <a:pos x="0" y="0"/>
                </a:cxn>
                <a:cxn ang="0">
                  <a:pos x="771" y="1487"/>
                </a:cxn>
                <a:cxn ang="0">
                  <a:pos x="771" y="1433"/>
                </a:cxn>
                <a:cxn ang="0">
                  <a:pos x="771" y="1433"/>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112" charset="0"/>
                <a:ea typeface="ＭＳ Ｐゴシック" charset="0"/>
                <a:cs typeface="ＭＳ Ｐゴシック" charset="0"/>
              </a:endParaRPr>
            </a:p>
          </p:txBody>
        </p:sp>
        <p:grpSp>
          <p:nvGrpSpPr>
            <p:cNvPr id="41" name="Group 39"/>
            <p:cNvGrpSpPr>
              <a:grpSpLocks/>
            </p:cNvGrpSpPr>
            <p:nvPr userDrawn="1"/>
          </p:nvGrpSpPr>
          <p:grpSpPr bwMode="auto">
            <a:xfrm>
              <a:off x="0" y="1632"/>
              <a:ext cx="5758" cy="1858"/>
              <a:chOff x="0" y="1632"/>
              <a:chExt cx="5758" cy="1858"/>
            </a:xfrm>
          </p:grpSpPr>
          <p:sp>
            <p:nvSpPr>
              <p:cNvPr id="42" name="Freeform 40"/>
              <p:cNvSpPr>
                <a:spLocks/>
              </p:cNvSpPr>
              <p:nvPr/>
            </p:nvSpPr>
            <p:spPr bwMode="hidden">
              <a:xfrm>
                <a:off x="0" y="1632"/>
                <a:ext cx="3670" cy="1313"/>
              </a:xfrm>
              <a:custGeom>
                <a:avLst/>
                <a:gdLst/>
                <a:ahLst/>
                <a:cxnLst>
                  <a:cxn ang="0">
                    <a:pos x="0" y="0"/>
                  </a:cxn>
                  <a:cxn ang="0">
                    <a:pos x="0" y="366"/>
                  </a:cxn>
                  <a:cxn ang="0">
                    <a:pos x="3635" y="1313"/>
                  </a:cxn>
                  <a:cxn ang="0">
                    <a:pos x="3647" y="1235"/>
                  </a:cxn>
                  <a:cxn ang="0">
                    <a:pos x="3659" y="1163"/>
                  </a:cxn>
                  <a:cxn ang="0">
                    <a:pos x="0" y="0"/>
                  </a:cxn>
                  <a:cxn ang="0">
                    <a:pos x="0" y="0"/>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112" charset="0"/>
                  <a:ea typeface="ＭＳ Ｐゴシック" charset="0"/>
                  <a:cs typeface="ＭＳ Ｐゴシック" charset="0"/>
                </a:endParaRPr>
              </a:p>
            </p:txBody>
          </p:sp>
          <p:sp>
            <p:nvSpPr>
              <p:cNvPr id="43" name="Freeform 41"/>
              <p:cNvSpPr>
                <a:spLocks/>
              </p:cNvSpPr>
              <p:nvPr/>
            </p:nvSpPr>
            <p:spPr bwMode="hidden">
              <a:xfrm>
                <a:off x="3646" y="2795"/>
                <a:ext cx="2112" cy="695"/>
              </a:xfrm>
              <a:custGeom>
                <a:avLst/>
                <a:gdLst/>
                <a:ahLst/>
                <a:cxnLst>
                  <a:cxn ang="0">
                    <a:pos x="2105" y="665"/>
                  </a:cxn>
                  <a:cxn ang="0">
                    <a:pos x="24" y="0"/>
                  </a:cxn>
                  <a:cxn ang="0">
                    <a:pos x="12" y="72"/>
                  </a:cxn>
                  <a:cxn ang="0">
                    <a:pos x="0" y="150"/>
                  </a:cxn>
                  <a:cxn ang="0">
                    <a:pos x="2105" y="695"/>
                  </a:cxn>
                  <a:cxn ang="0">
                    <a:pos x="2105" y="665"/>
                  </a:cxn>
                  <a:cxn ang="0">
                    <a:pos x="2105" y="665"/>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112" charset="0"/>
                  <a:ea typeface="ＭＳ Ｐゴシック" charset="0"/>
                  <a:cs typeface="ＭＳ Ｐゴシック" charset="0"/>
                </a:endParaRPr>
              </a:p>
            </p:txBody>
          </p:sp>
        </p:grpSp>
      </p:grpSp>
      <p:sp>
        <p:nvSpPr>
          <p:cNvPr id="24618" name="Rectangle 42"/>
          <p:cNvSpPr>
            <a:spLocks noGrp="1" noChangeArrowheads="1"/>
          </p:cNvSpPr>
          <p:nvPr>
            <p:ph type="ctrTitle" sz="quarter"/>
          </p:nvPr>
        </p:nvSpPr>
        <p:spPr>
          <a:xfrm>
            <a:off x="457200" y="1600200"/>
            <a:ext cx="8229600" cy="1828800"/>
          </a:xfrm>
        </p:spPr>
        <p:txBody>
          <a:bodyPr/>
          <a:lstStyle>
            <a:lvl1pPr>
              <a:defRPr sz="4800"/>
            </a:lvl1pPr>
          </a:lstStyle>
          <a:p>
            <a:r>
              <a:rPr lang="en-US"/>
              <a:t>Click to edit Master title style</a:t>
            </a:r>
          </a:p>
        </p:txBody>
      </p:sp>
      <p:sp>
        <p:nvSpPr>
          <p:cNvPr id="24619" name="Rectangle 43"/>
          <p:cNvSpPr>
            <a:spLocks noGrp="1" noChangeArrowheads="1"/>
          </p:cNvSpPr>
          <p:nvPr>
            <p:ph type="subTitle" sz="quarter" idx="1"/>
          </p:nvPr>
        </p:nvSpPr>
        <p:spPr>
          <a:xfrm>
            <a:off x="1371600" y="3886200"/>
            <a:ext cx="6400800" cy="1752600"/>
          </a:xfrm>
        </p:spPr>
        <p:txBody>
          <a:bodyPr/>
          <a:lstStyle>
            <a:lvl1pPr marL="0" indent="0" algn="ctr">
              <a:buFont typeface="Wingdings" pitchFamily="-112" charset="2"/>
              <a:buNone/>
              <a:defRPr sz="3600"/>
            </a:lvl1pPr>
          </a:lstStyle>
          <a:p>
            <a:r>
              <a:rPr lang="en-US"/>
              <a:t>Click to edit Master subtitle style</a:t>
            </a:r>
          </a:p>
        </p:txBody>
      </p:sp>
      <p:sp>
        <p:nvSpPr>
          <p:cNvPr id="44" name="Rectangle 44"/>
          <p:cNvSpPr>
            <a:spLocks noGrp="1" noChangeArrowheads="1"/>
          </p:cNvSpPr>
          <p:nvPr>
            <p:ph type="dt" sz="quarter" idx="10"/>
          </p:nvPr>
        </p:nvSpPr>
        <p:spPr/>
        <p:txBody>
          <a:bodyPr/>
          <a:lstStyle>
            <a:lvl1pPr>
              <a:defRPr/>
            </a:lvl1pPr>
          </a:lstStyle>
          <a:p>
            <a:pPr>
              <a:defRPr/>
            </a:pPr>
            <a:endParaRPr lang="en-US">
              <a:solidFill>
                <a:srgbClr val="FFFFFF"/>
              </a:solidFill>
            </a:endParaRPr>
          </a:p>
        </p:txBody>
      </p:sp>
      <p:sp>
        <p:nvSpPr>
          <p:cNvPr id="45" name="Rectangle 45"/>
          <p:cNvSpPr>
            <a:spLocks noGrp="1" noChangeArrowheads="1"/>
          </p:cNvSpPr>
          <p:nvPr>
            <p:ph type="ftr" sz="quarter" idx="11"/>
          </p:nvPr>
        </p:nvSpPr>
        <p:spPr/>
        <p:txBody>
          <a:bodyPr/>
          <a:lstStyle>
            <a:lvl1pPr>
              <a:defRPr/>
            </a:lvl1pPr>
          </a:lstStyle>
          <a:p>
            <a:pPr>
              <a:defRPr/>
            </a:pPr>
            <a:endParaRPr lang="en-US">
              <a:solidFill>
                <a:srgbClr val="FFFFFF"/>
              </a:solidFill>
            </a:endParaRPr>
          </a:p>
        </p:txBody>
      </p:sp>
      <p:sp>
        <p:nvSpPr>
          <p:cNvPr id="46" name="Rectangle 46"/>
          <p:cNvSpPr>
            <a:spLocks noGrp="1" noChangeArrowheads="1"/>
          </p:cNvSpPr>
          <p:nvPr>
            <p:ph type="sldNum" sz="quarter" idx="12"/>
          </p:nvPr>
        </p:nvSpPr>
        <p:spPr/>
        <p:txBody>
          <a:bodyPr/>
          <a:lstStyle>
            <a:lvl1pPr>
              <a:defRPr/>
            </a:lvl1pPr>
          </a:lstStyle>
          <a:p>
            <a:pPr>
              <a:defRPr/>
            </a:pPr>
            <a:fld id="{DCE7188D-D7BA-2542-A7F0-52B6C7F836CB}" type="slidenum">
              <a:rPr lang="en-US">
                <a:solidFill>
                  <a:srgbClr val="FFFFFF"/>
                </a:solidFill>
                <a:latin typeface="Arial"/>
              </a:rPr>
              <a:pPr>
                <a:defRPr/>
              </a:pPr>
              <a:t>‹#›</a:t>
            </a:fld>
            <a:endParaRPr lang="en-US">
              <a:solidFill>
                <a:srgbClr val="FFFFFF"/>
              </a:solidFill>
              <a:latin typeface="Arial"/>
            </a:endParaRPr>
          </a:p>
        </p:txBody>
      </p:sp>
    </p:spTree>
    <p:extLst>
      <p:ext uri="{BB962C8B-B14F-4D97-AF65-F5344CB8AC3E}">
        <p14:creationId xmlns:p14="http://schemas.microsoft.com/office/powerpoint/2010/main" val="3798151197"/>
      </p:ext>
    </p:extLst>
  </p:cSld>
  <p:clrMapOvr>
    <a:masterClrMapping/>
  </p:clrMapOvr>
</p:sldLayout>
</file>

<file path=ppt/slideLayouts/slideLayout19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4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46"/>
          <p:cNvSpPr>
            <a:spLocks noGrp="1" noChangeArrowheads="1"/>
          </p:cNvSpPr>
          <p:nvPr>
            <p:ph type="sldNum" sz="quarter" idx="12"/>
          </p:nvPr>
        </p:nvSpPr>
        <p:spPr>
          <a:ln/>
        </p:spPr>
        <p:txBody>
          <a:bodyPr/>
          <a:lstStyle>
            <a:lvl1pPr>
              <a:defRPr/>
            </a:lvl1pPr>
          </a:lstStyle>
          <a:p>
            <a:pPr>
              <a:defRPr/>
            </a:pPr>
            <a:fld id="{02D1053A-0AD6-E84C-990A-92E6B7633E9E}" type="slidenum">
              <a:rPr lang="en-US">
                <a:solidFill>
                  <a:srgbClr val="FFFFFF"/>
                </a:solidFill>
                <a:latin typeface="Arial"/>
              </a:rPr>
              <a:pPr>
                <a:defRPr/>
              </a:pPr>
              <a:t>‹#›</a:t>
            </a:fld>
            <a:endParaRPr lang="en-US">
              <a:solidFill>
                <a:srgbClr val="FFFFFF"/>
              </a:solidFill>
              <a:latin typeface="Arial"/>
            </a:endParaRPr>
          </a:p>
        </p:txBody>
      </p:sp>
    </p:spTree>
    <p:extLst>
      <p:ext uri="{BB962C8B-B14F-4D97-AF65-F5344CB8AC3E}">
        <p14:creationId xmlns:p14="http://schemas.microsoft.com/office/powerpoint/2010/main" val="3489350489"/>
      </p:ext>
    </p:extLst>
  </p:cSld>
  <p:clrMapOvr>
    <a:masterClrMapping/>
  </p:clrMapOvr>
</p:sldLayout>
</file>

<file path=ppt/slideLayouts/slideLayout19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4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46"/>
          <p:cNvSpPr>
            <a:spLocks noGrp="1" noChangeArrowheads="1"/>
          </p:cNvSpPr>
          <p:nvPr>
            <p:ph type="sldNum" sz="quarter" idx="12"/>
          </p:nvPr>
        </p:nvSpPr>
        <p:spPr>
          <a:ln/>
        </p:spPr>
        <p:txBody>
          <a:bodyPr/>
          <a:lstStyle>
            <a:lvl1pPr>
              <a:defRPr/>
            </a:lvl1pPr>
          </a:lstStyle>
          <a:p>
            <a:pPr>
              <a:defRPr/>
            </a:pPr>
            <a:fld id="{6C17F52F-236E-A549-A9A2-C06466AD5488}" type="slidenum">
              <a:rPr lang="en-US">
                <a:solidFill>
                  <a:srgbClr val="FFFFFF"/>
                </a:solidFill>
                <a:latin typeface="Arial"/>
              </a:rPr>
              <a:pPr>
                <a:defRPr/>
              </a:pPr>
              <a:t>‹#›</a:t>
            </a:fld>
            <a:endParaRPr lang="en-US">
              <a:solidFill>
                <a:srgbClr val="FFFFFF"/>
              </a:solidFill>
              <a:latin typeface="Arial"/>
            </a:endParaRPr>
          </a:p>
        </p:txBody>
      </p:sp>
    </p:spTree>
    <p:extLst>
      <p:ext uri="{BB962C8B-B14F-4D97-AF65-F5344CB8AC3E}">
        <p14:creationId xmlns:p14="http://schemas.microsoft.com/office/powerpoint/2010/main" val="885012616"/>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4000" cy="6856413"/>
            <a:chOff x="0" y="0"/>
            <a:chExt cx="5760" cy="4319"/>
          </a:xfrm>
        </p:grpSpPr>
        <p:sp>
          <p:nvSpPr>
            <p:cNvPr id="5" name="Freeform 3"/>
            <p:cNvSpPr>
              <a:spLocks/>
            </p:cNvSpPr>
            <p:nvPr/>
          </p:nvSpPr>
          <p:spPr bwMode="hidden">
            <a:xfrm>
              <a:off x="0" y="12"/>
              <a:ext cx="5758" cy="3273"/>
            </a:xfrm>
            <a:custGeom>
              <a:avLst/>
              <a:gdLst>
                <a:gd name="T0" fmla="*/ 3193 w 5740"/>
                <a:gd name="T1" fmla="*/ 1816 h 3273"/>
                <a:gd name="T2" fmla="*/ 0 w 5740"/>
                <a:gd name="T3" fmla="*/ 0 h 3273"/>
                <a:gd name="T4" fmla="*/ 0 w 5740"/>
                <a:gd name="T5" fmla="*/ 522 h 3273"/>
                <a:gd name="T6" fmla="*/ 3037 w 5740"/>
                <a:gd name="T7" fmla="*/ 1978 h 3273"/>
                <a:gd name="T8" fmla="*/ 5740 w 5740"/>
                <a:gd name="T9" fmla="*/ 3273 h 3273"/>
                <a:gd name="T10" fmla="*/ 5740 w 5740"/>
                <a:gd name="T11" fmla="*/ 3267 h 3273"/>
                <a:gd name="T12" fmla="*/ 3193 w 5740"/>
                <a:gd name="T13" fmla="*/ 1816 h 3273"/>
                <a:gd name="T14" fmla="*/ 3193 w 5740"/>
                <a:gd name="T15" fmla="*/ 1816 h 32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6" name="Freeform 4"/>
            <p:cNvSpPr>
              <a:spLocks/>
            </p:cNvSpPr>
            <p:nvPr/>
          </p:nvSpPr>
          <p:spPr bwMode="hidden">
            <a:xfrm>
              <a:off x="149" y="0"/>
              <a:ext cx="5609" cy="3243"/>
            </a:xfrm>
            <a:custGeom>
              <a:avLst/>
              <a:gdLst>
                <a:gd name="T0" fmla="*/ 3163 w 5591"/>
                <a:gd name="T1" fmla="*/ 1714 h 3243"/>
                <a:gd name="T2" fmla="*/ 431 w 5591"/>
                <a:gd name="T3" fmla="*/ 0 h 3243"/>
                <a:gd name="T4" fmla="*/ 0 w 5591"/>
                <a:gd name="T5" fmla="*/ 0 h 3243"/>
                <a:gd name="T6" fmla="*/ 3086 w 5591"/>
                <a:gd name="T7" fmla="*/ 1786 h 3243"/>
                <a:gd name="T8" fmla="*/ 5591 w 5591"/>
                <a:gd name="T9" fmla="*/ 3243 h 3243"/>
                <a:gd name="T10" fmla="*/ 5591 w 5591"/>
                <a:gd name="T11" fmla="*/ 3237 h 3243"/>
                <a:gd name="T12" fmla="*/ 3163 w 5591"/>
                <a:gd name="T13" fmla="*/ 1714 h 3243"/>
                <a:gd name="T14" fmla="*/ 3163 w 5591"/>
                <a:gd name="T15" fmla="*/ 1714 h 32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7" name="Freeform 5"/>
            <p:cNvSpPr>
              <a:spLocks/>
            </p:cNvSpPr>
            <p:nvPr/>
          </p:nvSpPr>
          <p:spPr bwMode="hidden">
            <a:xfrm>
              <a:off x="0" y="3433"/>
              <a:ext cx="4038" cy="191"/>
            </a:xfrm>
            <a:custGeom>
              <a:avLst/>
              <a:gdLst>
                <a:gd name="T0" fmla="*/ 0 w 4042"/>
                <a:gd name="T1" fmla="*/ 156 h 192"/>
                <a:gd name="T2" fmla="*/ 4042 w 4042"/>
                <a:gd name="T3" fmla="*/ 192 h 192"/>
                <a:gd name="T4" fmla="*/ 4042 w 4042"/>
                <a:gd name="T5" fmla="*/ 144 h 192"/>
                <a:gd name="T6" fmla="*/ 0 w 4042"/>
                <a:gd name="T7" fmla="*/ 0 h 192"/>
                <a:gd name="T8" fmla="*/ 0 w 4042"/>
                <a:gd name="T9" fmla="*/ 156 h 192"/>
                <a:gd name="T10" fmla="*/ 0 w 4042"/>
                <a:gd name="T11" fmla="*/ 156 h 192"/>
              </a:gdLst>
              <a:ahLst/>
              <a:cxnLst>
                <a:cxn ang="0">
                  <a:pos x="T0" y="T1"/>
                </a:cxn>
                <a:cxn ang="0">
                  <a:pos x="T2" y="T3"/>
                </a:cxn>
                <a:cxn ang="0">
                  <a:pos x="T4" y="T5"/>
                </a:cxn>
                <a:cxn ang="0">
                  <a:pos x="T6" y="T7"/>
                </a:cxn>
                <a:cxn ang="0">
                  <a:pos x="T8" y="T9"/>
                </a:cxn>
                <a:cxn ang="0">
                  <a:pos x="T10" y="T11"/>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8" name="Freeform 6"/>
            <p:cNvSpPr>
              <a:spLocks/>
            </p:cNvSpPr>
            <p:nvPr/>
          </p:nvSpPr>
          <p:spPr bwMode="hidden">
            <a:xfrm>
              <a:off x="4038" y="3577"/>
              <a:ext cx="1720" cy="65"/>
            </a:xfrm>
            <a:custGeom>
              <a:avLst/>
              <a:gdLst>
                <a:gd name="T0" fmla="*/ 1660 w 1722"/>
                <a:gd name="T1" fmla="*/ 35 h 66"/>
                <a:gd name="T2" fmla="*/ 1660 w 1722"/>
                <a:gd name="T3" fmla="*/ 33 h 66"/>
                <a:gd name="T4" fmla="*/ 0 w 1722"/>
                <a:gd name="T5" fmla="*/ 0 h 66"/>
                <a:gd name="T6" fmla="*/ 0 w 1722"/>
                <a:gd name="T7" fmla="*/ 33 h 66"/>
                <a:gd name="T8" fmla="*/ 1660 w 1722"/>
                <a:gd name="T9" fmla="*/ 35 h 66"/>
                <a:gd name="T10" fmla="*/ 1660 w 1722"/>
                <a:gd name="T11" fmla="*/ 35 h 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22" h="66">
                  <a:moveTo>
                    <a:pt x="1722" y="66"/>
                  </a:moveTo>
                  <a:lnTo>
                    <a:pt x="1722" y="60"/>
                  </a:lnTo>
                  <a:lnTo>
                    <a:pt x="0" y="0"/>
                  </a:lnTo>
                  <a:lnTo>
                    <a:pt x="0" y="48"/>
                  </a:lnTo>
                  <a:lnTo>
                    <a:pt x="1722" y="66"/>
                  </a:lnTo>
                  <a:close/>
                </a:path>
              </a:pathLst>
            </a:cu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9" name="Freeform 7"/>
            <p:cNvSpPr>
              <a:spLocks/>
            </p:cNvSpPr>
            <p:nvPr/>
          </p:nvSpPr>
          <p:spPr bwMode="hidden">
            <a:xfrm>
              <a:off x="0" y="3726"/>
              <a:ext cx="4784" cy="329"/>
            </a:xfrm>
            <a:custGeom>
              <a:avLst/>
              <a:gdLst>
                <a:gd name="T0" fmla="*/ 0 w 4789"/>
                <a:gd name="T1" fmla="*/ 329 h 329"/>
                <a:gd name="T2" fmla="*/ 4789 w 4789"/>
                <a:gd name="T3" fmla="*/ 77 h 329"/>
                <a:gd name="T4" fmla="*/ 4789 w 4789"/>
                <a:gd name="T5" fmla="*/ 0 h 329"/>
                <a:gd name="T6" fmla="*/ 0 w 4789"/>
                <a:gd name="T7" fmla="*/ 107 h 329"/>
                <a:gd name="T8" fmla="*/ 0 w 4789"/>
                <a:gd name="T9" fmla="*/ 329 h 329"/>
                <a:gd name="T10" fmla="*/ 0 w 4789"/>
                <a:gd name="T11" fmla="*/ 329 h 329"/>
              </a:gdLst>
              <a:ahLst/>
              <a:cxnLst>
                <a:cxn ang="0">
                  <a:pos x="T0" y="T1"/>
                </a:cxn>
                <a:cxn ang="0">
                  <a:pos x="T2" y="T3"/>
                </a:cxn>
                <a:cxn ang="0">
                  <a:pos x="T4" y="T5"/>
                </a:cxn>
                <a:cxn ang="0">
                  <a:pos x="T6" y="T7"/>
                </a:cxn>
                <a:cxn ang="0">
                  <a:pos x="T8" y="T9"/>
                </a:cxn>
                <a:cxn ang="0">
                  <a:pos x="T10" y="T11"/>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a:noFill/>
            </a:ln>
            <a:effectLst/>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 uri="{AF507438-7753-43e0-B8FC-AC1667EBCBE1}">
                <a14:hiddenEffects xmlns="" xmlns:a14="http://schemas.microsoft.com/office/drawing/2010/main">
                  <a:effectLst>
                    <a:outerShdw blurRad="63500" dist="35921" dir="2700000" algn="ctr" rotWithShape="0">
                      <a:srgbClr val="808080"/>
                    </a:outerShdw>
                  </a:effectLst>
                </a14:hiddenEffects>
              </a:ext>
            </a:extLst>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10" name="Freeform 8"/>
            <p:cNvSpPr>
              <a:spLocks/>
            </p:cNvSpPr>
            <p:nvPr/>
          </p:nvSpPr>
          <p:spPr bwMode="hidden">
            <a:xfrm>
              <a:off x="4784" y="3702"/>
              <a:ext cx="974" cy="101"/>
            </a:xfrm>
            <a:custGeom>
              <a:avLst/>
              <a:gdLst>
                <a:gd name="T0" fmla="*/ 944 w 975"/>
                <a:gd name="T1" fmla="*/ 48 h 101"/>
                <a:gd name="T2" fmla="*/ 944 w 975"/>
                <a:gd name="T3" fmla="*/ 0 h 101"/>
                <a:gd name="T4" fmla="*/ 0 w 975"/>
                <a:gd name="T5" fmla="*/ 24 h 101"/>
                <a:gd name="T6" fmla="*/ 0 w 975"/>
                <a:gd name="T7" fmla="*/ 101 h 101"/>
                <a:gd name="T8" fmla="*/ 944 w 975"/>
                <a:gd name="T9" fmla="*/ 48 h 101"/>
                <a:gd name="T10" fmla="*/ 944 w 975"/>
                <a:gd name="T11" fmla="*/ 48 h 10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75" h="101">
                  <a:moveTo>
                    <a:pt x="975" y="48"/>
                  </a:moveTo>
                  <a:lnTo>
                    <a:pt x="975" y="0"/>
                  </a:lnTo>
                  <a:lnTo>
                    <a:pt x="0" y="24"/>
                  </a:lnTo>
                  <a:lnTo>
                    <a:pt x="0" y="101"/>
                  </a:lnTo>
                  <a:lnTo>
                    <a:pt x="975" y="48"/>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11" name="Freeform 9"/>
            <p:cNvSpPr>
              <a:spLocks/>
            </p:cNvSpPr>
            <p:nvPr/>
          </p:nvSpPr>
          <p:spPr bwMode="hidden">
            <a:xfrm>
              <a:off x="3619" y="3815"/>
              <a:ext cx="2139" cy="198"/>
            </a:xfrm>
            <a:custGeom>
              <a:avLst/>
              <a:gdLst>
                <a:gd name="T0" fmla="*/ 2079 w 2141"/>
                <a:gd name="T1" fmla="*/ 0 h 198"/>
                <a:gd name="T2" fmla="*/ 0 w 2141"/>
                <a:gd name="T3" fmla="*/ 156 h 198"/>
                <a:gd name="T4" fmla="*/ 0 w 2141"/>
                <a:gd name="T5" fmla="*/ 198 h 198"/>
                <a:gd name="T6" fmla="*/ 2079 w 2141"/>
                <a:gd name="T7" fmla="*/ 0 h 198"/>
                <a:gd name="T8" fmla="*/ 2079 w 2141"/>
                <a:gd name="T9" fmla="*/ 0 h 1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41" h="198">
                  <a:moveTo>
                    <a:pt x="2141" y="0"/>
                  </a:moveTo>
                  <a:lnTo>
                    <a:pt x="0" y="156"/>
                  </a:lnTo>
                  <a:lnTo>
                    <a:pt x="0" y="198"/>
                  </a:lnTo>
                  <a:lnTo>
                    <a:pt x="2141" y="0"/>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12" name="Freeform 10"/>
            <p:cNvSpPr>
              <a:spLocks/>
            </p:cNvSpPr>
            <p:nvPr/>
          </p:nvSpPr>
          <p:spPr bwMode="hidden">
            <a:xfrm>
              <a:off x="0" y="3971"/>
              <a:ext cx="3619" cy="348"/>
            </a:xfrm>
            <a:custGeom>
              <a:avLst/>
              <a:gdLst>
                <a:gd name="T0" fmla="*/ 0 w 3623"/>
                <a:gd name="T1" fmla="*/ 348 h 348"/>
                <a:gd name="T2" fmla="*/ 311 w 3623"/>
                <a:gd name="T3" fmla="*/ 348 h 348"/>
                <a:gd name="T4" fmla="*/ 3623 w 3623"/>
                <a:gd name="T5" fmla="*/ 42 h 348"/>
                <a:gd name="T6" fmla="*/ 3623 w 3623"/>
                <a:gd name="T7" fmla="*/ 0 h 348"/>
                <a:gd name="T8" fmla="*/ 0 w 3623"/>
                <a:gd name="T9" fmla="*/ 264 h 348"/>
                <a:gd name="T10" fmla="*/ 0 w 3623"/>
                <a:gd name="T11" fmla="*/ 348 h 348"/>
                <a:gd name="T12" fmla="*/ 0 w 3623"/>
                <a:gd name="T13" fmla="*/ 348 h 348"/>
              </a:gdLst>
              <a:ahLst/>
              <a:cxnLst>
                <a:cxn ang="0">
                  <a:pos x="T0" y="T1"/>
                </a:cxn>
                <a:cxn ang="0">
                  <a:pos x="T2" y="T3"/>
                </a:cxn>
                <a:cxn ang="0">
                  <a:pos x="T4" y="T5"/>
                </a:cxn>
                <a:cxn ang="0">
                  <a:pos x="T6" y="T7"/>
                </a:cxn>
                <a:cxn ang="0">
                  <a:pos x="T8" y="T9"/>
                </a:cxn>
                <a:cxn ang="0">
                  <a:pos x="T10" y="T11"/>
                </a:cxn>
                <a:cxn ang="0">
                  <a:pos x="T12" y="T13"/>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13" name="Freeform 11"/>
            <p:cNvSpPr>
              <a:spLocks/>
            </p:cNvSpPr>
            <p:nvPr/>
          </p:nvSpPr>
          <p:spPr bwMode="hidden">
            <a:xfrm>
              <a:off x="2097" y="4043"/>
              <a:ext cx="2514" cy="276"/>
            </a:xfrm>
            <a:custGeom>
              <a:avLst/>
              <a:gdLst>
                <a:gd name="T0" fmla="*/ 2091 w 2517"/>
                <a:gd name="T1" fmla="*/ 276 h 276"/>
                <a:gd name="T2" fmla="*/ 2424 w 2517"/>
                <a:gd name="T3" fmla="*/ 204 h 276"/>
                <a:gd name="T4" fmla="*/ 2167 w 2517"/>
                <a:gd name="T5" fmla="*/ 0 h 276"/>
                <a:gd name="T6" fmla="*/ 0 w 2517"/>
                <a:gd name="T7" fmla="*/ 276 h 276"/>
                <a:gd name="T8" fmla="*/ 2091 w 2517"/>
                <a:gd name="T9" fmla="*/ 276 h 276"/>
                <a:gd name="T10" fmla="*/ 2091 w 2517"/>
                <a:gd name="T11" fmla="*/ 276 h 27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7" h="276">
                  <a:moveTo>
                    <a:pt x="2182" y="276"/>
                  </a:moveTo>
                  <a:lnTo>
                    <a:pt x="2517" y="204"/>
                  </a:lnTo>
                  <a:lnTo>
                    <a:pt x="2260" y="0"/>
                  </a:lnTo>
                  <a:lnTo>
                    <a:pt x="0" y="276"/>
                  </a:lnTo>
                  <a:lnTo>
                    <a:pt x="2182" y="276"/>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14" name="Freeform 12"/>
            <p:cNvSpPr>
              <a:spLocks/>
            </p:cNvSpPr>
            <p:nvPr/>
          </p:nvSpPr>
          <p:spPr bwMode="hidden">
            <a:xfrm>
              <a:off x="4354" y="3869"/>
              <a:ext cx="1404" cy="378"/>
            </a:xfrm>
            <a:custGeom>
              <a:avLst/>
              <a:gdLst>
                <a:gd name="T0" fmla="*/ 1405 w 1405"/>
                <a:gd name="T1" fmla="*/ 126 h 378"/>
                <a:gd name="T2" fmla="*/ 1405 w 1405"/>
                <a:gd name="T3" fmla="*/ 0 h 378"/>
                <a:gd name="T4" fmla="*/ 0 w 1405"/>
                <a:gd name="T5" fmla="*/ 174 h 378"/>
                <a:gd name="T6" fmla="*/ 257 w 1405"/>
                <a:gd name="T7" fmla="*/ 378 h 378"/>
                <a:gd name="T8" fmla="*/ 1405 w 1405"/>
                <a:gd name="T9" fmla="*/ 126 h 378"/>
                <a:gd name="T10" fmla="*/ 1405 w 1405"/>
                <a:gd name="T11" fmla="*/ 126 h 378"/>
              </a:gdLst>
              <a:ahLst/>
              <a:cxnLst>
                <a:cxn ang="0">
                  <a:pos x="T0" y="T1"/>
                </a:cxn>
                <a:cxn ang="0">
                  <a:pos x="T2" y="T3"/>
                </a:cxn>
                <a:cxn ang="0">
                  <a:pos x="T4" y="T5"/>
                </a:cxn>
                <a:cxn ang="0">
                  <a:pos x="T6" y="T7"/>
                </a:cxn>
                <a:cxn ang="0">
                  <a:pos x="T8" y="T9"/>
                </a:cxn>
                <a:cxn ang="0">
                  <a:pos x="T10" y="T11"/>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15" name="Freeform 13"/>
            <p:cNvSpPr>
              <a:spLocks/>
            </p:cNvSpPr>
            <p:nvPr/>
          </p:nvSpPr>
          <p:spPr bwMode="hidden">
            <a:xfrm>
              <a:off x="5030" y="3151"/>
              <a:ext cx="728" cy="240"/>
            </a:xfrm>
            <a:custGeom>
              <a:avLst/>
              <a:gdLst>
                <a:gd name="T0" fmla="*/ 698 w 729"/>
                <a:gd name="T1" fmla="*/ 240 h 240"/>
                <a:gd name="T2" fmla="*/ 0 w 729"/>
                <a:gd name="T3" fmla="*/ 0 h 240"/>
                <a:gd name="T4" fmla="*/ 0 w 729"/>
                <a:gd name="T5" fmla="*/ 6 h 240"/>
                <a:gd name="T6" fmla="*/ 698 w 729"/>
                <a:gd name="T7" fmla="*/ 240 h 240"/>
                <a:gd name="T8" fmla="*/ 698 w 729"/>
                <a:gd name="T9" fmla="*/ 240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9" h="240">
                  <a:moveTo>
                    <a:pt x="729" y="240"/>
                  </a:moveTo>
                  <a:lnTo>
                    <a:pt x="0" y="0"/>
                  </a:lnTo>
                  <a:lnTo>
                    <a:pt x="0" y="6"/>
                  </a:lnTo>
                  <a:lnTo>
                    <a:pt x="729" y="240"/>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16" name="Freeform 14"/>
            <p:cNvSpPr>
              <a:spLocks/>
            </p:cNvSpPr>
            <p:nvPr/>
          </p:nvSpPr>
          <p:spPr bwMode="hidden">
            <a:xfrm>
              <a:off x="0" y="1486"/>
              <a:ext cx="5030" cy="1671"/>
            </a:xfrm>
            <a:custGeom>
              <a:avLst/>
              <a:gdLst>
                <a:gd name="T0" fmla="*/ 0 w 5035"/>
                <a:gd name="T1" fmla="*/ 72 h 1672"/>
                <a:gd name="T2" fmla="*/ 5035 w 5035"/>
                <a:gd name="T3" fmla="*/ 1672 h 1672"/>
                <a:gd name="T4" fmla="*/ 5035 w 5035"/>
                <a:gd name="T5" fmla="*/ 1666 h 1672"/>
                <a:gd name="T6" fmla="*/ 0 w 5035"/>
                <a:gd name="T7" fmla="*/ 0 h 1672"/>
                <a:gd name="T8" fmla="*/ 0 w 5035"/>
                <a:gd name="T9" fmla="*/ 72 h 1672"/>
                <a:gd name="T10" fmla="*/ 0 w 5035"/>
                <a:gd name="T11" fmla="*/ 72 h 1672"/>
              </a:gdLst>
              <a:ahLst/>
              <a:cxnLst>
                <a:cxn ang="0">
                  <a:pos x="T0" y="T1"/>
                </a:cxn>
                <a:cxn ang="0">
                  <a:pos x="T2" y="T3"/>
                </a:cxn>
                <a:cxn ang="0">
                  <a:pos x="T4" y="T5"/>
                </a:cxn>
                <a:cxn ang="0">
                  <a:pos x="T6" y="T7"/>
                </a:cxn>
                <a:cxn ang="0">
                  <a:pos x="T8" y="T9"/>
                </a:cxn>
                <a:cxn ang="0">
                  <a:pos x="T10" y="T11"/>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17" name="Freeform 15"/>
            <p:cNvSpPr>
              <a:spLocks/>
            </p:cNvSpPr>
            <p:nvPr/>
          </p:nvSpPr>
          <p:spPr bwMode="hidden">
            <a:xfrm>
              <a:off x="5030" y="3049"/>
              <a:ext cx="728" cy="318"/>
            </a:xfrm>
            <a:custGeom>
              <a:avLst/>
              <a:gdLst>
                <a:gd name="T0" fmla="*/ 698 w 729"/>
                <a:gd name="T1" fmla="*/ 318 h 318"/>
                <a:gd name="T2" fmla="*/ 698 w 729"/>
                <a:gd name="T3" fmla="*/ 312 h 318"/>
                <a:gd name="T4" fmla="*/ 0 w 729"/>
                <a:gd name="T5" fmla="*/ 0 h 318"/>
                <a:gd name="T6" fmla="*/ 0 w 729"/>
                <a:gd name="T7" fmla="*/ 54 h 318"/>
                <a:gd name="T8" fmla="*/ 698 w 729"/>
                <a:gd name="T9" fmla="*/ 318 h 318"/>
                <a:gd name="T10" fmla="*/ 698 w 729"/>
                <a:gd name="T11" fmla="*/ 318 h 3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29" h="318">
                  <a:moveTo>
                    <a:pt x="729" y="318"/>
                  </a:moveTo>
                  <a:lnTo>
                    <a:pt x="729" y="312"/>
                  </a:lnTo>
                  <a:lnTo>
                    <a:pt x="0" y="0"/>
                  </a:lnTo>
                  <a:lnTo>
                    <a:pt x="0" y="54"/>
                  </a:lnTo>
                  <a:lnTo>
                    <a:pt x="729" y="318"/>
                  </a:lnTo>
                  <a:close/>
                </a:path>
              </a:pathLst>
            </a:cu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18" name="Freeform 16"/>
            <p:cNvSpPr>
              <a:spLocks/>
            </p:cNvSpPr>
            <p:nvPr/>
          </p:nvSpPr>
          <p:spPr bwMode="hidden">
            <a:xfrm>
              <a:off x="0" y="916"/>
              <a:ext cx="5030" cy="2187"/>
            </a:xfrm>
            <a:custGeom>
              <a:avLst/>
              <a:gdLst>
                <a:gd name="T0" fmla="*/ 0 w 5035"/>
                <a:gd name="T1" fmla="*/ 396 h 2188"/>
                <a:gd name="T2" fmla="*/ 5035 w 5035"/>
                <a:gd name="T3" fmla="*/ 2188 h 2188"/>
                <a:gd name="T4" fmla="*/ 5035 w 5035"/>
                <a:gd name="T5" fmla="*/ 2134 h 2188"/>
                <a:gd name="T6" fmla="*/ 0 w 5035"/>
                <a:gd name="T7" fmla="*/ 0 h 2188"/>
                <a:gd name="T8" fmla="*/ 0 w 5035"/>
                <a:gd name="T9" fmla="*/ 396 h 2188"/>
                <a:gd name="T10" fmla="*/ 0 w 5035"/>
                <a:gd name="T11" fmla="*/ 396 h 2188"/>
              </a:gdLst>
              <a:ahLst/>
              <a:cxnLst>
                <a:cxn ang="0">
                  <a:pos x="T0" y="T1"/>
                </a:cxn>
                <a:cxn ang="0">
                  <a:pos x="T2" y="T3"/>
                </a:cxn>
                <a:cxn ang="0">
                  <a:pos x="T4" y="T5"/>
                </a:cxn>
                <a:cxn ang="0">
                  <a:pos x="T6" y="T7"/>
                </a:cxn>
                <a:cxn ang="0">
                  <a:pos x="T8" y="T9"/>
                </a:cxn>
                <a:cxn ang="0">
                  <a:pos x="T10" y="T11"/>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19" name="Freeform 17"/>
            <p:cNvSpPr>
              <a:spLocks/>
            </p:cNvSpPr>
            <p:nvPr/>
          </p:nvSpPr>
          <p:spPr bwMode="hidden">
            <a:xfrm>
              <a:off x="2294" y="0"/>
              <a:ext cx="3159" cy="2725"/>
            </a:xfrm>
            <a:custGeom>
              <a:avLst/>
              <a:gdLst>
                <a:gd name="T0" fmla="*/ 0 w 3163"/>
                <a:gd name="T1" fmla="*/ 0 h 2727"/>
                <a:gd name="T2" fmla="*/ 3145 w 3163"/>
                <a:gd name="T3" fmla="*/ 2727 h 2727"/>
                <a:gd name="T4" fmla="*/ 3163 w 3163"/>
                <a:gd name="T5" fmla="*/ 2704 h 2727"/>
                <a:gd name="T6" fmla="*/ 102 w 3163"/>
                <a:gd name="T7" fmla="*/ 0 h 2727"/>
                <a:gd name="T8" fmla="*/ 0 w 3163"/>
                <a:gd name="T9" fmla="*/ 0 h 2727"/>
                <a:gd name="T10" fmla="*/ 0 w 3163"/>
                <a:gd name="T11" fmla="*/ 0 h 2727"/>
              </a:gdLst>
              <a:ahLst/>
              <a:cxnLst>
                <a:cxn ang="0">
                  <a:pos x="T0" y="T1"/>
                </a:cxn>
                <a:cxn ang="0">
                  <a:pos x="T2" y="T3"/>
                </a:cxn>
                <a:cxn ang="0">
                  <a:pos x="T4" y="T5"/>
                </a:cxn>
                <a:cxn ang="0">
                  <a:pos x="T6" y="T7"/>
                </a:cxn>
                <a:cxn ang="0">
                  <a:pos x="T8" y="T9"/>
                </a:cxn>
                <a:cxn ang="0">
                  <a:pos x="T10" y="T11"/>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20" name="Freeform 18"/>
            <p:cNvSpPr>
              <a:spLocks/>
            </p:cNvSpPr>
            <p:nvPr/>
          </p:nvSpPr>
          <p:spPr bwMode="hidden">
            <a:xfrm>
              <a:off x="5435" y="2702"/>
              <a:ext cx="323" cy="299"/>
            </a:xfrm>
            <a:custGeom>
              <a:avLst/>
              <a:gdLst>
                <a:gd name="T0" fmla="*/ 323 w 323"/>
                <a:gd name="T1" fmla="*/ 299 h 299"/>
                <a:gd name="T2" fmla="*/ 323 w 323"/>
                <a:gd name="T3" fmla="*/ 263 h 299"/>
                <a:gd name="T4" fmla="*/ 18 w 323"/>
                <a:gd name="T5" fmla="*/ 0 h 299"/>
                <a:gd name="T6" fmla="*/ 0 w 323"/>
                <a:gd name="T7" fmla="*/ 23 h 299"/>
                <a:gd name="T8" fmla="*/ 323 w 323"/>
                <a:gd name="T9" fmla="*/ 299 h 299"/>
                <a:gd name="T10" fmla="*/ 323 w 323"/>
                <a:gd name="T11" fmla="*/ 299 h 299"/>
              </a:gdLst>
              <a:ahLst/>
              <a:cxnLst>
                <a:cxn ang="0">
                  <a:pos x="T0" y="T1"/>
                </a:cxn>
                <a:cxn ang="0">
                  <a:pos x="T2" y="T3"/>
                </a:cxn>
                <a:cxn ang="0">
                  <a:pos x="T4" y="T5"/>
                </a:cxn>
                <a:cxn ang="0">
                  <a:pos x="T6" y="T7"/>
                </a:cxn>
                <a:cxn ang="0">
                  <a:pos x="T8" y="T9"/>
                </a:cxn>
                <a:cxn ang="0">
                  <a:pos x="T10" y="T11"/>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21" name="Freeform 19"/>
            <p:cNvSpPr>
              <a:spLocks/>
            </p:cNvSpPr>
            <p:nvPr/>
          </p:nvSpPr>
          <p:spPr bwMode="hidden">
            <a:xfrm>
              <a:off x="5477" y="2588"/>
              <a:ext cx="281" cy="335"/>
            </a:xfrm>
            <a:custGeom>
              <a:avLst/>
              <a:gdLst>
                <a:gd name="T0" fmla="*/ 281 w 281"/>
                <a:gd name="T1" fmla="*/ 335 h 335"/>
                <a:gd name="T2" fmla="*/ 281 w 281"/>
                <a:gd name="T3" fmla="*/ 173 h 335"/>
                <a:gd name="T4" fmla="*/ 96 w 281"/>
                <a:gd name="T5" fmla="*/ 0 h 335"/>
                <a:gd name="T6" fmla="*/ 0 w 281"/>
                <a:gd name="T7" fmla="*/ 90 h 335"/>
                <a:gd name="T8" fmla="*/ 281 w 281"/>
                <a:gd name="T9" fmla="*/ 335 h 335"/>
                <a:gd name="T10" fmla="*/ 281 w 281"/>
                <a:gd name="T11" fmla="*/ 335 h 3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1" h="335">
                  <a:moveTo>
                    <a:pt x="281" y="335"/>
                  </a:moveTo>
                  <a:lnTo>
                    <a:pt x="281" y="173"/>
                  </a:lnTo>
                  <a:lnTo>
                    <a:pt x="96" y="0"/>
                  </a:lnTo>
                  <a:lnTo>
                    <a:pt x="0" y="90"/>
                  </a:lnTo>
                  <a:lnTo>
                    <a:pt x="281" y="335"/>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22" name="Freeform 20"/>
            <p:cNvSpPr>
              <a:spLocks/>
            </p:cNvSpPr>
            <p:nvPr/>
          </p:nvSpPr>
          <p:spPr bwMode="hidden">
            <a:xfrm>
              <a:off x="2454" y="0"/>
              <a:ext cx="3119" cy="2678"/>
            </a:xfrm>
            <a:custGeom>
              <a:avLst/>
              <a:gdLst>
                <a:gd name="T0" fmla="*/ 0 w 3122"/>
                <a:gd name="T1" fmla="*/ 0 h 2680"/>
                <a:gd name="T2" fmla="*/ 3026 w 3122"/>
                <a:gd name="T3" fmla="*/ 2680 h 2680"/>
                <a:gd name="T4" fmla="*/ 3122 w 3122"/>
                <a:gd name="T5" fmla="*/ 2590 h 2680"/>
                <a:gd name="T6" fmla="*/ 383 w 3122"/>
                <a:gd name="T7" fmla="*/ 0 h 2680"/>
                <a:gd name="T8" fmla="*/ 0 w 3122"/>
                <a:gd name="T9" fmla="*/ 0 h 2680"/>
                <a:gd name="T10" fmla="*/ 0 w 3122"/>
                <a:gd name="T11" fmla="*/ 0 h 2680"/>
              </a:gdLst>
              <a:ahLst/>
              <a:cxnLst>
                <a:cxn ang="0">
                  <a:pos x="T0" y="T1"/>
                </a:cxn>
                <a:cxn ang="0">
                  <a:pos x="T2" y="T3"/>
                </a:cxn>
                <a:cxn ang="0">
                  <a:pos x="T4" y="T5"/>
                </a:cxn>
                <a:cxn ang="0">
                  <a:pos x="T6" y="T7"/>
                </a:cxn>
                <a:cxn ang="0">
                  <a:pos x="T8" y="T9"/>
                </a:cxn>
                <a:cxn ang="0">
                  <a:pos x="T10" y="T11"/>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23" name="Freeform 21"/>
            <p:cNvSpPr>
              <a:spLocks/>
            </p:cNvSpPr>
            <p:nvPr/>
          </p:nvSpPr>
          <p:spPr bwMode="hidden">
            <a:xfrm>
              <a:off x="5626" y="2534"/>
              <a:ext cx="132" cy="132"/>
            </a:xfrm>
            <a:custGeom>
              <a:avLst/>
              <a:gdLst>
                <a:gd name="T0" fmla="*/ 132 w 132"/>
                <a:gd name="T1" fmla="*/ 132 h 132"/>
                <a:gd name="T2" fmla="*/ 0 w 132"/>
                <a:gd name="T3" fmla="*/ 0 h 132"/>
                <a:gd name="T4" fmla="*/ 0 w 132"/>
                <a:gd name="T5" fmla="*/ 0 h 132"/>
                <a:gd name="T6" fmla="*/ 132 w 132"/>
                <a:gd name="T7" fmla="*/ 132 h 132"/>
                <a:gd name="T8" fmla="*/ 132 w 132"/>
                <a:gd name="T9" fmla="*/ 132 h 1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2" h="132">
                  <a:moveTo>
                    <a:pt x="132" y="132"/>
                  </a:moveTo>
                  <a:lnTo>
                    <a:pt x="0" y="0"/>
                  </a:lnTo>
                  <a:lnTo>
                    <a:pt x="132" y="132"/>
                  </a:lnTo>
                  <a:close/>
                </a:path>
              </a:pathLst>
            </a:custGeom>
            <a:solidFill>
              <a:srgbClr val="FF9999"/>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24" name="Freeform 22"/>
            <p:cNvSpPr>
              <a:spLocks/>
            </p:cNvSpPr>
            <p:nvPr/>
          </p:nvSpPr>
          <p:spPr bwMode="hidden">
            <a:xfrm>
              <a:off x="3112" y="0"/>
              <a:ext cx="2514" cy="2534"/>
            </a:xfrm>
            <a:custGeom>
              <a:avLst/>
              <a:gdLst>
                <a:gd name="T0" fmla="*/ 0 w 2517"/>
                <a:gd name="T1" fmla="*/ 0 h 2536"/>
                <a:gd name="T2" fmla="*/ 2517 w 2517"/>
                <a:gd name="T3" fmla="*/ 2536 h 2536"/>
                <a:gd name="T4" fmla="*/ 2517 w 2517"/>
                <a:gd name="T5" fmla="*/ 2536 h 2536"/>
                <a:gd name="T6" fmla="*/ 66 w 2517"/>
                <a:gd name="T7" fmla="*/ 0 h 2536"/>
                <a:gd name="T8" fmla="*/ 0 w 2517"/>
                <a:gd name="T9" fmla="*/ 0 h 2536"/>
                <a:gd name="T10" fmla="*/ 0 w 2517"/>
                <a:gd name="T11" fmla="*/ 0 h 2536"/>
              </a:gdLst>
              <a:ahLst/>
              <a:cxnLst>
                <a:cxn ang="0">
                  <a:pos x="T0" y="T1"/>
                </a:cxn>
                <a:cxn ang="0">
                  <a:pos x="T2" y="T3"/>
                </a:cxn>
                <a:cxn ang="0">
                  <a:pos x="T4" y="T5"/>
                </a:cxn>
                <a:cxn ang="0">
                  <a:pos x="T6" y="T7"/>
                </a:cxn>
                <a:cxn ang="0">
                  <a:pos x="T8" y="T9"/>
                </a:cxn>
                <a:cxn ang="0">
                  <a:pos x="T10" y="T11"/>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25" name="Freeform 23"/>
            <p:cNvSpPr>
              <a:spLocks/>
            </p:cNvSpPr>
            <p:nvPr/>
          </p:nvSpPr>
          <p:spPr bwMode="hidden">
            <a:xfrm>
              <a:off x="3488" y="0"/>
              <a:ext cx="2198" cy="2480"/>
            </a:xfrm>
            <a:custGeom>
              <a:avLst/>
              <a:gdLst>
                <a:gd name="T0" fmla="*/ 0 w 2200"/>
                <a:gd name="T1" fmla="*/ 0 h 2482"/>
                <a:gd name="T2" fmla="*/ 2188 w 2200"/>
                <a:gd name="T3" fmla="*/ 2482 h 2482"/>
                <a:gd name="T4" fmla="*/ 2200 w 2200"/>
                <a:gd name="T5" fmla="*/ 2476 h 2482"/>
                <a:gd name="T6" fmla="*/ 317 w 2200"/>
                <a:gd name="T7" fmla="*/ 0 h 2482"/>
                <a:gd name="T8" fmla="*/ 0 w 2200"/>
                <a:gd name="T9" fmla="*/ 0 h 2482"/>
                <a:gd name="T10" fmla="*/ 0 w 2200"/>
                <a:gd name="T11" fmla="*/ 0 h 2482"/>
              </a:gdLst>
              <a:ahLst/>
              <a:cxnLst>
                <a:cxn ang="0">
                  <a:pos x="T0" y="T1"/>
                </a:cxn>
                <a:cxn ang="0">
                  <a:pos x="T2" y="T3"/>
                </a:cxn>
                <a:cxn ang="0">
                  <a:pos x="T4" y="T5"/>
                </a:cxn>
                <a:cxn ang="0">
                  <a:pos x="T6" y="T7"/>
                </a:cxn>
                <a:cxn ang="0">
                  <a:pos x="T8" y="T9"/>
                </a:cxn>
                <a:cxn ang="0">
                  <a:pos x="T10" y="T11"/>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a:noFill/>
            </a:ln>
            <a:effectLst/>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 uri="{AF507438-7753-43e0-B8FC-AC1667EBCBE1}">
                <a14:hiddenEffects xmlns="" xmlns:a14="http://schemas.microsoft.com/office/drawing/2010/main">
                  <a:effectLst>
                    <a:outerShdw blurRad="63500" dist="35921" dir="2700000" algn="ctr" rotWithShape="0">
                      <a:srgbClr val="808080"/>
                    </a:outerShdw>
                  </a:effectLst>
                </a14:hiddenEffects>
              </a:ext>
            </a:extLst>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26" name="Freeform 24"/>
            <p:cNvSpPr>
              <a:spLocks/>
            </p:cNvSpPr>
            <p:nvPr/>
          </p:nvSpPr>
          <p:spPr bwMode="hidden">
            <a:xfrm>
              <a:off x="5674" y="2474"/>
              <a:ext cx="84" cy="96"/>
            </a:xfrm>
            <a:custGeom>
              <a:avLst/>
              <a:gdLst>
                <a:gd name="T0" fmla="*/ 84 w 84"/>
                <a:gd name="T1" fmla="*/ 96 h 96"/>
                <a:gd name="T2" fmla="*/ 84 w 84"/>
                <a:gd name="T3" fmla="*/ 90 h 96"/>
                <a:gd name="T4" fmla="*/ 12 w 84"/>
                <a:gd name="T5" fmla="*/ 0 h 96"/>
                <a:gd name="T6" fmla="*/ 0 w 84"/>
                <a:gd name="T7" fmla="*/ 6 h 96"/>
                <a:gd name="T8" fmla="*/ 84 w 84"/>
                <a:gd name="T9" fmla="*/ 96 h 96"/>
                <a:gd name="T10" fmla="*/ 84 w 84"/>
                <a:gd name="T11" fmla="*/ 96 h 96"/>
              </a:gdLst>
              <a:ahLst/>
              <a:cxnLst>
                <a:cxn ang="0">
                  <a:pos x="T0" y="T1"/>
                </a:cxn>
                <a:cxn ang="0">
                  <a:pos x="T2" y="T3"/>
                </a:cxn>
                <a:cxn ang="0">
                  <a:pos x="T4" y="T5"/>
                </a:cxn>
                <a:cxn ang="0">
                  <a:pos x="T6" y="T7"/>
                </a:cxn>
                <a:cxn ang="0">
                  <a:pos x="T8" y="T9"/>
                </a:cxn>
                <a:cxn ang="0">
                  <a:pos x="T10" y="T11"/>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27" name="Freeform 25"/>
            <p:cNvSpPr>
              <a:spLocks/>
            </p:cNvSpPr>
            <p:nvPr/>
          </p:nvSpPr>
          <p:spPr bwMode="hidden">
            <a:xfrm>
              <a:off x="5603" y="850"/>
              <a:ext cx="155" cy="516"/>
            </a:xfrm>
            <a:custGeom>
              <a:avLst/>
              <a:gdLst>
                <a:gd name="T0" fmla="*/ 155 w 155"/>
                <a:gd name="T1" fmla="*/ 516 h 516"/>
                <a:gd name="T2" fmla="*/ 155 w 155"/>
                <a:gd name="T3" fmla="*/ 204 h 516"/>
                <a:gd name="T4" fmla="*/ 77 w 155"/>
                <a:gd name="T5" fmla="*/ 0 h 516"/>
                <a:gd name="T6" fmla="*/ 0 w 155"/>
                <a:gd name="T7" fmla="*/ 192 h 516"/>
                <a:gd name="T8" fmla="*/ 155 w 155"/>
                <a:gd name="T9" fmla="*/ 516 h 516"/>
                <a:gd name="T10" fmla="*/ 155 w 155"/>
                <a:gd name="T11" fmla="*/ 516 h 5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5" h="516">
                  <a:moveTo>
                    <a:pt x="155" y="516"/>
                  </a:moveTo>
                  <a:lnTo>
                    <a:pt x="155" y="204"/>
                  </a:lnTo>
                  <a:lnTo>
                    <a:pt x="77" y="0"/>
                  </a:lnTo>
                  <a:lnTo>
                    <a:pt x="0" y="192"/>
                  </a:lnTo>
                  <a:lnTo>
                    <a:pt x="155" y="516"/>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28" name="Freeform 26"/>
            <p:cNvSpPr>
              <a:spLocks/>
            </p:cNvSpPr>
            <p:nvPr/>
          </p:nvSpPr>
          <p:spPr bwMode="hidden">
            <a:xfrm>
              <a:off x="5107" y="0"/>
              <a:ext cx="573" cy="1042"/>
            </a:xfrm>
            <a:custGeom>
              <a:avLst/>
              <a:gdLst>
                <a:gd name="T0" fmla="*/ 0 w 574"/>
                <a:gd name="T1" fmla="*/ 0 h 1043"/>
                <a:gd name="T2" fmla="*/ 497 w 574"/>
                <a:gd name="T3" fmla="*/ 1043 h 1043"/>
                <a:gd name="T4" fmla="*/ 574 w 574"/>
                <a:gd name="T5" fmla="*/ 851 h 1043"/>
                <a:gd name="T6" fmla="*/ 251 w 574"/>
                <a:gd name="T7" fmla="*/ 0 h 1043"/>
                <a:gd name="T8" fmla="*/ 0 w 574"/>
                <a:gd name="T9" fmla="*/ 0 h 1043"/>
                <a:gd name="T10" fmla="*/ 0 w 574"/>
                <a:gd name="T11" fmla="*/ 0 h 1043"/>
              </a:gdLst>
              <a:ahLst/>
              <a:cxnLst>
                <a:cxn ang="0">
                  <a:pos x="T0" y="T1"/>
                </a:cxn>
                <a:cxn ang="0">
                  <a:pos x="T2" y="T3"/>
                </a:cxn>
                <a:cxn ang="0">
                  <a:pos x="T4" y="T5"/>
                </a:cxn>
                <a:cxn ang="0">
                  <a:pos x="T6" y="T7"/>
                </a:cxn>
                <a:cxn ang="0">
                  <a:pos x="T8" y="T9"/>
                </a:cxn>
                <a:cxn ang="0">
                  <a:pos x="T10" y="T11"/>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29" name="Freeform 27"/>
            <p:cNvSpPr>
              <a:spLocks/>
            </p:cNvSpPr>
            <p:nvPr/>
          </p:nvSpPr>
          <p:spPr bwMode="hidden">
            <a:xfrm>
              <a:off x="5411" y="0"/>
              <a:ext cx="341" cy="796"/>
            </a:xfrm>
            <a:custGeom>
              <a:avLst/>
              <a:gdLst>
                <a:gd name="T0" fmla="*/ 144 w 341"/>
                <a:gd name="T1" fmla="*/ 0 h 797"/>
                <a:gd name="T2" fmla="*/ 0 w 341"/>
                <a:gd name="T3" fmla="*/ 0 h 797"/>
                <a:gd name="T4" fmla="*/ 287 w 341"/>
                <a:gd name="T5" fmla="*/ 797 h 797"/>
                <a:gd name="T6" fmla="*/ 341 w 341"/>
                <a:gd name="T7" fmla="*/ 653 h 797"/>
                <a:gd name="T8" fmla="*/ 144 w 341"/>
                <a:gd name="T9" fmla="*/ 0 h 797"/>
                <a:gd name="T10" fmla="*/ 144 w 341"/>
                <a:gd name="T11" fmla="*/ 0 h 797"/>
              </a:gdLst>
              <a:ahLst/>
              <a:cxnLst>
                <a:cxn ang="0">
                  <a:pos x="T0" y="T1"/>
                </a:cxn>
                <a:cxn ang="0">
                  <a:pos x="T2" y="T3"/>
                </a:cxn>
                <a:cxn ang="0">
                  <a:pos x="T4" y="T5"/>
                </a:cxn>
                <a:cxn ang="0">
                  <a:pos x="T6" y="T7"/>
                </a:cxn>
                <a:cxn ang="0">
                  <a:pos x="T8" y="T9"/>
                </a:cxn>
                <a:cxn ang="0">
                  <a:pos x="T10" y="T11"/>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30" name="Freeform 28"/>
            <p:cNvSpPr>
              <a:spLocks/>
            </p:cNvSpPr>
            <p:nvPr/>
          </p:nvSpPr>
          <p:spPr bwMode="hidden">
            <a:xfrm>
              <a:off x="5698" y="653"/>
              <a:ext cx="60" cy="311"/>
            </a:xfrm>
            <a:custGeom>
              <a:avLst/>
              <a:gdLst>
                <a:gd name="T0" fmla="*/ 0 w 60"/>
                <a:gd name="T1" fmla="*/ 144 h 312"/>
                <a:gd name="T2" fmla="*/ 60 w 60"/>
                <a:gd name="T3" fmla="*/ 281 h 312"/>
                <a:gd name="T4" fmla="*/ 60 w 60"/>
                <a:gd name="T5" fmla="*/ 6 h 312"/>
                <a:gd name="T6" fmla="*/ 54 w 60"/>
                <a:gd name="T7" fmla="*/ 0 h 312"/>
                <a:gd name="T8" fmla="*/ 0 w 60"/>
                <a:gd name="T9" fmla="*/ 144 h 312"/>
                <a:gd name="T10" fmla="*/ 0 w 60"/>
                <a:gd name="T11" fmla="*/ 144 h 3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 h="312">
                  <a:moveTo>
                    <a:pt x="0" y="144"/>
                  </a:moveTo>
                  <a:lnTo>
                    <a:pt x="60" y="312"/>
                  </a:lnTo>
                  <a:lnTo>
                    <a:pt x="60" y="6"/>
                  </a:lnTo>
                  <a:lnTo>
                    <a:pt x="54" y="0"/>
                  </a:lnTo>
                  <a:lnTo>
                    <a:pt x="0" y="144"/>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31" name="Freeform 29"/>
            <p:cNvSpPr>
              <a:spLocks/>
            </p:cNvSpPr>
            <p:nvPr/>
          </p:nvSpPr>
          <p:spPr bwMode="hidden">
            <a:xfrm>
              <a:off x="2" y="1601"/>
              <a:ext cx="5752" cy="1864"/>
            </a:xfrm>
            <a:custGeom>
              <a:avLst/>
              <a:gdLst>
                <a:gd name="T0" fmla="*/ 0 w 5740"/>
                <a:gd name="T1" fmla="*/ 371 h 1864"/>
                <a:gd name="T2" fmla="*/ 5740 w 5740"/>
                <a:gd name="T3" fmla="*/ 1864 h 1864"/>
                <a:gd name="T4" fmla="*/ 5740 w 5740"/>
                <a:gd name="T5" fmla="*/ 1834 h 1864"/>
                <a:gd name="T6" fmla="*/ 0 w 5740"/>
                <a:gd name="T7" fmla="*/ 0 h 1864"/>
                <a:gd name="T8" fmla="*/ 0 w 5740"/>
                <a:gd name="T9" fmla="*/ 371 h 1864"/>
                <a:gd name="T10" fmla="*/ 0 w 5740"/>
                <a:gd name="T11" fmla="*/ 371 h 1864"/>
              </a:gdLst>
              <a:ahLst/>
              <a:cxnLst>
                <a:cxn ang="0">
                  <a:pos x="T0" y="T1"/>
                </a:cxn>
                <a:cxn ang="0">
                  <a:pos x="T2" y="T3"/>
                </a:cxn>
                <a:cxn ang="0">
                  <a:pos x="T4" y="T5"/>
                </a:cxn>
                <a:cxn ang="0">
                  <a:pos x="T6" y="T7"/>
                </a:cxn>
                <a:cxn ang="0">
                  <a:pos x="T8" y="T9"/>
                </a:cxn>
                <a:cxn ang="0">
                  <a:pos x="T10" y="T1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32" name="Freeform 30"/>
            <p:cNvSpPr>
              <a:spLocks/>
            </p:cNvSpPr>
            <p:nvPr/>
          </p:nvSpPr>
          <p:spPr bwMode="hidden">
            <a:xfrm>
              <a:off x="5754" y="3483"/>
              <a:ext cx="6" cy="6"/>
            </a:xfrm>
            <a:custGeom>
              <a:avLst/>
              <a:gdLst>
                <a:gd name="T0" fmla="*/ 6 w 6"/>
                <a:gd name="T1" fmla="*/ 6 h 6"/>
                <a:gd name="T2" fmla="*/ 0 w 6"/>
                <a:gd name="T3" fmla="*/ 0 h 6"/>
                <a:gd name="T4" fmla="*/ 0 w 6"/>
                <a:gd name="T5" fmla="*/ 6 h 6"/>
                <a:gd name="T6" fmla="*/ 6 w 6"/>
                <a:gd name="T7" fmla="*/ 6 h 6"/>
                <a:gd name="T8" fmla="*/ 6 w 6"/>
                <a:gd name="T9" fmla="*/ 6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6">
                  <a:moveTo>
                    <a:pt x="6" y="6"/>
                  </a:moveTo>
                  <a:lnTo>
                    <a:pt x="0" y="0"/>
                  </a:lnTo>
                  <a:lnTo>
                    <a:pt x="0" y="6"/>
                  </a:lnTo>
                  <a:lnTo>
                    <a:pt x="6" y="6"/>
                  </a:lnTo>
                  <a:close/>
                </a:path>
              </a:pathLst>
            </a:custGeom>
            <a:solidFill>
              <a:srgbClr val="18FF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33" name="Freeform 31"/>
            <p:cNvSpPr>
              <a:spLocks/>
            </p:cNvSpPr>
            <p:nvPr/>
          </p:nvSpPr>
          <p:spPr bwMode="hidden">
            <a:xfrm>
              <a:off x="2" y="2152"/>
              <a:ext cx="5752" cy="1337"/>
            </a:xfrm>
            <a:custGeom>
              <a:avLst/>
              <a:gdLst>
                <a:gd name="T0" fmla="*/ 0 w 5740"/>
                <a:gd name="T1" fmla="*/ 366 h 1337"/>
                <a:gd name="T2" fmla="*/ 5740 w 5740"/>
                <a:gd name="T3" fmla="*/ 1337 h 1337"/>
                <a:gd name="T4" fmla="*/ 5740 w 5740"/>
                <a:gd name="T5" fmla="*/ 1331 h 1337"/>
                <a:gd name="T6" fmla="*/ 0 w 5740"/>
                <a:gd name="T7" fmla="*/ 0 h 1337"/>
                <a:gd name="T8" fmla="*/ 0 w 5740"/>
                <a:gd name="T9" fmla="*/ 366 h 1337"/>
                <a:gd name="T10" fmla="*/ 0 w 5740"/>
                <a:gd name="T11" fmla="*/ 366 h 1337"/>
              </a:gdLst>
              <a:ahLst/>
              <a:cxnLst>
                <a:cxn ang="0">
                  <a:pos x="T0" y="T1"/>
                </a:cxn>
                <a:cxn ang="0">
                  <a:pos x="T2" y="T3"/>
                </a:cxn>
                <a:cxn ang="0">
                  <a:pos x="T4" y="T5"/>
                </a:cxn>
                <a:cxn ang="0">
                  <a:pos x="T6" y="T7"/>
                </a:cxn>
                <a:cxn ang="0">
                  <a:pos x="T8" y="T9"/>
                </a:cxn>
                <a:cxn ang="0">
                  <a:pos x="T10" y="T11"/>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34" name="Freeform 32"/>
            <p:cNvSpPr>
              <a:spLocks/>
            </p:cNvSpPr>
            <p:nvPr/>
          </p:nvSpPr>
          <p:spPr bwMode="hidden">
            <a:xfrm>
              <a:off x="2" y="3177"/>
              <a:ext cx="5752" cy="414"/>
            </a:xfrm>
            <a:custGeom>
              <a:avLst/>
              <a:gdLst>
                <a:gd name="T0" fmla="*/ 0 w 5740"/>
                <a:gd name="T1" fmla="*/ 48 h 414"/>
                <a:gd name="T2" fmla="*/ 5740 w 5740"/>
                <a:gd name="T3" fmla="*/ 414 h 414"/>
                <a:gd name="T4" fmla="*/ 5740 w 5740"/>
                <a:gd name="T5" fmla="*/ 402 h 414"/>
                <a:gd name="T6" fmla="*/ 0 w 5740"/>
                <a:gd name="T7" fmla="*/ 0 h 414"/>
                <a:gd name="T8" fmla="*/ 0 w 5740"/>
                <a:gd name="T9" fmla="*/ 48 h 414"/>
                <a:gd name="T10" fmla="*/ 0 w 5740"/>
                <a:gd name="T11" fmla="*/ 48 h 414"/>
              </a:gdLst>
              <a:ahLst/>
              <a:cxnLst>
                <a:cxn ang="0">
                  <a:pos x="T0" y="T1"/>
                </a:cxn>
                <a:cxn ang="0">
                  <a:pos x="T2" y="T3"/>
                </a:cxn>
                <a:cxn ang="0">
                  <a:pos x="T4" y="T5"/>
                </a:cxn>
                <a:cxn ang="0">
                  <a:pos x="T6" y="T7"/>
                </a:cxn>
                <a:cxn ang="0">
                  <a:pos x="T8" y="T9"/>
                </a:cxn>
                <a:cxn ang="0">
                  <a:pos x="T10" y="T11"/>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35" name="Freeform 33"/>
            <p:cNvSpPr>
              <a:spLocks/>
            </p:cNvSpPr>
            <p:nvPr/>
          </p:nvSpPr>
          <p:spPr bwMode="hidden">
            <a:xfrm>
              <a:off x="1297" y="0"/>
              <a:ext cx="4457" cy="3177"/>
            </a:xfrm>
            <a:custGeom>
              <a:avLst/>
              <a:gdLst>
                <a:gd name="T0" fmla="*/ 0 w 4448"/>
                <a:gd name="T1" fmla="*/ 0 h 3177"/>
                <a:gd name="T2" fmla="*/ 4448 w 4448"/>
                <a:gd name="T3" fmla="*/ 3177 h 3177"/>
                <a:gd name="T4" fmla="*/ 4448 w 4448"/>
                <a:gd name="T5" fmla="*/ 3153 h 3177"/>
                <a:gd name="T6" fmla="*/ 125 w 4448"/>
                <a:gd name="T7" fmla="*/ 0 h 3177"/>
                <a:gd name="T8" fmla="*/ 0 w 4448"/>
                <a:gd name="T9" fmla="*/ 0 h 3177"/>
                <a:gd name="T10" fmla="*/ 0 w 4448"/>
                <a:gd name="T11" fmla="*/ 0 h 3177"/>
              </a:gdLst>
              <a:ahLst/>
              <a:cxnLst>
                <a:cxn ang="0">
                  <a:pos x="T0" y="T1"/>
                </a:cxn>
                <a:cxn ang="0">
                  <a:pos x="T2" y="T3"/>
                </a:cxn>
                <a:cxn ang="0">
                  <a:pos x="T4" y="T5"/>
                </a:cxn>
                <a:cxn ang="0">
                  <a:pos x="T6" y="T7"/>
                </a:cxn>
                <a:cxn ang="0">
                  <a:pos x="T8" y="T9"/>
                </a:cxn>
                <a:cxn ang="0">
                  <a:pos x="T10" y="T11"/>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36" name="Freeform 34"/>
            <p:cNvSpPr>
              <a:spLocks/>
            </p:cNvSpPr>
            <p:nvPr/>
          </p:nvSpPr>
          <p:spPr bwMode="hidden">
            <a:xfrm>
              <a:off x="3321" y="0"/>
              <a:ext cx="2433" cy="2614"/>
            </a:xfrm>
            <a:custGeom>
              <a:avLst/>
              <a:gdLst>
                <a:gd name="T0" fmla="*/ 0 w 2428"/>
                <a:gd name="T1" fmla="*/ 0 h 2614"/>
                <a:gd name="T2" fmla="*/ 2428 w 2428"/>
                <a:gd name="T3" fmla="*/ 2614 h 2614"/>
                <a:gd name="T4" fmla="*/ 2428 w 2428"/>
                <a:gd name="T5" fmla="*/ 2608 h 2614"/>
                <a:gd name="T6" fmla="*/ 66 w 2428"/>
                <a:gd name="T7" fmla="*/ 0 h 2614"/>
                <a:gd name="T8" fmla="*/ 0 w 2428"/>
                <a:gd name="T9" fmla="*/ 0 h 2614"/>
                <a:gd name="T10" fmla="*/ 0 w 2428"/>
                <a:gd name="T11" fmla="*/ 0 h 2614"/>
              </a:gdLst>
              <a:ahLst/>
              <a:cxnLst>
                <a:cxn ang="0">
                  <a:pos x="T0" y="T1"/>
                </a:cxn>
                <a:cxn ang="0">
                  <a:pos x="T2" y="T3"/>
                </a:cxn>
                <a:cxn ang="0">
                  <a:pos x="T4" y="T5"/>
                </a:cxn>
                <a:cxn ang="0">
                  <a:pos x="T6" y="T7"/>
                </a:cxn>
                <a:cxn ang="0">
                  <a:pos x="T8" y="T9"/>
                </a:cxn>
                <a:cxn ang="0">
                  <a:pos x="T10" y="T11"/>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37" name="Freeform 35"/>
            <p:cNvSpPr>
              <a:spLocks/>
            </p:cNvSpPr>
            <p:nvPr/>
          </p:nvSpPr>
          <p:spPr bwMode="hidden">
            <a:xfrm>
              <a:off x="3950" y="0"/>
              <a:ext cx="1804" cy="2464"/>
            </a:xfrm>
            <a:custGeom>
              <a:avLst/>
              <a:gdLst>
                <a:gd name="T0" fmla="*/ 485 w 1800"/>
                <a:gd name="T1" fmla="*/ 0 h 2464"/>
                <a:gd name="T2" fmla="*/ 0 w 1800"/>
                <a:gd name="T3" fmla="*/ 0 h 2464"/>
                <a:gd name="T4" fmla="*/ 1800 w 1800"/>
                <a:gd name="T5" fmla="*/ 2464 h 2464"/>
                <a:gd name="T6" fmla="*/ 1800 w 1800"/>
                <a:gd name="T7" fmla="*/ 2248 h 2464"/>
                <a:gd name="T8" fmla="*/ 1794 w 1800"/>
                <a:gd name="T9" fmla="*/ 2248 h 2464"/>
                <a:gd name="T10" fmla="*/ 485 w 1800"/>
                <a:gd name="T11" fmla="*/ 0 h 2464"/>
                <a:gd name="T12" fmla="*/ 485 w 1800"/>
                <a:gd name="T13" fmla="*/ 0 h 2464"/>
              </a:gdLst>
              <a:ahLst/>
              <a:cxnLst>
                <a:cxn ang="0">
                  <a:pos x="T0" y="T1"/>
                </a:cxn>
                <a:cxn ang="0">
                  <a:pos x="T2" y="T3"/>
                </a:cxn>
                <a:cxn ang="0">
                  <a:pos x="T4" y="T5"/>
                </a:cxn>
                <a:cxn ang="0">
                  <a:pos x="T6" y="T7"/>
                </a:cxn>
                <a:cxn ang="0">
                  <a:pos x="T8" y="T9"/>
                </a:cxn>
                <a:cxn ang="0">
                  <a:pos x="T10" y="T11"/>
                </a:cxn>
                <a:cxn ang="0">
                  <a:pos x="T12" y="T13"/>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38" name="Freeform 36"/>
            <p:cNvSpPr>
              <a:spLocks/>
            </p:cNvSpPr>
            <p:nvPr/>
          </p:nvSpPr>
          <p:spPr bwMode="hidden">
            <a:xfrm>
              <a:off x="4519" y="0"/>
              <a:ext cx="1235" cy="2074"/>
            </a:xfrm>
            <a:custGeom>
              <a:avLst/>
              <a:gdLst>
                <a:gd name="T0" fmla="*/ 0 w 1232"/>
                <a:gd name="T1" fmla="*/ 0 h 2074"/>
                <a:gd name="T2" fmla="*/ 1232 w 1232"/>
                <a:gd name="T3" fmla="*/ 2074 h 2074"/>
                <a:gd name="T4" fmla="*/ 1232 w 1232"/>
                <a:gd name="T5" fmla="*/ 2038 h 2074"/>
                <a:gd name="T6" fmla="*/ 42 w 1232"/>
                <a:gd name="T7" fmla="*/ 0 h 2074"/>
                <a:gd name="T8" fmla="*/ 0 w 1232"/>
                <a:gd name="T9" fmla="*/ 0 h 2074"/>
                <a:gd name="T10" fmla="*/ 0 w 1232"/>
                <a:gd name="T11" fmla="*/ 0 h 2074"/>
              </a:gdLst>
              <a:ahLst/>
              <a:cxnLst>
                <a:cxn ang="0">
                  <a:pos x="T0" y="T1"/>
                </a:cxn>
                <a:cxn ang="0">
                  <a:pos x="T2" y="T3"/>
                </a:cxn>
                <a:cxn ang="0">
                  <a:pos x="T4" y="T5"/>
                </a:cxn>
                <a:cxn ang="0">
                  <a:pos x="T6" y="T7"/>
                </a:cxn>
                <a:cxn ang="0">
                  <a:pos x="T8" y="T9"/>
                </a:cxn>
                <a:cxn ang="0">
                  <a:pos x="T10" y="T11"/>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39" name="Freeform 37"/>
            <p:cNvSpPr>
              <a:spLocks/>
            </p:cNvSpPr>
            <p:nvPr/>
          </p:nvSpPr>
          <p:spPr bwMode="hidden">
            <a:xfrm>
              <a:off x="4694" y="0"/>
              <a:ext cx="1060" cy="1936"/>
            </a:xfrm>
            <a:custGeom>
              <a:avLst/>
              <a:gdLst>
                <a:gd name="T0" fmla="*/ 0 w 1058"/>
                <a:gd name="T1" fmla="*/ 0 h 1936"/>
                <a:gd name="T2" fmla="*/ 1058 w 1058"/>
                <a:gd name="T3" fmla="*/ 1936 h 1936"/>
                <a:gd name="T4" fmla="*/ 1058 w 1058"/>
                <a:gd name="T5" fmla="*/ 1930 h 1936"/>
                <a:gd name="T6" fmla="*/ 54 w 1058"/>
                <a:gd name="T7" fmla="*/ 0 h 1936"/>
                <a:gd name="T8" fmla="*/ 0 w 1058"/>
                <a:gd name="T9" fmla="*/ 0 h 1936"/>
                <a:gd name="T10" fmla="*/ 0 w 1058"/>
                <a:gd name="T11" fmla="*/ 0 h 1936"/>
              </a:gdLst>
              <a:ahLst/>
              <a:cxnLst>
                <a:cxn ang="0">
                  <a:pos x="T0" y="T1"/>
                </a:cxn>
                <a:cxn ang="0">
                  <a:pos x="T2" y="T3"/>
                </a:cxn>
                <a:cxn ang="0">
                  <a:pos x="T4" y="T5"/>
                </a:cxn>
                <a:cxn ang="0">
                  <a:pos x="T6" y="T7"/>
                </a:cxn>
                <a:cxn ang="0">
                  <a:pos x="T8" y="T9"/>
                </a:cxn>
                <a:cxn ang="0">
                  <a:pos x="T10" y="T11"/>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40" name="Freeform 38"/>
            <p:cNvSpPr>
              <a:spLocks/>
            </p:cNvSpPr>
            <p:nvPr/>
          </p:nvSpPr>
          <p:spPr bwMode="hidden">
            <a:xfrm>
              <a:off x="4981" y="0"/>
              <a:ext cx="773" cy="1487"/>
            </a:xfrm>
            <a:custGeom>
              <a:avLst/>
              <a:gdLst>
                <a:gd name="T0" fmla="*/ 771 w 771"/>
                <a:gd name="T1" fmla="*/ 1433 h 1487"/>
                <a:gd name="T2" fmla="*/ 42 w 771"/>
                <a:gd name="T3" fmla="*/ 0 h 1487"/>
                <a:gd name="T4" fmla="*/ 0 w 771"/>
                <a:gd name="T5" fmla="*/ 0 h 1487"/>
                <a:gd name="T6" fmla="*/ 771 w 771"/>
                <a:gd name="T7" fmla="*/ 1487 h 1487"/>
                <a:gd name="T8" fmla="*/ 771 w 771"/>
                <a:gd name="T9" fmla="*/ 1433 h 1487"/>
                <a:gd name="T10" fmla="*/ 771 w 771"/>
                <a:gd name="T11" fmla="*/ 1433 h 1487"/>
              </a:gdLst>
              <a:ahLst/>
              <a:cxnLst>
                <a:cxn ang="0">
                  <a:pos x="T0" y="T1"/>
                </a:cxn>
                <a:cxn ang="0">
                  <a:pos x="T2" y="T3"/>
                </a:cxn>
                <a:cxn ang="0">
                  <a:pos x="T4" y="T5"/>
                </a:cxn>
                <a:cxn ang="0">
                  <a:pos x="T6" y="T7"/>
                </a:cxn>
                <a:cxn ang="0">
                  <a:pos x="T8" y="T9"/>
                </a:cxn>
                <a:cxn ang="0">
                  <a:pos x="T10" y="T11"/>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grpSp>
          <p:nvGrpSpPr>
            <p:cNvPr id="41" name="Group 39"/>
            <p:cNvGrpSpPr>
              <a:grpSpLocks/>
            </p:cNvGrpSpPr>
            <p:nvPr userDrawn="1"/>
          </p:nvGrpSpPr>
          <p:grpSpPr bwMode="auto">
            <a:xfrm>
              <a:off x="0" y="1632"/>
              <a:ext cx="5758" cy="1858"/>
              <a:chOff x="0" y="1632"/>
              <a:chExt cx="5758" cy="1858"/>
            </a:xfrm>
          </p:grpSpPr>
          <p:sp>
            <p:nvSpPr>
              <p:cNvPr id="42" name="Freeform 40"/>
              <p:cNvSpPr>
                <a:spLocks/>
              </p:cNvSpPr>
              <p:nvPr/>
            </p:nvSpPr>
            <p:spPr bwMode="hidden">
              <a:xfrm>
                <a:off x="0" y="1632"/>
                <a:ext cx="3670" cy="1313"/>
              </a:xfrm>
              <a:custGeom>
                <a:avLst/>
                <a:gdLst>
                  <a:gd name="T0" fmla="*/ 0 w 3659"/>
                  <a:gd name="T1" fmla="*/ 0 h 1313"/>
                  <a:gd name="T2" fmla="*/ 0 w 3659"/>
                  <a:gd name="T3" fmla="*/ 366 h 1313"/>
                  <a:gd name="T4" fmla="*/ 3635 w 3659"/>
                  <a:gd name="T5" fmla="*/ 1313 h 1313"/>
                  <a:gd name="T6" fmla="*/ 3647 w 3659"/>
                  <a:gd name="T7" fmla="*/ 1235 h 1313"/>
                  <a:gd name="T8" fmla="*/ 3659 w 3659"/>
                  <a:gd name="T9" fmla="*/ 1163 h 1313"/>
                  <a:gd name="T10" fmla="*/ 0 w 3659"/>
                  <a:gd name="T11" fmla="*/ 0 h 1313"/>
                  <a:gd name="T12" fmla="*/ 0 w 3659"/>
                  <a:gd name="T13" fmla="*/ 0 h 1313"/>
                </a:gdLst>
                <a:ahLst/>
                <a:cxnLst>
                  <a:cxn ang="0">
                    <a:pos x="T0" y="T1"/>
                  </a:cxn>
                  <a:cxn ang="0">
                    <a:pos x="T2" y="T3"/>
                  </a:cxn>
                  <a:cxn ang="0">
                    <a:pos x="T4" y="T5"/>
                  </a:cxn>
                  <a:cxn ang="0">
                    <a:pos x="T6" y="T7"/>
                  </a:cxn>
                  <a:cxn ang="0">
                    <a:pos x="T8" y="T9"/>
                  </a:cxn>
                  <a:cxn ang="0">
                    <a:pos x="T10" y="T11"/>
                  </a:cxn>
                  <a:cxn ang="0">
                    <a:pos x="T12" y="T13"/>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43" name="Freeform 41"/>
              <p:cNvSpPr>
                <a:spLocks/>
              </p:cNvSpPr>
              <p:nvPr/>
            </p:nvSpPr>
            <p:spPr bwMode="hidden">
              <a:xfrm>
                <a:off x="3646" y="2795"/>
                <a:ext cx="2112" cy="695"/>
              </a:xfrm>
              <a:custGeom>
                <a:avLst/>
                <a:gdLst>
                  <a:gd name="T0" fmla="*/ 2105 w 2105"/>
                  <a:gd name="T1" fmla="*/ 665 h 695"/>
                  <a:gd name="T2" fmla="*/ 24 w 2105"/>
                  <a:gd name="T3" fmla="*/ 0 h 695"/>
                  <a:gd name="T4" fmla="*/ 12 w 2105"/>
                  <a:gd name="T5" fmla="*/ 72 h 695"/>
                  <a:gd name="T6" fmla="*/ 0 w 2105"/>
                  <a:gd name="T7" fmla="*/ 150 h 695"/>
                  <a:gd name="T8" fmla="*/ 2105 w 2105"/>
                  <a:gd name="T9" fmla="*/ 695 h 695"/>
                  <a:gd name="T10" fmla="*/ 2105 w 2105"/>
                  <a:gd name="T11" fmla="*/ 665 h 695"/>
                  <a:gd name="T12" fmla="*/ 2105 w 2105"/>
                  <a:gd name="T13" fmla="*/ 665 h 695"/>
                </a:gdLst>
                <a:ahLst/>
                <a:cxnLst>
                  <a:cxn ang="0">
                    <a:pos x="T0" y="T1"/>
                  </a:cxn>
                  <a:cxn ang="0">
                    <a:pos x="T2" y="T3"/>
                  </a:cxn>
                  <a:cxn ang="0">
                    <a:pos x="T4" y="T5"/>
                  </a:cxn>
                  <a:cxn ang="0">
                    <a:pos x="T6" y="T7"/>
                  </a:cxn>
                  <a:cxn ang="0">
                    <a:pos x="T8" y="T9"/>
                  </a:cxn>
                  <a:cxn ang="0">
                    <a:pos x="T10" y="T11"/>
                  </a:cxn>
                  <a:cxn ang="0">
                    <a:pos x="T12" y="T13"/>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grpSp>
      </p:grpSp>
      <p:sp>
        <p:nvSpPr>
          <p:cNvPr id="250922" name="Rectangle 42"/>
          <p:cNvSpPr>
            <a:spLocks noGrp="1" noChangeArrowheads="1"/>
          </p:cNvSpPr>
          <p:nvPr>
            <p:ph type="ctrTitle" sz="quarter"/>
          </p:nvPr>
        </p:nvSpPr>
        <p:spPr>
          <a:xfrm>
            <a:off x="457200" y="1600200"/>
            <a:ext cx="8229600" cy="1828800"/>
          </a:xfrm>
        </p:spPr>
        <p:txBody>
          <a:bodyPr/>
          <a:lstStyle>
            <a:lvl1pPr>
              <a:defRPr sz="4800"/>
            </a:lvl1pPr>
          </a:lstStyle>
          <a:p>
            <a:pPr lvl="0"/>
            <a:r>
              <a:rPr lang="en-US" noProof="0"/>
              <a:t>Click to edit Master title style</a:t>
            </a:r>
          </a:p>
        </p:txBody>
      </p:sp>
      <p:sp>
        <p:nvSpPr>
          <p:cNvPr id="250923" name="Rectangle 43"/>
          <p:cNvSpPr>
            <a:spLocks noGrp="1" noChangeArrowheads="1"/>
          </p:cNvSpPr>
          <p:nvPr>
            <p:ph type="subTitle" sz="quarter" idx="1"/>
          </p:nvPr>
        </p:nvSpPr>
        <p:spPr>
          <a:xfrm>
            <a:off x="1371600" y="3886200"/>
            <a:ext cx="6400800" cy="1752600"/>
          </a:xfrm>
        </p:spPr>
        <p:txBody>
          <a:bodyPr/>
          <a:lstStyle>
            <a:lvl1pPr marL="0" indent="0" algn="ctr">
              <a:buFont typeface="Wingdings" charset="0"/>
              <a:buNone/>
              <a:defRPr sz="3600"/>
            </a:lvl1pPr>
          </a:lstStyle>
          <a:p>
            <a:pPr lvl="0"/>
            <a:r>
              <a:rPr lang="en-US" noProof="0"/>
              <a:t>Click to edit Master subtitle style</a:t>
            </a:r>
          </a:p>
        </p:txBody>
      </p:sp>
      <p:sp>
        <p:nvSpPr>
          <p:cNvPr id="44" name="Rectangle 44"/>
          <p:cNvSpPr>
            <a:spLocks noGrp="1" noChangeArrowheads="1"/>
          </p:cNvSpPr>
          <p:nvPr>
            <p:ph type="dt" sz="quarter" idx="10"/>
          </p:nvPr>
        </p:nvSpPr>
        <p:spPr/>
        <p:txBody>
          <a:bodyPr/>
          <a:lstStyle>
            <a:lvl1pPr algn="ctr">
              <a:defRPr b="1">
                <a:latin typeface="Arial"/>
                <a:ea typeface="ＭＳ Ｐゴシック"/>
              </a:defRPr>
            </a:lvl1pPr>
          </a:lstStyle>
          <a:p>
            <a:pPr>
              <a:defRPr/>
            </a:pPr>
            <a:endParaRPr lang="en-US"/>
          </a:p>
        </p:txBody>
      </p:sp>
      <p:sp>
        <p:nvSpPr>
          <p:cNvPr id="45" name="Rectangle 45"/>
          <p:cNvSpPr>
            <a:spLocks noGrp="1" noChangeArrowheads="1"/>
          </p:cNvSpPr>
          <p:nvPr>
            <p:ph type="ftr" sz="quarter" idx="11"/>
          </p:nvPr>
        </p:nvSpPr>
        <p:spPr/>
        <p:txBody>
          <a:bodyPr/>
          <a:lstStyle>
            <a:lvl1pPr>
              <a:defRPr b="1">
                <a:latin typeface="Arial"/>
                <a:ea typeface="ＭＳ Ｐゴシック"/>
              </a:defRPr>
            </a:lvl1pPr>
          </a:lstStyle>
          <a:p>
            <a:pPr>
              <a:defRPr/>
            </a:pPr>
            <a:endParaRPr lang="en-US"/>
          </a:p>
        </p:txBody>
      </p:sp>
      <p:sp>
        <p:nvSpPr>
          <p:cNvPr id="46" name="Rectangle 46"/>
          <p:cNvSpPr>
            <a:spLocks noGrp="1" noChangeArrowheads="1"/>
          </p:cNvSpPr>
          <p:nvPr>
            <p:ph type="sldNum" sz="quarter" idx="12"/>
          </p:nvPr>
        </p:nvSpPr>
        <p:spPr/>
        <p:txBody>
          <a:bodyPr/>
          <a:lstStyle>
            <a:lvl1pPr>
              <a:defRPr b="1">
                <a:latin typeface="Arial"/>
                <a:ea typeface="ＭＳ Ｐゴシック"/>
              </a:defRPr>
            </a:lvl1pPr>
          </a:lstStyle>
          <a:p>
            <a:pPr>
              <a:defRPr/>
            </a:pPr>
            <a:fld id="{02B8A922-5B1D-E64E-B7E1-561478EC039E}" type="slidenum">
              <a:rPr lang="en-US"/>
              <a:pPr>
                <a:defRPr/>
              </a:pPr>
              <a:t>‹#›</a:t>
            </a:fld>
            <a:endParaRPr lang="en-US"/>
          </a:p>
        </p:txBody>
      </p:sp>
    </p:spTree>
    <p:extLst>
      <p:ext uri="{BB962C8B-B14F-4D97-AF65-F5344CB8AC3E}">
        <p14:creationId xmlns:p14="http://schemas.microsoft.com/office/powerpoint/2010/main" val="2502156553"/>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eaLnBrk="0" hangingPunct="0">
              <a:defRPr/>
            </a:lvl1pPr>
          </a:lstStyle>
          <a:p>
            <a:pPr>
              <a:defRPr/>
            </a:pPr>
            <a:endParaRPr lang="en-US"/>
          </a:p>
        </p:txBody>
      </p:sp>
      <p:sp>
        <p:nvSpPr>
          <p:cNvPr id="6" name="Rectangle 5"/>
          <p:cNvSpPr>
            <a:spLocks noGrp="1" noChangeArrowheads="1"/>
          </p:cNvSpPr>
          <p:nvPr>
            <p:ph type="ftr" sz="quarter" idx="11"/>
          </p:nvPr>
        </p:nvSpPr>
        <p:spPr/>
        <p:txBody>
          <a:bodyPr/>
          <a:lstStyle>
            <a:lvl1pPr eaLnBrk="0" hangingPunct="0">
              <a:defRPr/>
            </a:lvl1pPr>
          </a:lstStyle>
          <a:p>
            <a:pPr>
              <a:defRPr/>
            </a:pPr>
            <a:endParaRPr lang="en-US"/>
          </a:p>
        </p:txBody>
      </p:sp>
      <p:sp>
        <p:nvSpPr>
          <p:cNvPr id="7" name="Rectangle 6"/>
          <p:cNvSpPr>
            <a:spLocks noGrp="1" noChangeArrowheads="1"/>
          </p:cNvSpPr>
          <p:nvPr>
            <p:ph type="sldNum" sz="quarter" idx="12"/>
          </p:nvPr>
        </p:nvSpPr>
        <p:spPr/>
        <p:txBody>
          <a:bodyPr/>
          <a:lstStyle>
            <a:lvl1pPr eaLnBrk="0" hangingPunct="0">
              <a:defRPr>
                <a:latin typeface="Comic Sans MS" charset="0"/>
              </a:defRPr>
            </a:lvl1pPr>
          </a:lstStyle>
          <a:p>
            <a:pPr>
              <a:defRPr/>
            </a:pPr>
            <a:fld id="{DD1BAF29-A8C7-3E44-B7BD-30947A660D1E}" type="slidenum">
              <a:rPr lang="en-US"/>
              <a:pPr>
                <a:defRPr/>
              </a:pPr>
              <a:t>‹#›</a:t>
            </a:fld>
            <a:endParaRPr lang="en-US"/>
          </a:p>
        </p:txBody>
      </p:sp>
    </p:spTree>
    <p:extLst>
      <p:ext uri="{BB962C8B-B14F-4D97-AF65-F5344CB8AC3E}">
        <p14:creationId xmlns:p14="http://schemas.microsoft.com/office/powerpoint/2010/main" val="3995014635"/>
      </p:ext>
    </p:extLst>
  </p:cSld>
  <p:clrMapOvr>
    <a:masterClrMapping/>
  </p:clrMapOvr>
  <p:transition/>
</p:sldLayout>
</file>

<file path=ppt/slideLayouts/slideLayout20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4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46"/>
          <p:cNvSpPr>
            <a:spLocks noGrp="1" noChangeArrowheads="1"/>
          </p:cNvSpPr>
          <p:nvPr>
            <p:ph type="sldNum" sz="quarter" idx="12"/>
          </p:nvPr>
        </p:nvSpPr>
        <p:spPr>
          <a:ln/>
        </p:spPr>
        <p:txBody>
          <a:bodyPr/>
          <a:lstStyle>
            <a:lvl1pPr>
              <a:defRPr/>
            </a:lvl1pPr>
          </a:lstStyle>
          <a:p>
            <a:pPr>
              <a:defRPr/>
            </a:pPr>
            <a:fld id="{5384721B-5E75-7544-815A-0DBF6A3EFD1B}" type="slidenum">
              <a:rPr lang="en-US">
                <a:solidFill>
                  <a:srgbClr val="FFFFFF"/>
                </a:solidFill>
                <a:latin typeface="Arial"/>
              </a:rPr>
              <a:pPr>
                <a:defRPr/>
              </a:pPr>
              <a:t>‹#›</a:t>
            </a:fld>
            <a:endParaRPr lang="en-US">
              <a:solidFill>
                <a:srgbClr val="FFFFFF"/>
              </a:solidFill>
              <a:latin typeface="Arial"/>
            </a:endParaRPr>
          </a:p>
        </p:txBody>
      </p:sp>
    </p:spTree>
    <p:extLst>
      <p:ext uri="{BB962C8B-B14F-4D97-AF65-F5344CB8AC3E}">
        <p14:creationId xmlns:p14="http://schemas.microsoft.com/office/powerpoint/2010/main" val="3015955353"/>
      </p:ext>
    </p:extLst>
  </p:cSld>
  <p:clrMapOvr>
    <a:masterClrMapping/>
  </p:clrMapOvr>
</p:sldLayout>
</file>

<file path=ppt/slideLayouts/slideLayout20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4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9" name="Rectangle 46"/>
          <p:cNvSpPr>
            <a:spLocks noGrp="1" noChangeArrowheads="1"/>
          </p:cNvSpPr>
          <p:nvPr>
            <p:ph type="sldNum" sz="quarter" idx="12"/>
          </p:nvPr>
        </p:nvSpPr>
        <p:spPr>
          <a:ln/>
        </p:spPr>
        <p:txBody>
          <a:bodyPr/>
          <a:lstStyle>
            <a:lvl1pPr>
              <a:defRPr/>
            </a:lvl1pPr>
          </a:lstStyle>
          <a:p>
            <a:pPr>
              <a:defRPr/>
            </a:pPr>
            <a:fld id="{E4715540-6648-3D4F-BC97-9287362B7F11}" type="slidenum">
              <a:rPr lang="en-US">
                <a:solidFill>
                  <a:srgbClr val="FFFFFF"/>
                </a:solidFill>
                <a:latin typeface="Arial"/>
              </a:rPr>
              <a:pPr>
                <a:defRPr/>
              </a:pPr>
              <a:t>‹#›</a:t>
            </a:fld>
            <a:endParaRPr lang="en-US">
              <a:solidFill>
                <a:srgbClr val="FFFFFF"/>
              </a:solidFill>
              <a:latin typeface="Arial"/>
            </a:endParaRPr>
          </a:p>
        </p:txBody>
      </p:sp>
    </p:spTree>
    <p:extLst>
      <p:ext uri="{BB962C8B-B14F-4D97-AF65-F5344CB8AC3E}">
        <p14:creationId xmlns:p14="http://schemas.microsoft.com/office/powerpoint/2010/main" val="1493539061"/>
      </p:ext>
    </p:extLst>
  </p:cSld>
  <p:clrMapOvr>
    <a:masterClrMapping/>
  </p:clrMapOvr>
</p:sldLayout>
</file>

<file path=ppt/slideLayouts/slideLayout20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4" name="Rectangle 4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5" name="Rectangle 46"/>
          <p:cNvSpPr>
            <a:spLocks noGrp="1" noChangeArrowheads="1"/>
          </p:cNvSpPr>
          <p:nvPr>
            <p:ph type="sldNum" sz="quarter" idx="12"/>
          </p:nvPr>
        </p:nvSpPr>
        <p:spPr>
          <a:ln/>
        </p:spPr>
        <p:txBody>
          <a:bodyPr/>
          <a:lstStyle>
            <a:lvl1pPr>
              <a:defRPr/>
            </a:lvl1pPr>
          </a:lstStyle>
          <a:p>
            <a:pPr>
              <a:defRPr/>
            </a:pPr>
            <a:fld id="{FBE7E5C8-16F5-A340-83DB-FEAF2EDB2A00}" type="slidenum">
              <a:rPr lang="en-US">
                <a:solidFill>
                  <a:srgbClr val="FFFFFF"/>
                </a:solidFill>
                <a:latin typeface="Arial"/>
              </a:rPr>
              <a:pPr>
                <a:defRPr/>
              </a:pPr>
              <a:t>‹#›</a:t>
            </a:fld>
            <a:endParaRPr lang="en-US">
              <a:solidFill>
                <a:srgbClr val="FFFFFF"/>
              </a:solidFill>
              <a:latin typeface="Arial"/>
            </a:endParaRPr>
          </a:p>
        </p:txBody>
      </p:sp>
    </p:spTree>
    <p:extLst>
      <p:ext uri="{BB962C8B-B14F-4D97-AF65-F5344CB8AC3E}">
        <p14:creationId xmlns:p14="http://schemas.microsoft.com/office/powerpoint/2010/main" val="3819297005"/>
      </p:ext>
    </p:extLst>
  </p:cSld>
  <p:clrMapOvr>
    <a:masterClrMapping/>
  </p:clrMapOvr>
</p:sldLayout>
</file>

<file path=ppt/slideLayouts/slideLayout20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3" name="Rectangle 4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4" name="Rectangle 46"/>
          <p:cNvSpPr>
            <a:spLocks noGrp="1" noChangeArrowheads="1"/>
          </p:cNvSpPr>
          <p:nvPr>
            <p:ph type="sldNum" sz="quarter" idx="12"/>
          </p:nvPr>
        </p:nvSpPr>
        <p:spPr>
          <a:ln/>
        </p:spPr>
        <p:txBody>
          <a:bodyPr/>
          <a:lstStyle>
            <a:lvl1pPr>
              <a:defRPr/>
            </a:lvl1pPr>
          </a:lstStyle>
          <a:p>
            <a:pPr>
              <a:defRPr/>
            </a:pPr>
            <a:fld id="{4EEA17DF-9CA3-DB47-9B7D-8CE16D688ECC}" type="slidenum">
              <a:rPr lang="en-US">
                <a:solidFill>
                  <a:srgbClr val="FFFFFF"/>
                </a:solidFill>
                <a:latin typeface="Arial"/>
              </a:rPr>
              <a:pPr>
                <a:defRPr/>
              </a:pPr>
              <a:t>‹#›</a:t>
            </a:fld>
            <a:endParaRPr lang="en-US">
              <a:solidFill>
                <a:srgbClr val="FFFFFF"/>
              </a:solidFill>
              <a:latin typeface="Arial"/>
            </a:endParaRPr>
          </a:p>
        </p:txBody>
      </p:sp>
    </p:spTree>
    <p:extLst>
      <p:ext uri="{BB962C8B-B14F-4D97-AF65-F5344CB8AC3E}">
        <p14:creationId xmlns:p14="http://schemas.microsoft.com/office/powerpoint/2010/main" val="4031717791"/>
      </p:ext>
    </p:extLst>
  </p:cSld>
  <p:clrMapOvr>
    <a:masterClrMapping/>
  </p:clrMapOvr>
</p:sldLayout>
</file>

<file path=ppt/slideLayouts/slideLayout20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4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46"/>
          <p:cNvSpPr>
            <a:spLocks noGrp="1" noChangeArrowheads="1"/>
          </p:cNvSpPr>
          <p:nvPr>
            <p:ph type="sldNum" sz="quarter" idx="12"/>
          </p:nvPr>
        </p:nvSpPr>
        <p:spPr>
          <a:ln/>
        </p:spPr>
        <p:txBody>
          <a:bodyPr/>
          <a:lstStyle>
            <a:lvl1pPr>
              <a:defRPr/>
            </a:lvl1pPr>
          </a:lstStyle>
          <a:p>
            <a:pPr>
              <a:defRPr/>
            </a:pPr>
            <a:fld id="{3CB9DE41-25A6-B544-8878-B67AADF3164E}" type="slidenum">
              <a:rPr lang="en-US">
                <a:solidFill>
                  <a:srgbClr val="FFFFFF"/>
                </a:solidFill>
                <a:latin typeface="Arial"/>
              </a:rPr>
              <a:pPr>
                <a:defRPr/>
              </a:pPr>
              <a:t>‹#›</a:t>
            </a:fld>
            <a:endParaRPr lang="en-US">
              <a:solidFill>
                <a:srgbClr val="FFFFFF"/>
              </a:solidFill>
              <a:latin typeface="Arial"/>
            </a:endParaRPr>
          </a:p>
        </p:txBody>
      </p:sp>
    </p:spTree>
    <p:extLst>
      <p:ext uri="{BB962C8B-B14F-4D97-AF65-F5344CB8AC3E}">
        <p14:creationId xmlns:p14="http://schemas.microsoft.com/office/powerpoint/2010/main" val="3002833522"/>
      </p:ext>
    </p:extLst>
  </p:cSld>
  <p:clrMapOvr>
    <a:masterClrMapping/>
  </p:clrMapOvr>
</p:sldLayout>
</file>

<file path=ppt/slideLayouts/slideLayout20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4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46"/>
          <p:cNvSpPr>
            <a:spLocks noGrp="1" noChangeArrowheads="1"/>
          </p:cNvSpPr>
          <p:nvPr>
            <p:ph type="sldNum" sz="quarter" idx="12"/>
          </p:nvPr>
        </p:nvSpPr>
        <p:spPr>
          <a:ln/>
        </p:spPr>
        <p:txBody>
          <a:bodyPr/>
          <a:lstStyle>
            <a:lvl1pPr>
              <a:defRPr/>
            </a:lvl1pPr>
          </a:lstStyle>
          <a:p>
            <a:pPr>
              <a:defRPr/>
            </a:pPr>
            <a:fld id="{18EE1795-626F-4141-9E33-3949315B3A71}" type="slidenum">
              <a:rPr lang="en-US">
                <a:solidFill>
                  <a:srgbClr val="FFFFFF"/>
                </a:solidFill>
                <a:latin typeface="Arial"/>
              </a:rPr>
              <a:pPr>
                <a:defRPr/>
              </a:pPr>
              <a:t>‹#›</a:t>
            </a:fld>
            <a:endParaRPr lang="en-US">
              <a:solidFill>
                <a:srgbClr val="FFFFFF"/>
              </a:solidFill>
              <a:latin typeface="Arial"/>
            </a:endParaRPr>
          </a:p>
        </p:txBody>
      </p:sp>
    </p:spTree>
    <p:extLst>
      <p:ext uri="{BB962C8B-B14F-4D97-AF65-F5344CB8AC3E}">
        <p14:creationId xmlns:p14="http://schemas.microsoft.com/office/powerpoint/2010/main" val="4220880570"/>
      </p:ext>
    </p:extLst>
  </p:cSld>
  <p:clrMapOvr>
    <a:masterClrMapping/>
  </p:clrMapOvr>
</p:sldLayout>
</file>

<file path=ppt/slideLayouts/slideLayout20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4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46"/>
          <p:cNvSpPr>
            <a:spLocks noGrp="1" noChangeArrowheads="1"/>
          </p:cNvSpPr>
          <p:nvPr>
            <p:ph type="sldNum" sz="quarter" idx="12"/>
          </p:nvPr>
        </p:nvSpPr>
        <p:spPr>
          <a:ln/>
        </p:spPr>
        <p:txBody>
          <a:bodyPr/>
          <a:lstStyle>
            <a:lvl1pPr>
              <a:defRPr/>
            </a:lvl1pPr>
          </a:lstStyle>
          <a:p>
            <a:pPr>
              <a:defRPr/>
            </a:pPr>
            <a:fld id="{4DE2C122-19EF-1B4D-AD84-BA5E8AD63E7A}" type="slidenum">
              <a:rPr lang="en-US">
                <a:solidFill>
                  <a:srgbClr val="FFFFFF"/>
                </a:solidFill>
                <a:latin typeface="Arial"/>
              </a:rPr>
              <a:pPr>
                <a:defRPr/>
              </a:pPr>
              <a:t>‹#›</a:t>
            </a:fld>
            <a:endParaRPr lang="en-US">
              <a:solidFill>
                <a:srgbClr val="FFFFFF"/>
              </a:solidFill>
              <a:latin typeface="Arial"/>
            </a:endParaRPr>
          </a:p>
        </p:txBody>
      </p:sp>
    </p:spTree>
    <p:extLst>
      <p:ext uri="{BB962C8B-B14F-4D97-AF65-F5344CB8AC3E}">
        <p14:creationId xmlns:p14="http://schemas.microsoft.com/office/powerpoint/2010/main" val="2667699847"/>
      </p:ext>
    </p:extLst>
  </p:cSld>
  <p:clrMapOvr>
    <a:masterClrMapping/>
  </p:clrMapOvr>
</p:sldLayout>
</file>

<file path=ppt/slideLayouts/slideLayout20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4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46"/>
          <p:cNvSpPr>
            <a:spLocks noGrp="1" noChangeArrowheads="1"/>
          </p:cNvSpPr>
          <p:nvPr>
            <p:ph type="sldNum" sz="quarter" idx="12"/>
          </p:nvPr>
        </p:nvSpPr>
        <p:spPr>
          <a:ln/>
        </p:spPr>
        <p:txBody>
          <a:bodyPr/>
          <a:lstStyle>
            <a:lvl1pPr>
              <a:defRPr/>
            </a:lvl1pPr>
          </a:lstStyle>
          <a:p>
            <a:pPr>
              <a:defRPr/>
            </a:pPr>
            <a:fld id="{CC995CFB-371E-5A4A-B933-C183F87D1122}" type="slidenum">
              <a:rPr lang="en-US">
                <a:solidFill>
                  <a:srgbClr val="FFFFFF"/>
                </a:solidFill>
                <a:latin typeface="Arial"/>
              </a:rPr>
              <a:pPr>
                <a:defRPr/>
              </a:pPr>
              <a:t>‹#›</a:t>
            </a:fld>
            <a:endParaRPr lang="en-US">
              <a:solidFill>
                <a:srgbClr val="FFFFFF"/>
              </a:solidFill>
              <a:latin typeface="Arial"/>
            </a:endParaRPr>
          </a:p>
        </p:txBody>
      </p:sp>
    </p:spTree>
    <p:extLst>
      <p:ext uri="{BB962C8B-B14F-4D97-AF65-F5344CB8AC3E}">
        <p14:creationId xmlns:p14="http://schemas.microsoft.com/office/powerpoint/2010/main" val="3321841329"/>
      </p:ext>
    </p:extLst>
  </p:cSld>
  <p:clrMapOvr>
    <a:masterClrMapping/>
  </p:clrMapOvr>
</p:sldLayout>
</file>

<file path=ppt/slideLayouts/slideLayout208.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4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46"/>
          <p:cNvSpPr>
            <a:spLocks noGrp="1" noChangeArrowheads="1"/>
          </p:cNvSpPr>
          <p:nvPr>
            <p:ph type="sldNum" sz="quarter" idx="12"/>
          </p:nvPr>
        </p:nvSpPr>
        <p:spPr>
          <a:ln/>
        </p:spPr>
        <p:txBody>
          <a:bodyPr/>
          <a:lstStyle>
            <a:lvl1pPr>
              <a:defRPr/>
            </a:lvl1pPr>
          </a:lstStyle>
          <a:p>
            <a:pPr>
              <a:defRPr/>
            </a:pPr>
            <a:fld id="{961133E1-8CC5-B24E-A788-FA72F60D2263}" type="slidenum">
              <a:rPr lang="en-US">
                <a:solidFill>
                  <a:srgbClr val="FFFFFF"/>
                </a:solidFill>
                <a:latin typeface="Arial"/>
              </a:rPr>
              <a:pPr>
                <a:defRPr/>
              </a:pPr>
              <a:t>‹#›</a:t>
            </a:fld>
            <a:endParaRPr lang="en-US">
              <a:solidFill>
                <a:srgbClr val="FFFFFF"/>
              </a:solidFill>
              <a:latin typeface="Arial"/>
            </a:endParaRPr>
          </a:p>
        </p:txBody>
      </p:sp>
    </p:spTree>
    <p:extLst>
      <p:ext uri="{BB962C8B-B14F-4D97-AF65-F5344CB8AC3E}">
        <p14:creationId xmlns:p14="http://schemas.microsoft.com/office/powerpoint/2010/main" val="409026135"/>
      </p:ext>
    </p:extLst>
  </p:cSld>
  <p:clrMapOvr>
    <a:masterClrMapping/>
  </p:clrMapOvr>
</p:sldLayout>
</file>

<file path=ppt/slideLayouts/slideLayout209.xml><?xml version="1.0" encoding="utf-8"?>
<p:sldLayout xmlns:a="http://schemas.openxmlformats.org/drawingml/2006/main" xmlns:r="http://schemas.openxmlformats.org/officeDocument/2006/relationships" xmlns:p="http://schemas.openxmlformats.org/presentationml/2006/main" type="txAndTwoObj" preserve="1">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91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41763"/>
            <a:ext cx="4038600" cy="218916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7" name="Rectangle 4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8" name="Rectangle 46"/>
          <p:cNvSpPr>
            <a:spLocks noGrp="1" noChangeArrowheads="1"/>
          </p:cNvSpPr>
          <p:nvPr>
            <p:ph type="sldNum" sz="quarter" idx="12"/>
          </p:nvPr>
        </p:nvSpPr>
        <p:spPr>
          <a:ln/>
        </p:spPr>
        <p:txBody>
          <a:bodyPr/>
          <a:lstStyle>
            <a:lvl1pPr>
              <a:defRPr/>
            </a:lvl1pPr>
          </a:lstStyle>
          <a:p>
            <a:pPr>
              <a:defRPr/>
            </a:pPr>
            <a:fld id="{EDBB8B8B-960B-0B49-A66C-7B59F5F9647E}" type="slidenum">
              <a:rPr lang="en-US">
                <a:solidFill>
                  <a:srgbClr val="FFFFFF"/>
                </a:solidFill>
                <a:latin typeface="Arial"/>
              </a:rPr>
              <a:pPr>
                <a:defRPr/>
              </a:pPr>
              <a:t>‹#›</a:t>
            </a:fld>
            <a:endParaRPr lang="en-US">
              <a:solidFill>
                <a:srgbClr val="FFFFFF"/>
              </a:solidFill>
              <a:latin typeface="Arial"/>
            </a:endParaRPr>
          </a:p>
        </p:txBody>
      </p:sp>
    </p:spTree>
    <p:extLst>
      <p:ext uri="{BB962C8B-B14F-4D97-AF65-F5344CB8AC3E}">
        <p14:creationId xmlns:p14="http://schemas.microsoft.com/office/powerpoint/2010/main" val="1078928976"/>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eaLnBrk="0" hangingPunct="0">
              <a:defRPr/>
            </a:lvl1pPr>
          </a:lstStyle>
          <a:p>
            <a:pPr>
              <a:defRPr/>
            </a:pPr>
            <a:endParaRPr lang="en-US"/>
          </a:p>
        </p:txBody>
      </p:sp>
      <p:sp>
        <p:nvSpPr>
          <p:cNvPr id="6" name="Rectangle 5"/>
          <p:cNvSpPr>
            <a:spLocks noGrp="1" noChangeArrowheads="1"/>
          </p:cNvSpPr>
          <p:nvPr>
            <p:ph type="ftr" sz="quarter" idx="11"/>
          </p:nvPr>
        </p:nvSpPr>
        <p:spPr/>
        <p:txBody>
          <a:bodyPr/>
          <a:lstStyle>
            <a:lvl1pPr eaLnBrk="0" hangingPunct="0">
              <a:defRPr/>
            </a:lvl1pPr>
          </a:lstStyle>
          <a:p>
            <a:pPr>
              <a:defRPr/>
            </a:pPr>
            <a:endParaRPr lang="en-US"/>
          </a:p>
        </p:txBody>
      </p:sp>
      <p:sp>
        <p:nvSpPr>
          <p:cNvPr id="7" name="Rectangle 6"/>
          <p:cNvSpPr>
            <a:spLocks noGrp="1" noChangeArrowheads="1"/>
          </p:cNvSpPr>
          <p:nvPr>
            <p:ph type="sldNum" sz="quarter" idx="12"/>
          </p:nvPr>
        </p:nvSpPr>
        <p:spPr/>
        <p:txBody>
          <a:bodyPr/>
          <a:lstStyle>
            <a:lvl1pPr eaLnBrk="0" hangingPunct="0">
              <a:defRPr>
                <a:latin typeface="Comic Sans MS" charset="0"/>
              </a:defRPr>
            </a:lvl1pPr>
          </a:lstStyle>
          <a:p>
            <a:pPr>
              <a:defRPr/>
            </a:pPr>
            <a:fld id="{C3260EAA-2871-4F4C-9CA1-B89F61DCB9E7}" type="slidenum">
              <a:rPr lang="en-US"/>
              <a:pPr>
                <a:defRPr/>
              </a:pPr>
              <a:t>‹#›</a:t>
            </a:fld>
            <a:endParaRPr lang="en-US"/>
          </a:p>
        </p:txBody>
      </p:sp>
    </p:spTree>
    <p:extLst>
      <p:ext uri="{BB962C8B-B14F-4D97-AF65-F5344CB8AC3E}">
        <p14:creationId xmlns:p14="http://schemas.microsoft.com/office/powerpoint/2010/main" val="2019774078"/>
      </p:ext>
    </p:extLst>
  </p:cSld>
  <p:clrMapOvr>
    <a:masterClrMapping/>
  </p:clrMapOvr>
  <p:transition/>
</p:sldLayout>
</file>

<file path=ppt/slideLayouts/slideLayout21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fld id="{4D68F9B6-849B-44CF-BFCA-FFC3247E7950}" type="slidenum">
              <a:rPr lang="en-US" altLang="en-US"/>
              <a:pPr/>
              <a:t>‹#›</a:t>
            </a:fld>
            <a:endParaRPr lang="en-US" altLang="en-US"/>
          </a:p>
        </p:txBody>
      </p:sp>
    </p:spTree>
    <p:extLst>
      <p:ext uri="{BB962C8B-B14F-4D97-AF65-F5344CB8AC3E}">
        <p14:creationId xmlns:p14="http://schemas.microsoft.com/office/powerpoint/2010/main" val="2613296058"/>
      </p:ext>
    </p:extLst>
  </p:cSld>
  <p:clrMapOvr>
    <a:masterClrMapping/>
  </p:clrMapOvr>
</p:sldLayout>
</file>

<file path=ppt/slideLayouts/slideLayout21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fld id="{333D7793-C6E5-4208-AD11-628EF1363C48}" type="slidenum">
              <a:rPr lang="en-US" altLang="en-US"/>
              <a:pPr/>
              <a:t>‹#›</a:t>
            </a:fld>
            <a:endParaRPr lang="en-US" altLang="en-US"/>
          </a:p>
        </p:txBody>
      </p:sp>
    </p:spTree>
    <p:extLst>
      <p:ext uri="{BB962C8B-B14F-4D97-AF65-F5344CB8AC3E}">
        <p14:creationId xmlns:p14="http://schemas.microsoft.com/office/powerpoint/2010/main" val="1221179007"/>
      </p:ext>
    </p:extLst>
  </p:cSld>
  <p:clrMapOvr>
    <a:masterClrMapping/>
  </p:clrMapOvr>
</p:sldLayout>
</file>

<file path=ppt/slideLayouts/slideLayout21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fld id="{05AD09D3-2D16-4981-9286-EFFB357470B4}" type="slidenum">
              <a:rPr lang="en-US" altLang="en-US"/>
              <a:pPr/>
              <a:t>‹#›</a:t>
            </a:fld>
            <a:endParaRPr lang="en-US" altLang="en-US"/>
          </a:p>
        </p:txBody>
      </p:sp>
    </p:spTree>
    <p:extLst>
      <p:ext uri="{BB962C8B-B14F-4D97-AF65-F5344CB8AC3E}">
        <p14:creationId xmlns:p14="http://schemas.microsoft.com/office/powerpoint/2010/main" val="1096860720"/>
      </p:ext>
    </p:extLst>
  </p:cSld>
  <p:clrMapOvr>
    <a:masterClrMapping/>
  </p:clrMapOvr>
</p:sldLayout>
</file>

<file path=ppt/slideLayouts/slideLayout21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fld id="{947CFDB4-2264-4ED3-BF91-4B92BD2DD387}" type="slidenum">
              <a:rPr lang="en-US" altLang="en-US"/>
              <a:pPr/>
              <a:t>‹#›</a:t>
            </a:fld>
            <a:endParaRPr lang="en-US" altLang="en-US"/>
          </a:p>
        </p:txBody>
      </p:sp>
    </p:spTree>
    <p:extLst>
      <p:ext uri="{BB962C8B-B14F-4D97-AF65-F5344CB8AC3E}">
        <p14:creationId xmlns:p14="http://schemas.microsoft.com/office/powerpoint/2010/main" val="322207079"/>
      </p:ext>
    </p:extLst>
  </p:cSld>
  <p:clrMapOvr>
    <a:masterClrMapping/>
  </p:clrMapOvr>
</p:sldLayout>
</file>

<file path=ppt/slideLayouts/slideLayout21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fld id="{67C8612C-FAD7-48B2-B5BA-36CCCA2DD6AE}" type="slidenum">
              <a:rPr lang="en-US" altLang="en-US"/>
              <a:pPr/>
              <a:t>‹#›</a:t>
            </a:fld>
            <a:endParaRPr lang="en-US" altLang="en-US"/>
          </a:p>
        </p:txBody>
      </p:sp>
    </p:spTree>
    <p:extLst>
      <p:ext uri="{BB962C8B-B14F-4D97-AF65-F5344CB8AC3E}">
        <p14:creationId xmlns:p14="http://schemas.microsoft.com/office/powerpoint/2010/main" val="2964767068"/>
      </p:ext>
    </p:extLst>
  </p:cSld>
  <p:clrMapOvr>
    <a:masterClrMapping/>
  </p:clrMapOvr>
</p:sldLayout>
</file>

<file path=ppt/slideLayouts/slideLayout21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fld id="{978AE876-9984-433F-A15E-C85BA9B70D09}" type="slidenum">
              <a:rPr lang="en-US" altLang="en-US"/>
              <a:pPr/>
              <a:t>‹#›</a:t>
            </a:fld>
            <a:endParaRPr lang="en-US" altLang="en-US"/>
          </a:p>
        </p:txBody>
      </p:sp>
    </p:spTree>
    <p:extLst>
      <p:ext uri="{BB962C8B-B14F-4D97-AF65-F5344CB8AC3E}">
        <p14:creationId xmlns:p14="http://schemas.microsoft.com/office/powerpoint/2010/main" val="355636658"/>
      </p:ext>
    </p:extLst>
  </p:cSld>
  <p:clrMapOvr>
    <a:masterClrMapping/>
  </p:clrMapOvr>
</p:sldLayout>
</file>

<file path=ppt/slideLayouts/slideLayout21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fld id="{DA541644-013B-45F4-B786-9F300B58E932}" type="slidenum">
              <a:rPr lang="en-US" altLang="en-US"/>
              <a:pPr/>
              <a:t>‹#›</a:t>
            </a:fld>
            <a:endParaRPr lang="en-US" altLang="en-US"/>
          </a:p>
        </p:txBody>
      </p:sp>
    </p:spTree>
    <p:extLst>
      <p:ext uri="{BB962C8B-B14F-4D97-AF65-F5344CB8AC3E}">
        <p14:creationId xmlns:p14="http://schemas.microsoft.com/office/powerpoint/2010/main" val="704680629"/>
      </p:ext>
    </p:extLst>
  </p:cSld>
  <p:clrMapOvr>
    <a:masterClrMapping/>
  </p:clrMapOvr>
</p:sldLayout>
</file>

<file path=ppt/slideLayouts/slideLayout21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fld id="{A232AF55-EDDD-40EF-B779-400E0DB7E3B0}" type="slidenum">
              <a:rPr lang="en-US" altLang="en-US"/>
              <a:pPr/>
              <a:t>‹#›</a:t>
            </a:fld>
            <a:endParaRPr lang="en-US" altLang="en-US"/>
          </a:p>
        </p:txBody>
      </p:sp>
    </p:spTree>
    <p:extLst>
      <p:ext uri="{BB962C8B-B14F-4D97-AF65-F5344CB8AC3E}">
        <p14:creationId xmlns:p14="http://schemas.microsoft.com/office/powerpoint/2010/main" val="1078078341"/>
      </p:ext>
    </p:extLst>
  </p:cSld>
  <p:clrMapOvr>
    <a:masterClrMapping/>
  </p:clrMapOvr>
</p:sldLayout>
</file>

<file path=ppt/slideLayouts/slideLayout21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fld id="{8EF82C85-8A79-45FA-904A-976BC4108619}" type="slidenum">
              <a:rPr lang="en-US" altLang="en-US"/>
              <a:pPr/>
              <a:t>‹#›</a:t>
            </a:fld>
            <a:endParaRPr lang="en-US" altLang="en-US"/>
          </a:p>
        </p:txBody>
      </p:sp>
    </p:spTree>
    <p:extLst>
      <p:ext uri="{BB962C8B-B14F-4D97-AF65-F5344CB8AC3E}">
        <p14:creationId xmlns:p14="http://schemas.microsoft.com/office/powerpoint/2010/main" val="3866759360"/>
      </p:ext>
    </p:extLst>
  </p:cSld>
  <p:clrMapOvr>
    <a:masterClrMapping/>
  </p:clrMapOvr>
</p:sldLayout>
</file>

<file path=ppt/slideLayouts/slideLayout21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fld id="{D4822BA9-B859-4CC1-9214-74AC2707B41F}" type="slidenum">
              <a:rPr lang="en-US" altLang="en-US"/>
              <a:pPr/>
              <a:t>‹#›</a:t>
            </a:fld>
            <a:endParaRPr lang="en-US" altLang="en-US"/>
          </a:p>
        </p:txBody>
      </p:sp>
    </p:spTree>
    <p:extLst>
      <p:ext uri="{BB962C8B-B14F-4D97-AF65-F5344CB8AC3E}">
        <p14:creationId xmlns:p14="http://schemas.microsoft.com/office/powerpoint/2010/main" val="3626555280"/>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0" hangingPunct="0">
              <a:defRPr/>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defRPr/>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defRPr>
                <a:latin typeface="Comic Sans MS" charset="0"/>
              </a:defRPr>
            </a:lvl1pPr>
          </a:lstStyle>
          <a:p>
            <a:pPr>
              <a:defRPr/>
            </a:pPr>
            <a:fld id="{C520F4BE-25E0-8B4D-A0E6-EA4C05B50DBA}" type="slidenum">
              <a:rPr lang="en-US"/>
              <a:pPr>
                <a:defRPr/>
              </a:pPr>
              <a:t>‹#›</a:t>
            </a:fld>
            <a:endParaRPr lang="en-US"/>
          </a:p>
        </p:txBody>
      </p:sp>
    </p:spTree>
    <p:extLst>
      <p:ext uri="{BB962C8B-B14F-4D97-AF65-F5344CB8AC3E}">
        <p14:creationId xmlns:p14="http://schemas.microsoft.com/office/powerpoint/2010/main" val="4206948413"/>
      </p:ext>
    </p:extLst>
  </p:cSld>
  <p:clrMapOvr>
    <a:masterClrMapping/>
  </p:clrMapOvr>
  <p:transition/>
</p:sldLayout>
</file>

<file path=ppt/slideLayouts/slideLayout22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fld id="{E2734776-39E2-48CB-8250-45243330CE33}" type="slidenum">
              <a:rPr lang="en-US" altLang="en-US"/>
              <a:pPr/>
              <a:t>‹#›</a:t>
            </a:fld>
            <a:endParaRPr lang="en-US" altLang="en-US"/>
          </a:p>
        </p:txBody>
      </p:sp>
    </p:spTree>
    <p:extLst>
      <p:ext uri="{BB962C8B-B14F-4D97-AF65-F5344CB8AC3E}">
        <p14:creationId xmlns:p14="http://schemas.microsoft.com/office/powerpoint/2010/main" val="3929395179"/>
      </p:ext>
    </p:extLst>
  </p:cSld>
  <p:clrMapOvr>
    <a:masterClrMapping/>
  </p:clrMapOvr>
</p:sldLayout>
</file>

<file path=ppt/slideLayouts/slideLayout221.xml><?xml version="1.0" encoding="utf-8"?>
<p:sldLayout xmlns:a="http://schemas.openxmlformats.org/drawingml/2006/main" xmlns:r="http://schemas.openxmlformats.org/officeDocument/2006/relationships" xmlns:p="http://schemas.openxmlformats.org/presentationml/2006/main" type="clipArtAndTx" preserve="1">
  <p:cSld name="Title, Clip Art and Tex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lipArt Placeholder 2"/>
          <p:cNvSpPr>
            <a:spLocks noGrp="1"/>
          </p:cNvSpPr>
          <p:nvPr>
            <p:ph type="clipArt" sz="half" idx="1"/>
          </p:nvPr>
        </p:nvSpPr>
        <p:spPr>
          <a:xfrm>
            <a:off x="685800" y="1981200"/>
            <a:ext cx="3810000" cy="4114800"/>
          </a:xfrm>
        </p:spPr>
        <p:txBody>
          <a:bodyPr/>
          <a:lstStyle/>
          <a:p>
            <a:pPr lvl="0"/>
            <a:endParaRPr lang="en-US" noProof="0"/>
          </a:p>
        </p:txBody>
      </p:sp>
      <p:sp>
        <p:nvSpPr>
          <p:cNvPr id="4" name="Text Placeholder 3"/>
          <p:cNvSpPr>
            <a:spLocks noGrp="1"/>
          </p:cNvSpPr>
          <p:nvPr>
            <p:ph type="body" sz="half" idx="2"/>
          </p:nvPr>
        </p:nvSpPr>
        <p:spPr>
          <a:xfrm>
            <a:off x="46482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fld id="{9702BF73-B9CA-4CF7-814B-360F38BEA992}" type="slidenum">
              <a:rPr lang="en-US" altLang="en-US"/>
              <a:pPr/>
              <a:t>‹#›</a:t>
            </a:fld>
            <a:endParaRPr lang="en-US" altLang="en-US"/>
          </a:p>
        </p:txBody>
      </p:sp>
    </p:spTree>
    <p:extLst>
      <p:ext uri="{BB962C8B-B14F-4D97-AF65-F5344CB8AC3E}">
        <p14:creationId xmlns:p14="http://schemas.microsoft.com/office/powerpoint/2010/main" val="2841022166"/>
      </p:ext>
    </p:extLst>
  </p:cSld>
  <p:clrMapOvr>
    <a:masterClrMapping/>
  </p:clrMapOvr>
</p:sldLayout>
</file>

<file path=ppt/slideLayouts/slideLayout222.xml><?xml version="1.0" encoding="utf-8"?>
<p:sldLayout xmlns:a="http://schemas.openxmlformats.org/drawingml/2006/main" xmlns:r="http://schemas.openxmlformats.org/officeDocument/2006/relationships" xmlns:p="http://schemas.openxmlformats.org/presentationml/2006/main" type="txAndClipArt" preserve="1">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Text Placeholder 2"/>
          <p:cNvSpPr>
            <a:spLocks noGrp="1"/>
          </p:cNvSpPr>
          <p:nvPr>
            <p:ph type="body"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lipArt Placeholder 3"/>
          <p:cNvSpPr>
            <a:spLocks noGrp="1"/>
          </p:cNvSpPr>
          <p:nvPr>
            <p:ph type="clipArt" sz="half" idx="2"/>
          </p:nvPr>
        </p:nvSpPr>
        <p:spPr>
          <a:xfrm>
            <a:off x="4648200" y="1981200"/>
            <a:ext cx="3810000" cy="4114800"/>
          </a:xfrm>
        </p:spPr>
        <p:txBody>
          <a:bodyPr/>
          <a:lstStyle/>
          <a:p>
            <a:pPr lvl="0"/>
            <a:endParaRPr lang="en-US" noProof="0"/>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fld id="{2B70CB36-3EAF-48F6-AE04-5768D8F6E505}" type="slidenum">
              <a:rPr lang="en-US" altLang="en-US"/>
              <a:pPr/>
              <a:t>‹#›</a:t>
            </a:fld>
            <a:endParaRPr lang="en-US" altLang="en-US"/>
          </a:p>
        </p:txBody>
      </p:sp>
    </p:spTree>
    <p:extLst>
      <p:ext uri="{BB962C8B-B14F-4D97-AF65-F5344CB8AC3E}">
        <p14:creationId xmlns:p14="http://schemas.microsoft.com/office/powerpoint/2010/main" val="3527720259"/>
      </p:ext>
    </p:extLst>
  </p:cSld>
  <p:clrMapOvr>
    <a:masterClrMapping/>
  </p:clrMapOvr>
</p:sldLayout>
</file>

<file path=ppt/slideLayouts/slideLayout22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73205BC5-A20E-6C40-8FCF-D557E135D167}"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2391306380"/>
      </p:ext>
    </p:extLst>
  </p:cSld>
  <p:clrMapOvr>
    <a:masterClrMapping/>
  </p:clrMapOvr>
  <p:transition/>
</p:sldLayout>
</file>

<file path=ppt/slideLayouts/slideLayout22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592E3E93-97DC-5547-914C-F8D8598BDD66}"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2606857153"/>
      </p:ext>
    </p:extLst>
  </p:cSld>
  <p:clrMapOvr>
    <a:masterClrMapping/>
  </p:clrMapOvr>
  <p:transition/>
</p:sldLayout>
</file>

<file path=ppt/slideLayouts/slideLayout22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5FF9F93F-91CD-784A-89FA-F9C5575FBD87}"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1746724314"/>
      </p:ext>
    </p:extLst>
  </p:cSld>
  <p:clrMapOvr>
    <a:masterClrMapping/>
  </p:clrMapOvr>
  <p:transition/>
</p:sldLayout>
</file>

<file path=ppt/slideLayouts/slideLayout22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14741BEA-590E-8240-8FAC-F64228E53B41}"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3549942867"/>
      </p:ext>
    </p:extLst>
  </p:cSld>
  <p:clrMapOvr>
    <a:masterClrMapping/>
  </p:clrMapOvr>
  <p:transition/>
</p:sldLayout>
</file>

<file path=ppt/slideLayouts/slideLayout22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B35C3083-CEC6-5C4F-958D-6B395B535033}"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4226186458"/>
      </p:ext>
    </p:extLst>
  </p:cSld>
  <p:clrMapOvr>
    <a:masterClrMapping/>
  </p:clrMapOvr>
  <p:transition/>
</p:sldLayout>
</file>

<file path=ppt/slideLayouts/slideLayout22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0B662745-00BB-584D-A1E5-02599F82EA2D}"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748043002"/>
      </p:ext>
    </p:extLst>
  </p:cSld>
  <p:clrMapOvr>
    <a:masterClrMapping/>
  </p:clrMapOvr>
  <p:transition/>
</p:sldLayout>
</file>

<file path=ppt/slideLayouts/slideLayout22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A12A8335-3661-2B47-A29A-B80AD6F2BF9C}"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1418653408"/>
      </p:ext>
    </p:extLst>
  </p:cSld>
  <p:clrMapOvr>
    <a:masterClrMapping/>
  </p:clrMapOvr>
  <p:transition/>
</p:sldLayout>
</file>

<file path=ppt/slideLayouts/slideLayout2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0" hangingPunct="0">
              <a:defRPr/>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defRPr/>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defRPr>
                <a:latin typeface="Comic Sans MS" charset="0"/>
              </a:defRPr>
            </a:lvl1pPr>
          </a:lstStyle>
          <a:p>
            <a:pPr>
              <a:defRPr/>
            </a:pPr>
            <a:fld id="{0C7A80FB-ACBE-314F-A2BC-869FE3979189}" type="slidenum">
              <a:rPr lang="en-US"/>
              <a:pPr>
                <a:defRPr/>
              </a:pPr>
              <a:t>‹#›</a:t>
            </a:fld>
            <a:endParaRPr lang="en-US"/>
          </a:p>
        </p:txBody>
      </p:sp>
    </p:spTree>
    <p:extLst>
      <p:ext uri="{BB962C8B-B14F-4D97-AF65-F5344CB8AC3E}">
        <p14:creationId xmlns:p14="http://schemas.microsoft.com/office/powerpoint/2010/main" val="554773014"/>
      </p:ext>
    </p:extLst>
  </p:cSld>
  <p:clrMapOvr>
    <a:masterClrMapping/>
  </p:clrMapOvr>
  <p:transition/>
</p:sldLayout>
</file>

<file path=ppt/slideLayouts/slideLayout23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F2ED8339-0394-A64D-A8B3-F274BF38D95F}"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3318287653"/>
      </p:ext>
    </p:extLst>
  </p:cSld>
  <p:clrMapOvr>
    <a:masterClrMapping/>
  </p:clrMapOvr>
  <p:transition/>
</p:sldLayout>
</file>

<file path=ppt/slideLayouts/slideLayout23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89B221D5-B0A3-1045-8E53-E6DC855C18C2}"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2524010842"/>
      </p:ext>
    </p:extLst>
  </p:cSld>
  <p:clrMapOvr>
    <a:masterClrMapping/>
  </p:clrMapOvr>
  <p:transition/>
</p:sldLayout>
</file>

<file path=ppt/slideLayouts/slideLayout23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48EF9ED6-96CF-AC41-864E-8B8CDB6C8BF8}"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4197140436"/>
      </p:ext>
    </p:extLst>
  </p:cSld>
  <p:clrMapOvr>
    <a:masterClrMapping/>
  </p:clrMapOvr>
  <p:transition/>
</p:sldLayout>
</file>

<file path=ppt/slideLayouts/slideLayout23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41F6B8C4-8660-C34C-AC41-1E887F311806}"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3304919667"/>
      </p:ext>
    </p:extLst>
  </p:cSld>
  <p:clrMapOvr>
    <a:masterClrMapping/>
  </p:clrMapOvr>
  <p:transition/>
</p:sldLayout>
</file>

<file path=ppt/slideLayouts/slideLayout23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endParaRPr lang="en-SG"/>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endParaRPr lang="en-SG"/>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A3F32EC7-E323-6A44-AC3F-E0B3401E00E4}" type="slidenum">
              <a:rPr lang="en-US"/>
              <a:pPr>
                <a:defRPr/>
              </a:pPr>
              <a:t>‹#›</a:t>
            </a:fld>
            <a:endParaRPr lang="en-US"/>
          </a:p>
        </p:txBody>
      </p:sp>
    </p:spTree>
    <p:extLst>
      <p:ext uri="{BB962C8B-B14F-4D97-AF65-F5344CB8AC3E}">
        <p14:creationId xmlns:p14="http://schemas.microsoft.com/office/powerpoint/2010/main" val="1699567184"/>
      </p:ext>
    </p:extLst>
  </p:cSld>
  <p:clrMapOvr>
    <a:masterClrMapping/>
  </p:clrMapOvr>
</p:sldLayout>
</file>

<file path=ppt/slideLayouts/slideLayout23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24CBBF29-D685-324E-8BE4-7104A4829A79}" type="slidenum">
              <a:rPr lang="en-US"/>
              <a:pPr>
                <a:defRPr/>
              </a:pPr>
              <a:t>‹#›</a:t>
            </a:fld>
            <a:endParaRPr lang="en-US"/>
          </a:p>
        </p:txBody>
      </p:sp>
    </p:spTree>
    <p:extLst>
      <p:ext uri="{BB962C8B-B14F-4D97-AF65-F5344CB8AC3E}">
        <p14:creationId xmlns:p14="http://schemas.microsoft.com/office/powerpoint/2010/main" val="2003775849"/>
      </p:ext>
    </p:extLst>
  </p:cSld>
  <p:clrMapOvr>
    <a:masterClrMapping/>
  </p:clrMapOvr>
</p:sldLayout>
</file>

<file path=ppt/slideLayouts/slideLayout23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endParaRPr lang="en-SG"/>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C0DC29A8-DC81-2D4E-8ED8-E4110447F204}" type="slidenum">
              <a:rPr lang="en-US"/>
              <a:pPr>
                <a:defRPr/>
              </a:pPr>
              <a:t>‹#›</a:t>
            </a:fld>
            <a:endParaRPr lang="en-US"/>
          </a:p>
        </p:txBody>
      </p:sp>
    </p:spTree>
    <p:extLst>
      <p:ext uri="{BB962C8B-B14F-4D97-AF65-F5344CB8AC3E}">
        <p14:creationId xmlns:p14="http://schemas.microsoft.com/office/powerpoint/2010/main" val="1445503294"/>
      </p:ext>
    </p:extLst>
  </p:cSld>
  <p:clrMapOvr>
    <a:masterClrMapping/>
  </p:clrMapOvr>
</p:sldLayout>
</file>

<file path=ppt/slideLayouts/slideLayout23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627F942C-E5C1-964B-9075-7E75A4AA3B7B}" type="slidenum">
              <a:rPr lang="en-US"/>
              <a:pPr>
                <a:defRPr/>
              </a:pPr>
              <a:t>‹#›</a:t>
            </a:fld>
            <a:endParaRPr lang="en-US"/>
          </a:p>
        </p:txBody>
      </p:sp>
    </p:spTree>
    <p:extLst>
      <p:ext uri="{BB962C8B-B14F-4D97-AF65-F5344CB8AC3E}">
        <p14:creationId xmlns:p14="http://schemas.microsoft.com/office/powerpoint/2010/main" val="60961898"/>
      </p:ext>
    </p:extLst>
  </p:cSld>
  <p:clrMapOvr>
    <a:masterClrMapping/>
  </p:clrMapOvr>
</p:sldLayout>
</file>

<file path=ppt/slideLayouts/slideLayout23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endParaRPr lang="en-SG"/>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8"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9" name="Rectangle 6"/>
          <p:cNvSpPr>
            <a:spLocks noGrp="1" noChangeArrowheads="1"/>
          </p:cNvSpPr>
          <p:nvPr>
            <p:ph type="sldNum" sz="quarter" idx="12"/>
          </p:nvPr>
        </p:nvSpPr>
        <p:spPr/>
        <p:txBody>
          <a:bodyPr/>
          <a:lstStyle>
            <a:lvl1pPr eaLnBrk="1" hangingPunct="1">
              <a:defRPr/>
            </a:lvl1pPr>
          </a:lstStyle>
          <a:p>
            <a:pPr>
              <a:defRPr/>
            </a:pPr>
            <a:fld id="{E866AF46-37E5-CE4B-BEE1-0F5E23E1FBC0}" type="slidenum">
              <a:rPr lang="en-US"/>
              <a:pPr>
                <a:defRPr/>
              </a:pPr>
              <a:t>‹#›</a:t>
            </a:fld>
            <a:endParaRPr lang="en-US"/>
          </a:p>
        </p:txBody>
      </p:sp>
    </p:spTree>
    <p:extLst>
      <p:ext uri="{BB962C8B-B14F-4D97-AF65-F5344CB8AC3E}">
        <p14:creationId xmlns:p14="http://schemas.microsoft.com/office/powerpoint/2010/main" val="1067160886"/>
      </p:ext>
    </p:extLst>
  </p:cSld>
  <p:clrMapOvr>
    <a:masterClrMapping/>
  </p:clrMapOvr>
</p:sldLayout>
</file>

<file path=ppt/slideLayouts/slideLayout23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4"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5" name="Rectangle 6"/>
          <p:cNvSpPr>
            <a:spLocks noGrp="1" noChangeArrowheads="1"/>
          </p:cNvSpPr>
          <p:nvPr>
            <p:ph type="sldNum" sz="quarter" idx="12"/>
          </p:nvPr>
        </p:nvSpPr>
        <p:spPr/>
        <p:txBody>
          <a:bodyPr/>
          <a:lstStyle>
            <a:lvl1pPr eaLnBrk="1" hangingPunct="1">
              <a:defRPr/>
            </a:lvl1pPr>
          </a:lstStyle>
          <a:p>
            <a:pPr>
              <a:defRPr/>
            </a:pPr>
            <a:fld id="{FDC66F8A-BE60-FE4D-B0E1-0E42E27759CC}" type="slidenum">
              <a:rPr lang="en-US"/>
              <a:pPr>
                <a:defRPr/>
              </a:pPr>
              <a:t>‹#›</a:t>
            </a:fld>
            <a:endParaRPr lang="en-US"/>
          </a:p>
        </p:txBody>
      </p:sp>
    </p:spTree>
    <p:extLst>
      <p:ext uri="{BB962C8B-B14F-4D97-AF65-F5344CB8AC3E}">
        <p14:creationId xmlns:p14="http://schemas.microsoft.com/office/powerpoint/2010/main" val="4282879475"/>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defRPr>
                <a:latin typeface="Comic Sans MS" charset="0"/>
              </a:defRPr>
            </a:lvl1pPr>
          </a:lstStyle>
          <a:p>
            <a:pPr>
              <a:defRPr/>
            </a:pPr>
            <a:endParaRPr lang="en-US" altLang="zh-TW"/>
          </a:p>
        </p:txBody>
      </p:sp>
      <p:sp>
        <p:nvSpPr>
          <p:cNvPr id="5" name="Rectangle 5"/>
          <p:cNvSpPr>
            <a:spLocks noGrp="1" noChangeArrowheads="1"/>
          </p:cNvSpPr>
          <p:nvPr>
            <p:ph type="ftr" sz="quarter" idx="11"/>
          </p:nvPr>
        </p:nvSpPr>
        <p:spPr/>
        <p:txBody>
          <a:bodyPr/>
          <a:lstStyle>
            <a:lvl1pPr>
              <a:defRPr>
                <a:latin typeface="Comic Sans MS" charset="0"/>
              </a:defRPr>
            </a:lvl1pPr>
          </a:lstStyle>
          <a:p>
            <a:pPr>
              <a:defRPr/>
            </a:pPr>
            <a:endParaRPr lang="en-US" altLang="zh-TW"/>
          </a:p>
        </p:txBody>
      </p:sp>
      <p:sp>
        <p:nvSpPr>
          <p:cNvPr id="6" name="Rectangle 6"/>
          <p:cNvSpPr>
            <a:spLocks noGrp="1" noChangeArrowheads="1"/>
          </p:cNvSpPr>
          <p:nvPr>
            <p:ph type="sldNum" sz="quarter" idx="12"/>
          </p:nvPr>
        </p:nvSpPr>
        <p:spPr/>
        <p:txBody>
          <a:bodyPr/>
          <a:lstStyle>
            <a:lvl1pPr>
              <a:defRPr>
                <a:latin typeface="Comic Sans MS" charset="0"/>
              </a:defRPr>
            </a:lvl1pPr>
          </a:lstStyle>
          <a:p>
            <a:pPr>
              <a:defRPr/>
            </a:pPr>
            <a:fld id="{830C07D2-E607-114F-A661-7F685E5A3C43}" type="slidenum">
              <a:rPr lang="en-US" altLang="zh-TW"/>
              <a:pPr>
                <a:defRPr/>
              </a:pPr>
              <a:t>‹#›</a:t>
            </a:fld>
            <a:endParaRPr lang="en-US" altLang="zh-TW"/>
          </a:p>
        </p:txBody>
      </p:sp>
    </p:spTree>
    <p:extLst>
      <p:ext uri="{BB962C8B-B14F-4D97-AF65-F5344CB8AC3E}">
        <p14:creationId xmlns:p14="http://schemas.microsoft.com/office/powerpoint/2010/main" val="3971342050"/>
      </p:ext>
    </p:extLst>
  </p:cSld>
  <p:clrMapOvr>
    <a:masterClrMapping/>
  </p:clrMapOvr>
  <p:transition/>
</p:sldLayout>
</file>

<file path=ppt/slideLayouts/slideLayout24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3"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4" name="Rectangle 6"/>
          <p:cNvSpPr>
            <a:spLocks noGrp="1" noChangeArrowheads="1"/>
          </p:cNvSpPr>
          <p:nvPr>
            <p:ph type="sldNum" sz="quarter" idx="12"/>
          </p:nvPr>
        </p:nvSpPr>
        <p:spPr/>
        <p:txBody>
          <a:bodyPr/>
          <a:lstStyle>
            <a:lvl1pPr eaLnBrk="1" hangingPunct="1">
              <a:defRPr/>
            </a:lvl1pPr>
          </a:lstStyle>
          <a:p>
            <a:pPr>
              <a:defRPr/>
            </a:pPr>
            <a:fld id="{E533572C-8ED1-7940-9F4A-44990A6307FC}" type="slidenum">
              <a:rPr lang="en-US"/>
              <a:pPr>
                <a:defRPr/>
              </a:pPr>
              <a:t>‹#›</a:t>
            </a:fld>
            <a:endParaRPr lang="en-US"/>
          </a:p>
        </p:txBody>
      </p:sp>
    </p:spTree>
    <p:extLst>
      <p:ext uri="{BB962C8B-B14F-4D97-AF65-F5344CB8AC3E}">
        <p14:creationId xmlns:p14="http://schemas.microsoft.com/office/powerpoint/2010/main" val="1131665854"/>
      </p:ext>
    </p:extLst>
  </p:cSld>
  <p:clrMapOvr>
    <a:masterClrMapping/>
  </p:clrMapOvr>
</p:sldLayout>
</file>

<file path=ppt/slideLayouts/slideLayout24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endParaRPr lang="en-SG"/>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F08D0B7D-9608-654E-B0B5-7DF89F1913BA}" type="slidenum">
              <a:rPr lang="en-US"/>
              <a:pPr>
                <a:defRPr/>
              </a:pPr>
              <a:t>‹#›</a:t>
            </a:fld>
            <a:endParaRPr lang="en-US"/>
          </a:p>
        </p:txBody>
      </p:sp>
    </p:spTree>
    <p:extLst>
      <p:ext uri="{BB962C8B-B14F-4D97-AF65-F5344CB8AC3E}">
        <p14:creationId xmlns:p14="http://schemas.microsoft.com/office/powerpoint/2010/main" val="1536364129"/>
      </p:ext>
    </p:extLst>
  </p:cSld>
  <p:clrMapOvr>
    <a:masterClrMapping/>
  </p:clrMapOvr>
</p:sldLayout>
</file>

<file path=ppt/slideLayouts/slideLayout24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endParaRPr lang="en-SG"/>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SG"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1F7B3709-30FC-A946-8738-4C30521D2D98}" type="slidenum">
              <a:rPr lang="en-US"/>
              <a:pPr>
                <a:defRPr/>
              </a:pPr>
              <a:t>‹#›</a:t>
            </a:fld>
            <a:endParaRPr lang="en-US"/>
          </a:p>
        </p:txBody>
      </p:sp>
    </p:spTree>
    <p:extLst>
      <p:ext uri="{BB962C8B-B14F-4D97-AF65-F5344CB8AC3E}">
        <p14:creationId xmlns:p14="http://schemas.microsoft.com/office/powerpoint/2010/main" val="1671725913"/>
      </p:ext>
    </p:extLst>
  </p:cSld>
  <p:clrMapOvr>
    <a:masterClrMapping/>
  </p:clrMapOvr>
</p:sldLayout>
</file>

<file path=ppt/slideLayouts/slideLayout24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5695C56D-131F-F447-A171-5E92415A2CCD}" type="slidenum">
              <a:rPr lang="en-US"/>
              <a:pPr>
                <a:defRPr/>
              </a:pPr>
              <a:t>‹#›</a:t>
            </a:fld>
            <a:endParaRPr lang="en-US"/>
          </a:p>
        </p:txBody>
      </p:sp>
    </p:spTree>
    <p:extLst>
      <p:ext uri="{BB962C8B-B14F-4D97-AF65-F5344CB8AC3E}">
        <p14:creationId xmlns:p14="http://schemas.microsoft.com/office/powerpoint/2010/main" val="1397761804"/>
      </p:ext>
    </p:extLst>
  </p:cSld>
  <p:clrMapOvr>
    <a:masterClrMapping/>
  </p:clrMapOvr>
</p:sldLayout>
</file>

<file path=ppt/slideLayouts/slideLayout24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endParaRPr lang="en-SG"/>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BA36FF36-610C-454B-BF8C-9E82A519305A}" type="slidenum">
              <a:rPr lang="en-US"/>
              <a:pPr>
                <a:defRPr/>
              </a:pPr>
              <a:t>‹#›</a:t>
            </a:fld>
            <a:endParaRPr lang="en-US"/>
          </a:p>
        </p:txBody>
      </p:sp>
    </p:spTree>
    <p:extLst>
      <p:ext uri="{BB962C8B-B14F-4D97-AF65-F5344CB8AC3E}">
        <p14:creationId xmlns:p14="http://schemas.microsoft.com/office/powerpoint/2010/main" val="2411932899"/>
      </p:ext>
    </p:extLst>
  </p:cSld>
  <p:clrMapOvr>
    <a:masterClrMapping/>
  </p:clrMapOvr>
</p:sldLayout>
</file>

<file path=ppt/slideLayouts/slideLayout245.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endParaRPr lang="en-SG"/>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8"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9" name="Rectangle 6"/>
          <p:cNvSpPr>
            <a:spLocks noGrp="1" noChangeArrowheads="1"/>
          </p:cNvSpPr>
          <p:nvPr>
            <p:ph type="sldNum" sz="quarter" idx="12"/>
          </p:nvPr>
        </p:nvSpPr>
        <p:spPr/>
        <p:txBody>
          <a:bodyPr/>
          <a:lstStyle>
            <a:lvl1pPr eaLnBrk="1" hangingPunct="1">
              <a:defRPr/>
            </a:lvl1pPr>
          </a:lstStyle>
          <a:p>
            <a:pPr>
              <a:defRPr/>
            </a:pPr>
            <a:fld id="{1BEFD5CC-25D3-8F43-96EE-0558434DEE06}" type="slidenum">
              <a:rPr lang="en-US"/>
              <a:pPr>
                <a:defRPr/>
              </a:pPr>
              <a:t>‹#›</a:t>
            </a:fld>
            <a:endParaRPr lang="en-US"/>
          </a:p>
        </p:txBody>
      </p:sp>
    </p:spTree>
    <p:extLst>
      <p:ext uri="{BB962C8B-B14F-4D97-AF65-F5344CB8AC3E}">
        <p14:creationId xmlns:p14="http://schemas.microsoft.com/office/powerpoint/2010/main" val="1487361891"/>
      </p:ext>
    </p:extLst>
  </p:cSld>
  <p:clrMapOvr>
    <a:masterClrMapping/>
  </p:clrMapOvr>
</p:sldLayout>
</file>

<file path=ppt/slideLayouts/slideLayout246.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endParaRPr lang="en-SG"/>
          </a:p>
        </p:txBody>
      </p:sp>
      <p:sp>
        <p:nvSpPr>
          <p:cNvPr id="3" name="Table Placeholder 2"/>
          <p:cNvSpPr>
            <a:spLocks noGrp="1"/>
          </p:cNvSpPr>
          <p:nvPr>
            <p:ph type="tbl" idx="1"/>
          </p:nvPr>
        </p:nvSpPr>
        <p:spPr>
          <a:xfrm>
            <a:off x="685800" y="1981200"/>
            <a:ext cx="7772400" cy="4114800"/>
          </a:xfrm>
        </p:spPr>
        <p:txBody>
          <a:bodyPr/>
          <a:lstStyle/>
          <a:p>
            <a:pPr lvl="0"/>
            <a:endParaRPr lang="en-SG" noProof="0"/>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85E3059B-750B-A849-ACDD-BE89AFD8613D}" type="slidenum">
              <a:rPr lang="en-US"/>
              <a:pPr>
                <a:defRPr/>
              </a:pPr>
              <a:t>‹#›</a:t>
            </a:fld>
            <a:endParaRPr lang="en-US"/>
          </a:p>
        </p:txBody>
      </p:sp>
    </p:spTree>
    <p:extLst>
      <p:ext uri="{BB962C8B-B14F-4D97-AF65-F5344CB8AC3E}">
        <p14:creationId xmlns:p14="http://schemas.microsoft.com/office/powerpoint/2010/main" val="1147978950"/>
      </p:ext>
    </p:extLst>
  </p:cSld>
  <p:clrMapOvr>
    <a:masterClrMapping/>
  </p:clrMapOvr>
</p:sldLayout>
</file>

<file path=ppt/slideLayouts/slideLayout247.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6"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7"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8" name="Rectangle 6"/>
          <p:cNvSpPr>
            <a:spLocks noGrp="1" noChangeArrowheads="1"/>
          </p:cNvSpPr>
          <p:nvPr>
            <p:ph type="sldNum" sz="quarter" idx="12"/>
          </p:nvPr>
        </p:nvSpPr>
        <p:spPr/>
        <p:txBody>
          <a:bodyPr/>
          <a:lstStyle>
            <a:lvl1pPr eaLnBrk="1" hangingPunct="1">
              <a:defRPr/>
            </a:lvl1pPr>
          </a:lstStyle>
          <a:p>
            <a:pPr>
              <a:defRPr/>
            </a:pPr>
            <a:fld id="{1F286E0E-9BD4-1044-983E-7D454D6DE471}" type="slidenum">
              <a:rPr lang="en-US"/>
              <a:pPr>
                <a:defRPr/>
              </a:pPr>
              <a:t>‹#›</a:t>
            </a:fld>
            <a:endParaRPr lang="en-US"/>
          </a:p>
        </p:txBody>
      </p:sp>
    </p:spTree>
    <p:extLst>
      <p:ext uri="{BB962C8B-B14F-4D97-AF65-F5344CB8AC3E}">
        <p14:creationId xmlns:p14="http://schemas.microsoft.com/office/powerpoint/2010/main" val="3978208236"/>
      </p:ext>
    </p:extLst>
  </p:cSld>
  <p:clrMapOvr>
    <a:masterClrMapping/>
  </p:clrMapOvr>
</p:sldLayout>
</file>

<file path=ppt/slideLayouts/slideLayout24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endParaRPr lang="en-US">
              <a:solidFill>
                <a:srgbClr val="000000"/>
              </a:solidFill>
              <a:latin typeface="Arial"/>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latin typeface="Arial"/>
            </a:endParaRPr>
          </a:p>
        </p:txBody>
      </p:sp>
      <p:sp>
        <p:nvSpPr>
          <p:cNvPr id="6" name="Slide Number Placeholder 5"/>
          <p:cNvSpPr>
            <a:spLocks noGrp="1"/>
          </p:cNvSpPr>
          <p:nvPr>
            <p:ph type="sldNum" sz="quarter" idx="12"/>
          </p:nvPr>
        </p:nvSpPr>
        <p:spPr/>
        <p:txBody>
          <a:bodyPr/>
          <a:lstStyle>
            <a:lvl1pPr>
              <a:defRPr/>
            </a:lvl1pPr>
          </a:lstStyle>
          <a:p>
            <a:fld id="{1AAF50C2-D163-4838-950E-474EDB8A9502}"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2410163159"/>
      </p:ext>
    </p:extLst>
  </p:cSld>
  <p:clrMapOvr>
    <a:masterClrMapping/>
  </p:clrMapOvr>
</p:sldLayout>
</file>

<file path=ppt/slideLayouts/slideLayout24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000000"/>
              </a:solidFill>
              <a:latin typeface="Arial"/>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latin typeface="Arial"/>
            </a:endParaRPr>
          </a:p>
        </p:txBody>
      </p:sp>
      <p:sp>
        <p:nvSpPr>
          <p:cNvPr id="6" name="Slide Number Placeholder 5"/>
          <p:cNvSpPr>
            <a:spLocks noGrp="1"/>
          </p:cNvSpPr>
          <p:nvPr>
            <p:ph type="sldNum" sz="quarter" idx="12"/>
          </p:nvPr>
        </p:nvSpPr>
        <p:spPr/>
        <p:txBody>
          <a:bodyPr/>
          <a:lstStyle>
            <a:lvl1pPr>
              <a:defRPr/>
            </a:lvl1pPr>
          </a:lstStyle>
          <a:p>
            <a:fld id="{1B870AA2-1C16-4F6D-A117-F7EA595E66A9}"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857076781"/>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atin typeface="Comic Sans MS" charset="0"/>
              </a:defRPr>
            </a:lvl1pPr>
          </a:lstStyle>
          <a:p>
            <a:pPr>
              <a:defRPr/>
            </a:pPr>
            <a:endParaRPr lang="en-US" altLang="zh-TW"/>
          </a:p>
        </p:txBody>
      </p:sp>
      <p:sp>
        <p:nvSpPr>
          <p:cNvPr id="5" name="Rectangle 5"/>
          <p:cNvSpPr>
            <a:spLocks noGrp="1" noChangeArrowheads="1"/>
          </p:cNvSpPr>
          <p:nvPr>
            <p:ph type="ftr" sz="quarter" idx="11"/>
          </p:nvPr>
        </p:nvSpPr>
        <p:spPr/>
        <p:txBody>
          <a:bodyPr/>
          <a:lstStyle>
            <a:lvl1pPr>
              <a:defRPr>
                <a:latin typeface="Comic Sans MS" charset="0"/>
              </a:defRPr>
            </a:lvl1pPr>
          </a:lstStyle>
          <a:p>
            <a:pPr>
              <a:defRPr/>
            </a:pPr>
            <a:endParaRPr lang="en-US" altLang="zh-TW"/>
          </a:p>
        </p:txBody>
      </p:sp>
      <p:sp>
        <p:nvSpPr>
          <p:cNvPr id="6" name="Rectangle 6"/>
          <p:cNvSpPr>
            <a:spLocks noGrp="1" noChangeArrowheads="1"/>
          </p:cNvSpPr>
          <p:nvPr>
            <p:ph type="sldNum" sz="quarter" idx="12"/>
          </p:nvPr>
        </p:nvSpPr>
        <p:spPr/>
        <p:txBody>
          <a:bodyPr/>
          <a:lstStyle>
            <a:lvl1pPr>
              <a:defRPr>
                <a:latin typeface="Comic Sans MS" charset="0"/>
              </a:defRPr>
            </a:lvl1pPr>
          </a:lstStyle>
          <a:p>
            <a:pPr>
              <a:defRPr/>
            </a:pPr>
            <a:fld id="{04E6FBB9-1C86-DD46-9C12-6486398DA0D9}" type="slidenum">
              <a:rPr lang="en-US" altLang="zh-TW"/>
              <a:pPr>
                <a:defRPr/>
              </a:pPr>
              <a:t>‹#›</a:t>
            </a:fld>
            <a:endParaRPr lang="en-US" altLang="zh-TW"/>
          </a:p>
        </p:txBody>
      </p:sp>
    </p:spTree>
    <p:extLst>
      <p:ext uri="{BB962C8B-B14F-4D97-AF65-F5344CB8AC3E}">
        <p14:creationId xmlns:p14="http://schemas.microsoft.com/office/powerpoint/2010/main" val="848509562"/>
      </p:ext>
    </p:extLst>
  </p:cSld>
  <p:clrMapOvr>
    <a:masterClrMapping/>
  </p:clrMapOvr>
  <p:transition/>
</p:sldLayout>
</file>

<file path=ppt/slideLayouts/slideLayout25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endParaRPr lang="en-US">
              <a:solidFill>
                <a:srgbClr val="000000"/>
              </a:solidFill>
              <a:latin typeface="Arial"/>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latin typeface="Arial"/>
            </a:endParaRPr>
          </a:p>
        </p:txBody>
      </p:sp>
      <p:sp>
        <p:nvSpPr>
          <p:cNvPr id="6" name="Slide Number Placeholder 5"/>
          <p:cNvSpPr>
            <a:spLocks noGrp="1"/>
          </p:cNvSpPr>
          <p:nvPr>
            <p:ph type="sldNum" sz="quarter" idx="12"/>
          </p:nvPr>
        </p:nvSpPr>
        <p:spPr/>
        <p:txBody>
          <a:bodyPr/>
          <a:lstStyle>
            <a:lvl1pPr>
              <a:defRPr/>
            </a:lvl1pPr>
          </a:lstStyle>
          <a:p>
            <a:fld id="{BA7212F7-90D0-41F8-B7C0-388B4CB91F34}"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4065179037"/>
      </p:ext>
    </p:extLst>
  </p:cSld>
  <p:clrMapOvr>
    <a:masterClrMapping/>
  </p:clrMapOvr>
</p:sldLayout>
</file>

<file path=ppt/slideLayouts/slideLayout25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a:defRPr/>
            </a:lvl1pPr>
          </a:lstStyle>
          <a:p>
            <a:endParaRPr lang="en-US">
              <a:solidFill>
                <a:srgbClr val="000000"/>
              </a:solidFill>
              <a:latin typeface="Arial"/>
            </a:endParaRPr>
          </a:p>
        </p:txBody>
      </p:sp>
      <p:sp>
        <p:nvSpPr>
          <p:cNvPr id="6" name="Footer Placeholder 5"/>
          <p:cNvSpPr>
            <a:spLocks noGrp="1"/>
          </p:cNvSpPr>
          <p:nvPr>
            <p:ph type="ftr" sz="quarter" idx="11"/>
          </p:nvPr>
        </p:nvSpPr>
        <p:spPr/>
        <p:txBody>
          <a:bodyPr/>
          <a:lstStyle>
            <a:lvl1pPr>
              <a:defRPr/>
            </a:lvl1pPr>
          </a:lstStyle>
          <a:p>
            <a:endParaRPr lang="en-US">
              <a:solidFill>
                <a:srgbClr val="000000"/>
              </a:solidFill>
              <a:latin typeface="Arial"/>
            </a:endParaRPr>
          </a:p>
        </p:txBody>
      </p:sp>
      <p:sp>
        <p:nvSpPr>
          <p:cNvPr id="7" name="Slide Number Placeholder 6"/>
          <p:cNvSpPr>
            <a:spLocks noGrp="1"/>
          </p:cNvSpPr>
          <p:nvPr>
            <p:ph type="sldNum" sz="quarter" idx="12"/>
          </p:nvPr>
        </p:nvSpPr>
        <p:spPr/>
        <p:txBody>
          <a:bodyPr/>
          <a:lstStyle>
            <a:lvl1pPr>
              <a:defRPr/>
            </a:lvl1pPr>
          </a:lstStyle>
          <a:p>
            <a:fld id="{596E481B-4F94-4A70-AC9A-C96710A15B24}"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446147043"/>
      </p:ext>
    </p:extLst>
  </p:cSld>
  <p:clrMapOvr>
    <a:masterClrMapping/>
  </p:clrMapOvr>
</p:sldLayout>
</file>

<file path=ppt/slideLayouts/slideLayout25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lvl1pPr>
              <a:defRPr/>
            </a:lvl1pPr>
          </a:lstStyle>
          <a:p>
            <a:endParaRPr lang="en-US">
              <a:solidFill>
                <a:srgbClr val="000000"/>
              </a:solidFill>
              <a:latin typeface="Arial"/>
            </a:endParaRPr>
          </a:p>
        </p:txBody>
      </p:sp>
      <p:sp>
        <p:nvSpPr>
          <p:cNvPr id="8" name="Footer Placeholder 7"/>
          <p:cNvSpPr>
            <a:spLocks noGrp="1"/>
          </p:cNvSpPr>
          <p:nvPr>
            <p:ph type="ftr" sz="quarter" idx="11"/>
          </p:nvPr>
        </p:nvSpPr>
        <p:spPr/>
        <p:txBody>
          <a:bodyPr/>
          <a:lstStyle>
            <a:lvl1pPr>
              <a:defRPr/>
            </a:lvl1pPr>
          </a:lstStyle>
          <a:p>
            <a:endParaRPr lang="en-US">
              <a:solidFill>
                <a:srgbClr val="000000"/>
              </a:solidFill>
              <a:latin typeface="Arial"/>
            </a:endParaRPr>
          </a:p>
        </p:txBody>
      </p:sp>
      <p:sp>
        <p:nvSpPr>
          <p:cNvPr id="9" name="Slide Number Placeholder 8"/>
          <p:cNvSpPr>
            <a:spLocks noGrp="1"/>
          </p:cNvSpPr>
          <p:nvPr>
            <p:ph type="sldNum" sz="quarter" idx="12"/>
          </p:nvPr>
        </p:nvSpPr>
        <p:spPr/>
        <p:txBody>
          <a:bodyPr/>
          <a:lstStyle>
            <a:lvl1pPr>
              <a:defRPr/>
            </a:lvl1pPr>
          </a:lstStyle>
          <a:p>
            <a:fld id="{04C0BB6B-CF76-48AE-A52B-3E6584F49CAC}"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432880133"/>
      </p:ext>
    </p:extLst>
  </p:cSld>
  <p:clrMapOvr>
    <a:masterClrMapping/>
  </p:clrMapOvr>
</p:sldLayout>
</file>

<file path=ppt/slideLayouts/slideLayout25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lvl1pPr>
              <a:defRPr/>
            </a:lvl1pPr>
          </a:lstStyle>
          <a:p>
            <a:endParaRPr lang="en-US">
              <a:solidFill>
                <a:srgbClr val="000000"/>
              </a:solidFill>
              <a:latin typeface="Arial"/>
            </a:endParaRPr>
          </a:p>
        </p:txBody>
      </p:sp>
      <p:sp>
        <p:nvSpPr>
          <p:cNvPr id="4" name="Footer Placeholder 3"/>
          <p:cNvSpPr>
            <a:spLocks noGrp="1"/>
          </p:cNvSpPr>
          <p:nvPr>
            <p:ph type="ftr" sz="quarter" idx="11"/>
          </p:nvPr>
        </p:nvSpPr>
        <p:spPr/>
        <p:txBody>
          <a:bodyPr/>
          <a:lstStyle>
            <a:lvl1pPr>
              <a:defRPr/>
            </a:lvl1pPr>
          </a:lstStyle>
          <a:p>
            <a:endParaRPr lang="en-US">
              <a:solidFill>
                <a:srgbClr val="000000"/>
              </a:solidFill>
              <a:latin typeface="Arial"/>
            </a:endParaRPr>
          </a:p>
        </p:txBody>
      </p:sp>
      <p:sp>
        <p:nvSpPr>
          <p:cNvPr id="5" name="Slide Number Placeholder 4"/>
          <p:cNvSpPr>
            <a:spLocks noGrp="1"/>
          </p:cNvSpPr>
          <p:nvPr>
            <p:ph type="sldNum" sz="quarter" idx="12"/>
          </p:nvPr>
        </p:nvSpPr>
        <p:spPr/>
        <p:txBody>
          <a:bodyPr/>
          <a:lstStyle>
            <a:lvl1pPr>
              <a:defRPr/>
            </a:lvl1pPr>
          </a:lstStyle>
          <a:p>
            <a:fld id="{BBBA72AB-C501-434C-98E5-734BE523A927}"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2172064067"/>
      </p:ext>
    </p:extLst>
  </p:cSld>
  <p:clrMapOvr>
    <a:masterClrMapping/>
  </p:clrMapOvr>
</p:sldLayout>
</file>

<file path=ppt/slideLayouts/slideLayout25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endParaRPr lang="en-US">
              <a:solidFill>
                <a:srgbClr val="000000"/>
              </a:solidFill>
              <a:latin typeface="Arial"/>
            </a:endParaRPr>
          </a:p>
        </p:txBody>
      </p:sp>
      <p:sp>
        <p:nvSpPr>
          <p:cNvPr id="3" name="Footer Placeholder 2"/>
          <p:cNvSpPr>
            <a:spLocks noGrp="1"/>
          </p:cNvSpPr>
          <p:nvPr>
            <p:ph type="ftr" sz="quarter" idx="11"/>
          </p:nvPr>
        </p:nvSpPr>
        <p:spPr/>
        <p:txBody>
          <a:bodyPr/>
          <a:lstStyle>
            <a:lvl1pPr>
              <a:defRPr/>
            </a:lvl1pPr>
          </a:lstStyle>
          <a:p>
            <a:endParaRPr lang="en-US">
              <a:solidFill>
                <a:srgbClr val="000000"/>
              </a:solidFill>
              <a:latin typeface="Arial"/>
            </a:endParaRPr>
          </a:p>
        </p:txBody>
      </p:sp>
      <p:sp>
        <p:nvSpPr>
          <p:cNvPr id="4" name="Slide Number Placeholder 3"/>
          <p:cNvSpPr>
            <a:spLocks noGrp="1"/>
          </p:cNvSpPr>
          <p:nvPr>
            <p:ph type="sldNum" sz="quarter" idx="12"/>
          </p:nvPr>
        </p:nvSpPr>
        <p:spPr/>
        <p:txBody>
          <a:bodyPr/>
          <a:lstStyle>
            <a:lvl1pPr>
              <a:defRPr/>
            </a:lvl1pPr>
          </a:lstStyle>
          <a:p>
            <a:fld id="{04C10400-C046-483D-AE32-F25146246445}"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530478578"/>
      </p:ext>
    </p:extLst>
  </p:cSld>
  <p:clrMapOvr>
    <a:masterClrMapping/>
  </p:clrMapOvr>
</p:sldLayout>
</file>

<file path=ppt/slideLayouts/slideLayout25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endParaRPr lang="en-US">
              <a:solidFill>
                <a:srgbClr val="000000"/>
              </a:solidFill>
              <a:latin typeface="Arial"/>
            </a:endParaRPr>
          </a:p>
        </p:txBody>
      </p:sp>
      <p:sp>
        <p:nvSpPr>
          <p:cNvPr id="6" name="Footer Placeholder 5"/>
          <p:cNvSpPr>
            <a:spLocks noGrp="1"/>
          </p:cNvSpPr>
          <p:nvPr>
            <p:ph type="ftr" sz="quarter" idx="11"/>
          </p:nvPr>
        </p:nvSpPr>
        <p:spPr/>
        <p:txBody>
          <a:bodyPr/>
          <a:lstStyle>
            <a:lvl1pPr>
              <a:defRPr/>
            </a:lvl1pPr>
          </a:lstStyle>
          <a:p>
            <a:endParaRPr lang="en-US">
              <a:solidFill>
                <a:srgbClr val="000000"/>
              </a:solidFill>
              <a:latin typeface="Arial"/>
            </a:endParaRPr>
          </a:p>
        </p:txBody>
      </p:sp>
      <p:sp>
        <p:nvSpPr>
          <p:cNvPr id="7" name="Slide Number Placeholder 6"/>
          <p:cNvSpPr>
            <a:spLocks noGrp="1"/>
          </p:cNvSpPr>
          <p:nvPr>
            <p:ph type="sldNum" sz="quarter" idx="12"/>
          </p:nvPr>
        </p:nvSpPr>
        <p:spPr/>
        <p:txBody>
          <a:bodyPr/>
          <a:lstStyle>
            <a:lvl1pPr>
              <a:defRPr/>
            </a:lvl1pPr>
          </a:lstStyle>
          <a:p>
            <a:fld id="{757B01E9-7A57-4E0E-A1DA-0A9BFB9AA2F0}"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2124347242"/>
      </p:ext>
    </p:extLst>
  </p:cSld>
  <p:clrMapOvr>
    <a:masterClrMapping/>
  </p:clrMapOvr>
</p:sldLayout>
</file>

<file path=ppt/slideLayouts/slideLayout25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endParaRPr lang="en-US">
              <a:solidFill>
                <a:srgbClr val="000000"/>
              </a:solidFill>
              <a:latin typeface="Arial"/>
            </a:endParaRPr>
          </a:p>
        </p:txBody>
      </p:sp>
      <p:sp>
        <p:nvSpPr>
          <p:cNvPr id="6" name="Footer Placeholder 5"/>
          <p:cNvSpPr>
            <a:spLocks noGrp="1"/>
          </p:cNvSpPr>
          <p:nvPr>
            <p:ph type="ftr" sz="quarter" idx="11"/>
          </p:nvPr>
        </p:nvSpPr>
        <p:spPr/>
        <p:txBody>
          <a:bodyPr/>
          <a:lstStyle>
            <a:lvl1pPr>
              <a:defRPr/>
            </a:lvl1pPr>
          </a:lstStyle>
          <a:p>
            <a:endParaRPr lang="en-US">
              <a:solidFill>
                <a:srgbClr val="000000"/>
              </a:solidFill>
              <a:latin typeface="Arial"/>
            </a:endParaRPr>
          </a:p>
        </p:txBody>
      </p:sp>
      <p:sp>
        <p:nvSpPr>
          <p:cNvPr id="7" name="Slide Number Placeholder 6"/>
          <p:cNvSpPr>
            <a:spLocks noGrp="1"/>
          </p:cNvSpPr>
          <p:nvPr>
            <p:ph type="sldNum" sz="quarter" idx="12"/>
          </p:nvPr>
        </p:nvSpPr>
        <p:spPr/>
        <p:txBody>
          <a:bodyPr/>
          <a:lstStyle>
            <a:lvl1pPr>
              <a:defRPr/>
            </a:lvl1pPr>
          </a:lstStyle>
          <a:p>
            <a:fld id="{77EC31CD-254E-46BD-AE8F-5032358FFCE9}"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663233774"/>
      </p:ext>
    </p:extLst>
  </p:cSld>
  <p:clrMapOvr>
    <a:masterClrMapping/>
  </p:clrMapOvr>
</p:sldLayout>
</file>

<file path=ppt/slideLayouts/slideLayout25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000000"/>
              </a:solidFill>
              <a:latin typeface="Arial"/>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latin typeface="Arial"/>
            </a:endParaRPr>
          </a:p>
        </p:txBody>
      </p:sp>
      <p:sp>
        <p:nvSpPr>
          <p:cNvPr id="6" name="Slide Number Placeholder 5"/>
          <p:cNvSpPr>
            <a:spLocks noGrp="1"/>
          </p:cNvSpPr>
          <p:nvPr>
            <p:ph type="sldNum" sz="quarter" idx="12"/>
          </p:nvPr>
        </p:nvSpPr>
        <p:spPr/>
        <p:txBody>
          <a:bodyPr/>
          <a:lstStyle>
            <a:lvl1pPr>
              <a:defRPr/>
            </a:lvl1pPr>
          </a:lstStyle>
          <a:p>
            <a:fld id="{427E1799-EAB4-4C20-86C1-7D59FF58E151}"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698214337"/>
      </p:ext>
    </p:extLst>
  </p:cSld>
  <p:clrMapOvr>
    <a:masterClrMapping/>
  </p:clrMapOvr>
</p:sldLayout>
</file>

<file path=ppt/slideLayouts/slideLayout25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000000"/>
              </a:solidFill>
              <a:latin typeface="Arial"/>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latin typeface="Arial"/>
            </a:endParaRPr>
          </a:p>
        </p:txBody>
      </p:sp>
      <p:sp>
        <p:nvSpPr>
          <p:cNvPr id="6" name="Slide Number Placeholder 5"/>
          <p:cNvSpPr>
            <a:spLocks noGrp="1"/>
          </p:cNvSpPr>
          <p:nvPr>
            <p:ph type="sldNum" sz="quarter" idx="12"/>
          </p:nvPr>
        </p:nvSpPr>
        <p:spPr/>
        <p:txBody>
          <a:bodyPr/>
          <a:lstStyle>
            <a:lvl1pPr>
              <a:defRPr/>
            </a:lvl1pPr>
          </a:lstStyle>
          <a:p>
            <a:fld id="{FA451450-2720-477A-BE6D-DEB06AA5DB71}"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492340884"/>
      </p:ext>
    </p:extLst>
  </p:cSld>
  <p:clrMapOvr>
    <a:masterClrMapping/>
  </p:clrMapOvr>
</p:sldLayout>
</file>

<file path=ppt/slideLayouts/slideLayout259.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5"/>
          <p:cNvSpPr>
            <a:spLocks noGrp="1" noChangeArrowheads="1"/>
          </p:cNvSpPr>
          <p:nvPr>
            <p:ph type="sldNum" idx="10"/>
          </p:nvPr>
        </p:nvSpPr>
        <p:spPr/>
        <p:txBody>
          <a:bodyPr/>
          <a:lstStyle>
            <a:lvl1pPr>
              <a:defRPr>
                <a:effectLst>
                  <a:outerShdw blurRad="38100" dist="38100" dir="2700000" algn="tl">
                    <a:srgbClr val="DDDDDD"/>
                  </a:outerShdw>
                </a:effectLst>
              </a:defRPr>
            </a:lvl1pPr>
          </a:lstStyle>
          <a:p>
            <a:pPr>
              <a:defRPr/>
            </a:pPr>
            <a:fld id="{6B41E2D3-6588-A347-BDC2-7FB68E7F7230}" type="slidenum">
              <a:rPr lang="en-GB">
                <a:latin typeface="Times New Roman"/>
                <a:ea typeface="ＭＳ Ｐゴシック"/>
              </a:rPr>
              <a:pPr>
                <a:defRPr/>
              </a:pPr>
              <a:t>‹#›</a:t>
            </a:fld>
            <a:endParaRPr lang="en-GB">
              <a:latin typeface="Times New Roman"/>
              <a:ea typeface="ＭＳ Ｐゴシック"/>
            </a:endParaRPr>
          </a:p>
        </p:txBody>
      </p:sp>
    </p:spTree>
    <p:extLst>
      <p:ext uri="{BB962C8B-B14F-4D97-AF65-F5344CB8AC3E}">
        <p14:creationId xmlns:p14="http://schemas.microsoft.com/office/powerpoint/2010/main" val="2361031241"/>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defRPr>
                <a:latin typeface="Comic Sans MS" charset="0"/>
              </a:defRPr>
            </a:lvl1pPr>
          </a:lstStyle>
          <a:p>
            <a:pPr>
              <a:defRPr/>
            </a:pPr>
            <a:endParaRPr lang="en-US" altLang="zh-TW"/>
          </a:p>
        </p:txBody>
      </p:sp>
      <p:sp>
        <p:nvSpPr>
          <p:cNvPr id="5" name="Rectangle 5"/>
          <p:cNvSpPr>
            <a:spLocks noGrp="1" noChangeArrowheads="1"/>
          </p:cNvSpPr>
          <p:nvPr>
            <p:ph type="ftr" sz="quarter" idx="11"/>
          </p:nvPr>
        </p:nvSpPr>
        <p:spPr/>
        <p:txBody>
          <a:bodyPr/>
          <a:lstStyle>
            <a:lvl1pPr>
              <a:defRPr>
                <a:latin typeface="Comic Sans MS" charset="0"/>
              </a:defRPr>
            </a:lvl1pPr>
          </a:lstStyle>
          <a:p>
            <a:pPr>
              <a:defRPr/>
            </a:pPr>
            <a:endParaRPr lang="en-US" altLang="zh-TW"/>
          </a:p>
        </p:txBody>
      </p:sp>
      <p:sp>
        <p:nvSpPr>
          <p:cNvPr id="6" name="Rectangle 6"/>
          <p:cNvSpPr>
            <a:spLocks noGrp="1" noChangeArrowheads="1"/>
          </p:cNvSpPr>
          <p:nvPr>
            <p:ph type="sldNum" sz="quarter" idx="12"/>
          </p:nvPr>
        </p:nvSpPr>
        <p:spPr/>
        <p:txBody>
          <a:bodyPr/>
          <a:lstStyle>
            <a:lvl1pPr>
              <a:defRPr>
                <a:latin typeface="Comic Sans MS" charset="0"/>
              </a:defRPr>
            </a:lvl1pPr>
          </a:lstStyle>
          <a:p>
            <a:pPr>
              <a:defRPr/>
            </a:pPr>
            <a:fld id="{8E3033E6-B12B-6E43-A100-DEE5094177EA}" type="slidenum">
              <a:rPr lang="en-US" altLang="zh-TW"/>
              <a:pPr>
                <a:defRPr/>
              </a:pPr>
              <a:t>‹#›</a:t>
            </a:fld>
            <a:endParaRPr lang="en-US" altLang="zh-TW"/>
          </a:p>
        </p:txBody>
      </p:sp>
    </p:spTree>
    <p:extLst>
      <p:ext uri="{BB962C8B-B14F-4D97-AF65-F5344CB8AC3E}">
        <p14:creationId xmlns:p14="http://schemas.microsoft.com/office/powerpoint/2010/main" val="1900789872"/>
      </p:ext>
    </p:extLst>
  </p:cSld>
  <p:clrMapOvr>
    <a:masterClrMapping/>
  </p:clrMapOvr>
  <p:transition/>
</p:sldLayout>
</file>

<file path=ppt/slideLayouts/slideLayout26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Tree>
    <p:extLst>
      <p:ext uri="{BB962C8B-B14F-4D97-AF65-F5344CB8AC3E}">
        <p14:creationId xmlns:p14="http://schemas.microsoft.com/office/powerpoint/2010/main" val="3591024180"/>
      </p:ext>
    </p:extLst>
  </p:cSld>
  <p:clrMapOvr>
    <a:masterClrMapping/>
  </p:clrMapOvr>
</p:sldLayout>
</file>

<file path=ppt/slideLayouts/slideLayout26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99235399"/>
      </p:ext>
    </p:extLst>
  </p:cSld>
  <p:clrMapOvr>
    <a:masterClrMapping/>
  </p:clrMapOvr>
</p:sldLayout>
</file>

<file path=ppt/slideLayouts/slideLayout26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Tree>
    <p:extLst>
      <p:ext uri="{BB962C8B-B14F-4D97-AF65-F5344CB8AC3E}">
        <p14:creationId xmlns:p14="http://schemas.microsoft.com/office/powerpoint/2010/main" val="3209137088"/>
      </p:ext>
    </p:extLst>
  </p:cSld>
  <p:clrMapOvr>
    <a:masterClrMapping/>
  </p:clrMapOvr>
</p:sldLayout>
</file>

<file path=ppt/slideLayouts/slideLayout26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157288" y="1981200"/>
            <a:ext cx="3819525"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129213" y="1981200"/>
            <a:ext cx="3819525"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362112171"/>
      </p:ext>
    </p:extLst>
  </p:cSld>
  <p:clrMapOvr>
    <a:masterClrMapping/>
  </p:clrMapOvr>
</p:sldLayout>
</file>

<file path=ppt/slideLayouts/slideLayout26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458318982"/>
      </p:ext>
    </p:extLst>
  </p:cSld>
  <p:clrMapOvr>
    <a:masterClrMapping/>
  </p:clrMapOvr>
</p:sldLayout>
</file>

<file path=ppt/slideLayouts/slideLayout26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1492692137"/>
      </p:ext>
    </p:extLst>
  </p:cSld>
  <p:clrMapOvr>
    <a:masterClrMapping/>
  </p:clrMapOvr>
</p:sldLayout>
</file>

<file path=ppt/slideLayouts/slideLayout26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3609455654"/>
      </p:ext>
    </p:extLst>
  </p:cSld>
  <p:clrMapOvr>
    <a:masterClrMapping/>
  </p:clrMapOvr>
</p:sldLayout>
</file>

<file path=ppt/slideLayouts/slideLayout26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4064210973"/>
      </p:ext>
    </p:extLst>
  </p:cSld>
  <p:clrMapOvr>
    <a:masterClrMapping/>
  </p:clrMapOvr>
</p:sldLayout>
</file>

<file path=ppt/slideLayouts/slideLayout26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2627030778"/>
      </p:ext>
    </p:extLst>
  </p:cSld>
  <p:clrMapOvr>
    <a:masterClrMapping/>
  </p:clrMapOvr>
</p:sldLayout>
</file>

<file path=ppt/slideLayouts/slideLayout26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934519143"/>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defRPr>
                <a:latin typeface="Comic Sans MS" charset="0"/>
              </a:defRPr>
            </a:lvl1pPr>
          </a:lstStyle>
          <a:p>
            <a:pPr>
              <a:defRPr/>
            </a:pPr>
            <a:endParaRPr lang="en-US" altLang="zh-TW"/>
          </a:p>
        </p:txBody>
      </p:sp>
      <p:sp>
        <p:nvSpPr>
          <p:cNvPr id="6" name="Rectangle 5"/>
          <p:cNvSpPr>
            <a:spLocks noGrp="1" noChangeArrowheads="1"/>
          </p:cNvSpPr>
          <p:nvPr>
            <p:ph type="ftr" sz="quarter" idx="11"/>
          </p:nvPr>
        </p:nvSpPr>
        <p:spPr/>
        <p:txBody>
          <a:bodyPr/>
          <a:lstStyle>
            <a:lvl1pPr>
              <a:defRPr>
                <a:latin typeface="Comic Sans MS" charset="0"/>
              </a:defRPr>
            </a:lvl1pPr>
          </a:lstStyle>
          <a:p>
            <a:pPr>
              <a:defRPr/>
            </a:pPr>
            <a:endParaRPr lang="en-US" altLang="zh-TW"/>
          </a:p>
        </p:txBody>
      </p:sp>
      <p:sp>
        <p:nvSpPr>
          <p:cNvPr id="7" name="Rectangle 6"/>
          <p:cNvSpPr>
            <a:spLocks noGrp="1" noChangeArrowheads="1"/>
          </p:cNvSpPr>
          <p:nvPr>
            <p:ph type="sldNum" sz="quarter" idx="12"/>
          </p:nvPr>
        </p:nvSpPr>
        <p:spPr/>
        <p:txBody>
          <a:bodyPr/>
          <a:lstStyle>
            <a:lvl1pPr>
              <a:defRPr>
                <a:latin typeface="Comic Sans MS" charset="0"/>
              </a:defRPr>
            </a:lvl1pPr>
          </a:lstStyle>
          <a:p>
            <a:pPr>
              <a:defRPr/>
            </a:pPr>
            <a:fld id="{ECD03E04-02B0-DD4B-9D68-8ACDC611102A}" type="slidenum">
              <a:rPr lang="en-US" altLang="zh-TW"/>
              <a:pPr>
                <a:defRPr/>
              </a:pPr>
              <a:t>‹#›</a:t>
            </a:fld>
            <a:endParaRPr lang="en-US" altLang="zh-TW"/>
          </a:p>
        </p:txBody>
      </p:sp>
    </p:spTree>
    <p:extLst>
      <p:ext uri="{BB962C8B-B14F-4D97-AF65-F5344CB8AC3E}">
        <p14:creationId xmlns:p14="http://schemas.microsoft.com/office/powerpoint/2010/main" val="230337680"/>
      </p:ext>
    </p:extLst>
  </p:cSld>
  <p:clrMapOvr>
    <a:masterClrMapping/>
  </p:clrMapOvr>
  <p:transition/>
</p:sldLayout>
</file>

<file path=ppt/slideLayouts/slideLayout27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7000875" y="609600"/>
            <a:ext cx="1947863"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157288" y="609600"/>
            <a:ext cx="5691187"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114943125"/>
      </p:ext>
    </p:extLst>
  </p:cSld>
  <p:clrMapOvr>
    <a:masterClrMapping/>
  </p:clrMapOvr>
</p:sldLayout>
</file>

<file path=ppt/slideLayouts/slideLayout27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4000" cy="6858000"/>
            <a:chOff x="0" y="0"/>
            <a:chExt cx="5760" cy="4320"/>
          </a:xfrm>
        </p:grpSpPr>
        <p:grpSp>
          <p:nvGrpSpPr>
            <p:cNvPr id="5" name="Group 3"/>
            <p:cNvGrpSpPr>
              <a:grpSpLocks/>
            </p:cNvGrpSpPr>
            <p:nvPr userDrawn="1"/>
          </p:nvGrpSpPr>
          <p:grpSpPr bwMode="auto">
            <a:xfrm>
              <a:off x="0" y="0"/>
              <a:ext cx="5568" cy="4320"/>
              <a:chOff x="0" y="0"/>
              <a:chExt cx="5568" cy="4320"/>
            </a:xfrm>
          </p:grpSpPr>
          <p:grpSp>
            <p:nvGrpSpPr>
              <p:cNvPr id="9" name="Group 4"/>
              <p:cNvGrpSpPr>
                <a:grpSpLocks/>
              </p:cNvGrpSpPr>
              <p:nvPr userDrawn="1"/>
            </p:nvGrpSpPr>
            <p:grpSpPr bwMode="auto">
              <a:xfrm>
                <a:off x="0" y="0"/>
                <a:ext cx="3216" cy="3072"/>
                <a:chOff x="0" y="0"/>
                <a:chExt cx="2928" cy="2784"/>
              </a:xfrm>
            </p:grpSpPr>
            <p:sp>
              <p:nvSpPr>
                <p:cNvPr id="22" name="Oval 5"/>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23" name="Oval 6"/>
                <p:cNvSpPr>
                  <a:spLocks noChangeArrowheads="1"/>
                </p:cNvSpPr>
                <p:nvPr userDrawn="1"/>
              </p:nvSpPr>
              <p:spPr bwMode="auto">
                <a:xfrm>
                  <a:off x="240" y="240"/>
                  <a:ext cx="2445" cy="230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24" name="Oval 7"/>
                <p:cNvSpPr>
                  <a:spLocks noChangeArrowheads="1"/>
                </p:cNvSpPr>
                <p:nvPr userDrawn="1"/>
              </p:nvSpPr>
              <p:spPr bwMode="auto">
                <a:xfrm>
                  <a:off x="480" y="480"/>
                  <a:ext cx="1968" cy="1822"/>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25" name="Oval 8"/>
                <p:cNvSpPr>
                  <a:spLocks noChangeArrowheads="1"/>
                </p:cNvSpPr>
                <p:nvPr userDrawn="1"/>
              </p:nvSpPr>
              <p:spPr bwMode="auto">
                <a:xfrm>
                  <a:off x="720" y="720"/>
                  <a:ext cx="1488" cy="1349"/>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26" name="Oval 9"/>
                <p:cNvSpPr>
                  <a:spLocks noChangeArrowheads="1"/>
                </p:cNvSpPr>
                <p:nvPr userDrawn="1"/>
              </p:nvSpPr>
              <p:spPr bwMode="auto">
                <a:xfrm>
                  <a:off x="912" y="912"/>
                  <a:ext cx="1103" cy="962"/>
                </a:xfrm>
                <a:prstGeom prst="ellipse">
                  <a:avLst/>
                </a:prstGeom>
                <a:noFill/>
                <a:ln w="9525">
                  <a:solidFill>
                    <a:schemeClr val="accent1"/>
                  </a:solidFill>
                  <a:prstDash val="sysDot"/>
                  <a:round/>
                  <a:headEnd/>
                  <a:tailEnd/>
                </a:ln>
                <a:extLst>
                  <a:ext uri="{909E8E84-426E-40dd-AFC4-6F175D3DCCD1}">
                    <a14:hiddenFill xmlns="" xmlns:a14="http://schemas.microsoft.com/office/drawing/2010/main">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grpSp>
          <p:grpSp>
            <p:nvGrpSpPr>
              <p:cNvPr id="10" name="Group 10"/>
              <p:cNvGrpSpPr>
                <a:grpSpLocks/>
              </p:cNvGrpSpPr>
              <p:nvPr userDrawn="1"/>
            </p:nvGrpSpPr>
            <p:grpSpPr bwMode="auto">
              <a:xfrm>
                <a:off x="2016" y="2016"/>
                <a:ext cx="2448" cy="2304"/>
                <a:chOff x="0" y="0"/>
                <a:chExt cx="2928" cy="2784"/>
              </a:xfrm>
            </p:grpSpPr>
            <p:sp>
              <p:nvSpPr>
                <p:cNvPr id="17" name="Oval 11"/>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18" name="Oval 12"/>
                <p:cNvSpPr>
                  <a:spLocks noChangeArrowheads="1"/>
                </p:cNvSpPr>
                <p:nvPr userDrawn="1"/>
              </p:nvSpPr>
              <p:spPr bwMode="auto">
                <a:xfrm>
                  <a:off x="240" y="240"/>
                  <a:ext cx="2447" cy="2303"/>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19" name="Oval 13"/>
                <p:cNvSpPr>
                  <a:spLocks noChangeArrowheads="1"/>
                </p:cNvSpPr>
                <p:nvPr userDrawn="1"/>
              </p:nvSpPr>
              <p:spPr bwMode="auto">
                <a:xfrm>
                  <a:off x="480" y="480"/>
                  <a:ext cx="1970" cy="1826"/>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20" name="Oval 14"/>
                <p:cNvSpPr>
                  <a:spLocks noChangeArrowheads="1"/>
                </p:cNvSpPr>
                <p:nvPr userDrawn="1"/>
              </p:nvSpPr>
              <p:spPr bwMode="auto">
                <a:xfrm>
                  <a:off x="720" y="720"/>
                  <a:ext cx="1488" cy="134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21" name="Oval 15"/>
                <p:cNvSpPr>
                  <a:spLocks noChangeArrowheads="1"/>
                </p:cNvSpPr>
                <p:nvPr userDrawn="1"/>
              </p:nvSpPr>
              <p:spPr bwMode="auto">
                <a:xfrm>
                  <a:off x="911" y="912"/>
                  <a:ext cx="1105" cy="958"/>
                </a:xfrm>
                <a:prstGeom prst="ellipse">
                  <a:avLst/>
                </a:prstGeom>
                <a:noFill/>
                <a:ln w="9525">
                  <a:solidFill>
                    <a:schemeClr val="accent1"/>
                  </a:solidFill>
                  <a:prstDash val="sysDot"/>
                  <a:round/>
                  <a:headEnd/>
                  <a:tailEnd/>
                </a:ln>
                <a:extLst>
                  <a:ext uri="{909E8E84-426E-40dd-AFC4-6F175D3DCCD1}">
                    <a14:hiddenFill xmlns="" xmlns:a14="http://schemas.microsoft.com/office/drawing/2010/main">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grpSp>
          <p:grpSp>
            <p:nvGrpSpPr>
              <p:cNvPr id="11" name="Group 16"/>
              <p:cNvGrpSpPr>
                <a:grpSpLocks/>
              </p:cNvGrpSpPr>
              <p:nvPr userDrawn="1"/>
            </p:nvGrpSpPr>
            <p:grpSpPr bwMode="auto">
              <a:xfrm>
                <a:off x="2832" y="96"/>
                <a:ext cx="2736" cy="2592"/>
                <a:chOff x="0" y="0"/>
                <a:chExt cx="2928" cy="2784"/>
              </a:xfrm>
            </p:grpSpPr>
            <p:sp>
              <p:nvSpPr>
                <p:cNvPr id="12" name="Oval 17"/>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13" name="Oval 18"/>
                <p:cNvSpPr>
                  <a:spLocks noChangeArrowheads="1"/>
                </p:cNvSpPr>
                <p:nvPr userDrawn="1"/>
              </p:nvSpPr>
              <p:spPr bwMode="auto">
                <a:xfrm>
                  <a:off x="240" y="240"/>
                  <a:ext cx="2452" cy="2305"/>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14" name="Oval 19"/>
                <p:cNvSpPr>
                  <a:spLocks noChangeArrowheads="1"/>
                </p:cNvSpPr>
                <p:nvPr userDrawn="1"/>
              </p:nvSpPr>
              <p:spPr bwMode="auto">
                <a:xfrm>
                  <a:off x="481" y="480"/>
                  <a:ext cx="1967" cy="182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15" name="Oval 20"/>
                <p:cNvSpPr>
                  <a:spLocks noChangeArrowheads="1"/>
                </p:cNvSpPr>
                <p:nvPr userDrawn="1"/>
              </p:nvSpPr>
              <p:spPr bwMode="auto">
                <a:xfrm>
                  <a:off x="720" y="720"/>
                  <a:ext cx="1488" cy="1347"/>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16" name="Oval 21"/>
                <p:cNvSpPr>
                  <a:spLocks noChangeArrowheads="1"/>
                </p:cNvSpPr>
                <p:nvPr userDrawn="1"/>
              </p:nvSpPr>
              <p:spPr bwMode="auto">
                <a:xfrm>
                  <a:off x="912" y="912"/>
                  <a:ext cx="1104" cy="960"/>
                </a:xfrm>
                <a:prstGeom prst="ellipse">
                  <a:avLst/>
                </a:prstGeom>
                <a:noFill/>
                <a:ln w="9525">
                  <a:solidFill>
                    <a:schemeClr val="accent1"/>
                  </a:solidFill>
                  <a:prstDash val="sysDot"/>
                  <a:round/>
                  <a:headEnd/>
                  <a:tailEnd/>
                </a:ln>
                <a:extLst>
                  <a:ext uri="{909E8E84-426E-40dd-AFC4-6F175D3DCCD1}">
                    <a14:hiddenFill xmlns="" xmlns:a14="http://schemas.microsoft.com/office/drawing/2010/main">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grpSp>
        </p:grpSp>
        <p:sp>
          <p:nvSpPr>
            <p:cNvPr id="6" name="Line 22"/>
            <p:cNvSpPr>
              <a:spLocks noChangeShapeType="1"/>
            </p:cNvSpPr>
            <p:nvPr userDrawn="1"/>
          </p:nvSpPr>
          <p:spPr bwMode="auto">
            <a:xfrm flipH="1">
              <a:off x="0" y="1536"/>
              <a:ext cx="1584" cy="2160"/>
            </a:xfrm>
            <a:prstGeom prst="line">
              <a:avLst/>
            </a:prstGeom>
            <a:noFill/>
            <a:ln w="9525">
              <a:solidFill>
                <a:schemeClr val="accent1"/>
              </a:solidFill>
              <a:prstDash val="dash"/>
              <a:round/>
              <a:headEnd/>
              <a:tailEnd/>
            </a:ln>
            <a:extLst>
              <a:ext uri="{909E8E84-426E-40dd-AFC4-6F175D3DCCD1}">
                <a14:hiddenFill xmlns="" xmlns:a14="http://schemas.microsoft.com/office/drawing/2010/main">
                  <a:noFill/>
                </a14:hiddenFill>
              </a:ext>
            </a:extLst>
          </p:spPr>
          <p:txBody>
            <a:bodyPr wrap="none" anchor="ctr"/>
            <a:lstStyle/>
            <a:p>
              <a:pPr defTabSz="914400" fontAlgn="base">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7" name="Line 23"/>
            <p:cNvSpPr>
              <a:spLocks noChangeShapeType="1"/>
            </p:cNvSpPr>
            <p:nvPr userDrawn="1"/>
          </p:nvSpPr>
          <p:spPr bwMode="auto">
            <a:xfrm>
              <a:off x="4176" y="1392"/>
              <a:ext cx="1584" cy="1728"/>
            </a:xfrm>
            <a:prstGeom prst="line">
              <a:avLst/>
            </a:prstGeom>
            <a:noFill/>
            <a:ln w="9525">
              <a:solidFill>
                <a:schemeClr val="accent1"/>
              </a:solidFill>
              <a:prstDash val="dash"/>
              <a:round/>
              <a:headEnd/>
              <a:tailEnd/>
            </a:ln>
            <a:extLst>
              <a:ext uri="{909E8E84-426E-40dd-AFC4-6F175D3DCCD1}">
                <a14:hiddenFill xmlns="" xmlns:a14="http://schemas.microsoft.com/office/drawing/2010/main">
                  <a:noFill/>
                </a14:hiddenFill>
              </a:ext>
            </a:extLst>
          </p:spPr>
          <p:txBody>
            <a:bodyPr wrap="none" anchor="ctr"/>
            <a:lstStyle/>
            <a:p>
              <a:pPr defTabSz="914400" fontAlgn="base">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8" name="Line 24"/>
            <p:cNvSpPr>
              <a:spLocks noChangeShapeType="1"/>
            </p:cNvSpPr>
            <p:nvPr userDrawn="1"/>
          </p:nvSpPr>
          <p:spPr bwMode="auto">
            <a:xfrm flipV="1">
              <a:off x="3216" y="0"/>
              <a:ext cx="240" cy="3120"/>
            </a:xfrm>
            <a:prstGeom prst="line">
              <a:avLst/>
            </a:prstGeom>
            <a:noFill/>
            <a:ln w="9525">
              <a:solidFill>
                <a:schemeClr val="accent1"/>
              </a:solidFill>
              <a:round/>
              <a:headEnd/>
              <a:tailEnd/>
            </a:ln>
            <a:extLst>
              <a:ext uri="{909E8E84-426E-40dd-AFC4-6F175D3DCCD1}">
                <a14:hiddenFill xmlns="" xmlns:a14="http://schemas.microsoft.com/office/drawing/2010/main">
                  <a:noFill/>
                </a14:hiddenFill>
              </a:ext>
            </a:extLst>
          </p:spPr>
          <p:txBody>
            <a:bodyPr wrap="none" anchor="ctr"/>
            <a:lstStyle/>
            <a:p>
              <a:pPr defTabSz="914400" fontAlgn="base">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grpSp>
      <p:sp>
        <p:nvSpPr>
          <p:cNvPr id="76825" name="Rectangle 25"/>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76826" name="Rectangle 26"/>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27" name="Rectangle 27"/>
          <p:cNvSpPr>
            <a:spLocks noGrp="1" noChangeArrowheads="1"/>
          </p:cNvSpPr>
          <p:nvPr>
            <p:ph type="dt" sz="half" idx="10"/>
          </p:nvPr>
        </p:nvSpPr>
        <p:spPr/>
        <p:txBody>
          <a:bodyPr/>
          <a:lstStyle>
            <a:lvl1pPr>
              <a:defRPr b="0"/>
            </a:lvl1pPr>
          </a:lstStyle>
          <a:p>
            <a:pPr>
              <a:defRPr/>
            </a:pPr>
            <a:endParaRPr lang="en-US">
              <a:solidFill>
                <a:srgbClr val="EAEAEA"/>
              </a:solidFill>
            </a:endParaRPr>
          </a:p>
        </p:txBody>
      </p:sp>
      <p:sp>
        <p:nvSpPr>
          <p:cNvPr id="28" name="Rectangle 28"/>
          <p:cNvSpPr>
            <a:spLocks noGrp="1" noChangeArrowheads="1"/>
          </p:cNvSpPr>
          <p:nvPr>
            <p:ph type="ftr" sz="quarter" idx="11"/>
          </p:nvPr>
        </p:nvSpPr>
        <p:spPr/>
        <p:txBody>
          <a:bodyPr/>
          <a:lstStyle>
            <a:lvl1pPr>
              <a:defRPr b="0"/>
            </a:lvl1pPr>
          </a:lstStyle>
          <a:p>
            <a:pPr>
              <a:defRPr/>
            </a:pPr>
            <a:endParaRPr lang="en-US">
              <a:solidFill>
                <a:srgbClr val="EAEAEA"/>
              </a:solidFill>
            </a:endParaRPr>
          </a:p>
        </p:txBody>
      </p:sp>
      <p:sp>
        <p:nvSpPr>
          <p:cNvPr id="29" name="Rectangle 29"/>
          <p:cNvSpPr>
            <a:spLocks noGrp="1" noChangeArrowheads="1"/>
          </p:cNvSpPr>
          <p:nvPr>
            <p:ph type="sldNum" sz="quarter" idx="12"/>
          </p:nvPr>
        </p:nvSpPr>
        <p:spPr/>
        <p:txBody>
          <a:bodyPr/>
          <a:lstStyle>
            <a:lvl1pPr>
              <a:defRPr b="0"/>
            </a:lvl1pPr>
          </a:lstStyle>
          <a:p>
            <a:pPr>
              <a:defRPr/>
            </a:pPr>
            <a:fld id="{7AF3F233-6479-5642-8F0B-DA77AFC36ECF}" type="slidenum">
              <a:rPr lang="en-US">
                <a:solidFill>
                  <a:srgbClr val="EAEAEA"/>
                </a:solidFill>
                <a:latin typeface="Times New Roman"/>
              </a:rPr>
              <a:pPr>
                <a:defRPr/>
              </a:pPr>
              <a:t>‹#›</a:t>
            </a:fld>
            <a:endParaRPr lang="en-US">
              <a:solidFill>
                <a:srgbClr val="EAEAEA"/>
              </a:solidFill>
              <a:latin typeface="Times New Roman"/>
            </a:endParaRPr>
          </a:p>
        </p:txBody>
      </p:sp>
    </p:spTree>
    <p:extLst>
      <p:ext uri="{BB962C8B-B14F-4D97-AF65-F5344CB8AC3E}">
        <p14:creationId xmlns:p14="http://schemas.microsoft.com/office/powerpoint/2010/main" val="4044659902"/>
      </p:ext>
    </p:extLst>
  </p:cSld>
  <p:clrMapOvr>
    <a:masterClrMapping/>
  </p:clrMapOvr>
</p:sldLayout>
</file>

<file path=ppt/slideLayouts/slideLayout27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3"/>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5" name="Rectangle 24"/>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6" name="Rectangle 25"/>
          <p:cNvSpPr>
            <a:spLocks noGrp="1" noChangeArrowheads="1"/>
          </p:cNvSpPr>
          <p:nvPr>
            <p:ph type="sldNum" sz="quarter" idx="12"/>
          </p:nvPr>
        </p:nvSpPr>
        <p:spPr>
          <a:ln/>
        </p:spPr>
        <p:txBody>
          <a:bodyPr/>
          <a:lstStyle>
            <a:lvl1pPr>
              <a:defRPr/>
            </a:lvl1pPr>
          </a:lstStyle>
          <a:p>
            <a:pPr>
              <a:defRPr/>
            </a:pPr>
            <a:fld id="{03A481FC-384C-C747-98CB-86A966DCF72F}" type="slidenum">
              <a:rPr lang="en-US">
                <a:solidFill>
                  <a:srgbClr val="EAEAEA"/>
                </a:solidFill>
                <a:latin typeface="Times New Roman"/>
              </a:rPr>
              <a:pPr>
                <a:defRPr/>
              </a:pPr>
              <a:t>‹#›</a:t>
            </a:fld>
            <a:endParaRPr lang="en-US">
              <a:solidFill>
                <a:srgbClr val="EAEAEA"/>
              </a:solidFill>
              <a:latin typeface="Times New Roman"/>
            </a:endParaRPr>
          </a:p>
        </p:txBody>
      </p:sp>
    </p:spTree>
    <p:extLst>
      <p:ext uri="{BB962C8B-B14F-4D97-AF65-F5344CB8AC3E}">
        <p14:creationId xmlns:p14="http://schemas.microsoft.com/office/powerpoint/2010/main" val="606582684"/>
      </p:ext>
    </p:extLst>
  </p:cSld>
  <p:clrMapOvr>
    <a:masterClrMapping/>
  </p:clrMapOvr>
</p:sldLayout>
</file>

<file path=ppt/slideLayouts/slideLayout27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23"/>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5" name="Rectangle 24"/>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6" name="Rectangle 25"/>
          <p:cNvSpPr>
            <a:spLocks noGrp="1" noChangeArrowheads="1"/>
          </p:cNvSpPr>
          <p:nvPr>
            <p:ph type="sldNum" sz="quarter" idx="12"/>
          </p:nvPr>
        </p:nvSpPr>
        <p:spPr>
          <a:ln/>
        </p:spPr>
        <p:txBody>
          <a:bodyPr/>
          <a:lstStyle>
            <a:lvl1pPr>
              <a:defRPr/>
            </a:lvl1pPr>
          </a:lstStyle>
          <a:p>
            <a:pPr>
              <a:defRPr/>
            </a:pPr>
            <a:fld id="{672AD421-5F8D-4048-A826-D16287DCB198}" type="slidenum">
              <a:rPr lang="en-US">
                <a:solidFill>
                  <a:srgbClr val="EAEAEA"/>
                </a:solidFill>
                <a:latin typeface="Times New Roman"/>
              </a:rPr>
              <a:pPr>
                <a:defRPr/>
              </a:pPr>
              <a:t>‹#›</a:t>
            </a:fld>
            <a:endParaRPr lang="en-US">
              <a:solidFill>
                <a:srgbClr val="EAEAEA"/>
              </a:solidFill>
              <a:latin typeface="Times New Roman"/>
            </a:endParaRPr>
          </a:p>
        </p:txBody>
      </p:sp>
    </p:spTree>
    <p:extLst>
      <p:ext uri="{BB962C8B-B14F-4D97-AF65-F5344CB8AC3E}">
        <p14:creationId xmlns:p14="http://schemas.microsoft.com/office/powerpoint/2010/main" val="184365805"/>
      </p:ext>
    </p:extLst>
  </p:cSld>
  <p:clrMapOvr>
    <a:masterClrMapping/>
  </p:clrMapOvr>
</p:sldLayout>
</file>

<file path=ppt/slideLayouts/slideLayout27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23"/>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6" name="Rectangle 24"/>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7" name="Rectangle 25"/>
          <p:cNvSpPr>
            <a:spLocks noGrp="1" noChangeArrowheads="1"/>
          </p:cNvSpPr>
          <p:nvPr>
            <p:ph type="sldNum" sz="quarter" idx="12"/>
          </p:nvPr>
        </p:nvSpPr>
        <p:spPr>
          <a:ln/>
        </p:spPr>
        <p:txBody>
          <a:bodyPr/>
          <a:lstStyle>
            <a:lvl1pPr>
              <a:defRPr/>
            </a:lvl1pPr>
          </a:lstStyle>
          <a:p>
            <a:pPr>
              <a:defRPr/>
            </a:pPr>
            <a:fld id="{D9C10663-DB0B-4C44-BBC1-4212BBD52973}" type="slidenum">
              <a:rPr lang="en-US">
                <a:solidFill>
                  <a:srgbClr val="EAEAEA"/>
                </a:solidFill>
                <a:latin typeface="Times New Roman"/>
              </a:rPr>
              <a:pPr>
                <a:defRPr/>
              </a:pPr>
              <a:t>‹#›</a:t>
            </a:fld>
            <a:endParaRPr lang="en-US">
              <a:solidFill>
                <a:srgbClr val="EAEAEA"/>
              </a:solidFill>
              <a:latin typeface="Times New Roman"/>
            </a:endParaRPr>
          </a:p>
        </p:txBody>
      </p:sp>
    </p:spTree>
    <p:extLst>
      <p:ext uri="{BB962C8B-B14F-4D97-AF65-F5344CB8AC3E}">
        <p14:creationId xmlns:p14="http://schemas.microsoft.com/office/powerpoint/2010/main" val="392753073"/>
      </p:ext>
    </p:extLst>
  </p:cSld>
  <p:clrMapOvr>
    <a:masterClrMapping/>
  </p:clrMapOvr>
</p:sldLayout>
</file>

<file path=ppt/slideLayouts/slideLayout27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23"/>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8" name="Rectangle 24"/>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9" name="Rectangle 25"/>
          <p:cNvSpPr>
            <a:spLocks noGrp="1" noChangeArrowheads="1"/>
          </p:cNvSpPr>
          <p:nvPr>
            <p:ph type="sldNum" sz="quarter" idx="12"/>
          </p:nvPr>
        </p:nvSpPr>
        <p:spPr>
          <a:ln/>
        </p:spPr>
        <p:txBody>
          <a:bodyPr/>
          <a:lstStyle>
            <a:lvl1pPr>
              <a:defRPr/>
            </a:lvl1pPr>
          </a:lstStyle>
          <a:p>
            <a:pPr>
              <a:defRPr/>
            </a:pPr>
            <a:fld id="{789CEB89-2ED4-BC45-802B-73C456145740}" type="slidenum">
              <a:rPr lang="en-US">
                <a:solidFill>
                  <a:srgbClr val="EAEAEA"/>
                </a:solidFill>
                <a:latin typeface="Times New Roman"/>
              </a:rPr>
              <a:pPr>
                <a:defRPr/>
              </a:pPr>
              <a:t>‹#›</a:t>
            </a:fld>
            <a:endParaRPr lang="en-US">
              <a:solidFill>
                <a:srgbClr val="EAEAEA"/>
              </a:solidFill>
              <a:latin typeface="Times New Roman"/>
            </a:endParaRPr>
          </a:p>
        </p:txBody>
      </p:sp>
    </p:spTree>
    <p:extLst>
      <p:ext uri="{BB962C8B-B14F-4D97-AF65-F5344CB8AC3E}">
        <p14:creationId xmlns:p14="http://schemas.microsoft.com/office/powerpoint/2010/main" val="3753428386"/>
      </p:ext>
    </p:extLst>
  </p:cSld>
  <p:clrMapOvr>
    <a:masterClrMapping/>
  </p:clrMapOvr>
</p:sldLayout>
</file>

<file path=ppt/slideLayouts/slideLayout27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23"/>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4" name="Rectangle 24"/>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5" name="Rectangle 25"/>
          <p:cNvSpPr>
            <a:spLocks noGrp="1" noChangeArrowheads="1"/>
          </p:cNvSpPr>
          <p:nvPr>
            <p:ph type="sldNum" sz="quarter" idx="12"/>
          </p:nvPr>
        </p:nvSpPr>
        <p:spPr>
          <a:ln/>
        </p:spPr>
        <p:txBody>
          <a:bodyPr/>
          <a:lstStyle>
            <a:lvl1pPr>
              <a:defRPr/>
            </a:lvl1pPr>
          </a:lstStyle>
          <a:p>
            <a:pPr>
              <a:defRPr/>
            </a:pPr>
            <a:fld id="{3F1E8E10-F48D-8B4B-B41D-880F5BB9EC39}" type="slidenum">
              <a:rPr lang="en-US">
                <a:solidFill>
                  <a:srgbClr val="EAEAEA"/>
                </a:solidFill>
                <a:latin typeface="Times New Roman"/>
              </a:rPr>
              <a:pPr>
                <a:defRPr/>
              </a:pPr>
              <a:t>‹#›</a:t>
            </a:fld>
            <a:endParaRPr lang="en-US">
              <a:solidFill>
                <a:srgbClr val="EAEAEA"/>
              </a:solidFill>
              <a:latin typeface="Times New Roman"/>
            </a:endParaRPr>
          </a:p>
        </p:txBody>
      </p:sp>
    </p:spTree>
    <p:extLst>
      <p:ext uri="{BB962C8B-B14F-4D97-AF65-F5344CB8AC3E}">
        <p14:creationId xmlns:p14="http://schemas.microsoft.com/office/powerpoint/2010/main" val="1020995188"/>
      </p:ext>
    </p:extLst>
  </p:cSld>
  <p:clrMapOvr>
    <a:masterClrMapping/>
  </p:clrMapOvr>
</p:sldLayout>
</file>

<file path=ppt/slideLayouts/slideLayout27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23"/>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3" name="Rectangle 24"/>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4" name="Rectangle 25"/>
          <p:cNvSpPr>
            <a:spLocks noGrp="1" noChangeArrowheads="1"/>
          </p:cNvSpPr>
          <p:nvPr>
            <p:ph type="sldNum" sz="quarter" idx="12"/>
          </p:nvPr>
        </p:nvSpPr>
        <p:spPr>
          <a:ln/>
        </p:spPr>
        <p:txBody>
          <a:bodyPr/>
          <a:lstStyle>
            <a:lvl1pPr>
              <a:defRPr/>
            </a:lvl1pPr>
          </a:lstStyle>
          <a:p>
            <a:pPr>
              <a:defRPr/>
            </a:pPr>
            <a:fld id="{5D63D05D-BDBC-C54A-9C0C-23CD2AC943A2}" type="slidenum">
              <a:rPr lang="en-US">
                <a:solidFill>
                  <a:srgbClr val="EAEAEA"/>
                </a:solidFill>
                <a:latin typeface="Times New Roman"/>
              </a:rPr>
              <a:pPr>
                <a:defRPr/>
              </a:pPr>
              <a:t>‹#›</a:t>
            </a:fld>
            <a:endParaRPr lang="en-US">
              <a:solidFill>
                <a:srgbClr val="EAEAEA"/>
              </a:solidFill>
              <a:latin typeface="Times New Roman"/>
            </a:endParaRPr>
          </a:p>
        </p:txBody>
      </p:sp>
    </p:spTree>
    <p:extLst>
      <p:ext uri="{BB962C8B-B14F-4D97-AF65-F5344CB8AC3E}">
        <p14:creationId xmlns:p14="http://schemas.microsoft.com/office/powerpoint/2010/main" val="905534446"/>
      </p:ext>
    </p:extLst>
  </p:cSld>
  <p:clrMapOvr>
    <a:masterClrMapping/>
  </p:clrMapOvr>
</p:sldLayout>
</file>

<file path=ppt/slideLayouts/slideLayout27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3"/>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6" name="Rectangle 24"/>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7" name="Rectangle 25"/>
          <p:cNvSpPr>
            <a:spLocks noGrp="1" noChangeArrowheads="1"/>
          </p:cNvSpPr>
          <p:nvPr>
            <p:ph type="sldNum" sz="quarter" idx="12"/>
          </p:nvPr>
        </p:nvSpPr>
        <p:spPr>
          <a:ln/>
        </p:spPr>
        <p:txBody>
          <a:bodyPr/>
          <a:lstStyle>
            <a:lvl1pPr>
              <a:defRPr/>
            </a:lvl1pPr>
          </a:lstStyle>
          <a:p>
            <a:pPr>
              <a:defRPr/>
            </a:pPr>
            <a:fld id="{36050BFF-7F31-664B-8B17-BD16F61CA5E8}" type="slidenum">
              <a:rPr lang="en-US">
                <a:solidFill>
                  <a:srgbClr val="EAEAEA"/>
                </a:solidFill>
                <a:latin typeface="Times New Roman"/>
              </a:rPr>
              <a:pPr>
                <a:defRPr/>
              </a:pPr>
              <a:t>‹#›</a:t>
            </a:fld>
            <a:endParaRPr lang="en-US">
              <a:solidFill>
                <a:srgbClr val="EAEAEA"/>
              </a:solidFill>
              <a:latin typeface="Times New Roman"/>
            </a:endParaRPr>
          </a:p>
        </p:txBody>
      </p:sp>
    </p:spTree>
    <p:extLst>
      <p:ext uri="{BB962C8B-B14F-4D97-AF65-F5344CB8AC3E}">
        <p14:creationId xmlns:p14="http://schemas.microsoft.com/office/powerpoint/2010/main" val="1813764624"/>
      </p:ext>
    </p:extLst>
  </p:cSld>
  <p:clrMapOvr>
    <a:masterClrMapping/>
  </p:clrMapOvr>
</p:sldLayout>
</file>

<file path=ppt/slideLayouts/slideLayout27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3"/>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6" name="Rectangle 24"/>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7" name="Rectangle 25"/>
          <p:cNvSpPr>
            <a:spLocks noGrp="1" noChangeArrowheads="1"/>
          </p:cNvSpPr>
          <p:nvPr>
            <p:ph type="sldNum" sz="quarter" idx="12"/>
          </p:nvPr>
        </p:nvSpPr>
        <p:spPr>
          <a:ln/>
        </p:spPr>
        <p:txBody>
          <a:bodyPr/>
          <a:lstStyle>
            <a:lvl1pPr>
              <a:defRPr/>
            </a:lvl1pPr>
          </a:lstStyle>
          <a:p>
            <a:pPr>
              <a:defRPr/>
            </a:pPr>
            <a:fld id="{87FCE5B4-B3EE-3748-8D6B-A36EC9481DBC}" type="slidenum">
              <a:rPr lang="en-US">
                <a:solidFill>
                  <a:srgbClr val="EAEAEA"/>
                </a:solidFill>
                <a:latin typeface="Times New Roman"/>
              </a:rPr>
              <a:pPr>
                <a:defRPr/>
              </a:pPr>
              <a:t>‹#›</a:t>
            </a:fld>
            <a:endParaRPr lang="en-US">
              <a:solidFill>
                <a:srgbClr val="EAEAEA"/>
              </a:solidFill>
              <a:latin typeface="Times New Roman"/>
            </a:endParaRPr>
          </a:p>
        </p:txBody>
      </p:sp>
    </p:spTree>
    <p:extLst>
      <p:ext uri="{BB962C8B-B14F-4D97-AF65-F5344CB8AC3E}">
        <p14:creationId xmlns:p14="http://schemas.microsoft.com/office/powerpoint/2010/main" val="1613296889"/>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defRPr>
                <a:latin typeface="Comic Sans MS" charset="0"/>
              </a:defRPr>
            </a:lvl1pPr>
          </a:lstStyle>
          <a:p>
            <a:pPr>
              <a:defRPr/>
            </a:pPr>
            <a:endParaRPr lang="en-US" altLang="zh-TW"/>
          </a:p>
        </p:txBody>
      </p:sp>
      <p:sp>
        <p:nvSpPr>
          <p:cNvPr id="8" name="Rectangle 5"/>
          <p:cNvSpPr>
            <a:spLocks noGrp="1" noChangeArrowheads="1"/>
          </p:cNvSpPr>
          <p:nvPr>
            <p:ph type="ftr" sz="quarter" idx="11"/>
          </p:nvPr>
        </p:nvSpPr>
        <p:spPr/>
        <p:txBody>
          <a:bodyPr/>
          <a:lstStyle>
            <a:lvl1pPr>
              <a:defRPr>
                <a:latin typeface="Comic Sans MS" charset="0"/>
              </a:defRPr>
            </a:lvl1pPr>
          </a:lstStyle>
          <a:p>
            <a:pPr>
              <a:defRPr/>
            </a:pPr>
            <a:endParaRPr lang="en-US" altLang="zh-TW"/>
          </a:p>
        </p:txBody>
      </p:sp>
      <p:sp>
        <p:nvSpPr>
          <p:cNvPr id="9" name="Rectangle 6"/>
          <p:cNvSpPr>
            <a:spLocks noGrp="1" noChangeArrowheads="1"/>
          </p:cNvSpPr>
          <p:nvPr>
            <p:ph type="sldNum" sz="quarter" idx="12"/>
          </p:nvPr>
        </p:nvSpPr>
        <p:spPr/>
        <p:txBody>
          <a:bodyPr/>
          <a:lstStyle>
            <a:lvl1pPr>
              <a:defRPr>
                <a:latin typeface="Comic Sans MS" charset="0"/>
              </a:defRPr>
            </a:lvl1pPr>
          </a:lstStyle>
          <a:p>
            <a:pPr>
              <a:defRPr/>
            </a:pPr>
            <a:fld id="{50E3667B-783A-0941-A93C-A7491FF7EDAF}" type="slidenum">
              <a:rPr lang="en-US" altLang="zh-TW"/>
              <a:pPr>
                <a:defRPr/>
              </a:pPr>
              <a:t>‹#›</a:t>
            </a:fld>
            <a:endParaRPr lang="en-US" altLang="zh-TW"/>
          </a:p>
        </p:txBody>
      </p:sp>
    </p:spTree>
    <p:extLst>
      <p:ext uri="{BB962C8B-B14F-4D97-AF65-F5344CB8AC3E}">
        <p14:creationId xmlns:p14="http://schemas.microsoft.com/office/powerpoint/2010/main" val="3211013912"/>
      </p:ext>
    </p:extLst>
  </p:cSld>
  <p:clrMapOvr>
    <a:masterClrMapping/>
  </p:clrMapOvr>
  <p:transition/>
</p:sldLayout>
</file>

<file path=ppt/slideLayouts/slideLayout28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3"/>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5" name="Rectangle 24"/>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6" name="Rectangle 25"/>
          <p:cNvSpPr>
            <a:spLocks noGrp="1" noChangeArrowheads="1"/>
          </p:cNvSpPr>
          <p:nvPr>
            <p:ph type="sldNum" sz="quarter" idx="12"/>
          </p:nvPr>
        </p:nvSpPr>
        <p:spPr>
          <a:ln/>
        </p:spPr>
        <p:txBody>
          <a:bodyPr/>
          <a:lstStyle>
            <a:lvl1pPr>
              <a:defRPr/>
            </a:lvl1pPr>
          </a:lstStyle>
          <a:p>
            <a:pPr>
              <a:defRPr/>
            </a:pPr>
            <a:fld id="{3915FE78-3B88-8345-8255-BBA980889743}" type="slidenum">
              <a:rPr lang="en-US">
                <a:solidFill>
                  <a:srgbClr val="EAEAEA"/>
                </a:solidFill>
                <a:latin typeface="Times New Roman"/>
              </a:rPr>
              <a:pPr>
                <a:defRPr/>
              </a:pPr>
              <a:t>‹#›</a:t>
            </a:fld>
            <a:endParaRPr lang="en-US">
              <a:solidFill>
                <a:srgbClr val="EAEAEA"/>
              </a:solidFill>
              <a:latin typeface="Times New Roman"/>
            </a:endParaRPr>
          </a:p>
        </p:txBody>
      </p:sp>
    </p:spTree>
    <p:extLst>
      <p:ext uri="{BB962C8B-B14F-4D97-AF65-F5344CB8AC3E}">
        <p14:creationId xmlns:p14="http://schemas.microsoft.com/office/powerpoint/2010/main" val="2807553590"/>
      </p:ext>
    </p:extLst>
  </p:cSld>
  <p:clrMapOvr>
    <a:masterClrMapping/>
  </p:clrMapOvr>
</p:sldLayout>
</file>

<file path=ppt/slideLayouts/slideLayout28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3"/>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5" name="Rectangle 24"/>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6" name="Rectangle 25"/>
          <p:cNvSpPr>
            <a:spLocks noGrp="1" noChangeArrowheads="1"/>
          </p:cNvSpPr>
          <p:nvPr>
            <p:ph type="sldNum" sz="quarter" idx="12"/>
          </p:nvPr>
        </p:nvSpPr>
        <p:spPr>
          <a:ln/>
        </p:spPr>
        <p:txBody>
          <a:bodyPr/>
          <a:lstStyle>
            <a:lvl1pPr>
              <a:defRPr/>
            </a:lvl1pPr>
          </a:lstStyle>
          <a:p>
            <a:pPr>
              <a:defRPr/>
            </a:pPr>
            <a:fld id="{84E6A349-1A8E-7E43-98DB-2733B83357BC}" type="slidenum">
              <a:rPr lang="en-US">
                <a:solidFill>
                  <a:srgbClr val="EAEAEA"/>
                </a:solidFill>
                <a:latin typeface="Times New Roman"/>
              </a:rPr>
              <a:pPr>
                <a:defRPr/>
              </a:pPr>
              <a:t>‹#›</a:t>
            </a:fld>
            <a:endParaRPr lang="en-US">
              <a:solidFill>
                <a:srgbClr val="EAEAEA"/>
              </a:solidFill>
              <a:latin typeface="Times New Roman"/>
            </a:endParaRPr>
          </a:p>
        </p:txBody>
      </p:sp>
    </p:spTree>
    <p:extLst>
      <p:ext uri="{BB962C8B-B14F-4D97-AF65-F5344CB8AC3E}">
        <p14:creationId xmlns:p14="http://schemas.microsoft.com/office/powerpoint/2010/main" val="2745669617"/>
      </p:ext>
    </p:extLst>
  </p:cSld>
  <p:clrMapOvr>
    <a:masterClrMapping/>
  </p:clrMapOvr>
</p:sldLayout>
</file>

<file path=ppt/slideLayouts/slideLayout282.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Table Placeholder 2"/>
          <p:cNvSpPr>
            <a:spLocks noGrp="1"/>
          </p:cNvSpPr>
          <p:nvPr>
            <p:ph type="tbl" idx="1"/>
          </p:nvPr>
        </p:nvSpPr>
        <p:spPr>
          <a:xfrm>
            <a:off x="685800" y="1981200"/>
            <a:ext cx="7772400" cy="4114800"/>
          </a:xfrm>
        </p:spPr>
        <p:txBody>
          <a:bodyPr/>
          <a:lstStyle/>
          <a:p>
            <a:pPr lvl="0"/>
            <a:endParaRPr lang="en-US" noProof="0"/>
          </a:p>
        </p:txBody>
      </p:sp>
      <p:sp>
        <p:nvSpPr>
          <p:cNvPr id="4" name="Rectangle 23"/>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5" name="Rectangle 24"/>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6" name="Rectangle 25"/>
          <p:cNvSpPr>
            <a:spLocks noGrp="1" noChangeArrowheads="1"/>
          </p:cNvSpPr>
          <p:nvPr>
            <p:ph type="sldNum" sz="quarter" idx="12"/>
          </p:nvPr>
        </p:nvSpPr>
        <p:spPr>
          <a:ln/>
        </p:spPr>
        <p:txBody>
          <a:bodyPr/>
          <a:lstStyle>
            <a:lvl1pPr>
              <a:defRPr/>
            </a:lvl1pPr>
          </a:lstStyle>
          <a:p>
            <a:pPr>
              <a:defRPr/>
            </a:pPr>
            <a:fld id="{218956BD-71C1-E74E-A883-26C78610C9E7}" type="slidenum">
              <a:rPr lang="en-US">
                <a:solidFill>
                  <a:srgbClr val="EAEAEA"/>
                </a:solidFill>
                <a:latin typeface="Times New Roman"/>
              </a:rPr>
              <a:pPr>
                <a:defRPr/>
              </a:pPr>
              <a:t>‹#›</a:t>
            </a:fld>
            <a:endParaRPr lang="en-US">
              <a:solidFill>
                <a:srgbClr val="EAEAEA"/>
              </a:solidFill>
              <a:latin typeface="Times New Roman"/>
            </a:endParaRPr>
          </a:p>
        </p:txBody>
      </p:sp>
    </p:spTree>
    <p:extLst>
      <p:ext uri="{BB962C8B-B14F-4D97-AF65-F5344CB8AC3E}">
        <p14:creationId xmlns:p14="http://schemas.microsoft.com/office/powerpoint/2010/main" val="576589696"/>
      </p:ext>
    </p:extLst>
  </p:cSld>
  <p:clrMapOvr>
    <a:masterClrMapping/>
  </p:clrMapOvr>
</p:sldLayout>
</file>

<file path=ppt/slideLayouts/slideLayout28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pPr>
              <a:defRPr/>
            </a:pPr>
            <a:fld id="{A611C0C6-8E56-F645-9900-47C75293FAFC}" type="datetimeFigureOut">
              <a:rPr lang="en-US">
                <a:latin typeface="Calibri"/>
              </a:rPr>
              <a:pPr>
                <a:defRPr/>
              </a:pPr>
              <a:t>9/28/24</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75507DE7-DD1F-354B-8539-BD5FA1FE9B09}"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3464678109"/>
      </p:ext>
    </p:extLst>
  </p:cSld>
  <p:clrMapOvr>
    <a:masterClrMapping/>
  </p:clrMapOvr>
</p:sldLayout>
</file>

<file path=ppt/slideLayouts/slideLayout28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D4DC585D-94D8-D741-9119-5CD076B3BAE3}" type="datetimeFigureOut">
              <a:rPr lang="en-US">
                <a:latin typeface="Calibri"/>
              </a:rPr>
              <a:pPr>
                <a:defRPr/>
              </a:pPr>
              <a:t>9/28/24</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74AB8549-213E-214E-82D9-CE4F021701AE}"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2058452320"/>
      </p:ext>
    </p:extLst>
  </p:cSld>
  <p:clrMapOvr>
    <a:masterClrMapping/>
  </p:clrMapOvr>
</p:sldLayout>
</file>

<file path=ppt/slideLayouts/slideLayout28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pPr>
              <a:defRPr/>
            </a:pPr>
            <a:fld id="{4DCD3612-902D-BF4E-8D85-9CFA5C1F6B0E}" type="datetimeFigureOut">
              <a:rPr lang="en-US">
                <a:latin typeface="Calibri"/>
              </a:rPr>
              <a:pPr>
                <a:defRPr/>
              </a:pPr>
              <a:t>9/28/24</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BEA9B9A1-4171-B24F-B3D0-A4BDD87CB759}"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3427191340"/>
      </p:ext>
    </p:extLst>
  </p:cSld>
  <p:clrMapOvr>
    <a:masterClrMapping/>
  </p:clrMapOvr>
</p:sldLayout>
</file>

<file path=ppt/slideLayouts/slideLayout28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10"/>
          </p:nvPr>
        </p:nvSpPr>
        <p:spPr/>
        <p:txBody>
          <a:bodyPr/>
          <a:lstStyle>
            <a:lvl1pPr>
              <a:defRPr/>
            </a:lvl1pPr>
          </a:lstStyle>
          <a:p>
            <a:pPr>
              <a:defRPr/>
            </a:pPr>
            <a:fld id="{B7887B33-ACC6-6940-9AA5-23AD07BD0FB7}" type="datetimeFigureOut">
              <a:rPr lang="en-US">
                <a:latin typeface="Calibri"/>
              </a:rPr>
              <a:pPr>
                <a:defRPr/>
              </a:pPr>
              <a:t>9/28/24</a:t>
            </a:fld>
            <a:endParaRPr lang="en-US">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a:lvl1pPr>
          </a:lstStyle>
          <a:p>
            <a:pPr>
              <a:defRPr/>
            </a:pPr>
            <a:fld id="{CF2457A7-C16A-6044-A084-E765EF709B80}"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3100964022"/>
      </p:ext>
    </p:extLst>
  </p:cSld>
  <p:clrMapOvr>
    <a:masterClrMapping/>
  </p:clrMapOvr>
</p:sldLayout>
</file>

<file path=ppt/slideLayouts/slideLayout28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p:txBody>
          <a:bodyPr/>
          <a:lstStyle>
            <a:lvl1pPr>
              <a:defRPr/>
            </a:lvl1pPr>
          </a:lstStyle>
          <a:p>
            <a:pPr>
              <a:defRPr/>
            </a:pPr>
            <a:fld id="{A0D73B7F-6F88-7B49-A129-1C6D819887CC}" type="datetimeFigureOut">
              <a:rPr lang="en-US">
                <a:latin typeface="Calibri"/>
              </a:rPr>
              <a:pPr>
                <a:defRPr/>
              </a:pPr>
              <a:t>9/28/24</a:t>
            </a:fld>
            <a:endParaRPr lang="en-US">
              <a:latin typeface="Calibri"/>
            </a:endParaRPr>
          </a:p>
        </p:txBody>
      </p:sp>
      <p:sp>
        <p:nvSpPr>
          <p:cNvPr id="8"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9" name="Slide Number Placeholder 5"/>
          <p:cNvSpPr>
            <a:spLocks noGrp="1"/>
          </p:cNvSpPr>
          <p:nvPr>
            <p:ph type="sldNum" sz="quarter" idx="12"/>
          </p:nvPr>
        </p:nvSpPr>
        <p:spPr/>
        <p:txBody>
          <a:bodyPr/>
          <a:lstStyle>
            <a:lvl1pPr>
              <a:defRPr/>
            </a:lvl1pPr>
          </a:lstStyle>
          <a:p>
            <a:pPr>
              <a:defRPr/>
            </a:pPr>
            <a:fld id="{FAFF49FA-8BBC-BF40-B6F5-2B6CAE055106}"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571116764"/>
      </p:ext>
    </p:extLst>
  </p:cSld>
  <p:clrMapOvr>
    <a:masterClrMapping/>
  </p:clrMapOvr>
</p:sldLayout>
</file>

<file path=ppt/slideLayouts/slideLayout28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p:cNvSpPr>
            <a:spLocks noGrp="1"/>
          </p:cNvSpPr>
          <p:nvPr>
            <p:ph type="dt" sz="half" idx="10"/>
          </p:nvPr>
        </p:nvSpPr>
        <p:spPr/>
        <p:txBody>
          <a:bodyPr/>
          <a:lstStyle>
            <a:lvl1pPr>
              <a:defRPr/>
            </a:lvl1pPr>
          </a:lstStyle>
          <a:p>
            <a:pPr>
              <a:defRPr/>
            </a:pPr>
            <a:fld id="{F3B58193-3EDA-7E47-A08E-CF77F0FF523F}" type="datetimeFigureOut">
              <a:rPr lang="en-US">
                <a:latin typeface="Calibri"/>
              </a:rPr>
              <a:pPr>
                <a:defRPr/>
              </a:pPr>
              <a:t>9/28/24</a:t>
            </a:fld>
            <a:endParaRPr lang="en-US">
              <a:latin typeface="Calibri"/>
            </a:endParaRPr>
          </a:p>
        </p:txBody>
      </p:sp>
      <p:sp>
        <p:nvSpPr>
          <p:cNvPr id="4"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5" name="Slide Number Placeholder 5"/>
          <p:cNvSpPr>
            <a:spLocks noGrp="1"/>
          </p:cNvSpPr>
          <p:nvPr>
            <p:ph type="sldNum" sz="quarter" idx="12"/>
          </p:nvPr>
        </p:nvSpPr>
        <p:spPr/>
        <p:txBody>
          <a:bodyPr/>
          <a:lstStyle>
            <a:lvl1pPr>
              <a:defRPr/>
            </a:lvl1pPr>
          </a:lstStyle>
          <a:p>
            <a:pPr>
              <a:defRPr/>
            </a:pPr>
            <a:fld id="{517849E1-B5C5-314A-B281-73E242E17370}"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2343129228"/>
      </p:ext>
    </p:extLst>
  </p:cSld>
  <p:clrMapOvr>
    <a:masterClrMapping/>
  </p:clrMapOvr>
</p:sldLayout>
</file>

<file path=ppt/slideLayouts/slideLayout28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a:lvl1pPr>
          </a:lstStyle>
          <a:p>
            <a:pPr>
              <a:defRPr/>
            </a:pPr>
            <a:fld id="{613776DD-BCFF-2347-9DB2-08FFF25F3CC6}" type="datetimeFigureOut">
              <a:rPr lang="en-US">
                <a:latin typeface="Calibri"/>
              </a:rPr>
              <a:pPr>
                <a:defRPr/>
              </a:pPr>
              <a:t>9/28/24</a:t>
            </a:fld>
            <a:endParaRPr lang="en-US">
              <a:latin typeface="Calibri"/>
            </a:endParaRPr>
          </a:p>
        </p:txBody>
      </p:sp>
      <p:sp>
        <p:nvSpPr>
          <p:cNvPr id="3"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4" name="Slide Number Placeholder 5"/>
          <p:cNvSpPr>
            <a:spLocks noGrp="1"/>
          </p:cNvSpPr>
          <p:nvPr>
            <p:ph type="sldNum" sz="quarter" idx="12"/>
          </p:nvPr>
        </p:nvSpPr>
        <p:spPr/>
        <p:txBody>
          <a:bodyPr/>
          <a:lstStyle>
            <a:lvl1pPr>
              <a:defRPr/>
            </a:lvl1pPr>
          </a:lstStyle>
          <a:p>
            <a:pPr>
              <a:defRPr/>
            </a:pPr>
            <a:fld id="{2A5C4921-66B5-7543-811E-C21B1D437B43}"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1503128155"/>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defRPr>
                <a:latin typeface="Comic Sans MS" charset="0"/>
              </a:defRPr>
            </a:lvl1pPr>
          </a:lstStyle>
          <a:p>
            <a:pPr>
              <a:defRPr/>
            </a:pPr>
            <a:endParaRPr lang="en-US" altLang="zh-TW"/>
          </a:p>
        </p:txBody>
      </p:sp>
      <p:sp>
        <p:nvSpPr>
          <p:cNvPr id="4" name="Rectangle 5"/>
          <p:cNvSpPr>
            <a:spLocks noGrp="1" noChangeArrowheads="1"/>
          </p:cNvSpPr>
          <p:nvPr>
            <p:ph type="ftr" sz="quarter" idx="11"/>
          </p:nvPr>
        </p:nvSpPr>
        <p:spPr/>
        <p:txBody>
          <a:bodyPr/>
          <a:lstStyle>
            <a:lvl1pPr>
              <a:defRPr>
                <a:latin typeface="Comic Sans MS" charset="0"/>
              </a:defRPr>
            </a:lvl1pPr>
          </a:lstStyle>
          <a:p>
            <a:pPr>
              <a:defRPr/>
            </a:pPr>
            <a:endParaRPr lang="en-US" altLang="zh-TW"/>
          </a:p>
        </p:txBody>
      </p:sp>
      <p:sp>
        <p:nvSpPr>
          <p:cNvPr id="5" name="Rectangle 6"/>
          <p:cNvSpPr>
            <a:spLocks noGrp="1" noChangeArrowheads="1"/>
          </p:cNvSpPr>
          <p:nvPr>
            <p:ph type="sldNum" sz="quarter" idx="12"/>
          </p:nvPr>
        </p:nvSpPr>
        <p:spPr/>
        <p:txBody>
          <a:bodyPr/>
          <a:lstStyle>
            <a:lvl1pPr>
              <a:defRPr>
                <a:latin typeface="Comic Sans MS" charset="0"/>
              </a:defRPr>
            </a:lvl1pPr>
          </a:lstStyle>
          <a:p>
            <a:pPr>
              <a:defRPr/>
            </a:pPr>
            <a:fld id="{C79A1046-B8AD-F34F-B3A1-788B5BFF18F8}" type="slidenum">
              <a:rPr lang="en-US" altLang="zh-TW"/>
              <a:pPr>
                <a:defRPr/>
              </a:pPr>
              <a:t>‹#›</a:t>
            </a:fld>
            <a:endParaRPr lang="en-US" altLang="zh-TW"/>
          </a:p>
        </p:txBody>
      </p:sp>
    </p:spTree>
    <p:extLst>
      <p:ext uri="{BB962C8B-B14F-4D97-AF65-F5344CB8AC3E}">
        <p14:creationId xmlns:p14="http://schemas.microsoft.com/office/powerpoint/2010/main" val="3894649830"/>
      </p:ext>
    </p:extLst>
  </p:cSld>
  <p:clrMapOvr>
    <a:masterClrMapping/>
  </p:clrMapOvr>
  <p:transition/>
</p:sldLayout>
</file>

<file path=ppt/slideLayouts/slideLayout29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fld id="{95543DB9-2EA3-6B45-B436-75ADEDB03FA1}" type="datetimeFigureOut">
              <a:rPr lang="en-US">
                <a:latin typeface="Calibri"/>
              </a:rPr>
              <a:pPr>
                <a:defRPr/>
              </a:pPr>
              <a:t>9/28/24</a:t>
            </a:fld>
            <a:endParaRPr lang="en-US">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a:lvl1pPr>
          </a:lstStyle>
          <a:p>
            <a:pPr>
              <a:defRPr/>
            </a:pPr>
            <a:fld id="{DE7ED437-9308-8641-BBFC-ACC1A8A4E1B6}"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3359841383"/>
      </p:ext>
    </p:extLst>
  </p:cSld>
  <p:clrMapOvr>
    <a:masterClrMapping/>
  </p:clrMapOvr>
</p:sldLayout>
</file>

<file path=ppt/slideLayouts/slideLayout29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fld id="{D49111B4-27D1-E24F-8681-ED0AED499611}" type="datetimeFigureOut">
              <a:rPr lang="en-US">
                <a:latin typeface="Calibri"/>
              </a:rPr>
              <a:pPr>
                <a:defRPr/>
              </a:pPr>
              <a:t>9/28/24</a:t>
            </a:fld>
            <a:endParaRPr lang="en-US">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a:lvl1pPr>
          </a:lstStyle>
          <a:p>
            <a:pPr>
              <a:defRPr/>
            </a:pPr>
            <a:fld id="{E255DCD0-C907-984D-AF92-77AE53B910D8}"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1547750342"/>
      </p:ext>
    </p:extLst>
  </p:cSld>
  <p:clrMapOvr>
    <a:masterClrMapping/>
  </p:clrMapOvr>
</p:sldLayout>
</file>

<file path=ppt/slideLayouts/slideLayout29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0B85F353-BA9A-9945-A99A-A2D1E31EBF91}" type="datetimeFigureOut">
              <a:rPr lang="en-US">
                <a:latin typeface="Calibri"/>
              </a:rPr>
              <a:pPr>
                <a:defRPr/>
              </a:pPr>
              <a:t>9/28/24</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1E643D4A-C991-F84E-B7D0-3D90C509183C}"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127153687"/>
      </p:ext>
    </p:extLst>
  </p:cSld>
  <p:clrMapOvr>
    <a:masterClrMapping/>
  </p:clrMapOvr>
</p:sldLayout>
</file>

<file path=ppt/slideLayouts/slideLayout29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87D0505A-3F5A-AA4A-8828-D12D14C2F522}" type="datetimeFigureOut">
              <a:rPr lang="en-US">
                <a:latin typeface="Calibri"/>
              </a:rPr>
              <a:pPr>
                <a:defRPr/>
              </a:pPr>
              <a:t>9/28/24</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C9BB1D17-A101-5241-A1D8-6FB093169D74}"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2968199959"/>
      </p:ext>
    </p:extLst>
  </p:cSld>
  <p:clrMapOvr>
    <a:masterClrMapping/>
  </p:clrMapOvr>
</p:sldLayout>
</file>

<file path=ppt/slideLayouts/slideLayout29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2"/>
          <p:cNvSpPr>
            <a:spLocks noGrp="1" noChangeArrowheads="1"/>
          </p:cNvSpPr>
          <p:nvPr>
            <p:ph type="dt" sz="half" idx="10"/>
          </p:nvPr>
        </p:nvSpPr>
        <p:spPr/>
        <p:txBody>
          <a:bodyPr/>
          <a:lstStyle>
            <a:lvl1pPr>
              <a:defRPr/>
            </a:lvl1pPr>
          </a:lstStyle>
          <a:p>
            <a:pPr>
              <a:defRPr/>
            </a:pPr>
            <a:endParaRPr lang="en-US"/>
          </a:p>
        </p:txBody>
      </p:sp>
      <p:sp>
        <p:nvSpPr>
          <p:cNvPr id="5" name="Rectangle 13"/>
          <p:cNvSpPr>
            <a:spLocks noGrp="1" noChangeArrowheads="1"/>
          </p:cNvSpPr>
          <p:nvPr>
            <p:ph type="ftr" sz="quarter" idx="11"/>
          </p:nvPr>
        </p:nvSpPr>
        <p:spPr/>
        <p:txBody>
          <a:bodyPr/>
          <a:lstStyle>
            <a:lvl1pPr>
              <a:defRPr/>
            </a:lvl1pPr>
          </a:lstStyle>
          <a:p>
            <a:pPr>
              <a:defRPr/>
            </a:pPr>
            <a:endParaRPr lang="en-US"/>
          </a:p>
        </p:txBody>
      </p:sp>
      <p:sp>
        <p:nvSpPr>
          <p:cNvPr id="6"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183608D9-E17D-EF41-B855-0F776DCE407A}" type="slidenum">
              <a:rPr lang="en-US"/>
              <a:pPr>
                <a:defRPr/>
              </a:pPr>
              <a:t>‹#›</a:t>
            </a:fld>
            <a:endParaRPr lang="en-US"/>
          </a:p>
        </p:txBody>
      </p:sp>
    </p:spTree>
    <p:extLst>
      <p:ext uri="{BB962C8B-B14F-4D97-AF65-F5344CB8AC3E}">
        <p14:creationId xmlns:p14="http://schemas.microsoft.com/office/powerpoint/2010/main" val="1916829772"/>
      </p:ext>
    </p:extLst>
  </p:cSld>
  <p:clrMapOvr>
    <a:masterClrMapping/>
  </p:clrMapOvr>
  <p:transition/>
</p:sldLayout>
</file>

<file path=ppt/slideLayouts/slideLayout29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2"/>
          <p:cNvSpPr>
            <a:spLocks noGrp="1" noChangeArrowheads="1"/>
          </p:cNvSpPr>
          <p:nvPr>
            <p:ph type="dt" sz="half" idx="10"/>
          </p:nvPr>
        </p:nvSpPr>
        <p:spPr/>
        <p:txBody>
          <a:bodyPr/>
          <a:lstStyle>
            <a:lvl1pPr>
              <a:defRPr/>
            </a:lvl1pPr>
          </a:lstStyle>
          <a:p>
            <a:pPr>
              <a:defRPr/>
            </a:pPr>
            <a:endParaRPr lang="en-US"/>
          </a:p>
        </p:txBody>
      </p:sp>
      <p:sp>
        <p:nvSpPr>
          <p:cNvPr id="5" name="Rectangle 13"/>
          <p:cNvSpPr>
            <a:spLocks noGrp="1" noChangeArrowheads="1"/>
          </p:cNvSpPr>
          <p:nvPr>
            <p:ph type="ftr" sz="quarter" idx="11"/>
          </p:nvPr>
        </p:nvSpPr>
        <p:spPr/>
        <p:txBody>
          <a:bodyPr/>
          <a:lstStyle>
            <a:lvl1pPr>
              <a:defRPr/>
            </a:lvl1pPr>
          </a:lstStyle>
          <a:p>
            <a:pPr>
              <a:defRPr/>
            </a:pPr>
            <a:endParaRPr lang="en-US"/>
          </a:p>
        </p:txBody>
      </p:sp>
      <p:sp>
        <p:nvSpPr>
          <p:cNvPr id="6"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ABE16645-8042-E44F-8343-D9B42FFDC89F}" type="slidenum">
              <a:rPr lang="en-US"/>
              <a:pPr>
                <a:defRPr/>
              </a:pPr>
              <a:t>‹#›</a:t>
            </a:fld>
            <a:endParaRPr lang="en-US"/>
          </a:p>
        </p:txBody>
      </p:sp>
    </p:spTree>
    <p:extLst>
      <p:ext uri="{BB962C8B-B14F-4D97-AF65-F5344CB8AC3E}">
        <p14:creationId xmlns:p14="http://schemas.microsoft.com/office/powerpoint/2010/main" val="2377953205"/>
      </p:ext>
    </p:extLst>
  </p:cSld>
  <p:clrMapOvr>
    <a:masterClrMapping/>
  </p:clrMapOvr>
  <p:transition/>
</p:sldLayout>
</file>

<file path=ppt/slideLayouts/slideLayout29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2"/>
          <p:cNvSpPr>
            <a:spLocks noGrp="1" noChangeArrowheads="1"/>
          </p:cNvSpPr>
          <p:nvPr>
            <p:ph type="dt" sz="half" idx="10"/>
          </p:nvPr>
        </p:nvSpPr>
        <p:spPr/>
        <p:txBody>
          <a:bodyPr/>
          <a:lstStyle>
            <a:lvl1pPr>
              <a:defRPr/>
            </a:lvl1pPr>
          </a:lstStyle>
          <a:p>
            <a:pPr>
              <a:defRPr/>
            </a:pPr>
            <a:endParaRPr lang="en-US"/>
          </a:p>
        </p:txBody>
      </p:sp>
      <p:sp>
        <p:nvSpPr>
          <p:cNvPr id="6" name="Rectangle 13"/>
          <p:cNvSpPr>
            <a:spLocks noGrp="1" noChangeArrowheads="1"/>
          </p:cNvSpPr>
          <p:nvPr>
            <p:ph type="ftr" sz="quarter" idx="11"/>
          </p:nvPr>
        </p:nvSpPr>
        <p:spPr/>
        <p:txBody>
          <a:bodyPr/>
          <a:lstStyle>
            <a:lvl1pPr>
              <a:defRPr/>
            </a:lvl1pPr>
          </a:lstStyle>
          <a:p>
            <a:pPr>
              <a:defRPr/>
            </a:pPr>
            <a:endParaRPr lang="en-US"/>
          </a:p>
        </p:txBody>
      </p:sp>
      <p:sp>
        <p:nvSpPr>
          <p:cNvPr id="7"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51189A3A-0DC1-7C41-A456-8DF8558F2B8D}" type="slidenum">
              <a:rPr lang="en-US"/>
              <a:pPr>
                <a:defRPr/>
              </a:pPr>
              <a:t>‹#›</a:t>
            </a:fld>
            <a:endParaRPr lang="en-US"/>
          </a:p>
        </p:txBody>
      </p:sp>
    </p:spTree>
    <p:extLst>
      <p:ext uri="{BB962C8B-B14F-4D97-AF65-F5344CB8AC3E}">
        <p14:creationId xmlns:p14="http://schemas.microsoft.com/office/powerpoint/2010/main" val="2476306418"/>
      </p:ext>
    </p:extLst>
  </p:cSld>
  <p:clrMapOvr>
    <a:masterClrMapping/>
  </p:clrMapOvr>
  <p:transition/>
</p:sldLayout>
</file>

<file path=ppt/slideLayouts/slideLayout29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2"/>
          <p:cNvSpPr>
            <a:spLocks noGrp="1" noChangeArrowheads="1"/>
          </p:cNvSpPr>
          <p:nvPr>
            <p:ph type="dt" sz="half" idx="10"/>
          </p:nvPr>
        </p:nvSpPr>
        <p:spPr/>
        <p:txBody>
          <a:bodyPr/>
          <a:lstStyle>
            <a:lvl1pPr>
              <a:defRPr/>
            </a:lvl1pPr>
          </a:lstStyle>
          <a:p>
            <a:pPr>
              <a:defRPr/>
            </a:pPr>
            <a:endParaRPr lang="en-US"/>
          </a:p>
        </p:txBody>
      </p:sp>
      <p:sp>
        <p:nvSpPr>
          <p:cNvPr id="8" name="Rectangle 13"/>
          <p:cNvSpPr>
            <a:spLocks noGrp="1" noChangeArrowheads="1"/>
          </p:cNvSpPr>
          <p:nvPr>
            <p:ph type="ftr" sz="quarter" idx="11"/>
          </p:nvPr>
        </p:nvSpPr>
        <p:spPr/>
        <p:txBody>
          <a:bodyPr/>
          <a:lstStyle>
            <a:lvl1pPr>
              <a:defRPr/>
            </a:lvl1pPr>
          </a:lstStyle>
          <a:p>
            <a:pPr>
              <a:defRPr/>
            </a:pPr>
            <a:endParaRPr lang="en-US"/>
          </a:p>
        </p:txBody>
      </p:sp>
      <p:sp>
        <p:nvSpPr>
          <p:cNvPr id="9"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6BEA7D18-D1E9-844D-9A76-98DC3D89FEEC}" type="slidenum">
              <a:rPr lang="en-US"/>
              <a:pPr>
                <a:defRPr/>
              </a:pPr>
              <a:t>‹#›</a:t>
            </a:fld>
            <a:endParaRPr lang="en-US"/>
          </a:p>
        </p:txBody>
      </p:sp>
    </p:spTree>
    <p:extLst>
      <p:ext uri="{BB962C8B-B14F-4D97-AF65-F5344CB8AC3E}">
        <p14:creationId xmlns:p14="http://schemas.microsoft.com/office/powerpoint/2010/main" val="1758125414"/>
      </p:ext>
    </p:extLst>
  </p:cSld>
  <p:clrMapOvr>
    <a:masterClrMapping/>
  </p:clrMapOvr>
  <p:transition/>
</p:sldLayout>
</file>

<file path=ppt/slideLayouts/slideLayout29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2"/>
          <p:cNvSpPr>
            <a:spLocks noGrp="1" noChangeArrowheads="1"/>
          </p:cNvSpPr>
          <p:nvPr>
            <p:ph type="dt" sz="half" idx="10"/>
          </p:nvPr>
        </p:nvSpPr>
        <p:spPr/>
        <p:txBody>
          <a:bodyPr/>
          <a:lstStyle>
            <a:lvl1pPr>
              <a:defRPr/>
            </a:lvl1pPr>
          </a:lstStyle>
          <a:p>
            <a:pPr>
              <a:defRPr/>
            </a:pPr>
            <a:endParaRPr lang="en-US"/>
          </a:p>
        </p:txBody>
      </p:sp>
      <p:sp>
        <p:nvSpPr>
          <p:cNvPr id="4" name="Rectangle 13"/>
          <p:cNvSpPr>
            <a:spLocks noGrp="1" noChangeArrowheads="1"/>
          </p:cNvSpPr>
          <p:nvPr>
            <p:ph type="ftr" sz="quarter" idx="11"/>
          </p:nvPr>
        </p:nvSpPr>
        <p:spPr/>
        <p:txBody>
          <a:bodyPr/>
          <a:lstStyle>
            <a:lvl1pPr>
              <a:defRPr/>
            </a:lvl1pPr>
          </a:lstStyle>
          <a:p>
            <a:pPr>
              <a:defRPr/>
            </a:pPr>
            <a:endParaRPr lang="en-US"/>
          </a:p>
        </p:txBody>
      </p:sp>
      <p:sp>
        <p:nvSpPr>
          <p:cNvPr id="5"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2E524601-B81A-284C-8D49-5BB266B52D21}" type="slidenum">
              <a:rPr lang="en-US"/>
              <a:pPr>
                <a:defRPr/>
              </a:pPr>
              <a:t>‹#›</a:t>
            </a:fld>
            <a:endParaRPr lang="en-US"/>
          </a:p>
        </p:txBody>
      </p:sp>
    </p:spTree>
    <p:extLst>
      <p:ext uri="{BB962C8B-B14F-4D97-AF65-F5344CB8AC3E}">
        <p14:creationId xmlns:p14="http://schemas.microsoft.com/office/powerpoint/2010/main" val="3670897493"/>
      </p:ext>
    </p:extLst>
  </p:cSld>
  <p:clrMapOvr>
    <a:masterClrMapping/>
  </p:clrMapOvr>
  <p:transition/>
</p:sldLayout>
</file>

<file path=ppt/slideLayouts/slideLayout29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2"/>
          <p:cNvSpPr>
            <a:spLocks noGrp="1" noChangeArrowheads="1"/>
          </p:cNvSpPr>
          <p:nvPr>
            <p:ph type="dt" sz="half" idx="10"/>
          </p:nvPr>
        </p:nvSpPr>
        <p:spPr/>
        <p:txBody>
          <a:bodyPr/>
          <a:lstStyle>
            <a:lvl1pPr>
              <a:defRPr/>
            </a:lvl1pPr>
          </a:lstStyle>
          <a:p>
            <a:pPr>
              <a:defRPr/>
            </a:pPr>
            <a:endParaRPr lang="en-US"/>
          </a:p>
        </p:txBody>
      </p:sp>
      <p:sp>
        <p:nvSpPr>
          <p:cNvPr id="3" name="Rectangle 13"/>
          <p:cNvSpPr>
            <a:spLocks noGrp="1" noChangeArrowheads="1"/>
          </p:cNvSpPr>
          <p:nvPr>
            <p:ph type="ftr" sz="quarter" idx="11"/>
          </p:nvPr>
        </p:nvSpPr>
        <p:spPr/>
        <p:txBody>
          <a:bodyPr/>
          <a:lstStyle>
            <a:lvl1pPr>
              <a:defRPr/>
            </a:lvl1pPr>
          </a:lstStyle>
          <a:p>
            <a:pPr>
              <a:defRPr/>
            </a:pPr>
            <a:endParaRPr lang="en-US"/>
          </a:p>
        </p:txBody>
      </p:sp>
      <p:sp>
        <p:nvSpPr>
          <p:cNvPr id="4"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ABB98C5F-39FA-514F-B41D-4A35F65A936B}" type="slidenum">
              <a:rPr lang="en-US"/>
              <a:pPr>
                <a:defRPr/>
              </a:pPr>
              <a:t>‹#›</a:t>
            </a:fld>
            <a:endParaRPr lang="en-US"/>
          </a:p>
        </p:txBody>
      </p:sp>
    </p:spTree>
    <p:extLst>
      <p:ext uri="{BB962C8B-B14F-4D97-AF65-F5344CB8AC3E}">
        <p14:creationId xmlns:p14="http://schemas.microsoft.com/office/powerpoint/2010/main" val="2598631984"/>
      </p:ext>
    </p:extLst>
  </p:cSld>
  <p:clrMapOvr>
    <a:masterClrMapping/>
  </p:clrMapOvr>
  <p:transition/>
</p:sldLayout>
</file>

<file path=ppt/slideLayouts/slideLayout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4"/>
          <p:cNvSpPr>
            <a:spLocks noGrp="1" noChangeArrowheads="1"/>
          </p:cNvSpPr>
          <p:nvPr>
            <p:ph type="dt" sz="half" idx="10"/>
          </p:nvPr>
        </p:nvSpPr>
        <p:spPr/>
        <p:txBody>
          <a:bodyPr/>
          <a:lstStyle>
            <a:lvl1pPr algn="ctr">
              <a:defRPr b="1">
                <a:latin typeface="Arial"/>
                <a:ea typeface="ＭＳ Ｐゴシック"/>
              </a:defRPr>
            </a:lvl1pPr>
          </a:lstStyle>
          <a:p>
            <a:pPr>
              <a:defRPr/>
            </a:pPr>
            <a:endParaRPr lang="en-US"/>
          </a:p>
        </p:txBody>
      </p:sp>
      <p:sp>
        <p:nvSpPr>
          <p:cNvPr id="5" name="Rectangle 45"/>
          <p:cNvSpPr>
            <a:spLocks noGrp="1" noChangeArrowheads="1"/>
          </p:cNvSpPr>
          <p:nvPr>
            <p:ph type="ftr" sz="quarter" idx="11"/>
          </p:nvPr>
        </p:nvSpPr>
        <p:spPr/>
        <p:txBody>
          <a:bodyPr/>
          <a:lstStyle>
            <a:lvl1pPr>
              <a:defRPr b="1">
                <a:latin typeface="Arial"/>
                <a:ea typeface="ＭＳ Ｐゴシック"/>
              </a:defRPr>
            </a:lvl1pPr>
          </a:lstStyle>
          <a:p>
            <a:pPr>
              <a:defRPr/>
            </a:pPr>
            <a:endParaRPr lang="en-US"/>
          </a:p>
        </p:txBody>
      </p:sp>
      <p:sp>
        <p:nvSpPr>
          <p:cNvPr id="6" name="Rectangle 46"/>
          <p:cNvSpPr>
            <a:spLocks noGrp="1" noChangeArrowheads="1"/>
          </p:cNvSpPr>
          <p:nvPr>
            <p:ph type="sldNum" sz="quarter" idx="12"/>
          </p:nvPr>
        </p:nvSpPr>
        <p:spPr/>
        <p:txBody>
          <a:bodyPr/>
          <a:lstStyle>
            <a:lvl1pPr>
              <a:defRPr b="1">
                <a:latin typeface="Arial"/>
                <a:ea typeface="ＭＳ Ｐゴシック"/>
              </a:defRPr>
            </a:lvl1pPr>
          </a:lstStyle>
          <a:p>
            <a:pPr>
              <a:defRPr/>
            </a:pPr>
            <a:fld id="{BC55C9B9-589E-654E-9E04-082F35576FB0}" type="slidenum">
              <a:rPr lang="en-US"/>
              <a:pPr>
                <a:defRPr/>
              </a:pPr>
              <a:t>‹#›</a:t>
            </a:fld>
            <a:endParaRPr lang="en-US"/>
          </a:p>
        </p:txBody>
      </p:sp>
    </p:spTree>
    <p:extLst>
      <p:ext uri="{BB962C8B-B14F-4D97-AF65-F5344CB8AC3E}">
        <p14:creationId xmlns:p14="http://schemas.microsoft.com/office/powerpoint/2010/main" val="2966466469"/>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atin typeface="Comic Sans MS" charset="0"/>
              </a:defRPr>
            </a:lvl1pPr>
          </a:lstStyle>
          <a:p>
            <a:pPr>
              <a:defRPr/>
            </a:pPr>
            <a:endParaRPr lang="en-US" altLang="zh-TW"/>
          </a:p>
        </p:txBody>
      </p:sp>
      <p:sp>
        <p:nvSpPr>
          <p:cNvPr id="3" name="Rectangle 5"/>
          <p:cNvSpPr>
            <a:spLocks noGrp="1" noChangeArrowheads="1"/>
          </p:cNvSpPr>
          <p:nvPr>
            <p:ph type="ftr" sz="quarter" idx="11"/>
          </p:nvPr>
        </p:nvSpPr>
        <p:spPr/>
        <p:txBody>
          <a:bodyPr/>
          <a:lstStyle>
            <a:lvl1pPr>
              <a:defRPr>
                <a:latin typeface="Comic Sans MS" charset="0"/>
              </a:defRPr>
            </a:lvl1pPr>
          </a:lstStyle>
          <a:p>
            <a:pPr>
              <a:defRPr/>
            </a:pPr>
            <a:endParaRPr lang="en-US" altLang="zh-TW"/>
          </a:p>
        </p:txBody>
      </p:sp>
      <p:sp>
        <p:nvSpPr>
          <p:cNvPr id="4" name="Rectangle 6"/>
          <p:cNvSpPr>
            <a:spLocks noGrp="1" noChangeArrowheads="1"/>
          </p:cNvSpPr>
          <p:nvPr>
            <p:ph type="sldNum" sz="quarter" idx="12"/>
          </p:nvPr>
        </p:nvSpPr>
        <p:spPr/>
        <p:txBody>
          <a:bodyPr/>
          <a:lstStyle>
            <a:lvl1pPr>
              <a:defRPr>
                <a:latin typeface="Comic Sans MS" charset="0"/>
              </a:defRPr>
            </a:lvl1pPr>
          </a:lstStyle>
          <a:p>
            <a:pPr>
              <a:defRPr/>
            </a:pPr>
            <a:fld id="{176F291A-42BA-4C40-9887-FA8CA05A4D0C}" type="slidenum">
              <a:rPr lang="en-US" altLang="zh-TW"/>
              <a:pPr>
                <a:defRPr/>
              </a:pPr>
              <a:t>‹#›</a:t>
            </a:fld>
            <a:endParaRPr lang="en-US" altLang="zh-TW"/>
          </a:p>
        </p:txBody>
      </p:sp>
    </p:spTree>
    <p:extLst>
      <p:ext uri="{BB962C8B-B14F-4D97-AF65-F5344CB8AC3E}">
        <p14:creationId xmlns:p14="http://schemas.microsoft.com/office/powerpoint/2010/main" val="164689705"/>
      </p:ext>
    </p:extLst>
  </p:cSld>
  <p:clrMapOvr>
    <a:masterClrMapping/>
  </p:clrMapOvr>
  <p:transition/>
</p:sldLayout>
</file>

<file path=ppt/slideLayouts/slideLayout30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2"/>
          <p:cNvSpPr>
            <a:spLocks noGrp="1" noChangeArrowheads="1"/>
          </p:cNvSpPr>
          <p:nvPr>
            <p:ph type="dt" sz="half" idx="10"/>
          </p:nvPr>
        </p:nvSpPr>
        <p:spPr/>
        <p:txBody>
          <a:bodyPr/>
          <a:lstStyle>
            <a:lvl1pPr>
              <a:defRPr/>
            </a:lvl1pPr>
          </a:lstStyle>
          <a:p>
            <a:pPr>
              <a:defRPr/>
            </a:pPr>
            <a:endParaRPr lang="en-US"/>
          </a:p>
        </p:txBody>
      </p:sp>
      <p:sp>
        <p:nvSpPr>
          <p:cNvPr id="6" name="Rectangle 13"/>
          <p:cNvSpPr>
            <a:spLocks noGrp="1" noChangeArrowheads="1"/>
          </p:cNvSpPr>
          <p:nvPr>
            <p:ph type="ftr" sz="quarter" idx="11"/>
          </p:nvPr>
        </p:nvSpPr>
        <p:spPr/>
        <p:txBody>
          <a:bodyPr/>
          <a:lstStyle>
            <a:lvl1pPr>
              <a:defRPr/>
            </a:lvl1pPr>
          </a:lstStyle>
          <a:p>
            <a:pPr>
              <a:defRPr/>
            </a:pPr>
            <a:endParaRPr lang="en-US"/>
          </a:p>
        </p:txBody>
      </p:sp>
      <p:sp>
        <p:nvSpPr>
          <p:cNvPr id="7"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AF9746B7-792A-3A44-ADFA-C933FA439A6B}" type="slidenum">
              <a:rPr lang="en-US"/>
              <a:pPr>
                <a:defRPr/>
              </a:pPr>
              <a:t>‹#›</a:t>
            </a:fld>
            <a:endParaRPr lang="en-US"/>
          </a:p>
        </p:txBody>
      </p:sp>
    </p:spTree>
    <p:extLst>
      <p:ext uri="{BB962C8B-B14F-4D97-AF65-F5344CB8AC3E}">
        <p14:creationId xmlns:p14="http://schemas.microsoft.com/office/powerpoint/2010/main" val="2632427635"/>
      </p:ext>
    </p:extLst>
  </p:cSld>
  <p:clrMapOvr>
    <a:masterClrMapping/>
  </p:clrMapOvr>
  <p:transition/>
</p:sldLayout>
</file>

<file path=ppt/slideLayouts/slideLayout30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2"/>
          <p:cNvSpPr>
            <a:spLocks noGrp="1" noChangeArrowheads="1"/>
          </p:cNvSpPr>
          <p:nvPr>
            <p:ph type="dt" sz="half" idx="10"/>
          </p:nvPr>
        </p:nvSpPr>
        <p:spPr/>
        <p:txBody>
          <a:bodyPr/>
          <a:lstStyle>
            <a:lvl1pPr>
              <a:defRPr/>
            </a:lvl1pPr>
          </a:lstStyle>
          <a:p>
            <a:pPr>
              <a:defRPr/>
            </a:pPr>
            <a:endParaRPr lang="en-US"/>
          </a:p>
        </p:txBody>
      </p:sp>
      <p:sp>
        <p:nvSpPr>
          <p:cNvPr id="6" name="Rectangle 13"/>
          <p:cNvSpPr>
            <a:spLocks noGrp="1" noChangeArrowheads="1"/>
          </p:cNvSpPr>
          <p:nvPr>
            <p:ph type="ftr" sz="quarter" idx="11"/>
          </p:nvPr>
        </p:nvSpPr>
        <p:spPr/>
        <p:txBody>
          <a:bodyPr/>
          <a:lstStyle>
            <a:lvl1pPr>
              <a:defRPr/>
            </a:lvl1pPr>
          </a:lstStyle>
          <a:p>
            <a:pPr>
              <a:defRPr/>
            </a:pPr>
            <a:endParaRPr lang="en-US"/>
          </a:p>
        </p:txBody>
      </p:sp>
      <p:sp>
        <p:nvSpPr>
          <p:cNvPr id="7"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8D9DDC62-B8DE-0640-BF2B-4B0C5C7B442B}" type="slidenum">
              <a:rPr lang="en-US"/>
              <a:pPr>
                <a:defRPr/>
              </a:pPr>
              <a:t>‹#›</a:t>
            </a:fld>
            <a:endParaRPr lang="en-US"/>
          </a:p>
        </p:txBody>
      </p:sp>
    </p:spTree>
    <p:extLst>
      <p:ext uri="{BB962C8B-B14F-4D97-AF65-F5344CB8AC3E}">
        <p14:creationId xmlns:p14="http://schemas.microsoft.com/office/powerpoint/2010/main" val="938444312"/>
      </p:ext>
    </p:extLst>
  </p:cSld>
  <p:clrMapOvr>
    <a:masterClrMapping/>
  </p:clrMapOvr>
  <p:transition/>
</p:sldLayout>
</file>

<file path=ppt/slideLayouts/slideLayout30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2"/>
          <p:cNvSpPr>
            <a:spLocks noGrp="1" noChangeArrowheads="1"/>
          </p:cNvSpPr>
          <p:nvPr>
            <p:ph type="dt" sz="half" idx="10"/>
          </p:nvPr>
        </p:nvSpPr>
        <p:spPr/>
        <p:txBody>
          <a:bodyPr/>
          <a:lstStyle>
            <a:lvl1pPr>
              <a:defRPr/>
            </a:lvl1pPr>
          </a:lstStyle>
          <a:p>
            <a:pPr>
              <a:defRPr/>
            </a:pPr>
            <a:endParaRPr lang="en-US"/>
          </a:p>
        </p:txBody>
      </p:sp>
      <p:sp>
        <p:nvSpPr>
          <p:cNvPr id="5" name="Rectangle 13"/>
          <p:cNvSpPr>
            <a:spLocks noGrp="1" noChangeArrowheads="1"/>
          </p:cNvSpPr>
          <p:nvPr>
            <p:ph type="ftr" sz="quarter" idx="11"/>
          </p:nvPr>
        </p:nvSpPr>
        <p:spPr/>
        <p:txBody>
          <a:bodyPr/>
          <a:lstStyle>
            <a:lvl1pPr>
              <a:defRPr/>
            </a:lvl1pPr>
          </a:lstStyle>
          <a:p>
            <a:pPr>
              <a:defRPr/>
            </a:pPr>
            <a:endParaRPr lang="en-US"/>
          </a:p>
        </p:txBody>
      </p:sp>
      <p:sp>
        <p:nvSpPr>
          <p:cNvPr id="6"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B79015C7-6C60-534C-878F-B7C81A2869BE}" type="slidenum">
              <a:rPr lang="en-US"/>
              <a:pPr>
                <a:defRPr/>
              </a:pPr>
              <a:t>‹#›</a:t>
            </a:fld>
            <a:endParaRPr lang="en-US"/>
          </a:p>
        </p:txBody>
      </p:sp>
    </p:spTree>
    <p:extLst>
      <p:ext uri="{BB962C8B-B14F-4D97-AF65-F5344CB8AC3E}">
        <p14:creationId xmlns:p14="http://schemas.microsoft.com/office/powerpoint/2010/main" val="3877484222"/>
      </p:ext>
    </p:extLst>
  </p:cSld>
  <p:clrMapOvr>
    <a:masterClrMapping/>
  </p:clrMapOvr>
  <p:transition/>
</p:sldLayout>
</file>

<file path=ppt/slideLayouts/slideLayout30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2"/>
          <p:cNvSpPr>
            <a:spLocks noGrp="1" noChangeArrowheads="1"/>
          </p:cNvSpPr>
          <p:nvPr>
            <p:ph type="dt" sz="half" idx="10"/>
          </p:nvPr>
        </p:nvSpPr>
        <p:spPr/>
        <p:txBody>
          <a:bodyPr/>
          <a:lstStyle>
            <a:lvl1pPr>
              <a:defRPr/>
            </a:lvl1pPr>
          </a:lstStyle>
          <a:p>
            <a:pPr>
              <a:defRPr/>
            </a:pPr>
            <a:endParaRPr lang="en-US"/>
          </a:p>
        </p:txBody>
      </p:sp>
      <p:sp>
        <p:nvSpPr>
          <p:cNvPr id="5" name="Rectangle 13"/>
          <p:cNvSpPr>
            <a:spLocks noGrp="1" noChangeArrowheads="1"/>
          </p:cNvSpPr>
          <p:nvPr>
            <p:ph type="ftr" sz="quarter" idx="11"/>
          </p:nvPr>
        </p:nvSpPr>
        <p:spPr/>
        <p:txBody>
          <a:bodyPr/>
          <a:lstStyle>
            <a:lvl1pPr>
              <a:defRPr/>
            </a:lvl1pPr>
          </a:lstStyle>
          <a:p>
            <a:pPr>
              <a:defRPr/>
            </a:pPr>
            <a:endParaRPr lang="en-US"/>
          </a:p>
        </p:txBody>
      </p:sp>
      <p:sp>
        <p:nvSpPr>
          <p:cNvPr id="6"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9A78BBA1-D83C-D143-93CA-CEE604AAD6A9}" type="slidenum">
              <a:rPr lang="en-US"/>
              <a:pPr>
                <a:defRPr/>
              </a:pPr>
              <a:t>‹#›</a:t>
            </a:fld>
            <a:endParaRPr lang="en-US"/>
          </a:p>
        </p:txBody>
      </p:sp>
    </p:spTree>
    <p:extLst>
      <p:ext uri="{BB962C8B-B14F-4D97-AF65-F5344CB8AC3E}">
        <p14:creationId xmlns:p14="http://schemas.microsoft.com/office/powerpoint/2010/main" val="1022475696"/>
      </p:ext>
    </p:extLst>
  </p:cSld>
  <p:clrMapOvr>
    <a:masterClrMapping/>
  </p:clrMapOvr>
  <p:transition/>
</p:sldLayout>
</file>

<file path=ppt/slideLayouts/slideLayout304.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12"/>
          <p:cNvSpPr>
            <a:spLocks noGrp="1" noChangeArrowheads="1"/>
          </p:cNvSpPr>
          <p:nvPr>
            <p:ph type="dt" sz="half" idx="10"/>
          </p:nvPr>
        </p:nvSpPr>
        <p:spPr/>
        <p:txBody>
          <a:bodyPr/>
          <a:lstStyle>
            <a:lvl1pPr>
              <a:defRPr/>
            </a:lvl1pPr>
          </a:lstStyle>
          <a:p>
            <a:pPr>
              <a:defRPr/>
            </a:pPr>
            <a:endParaRPr lang="en-US"/>
          </a:p>
        </p:txBody>
      </p:sp>
      <p:sp>
        <p:nvSpPr>
          <p:cNvPr id="5" name="Rectangle 13"/>
          <p:cNvSpPr>
            <a:spLocks noGrp="1" noChangeArrowheads="1"/>
          </p:cNvSpPr>
          <p:nvPr>
            <p:ph type="ftr" sz="quarter" idx="11"/>
          </p:nvPr>
        </p:nvSpPr>
        <p:spPr/>
        <p:txBody>
          <a:bodyPr/>
          <a:lstStyle>
            <a:lvl1pPr>
              <a:defRPr/>
            </a:lvl1pPr>
          </a:lstStyle>
          <a:p>
            <a:pPr>
              <a:defRPr/>
            </a:pPr>
            <a:endParaRPr lang="en-US"/>
          </a:p>
        </p:txBody>
      </p:sp>
      <p:sp>
        <p:nvSpPr>
          <p:cNvPr id="6"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AC0D556E-1B47-E145-B343-9708077C202E}" type="slidenum">
              <a:rPr lang="en-US"/>
              <a:pPr>
                <a:defRPr/>
              </a:pPr>
              <a:t>‹#›</a:t>
            </a:fld>
            <a:endParaRPr lang="en-US"/>
          </a:p>
        </p:txBody>
      </p:sp>
    </p:spTree>
    <p:extLst>
      <p:ext uri="{BB962C8B-B14F-4D97-AF65-F5344CB8AC3E}">
        <p14:creationId xmlns:p14="http://schemas.microsoft.com/office/powerpoint/2010/main" val="1789312980"/>
      </p:ext>
    </p:extLst>
  </p:cSld>
  <p:clrMapOvr>
    <a:masterClrMapping/>
  </p:clrMapOvr>
  <p:transition/>
</p:sldLayout>
</file>

<file path=ppt/slideLayouts/slideLayout30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0ED87CB4-A6F5-0740-B5B9-B28E334539BE}" type="slidenum">
              <a:rPr lang="en-US"/>
              <a:pPr>
                <a:defRPr/>
              </a:pPr>
              <a:t>‹#›</a:t>
            </a:fld>
            <a:endParaRPr lang="en-US"/>
          </a:p>
        </p:txBody>
      </p:sp>
    </p:spTree>
    <p:extLst>
      <p:ext uri="{BB962C8B-B14F-4D97-AF65-F5344CB8AC3E}">
        <p14:creationId xmlns:p14="http://schemas.microsoft.com/office/powerpoint/2010/main" val="1328105551"/>
      </p:ext>
    </p:extLst>
  </p:cSld>
  <p:clrMapOvr>
    <a:masterClrMapping/>
  </p:clrMapOvr>
</p:sldLayout>
</file>

<file path=ppt/slideLayouts/slideLayout30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FBC27992-B5C5-A844-93FB-E7FD2ABFB745}" type="slidenum">
              <a:rPr lang="en-US"/>
              <a:pPr>
                <a:defRPr/>
              </a:pPr>
              <a:t>‹#›</a:t>
            </a:fld>
            <a:endParaRPr lang="en-US"/>
          </a:p>
        </p:txBody>
      </p:sp>
    </p:spTree>
    <p:extLst>
      <p:ext uri="{BB962C8B-B14F-4D97-AF65-F5344CB8AC3E}">
        <p14:creationId xmlns:p14="http://schemas.microsoft.com/office/powerpoint/2010/main" val="3359632170"/>
      </p:ext>
    </p:extLst>
  </p:cSld>
  <p:clrMapOvr>
    <a:masterClrMapping/>
  </p:clrMapOvr>
</p:sldLayout>
</file>

<file path=ppt/slideLayouts/slideLayout30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2AEAEA5E-BC0A-6C49-840F-70571C3621CD}" type="slidenum">
              <a:rPr lang="en-US"/>
              <a:pPr>
                <a:defRPr/>
              </a:pPr>
              <a:t>‹#›</a:t>
            </a:fld>
            <a:endParaRPr lang="en-US"/>
          </a:p>
        </p:txBody>
      </p:sp>
    </p:spTree>
    <p:extLst>
      <p:ext uri="{BB962C8B-B14F-4D97-AF65-F5344CB8AC3E}">
        <p14:creationId xmlns:p14="http://schemas.microsoft.com/office/powerpoint/2010/main" val="2188030168"/>
      </p:ext>
    </p:extLst>
  </p:cSld>
  <p:clrMapOvr>
    <a:masterClrMapping/>
  </p:clrMapOvr>
</p:sldLayout>
</file>

<file path=ppt/slideLayouts/slideLayout30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EDC587DB-0570-9347-A22A-51B9FD2977CE}" type="slidenum">
              <a:rPr lang="en-US"/>
              <a:pPr>
                <a:defRPr/>
              </a:pPr>
              <a:t>‹#›</a:t>
            </a:fld>
            <a:endParaRPr lang="en-US"/>
          </a:p>
        </p:txBody>
      </p:sp>
    </p:spTree>
    <p:extLst>
      <p:ext uri="{BB962C8B-B14F-4D97-AF65-F5344CB8AC3E}">
        <p14:creationId xmlns:p14="http://schemas.microsoft.com/office/powerpoint/2010/main" val="632645502"/>
      </p:ext>
    </p:extLst>
  </p:cSld>
  <p:clrMapOvr>
    <a:masterClrMapping/>
  </p:clrMapOvr>
</p:sldLayout>
</file>

<file path=ppt/slideLayouts/slideLayout30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80283C6B-B1EC-F343-8F2A-EEE00D3F743B}" type="slidenum">
              <a:rPr lang="en-US"/>
              <a:pPr>
                <a:defRPr/>
              </a:pPr>
              <a:t>‹#›</a:t>
            </a:fld>
            <a:endParaRPr lang="en-US"/>
          </a:p>
        </p:txBody>
      </p:sp>
    </p:spTree>
    <p:extLst>
      <p:ext uri="{BB962C8B-B14F-4D97-AF65-F5344CB8AC3E}">
        <p14:creationId xmlns:p14="http://schemas.microsoft.com/office/powerpoint/2010/main" val="678511947"/>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atin typeface="Comic Sans MS" charset="0"/>
              </a:defRPr>
            </a:lvl1pPr>
          </a:lstStyle>
          <a:p>
            <a:pPr>
              <a:defRPr/>
            </a:pPr>
            <a:endParaRPr lang="en-US" altLang="zh-TW"/>
          </a:p>
        </p:txBody>
      </p:sp>
      <p:sp>
        <p:nvSpPr>
          <p:cNvPr id="6" name="Rectangle 5"/>
          <p:cNvSpPr>
            <a:spLocks noGrp="1" noChangeArrowheads="1"/>
          </p:cNvSpPr>
          <p:nvPr>
            <p:ph type="ftr" sz="quarter" idx="11"/>
          </p:nvPr>
        </p:nvSpPr>
        <p:spPr/>
        <p:txBody>
          <a:bodyPr/>
          <a:lstStyle>
            <a:lvl1pPr>
              <a:defRPr>
                <a:latin typeface="Comic Sans MS" charset="0"/>
              </a:defRPr>
            </a:lvl1pPr>
          </a:lstStyle>
          <a:p>
            <a:pPr>
              <a:defRPr/>
            </a:pPr>
            <a:endParaRPr lang="en-US" altLang="zh-TW"/>
          </a:p>
        </p:txBody>
      </p:sp>
      <p:sp>
        <p:nvSpPr>
          <p:cNvPr id="7" name="Rectangle 6"/>
          <p:cNvSpPr>
            <a:spLocks noGrp="1" noChangeArrowheads="1"/>
          </p:cNvSpPr>
          <p:nvPr>
            <p:ph type="sldNum" sz="quarter" idx="12"/>
          </p:nvPr>
        </p:nvSpPr>
        <p:spPr/>
        <p:txBody>
          <a:bodyPr/>
          <a:lstStyle>
            <a:lvl1pPr>
              <a:defRPr>
                <a:latin typeface="Comic Sans MS" charset="0"/>
              </a:defRPr>
            </a:lvl1pPr>
          </a:lstStyle>
          <a:p>
            <a:pPr>
              <a:defRPr/>
            </a:pPr>
            <a:fld id="{63747F31-FEA7-E144-8F8E-016FBE29BFAF}" type="slidenum">
              <a:rPr lang="en-US" altLang="zh-TW"/>
              <a:pPr>
                <a:defRPr/>
              </a:pPr>
              <a:t>‹#›</a:t>
            </a:fld>
            <a:endParaRPr lang="en-US" altLang="zh-TW"/>
          </a:p>
        </p:txBody>
      </p:sp>
    </p:spTree>
    <p:extLst>
      <p:ext uri="{BB962C8B-B14F-4D97-AF65-F5344CB8AC3E}">
        <p14:creationId xmlns:p14="http://schemas.microsoft.com/office/powerpoint/2010/main" val="4247174367"/>
      </p:ext>
    </p:extLst>
  </p:cSld>
  <p:clrMapOvr>
    <a:masterClrMapping/>
  </p:clrMapOvr>
  <p:transition/>
</p:sldLayout>
</file>

<file path=ppt/slideLayouts/slideLayout31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lgn="ct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5FE8624F-FBE7-CB4C-A1D1-155976309F53}" type="slidenum">
              <a:rPr lang="en-US"/>
              <a:pPr>
                <a:defRPr/>
              </a:pPr>
              <a:t>‹#›</a:t>
            </a:fld>
            <a:endParaRPr lang="en-US"/>
          </a:p>
        </p:txBody>
      </p:sp>
    </p:spTree>
    <p:extLst>
      <p:ext uri="{BB962C8B-B14F-4D97-AF65-F5344CB8AC3E}">
        <p14:creationId xmlns:p14="http://schemas.microsoft.com/office/powerpoint/2010/main" val="1113084396"/>
      </p:ext>
    </p:extLst>
  </p:cSld>
  <p:clrMapOvr>
    <a:masterClrMapping/>
  </p:clrMapOvr>
</p:sldLayout>
</file>

<file path=ppt/slideLayouts/slideLayout31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8F421922-639B-D94E-850D-61AE0215CE64}" type="slidenum">
              <a:rPr lang="en-US"/>
              <a:pPr>
                <a:defRPr/>
              </a:pPr>
              <a:t>‹#›</a:t>
            </a:fld>
            <a:endParaRPr lang="en-US"/>
          </a:p>
        </p:txBody>
      </p:sp>
    </p:spTree>
    <p:extLst>
      <p:ext uri="{BB962C8B-B14F-4D97-AF65-F5344CB8AC3E}">
        <p14:creationId xmlns:p14="http://schemas.microsoft.com/office/powerpoint/2010/main" val="497791494"/>
      </p:ext>
    </p:extLst>
  </p:cSld>
  <p:clrMapOvr>
    <a:masterClrMapping/>
  </p:clrMapOvr>
</p:sldLayout>
</file>

<file path=ppt/slideLayouts/slideLayout31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2C636029-28F8-C74C-BC4F-B27B77B54025}" type="slidenum">
              <a:rPr lang="en-US"/>
              <a:pPr>
                <a:defRPr/>
              </a:pPr>
              <a:t>‹#›</a:t>
            </a:fld>
            <a:endParaRPr lang="en-US"/>
          </a:p>
        </p:txBody>
      </p:sp>
    </p:spTree>
    <p:extLst>
      <p:ext uri="{BB962C8B-B14F-4D97-AF65-F5344CB8AC3E}">
        <p14:creationId xmlns:p14="http://schemas.microsoft.com/office/powerpoint/2010/main" val="183354336"/>
      </p:ext>
    </p:extLst>
  </p:cSld>
  <p:clrMapOvr>
    <a:masterClrMapping/>
  </p:clrMapOvr>
</p:sldLayout>
</file>

<file path=ppt/slideLayouts/slideLayout31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88D8F855-A994-7F47-89C6-145F3C0CDBEB}" type="slidenum">
              <a:rPr lang="en-US"/>
              <a:pPr>
                <a:defRPr/>
              </a:pPr>
              <a:t>‹#›</a:t>
            </a:fld>
            <a:endParaRPr lang="en-US"/>
          </a:p>
        </p:txBody>
      </p:sp>
    </p:spTree>
    <p:extLst>
      <p:ext uri="{BB962C8B-B14F-4D97-AF65-F5344CB8AC3E}">
        <p14:creationId xmlns:p14="http://schemas.microsoft.com/office/powerpoint/2010/main" val="3023024816"/>
      </p:ext>
    </p:extLst>
  </p:cSld>
  <p:clrMapOvr>
    <a:masterClrMapping/>
  </p:clrMapOvr>
</p:sldLayout>
</file>

<file path=ppt/slideLayouts/slideLayout31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9C9D741A-F786-5548-9EBD-86A2A7B0A3C7}" type="slidenum">
              <a:rPr lang="en-US"/>
              <a:pPr>
                <a:defRPr/>
              </a:pPr>
              <a:t>‹#›</a:t>
            </a:fld>
            <a:endParaRPr lang="en-US"/>
          </a:p>
        </p:txBody>
      </p:sp>
    </p:spTree>
    <p:extLst>
      <p:ext uri="{BB962C8B-B14F-4D97-AF65-F5344CB8AC3E}">
        <p14:creationId xmlns:p14="http://schemas.microsoft.com/office/powerpoint/2010/main" val="1066633063"/>
      </p:ext>
    </p:extLst>
  </p:cSld>
  <p:clrMapOvr>
    <a:masterClrMapping/>
  </p:clrMapOvr>
</p:sldLayout>
</file>

<file path=ppt/slideLayouts/slideLayout31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B0D56EDB-A00C-A541-A783-1B1F87027E28}" type="slidenum">
              <a:rPr lang="en-US"/>
              <a:pPr>
                <a:defRPr/>
              </a:pPr>
              <a:t>‹#›</a:t>
            </a:fld>
            <a:endParaRPr lang="en-US"/>
          </a:p>
        </p:txBody>
      </p:sp>
    </p:spTree>
    <p:extLst>
      <p:ext uri="{BB962C8B-B14F-4D97-AF65-F5344CB8AC3E}">
        <p14:creationId xmlns:p14="http://schemas.microsoft.com/office/powerpoint/2010/main" val="609592924"/>
      </p:ext>
    </p:extLst>
  </p:cSld>
  <p:clrMapOvr>
    <a:masterClrMapping/>
  </p:clrMapOvr>
</p:sldLayout>
</file>

<file path=ppt/slideLayouts/slideLayout316.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94C04B50-37E3-C44F-8A3C-E0EECB2AD8EF}" type="slidenum">
              <a:rPr lang="en-US"/>
              <a:pPr>
                <a:defRPr/>
              </a:pPr>
              <a:t>‹#›</a:t>
            </a:fld>
            <a:endParaRPr lang="en-US"/>
          </a:p>
        </p:txBody>
      </p:sp>
    </p:spTree>
    <p:extLst>
      <p:ext uri="{BB962C8B-B14F-4D97-AF65-F5344CB8AC3E}">
        <p14:creationId xmlns:p14="http://schemas.microsoft.com/office/powerpoint/2010/main" val="3212881873"/>
      </p:ext>
    </p:extLst>
  </p:cSld>
  <p:clrMapOvr>
    <a:masterClrMapping/>
  </p:clrMapOvr>
</p:sldLayout>
</file>

<file path=ppt/slideLayouts/slideLayout317.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p:txBody>
          <a:bodyPr/>
          <a:lstStyle>
            <a:lvl1pPr algn="ctr">
              <a:defRPr/>
            </a:lvl1pPr>
          </a:lstStyle>
          <a:p>
            <a:pPr>
              <a:defRPr/>
            </a:pPr>
            <a:endParaRPr lang="en-US"/>
          </a:p>
        </p:txBody>
      </p:sp>
      <p:sp>
        <p:nvSpPr>
          <p:cNvPr id="7" name="Rectangle 5"/>
          <p:cNvSpPr>
            <a:spLocks noGrp="1" noChangeArrowheads="1"/>
          </p:cNvSpPr>
          <p:nvPr>
            <p:ph type="ftr" sz="quarter" idx="11"/>
          </p:nvPr>
        </p:nvSpPr>
        <p:spPr/>
        <p:txBody>
          <a:bodyPr/>
          <a:lstStyle>
            <a:lvl1pPr>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vl1pPr>
          </a:lstStyle>
          <a:p>
            <a:pPr>
              <a:defRPr/>
            </a:pPr>
            <a:fld id="{BFC77593-07CE-C543-8177-94D0EF123715}" type="slidenum">
              <a:rPr lang="en-US"/>
              <a:pPr>
                <a:defRPr/>
              </a:pPr>
              <a:t>‹#›</a:t>
            </a:fld>
            <a:endParaRPr lang="en-US"/>
          </a:p>
        </p:txBody>
      </p:sp>
    </p:spTree>
    <p:extLst>
      <p:ext uri="{BB962C8B-B14F-4D97-AF65-F5344CB8AC3E}">
        <p14:creationId xmlns:p14="http://schemas.microsoft.com/office/powerpoint/2010/main" val="3750291577"/>
      </p:ext>
    </p:extLst>
  </p:cSld>
  <p:clrMapOvr>
    <a:masterClrMapping/>
  </p:clrMapOvr>
</p:sldLayout>
</file>

<file path=ppt/slideLayouts/slideLayout31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4000" cy="6856413"/>
            <a:chOff x="0" y="0"/>
            <a:chExt cx="5760" cy="4319"/>
          </a:xfrm>
        </p:grpSpPr>
        <p:sp>
          <p:nvSpPr>
            <p:cNvPr id="5" name="Freeform 3"/>
            <p:cNvSpPr>
              <a:spLocks/>
            </p:cNvSpPr>
            <p:nvPr/>
          </p:nvSpPr>
          <p:spPr bwMode="hidden">
            <a:xfrm>
              <a:off x="0" y="12"/>
              <a:ext cx="5758" cy="3273"/>
            </a:xfrm>
            <a:custGeom>
              <a:avLst/>
              <a:gdLst>
                <a:gd name="T0" fmla="*/ 3193 w 5740"/>
                <a:gd name="T1" fmla="*/ 1816 h 3273"/>
                <a:gd name="T2" fmla="*/ 0 w 5740"/>
                <a:gd name="T3" fmla="*/ 0 h 3273"/>
                <a:gd name="T4" fmla="*/ 0 w 5740"/>
                <a:gd name="T5" fmla="*/ 522 h 3273"/>
                <a:gd name="T6" fmla="*/ 3037 w 5740"/>
                <a:gd name="T7" fmla="*/ 1978 h 3273"/>
                <a:gd name="T8" fmla="*/ 5740 w 5740"/>
                <a:gd name="T9" fmla="*/ 3273 h 3273"/>
                <a:gd name="T10" fmla="*/ 5740 w 5740"/>
                <a:gd name="T11" fmla="*/ 3267 h 3273"/>
                <a:gd name="T12" fmla="*/ 3193 w 5740"/>
                <a:gd name="T13" fmla="*/ 1816 h 3273"/>
                <a:gd name="T14" fmla="*/ 3193 w 5740"/>
                <a:gd name="T15" fmla="*/ 1816 h 32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6" name="Freeform 4"/>
            <p:cNvSpPr>
              <a:spLocks/>
            </p:cNvSpPr>
            <p:nvPr/>
          </p:nvSpPr>
          <p:spPr bwMode="hidden">
            <a:xfrm>
              <a:off x="149" y="0"/>
              <a:ext cx="5609" cy="3243"/>
            </a:xfrm>
            <a:custGeom>
              <a:avLst/>
              <a:gdLst>
                <a:gd name="T0" fmla="*/ 3163 w 5591"/>
                <a:gd name="T1" fmla="*/ 1714 h 3243"/>
                <a:gd name="T2" fmla="*/ 431 w 5591"/>
                <a:gd name="T3" fmla="*/ 0 h 3243"/>
                <a:gd name="T4" fmla="*/ 0 w 5591"/>
                <a:gd name="T5" fmla="*/ 0 h 3243"/>
                <a:gd name="T6" fmla="*/ 3086 w 5591"/>
                <a:gd name="T7" fmla="*/ 1786 h 3243"/>
                <a:gd name="T8" fmla="*/ 5591 w 5591"/>
                <a:gd name="T9" fmla="*/ 3243 h 3243"/>
                <a:gd name="T10" fmla="*/ 5591 w 5591"/>
                <a:gd name="T11" fmla="*/ 3237 h 3243"/>
                <a:gd name="T12" fmla="*/ 3163 w 5591"/>
                <a:gd name="T13" fmla="*/ 1714 h 3243"/>
                <a:gd name="T14" fmla="*/ 3163 w 5591"/>
                <a:gd name="T15" fmla="*/ 1714 h 32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7" name="Freeform 5"/>
            <p:cNvSpPr>
              <a:spLocks/>
            </p:cNvSpPr>
            <p:nvPr/>
          </p:nvSpPr>
          <p:spPr bwMode="hidden">
            <a:xfrm>
              <a:off x="0" y="3433"/>
              <a:ext cx="4038" cy="191"/>
            </a:xfrm>
            <a:custGeom>
              <a:avLst/>
              <a:gdLst>
                <a:gd name="T0" fmla="*/ 0 w 4042"/>
                <a:gd name="T1" fmla="*/ 156 h 192"/>
                <a:gd name="T2" fmla="*/ 4042 w 4042"/>
                <a:gd name="T3" fmla="*/ 192 h 192"/>
                <a:gd name="T4" fmla="*/ 4042 w 4042"/>
                <a:gd name="T5" fmla="*/ 144 h 192"/>
                <a:gd name="T6" fmla="*/ 0 w 4042"/>
                <a:gd name="T7" fmla="*/ 0 h 192"/>
                <a:gd name="T8" fmla="*/ 0 w 4042"/>
                <a:gd name="T9" fmla="*/ 156 h 192"/>
                <a:gd name="T10" fmla="*/ 0 w 4042"/>
                <a:gd name="T11" fmla="*/ 156 h 192"/>
              </a:gdLst>
              <a:ahLst/>
              <a:cxnLst>
                <a:cxn ang="0">
                  <a:pos x="T0" y="T1"/>
                </a:cxn>
                <a:cxn ang="0">
                  <a:pos x="T2" y="T3"/>
                </a:cxn>
                <a:cxn ang="0">
                  <a:pos x="T4" y="T5"/>
                </a:cxn>
                <a:cxn ang="0">
                  <a:pos x="T6" y="T7"/>
                </a:cxn>
                <a:cxn ang="0">
                  <a:pos x="T8" y="T9"/>
                </a:cxn>
                <a:cxn ang="0">
                  <a:pos x="T10" y="T11"/>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8" name="Freeform 6"/>
            <p:cNvSpPr>
              <a:spLocks/>
            </p:cNvSpPr>
            <p:nvPr/>
          </p:nvSpPr>
          <p:spPr bwMode="hidden">
            <a:xfrm>
              <a:off x="4038" y="3577"/>
              <a:ext cx="1720" cy="65"/>
            </a:xfrm>
            <a:custGeom>
              <a:avLst/>
              <a:gdLst>
                <a:gd name="T0" fmla="*/ 1696 w 1722"/>
                <a:gd name="T1" fmla="*/ 53 h 66"/>
                <a:gd name="T2" fmla="*/ 1696 w 1722"/>
                <a:gd name="T3" fmla="*/ 47 h 66"/>
                <a:gd name="T4" fmla="*/ 0 w 1722"/>
                <a:gd name="T5" fmla="*/ 0 h 66"/>
                <a:gd name="T6" fmla="*/ 0 w 1722"/>
                <a:gd name="T7" fmla="*/ 35 h 66"/>
                <a:gd name="T8" fmla="*/ 1696 w 1722"/>
                <a:gd name="T9" fmla="*/ 53 h 66"/>
                <a:gd name="T10" fmla="*/ 1696 w 1722"/>
                <a:gd name="T11" fmla="*/ 53 h 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22" h="66">
                  <a:moveTo>
                    <a:pt x="1722" y="66"/>
                  </a:moveTo>
                  <a:lnTo>
                    <a:pt x="1722" y="60"/>
                  </a:lnTo>
                  <a:lnTo>
                    <a:pt x="0" y="0"/>
                  </a:lnTo>
                  <a:lnTo>
                    <a:pt x="0" y="48"/>
                  </a:lnTo>
                  <a:lnTo>
                    <a:pt x="1722" y="66"/>
                  </a:lnTo>
                  <a:close/>
                </a:path>
              </a:pathLst>
            </a:cu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9" name="Freeform 7"/>
            <p:cNvSpPr>
              <a:spLocks/>
            </p:cNvSpPr>
            <p:nvPr/>
          </p:nvSpPr>
          <p:spPr bwMode="hidden">
            <a:xfrm>
              <a:off x="0" y="3726"/>
              <a:ext cx="4784" cy="329"/>
            </a:xfrm>
            <a:custGeom>
              <a:avLst/>
              <a:gdLst>
                <a:gd name="T0" fmla="*/ 0 w 4789"/>
                <a:gd name="T1" fmla="*/ 329 h 329"/>
                <a:gd name="T2" fmla="*/ 4789 w 4789"/>
                <a:gd name="T3" fmla="*/ 77 h 329"/>
                <a:gd name="T4" fmla="*/ 4789 w 4789"/>
                <a:gd name="T5" fmla="*/ 0 h 329"/>
                <a:gd name="T6" fmla="*/ 0 w 4789"/>
                <a:gd name="T7" fmla="*/ 107 h 329"/>
                <a:gd name="T8" fmla="*/ 0 w 4789"/>
                <a:gd name="T9" fmla="*/ 329 h 329"/>
                <a:gd name="T10" fmla="*/ 0 w 4789"/>
                <a:gd name="T11" fmla="*/ 329 h 329"/>
              </a:gdLst>
              <a:ahLst/>
              <a:cxnLst>
                <a:cxn ang="0">
                  <a:pos x="T0" y="T1"/>
                </a:cxn>
                <a:cxn ang="0">
                  <a:pos x="T2" y="T3"/>
                </a:cxn>
                <a:cxn ang="0">
                  <a:pos x="T4" y="T5"/>
                </a:cxn>
                <a:cxn ang="0">
                  <a:pos x="T6" y="T7"/>
                </a:cxn>
                <a:cxn ang="0">
                  <a:pos x="T8" y="T9"/>
                </a:cxn>
                <a:cxn ang="0">
                  <a:pos x="T10" y="T11"/>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a:noFill/>
            </a:ln>
            <a:effectLst/>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 uri="{AF507438-7753-43e0-B8FC-AC1667EBCBE1}">
                <a14:hiddenEffects xmlns="" xmlns:a14="http://schemas.microsoft.com/office/drawing/2010/main">
                  <a:effectLst>
                    <a:outerShdw blurRad="63500" dist="35921" dir="2700000" algn="ctr" rotWithShape="0">
                      <a:srgbClr val="808080"/>
                    </a:outerShdw>
                  </a:effectLst>
                </a14:hiddenEffects>
              </a:ext>
            </a:extLst>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10" name="Freeform 8"/>
            <p:cNvSpPr>
              <a:spLocks/>
            </p:cNvSpPr>
            <p:nvPr/>
          </p:nvSpPr>
          <p:spPr bwMode="hidden">
            <a:xfrm>
              <a:off x="4784" y="3702"/>
              <a:ext cx="974" cy="101"/>
            </a:xfrm>
            <a:custGeom>
              <a:avLst/>
              <a:gdLst>
                <a:gd name="T0" fmla="*/ 962 w 975"/>
                <a:gd name="T1" fmla="*/ 48 h 101"/>
                <a:gd name="T2" fmla="*/ 962 w 975"/>
                <a:gd name="T3" fmla="*/ 0 h 101"/>
                <a:gd name="T4" fmla="*/ 0 w 975"/>
                <a:gd name="T5" fmla="*/ 24 h 101"/>
                <a:gd name="T6" fmla="*/ 0 w 975"/>
                <a:gd name="T7" fmla="*/ 101 h 101"/>
                <a:gd name="T8" fmla="*/ 962 w 975"/>
                <a:gd name="T9" fmla="*/ 48 h 101"/>
                <a:gd name="T10" fmla="*/ 962 w 975"/>
                <a:gd name="T11" fmla="*/ 48 h 10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75" h="101">
                  <a:moveTo>
                    <a:pt x="975" y="48"/>
                  </a:moveTo>
                  <a:lnTo>
                    <a:pt x="975" y="0"/>
                  </a:lnTo>
                  <a:lnTo>
                    <a:pt x="0" y="24"/>
                  </a:lnTo>
                  <a:lnTo>
                    <a:pt x="0" y="101"/>
                  </a:lnTo>
                  <a:lnTo>
                    <a:pt x="975" y="48"/>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1" name="Freeform 9"/>
            <p:cNvSpPr>
              <a:spLocks/>
            </p:cNvSpPr>
            <p:nvPr/>
          </p:nvSpPr>
          <p:spPr bwMode="hidden">
            <a:xfrm>
              <a:off x="3619" y="3815"/>
              <a:ext cx="2139" cy="198"/>
            </a:xfrm>
            <a:custGeom>
              <a:avLst/>
              <a:gdLst>
                <a:gd name="T0" fmla="*/ 2115 w 2141"/>
                <a:gd name="T1" fmla="*/ 0 h 198"/>
                <a:gd name="T2" fmla="*/ 0 w 2141"/>
                <a:gd name="T3" fmla="*/ 156 h 198"/>
                <a:gd name="T4" fmla="*/ 0 w 2141"/>
                <a:gd name="T5" fmla="*/ 198 h 198"/>
                <a:gd name="T6" fmla="*/ 2115 w 2141"/>
                <a:gd name="T7" fmla="*/ 0 h 198"/>
                <a:gd name="T8" fmla="*/ 2115 w 2141"/>
                <a:gd name="T9" fmla="*/ 0 h 1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41" h="198">
                  <a:moveTo>
                    <a:pt x="2141" y="0"/>
                  </a:moveTo>
                  <a:lnTo>
                    <a:pt x="0" y="156"/>
                  </a:lnTo>
                  <a:lnTo>
                    <a:pt x="0" y="198"/>
                  </a:lnTo>
                  <a:lnTo>
                    <a:pt x="2141" y="0"/>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2" name="Freeform 10"/>
            <p:cNvSpPr>
              <a:spLocks/>
            </p:cNvSpPr>
            <p:nvPr/>
          </p:nvSpPr>
          <p:spPr bwMode="hidden">
            <a:xfrm>
              <a:off x="0" y="3971"/>
              <a:ext cx="3619" cy="348"/>
            </a:xfrm>
            <a:custGeom>
              <a:avLst/>
              <a:gdLst>
                <a:gd name="T0" fmla="*/ 0 w 3623"/>
                <a:gd name="T1" fmla="*/ 348 h 348"/>
                <a:gd name="T2" fmla="*/ 311 w 3623"/>
                <a:gd name="T3" fmla="*/ 348 h 348"/>
                <a:gd name="T4" fmla="*/ 3623 w 3623"/>
                <a:gd name="T5" fmla="*/ 42 h 348"/>
                <a:gd name="T6" fmla="*/ 3623 w 3623"/>
                <a:gd name="T7" fmla="*/ 0 h 348"/>
                <a:gd name="T8" fmla="*/ 0 w 3623"/>
                <a:gd name="T9" fmla="*/ 264 h 348"/>
                <a:gd name="T10" fmla="*/ 0 w 3623"/>
                <a:gd name="T11" fmla="*/ 348 h 348"/>
                <a:gd name="T12" fmla="*/ 0 w 3623"/>
                <a:gd name="T13" fmla="*/ 348 h 348"/>
              </a:gdLst>
              <a:ahLst/>
              <a:cxnLst>
                <a:cxn ang="0">
                  <a:pos x="T0" y="T1"/>
                </a:cxn>
                <a:cxn ang="0">
                  <a:pos x="T2" y="T3"/>
                </a:cxn>
                <a:cxn ang="0">
                  <a:pos x="T4" y="T5"/>
                </a:cxn>
                <a:cxn ang="0">
                  <a:pos x="T6" y="T7"/>
                </a:cxn>
                <a:cxn ang="0">
                  <a:pos x="T8" y="T9"/>
                </a:cxn>
                <a:cxn ang="0">
                  <a:pos x="T10" y="T11"/>
                </a:cxn>
                <a:cxn ang="0">
                  <a:pos x="T12" y="T13"/>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13" name="Freeform 11"/>
            <p:cNvSpPr>
              <a:spLocks/>
            </p:cNvSpPr>
            <p:nvPr/>
          </p:nvSpPr>
          <p:spPr bwMode="hidden">
            <a:xfrm>
              <a:off x="2097" y="4043"/>
              <a:ext cx="2514" cy="276"/>
            </a:xfrm>
            <a:custGeom>
              <a:avLst/>
              <a:gdLst>
                <a:gd name="T0" fmla="*/ 2143 w 2517"/>
                <a:gd name="T1" fmla="*/ 276 h 276"/>
                <a:gd name="T2" fmla="*/ 2478 w 2517"/>
                <a:gd name="T3" fmla="*/ 204 h 276"/>
                <a:gd name="T4" fmla="*/ 2221 w 2517"/>
                <a:gd name="T5" fmla="*/ 0 h 276"/>
                <a:gd name="T6" fmla="*/ 0 w 2517"/>
                <a:gd name="T7" fmla="*/ 276 h 276"/>
                <a:gd name="T8" fmla="*/ 2143 w 2517"/>
                <a:gd name="T9" fmla="*/ 276 h 276"/>
                <a:gd name="T10" fmla="*/ 2143 w 2517"/>
                <a:gd name="T11" fmla="*/ 276 h 27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7" h="276">
                  <a:moveTo>
                    <a:pt x="2182" y="276"/>
                  </a:moveTo>
                  <a:lnTo>
                    <a:pt x="2517" y="204"/>
                  </a:lnTo>
                  <a:lnTo>
                    <a:pt x="2260" y="0"/>
                  </a:lnTo>
                  <a:lnTo>
                    <a:pt x="0" y="276"/>
                  </a:lnTo>
                  <a:lnTo>
                    <a:pt x="2182" y="276"/>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4" name="Freeform 12"/>
            <p:cNvSpPr>
              <a:spLocks/>
            </p:cNvSpPr>
            <p:nvPr/>
          </p:nvSpPr>
          <p:spPr bwMode="hidden">
            <a:xfrm>
              <a:off x="4354" y="3869"/>
              <a:ext cx="1404" cy="378"/>
            </a:xfrm>
            <a:custGeom>
              <a:avLst/>
              <a:gdLst>
                <a:gd name="T0" fmla="*/ 1405 w 1405"/>
                <a:gd name="T1" fmla="*/ 126 h 378"/>
                <a:gd name="T2" fmla="*/ 1405 w 1405"/>
                <a:gd name="T3" fmla="*/ 0 h 378"/>
                <a:gd name="T4" fmla="*/ 0 w 1405"/>
                <a:gd name="T5" fmla="*/ 174 h 378"/>
                <a:gd name="T6" fmla="*/ 257 w 1405"/>
                <a:gd name="T7" fmla="*/ 378 h 378"/>
                <a:gd name="T8" fmla="*/ 1405 w 1405"/>
                <a:gd name="T9" fmla="*/ 126 h 378"/>
                <a:gd name="T10" fmla="*/ 1405 w 1405"/>
                <a:gd name="T11" fmla="*/ 126 h 378"/>
              </a:gdLst>
              <a:ahLst/>
              <a:cxnLst>
                <a:cxn ang="0">
                  <a:pos x="T0" y="T1"/>
                </a:cxn>
                <a:cxn ang="0">
                  <a:pos x="T2" y="T3"/>
                </a:cxn>
                <a:cxn ang="0">
                  <a:pos x="T4" y="T5"/>
                </a:cxn>
                <a:cxn ang="0">
                  <a:pos x="T6" y="T7"/>
                </a:cxn>
                <a:cxn ang="0">
                  <a:pos x="T8" y="T9"/>
                </a:cxn>
                <a:cxn ang="0">
                  <a:pos x="T10" y="T11"/>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15" name="Freeform 13"/>
            <p:cNvSpPr>
              <a:spLocks/>
            </p:cNvSpPr>
            <p:nvPr/>
          </p:nvSpPr>
          <p:spPr bwMode="hidden">
            <a:xfrm>
              <a:off x="5030" y="3151"/>
              <a:ext cx="728" cy="240"/>
            </a:xfrm>
            <a:custGeom>
              <a:avLst/>
              <a:gdLst>
                <a:gd name="T0" fmla="*/ 716 w 729"/>
                <a:gd name="T1" fmla="*/ 240 h 240"/>
                <a:gd name="T2" fmla="*/ 0 w 729"/>
                <a:gd name="T3" fmla="*/ 0 h 240"/>
                <a:gd name="T4" fmla="*/ 0 w 729"/>
                <a:gd name="T5" fmla="*/ 6 h 240"/>
                <a:gd name="T6" fmla="*/ 716 w 729"/>
                <a:gd name="T7" fmla="*/ 240 h 240"/>
                <a:gd name="T8" fmla="*/ 716 w 729"/>
                <a:gd name="T9" fmla="*/ 240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9" h="240">
                  <a:moveTo>
                    <a:pt x="729" y="240"/>
                  </a:moveTo>
                  <a:lnTo>
                    <a:pt x="0" y="0"/>
                  </a:lnTo>
                  <a:lnTo>
                    <a:pt x="0" y="6"/>
                  </a:lnTo>
                  <a:lnTo>
                    <a:pt x="729" y="240"/>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6" name="Freeform 14"/>
            <p:cNvSpPr>
              <a:spLocks/>
            </p:cNvSpPr>
            <p:nvPr/>
          </p:nvSpPr>
          <p:spPr bwMode="hidden">
            <a:xfrm>
              <a:off x="0" y="1486"/>
              <a:ext cx="5030" cy="1671"/>
            </a:xfrm>
            <a:custGeom>
              <a:avLst/>
              <a:gdLst>
                <a:gd name="T0" fmla="*/ 0 w 5035"/>
                <a:gd name="T1" fmla="*/ 72 h 1672"/>
                <a:gd name="T2" fmla="*/ 5035 w 5035"/>
                <a:gd name="T3" fmla="*/ 1672 h 1672"/>
                <a:gd name="T4" fmla="*/ 5035 w 5035"/>
                <a:gd name="T5" fmla="*/ 1666 h 1672"/>
                <a:gd name="T6" fmla="*/ 0 w 5035"/>
                <a:gd name="T7" fmla="*/ 0 h 1672"/>
                <a:gd name="T8" fmla="*/ 0 w 5035"/>
                <a:gd name="T9" fmla="*/ 72 h 1672"/>
                <a:gd name="T10" fmla="*/ 0 w 5035"/>
                <a:gd name="T11" fmla="*/ 72 h 1672"/>
              </a:gdLst>
              <a:ahLst/>
              <a:cxnLst>
                <a:cxn ang="0">
                  <a:pos x="T0" y="T1"/>
                </a:cxn>
                <a:cxn ang="0">
                  <a:pos x="T2" y="T3"/>
                </a:cxn>
                <a:cxn ang="0">
                  <a:pos x="T4" y="T5"/>
                </a:cxn>
                <a:cxn ang="0">
                  <a:pos x="T6" y="T7"/>
                </a:cxn>
                <a:cxn ang="0">
                  <a:pos x="T8" y="T9"/>
                </a:cxn>
                <a:cxn ang="0">
                  <a:pos x="T10" y="T11"/>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17" name="Freeform 15"/>
            <p:cNvSpPr>
              <a:spLocks/>
            </p:cNvSpPr>
            <p:nvPr/>
          </p:nvSpPr>
          <p:spPr bwMode="hidden">
            <a:xfrm>
              <a:off x="5030" y="3049"/>
              <a:ext cx="728" cy="318"/>
            </a:xfrm>
            <a:custGeom>
              <a:avLst/>
              <a:gdLst>
                <a:gd name="T0" fmla="*/ 716 w 729"/>
                <a:gd name="T1" fmla="*/ 318 h 318"/>
                <a:gd name="T2" fmla="*/ 716 w 729"/>
                <a:gd name="T3" fmla="*/ 312 h 318"/>
                <a:gd name="T4" fmla="*/ 0 w 729"/>
                <a:gd name="T5" fmla="*/ 0 h 318"/>
                <a:gd name="T6" fmla="*/ 0 w 729"/>
                <a:gd name="T7" fmla="*/ 54 h 318"/>
                <a:gd name="T8" fmla="*/ 716 w 729"/>
                <a:gd name="T9" fmla="*/ 318 h 318"/>
                <a:gd name="T10" fmla="*/ 716 w 729"/>
                <a:gd name="T11" fmla="*/ 318 h 3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29" h="318">
                  <a:moveTo>
                    <a:pt x="729" y="318"/>
                  </a:moveTo>
                  <a:lnTo>
                    <a:pt x="729" y="312"/>
                  </a:lnTo>
                  <a:lnTo>
                    <a:pt x="0" y="0"/>
                  </a:lnTo>
                  <a:lnTo>
                    <a:pt x="0" y="54"/>
                  </a:lnTo>
                  <a:lnTo>
                    <a:pt x="729" y="318"/>
                  </a:lnTo>
                  <a:close/>
                </a:path>
              </a:pathLst>
            </a:cu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8" name="Freeform 16"/>
            <p:cNvSpPr>
              <a:spLocks/>
            </p:cNvSpPr>
            <p:nvPr/>
          </p:nvSpPr>
          <p:spPr bwMode="hidden">
            <a:xfrm>
              <a:off x="0" y="916"/>
              <a:ext cx="5030" cy="2187"/>
            </a:xfrm>
            <a:custGeom>
              <a:avLst/>
              <a:gdLst>
                <a:gd name="T0" fmla="*/ 0 w 5035"/>
                <a:gd name="T1" fmla="*/ 396 h 2188"/>
                <a:gd name="T2" fmla="*/ 5035 w 5035"/>
                <a:gd name="T3" fmla="*/ 2188 h 2188"/>
                <a:gd name="T4" fmla="*/ 5035 w 5035"/>
                <a:gd name="T5" fmla="*/ 2134 h 2188"/>
                <a:gd name="T6" fmla="*/ 0 w 5035"/>
                <a:gd name="T7" fmla="*/ 0 h 2188"/>
                <a:gd name="T8" fmla="*/ 0 w 5035"/>
                <a:gd name="T9" fmla="*/ 396 h 2188"/>
                <a:gd name="T10" fmla="*/ 0 w 5035"/>
                <a:gd name="T11" fmla="*/ 396 h 2188"/>
              </a:gdLst>
              <a:ahLst/>
              <a:cxnLst>
                <a:cxn ang="0">
                  <a:pos x="T0" y="T1"/>
                </a:cxn>
                <a:cxn ang="0">
                  <a:pos x="T2" y="T3"/>
                </a:cxn>
                <a:cxn ang="0">
                  <a:pos x="T4" y="T5"/>
                </a:cxn>
                <a:cxn ang="0">
                  <a:pos x="T6" y="T7"/>
                </a:cxn>
                <a:cxn ang="0">
                  <a:pos x="T8" y="T9"/>
                </a:cxn>
                <a:cxn ang="0">
                  <a:pos x="T10" y="T11"/>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19" name="Freeform 17"/>
            <p:cNvSpPr>
              <a:spLocks/>
            </p:cNvSpPr>
            <p:nvPr/>
          </p:nvSpPr>
          <p:spPr bwMode="hidden">
            <a:xfrm>
              <a:off x="2294" y="0"/>
              <a:ext cx="3159" cy="2725"/>
            </a:xfrm>
            <a:custGeom>
              <a:avLst/>
              <a:gdLst>
                <a:gd name="T0" fmla="*/ 0 w 3163"/>
                <a:gd name="T1" fmla="*/ 0 h 2727"/>
                <a:gd name="T2" fmla="*/ 3145 w 3163"/>
                <a:gd name="T3" fmla="*/ 2727 h 2727"/>
                <a:gd name="T4" fmla="*/ 3163 w 3163"/>
                <a:gd name="T5" fmla="*/ 2704 h 2727"/>
                <a:gd name="T6" fmla="*/ 102 w 3163"/>
                <a:gd name="T7" fmla="*/ 0 h 2727"/>
                <a:gd name="T8" fmla="*/ 0 w 3163"/>
                <a:gd name="T9" fmla="*/ 0 h 2727"/>
                <a:gd name="T10" fmla="*/ 0 w 3163"/>
                <a:gd name="T11" fmla="*/ 0 h 2727"/>
              </a:gdLst>
              <a:ahLst/>
              <a:cxnLst>
                <a:cxn ang="0">
                  <a:pos x="T0" y="T1"/>
                </a:cxn>
                <a:cxn ang="0">
                  <a:pos x="T2" y="T3"/>
                </a:cxn>
                <a:cxn ang="0">
                  <a:pos x="T4" y="T5"/>
                </a:cxn>
                <a:cxn ang="0">
                  <a:pos x="T6" y="T7"/>
                </a:cxn>
                <a:cxn ang="0">
                  <a:pos x="T8" y="T9"/>
                </a:cxn>
                <a:cxn ang="0">
                  <a:pos x="T10" y="T11"/>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20" name="Freeform 18"/>
            <p:cNvSpPr>
              <a:spLocks/>
            </p:cNvSpPr>
            <p:nvPr/>
          </p:nvSpPr>
          <p:spPr bwMode="hidden">
            <a:xfrm>
              <a:off x="5435" y="2702"/>
              <a:ext cx="323" cy="299"/>
            </a:xfrm>
            <a:custGeom>
              <a:avLst/>
              <a:gdLst>
                <a:gd name="T0" fmla="*/ 323 w 323"/>
                <a:gd name="T1" fmla="*/ 299 h 299"/>
                <a:gd name="T2" fmla="*/ 323 w 323"/>
                <a:gd name="T3" fmla="*/ 263 h 299"/>
                <a:gd name="T4" fmla="*/ 18 w 323"/>
                <a:gd name="T5" fmla="*/ 0 h 299"/>
                <a:gd name="T6" fmla="*/ 0 w 323"/>
                <a:gd name="T7" fmla="*/ 23 h 299"/>
                <a:gd name="T8" fmla="*/ 323 w 323"/>
                <a:gd name="T9" fmla="*/ 299 h 299"/>
                <a:gd name="T10" fmla="*/ 323 w 323"/>
                <a:gd name="T11" fmla="*/ 299 h 299"/>
              </a:gdLst>
              <a:ahLst/>
              <a:cxnLst>
                <a:cxn ang="0">
                  <a:pos x="T0" y="T1"/>
                </a:cxn>
                <a:cxn ang="0">
                  <a:pos x="T2" y="T3"/>
                </a:cxn>
                <a:cxn ang="0">
                  <a:pos x="T4" y="T5"/>
                </a:cxn>
                <a:cxn ang="0">
                  <a:pos x="T6" y="T7"/>
                </a:cxn>
                <a:cxn ang="0">
                  <a:pos x="T8" y="T9"/>
                </a:cxn>
                <a:cxn ang="0">
                  <a:pos x="T10" y="T11"/>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21" name="Freeform 19"/>
            <p:cNvSpPr>
              <a:spLocks/>
            </p:cNvSpPr>
            <p:nvPr/>
          </p:nvSpPr>
          <p:spPr bwMode="hidden">
            <a:xfrm>
              <a:off x="5477" y="2588"/>
              <a:ext cx="281" cy="335"/>
            </a:xfrm>
            <a:custGeom>
              <a:avLst/>
              <a:gdLst>
                <a:gd name="T0" fmla="*/ 281 w 281"/>
                <a:gd name="T1" fmla="*/ 335 h 335"/>
                <a:gd name="T2" fmla="*/ 281 w 281"/>
                <a:gd name="T3" fmla="*/ 173 h 335"/>
                <a:gd name="T4" fmla="*/ 96 w 281"/>
                <a:gd name="T5" fmla="*/ 0 h 335"/>
                <a:gd name="T6" fmla="*/ 0 w 281"/>
                <a:gd name="T7" fmla="*/ 90 h 335"/>
                <a:gd name="T8" fmla="*/ 281 w 281"/>
                <a:gd name="T9" fmla="*/ 335 h 335"/>
                <a:gd name="T10" fmla="*/ 281 w 281"/>
                <a:gd name="T11" fmla="*/ 335 h 3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1" h="335">
                  <a:moveTo>
                    <a:pt x="281" y="335"/>
                  </a:moveTo>
                  <a:lnTo>
                    <a:pt x="281" y="173"/>
                  </a:lnTo>
                  <a:lnTo>
                    <a:pt x="96" y="0"/>
                  </a:lnTo>
                  <a:lnTo>
                    <a:pt x="0" y="90"/>
                  </a:lnTo>
                  <a:lnTo>
                    <a:pt x="281" y="335"/>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2" name="Freeform 20"/>
            <p:cNvSpPr>
              <a:spLocks/>
            </p:cNvSpPr>
            <p:nvPr/>
          </p:nvSpPr>
          <p:spPr bwMode="hidden">
            <a:xfrm>
              <a:off x="2454" y="0"/>
              <a:ext cx="3119" cy="2678"/>
            </a:xfrm>
            <a:custGeom>
              <a:avLst/>
              <a:gdLst>
                <a:gd name="T0" fmla="*/ 0 w 3122"/>
                <a:gd name="T1" fmla="*/ 0 h 2680"/>
                <a:gd name="T2" fmla="*/ 3026 w 3122"/>
                <a:gd name="T3" fmla="*/ 2680 h 2680"/>
                <a:gd name="T4" fmla="*/ 3122 w 3122"/>
                <a:gd name="T5" fmla="*/ 2590 h 2680"/>
                <a:gd name="T6" fmla="*/ 383 w 3122"/>
                <a:gd name="T7" fmla="*/ 0 h 2680"/>
                <a:gd name="T8" fmla="*/ 0 w 3122"/>
                <a:gd name="T9" fmla="*/ 0 h 2680"/>
                <a:gd name="T10" fmla="*/ 0 w 3122"/>
                <a:gd name="T11" fmla="*/ 0 h 2680"/>
              </a:gdLst>
              <a:ahLst/>
              <a:cxnLst>
                <a:cxn ang="0">
                  <a:pos x="T0" y="T1"/>
                </a:cxn>
                <a:cxn ang="0">
                  <a:pos x="T2" y="T3"/>
                </a:cxn>
                <a:cxn ang="0">
                  <a:pos x="T4" y="T5"/>
                </a:cxn>
                <a:cxn ang="0">
                  <a:pos x="T6" y="T7"/>
                </a:cxn>
                <a:cxn ang="0">
                  <a:pos x="T8" y="T9"/>
                </a:cxn>
                <a:cxn ang="0">
                  <a:pos x="T10" y="T11"/>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23" name="Freeform 21"/>
            <p:cNvSpPr>
              <a:spLocks/>
            </p:cNvSpPr>
            <p:nvPr/>
          </p:nvSpPr>
          <p:spPr bwMode="hidden">
            <a:xfrm>
              <a:off x="5626" y="2534"/>
              <a:ext cx="132" cy="132"/>
            </a:xfrm>
            <a:custGeom>
              <a:avLst/>
              <a:gdLst>
                <a:gd name="T0" fmla="*/ 132 w 132"/>
                <a:gd name="T1" fmla="*/ 132 h 132"/>
                <a:gd name="T2" fmla="*/ 0 w 132"/>
                <a:gd name="T3" fmla="*/ 0 h 132"/>
                <a:gd name="T4" fmla="*/ 0 w 132"/>
                <a:gd name="T5" fmla="*/ 0 h 132"/>
                <a:gd name="T6" fmla="*/ 132 w 132"/>
                <a:gd name="T7" fmla="*/ 132 h 132"/>
                <a:gd name="T8" fmla="*/ 132 w 132"/>
                <a:gd name="T9" fmla="*/ 132 h 1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2" h="132">
                  <a:moveTo>
                    <a:pt x="132" y="132"/>
                  </a:moveTo>
                  <a:lnTo>
                    <a:pt x="0" y="0"/>
                  </a:lnTo>
                  <a:lnTo>
                    <a:pt x="132" y="132"/>
                  </a:lnTo>
                  <a:close/>
                </a:path>
              </a:pathLst>
            </a:custGeom>
            <a:solidFill>
              <a:srgbClr val="FF9999"/>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4" name="Freeform 22"/>
            <p:cNvSpPr>
              <a:spLocks/>
            </p:cNvSpPr>
            <p:nvPr/>
          </p:nvSpPr>
          <p:spPr bwMode="hidden">
            <a:xfrm>
              <a:off x="3112" y="0"/>
              <a:ext cx="2514" cy="2534"/>
            </a:xfrm>
            <a:custGeom>
              <a:avLst/>
              <a:gdLst>
                <a:gd name="T0" fmla="*/ 0 w 2517"/>
                <a:gd name="T1" fmla="*/ 0 h 2536"/>
                <a:gd name="T2" fmla="*/ 2517 w 2517"/>
                <a:gd name="T3" fmla="*/ 2536 h 2536"/>
                <a:gd name="T4" fmla="*/ 2517 w 2517"/>
                <a:gd name="T5" fmla="*/ 2536 h 2536"/>
                <a:gd name="T6" fmla="*/ 66 w 2517"/>
                <a:gd name="T7" fmla="*/ 0 h 2536"/>
                <a:gd name="T8" fmla="*/ 0 w 2517"/>
                <a:gd name="T9" fmla="*/ 0 h 2536"/>
                <a:gd name="T10" fmla="*/ 0 w 2517"/>
                <a:gd name="T11" fmla="*/ 0 h 2536"/>
              </a:gdLst>
              <a:ahLst/>
              <a:cxnLst>
                <a:cxn ang="0">
                  <a:pos x="T0" y="T1"/>
                </a:cxn>
                <a:cxn ang="0">
                  <a:pos x="T2" y="T3"/>
                </a:cxn>
                <a:cxn ang="0">
                  <a:pos x="T4" y="T5"/>
                </a:cxn>
                <a:cxn ang="0">
                  <a:pos x="T6" y="T7"/>
                </a:cxn>
                <a:cxn ang="0">
                  <a:pos x="T8" y="T9"/>
                </a:cxn>
                <a:cxn ang="0">
                  <a:pos x="T10" y="T11"/>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25" name="Freeform 23"/>
            <p:cNvSpPr>
              <a:spLocks/>
            </p:cNvSpPr>
            <p:nvPr/>
          </p:nvSpPr>
          <p:spPr bwMode="hidden">
            <a:xfrm>
              <a:off x="3488" y="0"/>
              <a:ext cx="2198" cy="2480"/>
            </a:xfrm>
            <a:custGeom>
              <a:avLst/>
              <a:gdLst>
                <a:gd name="T0" fmla="*/ 0 w 2200"/>
                <a:gd name="T1" fmla="*/ 0 h 2482"/>
                <a:gd name="T2" fmla="*/ 2188 w 2200"/>
                <a:gd name="T3" fmla="*/ 2482 h 2482"/>
                <a:gd name="T4" fmla="*/ 2200 w 2200"/>
                <a:gd name="T5" fmla="*/ 2476 h 2482"/>
                <a:gd name="T6" fmla="*/ 317 w 2200"/>
                <a:gd name="T7" fmla="*/ 0 h 2482"/>
                <a:gd name="T8" fmla="*/ 0 w 2200"/>
                <a:gd name="T9" fmla="*/ 0 h 2482"/>
                <a:gd name="T10" fmla="*/ 0 w 2200"/>
                <a:gd name="T11" fmla="*/ 0 h 2482"/>
              </a:gdLst>
              <a:ahLst/>
              <a:cxnLst>
                <a:cxn ang="0">
                  <a:pos x="T0" y="T1"/>
                </a:cxn>
                <a:cxn ang="0">
                  <a:pos x="T2" y="T3"/>
                </a:cxn>
                <a:cxn ang="0">
                  <a:pos x="T4" y="T5"/>
                </a:cxn>
                <a:cxn ang="0">
                  <a:pos x="T6" y="T7"/>
                </a:cxn>
                <a:cxn ang="0">
                  <a:pos x="T8" y="T9"/>
                </a:cxn>
                <a:cxn ang="0">
                  <a:pos x="T10" y="T11"/>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a:noFill/>
            </a:ln>
            <a:effectLst/>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 uri="{AF507438-7753-43e0-B8FC-AC1667EBCBE1}">
                <a14:hiddenEffects xmlns="" xmlns:a14="http://schemas.microsoft.com/office/drawing/2010/main">
                  <a:effectLst>
                    <a:outerShdw blurRad="63500" dist="35921" dir="2700000" algn="ctr" rotWithShape="0">
                      <a:srgbClr val="808080"/>
                    </a:outerShdw>
                  </a:effectLst>
                </a14:hiddenEffects>
              </a:ext>
            </a:extLst>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26" name="Freeform 24"/>
            <p:cNvSpPr>
              <a:spLocks/>
            </p:cNvSpPr>
            <p:nvPr/>
          </p:nvSpPr>
          <p:spPr bwMode="hidden">
            <a:xfrm>
              <a:off x="5674" y="2474"/>
              <a:ext cx="84" cy="96"/>
            </a:xfrm>
            <a:custGeom>
              <a:avLst/>
              <a:gdLst>
                <a:gd name="T0" fmla="*/ 84 w 84"/>
                <a:gd name="T1" fmla="*/ 96 h 96"/>
                <a:gd name="T2" fmla="*/ 84 w 84"/>
                <a:gd name="T3" fmla="*/ 90 h 96"/>
                <a:gd name="T4" fmla="*/ 12 w 84"/>
                <a:gd name="T5" fmla="*/ 0 h 96"/>
                <a:gd name="T6" fmla="*/ 0 w 84"/>
                <a:gd name="T7" fmla="*/ 6 h 96"/>
                <a:gd name="T8" fmla="*/ 84 w 84"/>
                <a:gd name="T9" fmla="*/ 96 h 96"/>
                <a:gd name="T10" fmla="*/ 84 w 84"/>
                <a:gd name="T11" fmla="*/ 96 h 96"/>
              </a:gdLst>
              <a:ahLst/>
              <a:cxnLst>
                <a:cxn ang="0">
                  <a:pos x="T0" y="T1"/>
                </a:cxn>
                <a:cxn ang="0">
                  <a:pos x="T2" y="T3"/>
                </a:cxn>
                <a:cxn ang="0">
                  <a:pos x="T4" y="T5"/>
                </a:cxn>
                <a:cxn ang="0">
                  <a:pos x="T6" y="T7"/>
                </a:cxn>
                <a:cxn ang="0">
                  <a:pos x="T8" y="T9"/>
                </a:cxn>
                <a:cxn ang="0">
                  <a:pos x="T10" y="T11"/>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27" name="Freeform 25"/>
            <p:cNvSpPr>
              <a:spLocks/>
            </p:cNvSpPr>
            <p:nvPr/>
          </p:nvSpPr>
          <p:spPr bwMode="hidden">
            <a:xfrm>
              <a:off x="5603" y="850"/>
              <a:ext cx="155" cy="516"/>
            </a:xfrm>
            <a:custGeom>
              <a:avLst/>
              <a:gdLst>
                <a:gd name="T0" fmla="*/ 155 w 155"/>
                <a:gd name="T1" fmla="*/ 516 h 516"/>
                <a:gd name="T2" fmla="*/ 155 w 155"/>
                <a:gd name="T3" fmla="*/ 204 h 516"/>
                <a:gd name="T4" fmla="*/ 77 w 155"/>
                <a:gd name="T5" fmla="*/ 0 h 516"/>
                <a:gd name="T6" fmla="*/ 0 w 155"/>
                <a:gd name="T7" fmla="*/ 192 h 516"/>
                <a:gd name="T8" fmla="*/ 155 w 155"/>
                <a:gd name="T9" fmla="*/ 516 h 516"/>
                <a:gd name="T10" fmla="*/ 155 w 155"/>
                <a:gd name="T11" fmla="*/ 516 h 5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5" h="516">
                  <a:moveTo>
                    <a:pt x="155" y="516"/>
                  </a:moveTo>
                  <a:lnTo>
                    <a:pt x="155" y="204"/>
                  </a:lnTo>
                  <a:lnTo>
                    <a:pt x="77" y="0"/>
                  </a:lnTo>
                  <a:lnTo>
                    <a:pt x="0" y="192"/>
                  </a:lnTo>
                  <a:lnTo>
                    <a:pt x="155" y="516"/>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8" name="Freeform 26"/>
            <p:cNvSpPr>
              <a:spLocks/>
            </p:cNvSpPr>
            <p:nvPr/>
          </p:nvSpPr>
          <p:spPr bwMode="hidden">
            <a:xfrm>
              <a:off x="5107" y="0"/>
              <a:ext cx="573" cy="1042"/>
            </a:xfrm>
            <a:custGeom>
              <a:avLst/>
              <a:gdLst>
                <a:gd name="T0" fmla="*/ 0 w 574"/>
                <a:gd name="T1" fmla="*/ 0 h 1043"/>
                <a:gd name="T2" fmla="*/ 497 w 574"/>
                <a:gd name="T3" fmla="*/ 1043 h 1043"/>
                <a:gd name="T4" fmla="*/ 574 w 574"/>
                <a:gd name="T5" fmla="*/ 851 h 1043"/>
                <a:gd name="T6" fmla="*/ 251 w 574"/>
                <a:gd name="T7" fmla="*/ 0 h 1043"/>
                <a:gd name="T8" fmla="*/ 0 w 574"/>
                <a:gd name="T9" fmla="*/ 0 h 1043"/>
                <a:gd name="T10" fmla="*/ 0 w 574"/>
                <a:gd name="T11" fmla="*/ 0 h 1043"/>
              </a:gdLst>
              <a:ahLst/>
              <a:cxnLst>
                <a:cxn ang="0">
                  <a:pos x="T0" y="T1"/>
                </a:cxn>
                <a:cxn ang="0">
                  <a:pos x="T2" y="T3"/>
                </a:cxn>
                <a:cxn ang="0">
                  <a:pos x="T4" y="T5"/>
                </a:cxn>
                <a:cxn ang="0">
                  <a:pos x="T6" y="T7"/>
                </a:cxn>
                <a:cxn ang="0">
                  <a:pos x="T8" y="T9"/>
                </a:cxn>
                <a:cxn ang="0">
                  <a:pos x="T10" y="T11"/>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29" name="Freeform 27"/>
            <p:cNvSpPr>
              <a:spLocks/>
            </p:cNvSpPr>
            <p:nvPr/>
          </p:nvSpPr>
          <p:spPr bwMode="hidden">
            <a:xfrm>
              <a:off x="5411" y="0"/>
              <a:ext cx="341" cy="796"/>
            </a:xfrm>
            <a:custGeom>
              <a:avLst/>
              <a:gdLst>
                <a:gd name="T0" fmla="*/ 144 w 341"/>
                <a:gd name="T1" fmla="*/ 0 h 797"/>
                <a:gd name="T2" fmla="*/ 0 w 341"/>
                <a:gd name="T3" fmla="*/ 0 h 797"/>
                <a:gd name="T4" fmla="*/ 287 w 341"/>
                <a:gd name="T5" fmla="*/ 797 h 797"/>
                <a:gd name="T6" fmla="*/ 341 w 341"/>
                <a:gd name="T7" fmla="*/ 653 h 797"/>
                <a:gd name="T8" fmla="*/ 144 w 341"/>
                <a:gd name="T9" fmla="*/ 0 h 797"/>
                <a:gd name="T10" fmla="*/ 144 w 341"/>
                <a:gd name="T11" fmla="*/ 0 h 797"/>
              </a:gdLst>
              <a:ahLst/>
              <a:cxnLst>
                <a:cxn ang="0">
                  <a:pos x="T0" y="T1"/>
                </a:cxn>
                <a:cxn ang="0">
                  <a:pos x="T2" y="T3"/>
                </a:cxn>
                <a:cxn ang="0">
                  <a:pos x="T4" y="T5"/>
                </a:cxn>
                <a:cxn ang="0">
                  <a:pos x="T6" y="T7"/>
                </a:cxn>
                <a:cxn ang="0">
                  <a:pos x="T8" y="T9"/>
                </a:cxn>
                <a:cxn ang="0">
                  <a:pos x="T10" y="T11"/>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30" name="Freeform 28"/>
            <p:cNvSpPr>
              <a:spLocks/>
            </p:cNvSpPr>
            <p:nvPr/>
          </p:nvSpPr>
          <p:spPr bwMode="hidden">
            <a:xfrm>
              <a:off x="5698" y="653"/>
              <a:ext cx="60" cy="311"/>
            </a:xfrm>
            <a:custGeom>
              <a:avLst/>
              <a:gdLst>
                <a:gd name="T0" fmla="*/ 0 w 60"/>
                <a:gd name="T1" fmla="*/ 144 h 312"/>
                <a:gd name="T2" fmla="*/ 60 w 60"/>
                <a:gd name="T3" fmla="*/ 299 h 312"/>
                <a:gd name="T4" fmla="*/ 60 w 60"/>
                <a:gd name="T5" fmla="*/ 6 h 312"/>
                <a:gd name="T6" fmla="*/ 54 w 60"/>
                <a:gd name="T7" fmla="*/ 0 h 312"/>
                <a:gd name="T8" fmla="*/ 0 w 60"/>
                <a:gd name="T9" fmla="*/ 144 h 312"/>
                <a:gd name="T10" fmla="*/ 0 w 60"/>
                <a:gd name="T11" fmla="*/ 144 h 3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 h="312">
                  <a:moveTo>
                    <a:pt x="0" y="144"/>
                  </a:moveTo>
                  <a:lnTo>
                    <a:pt x="60" y="312"/>
                  </a:lnTo>
                  <a:lnTo>
                    <a:pt x="60" y="6"/>
                  </a:lnTo>
                  <a:lnTo>
                    <a:pt x="54" y="0"/>
                  </a:lnTo>
                  <a:lnTo>
                    <a:pt x="0" y="144"/>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1" name="Freeform 29"/>
            <p:cNvSpPr>
              <a:spLocks/>
            </p:cNvSpPr>
            <p:nvPr/>
          </p:nvSpPr>
          <p:spPr bwMode="hidden">
            <a:xfrm>
              <a:off x="2" y="1601"/>
              <a:ext cx="5752" cy="1864"/>
            </a:xfrm>
            <a:custGeom>
              <a:avLst/>
              <a:gdLst>
                <a:gd name="T0" fmla="*/ 0 w 5740"/>
                <a:gd name="T1" fmla="*/ 371 h 1864"/>
                <a:gd name="T2" fmla="*/ 5740 w 5740"/>
                <a:gd name="T3" fmla="*/ 1864 h 1864"/>
                <a:gd name="T4" fmla="*/ 5740 w 5740"/>
                <a:gd name="T5" fmla="*/ 1834 h 1864"/>
                <a:gd name="T6" fmla="*/ 0 w 5740"/>
                <a:gd name="T7" fmla="*/ 0 h 1864"/>
                <a:gd name="T8" fmla="*/ 0 w 5740"/>
                <a:gd name="T9" fmla="*/ 371 h 1864"/>
                <a:gd name="T10" fmla="*/ 0 w 5740"/>
                <a:gd name="T11" fmla="*/ 371 h 1864"/>
              </a:gdLst>
              <a:ahLst/>
              <a:cxnLst>
                <a:cxn ang="0">
                  <a:pos x="T0" y="T1"/>
                </a:cxn>
                <a:cxn ang="0">
                  <a:pos x="T2" y="T3"/>
                </a:cxn>
                <a:cxn ang="0">
                  <a:pos x="T4" y="T5"/>
                </a:cxn>
                <a:cxn ang="0">
                  <a:pos x="T6" y="T7"/>
                </a:cxn>
                <a:cxn ang="0">
                  <a:pos x="T8" y="T9"/>
                </a:cxn>
                <a:cxn ang="0">
                  <a:pos x="T10" y="T1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32" name="Freeform 30"/>
            <p:cNvSpPr>
              <a:spLocks/>
            </p:cNvSpPr>
            <p:nvPr/>
          </p:nvSpPr>
          <p:spPr bwMode="hidden">
            <a:xfrm>
              <a:off x="5754" y="3483"/>
              <a:ext cx="6" cy="6"/>
            </a:xfrm>
            <a:custGeom>
              <a:avLst/>
              <a:gdLst>
                <a:gd name="T0" fmla="*/ 6 w 6"/>
                <a:gd name="T1" fmla="*/ 6 h 6"/>
                <a:gd name="T2" fmla="*/ 0 w 6"/>
                <a:gd name="T3" fmla="*/ 0 h 6"/>
                <a:gd name="T4" fmla="*/ 0 w 6"/>
                <a:gd name="T5" fmla="*/ 6 h 6"/>
                <a:gd name="T6" fmla="*/ 6 w 6"/>
                <a:gd name="T7" fmla="*/ 6 h 6"/>
                <a:gd name="T8" fmla="*/ 6 w 6"/>
                <a:gd name="T9" fmla="*/ 6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6">
                  <a:moveTo>
                    <a:pt x="6" y="6"/>
                  </a:moveTo>
                  <a:lnTo>
                    <a:pt x="0" y="0"/>
                  </a:lnTo>
                  <a:lnTo>
                    <a:pt x="0" y="6"/>
                  </a:lnTo>
                  <a:lnTo>
                    <a:pt x="6" y="6"/>
                  </a:lnTo>
                  <a:close/>
                </a:path>
              </a:pathLst>
            </a:custGeom>
            <a:solidFill>
              <a:srgbClr val="18FF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3" name="Freeform 31"/>
            <p:cNvSpPr>
              <a:spLocks/>
            </p:cNvSpPr>
            <p:nvPr/>
          </p:nvSpPr>
          <p:spPr bwMode="hidden">
            <a:xfrm>
              <a:off x="2" y="2152"/>
              <a:ext cx="5752" cy="1337"/>
            </a:xfrm>
            <a:custGeom>
              <a:avLst/>
              <a:gdLst>
                <a:gd name="T0" fmla="*/ 0 w 5740"/>
                <a:gd name="T1" fmla="*/ 366 h 1337"/>
                <a:gd name="T2" fmla="*/ 5740 w 5740"/>
                <a:gd name="T3" fmla="*/ 1337 h 1337"/>
                <a:gd name="T4" fmla="*/ 5740 w 5740"/>
                <a:gd name="T5" fmla="*/ 1331 h 1337"/>
                <a:gd name="T6" fmla="*/ 0 w 5740"/>
                <a:gd name="T7" fmla="*/ 0 h 1337"/>
                <a:gd name="T8" fmla="*/ 0 w 5740"/>
                <a:gd name="T9" fmla="*/ 366 h 1337"/>
                <a:gd name="T10" fmla="*/ 0 w 5740"/>
                <a:gd name="T11" fmla="*/ 366 h 1337"/>
              </a:gdLst>
              <a:ahLst/>
              <a:cxnLst>
                <a:cxn ang="0">
                  <a:pos x="T0" y="T1"/>
                </a:cxn>
                <a:cxn ang="0">
                  <a:pos x="T2" y="T3"/>
                </a:cxn>
                <a:cxn ang="0">
                  <a:pos x="T4" y="T5"/>
                </a:cxn>
                <a:cxn ang="0">
                  <a:pos x="T6" y="T7"/>
                </a:cxn>
                <a:cxn ang="0">
                  <a:pos x="T8" y="T9"/>
                </a:cxn>
                <a:cxn ang="0">
                  <a:pos x="T10" y="T11"/>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34" name="Freeform 32"/>
            <p:cNvSpPr>
              <a:spLocks/>
            </p:cNvSpPr>
            <p:nvPr/>
          </p:nvSpPr>
          <p:spPr bwMode="hidden">
            <a:xfrm>
              <a:off x="2" y="3177"/>
              <a:ext cx="5752" cy="414"/>
            </a:xfrm>
            <a:custGeom>
              <a:avLst/>
              <a:gdLst>
                <a:gd name="T0" fmla="*/ 0 w 5740"/>
                <a:gd name="T1" fmla="*/ 48 h 414"/>
                <a:gd name="T2" fmla="*/ 5740 w 5740"/>
                <a:gd name="T3" fmla="*/ 414 h 414"/>
                <a:gd name="T4" fmla="*/ 5740 w 5740"/>
                <a:gd name="T5" fmla="*/ 402 h 414"/>
                <a:gd name="T6" fmla="*/ 0 w 5740"/>
                <a:gd name="T7" fmla="*/ 0 h 414"/>
                <a:gd name="T8" fmla="*/ 0 w 5740"/>
                <a:gd name="T9" fmla="*/ 48 h 414"/>
                <a:gd name="T10" fmla="*/ 0 w 5740"/>
                <a:gd name="T11" fmla="*/ 48 h 414"/>
              </a:gdLst>
              <a:ahLst/>
              <a:cxnLst>
                <a:cxn ang="0">
                  <a:pos x="T0" y="T1"/>
                </a:cxn>
                <a:cxn ang="0">
                  <a:pos x="T2" y="T3"/>
                </a:cxn>
                <a:cxn ang="0">
                  <a:pos x="T4" y="T5"/>
                </a:cxn>
                <a:cxn ang="0">
                  <a:pos x="T6" y="T7"/>
                </a:cxn>
                <a:cxn ang="0">
                  <a:pos x="T8" y="T9"/>
                </a:cxn>
                <a:cxn ang="0">
                  <a:pos x="T10" y="T11"/>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35" name="Freeform 33"/>
            <p:cNvSpPr>
              <a:spLocks/>
            </p:cNvSpPr>
            <p:nvPr/>
          </p:nvSpPr>
          <p:spPr bwMode="hidden">
            <a:xfrm>
              <a:off x="1297" y="0"/>
              <a:ext cx="4457" cy="3177"/>
            </a:xfrm>
            <a:custGeom>
              <a:avLst/>
              <a:gdLst>
                <a:gd name="T0" fmla="*/ 0 w 4448"/>
                <a:gd name="T1" fmla="*/ 0 h 3177"/>
                <a:gd name="T2" fmla="*/ 4448 w 4448"/>
                <a:gd name="T3" fmla="*/ 3177 h 3177"/>
                <a:gd name="T4" fmla="*/ 4448 w 4448"/>
                <a:gd name="T5" fmla="*/ 3153 h 3177"/>
                <a:gd name="T6" fmla="*/ 125 w 4448"/>
                <a:gd name="T7" fmla="*/ 0 h 3177"/>
                <a:gd name="T8" fmla="*/ 0 w 4448"/>
                <a:gd name="T9" fmla="*/ 0 h 3177"/>
                <a:gd name="T10" fmla="*/ 0 w 4448"/>
                <a:gd name="T11" fmla="*/ 0 h 3177"/>
              </a:gdLst>
              <a:ahLst/>
              <a:cxnLst>
                <a:cxn ang="0">
                  <a:pos x="T0" y="T1"/>
                </a:cxn>
                <a:cxn ang="0">
                  <a:pos x="T2" y="T3"/>
                </a:cxn>
                <a:cxn ang="0">
                  <a:pos x="T4" y="T5"/>
                </a:cxn>
                <a:cxn ang="0">
                  <a:pos x="T6" y="T7"/>
                </a:cxn>
                <a:cxn ang="0">
                  <a:pos x="T8" y="T9"/>
                </a:cxn>
                <a:cxn ang="0">
                  <a:pos x="T10" y="T11"/>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36" name="Freeform 34"/>
            <p:cNvSpPr>
              <a:spLocks/>
            </p:cNvSpPr>
            <p:nvPr/>
          </p:nvSpPr>
          <p:spPr bwMode="hidden">
            <a:xfrm>
              <a:off x="3321" y="0"/>
              <a:ext cx="2433" cy="2614"/>
            </a:xfrm>
            <a:custGeom>
              <a:avLst/>
              <a:gdLst>
                <a:gd name="T0" fmla="*/ 0 w 2428"/>
                <a:gd name="T1" fmla="*/ 0 h 2614"/>
                <a:gd name="T2" fmla="*/ 2428 w 2428"/>
                <a:gd name="T3" fmla="*/ 2614 h 2614"/>
                <a:gd name="T4" fmla="*/ 2428 w 2428"/>
                <a:gd name="T5" fmla="*/ 2608 h 2614"/>
                <a:gd name="T6" fmla="*/ 66 w 2428"/>
                <a:gd name="T7" fmla="*/ 0 h 2614"/>
                <a:gd name="T8" fmla="*/ 0 w 2428"/>
                <a:gd name="T9" fmla="*/ 0 h 2614"/>
                <a:gd name="T10" fmla="*/ 0 w 2428"/>
                <a:gd name="T11" fmla="*/ 0 h 2614"/>
              </a:gdLst>
              <a:ahLst/>
              <a:cxnLst>
                <a:cxn ang="0">
                  <a:pos x="T0" y="T1"/>
                </a:cxn>
                <a:cxn ang="0">
                  <a:pos x="T2" y="T3"/>
                </a:cxn>
                <a:cxn ang="0">
                  <a:pos x="T4" y="T5"/>
                </a:cxn>
                <a:cxn ang="0">
                  <a:pos x="T6" y="T7"/>
                </a:cxn>
                <a:cxn ang="0">
                  <a:pos x="T8" y="T9"/>
                </a:cxn>
                <a:cxn ang="0">
                  <a:pos x="T10" y="T11"/>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37" name="Freeform 35"/>
            <p:cNvSpPr>
              <a:spLocks/>
            </p:cNvSpPr>
            <p:nvPr/>
          </p:nvSpPr>
          <p:spPr bwMode="hidden">
            <a:xfrm>
              <a:off x="3950" y="0"/>
              <a:ext cx="1804" cy="2464"/>
            </a:xfrm>
            <a:custGeom>
              <a:avLst/>
              <a:gdLst>
                <a:gd name="T0" fmla="*/ 485 w 1800"/>
                <a:gd name="T1" fmla="*/ 0 h 2464"/>
                <a:gd name="T2" fmla="*/ 0 w 1800"/>
                <a:gd name="T3" fmla="*/ 0 h 2464"/>
                <a:gd name="T4" fmla="*/ 1800 w 1800"/>
                <a:gd name="T5" fmla="*/ 2464 h 2464"/>
                <a:gd name="T6" fmla="*/ 1800 w 1800"/>
                <a:gd name="T7" fmla="*/ 2248 h 2464"/>
                <a:gd name="T8" fmla="*/ 1794 w 1800"/>
                <a:gd name="T9" fmla="*/ 2248 h 2464"/>
                <a:gd name="T10" fmla="*/ 485 w 1800"/>
                <a:gd name="T11" fmla="*/ 0 h 2464"/>
                <a:gd name="T12" fmla="*/ 485 w 1800"/>
                <a:gd name="T13" fmla="*/ 0 h 2464"/>
              </a:gdLst>
              <a:ahLst/>
              <a:cxnLst>
                <a:cxn ang="0">
                  <a:pos x="T0" y="T1"/>
                </a:cxn>
                <a:cxn ang="0">
                  <a:pos x="T2" y="T3"/>
                </a:cxn>
                <a:cxn ang="0">
                  <a:pos x="T4" y="T5"/>
                </a:cxn>
                <a:cxn ang="0">
                  <a:pos x="T6" y="T7"/>
                </a:cxn>
                <a:cxn ang="0">
                  <a:pos x="T8" y="T9"/>
                </a:cxn>
                <a:cxn ang="0">
                  <a:pos x="T10" y="T11"/>
                </a:cxn>
                <a:cxn ang="0">
                  <a:pos x="T12" y="T13"/>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38" name="Freeform 36"/>
            <p:cNvSpPr>
              <a:spLocks/>
            </p:cNvSpPr>
            <p:nvPr/>
          </p:nvSpPr>
          <p:spPr bwMode="hidden">
            <a:xfrm>
              <a:off x="4519" y="0"/>
              <a:ext cx="1235" cy="2074"/>
            </a:xfrm>
            <a:custGeom>
              <a:avLst/>
              <a:gdLst>
                <a:gd name="T0" fmla="*/ 0 w 1232"/>
                <a:gd name="T1" fmla="*/ 0 h 2074"/>
                <a:gd name="T2" fmla="*/ 1232 w 1232"/>
                <a:gd name="T3" fmla="*/ 2074 h 2074"/>
                <a:gd name="T4" fmla="*/ 1232 w 1232"/>
                <a:gd name="T5" fmla="*/ 2038 h 2074"/>
                <a:gd name="T6" fmla="*/ 42 w 1232"/>
                <a:gd name="T7" fmla="*/ 0 h 2074"/>
                <a:gd name="T8" fmla="*/ 0 w 1232"/>
                <a:gd name="T9" fmla="*/ 0 h 2074"/>
                <a:gd name="T10" fmla="*/ 0 w 1232"/>
                <a:gd name="T11" fmla="*/ 0 h 2074"/>
              </a:gdLst>
              <a:ahLst/>
              <a:cxnLst>
                <a:cxn ang="0">
                  <a:pos x="T0" y="T1"/>
                </a:cxn>
                <a:cxn ang="0">
                  <a:pos x="T2" y="T3"/>
                </a:cxn>
                <a:cxn ang="0">
                  <a:pos x="T4" y="T5"/>
                </a:cxn>
                <a:cxn ang="0">
                  <a:pos x="T6" y="T7"/>
                </a:cxn>
                <a:cxn ang="0">
                  <a:pos x="T8" y="T9"/>
                </a:cxn>
                <a:cxn ang="0">
                  <a:pos x="T10" y="T11"/>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39" name="Freeform 37"/>
            <p:cNvSpPr>
              <a:spLocks/>
            </p:cNvSpPr>
            <p:nvPr/>
          </p:nvSpPr>
          <p:spPr bwMode="hidden">
            <a:xfrm>
              <a:off x="4694" y="0"/>
              <a:ext cx="1060" cy="1936"/>
            </a:xfrm>
            <a:custGeom>
              <a:avLst/>
              <a:gdLst>
                <a:gd name="T0" fmla="*/ 0 w 1058"/>
                <a:gd name="T1" fmla="*/ 0 h 1936"/>
                <a:gd name="T2" fmla="*/ 1058 w 1058"/>
                <a:gd name="T3" fmla="*/ 1936 h 1936"/>
                <a:gd name="T4" fmla="*/ 1058 w 1058"/>
                <a:gd name="T5" fmla="*/ 1930 h 1936"/>
                <a:gd name="T6" fmla="*/ 54 w 1058"/>
                <a:gd name="T7" fmla="*/ 0 h 1936"/>
                <a:gd name="T8" fmla="*/ 0 w 1058"/>
                <a:gd name="T9" fmla="*/ 0 h 1936"/>
                <a:gd name="T10" fmla="*/ 0 w 1058"/>
                <a:gd name="T11" fmla="*/ 0 h 1936"/>
              </a:gdLst>
              <a:ahLst/>
              <a:cxnLst>
                <a:cxn ang="0">
                  <a:pos x="T0" y="T1"/>
                </a:cxn>
                <a:cxn ang="0">
                  <a:pos x="T2" y="T3"/>
                </a:cxn>
                <a:cxn ang="0">
                  <a:pos x="T4" y="T5"/>
                </a:cxn>
                <a:cxn ang="0">
                  <a:pos x="T6" y="T7"/>
                </a:cxn>
                <a:cxn ang="0">
                  <a:pos x="T8" y="T9"/>
                </a:cxn>
                <a:cxn ang="0">
                  <a:pos x="T10" y="T11"/>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40" name="Freeform 38"/>
            <p:cNvSpPr>
              <a:spLocks/>
            </p:cNvSpPr>
            <p:nvPr/>
          </p:nvSpPr>
          <p:spPr bwMode="hidden">
            <a:xfrm>
              <a:off x="4981" y="0"/>
              <a:ext cx="773" cy="1487"/>
            </a:xfrm>
            <a:custGeom>
              <a:avLst/>
              <a:gdLst>
                <a:gd name="T0" fmla="*/ 771 w 771"/>
                <a:gd name="T1" fmla="*/ 1433 h 1487"/>
                <a:gd name="T2" fmla="*/ 42 w 771"/>
                <a:gd name="T3" fmla="*/ 0 h 1487"/>
                <a:gd name="T4" fmla="*/ 0 w 771"/>
                <a:gd name="T5" fmla="*/ 0 h 1487"/>
                <a:gd name="T6" fmla="*/ 771 w 771"/>
                <a:gd name="T7" fmla="*/ 1487 h 1487"/>
                <a:gd name="T8" fmla="*/ 771 w 771"/>
                <a:gd name="T9" fmla="*/ 1433 h 1487"/>
                <a:gd name="T10" fmla="*/ 771 w 771"/>
                <a:gd name="T11" fmla="*/ 1433 h 1487"/>
              </a:gdLst>
              <a:ahLst/>
              <a:cxnLst>
                <a:cxn ang="0">
                  <a:pos x="T0" y="T1"/>
                </a:cxn>
                <a:cxn ang="0">
                  <a:pos x="T2" y="T3"/>
                </a:cxn>
                <a:cxn ang="0">
                  <a:pos x="T4" y="T5"/>
                </a:cxn>
                <a:cxn ang="0">
                  <a:pos x="T6" y="T7"/>
                </a:cxn>
                <a:cxn ang="0">
                  <a:pos x="T8" y="T9"/>
                </a:cxn>
                <a:cxn ang="0">
                  <a:pos x="T10" y="T11"/>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grpSp>
          <p:nvGrpSpPr>
            <p:cNvPr id="41" name="Group 39"/>
            <p:cNvGrpSpPr>
              <a:grpSpLocks/>
            </p:cNvGrpSpPr>
            <p:nvPr userDrawn="1"/>
          </p:nvGrpSpPr>
          <p:grpSpPr bwMode="auto">
            <a:xfrm>
              <a:off x="0" y="1632"/>
              <a:ext cx="5758" cy="1858"/>
              <a:chOff x="0" y="1632"/>
              <a:chExt cx="5758" cy="1858"/>
            </a:xfrm>
          </p:grpSpPr>
          <p:sp>
            <p:nvSpPr>
              <p:cNvPr id="42" name="Freeform 40"/>
              <p:cNvSpPr>
                <a:spLocks/>
              </p:cNvSpPr>
              <p:nvPr/>
            </p:nvSpPr>
            <p:spPr bwMode="hidden">
              <a:xfrm>
                <a:off x="0" y="1632"/>
                <a:ext cx="3670" cy="1313"/>
              </a:xfrm>
              <a:custGeom>
                <a:avLst/>
                <a:gdLst>
                  <a:gd name="T0" fmla="*/ 0 w 3659"/>
                  <a:gd name="T1" fmla="*/ 0 h 1313"/>
                  <a:gd name="T2" fmla="*/ 0 w 3659"/>
                  <a:gd name="T3" fmla="*/ 366 h 1313"/>
                  <a:gd name="T4" fmla="*/ 3635 w 3659"/>
                  <a:gd name="T5" fmla="*/ 1313 h 1313"/>
                  <a:gd name="T6" fmla="*/ 3647 w 3659"/>
                  <a:gd name="T7" fmla="*/ 1235 h 1313"/>
                  <a:gd name="T8" fmla="*/ 3659 w 3659"/>
                  <a:gd name="T9" fmla="*/ 1163 h 1313"/>
                  <a:gd name="T10" fmla="*/ 0 w 3659"/>
                  <a:gd name="T11" fmla="*/ 0 h 1313"/>
                  <a:gd name="T12" fmla="*/ 0 w 3659"/>
                  <a:gd name="T13" fmla="*/ 0 h 1313"/>
                </a:gdLst>
                <a:ahLst/>
                <a:cxnLst>
                  <a:cxn ang="0">
                    <a:pos x="T0" y="T1"/>
                  </a:cxn>
                  <a:cxn ang="0">
                    <a:pos x="T2" y="T3"/>
                  </a:cxn>
                  <a:cxn ang="0">
                    <a:pos x="T4" y="T5"/>
                  </a:cxn>
                  <a:cxn ang="0">
                    <a:pos x="T6" y="T7"/>
                  </a:cxn>
                  <a:cxn ang="0">
                    <a:pos x="T8" y="T9"/>
                  </a:cxn>
                  <a:cxn ang="0">
                    <a:pos x="T10" y="T11"/>
                  </a:cxn>
                  <a:cxn ang="0">
                    <a:pos x="T12" y="T13"/>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43" name="Freeform 41"/>
              <p:cNvSpPr>
                <a:spLocks/>
              </p:cNvSpPr>
              <p:nvPr/>
            </p:nvSpPr>
            <p:spPr bwMode="hidden">
              <a:xfrm>
                <a:off x="3646" y="2795"/>
                <a:ext cx="2112" cy="695"/>
              </a:xfrm>
              <a:custGeom>
                <a:avLst/>
                <a:gdLst>
                  <a:gd name="T0" fmla="*/ 2105 w 2105"/>
                  <a:gd name="T1" fmla="*/ 665 h 695"/>
                  <a:gd name="T2" fmla="*/ 24 w 2105"/>
                  <a:gd name="T3" fmla="*/ 0 h 695"/>
                  <a:gd name="T4" fmla="*/ 12 w 2105"/>
                  <a:gd name="T5" fmla="*/ 72 h 695"/>
                  <a:gd name="T6" fmla="*/ 0 w 2105"/>
                  <a:gd name="T7" fmla="*/ 150 h 695"/>
                  <a:gd name="T8" fmla="*/ 2105 w 2105"/>
                  <a:gd name="T9" fmla="*/ 695 h 695"/>
                  <a:gd name="T10" fmla="*/ 2105 w 2105"/>
                  <a:gd name="T11" fmla="*/ 665 h 695"/>
                  <a:gd name="T12" fmla="*/ 2105 w 2105"/>
                  <a:gd name="T13" fmla="*/ 665 h 695"/>
                </a:gdLst>
                <a:ahLst/>
                <a:cxnLst>
                  <a:cxn ang="0">
                    <a:pos x="T0" y="T1"/>
                  </a:cxn>
                  <a:cxn ang="0">
                    <a:pos x="T2" y="T3"/>
                  </a:cxn>
                  <a:cxn ang="0">
                    <a:pos x="T4" y="T5"/>
                  </a:cxn>
                  <a:cxn ang="0">
                    <a:pos x="T6" y="T7"/>
                  </a:cxn>
                  <a:cxn ang="0">
                    <a:pos x="T8" y="T9"/>
                  </a:cxn>
                  <a:cxn ang="0">
                    <a:pos x="T10" y="T11"/>
                  </a:cxn>
                  <a:cxn ang="0">
                    <a:pos x="T12" y="T13"/>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grpSp>
      </p:grpSp>
      <p:sp>
        <p:nvSpPr>
          <p:cNvPr id="250922" name="Rectangle 42"/>
          <p:cNvSpPr>
            <a:spLocks noGrp="1" noChangeArrowheads="1"/>
          </p:cNvSpPr>
          <p:nvPr>
            <p:ph type="ctrTitle" sz="quarter"/>
          </p:nvPr>
        </p:nvSpPr>
        <p:spPr>
          <a:xfrm>
            <a:off x="457200" y="1600200"/>
            <a:ext cx="8229600" cy="1828800"/>
          </a:xfrm>
        </p:spPr>
        <p:txBody>
          <a:bodyPr/>
          <a:lstStyle>
            <a:lvl1pPr>
              <a:defRPr sz="4800"/>
            </a:lvl1pPr>
          </a:lstStyle>
          <a:p>
            <a:pPr lvl="0"/>
            <a:r>
              <a:rPr lang="en-US" noProof="0"/>
              <a:t>Click to edit Master title style</a:t>
            </a:r>
          </a:p>
        </p:txBody>
      </p:sp>
      <p:sp>
        <p:nvSpPr>
          <p:cNvPr id="250923" name="Rectangle 43"/>
          <p:cNvSpPr>
            <a:spLocks noGrp="1" noChangeArrowheads="1"/>
          </p:cNvSpPr>
          <p:nvPr>
            <p:ph type="subTitle" sz="quarter" idx="1"/>
          </p:nvPr>
        </p:nvSpPr>
        <p:spPr>
          <a:xfrm>
            <a:off x="1371600" y="3886200"/>
            <a:ext cx="6400800" cy="1752600"/>
          </a:xfrm>
        </p:spPr>
        <p:txBody>
          <a:bodyPr/>
          <a:lstStyle>
            <a:lvl1pPr marL="0" indent="0" algn="ctr">
              <a:buFont typeface="Wingdings" charset="0"/>
              <a:buNone/>
              <a:defRPr sz="3600"/>
            </a:lvl1pPr>
          </a:lstStyle>
          <a:p>
            <a:pPr lvl="0"/>
            <a:r>
              <a:rPr lang="en-US" noProof="0"/>
              <a:t>Click to edit Master subtitle style</a:t>
            </a:r>
          </a:p>
        </p:txBody>
      </p:sp>
      <p:sp>
        <p:nvSpPr>
          <p:cNvPr id="44" name="Rectangle 44"/>
          <p:cNvSpPr>
            <a:spLocks noGrp="1" noChangeArrowheads="1"/>
          </p:cNvSpPr>
          <p:nvPr>
            <p:ph type="dt" sz="quarter" idx="10"/>
          </p:nvPr>
        </p:nvSpPr>
        <p:spPr/>
        <p:txBody>
          <a:bodyPr/>
          <a:lstStyle>
            <a:lvl1pPr algn="ctr">
              <a:defRPr b="1">
                <a:latin typeface="Arial"/>
                <a:ea typeface="ＭＳ Ｐゴシック"/>
              </a:defRPr>
            </a:lvl1pPr>
          </a:lstStyle>
          <a:p>
            <a:pPr>
              <a:defRPr/>
            </a:pPr>
            <a:endParaRPr lang="en-US"/>
          </a:p>
        </p:txBody>
      </p:sp>
      <p:sp>
        <p:nvSpPr>
          <p:cNvPr id="45" name="Rectangle 45"/>
          <p:cNvSpPr>
            <a:spLocks noGrp="1" noChangeArrowheads="1"/>
          </p:cNvSpPr>
          <p:nvPr>
            <p:ph type="ftr" sz="quarter" idx="11"/>
          </p:nvPr>
        </p:nvSpPr>
        <p:spPr/>
        <p:txBody>
          <a:bodyPr/>
          <a:lstStyle>
            <a:lvl1pPr>
              <a:defRPr b="1">
                <a:latin typeface="Arial"/>
                <a:ea typeface="ＭＳ Ｐゴシック"/>
              </a:defRPr>
            </a:lvl1pPr>
          </a:lstStyle>
          <a:p>
            <a:pPr>
              <a:defRPr/>
            </a:pPr>
            <a:endParaRPr lang="en-US"/>
          </a:p>
        </p:txBody>
      </p:sp>
      <p:sp>
        <p:nvSpPr>
          <p:cNvPr id="46" name="Rectangle 46"/>
          <p:cNvSpPr>
            <a:spLocks noGrp="1" noChangeArrowheads="1"/>
          </p:cNvSpPr>
          <p:nvPr>
            <p:ph type="sldNum" sz="quarter" idx="12"/>
          </p:nvPr>
        </p:nvSpPr>
        <p:spPr/>
        <p:txBody>
          <a:bodyPr/>
          <a:lstStyle>
            <a:lvl1pPr>
              <a:defRPr b="1">
                <a:latin typeface="Arial"/>
                <a:ea typeface="ＭＳ Ｐゴシック"/>
              </a:defRPr>
            </a:lvl1pPr>
          </a:lstStyle>
          <a:p>
            <a:pPr>
              <a:defRPr/>
            </a:pPr>
            <a:fld id="{89218EC4-0D93-4C48-9285-29016603D01D}" type="slidenum">
              <a:rPr lang="en-US"/>
              <a:pPr>
                <a:defRPr/>
              </a:pPr>
              <a:t>‹#›</a:t>
            </a:fld>
            <a:endParaRPr lang="en-US"/>
          </a:p>
        </p:txBody>
      </p:sp>
    </p:spTree>
    <p:extLst>
      <p:ext uri="{BB962C8B-B14F-4D97-AF65-F5344CB8AC3E}">
        <p14:creationId xmlns:p14="http://schemas.microsoft.com/office/powerpoint/2010/main" val="4247402850"/>
      </p:ext>
    </p:extLst>
  </p:cSld>
  <p:clrMapOvr>
    <a:masterClrMapping/>
  </p:clrMapOvr>
</p:sldLayout>
</file>

<file path=ppt/slideLayouts/slideLayout31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4"/>
          <p:cNvSpPr>
            <a:spLocks noGrp="1" noChangeArrowheads="1"/>
          </p:cNvSpPr>
          <p:nvPr>
            <p:ph type="dt" sz="half" idx="10"/>
          </p:nvPr>
        </p:nvSpPr>
        <p:spPr/>
        <p:txBody>
          <a:bodyPr/>
          <a:lstStyle>
            <a:lvl1pPr algn="ctr">
              <a:defRPr b="1">
                <a:latin typeface="Arial"/>
                <a:ea typeface="ＭＳ Ｐゴシック"/>
              </a:defRPr>
            </a:lvl1pPr>
          </a:lstStyle>
          <a:p>
            <a:pPr>
              <a:defRPr/>
            </a:pPr>
            <a:endParaRPr lang="en-US"/>
          </a:p>
        </p:txBody>
      </p:sp>
      <p:sp>
        <p:nvSpPr>
          <p:cNvPr id="5" name="Rectangle 45"/>
          <p:cNvSpPr>
            <a:spLocks noGrp="1" noChangeArrowheads="1"/>
          </p:cNvSpPr>
          <p:nvPr>
            <p:ph type="ftr" sz="quarter" idx="11"/>
          </p:nvPr>
        </p:nvSpPr>
        <p:spPr/>
        <p:txBody>
          <a:bodyPr/>
          <a:lstStyle>
            <a:lvl1pPr>
              <a:defRPr b="1">
                <a:latin typeface="Arial"/>
                <a:ea typeface="ＭＳ Ｐゴシック"/>
              </a:defRPr>
            </a:lvl1pPr>
          </a:lstStyle>
          <a:p>
            <a:pPr>
              <a:defRPr/>
            </a:pPr>
            <a:endParaRPr lang="en-US"/>
          </a:p>
        </p:txBody>
      </p:sp>
      <p:sp>
        <p:nvSpPr>
          <p:cNvPr id="6" name="Rectangle 46"/>
          <p:cNvSpPr>
            <a:spLocks noGrp="1" noChangeArrowheads="1"/>
          </p:cNvSpPr>
          <p:nvPr>
            <p:ph type="sldNum" sz="quarter" idx="12"/>
          </p:nvPr>
        </p:nvSpPr>
        <p:spPr/>
        <p:txBody>
          <a:bodyPr/>
          <a:lstStyle>
            <a:lvl1pPr>
              <a:defRPr b="1">
                <a:latin typeface="Arial"/>
                <a:ea typeface="ＭＳ Ｐゴシック"/>
              </a:defRPr>
            </a:lvl1pPr>
          </a:lstStyle>
          <a:p>
            <a:pPr>
              <a:defRPr/>
            </a:pPr>
            <a:fld id="{0CA56BD0-F032-5443-82C9-023E2E71F99A}" type="slidenum">
              <a:rPr lang="en-US"/>
              <a:pPr>
                <a:defRPr/>
              </a:pPr>
              <a:t>‹#›</a:t>
            </a:fld>
            <a:endParaRPr lang="en-US"/>
          </a:p>
        </p:txBody>
      </p:sp>
    </p:spTree>
    <p:extLst>
      <p:ext uri="{BB962C8B-B14F-4D97-AF65-F5344CB8AC3E}">
        <p14:creationId xmlns:p14="http://schemas.microsoft.com/office/powerpoint/2010/main" val="2795124344"/>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atin typeface="Comic Sans MS" charset="0"/>
              </a:defRPr>
            </a:lvl1pPr>
          </a:lstStyle>
          <a:p>
            <a:pPr>
              <a:defRPr/>
            </a:pPr>
            <a:endParaRPr lang="en-US" altLang="zh-TW"/>
          </a:p>
        </p:txBody>
      </p:sp>
      <p:sp>
        <p:nvSpPr>
          <p:cNvPr id="6" name="Rectangle 5"/>
          <p:cNvSpPr>
            <a:spLocks noGrp="1" noChangeArrowheads="1"/>
          </p:cNvSpPr>
          <p:nvPr>
            <p:ph type="ftr" sz="quarter" idx="11"/>
          </p:nvPr>
        </p:nvSpPr>
        <p:spPr/>
        <p:txBody>
          <a:bodyPr/>
          <a:lstStyle>
            <a:lvl1pPr>
              <a:defRPr>
                <a:latin typeface="Comic Sans MS" charset="0"/>
              </a:defRPr>
            </a:lvl1pPr>
          </a:lstStyle>
          <a:p>
            <a:pPr>
              <a:defRPr/>
            </a:pPr>
            <a:endParaRPr lang="en-US" altLang="zh-TW"/>
          </a:p>
        </p:txBody>
      </p:sp>
      <p:sp>
        <p:nvSpPr>
          <p:cNvPr id="7" name="Rectangle 6"/>
          <p:cNvSpPr>
            <a:spLocks noGrp="1" noChangeArrowheads="1"/>
          </p:cNvSpPr>
          <p:nvPr>
            <p:ph type="sldNum" sz="quarter" idx="12"/>
          </p:nvPr>
        </p:nvSpPr>
        <p:spPr/>
        <p:txBody>
          <a:bodyPr/>
          <a:lstStyle>
            <a:lvl1pPr>
              <a:defRPr>
                <a:latin typeface="Comic Sans MS" charset="0"/>
              </a:defRPr>
            </a:lvl1pPr>
          </a:lstStyle>
          <a:p>
            <a:pPr>
              <a:defRPr/>
            </a:pPr>
            <a:fld id="{DBF91A7A-4034-604C-A6F8-16B38DF36296}" type="slidenum">
              <a:rPr lang="en-US" altLang="zh-TW"/>
              <a:pPr>
                <a:defRPr/>
              </a:pPr>
              <a:t>‹#›</a:t>
            </a:fld>
            <a:endParaRPr lang="en-US" altLang="zh-TW"/>
          </a:p>
        </p:txBody>
      </p:sp>
    </p:spTree>
    <p:extLst>
      <p:ext uri="{BB962C8B-B14F-4D97-AF65-F5344CB8AC3E}">
        <p14:creationId xmlns:p14="http://schemas.microsoft.com/office/powerpoint/2010/main" val="14010551"/>
      </p:ext>
    </p:extLst>
  </p:cSld>
  <p:clrMapOvr>
    <a:masterClrMapping/>
  </p:clrMapOvr>
  <p:transition/>
</p:sldLayout>
</file>

<file path=ppt/slideLayouts/slideLayout32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4"/>
          <p:cNvSpPr>
            <a:spLocks noGrp="1" noChangeArrowheads="1"/>
          </p:cNvSpPr>
          <p:nvPr>
            <p:ph type="dt" sz="half" idx="10"/>
          </p:nvPr>
        </p:nvSpPr>
        <p:spPr/>
        <p:txBody>
          <a:bodyPr/>
          <a:lstStyle>
            <a:lvl1pPr algn="ctr">
              <a:defRPr b="1">
                <a:latin typeface="Arial"/>
                <a:ea typeface="ＭＳ Ｐゴシック"/>
              </a:defRPr>
            </a:lvl1pPr>
          </a:lstStyle>
          <a:p>
            <a:pPr>
              <a:defRPr/>
            </a:pPr>
            <a:endParaRPr lang="en-US"/>
          </a:p>
        </p:txBody>
      </p:sp>
      <p:sp>
        <p:nvSpPr>
          <p:cNvPr id="5" name="Rectangle 45"/>
          <p:cNvSpPr>
            <a:spLocks noGrp="1" noChangeArrowheads="1"/>
          </p:cNvSpPr>
          <p:nvPr>
            <p:ph type="ftr" sz="quarter" idx="11"/>
          </p:nvPr>
        </p:nvSpPr>
        <p:spPr/>
        <p:txBody>
          <a:bodyPr/>
          <a:lstStyle>
            <a:lvl1pPr>
              <a:defRPr b="1">
                <a:latin typeface="Arial"/>
                <a:ea typeface="ＭＳ Ｐゴシック"/>
              </a:defRPr>
            </a:lvl1pPr>
          </a:lstStyle>
          <a:p>
            <a:pPr>
              <a:defRPr/>
            </a:pPr>
            <a:endParaRPr lang="en-US"/>
          </a:p>
        </p:txBody>
      </p:sp>
      <p:sp>
        <p:nvSpPr>
          <p:cNvPr id="6" name="Rectangle 46"/>
          <p:cNvSpPr>
            <a:spLocks noGrp="1" noChangeArrowheads="1"/>
          </p:cNvSpPr>
          <p:nvPr>
            <p:ph type="sldNum" sz="quarter" idx="12"/>
          </p:nvPr>
        </p:nvSpPr>
        <p:spPr/>
        <p:txBody>
          <a:bodyPr/>
          <a:lstStyle>
            <a:lvl1pPr>
              <a:defRPr b="1">
                <a:latin typeface="Arial"/>
                <a:ea typeface="ＭＳ Ｐゴシック"/>
              </a:defRPr>
            </a:lvl1pPr>
          </a:lstStyle>
          <a:p>
            <a:pPr>
              <a:defRPr/>
            </a:pPr>
            <a:fld id="{D9031A93-7400-1441-BA19-0C73E5E5AFE0}" type="slidenum">
              <a:rPr lang="en-US"/>
              <a:pPr>
                <a:defRPr/>
              </a:pPr>
              <a:t>‹#›</a:t>
            </a:fld>
            <a:endParaRPr lang="en-US"/>
          </a:p>
        </p:txBody>
      </p:sp>
    </p:spTree>
    <p:extLst>
      <p:ext uri="{BB962C8B-B14F-4D97-AF65-F5344CB8AC3E}">
        <p14:creationId xmlns:p14="http://schemas.microsoft.com/office/powerpoint/2010/main" val="3506361795"/>
      </p:ext>
    </p:extLst>
  </p:cSld>
  <p:clrMapOvr>
    <a:masterClrMapping/>
  </p:clrMapOvr>
</p:sldLayout>
</file>

<file path=ppt/slideLayouts/slideLayout32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4"/>
          <p:cNvSpPr>
            <a:spLocks noGrp="1" noChangeArrowheads="1"/>
          </p:cNvSpPr>
          <p:nvPr>
            <p:ph type="dt" sz="half" idx="10"/>
          </p:nvPr>
        </p:nvSpPr>
        <p:spPr/>
        <p:txBody>
          <a:bodyPr/>
          <a:lstStyle>
            <a:lvl1pPr algn="ctr">
              <a:defRPr b="1">
                <a:latin typeface="Arial"/>
                <a:ea typeface="ＭＳ Ｐゴシック"/>
              </a:defRPr>
            </a:lvl1pPr>
          </a:lstStyle>
          <a:p>
            <a:pPr>
              <a:defRPr/>
            </a:pPr>
            <a:endParaRPr lang="en-US"/>
          </a:p>
        </p:txBody>
      </p:sp>
      <p:sp>
        <p:nvSpPr>
          <p:cNvPr id="6" name="Rectangle 45"/>
          <p:cNvSpPr>
            <a:spLocks noGrp="1" noChangeArrowheads="1"/>
          </p:cNvSpPr>
          <p:nvPr>
            <p:ph type="ftr" sz="quarter" idx="11"/>
          </p:nvPr>
        </p:nvSpPr>
        <p:spPr/>
        <p:txBody>
          <a:bodyPr/>
          <a:lstStyle>
            <a:lvl1pPr>
              <a:defRPr b="1">
                <a:latin typeface="Arial"/>
                <a:ea typeface="ＭＳ Ｐゴシック"/>
              </a:defRPr>
            </a:lvl1pPr>
          </a:lstStyle>
          <a:p>
            <a:pPr>
              <a:defRPr/>
            </a:pPr>
            <a:endParaRPr lang="en-US"/>
          </a:p>
        </p:txBody>
      </p:sp>
      <p:sp>
        <p:nvSpPr>
          <p:cNvPr id="7" name="Rectangle 46"/>
          <p:cNvSpPr>
            <a:spLocks noGrp="1" noChangeArrowheads="1"/>
          </p:cNvSpPr>
          <p:nvPr>
            <p:ph type="sldNum" sz="quarter" idx="12"/>
          </p:nvPr>
        </p:nvSpPr>
        <p:spPr/>
        <p:txBody>
          <a:bodyPr/>
          <a:lstStyle>
            <a:lvl1pPr>
              <a:defRPr b="1">
                <a:latin typeface="Arial"/>
                <a:ea typeface="ＭＳ Ｐゴシック"/>
              </a:defRPr>
            </a:lvl1pPr>
          </a:lstStyle>
          <a:p>
            <a:pPr>
              <a:defRPr/>
            </a:pPr>
            <a:fld id="{1ABB84D7-F75F-3A4B-9FCD-BA1F45DF2728}" type="slidenum">
              <a:rPr lang="en-US"/>
              <a:pPr>
                <a:defRPr/>
              </a:pPr>
              <a:t>‹#›</a:t>
            </a:fld>
            <a:endParaRPr lang="en-US"/>
          </a:p>
        </p:txBody>
      </p:sp>
    </p:spTree>
    <p:extLst>
      <p:ext uri="{BB962C8B-B14F-4D97-AF65-F5344CB8AC3E}">
        <p14:creationId xmlns:p14="http://schemas.microsoft.com/office/powerpoint/2010/main" val="2558992128"/>
      </p:ext>
    </p:extLst>
  </p:cSld>
  <p:clrMapOvr>
    <a:masterClrMapping/>
  </p:clrMapOvr>
</p:sldLayout>
</file>

<file path=ppt/slideLayouts/slideLayout32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4"/>
          <p:cNvSpPr>
            <a:spLocks noGrp="1" noChangeArrowheads="1"/>
          </p:cNvSpPr>
          <p:nvPr>
            <p:ph type="dt" sz="half" idx="10"/>
          </p:nvPr>
        </p:nvSpPr>
        <p:spPr/>
        <p:txBody>
          <a:bodyPr/>
          <a:lstStyle>
            <a:lvl1pPr algn="ctr">
              <a:defRPr b="1">
                <a:latin typeface="Arial"/>
                <a:ea typeface="ＭＳ Ｐゴシック"/>
              </a:defRPr>
            </a:lvl1pPr>
          </a:lstStyle>
          <a:p>
            <a:pPr>
              <a:defRPr/>
            </a:pPr>
            <a:endParaRPr lang="en-US"/>
          </a:p>
        </p:txBody>
      </p:sp>
      <p:sp>
        <p:nvSpPr>
          <p:cNvPr id="8" name="Rectangle 45"/>
          <p:cNvSpPr>
            <a:spLocks noGrp="1" noChangeArrowheads="1"/>
          </p:cNvSpPr>
          <p:nvPr>
            <p:ph type="ftr" sz="quarter" idx="11"/>
          </p:nvPr>
        </p:nvSpPr>
        <p:spPr/>
        <p:txBody>
          <a:bodyPr/>
          <a:lstStyle>
            <a:lvl1pPr>
              <a:defRPr b="1">
                <a:latin typeface="Arial"/>
                <a:ea typeface="ＭＳ Ｐゴシック"/>
              </a:defRPr>
            </a:lvl1pPr>
          </a:lstStyle>
          <a:p>
            <a:pPr>
              <a:defRPr/>
            </a:pPr>
            <a:endParaRPr lang="en-US"/>
          </a:p>
        </p:txBody>
      </p:sp>
      <p:sp>
        <p:nvSpPr>
          <p:cNvPr id="9" name="Rectangle 46"/>
          <p:cNvSpPr>
            <a:spLocks noGrp="1" noChangeArrowheads="1"/>
          </p:cNvSpPr>
          <p:nvPr>
            <p:ph type="sldNum" sz="quarter" idx="12"/>
          </p:nvPr>
        </p:nvSpPr>
        <p:spPr/>
        <p:txBody>
          <a:bodyPr/>
          <a:lstStyle>
            <a:lvl1pPr>
              <a:defRPr b="1">
                <a:latin typeface="Arial"/>
                <a:ea typeface="ＭＳ Ｐゴシック"/>
              </a:defRPr>
            </a:lvl1pPr>
          </a:lstStyle>
          <a:p>
            <a:pPr>
              <a:defRPr/>
            </a:pPr>
            <a:fld id="{4399D1BF-2E70-CC47-A4BE-EAC67858B7F8}" type="slidenum">
              <a:rPr lang="en-US"/>
              <a:pPr>
                <a:defRPr/>
              </a:pPr>
              <a:t>‹#›</a:t>
            </a:fld>
            <a:endParaRPr lang="en-US"/>
          </a:p>
        </p:txBody>
      </p:sp>
    </p:spTree>
    <p:extLst>
      <p:ext uri="{BB962C8B-B14F-4D97-AF65-F5344CB8AC3E}">
        <p14:creationId xmlns:p14="http://schemas.microsoft.com/office/powerpoint/2010/main" val="328601435"/>
      </p:ext>
    </p:extLst>
  </p:cSld>
  <p:clrMapOvr>
    <a:masterClrMapping/>
  </p:clrMapOvr>
</p:sldLayout>
</file>

<file path=ppt/slideLayouts/slideLayout32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4"/>
          <p:cNvSpPr>
            <a:spLocks noGrp="1" noChangeArrowheads="1"/>
          </p:cNvSpPr>
          <p:nvPr>
            <p:ph type="dt" sz="half" idx="10"/>
          </p:nvPr>
        </p:nvSpPr>
        <p:spPr/>
        <p:txBody>
          <a:bodyPr/>
          <a:lstStyle>
            <a:lvl1pPr algn="ctr">
              <a:defRPr b="1">
                <a:latin typeface="Arial"/>
                <a:ea typeface="ＭＳ Ｐゴシック"/>
              </a:defRPr>
            </a:lvl1pPr>
          </a:lstStyle>
          <a:p>
            <a:pPr>
              <a:defRPr/>
            </a:pPr>
            <a:endParaRPr lang="en-US"/>
          </a:p>
        </p:txBody>
      </p:sp>
      <p:sp>
        <p:nvSpPr>
          <p:cNvPr id="4" name="Rectangle 45"/>
          <p:cNvSpPr>
            <a:spLocks noGrp="1" noChangeArrowheads="1"/>
          </p:cNvSpPr>
          <p:nvPr>
            <p:ph type="ftr" sz="quarter" idx="11"/>
          </p:nvPr>
        </p:nvSpPr>
        <p:spPr/>
        <p:txBody>
          <a:bodyPr/>
          <a:lstStyle>
            <a:lvl1pPr>
              <a:defRPr b="1">
                <a:latin typeface="Arial"/>
                <a:ea typeface="ＭＳ Ｐゴシック"/>
              </a:defRPr>
            </a:lvl1pPr>
          </a:lstStyle>
          <a:p>
            <a:pPr>
              <a:defRPr/>
            </a:pPr>
            <a:endParaRPr lang="en-US"/>
          </a:p>
        </p:txBody>
      </p:sp>
      <p:sp>
        <p:nvSpPr>
          <p:cNvPr id="5" name="Rectangle 46"/>
          <p:cNvSpPr>
            <a:spLocks noGrp="1" noChangeArrowheads="1"/>
          </p:cNvSpPr>
          <p:nvPr>
            <p:ph type="sldNum" sz="quarter" idx="12"/>
          </p:nvPr>
        </p:nvSpPr>
        <p:spPr/>
        <p:txBody>
          <a:bodyPr/>
          <a:lstStyle>
            <a:lvl1pPr>
              <a:defRPr b="1">
                <a:latin typeface="Arial"/>
                <a:ea typeface="ＭＳ Ｐゴシック"/>
              </a:defRPr>
            </a:lvl1pPr>
          </a:lstStyle>
          <a:p>
            <a:pPr>
              <a:defRPr/>
            </a:pPr>
            <a:fld id="{0D8C8140-A513-C944-A977-81F629041E6E}" type="slidenum">
              <a:rPr lang="en-US"/>
              <a:pPr>
                <a:defRPr/>
              </a:pPr>
              <a:t>‹#›</a:t>
            </a:fld>
            <a:endParaRPr lang="en-US"/>
          </a:p>
        </p:txBody>
      </p:sp>
    </p:spTree>
    <p:extLst>
      <p:ext uri="{BB962C8B-B14F-4D97-AF65-F5344CB8AC3E}">
        <p14:creationId xmlns:p14="http://schemas.microsoft.com/office/powerpoint/2010/main" val="1367622256"/>
      </p:ext>
    </p:extLst>
  </p:cSld>
  <p:clrMapOvr>
    <a:masterClrMapping/>
  </p:clrMapOvr>
</p:sldLayout>
</file>

<file path=ppt/slideLayouts/slideLayout32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4"/>
          <p:cNvSpPr>
            <a:spLocks noGrp="1" noChangeArrowheads="1"/>
          </p:cNvSpPr>
          <p:nvPr>
            <p:ph type="dt" sz="half" idx="10"/>
          </p:nvPr>
        </p:nvSpPr>
        <p:spPr/>
        <p:txBody>
          <a:bodyPr/>
          <a:lstStyle>
            <a:lvl1pPr algn="ctr">
              <a:defRPr b="1">
                <a:latin typeface="Arial"/>
                <a:ea typeface="ＭＳ Ｐゴシック"/>
              </a:defRPr>
            </a:lvl1pPr>
          </a:lstStyle>
          <a:p>
            <a:pPr>
              <a:defRPr/>
            </a:pPr>
            <a:endParaRPr lang="en-US"/>
          </a:p>
        </p:txBody>
      </p:sp>
      <p:sp>
        <p:nvSpPr>
          <p:cNvPr id="3" name="Rectangle 45"/>
          <p:cNvSpPr>
            <a:spLocks noGrp="1" noChangeArrowheads="1"/>
          </p:cNvSpPr>
          <p:nvPr>
            <p:ph type="ftr" sz="quarter" idx="11"/>
          </p:nvPr>
        </p:nvSpPr>
        <p:spPr/>
        <p:txBody>
          <a:bodyPr/>
          <a:lstStyle>
            <a:lvl1pPr>
              <a:defRPr b="1">
                <a:latin typeface="Arial"/>
                <a:ea typeface="ＭＳ Ｐゴシック"/>
              </a:defRPr>
            </a:lvl1pPr>
          </a:lstStyle>
          <a:p>
            <a:pPr>
              <a:defRPr/>
            </a:pPr>
            <a:endParaRPr lang="en-US"/>
          </a:p>
        </p:txBody>
      </p:sp>
      <p:sp>
        <p:nvSpPr>
          <p:cNvPr id="4" name="Rectangle 46"/>
          <p:cNvSpPr>
            <a:spLocks noGrp="1" noChangeArrowheads="1"/>
          </p:cNvSpPr>
          <p:nvPr>
            <p:ph type="sldNum" sz="quarter" idx="12"/>
          </p:nvPr>
        </p:nvSpPr>
        <p:spPr/>
        <p:txBody>
          <a:bodyPr/>
          <a:lstStyle>
            <a:lvl1pPr>
              <a:defRPr b="1">
                <a:latin typeface="Arial"/>
                <a:ea typeface="ＭＳ Ｐゴシック"/>
              </a:defRPr>
            </a:lvl1pPr>
          </a:lstStyle>
          <a:p>
            <a:pPr>
              <a:defRPr/>
            </a:pPr>
            <a:fld id="{C54CD57C-A9CF-1F48-B67D-A42872574A08}" type="slidenum">
              <a:rPr lang="en-US"/>
              <a:pPr>
                <a:defRPr/>
              </a:pPr>
              <a:t>‹#›</a:t>
            </a:fld>
            <a:endParaRPr lang="en-US"/>
          </a:p>
        </p:txBody>
      </p:sp>
    </p:spTree>
    <p:extLst>
      <p:ext uri="{BB962C8B-B14F-4D97-AF65-F5344CB8AC3E}">
        <p14:creationId xmlns:p14="http://schemas.microsoft.com/office/powerpoint/2010/main" val="3563022370"/>
      </p:ext>
    </p:extLst>
  </p:cSld>
  <p:clrMapOvr>
    <a:masterClrMapping/>
  </p:clrMapOvr>
</p:sldLayout>
</file>

<file path=ppt/slideLayouts/slideLayout32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4"/>
          <p:cNvSpPr>
            <a:spLocks noGrp="1" noChangeArrowheads="1"/>
          </p:cNvSpPr>
          <p:nvPr>
            <p:ph type="dt" sz="half" idx="10"/>
          </p:nvPr>
        </p:nvSpPr>
        <p:spPr/>
        <p:txBody>
          <a:bodyPr/>
          <a:lstStyle>
            <a:lvl1pPr algn="ctr">
              <a:defRPr b="1">
                <a:latin typeface="Arial"/>
                <a:ea typeface="ＭＳ Ｐゴシック"/>
              </a:defRPr>
            </a:lvl1pPr>
          </a:lstStyle>
          <a:p>
            <a:pPr>
              <a:defRPr/>
            </a:pPr>
            <a:endParaRPr lang="en-US"/>
          </a:p>
        </p:txBody>
      </p:sp>
      <p:sp>
        <p:nvSpPr>
          <p:cNvPr id="6" name="Rectangle 45"/>
          <p:cNvSpPr>
            <a:spLocks noGrp="1" noChangeArrowheads="1"/>
          </p:cNvSpPr>
          <p:nvPr>
            <p:ph type="ftr" sz="quarter" idx="11"/>
          </p:nvPr>
        </p:nvSpPr>
        <p:spPr/>
        <p:txBody>
          <a:bodyPr/>
          <a:lstStyle>
            <a:lvl1pPr>
              <a:defRPr b="1">
                <a:latin typeface="Arial"/>
                <a:ea typeface="ＭＳ Ｐゴシック"/>
              </a:defRPr>
            </a:lvl1pPr>
          </a:lstStyle>
          <a:p>
            <a:pPr>
              <a:defRPr/>
            </a:pPr>
            <a:endParaRPr lang="en-US"/>
          </a:p>
        </p:txBody>
      </p:sp>
      <p:sp>
        <p:nvSpPr>
          <p:cNvPr id="7" name="Rectangle 46"/>
          <p:cNvSpPr>
            <a:spLocks noGrp="1" noChangeArrowheads="1"/>
          </p:cNvSpPr>
          <p:nvPr>
            <p:ph type="sldNum" sz="quarter" idx="12"/>
          </p:nvPr>
        </p:nvSpPr>
        <p:spPr/>
        <p:txBody>
          <a:bodyPr/>
          <a:lstStyle>
            <a:lvl1pPr>
              <a:defRPr b="1">
                <a:latin typeface="Arial"/>
                <a:ea typeface="ＭＳ Ｐゴシック"/>
              </a:defRPr>
            </a:lvl1pPr>
          </a:lstStyle>
          <a:p>
            <a:pPr>
              <a:defRPr/>
            </a:pPr>
            <a:fld id="{809958B7-F678-9843-907F-6414F74F733F}" type="slidenum">
              <a:rPr lang="en-US"/>
              <a:pPr>
                <a:defRPr/>
              </a:pPr>
              <a:t>‹#›</a:t>
            </a:fld>
            <a:endParaRPr lang="en-US"/>
          </a:p>
        </p:txBody>
      </p:sp>
    </p:spTree>
    <p:extLst>
      <p:ext uri="{BB962C8B-B14F-4D97-AF65-F5344CB8AC3E}">
        <p14:creationId xmlns:p14="http://schemas.microsoft.com/office/powerpoint/2010/main" val="429218849"/>
      </p:ext>
    </p:extLst>
  </p:cSld>
  <p:clrMapOvr>
    <a:masterClrMapping/>
  </p:clrMapOvr>
</p:sldLayout>
</file>

<file path=ppt/slideLayouts/slideLayout32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4"/>
          <p:cNvSpPr>
            <a:spLocks noGrp="1" noChangeArrowheads="1"/>
          </p:cNvSpPr>
          <p:nvPr>
            <p:ph type="dt" sz="half" idx="10"/>
          </p:nvPr>
        </p:nvSpPr>
        <p:spPr/>
        <p:txBody>
          <a:bodyPr/>
          <a:lstStyle>
            <a:lvl1pPr algn="ctr">
              <a:defRPr b="1">
                <a:latin typeface="Arial"/>
                <a:ea typeface="ＭＳ Ｐゴシック"/>
              </a:defRPr>
            </a:lvl1pPr>
          </a:lstStyle>
          <a:p>
            <a:pPr>
              <a:defRPr/>
            </a:pPr>
            <a:endParaRPr lang="en-US"/>
          </a:p>
        </p:txBody>
      </p:sp>
      <p:sp>
        <p:nvSpPr>
          <p:cNvPr id="6" name="Rectangle 45"/>
          <p:cNvSpPr>
            <a:spLocks noGrp="1" noChangeArrowheads="1"/>
          </p:cNvSpPr>
          <p:nvPr>
            <p:ph type="ftr" sz="quarter" idx="11"/>
          </p:nvPr>
        </p:nvSpPr>
        <p:spPr/>
        <p:txBody>
          <a:bodyPr/>
          <a:lstStyle>
            <a:lvl1pPr>
              <a:defRPr b="1">
                <a:latin typeface="Arial"/>
                <a:ea typeface="ＭＳ Ｐゴシック"/>
              </a:defRPr>
            </a:lvl1pPr>
          </a:lstStyle>
          <a:p>
            <a:pPr>
              <a:defRPr/>
            </a:pPr>
            <a:endParaRPr lang="en-US"/>
          </a:p>
        </p:txBody>
      </p:sp>
      <p:sp>
        <p:nvSpPr>
          <p:cNvPr id="7" name="Rectangle 46"/>
          <p:cNvSpPr>
            <a:spLocks noGrp="1" noChangeArrowheads="1"/>
          </p:cNvSpPr>
          <p:nvPr>
            <p:ph type="sldNum" sz="quarter" idx="12"/>
          </p:nvPr>
        </p:nvSpPr>
        <p:spPr/>
        <p:txBody>
          <a:bodyPr/>
          <a:lstStyle>
            <a:lvl1pPr>
              <a:defRPr b="1">
                <a:latin typeface="Arial"/>
                <a:ea typeface="ＭＳ Ｐゴシック"/>
              </a:defRPr>
            </a:lvl1pPr>
          </a:lstStyle>
          <a:p>
            <a:pPr>
              <a:defRPr/>
            </a:pPr>
            <a:fld id="{560B9033-E0B2-294F-9808-757FABE72D97}" type="slidenum">
              <a:rPr lang="en-US"/>
              <a:pPr>
                <a:defRPr/>
              </a:pPr>
              <a:t>‹#›</a:t>
            </a:fld>
            <a:endParaRPr lang="en-US"/>
          </a:p>
        </p:txBody>
      </p:sp>
    </p:spTree>
    <p:extLst>
      <p:ext uri="{BB962C8B-B14F-4D97-AF65-F5344CB8AC3E}">
        <p14:creationId xmlns:p14="http://schemas.microsoft.com/office/powerpoint/2010/main" val="1142720410"/>
      </p:ext>
    </p:extLst>
  </p:cSld>
  <p:clrMapOvr>
    <a:masterClrMapping/>
  </p:clrMapOvr>
</p:sldLayout>
</file>

<file path=ppt/slideLayouts/slideLayout32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4"/>
          <p:cNvSpPr>
            <a:spLocks noGrp="1" noChangeArrowheads="1"/>
          </p:cNvSpPr>
          <p:nvPr>
            <p:ph type="dt" sz="half" idx="10"/>
          </p:nvPr>
        </p:nvSpPr>
        <p:spPr/>
        <p:txBody>
          <a:bodyPr/>
          <a:lstStyle>
            <a:lvl1pPr algn="ctr">
              <a:defRPr b="1">
                <a:latin typeface="Arial"/>
                <a:ea typeface="ＭＳ Ｐゴシック"/>
              </a:defRPr>
            </a:lvl1pPr>
          </a:lstStyle>
          <a:p>
            <a:pPr>
              <a:defRPr/>
            </a:pPr>
            <a:endParaRPr lang="en-US"/>
          </a:p>
        </p:txBody>
      </p:sp>
      <p:sp>
        <p:nvSpPr>
          <p:cNvPr id="5" name="Rectangle 45"/>
          <p:cNvSpPr>
            <a:spLocks noGrp="1" noChangeArrowheads="1"/>
          </p:cNvSpPr>
          <p:nvPr>
            <p:ph type="ftr" sz="quarter" idx="11"/>
          </p:nvPr>
        </p:nvSpPr>
        <p:spPr/>
        <p:txBody>
          <a:bodyPr/>
          <a:lstStyle>
            <a:lvl1pPr>
              <a:defRPr b="1">
                <a:latin typeface="Arial"/>
                <a:ea typeface="ＭＳ Ｐゴシック"/>
              </a:defRPr>
            </a:lvl1pPr>
          </a:lstStyle>
          <a:p>
            <a:pPr>
              <a:defRPr/>
            </a:pPr>
            <a:endParaRPr lang="en-US"/>
          </a:p>
        </p:txBody>
      </p:sp>
      <p:sp>
        <p:nvSpPr>
          <p:cNvPr id="6" name="Rectangle 46"/>
          <p:cNvSpPr>
            <a:spLocks noGrp="1" noChangeArrowheads="1"/>
          </p:cNvSpPr>
          <p:nvPr>
            <p:ph type="sldNum" sz="quarter" idx="12"/>
          </p:nvPr>
        </p:nvSpPr>
        <p:spPr/>
        <p:txBody>
          <a:bodyPr/>
          <a:lstStyle>
            <a:lvl1pPr>
              <a:defRPr b="1">
                <a:latin typeface="Arial"/>
                <a:ea typeface="ＭＳ Ｐゴシック"/>
              </a:defRPr>
            </a:lvl1pPr>
          </a:lstStyle>
          <a:p>
            <a:pPr>
              <a:defRPr/>
            </a:pPr>
            <a:fld id="{AF55EFFE-3236-AE48-B74B-D48E0788F9D2}" type="slidenum">
              <a:rPr lang="en-US"/>
              <a:pPr>
                <a:defRPr/>
              </a:pPr>
              <a:t>‹#›</a:t>
            </a:fld>
            <a:endParaRPr lang="en-US"/>
          </a:p>
        </p:txBody>
      </p:sp>
    </p:spTree>
    <p:extLst>
      <p:ext uri="{BB962C8B-B14F-4D97-AF65-F5344CB8AC3E}">
        <p14:creationId xmlns:p14="http://schemas.microsoft.com/office/powerpoint/2010/main" val="2579110528"/>
      </p:ext>
    </p:extLst>
  </p:cSld>
  <p:clrMapOvr>
    <a:masterClrMapping/>
  </p:clrMapOvr>
</p:sldLayout>
</file>

<file path=ppt/slideLayouts/slideLayout32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4"/>
          <p:cNvSpPr>
            <a:spLocks noGrp="1" noChangeArrowheads="1"/>
          </p:cNvSpPr>
          <p:nvPr>
            <p:ph type="dt" sz="half" idx="10"/>
          </p:nvPr>
        </p:nvSpPr>
        <p:spPr/>
        <p:txBody>
          <a:bodyPr/>
          <a:lstStyle>
            <a:lvl1pPr algn="ctr">
              <a:defRPr b="1">
                <a:latin typeface="Arial"/>
                <a:ea typeface="ＭＳ Ｐゴシック"/>
              </a:defRPr>
            </a:lvl1pPr>
          </a:lstStyle>
          <a:p>
            <a:pPr>
              <a:defRPr/>
            </a:pPr>
            <a:endParaRPr lang="en-US"/>
          </a:p>
        </p:txBody>
      </p:sp>
      <p:sp>
        <p:nvSpPr>
          <p:cNvPr id="5" name="Rectangle 45"/>
          <p:cNvSpPr>
            <a:spLocks noGrp="1" noChangeArrowheads="1"/>
          </p:cNvSpPr>
          <p:nvPr>
            <p:ph type="ftr" sz="quarter" idx="11"/>
          </p:nvPr>
        </p:nvSpPr>
        <p:spPr/>
        <p:txBody>
          <a:bodyPr/>
          <a:lstStyle>
            <a:lvl1pPr>
              <a:defRPr b="1">
                <a:latin typeface="Arial"/>
                <a:ea typeface="ＭＳ Ｐゴシック"/>
              </a:defRPr>
            </a:lvl1pPr>
          </a:lstStyle>
          <a:p>
            <a:pPr>
              <a:defRPr/>
            </a:pPr>
            <a:endParaRPr lang="en-US"/>
          </a:p>
        </p:txBody>
      </p:sp>
      <p:sp>
        <p:nvSpPr>
          <p:cNvPr id="6" name="Rectangle 46"/>
          <p:cNvSpPr>
            <a:spLocks noGrp="1" noChangeArrowheads="1"/>
          </p:cNvSpPr>
          <p:nvPr>
            <p:ph type="sldNum" sz="quarter" idx="12"/>
          </p:nvPr>
        </p:nvSpPr>
        <p:spPr/>
        <p:txBody>
          <a:bodyPr/>
          <a:lstStyle>
            <a:lvl1pPr>
              <a:defRPr b="1">
                <a:latin typeface="Arial"/>
                <a:ea typeface="ＭＳ Ｐゴシック"/>
              </a:defRPr>
            </a:lvl1pPr>
          </a:lstStyle>
          <a:p>
            <a:pPr>
              <a:defRPr/>
            </a:pPr>
            <a:fld id="{8F243245-6523-E04F-B7AC-B5B6B2EAFEF7}" type="slidenum">
              <a:rPr lang="en-US"/>
              <a:pPr>
                <a:defRPr/>
              </a:pPr>
              <a:t>‹#›</a:t>
            </a:fld>
            <a:endParaRPr lang="en-US"/>
          </a:p>
        </p:txBody>
      </p:sp>
    </p:spTree>
    <p:extLst>
      <p:ext uri="{BB962C8B-B14F-4D97-AF65-F5344CB8AC3E}">
        <p14:creationId xmlns:p14="http://schemas.microsoft.com/office/powerpoint/2010/main" val="2178831713"/>
      </p:ext>
    </p:extLst>
  </p:cSld>
  <p:clrMapOvr>
    <a:masterClrMapping/>
  </p:clrMapOvr>
</p:sldLayout>
</file>

<file path=ppt/slideLayouts/slideLayout32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defRPr>
                <a:latin typeface="Times New Roman" charset="0"/>
                <a:ea typeface="ＭＳ Ｐゴシック"/>
              </a:defRPr>
            </a:lvl1pPr>
          </a:lstStyle>
          <a:p>
            <a:pPr>
              <a:defRPr/>
            </a:pPr>
            <a:endParaRPr lang="en-US"/>
          </a:p>
        </p:txBody>
      </p:sp>
      <p:sp>
        <p:nvSpPr>
          <p:cNvPr id="5" name="Rectangle 5"/>
          <p:cNvSpPr>
            <a:spLocks noGrp="1" noChangeArrowheads="1"/>
          </p:cNvSpPr>
          <p:nvPr>
            <p:ph type="ftr" sz="quarter" idx="11"/>
          </p:nvPr>
        </p:nvSpPr>
        <p:spPr/>
        <p:txBody>
          <a:bodyPr/>
          <a:lstStyle>
            <a:lvl1pPr>
              <a:defRPr>
                <a:latin typeface="Times New Roman" charset="0"/>
                <a:ea typeface="ＭＳ Ｐゴシック"/>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Times New Roman" charset="0"/>
                <a:ea typeface="ＭＳ Ｐゴシック"/>
              </a:defRPr>
            </a:lvl1pPr>
          </a:lstStyle>
          <a:p>
            <a:pPr>
              <a:defRPr/>
            </a:pPr>
            <a:fld id="{E8D361DC-EC87-B949-946C-0E6568EEC020}" type="slidenum">
              <a:rPr lang="en-US"/>
              <a:pPr>
                <a:defRPr/>
              </a:pPr>
              <a:t>‹#›</a:t>
            </a:fld>
            <a:endParaRPr lang="en-US"/>
          </a:p>
        </p:txBody>
      </p:sp>
    </p:spTree>
    <p:extLst>
      <p:ext uri="{BB962C8B-B14F-4D97-AF65-F5344CB8AC3E}">
        <p14:creationId xmlns:p14="http://schemas.microsoft.com/office/powerpoint/2010/main" val="1617026036"/>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atin typeface="Comic Sans MS" charset="0"/>
              </a:defRPr>
            </a:lvl1pPr>
          </a:lstStyle>
          <a:p>
            <a:pPr>
              <a:defRPr/>
            </a:pPr>
            <a:endParaRPr lang="en-US" altLang="zh-TW"/>
          </a:p>
        </p:txBody>
      </p:sp>
      <p:sp>
        <p:nvSpPr>
          <p:cNvPr id="5" name="Rectangle 5"/>
          <p:cNvSpPr>
            <a:spLocks noGrp="1" noChangeArrowheads="1"/>
          </p:cNvSpPr>
          <p:nvPr>
            <p:ph type="ftr" sz="quarter" idx="11"/>
          </p:nvPr>
        </p:nvSpPr>
        <p:spPr/>
        <p:txBody>
          <a:bodyPr/>
          <a:lstStyle>
            <a:lvl1pPr>
              <a:defRPr>
                <a:latin typeface="Comic Sans MS" charset="0"/>
              </a:defRPr>
            </a:lvl1pPr>
          </a:lstStyle>
          <a:p>
            <a:pPr>
              <a:defRPr/>
            </a:pPr>
            <a:endParaRPr lang="en-US" altLang="zh-TW"/>
          </a:p>
        </p:txBody>
      </p:sp>
      <p:sp>
        <p:nvSpPr>
          <p:cNvPr id="6" name="Rectangle 6"/>
          <p:cNvSpPr>
            <a:spLocks noGrp="1" noChangeArrowheads="1"/>
          </p:cNvSpPr>
          <p:nvPr>
            <p:ph type="sldNum" sz="quarter" idx="12"/>
          </p:nvPr>
        </p:nvSpPr>
        <p:spPr/>
        <p:txBody>
          <a:bodyPr/>
          <a:lstStyle>
            <a:lvl1pPr>
              <a:defRPr>
                <a:latin typeface="Comic Sans MS" charset="0"/>
              </a:defRPr>
            </a:lvl1pPr>
          </a:lstStyle>
          <a:p>
            <a:pPr>
              <a:defRPr/>
            </a:pPr>
            <a:fld id="{39CFC020-D48F-9F4A-838F-BA7E5D65A1AB}" type="slidenum">
              <a:rPr lang="en-US" altLang="zh-TW"/>
              <a:pPr>
                <a:defRPr/>
              </a:pPr>
              <a:t>‹#›</a:t>
            </a:fld>
            <a:endParaRPr lang="en-US" altLang="zh-TW"/>
          </a:p>
        </p:txBody>
      </p:sp>
    </p:spTree>
    <p:extLst>
      <p:ext uri="{BB962C8B-B14F-4D97-AF65-F5344CB8AC3E}">
        <p14:creationId xmlns:p14="http://schemas.microsoft.com/office/powerpoint/2010/main" val="1157567610"/>
      </p:ext>
    </p:extLst>
  </p:cSld>
  <p:clrMapOvr>
    <a:masterClrMapping/>
  </p:clrMapOvr>
  <p:transition/>
</p:sldLayout>
</file>

<file path=ppt/slideLayouts/slideLayout33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atin typeface="Times New Roman" charset="0"/>
                <a:ea typeface="ＭＳ Ｐゴシック"/>
              </a:defRPr>
            </a:lvl1pPr>
          </a:lstStyle>
          <a:p>
            <a:pPr>
              <a:defRPr/>
            </a:pPr>
            <a:endParaRPr lang="en-US"/>
          </a:p>
        </p:txBody>
      </p:sp>
      <p:sp>
        <p:nvSpPr>
          <p:cNvPr id="5" name="Rectangle 5"/>
          <p:cNvSpPr>
            <a:spLocks noGrp="1" noChangeArrowheads="1"/>
          </p:cNvSpPr>
          <p:nvPr>
            <p:ph type="ftr" sz="quarter" idx="11"/>
          </p:nvPr>
        </p:nvSpPr>
        <p:spPr/>
        <p:txBody>
          <a:bodyPr/>
          <a:lstStyle>
            <a:lvl1pPr>
              <a:defRPr>
                <a:latin typeface="Times New Roman" charset="0"/>
                <a:ea typeface="ＭＳ Ｐゴシック"/>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Times New Roman" charset="0"/>
                <a:ea typeface="ＭＳ Ｐゴシック"/>
              </a:defRPr>
            </a:lvl1pPr>
          </a:lstStyle>
          <a:p>
            <a:pPr>
              <a:defRPr/>
            </a:pPr>
            <a:fld id="{F36CF214-0029-5145-B7D9-1AD3DE546FC3}" type="slidenum">
              <a:rPr lang="en-US"/>
              <a:pPr>
                <a:defRPr/>
              </a:pPr>
              <a:t>‹#›</a:t>
            </a:fld>
            <a:endParaRPr lang="en-US"/>
          </a:p>
        </p:txBody>
      </p:sp>
    </p:spTree>
    <p:extLst>
      <p:ext uri="{BB962C8B-B14F-4D97-AF65-F5344CB8AC3E}">
        <p14:creationId xmlns:p14="http://schemas.microsoft.com/office/powerpoint/2010/main" val="639752676"/>
      </p:ext>
    </p:extLst>
  </p:cSld>
  <p:clrMapOvr>
    <a:masterClrMapping/>
  </p:clrMapOvr>
</p:sldLayout>
</file>

<file path=ppt/slideLayouts/slideLayout33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defRPr>
                <a:latin typeface="Times New Roman" charset="0"/>
                <a:ea typeface="ＭＳ Ｐゴシック"/>
              </a:defRPr>
            </a:lvl1pPr>
          </a:lstStyle>
          <a:p>
            <a:pPr>
              <a:defRPr/>
            </a:pPr>
            <a:endParaRPr lang="en-US"/>
          </a:p>
        </p:txBody>
      </p:sp>
      <p:sp>
        <p:nvSpPr>
          <p:cNvPr id="5" name="Rectangle 5"/>
          <p:cNvSpPr>
            <a:spLocks noGrp="1" noChangeArrowheads="1"/>
          </p:cNvSpPr>
          <p:nvPr>
            <p:ph type="ftr" sz="quarter" idx="11"/>
          </p:nvPr>
        </p:nvSpPr>
        <p:spPr/>
        <p:txBody>
          <a:bodyPr/>
          <a:lstStyle>
            <a:lvl1pPr>
              <a:defRPr>
                <a:latin typeface="Times New Roman" charset="0"/>
                <a:ea typeface="ＭＳ Ｐゴシック"/>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Times New Roman" charset="0"/>
                <a:ea typeface="ＭＳ Ｐゴシック"/>
              </a:defRPr>
            </a:lvl1pPr>
          </a:lstStyle>
          <a:p>
            <a:pPr>
              <a:defRPr/>
            </a:pPr>
            <a:fld id="{0EF8BAD1-C988-AF45-90DA-FEDA1C9782AF}" type="slidenum">
              <a:rPr lang="en-US"/>
              <a:pPr>
                <a:defRPr/>
              </a:pPr>
              <a:t>‹#›</a:t>
            </a:fld>
            <a:endParaRPr lang="en-US"/>
          </a:p>
        </p:txBody>
      </p:sp>
    </p:spTree>
    <p:extLst>
      <p:ext uri="{BB962C8B-B14F-4D97-AF65-F5344CB8AC3E}">
        <p14:creationId xmlns:p14="http://schemas.microsoft.com/office/powerpoint/2010/main" val="2593054776"/>
      </p:ext>
    </p:extLst>
  </p:cSld>
  <p:clrMapOvr>
    <a:masterClrMapping/>
  </p:clrMapOvr>
</p:sldLayout>
</file>

<file path=ppt/slideLayouts/slideLayout33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defRPr>
                <a:latin typeface="Times New Roman" charset="0"/>
                <a:ea typeface="ＭＳ Ｐゴシック"/>
              </a:defRPr>
            </a:lvl1pPr>
          </a:lstStyle>
          <a:p>
            <a:pPr>
              <a:defRPr/>
            </a:pPr>
            <a:endParaRPr lang="en-US"/>
          </a:p>
        </p:txBody>
      </p:sp>
      <p:sp>
        <p:nvSpPr>
          <p:cNvPr id="6" name="Rectangle 5"/>
          <p:cNvSpPr>
            <a:spLocks noGrp="1" noChangeArrowheads="1"/>
          </p:cNvSpPr>
          <p:nvPr>
            <p:ph type="ftr" sz="quarter" idx="11"/>
          </p:nvPr>
        </p:nvSpPr>
        <p:spPr/>
        <p:txBody>
          <a:bodyPr/>
          <a:lstStyle>
            <a:lvl1pPr>
              <a:defRPr>
                <a:latin typeface="Times New Roman" charset="0"/>
                <a:ea typeface="ＭＳ Ｐゴシック"/>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Times New Roman" charset="0"/>
                <a:ea typeface="ＭＳ Ｐゴシック"/>
              </a:defRPr>
            </a:lvl1pPr>
          </a:lstStyle>
          <a:p>
            <a:pPr>
              <a:defRPr/>
            </a:pPr>
            <a:fld id="{B936A6B5-5683-A348-8287-BDE0B5F760F4}" type="slidenum">
              <a:rPr lang="en-US"/>
              <a:pPr>
                <a:defRPr/>
              </a:pPr>
              <a:t>‹#›</a:t>
            </a:fld>
            <a:endParaRPr lang="en-US"/>
          </a:p>
        </p:txBody>
      </p:sp>
    </p:spTree>
    <p:extLst>
      <p:ext uri="{BB962C8B-B14F-4D97-AF65-F5344CB8AC3E}">
        <p14:creationId xmlns:p14="http://schemas.microsoft.com/office/powerpoint/2010/main" val="3793027981"/>
      </p:ext>
    </p:extLst>
  </p:cSld>
  <p:clrMapOvr>
    <a:masterClrMapping/>
  </p:clrMapOvr>
</p:sldLayout>
</file>

<file path=ppt/slideLayouts/slideLayout33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defRPr>
                <a:latin typeface="Times New Roman" charset="0"/>
                <a:ea typeface="ＭＳ Ｐゴシック"/>
              </a:defRPr>
            </a:lvl1pPr>
          </a:lstStyle>
          <a:p>
            <a:pPr>
              <a:defRPr/>
            </a:pPr>
            <a:endParaRPr lang="en-US"/>
          </a:p>
        </p:txBody>
      </p:sp>
      <p:sp>
        <p:nvSpPr>
          <p:cNvPr id="8" name="Rectangle 5"/>
          <p:cNvSpPr>
            <a:spLocks noGrp="1" noChangeArrowheads="1"/>
          </p:cNvSpPr>
          <p:nvPr>
            <p:ph type="ftr" sz="quarter" idx="11"/>
          </p:nvPr>
        </p:nvSpPr>
        <p:spPr/>
        <p:txBody>
          <a:bodyPr/>
          <a:lstStyle>
            <a:lvl1pPr>
              <a:defRPr>
                <a:latin typeface="Times New Roman" charset="0"/>
                <a:ea typeface="ＭＳ Ｐゴシック"/>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atin typeface="Times New Roman" charset="0"/>
                <a:ea typeface="ＭＳ Ｐゴシック"/>
              </a:defRPr>
            </a:lvl1pPr>
          </a:lstStyle>
          <a:p>
            <a:pPr>
              <a:defRPr/>
            </a:pPr>
            <a:fld id="{DB32643E-F11D-2746-BFF5-8FBD58D4FC5B}" type="slidenum">
              <a:rPr lang="en-US"/>
              <a:pPr>
                <a:defRPr/>
              </a:pPr>
              <a:t>‹#›</a:t>
            </a:fld>
            <a:endParaRPr lang="en-US"/>
          </a:p>
        </p:txBody>
      </p:sp>
    </p:spTree>
    <p:extLst>
      <p:ext uri="{BB962C8B-B14F-4D97-AF65-F5344CB8AC3E}">
        <p14:creationId xmlns:p14="http://schemas.microsoft.com/office/powerpoint/2010/main" val="299606006"/>
      </p:ext>
    </p:extLst>
  </p:cSld>
  <p:clrMapOvr>
    <a:masterClrMapping/>
  </p:clrMapOvr>
</p:sldLayout>
</file>

<file path=ppt/slideLayouts/slideLayout33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defRPr>
                <a:latin typeface="Times New Roman" charset="0"/>
                <a:ea typeface="ＭＳ Ｐゴシック"/>
              </a:defRPr>
            </a:lvl1pPr>
          </a:lstStyle>
          <a:p>
            <a:pPr>
              <a:defRPr/>
            </a:pPr>
            <a:endParaRPr lang="en-US"/>
          </a:p>
        </p:txBody>
      </p:sp>
      <p:sp>
        <p:nvSpPr>
          <p:cNvPr id="4" name="Rectangle 5"/>
          <p:cNvSpPr>
            <a:spLocks noGrp="1" noChangeArrowheads="1"/>
          </p:cNvSpPr>
          <p:nvPr>
            <p:ph type="ftr" sz="quarter" idx="11"/>
          </p:nvPr>
        </p:nvSpPr>
        <p:spPr/>
        <p:txBody>
          <a:bodyPr/>
          <a:lstStyle>
            <a:lvl1pPr>
              <a:defRPr>
                <a:latin typeface="Times New Roman" charset="0"/>
                <a:ea typeface="ＭＳ Ｐゴシック"/>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atin typeface="Times New Roman" charset="0"/>
                <a:ea typeface="ＭＳ Ｐゴシック"/>
              </a:defRPr>
            </a:lvl1pPr>
          </a:lstStyle>
          <a:p>
            <a:pPr>
              <a:defRPr/>
            </a:pPr>
            <a:fld id="{1DAFBB99-11F7-C74C-B5CB-A38110C4EF56}" type="slidenum">
              <a:rPr lang="en-US"/>
              <a:pPr>
                <a:defRPr/>
              </a:pPr>
              <a:t>‹#›</a:t>
            </a:fld>
            <a:endParaRPr lang="en-US"/>
          </a:p>
        </p:txBody>
      </p:sp>
    </p:spTree>
    <p:extLst>
      <p:ext uri="{BB962C8B-B14F-4D97-AF65-F5344CB8AC3E}">
        <p14:creationId xmlns:p14="http://schemas.microsoft.com/office/powerpoint/2010/main" val="1736889988"/>
      </p:ext>
    </p:extLst>
  </p:cSld>
  <p:clrMapOvr>
    <a:masterClrMapping/>
  </p:clrMapOvr>
</p:sldLayout>
</file>

<file path=ppt/slideLayouts/slideLayout33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atin typeface="Times New Roman" charset="0"/>
                <a:ea typeface="ＭＳ Ｐゴシック"/>
              </a:defRPr>
            </a:lvl1pPr>
          </a:lstStyle>
          <a:p>
            <a:pPr>
              <a:defRPr/>
            </a:pPr>
            <a:endParaRPr lang="en-US"/>
          </a:p>
        </p:txBody>
      </p:sp>
      <p:sp>
        <p:nvSpPr>
          <p:cNvPr id="3" name="Rectangle 5"/>
          <p:cNvSpPr>
            <a:spLocks noGrp="1" noChangeArrowheads="1"/>
          </p:cNvSpPr>
          <p:nvPr>
            <p:ph type="ftr" sz="quarter" idx="11"/>
          </p:nvPr>
        </p:nvSpPr>
        <p:spPr/>
        <p:txBody>
          <a:bodyPr/>
          <a:lstStyle>
            <a:lvl1pPr>
              <a:defRPr>
                <a:latin typeface="Times New Roman" charset="0"/>
                <a:ea typeface="ＭＳ Ｐゴシック"/>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atin typeface="Times New Roman" charset="0"/>
                <a:ea typeface="ＭＳ Ｐゴシック"/>
              </a:defRPr>
            </a:lvl1pPr>
          </a:lstStyle>
          <a:p>
            <a:pPr>
              <a:defRPr/>
            </a:pPr>
            <a:fld id="{DA416B12-381F-574C-8C8E-19D5E222D5BE}" type="slidenum">
              <a:rPr lang="en-US"/>
              <a:pPr>
                <a:defRPr/>
              </a:pPr>
              <a:t>‹#›</a:t>
            </a:fld>
            <a:endParaRPr lang="en-US"/>
          </a:p>
        </p:txBody>
      </p:sp>
    </p:spTree>
    <p:extLst>
      <p:ext uri="{BB962C8B-B14F-4D97-AF65-F5344CB8AC3E}">
        <p14:creationId xmlns:p14="http://schemas.microsoft.com/office/powerpoint/2010/main" val="4133251082"/>
      </p:ext>
    </p:extLst>
  </p:cSld>
  <p:clrMapOvr>
    <a:masterClrMapping/>
  </p:clrMapOvr>
</p:sldLayout>
</file>

<file path=ppt/slideLayouts/slideLayout33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atin typeface="Times New Roman" charset="0"/>
                <a:ea typeface="ＭＳ Ｐゴシック"/>
              </a:defRPr>
            </a:lvl1pPr>
          </a:lstStyle>
          <a:p>
            <a:pPr>
              <a:defRPr/>
            </a:pPr>
            <a:endParaRPr lang="en-US"/>
          </a:p>
        </p:txBody>
      </p:sp>
      <p:sp>
        <p:nvSpPr>
          <p:cNvPr id="6" name="Rectangle 5"/>
          <p:cNvSpPr>
            <a:spLocks noGrp="1" noChangeArrowheads="1"/>
          </p:cNvSpPr>
          <p:nvPr>
            <p:ph type="ftr" sz="quarter" idx="11"/>
          </p:nvPr>
        </p:nvSpPr>
        <p:spPr/>
        <p:txBody>
          <a:bodyPr/>
          <a:lstStyle>
            <a:lvl1pPr>
              <a:defRPr>
                <a:latin typeface="Times New Roman" charset="0"/>
                <a:ea typeface="ＭＳ Ｐゴシック"/>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Times New Roman" charset="0"/>
                <a:ea typeface="ＭＳ Ｐゴシック"/>
              </a:defRPr>
            </a:lvl1pPr>
          </a:lstStyle>
          <a:p>
            <a:pPr>
              <a:defRPr/>
            </a:pPr>
            <a:fld id="{56A72C84-35EC-6144-877F-DC9301F7843E}" type="slidenum">
              <a:rPr lang="en-US"/>
              <a:pPr>
                <a:defRPr/>
              </a:pPr>
              <a:t>‹#›</a:t>
            </a:fld>
            <a:endParaRPr lang="en-US"/>
          </a:p>
        </p:txBody>
      </p:sp>
    </p:spTree>
    <p:extLst>
      <p:ext uri="{BB962C8B-B14F-4D97-AF65-F5344CB8AC3E}">
        <p14:creationId xmlns:p14="http://schemas.microsoft.com/office/powerpoint/2010/main" val="4104659982"/>
      </p:ext>
    </p:extLst>
  </p:cSld>
  <p:clrMapOvr>
    <a:masterClrMapping/>
  </p:clrMapOvr>
</p:sldLayout>
</file>

<file path=ppt/slideLayouts/slideLayout33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atin typeface="Times New Roman" charset="0"/>
                <a:ea typeface="ＭＳ Ｐゴシック"/>
              </a:defRPr>
            </a:lvl1pPr>
          </a:lstStyle>
          <a:p>
            <a:pPr>
              <a:defRPr/>
            </a:pPr>
            <a:endParaRPr lang="en-US"/>
          </a:p>
        </p:txBody>
      </p:sp>
      <p:sp>
        <p:nvSpPr>
          <p:cNvPr id="6" name="Rectangle 5"/>
          <p:cNvSpPr>
            <a:spLocks noGrp="1" noChangeArrowheads="1"/>
          </p:cNvSpPr>
          <p:nvPr>
            <p:ph type="ftr" sz="quarter" idx="11"/>
          </p:nvPr>
        </p:nvSpPr>
        <p:spPr/>
        <p:txBody>
          <a:bodyPr/>
          <a:lstStyle>
            <a:lvl1pPr>
              <a:defRPr>
                <a:latin typeface="Times New Roman" charset="0"/>
                <a:ea typeface="ＭＳ Ｐゴシック"/>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Times New Roman" charset="0"/>
                <a:ea typeface="ＭＳ Ｐゴシック"/>
              </a:defRPr>
            </a:lvl1pPr>
          </a:lstStyle>
          <a:p>
            <a:pPr>
              <a:defRPr/>
            </a:pPr>
            <a:fld id="{3EC94394-CAEA-8349-8AC5-F7BF3922E97C}" type="slidenum">
              <a:rPr lang="en-US"/>
              <a:pPr>
                <a:defRPr/>
              </a:pPr>
              <a:t>‹#›</a:t>
            </a:fld>
            <a:endParaRPr lang="en-US"/>
          </a:p>
        </p:txBody>
      </p:sp>
    </p:spTree>
    <p:extLst>
      <p:ext uri="{BB962C8B-B14F-4D97-AF65-F5344CB8AC3E}">
        <p14:creationId xmlns:p14="http://schemas.microsoft.com/office/powerpoint/2010/main" val="2077318753"/>
      </p:ext>
    </p:extLst>
  </p:cSld>
  <p:clrMapOvr>
    <a:masterClrMapping/>
  </p:clrMapOvr>
</p:sldLayout>
</file>

<file path=ppt/slideLayouts/slideLayout33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atin typeface="Times New Roman" charset="0"/>
                <a:ea typeface="ＭＳ Ｐゴシック"/>
              </a:defRPr>
            </a:lvl1pPr>
          </a:lstStyle>
          <a:p>
            <a:pPr>
              <a:defRPr/>
            </a:pPr>
            <a:endParaRPr lang="en-US"/>
          </a:p>
        </p:txBody>
      </p:sp>
      <p:sp>
        <p:nvSpPr>
          <p:cNvPr id="5" name="Rectangle 5"/>
          <p:cNvSpPr>
            <a:spLocks noGrp="1" noChangeArrowheads="1"/>
          </p:cNvSpPr>
          <p:nvPr>
            <p:ph type="ftr" sz="quarter" idx="11"/>
          </p:nvPr>
        </p:nvSpPr>
        <p:spPr/>
        <p:txBody>
          <a:bodyPr/>
          <a:lstStyle>
            <a:lvl1pPr>
              <a:defRPr>
                <a:latin typeface="Times New Roman" charset="0"/>
                <a:ea typeface="ＭＳ Ｐゴシック"/>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Times New Roman" charset="0"/>
                <a:ea typeface="ＭＳ Ｐゴシック"/>
              </a:defRPr>
            </a:lvl1pPr>
          </a:lstStyle>
          <a:p>
            <a:pPr>
              <a:defRPr/>
            </a:pPr>
            <a:fld id="{976C61F8-41F0-9546-B645-64E4266A324C}" type="slidenum">
              <a:rPr lang="en-US"/>
              <a:pPr>
                <a:defRPr/>
              </a:pPr>
              <a:t>‹#›</a:t>
            </a:fld>
            <a:endParaRPr lang="en-US"/>
          </a:p>
        </p:txBody>
      </p:sp>
    </p:spTree>
    <p:extLst>
      <p:ext uri="{BB962C8B-B14F-4D97-AF65-F5344CB8AC3E}">
        <p14:creationId xmlns:p14="http://schemas.microsoft.com/office/powerpoint/2010/main" val="801294741"/>
      </p:ext>
    </p:extLst>
  </p:cSld>
  <p:clrMapOvr>
    <a:masterClrMapping/>
  </p:clrMapOvr>
</p:sldLayout>
</file>

<file path=ppt/slideLayouts/slideLayout33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atin typeface="Times New Roman" charset="0"/>
                <a:ea typeface="ＭＳ Ｐゴシック"/>
              </a:defRPr>
            </a:lvl1pPr>
          </a:lstStyle>
          <a:p>
            <a:pPr>
              <a:defRPr/>
            </a:pPr>
            <a:endParaRPr lang="en-US"/>
          </a:p>
        </p:txBody>
      </p:sp>
      <p:sp>
        <p:nvSpPr>
          <p:cNvPr id="5" name="Rectangle 5"/>
          <p:cNvSpPr>
            <a:spLocks noGrp="1" noChangeArrowheads="1"/>
          </p:cNvSpPr>
          <p:nvPr>
            <p:ph type="ftr" sz="quarter" idx="11"/>
          </p:nvPr>
        </p:nvSpPr>
        <p:spPr/>
        <p:txBody>
          <a:bodyPr/>
          <a:lstStyle>
            <a:lvl1pPr>
              <a:defRPr>
                <a:latin typeface="Times New Roman" charset="0"/>
                <a:ea typeface="ＭＳ Ｐゴシック"/>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Times New Roman" charset="0"/>
                <a:ea typeface="ＭＳ Ｐゴシック"/>
              </a:defRPr>
            </a:lvl1pPr>
          </a:lstStyle>
          <a:p>
            <a:pPr>
              <a:defRPr/>
            </a:pPr>
            <a:fld id="{749B9AA7-15FC-E94A-AAA4-8CFAF6977AE3}" type="slidenum">
              <a:rPr lang="en-US"/>
              <a:pPr>
                <a:defRPr/>
              </a:pPr>
              <a:t>‹#›</a:t>
            </a:fld>
            <a:endParaRPr lang="en-US"/>
          </a:p>
        </p:txBody>
      </p:sp>
    </p:spTree>
    <p:extLst>
      <p:ext uri="{BB962C8B-B14F-4D97-AF65-F5344CB8AC3E}">
        <p14:creationId xmlns:p14="http://schemas.microsoft.com/office/powerpoint/2010/main" val="1184675645"/>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atin typeface="Comic Sans MS" charset="0"/>
              </a:defRPr>
            </a:lvl1pPr>
          </a:lstStyle>
          <a:p>
            <a:pPr>
              <a:defRPr/>
            </a:pPr>
            <a:endParaRPr lang="en-US" altLang="zh-TW"/>
          </a:p>
        </p:txBody>
      </p:sp>
      <p:sp>
        <p:nvSpPr>
          <p:cNvPr id="5" name="Rectangle 5"/>
          <p:cNvSpPr>
            <a:spLocks noGrp="1" noChangeArrowheads="1"/>
          </p:cNvSpPr>
          <p:nvPr>
            <p:ph type="ftr" sz="quarter" idx="11"/>
          </p:nvPr>
        </p:nvSpPr>
        <p:spPr/>
        <p:txBody>
          <a:bodyPr/>
          <a:lstStyle>
            <a:lvl1pPr>
              <a:defRPr>
                <a:latin typeface="Comic Sans MS" charset="0"/>
              </a:defRPr>
            </a:lvl1pPr>
          </a:lstStyle>
          <a:p>
            <a:pPr>
              <a:defRPr/>
            </a:pPr>
            <a:endParaRPr lang="en-US" altLang="zh-TW"/>
          </a:p>
        </p:txBody>
      </p:sp>
      <p:sp>
        <p:nvSpPr>
          <p:cNvPr id="6" name="Rectangle 6"/>
          <p:cNvSpPr>
            <a:spLocks noGrp="1" noChangeArrowheads="1"/>
          </p:cNvSpPr>
          <p:nvPr>
            <p:ph type="sldNum" sz="quarter" idx="12"/>
          </p:nvPr>
        </p:nvSpPr>
        <p:spPr/>
        <p:txBody>
          <a:bodyPr/>
          <a:lstStyle>
            <a:lvl1pPr>
              <a:defRPr>
                <a:latin typeface="Comic Sans MS" charset="0"/>
              </a:defRPr>
            </a:lvl1pPr>
          </a:lstStyle>
          <a:p>
            <a:pPr>
              <a:defRPr/>
            </a:pPr>
            <a:fld id="{A8672788-8103-3746-AA7F-1AC7C87454BB}" type="slidenum">
              <a:rPr lang="en-US" altLang="zh-TW"/>
              <a:pPr>
                <a:defRPr/>
              </a:pPr>
              <a:t>‹#›</a:t>
            </a:fld>
            <a:endParaRPr lang="en-US" altLang="zh-TW"/>
          </a:p>
        </p:txBody>
      </p:sp>
    </p:spTree>
    <p:extLst>
      <p:ext uri="{BB962C8B-B14F-4D97-AF65-F5344CB8AC3E}">
        <p14:creationId xmlns:p14="http://schemas.microsoft.com/office/powerpoint/2010/main" val="891778636"/>
      </p:ext>
    </p:extLst>
  </p:cSld>
  <p:clrMapOvr>
    <a:masterClrMapping/>
  </p:clrMapOvr>
  <p:transition/>
</p:sldLayout>
</file>

<file path=ppt/slideLayouts/slideLayout340.xml><?xml version="1.0" encoding="utf-8"?>
<p:sldLayout xmlns:a="http://schemas.openxmlformats.org/drawingml/2006/main" xmlns:r="http://schemas.openxmlformats.org/officeDocument/2006/relationships" xmlns:p="http://schemas.openxmlformats.org/presentationml/2006/main" type="twoObjOverTx" preserve="1">
  <p:cSld name="Title and 2 Content over Tex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half" idx="3"/>
          </p:nvPr>
        </p:nvSpPr>
        <p:spPr>
          <a:xfrm>
            <a:off x="685800" y="4114800"/>
            <a:ext cx="77724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p:txBody>
          <a:bodyPr/>
          <a:lstStyle>
            <a:lvl1pPr>
              <a:defRPr>
                <a:latin typeface="Times New Roman" charset="0"/>
                <a:ea typeface="ＭＳ Ｐゴシック"/>
              </a:defRPr>
            </a:lvl1pPr>
          </a:lstStyle>
          <a:p>
            <a:pPr>
              <a:defRPr/>
            </a:pPr>
            <a:endParaRPr lang="en-US"/>
          </a:p>
        </p:txBody>
      </p:sp>
      <p:sp>
        <p:nvSpPr>
          <p:cNvPr id="7" name="Rectangle 5"/>
          <p:cNvSpPr>
            <a:spLocks noGrp="1" noChangeArrowheads="1"/>
          </p:cNvSpPr>
          <p:nvPr>
            <p:ph type="ftr" sz="quarter" idx="11"/>
          </p:nvPr>
        </p:nvSpPr>
        <p:spPr/>
        <p:txBody>
          <a:bodyPr/>
          <a:lstStyle>
            <a:lvl1pPr>
              <a:defRPr>
                <a:latin typeface="Times New Roman" charset="0"/>
                <a:ea typeface="ＭＳ Ｐゴシック"/>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atin typeface="Times New Roman" charset="0"/>
                <a:ea typeface="ＭＳ Ｐゴシック"/>
              </a:defRPr>
            </a:lvl1pPr>
          </a:lstStyle>
          <a:p>
            <a:pPr>
              <a:defRPr/>
            </a:pPr>
            <a:fld id="{3714162A-6733-EA46-80A5-F047D30DCDAE}" type="slidenum">
              <a:rPr lang="en-US"/>
              <a:pPr>
                <a:defRPr/>
              </a:pPr>
              <a:t>‹#›</a:t>
            </a:fld>
            <a:endParaRPr lang="en-US"/>
          </a:p>
        </p:txBody>
      </p:sp>
    </p:spTree>
    <p:extLst>
      <p:ext uri="{BB962C8B-B14F-4D97-AF65-F5344CB8AC3E}">
        <p14:creationId xmlns:p14="http://schemas.microsoft.com/office/powerpoint/2010/main" val="2773203613"/>
      </p:ext>
    </p:extLst>
  </p:cSld>
  <p:clrMapOvr>
    <a:masterClrMapping/>
  </p:clrMapOvr>
</p:sldLayout>
</file>

<file path=ppt/slideLayouts/slideLayout34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4000" cy="6856413"/>
            <a:chOff x="0" y="0"/>
            <a:chExt cx="5760" cy="4319"/>
          </a:xfrm>
        </p:grpSpPr>
        <p:sp>
          <p:nvSpPr>
            <p:cNvPr id="5" name="Freeform 3"/>
            <p:cNvSpPr>
              <a:spLocks/>
            </p:cNvSpPr>
            <p:nvPr/>
          </p:nvSpPr>
          <p:spPr bwMode="hidden">
            <a:xfrm>
              <a:off x="0" y="12"/>
              <a:ext cx="5758" cy="3273"/>
            </a:xfrm>
            <a:custGeom>
              <a:avLst/>
              <a:gdLst>
                <a:gd name="T0" fmla="*/ 3193 w 5740"/>
                <a:gd name="T1" fmla="*/ 1816 h 3273"/>
                <a:gd name="T2" fmla="*/ 0 w 5740"/>
                <a:gd name="T3" fmla="*/ 0 h 3273"/>
                <a:gd name="T4" fmla="*/ 0 w 5740"/>
                <a:gd name="T5" fmla="*/ 522 h 3273"/>
                <a:gd name="T6" fmla="*/ 3037 w 5740"/>
                <a:gd name="T7" fmla="*/ 1978 h 3273"/>
                <a:gd name="T8" fmla="*/ 5740 w 5740"/>
                <a:gd name="T9" fmla="*/ 3273 h 3273"/>
                <a:gd name="T10" fmla="*/ 5740 w 5740"/>
                <a:gd name="T11" fmla="*/ 3267 h 3273"/>
                <a:gd name="T12" fmla="*/ 3193 w 5740"/>
                <a:gd name="T13" fmla="*/ 1816 h 3273"/>
                <a:gd name="T14" fmla="*/ 3193 w 5740"/>
                <a:gd name="T15" fmla="*/ 1816 h 32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6" name="Freeform 4"/>
            <p:cNvSpPr>
              <a:spLocks/>
            </p:cNvSpPr>
            <p:nvPr/>
          </p:nvSpPr>
          <p:spPr bwMode="hidden">
            <a:xfrm>
              <a:off x="149" y="0"/>
              <a:ext cx="5609" cy="3243"/>
            </a:xfrm>
            <a:custGeom>
              <a:avLst/>
              <a:gdLst>
                <a:gd name="T0" fmla="*/ 3163 w 5591"/>
                <a:gd name="T1" fmla="*/ 1714 h 3243"/>
                <a:gd name="T2" fmla="*/ 431 w 5591"/>
                <a:gd name="T3" fmla="*/ 0 h 3243"/>
                <a:gd name="T4" fmla="*/ 0 w 5591"/>
                <a:gd name="T5" fmla="*/ 0 h 3243"/>
                <a:gd name="T6" fmla="*/ 3086 w 5591"/>
                <a:gd name="T7" fmla="*/ 1786 h 3243"/>
                <a:gd name="T8" fmla="*/ 5591 w 5591"/>
                <a:gd name="T9" fmla="*/ 3243 h 3243"/>
                <a:gd name="T10" fmla="*/ 5591 w 5591"/>
                <a:gd name="T11" fmla="*/ 3237 h 3243"/>
                <a:gd name="T12" fmla="*/ 3163 w 5591"/>
                <a:gd name="T13" fmla="*/ 1714 h 3243"/>
                <a:gd name="T14" fmla="*/ 3163 w 5591"/>
                <a:gd name="T15" fmla="*/ 1714 h 32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7" name="Freeform 5"/>
            <p:cNvSpPr>
              <a:spLocks/>
            </p:cNvSpPr>
            <p:nvPr/>
          </p:nvSpPr>
          <p:spPr bwMode="hidden">
            <a:xfrm>
              <a:off x="0" y="3433"/>
              <a:ext cx="4038" cy="191"/>
            </a:xfrm>
            <a:custGeom>
              <a:avLst/>
              <a:gdLst>
                <a:gd name="T0" fmla="*/ 0 w 4042"/>
                <a:gd name="T1" fmla="*/ 156 h 192"/>
                <a:gd name="T2" fmla="*/ 4042 w 4042"/>
                <a:gd name="T3" fmla="*/ 192 h 192"/>
                <a:gd name="T4" fmla="*/ 4042 w 4042"/>
                <a:gd name="T5" fmla="*/ 144 h 192"/>
                <a:gd name="T6" fmla="*/ 0 w 4042"/>
                <a:gd name="T7" fmla="*/ 0 h 192"/>
                <a:gd name="T8" fmla="*/ 0 w 4042"/>
                <a:gd name="T9" fmla="*/ 156 h 192"/>
                <a:gd name="T10" fmla="*/ 0 w 4042"/>
                <a:gd name="T11" fmla="*/ 156 h 192"/>
              </a:gdLst>
              <a:ahLst/>
              <a:cxnLst>
                <a:cxn ang="0">
                  <a:pos x="T0" y="T1"/>
                </a:cxn>
                <a:cxn ang="0">
                  <a:pos x="T2" y="T3"/>
                </a:cxn>
                <a:cxn ang="0">
                  <a:pos x="T4" y="T5"/>
                </a:cxn>
                <a:cxn ang="0">
                  <a:pos x="T6" y="T7"/>
                </a:cxn>
                <a:cxn ang="0">
                  <a:pos x="T8" y="T9"/>
                </a:cxn>
                <a:cxn ang="0">
                  <a:pos x="T10" y="T11"/>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8" name="Freeform 6"/>
            <p:cNvSpPr>
              <a:spLocks/>
            </p:cNvSpPr>
            <p:nvPr/>
          </p:nvSpPr>
          <p:spPr bwMode="hidden">
            <a:xfrm>
              <a:off x="4038" y="3577"/>
              <a:ext cx="1720" cy="65"/>
            </a:xfrm>
            <a:custGeom>
              <a:avLst/>
              <a:gdLst>
                <a:gd name="T0" fmla="*/ 1570 w 1722"/>
                <a:gd name="T1" fmla="*/ 33 h 66"/>
                <a:gd name="T2" fmla="*/ 1570 w 1722"/>
                <a:gd name="T3" fmla="*/ 33 h 66"/>
                <a:gd name="T4" fmla="*/ 0 w 1722"/>
                <a:gd name="T5" fmla="*/ 0 h 66"/>
                <a:gd name="T6" fmla="*/ 0 w 1722"/>
                <a:gd name="T7" fmla="*/ 33 h 66"/>
                <a:gd name="T8" fmla="*/ 1570 w 1722"/>
                <a:gd name="T9" fmla="*/ 33 h 66"/>
                <a:gd name="T10" fmla="*/ 1570 w 1722"/>
                <a:gd name="T11" fmla="*/ 33 h 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22" h="66">
                  <a:moveTo>
                    <a:pt x="1722" y="66"/>
                  </a:moveTo>
                  <a:lnTo>
                    <a:pt x="1722" y="60"/>
                  </a:lnTo>
                  <a:lnTo>
                    <a:pt x="0" y="0"/>
                  </a:lnTo>
                  <a:lnTo>
                    <a:pt x="0" y="48"/>
                  </a:lnTo>
                  <a:lnTo>
                    <a:pt x="1722" y="66"/>
                  </a:lnTo>
                  <a:close/>
                </a:path>
              </a:pathLst>
            </a:cu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9" name="Freeform 7"/>
            <p:cNvSpPr>
              <a:spLocks/>
            </p:cNvSpPr>
            <p:nvPr/>
          </p:nvSpPr>
          <p:spPr bwMode="hidden">
            <a:xfrm>
              <a:off x="0" y="3726"/>
              <a:ext cx="4784" cy="329"/>
            </a:xfrm>
            <a:custGeom>
              <a:avLst/>
              <a:gdLst>
                <a:gd name="T0" fmla="*/ 0 w 4789"/>
                <a:gd name="T1" fmla="*/ 329 h 329"/>
                <a:gd name="T2" fmla="*/ 4789 w 4789"/>
                <a:gd name="T3" fmla="*/ 77 h 329"/>
                <a:gd name="T4" fmla="*/ 4789 w 4789"/>
                <a:gd name="T5" fmla="*/ 0 h 329"/>
                <a:gd name="T6" fmla="*/ 0 w 4789"/>
                <a:gd name="T7" fmla="*/ 107 h 329"/>
                <a:gd name="T8" fmla="*/ 0 w 4789"/>
                <a:gd name="T9" fmla="*/ 329 h 329"/>
                <a:gd name="T10" fmla="*/ 0 w 4789"/>
                <a:gd name="T11" fmla="*/ 329 h 329"/>
              </a:gdLst>
              <a:ahLst/>
              <a:cxnLst>
                <a:cxn ang="0">
                  <a:pos x="T0" y="T1"/>
                </a:cxn>
                <a:cxn ang="0">
                  <a:pos x="T2" y="T3"/>
                </a:cxn>
                <a:cxn ang="0">
                  <a:pos x="T4" y="T5"/>
                </a:cxn>
                <a:cxn ang="0">
                  <a:pos x="T6" y="T7"/>
                </a:cxn>
                <a:cxn ang="0">
                  <a:pos x="T8" y="T9"/>
                </a:cxn>
                <a:cxn ang="0">
                  <a:pos x="T10" y="T11"/>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a:noFill/>
            </a:ln>
            <a:effectLst/>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 uri="{AF507438-7753-43e0-B8FC-AC1667EBCBE1}">
                <a14:hiddenEffects xmlns="" xmlns:a14="http://schemas.microsoft.com/office/drawing/2010/main">
                  <a:effectLst>
                    <a:outerShdw blurRad="63500" dist="35921" dir="2700000" algn="ctr" rotWithShape="0">
                      <a:srgbClr val="808080"/>
                    </a:outerShdw>
                  </a:effectLst>
                </a14:hiddenEffects>
              </a:ext>
            </a:extLst>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10" name="Freeform 8"/>
            <p:cNvSpPr>
              <a:spLocks/>
            </p:cNvSpPr>
            <p:nvPr/>
          </p:nvSpPr>
          <p:spPr bwMode="hidden">
            <a:xfrm>
              <a:off x="4784" y="3702"/>
              <a:ext cx="974" cy="101"/>
            </a:xfrm>
            <a:custGeom>
              <a:avLst/>
              <a:gdLst>
                <a:gd name="T0" fmla="*/ 899 w 975"/>
                <a:gd name="T1" fmla="*/ 48 h 101"/>
                <a:gd name="T2" fmla="*/ 899 w 975"/>
                <a:gd name="T3" fmla="*/ 0 h 101"/>
                <a:gd name="T4" fmla="*/ 0 w 975"/>
                <a:gd name="T5" fmla="*/ 24 h 101"/>
                <a:gd name="T6" fmla="*/ 0 w 975"/>
                <a:gd name="T7" fmla="*/ 101 h 101"/>
                <a:gd name="T8" fmla="*/ 899 w 975"/>
                <a:gd name="T9" fmla="*/ 48 h 101"/>
                <a:gd name="T10" fmla="*/ 899 w 975"/>
                <a:gd name="T11" fmla="*/ 48 h 10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75" h="101">
                  <a:moveTo>
                    <a:pt x="975" y="48"/>
                  </a:moveTo>
                  <a:lnTo>
                    <a:pt x="975" y="0"/>
                  </a:lnTo>
                  <a:lnTo>
                    <a:pt x="0" y="24"/>
                  </a:lnTo>
                  <a:lnTo>
                    <a:pt x="0" y="101"/>
                  </a:lnTo>
                  <a:lnTo>
                    <a:pt x="975" y="48"/>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11" name="Freeform 9"/>
            <p:cNvSpPr>
              <a:spLocks/>
            </p:cNvSpPr>
            <p:nvPr/>
          </p:nvSpPr>
          <p:spPr bwMode="hidden">
            <a:xfrm>
              <a:off x="3619" y="3815"/>
              <a:ext cx="2139" cy="198"/>
            </a:xfrm>
            <a:custGeom>
              <a:avLst/>
              <a:gdLst>
                <a:gd name="T0" fmla="*/ 1989 w 2141"/>
                <a:gd name="T1" fmla="*/ 0 h 198"/>
                <a:gd name="T2" fmla="*/ 0 w 2141"/>
                <a:gd name="T3" fmla="*/ 156 h 198"/>
                <a:gd name="T4" fmla="*/ 0 w 2141"/>
                <a:gd name="T5" fmla="*/ 198 h 198"/>
                <a:gd name="T6" fmla="*/ 1989 w 2141"/>
                <a:gd name="T7" fmla="*/ 0 h 198"/>
                <a:gd name="T8" fmla="*/ 1989 w 2141"/>
                <a:gd name="T9" fmla="*/ 0 h 1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41" h="198">
                  <a:moveTo>
                    <a:pt x="2141" y="0"/>
                  </a:moveTo>
                  <a:lnTo>
                    <a:pt x="0" y="156"/>
                  </a:lnTo>
                  <a:lnTo>
                    <a:pt x="0" y="198"/>
                  </a:lnTo>
                  <a:lnTo>
                    <a:pt x="2141" y="0"/>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12" name="Freeform 10"/>
            <p:cNvSpPr>
              <a:spLocks/>
            </p:cNvSpPr>
            <p:nvPr/>
          </p:nvSpPr>
          <p:spPr bwMode="hidden">
            <a:xfrm>
              <a:off x="0" y="3971"/>
              <a:ext cx="3619" cy="348"/>
            </a:xfrm>
            <a:custGeom>
              <a:avLst/>
              <a:gdLst>
                <a:gd name="T0" fmla="*/ 0 w 3623"/>
                <a:gd name="T1" fmla="*/ 348 h 348"/>
                <a:gd name="T2" fmla="*/ 311 w 3623"/>
                <a:gd name="T3" fmla="*/ 348 h 348"/>
                <a:gd name="T4" fmla="*/ 3623 w 3623"/>
                <a:gd name="T5" fmla="*/ 42 h 348"/>
                <a:gd name="T6" fmla="*/ 3623 w 3623"/>
                <a:gd name="T7" fmla="*/ 0 h 348"/>
                <a:gd name="T8" fmla="*/ 0 w 3623"/>
                <a:gd name="T9" fmla="*/ 264 h 348"/>
                <a:gd name="T10" fmla="*/ 0 w 3623"/>
                <a:gd name="T11" fmla="*/ 348 h 348"/>
                <a:gd name="T12" fmla="*/ 0 w 3623"/>
                <a:gd name="T13" fmla="*/ 348 h 348"/>
              </a:gdLst>
              <a:ahLst/>
              <a:cxnLst>
                <a:cxn ang="0">
                  <a:pos x="T0" y="T1"/>
                </a:cxn>
                <a:cxn ang="0">
                  <a:pos x="T2" y="T3"/>
                </a:cxn>
                <a:cxn ang="0">
                  <a:pos x="T4" y="T5"/>
                </a:cxn>
                <a:cxn ang="0">
                  <a:pos x="T6" y="T7"/>
                </a:cxn>
                <a:cxn ang="0">
                  <a:pos x="T8" y="T9"/>
                </a:cxn>
                <a:cxn ang="0">
                  <a:pos x="T10" y="T11"/>
                </a:cxn>
                <a:cxn ang="0">
                  <a:pos x="T12" y="T13"/>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13" name="Freeform 11"/>
            <p:cNvSpPr>
              <a:spLocks/>
            </p:cNvSpPr>
            <p:nvPr/>
          </p:nvSpPr>
          <p:spPr bwMode="hidden">
            <a:xfrm>
              <a:off x="2097" y="4043"/>
              <a:ext cx="2514" cy="276"/>
            </a:xfrm>
            <a:custGeom>
              <a:avLst/>
              <a:gdLst>
                <a:gd name="T0" fmla="*/ 2001 w 2517"/>
                <a:gd name="T1" fmla="*/ 276 h 276"/>
                <a:gd name="T2" fmla="*/ 2289 w 2517"/>
                <a:gd name="T3" fmla="*/ 204 h 276"/>
                <a:gd name="T4" fmla="*/ 2053 w 2517"/>
                <a:gd name="T5" fmla="*/ 0 h 276"/>
                <a:gd name="T6" fmla="*/ 0 w 2517"/>
                <a:gd name="T7" fmla="*/ 276 h 276"/>
                <a:gd name="T8" fmla="*/ 2001 w 2517"/>
                <a:gd name="T9" fmla="*/ 276 h 276"/>
                <a:gd name="T10" fmla="*/ 2001 w 2517"/>
                <a:gd name="T11" fmla="*/ 276 h 27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7" h="276">
                  <a:moveTo>
                    <a:pt x="2182" y="276"/>
                  </a:moveTo>
                  <a:lnTo>
                    <a:pt x="2517" y="204"/>
                  </a:lnTo>
                  <a:lnTo>
                    <a:pt x="2260" y="0"/>
                  </a:lnTo>
                  <a:lnTo>
                    <a:pt x="0" y="276"/>
                  </a:lnTo>
                  <a:lnTo>
                    <a:pt x="2182" y="276"/>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14" name="Freeform 12"/>
            <p:cNvSpPr>
              <a:spLocks/>
            </p:cNvSpPr>
            <p:nvPr/>
          </p:nvSpPr>
          <p:spPr bwMode="hidden">
            <a:xfrm>
              <a:off x="4354" y="3869"/>
              <a:ext cx="1404" cy="378"/>
            </a:xfrm>
            <a:custGeom>
              <a:avLst/>
              <a:gdLst>
                <a:gd name="T0" fmla="*/ 1405 w 1405"/>
                <a:gd name="T1" fmla="*/ 126 h 378"/>
                <a:gd name="T2" fmla="*/ 1405 w 1405"/>
                <a:gd name="T3" fmla="*/ 0 h 378"/>
                <a:gd name="T4" fmla="*/ 0 w 1405"/>
                <a:gd name="T5" fmla="*/ 174 h 378"/>
                <a:gd name="T6" fmla="*/ 257 w 1405"/>
                <a:gd name="T7" fmla="*/ 378 h 378"/>
                <a:gd name="T8" fmla="*/ 1405 w 1405"/>
                <a:gd name="T9" fmla="*/ 126 h 378"/>
                <a:gd name="T10" fmla="*/ 1405 w 1405"/>
                <a:gd name="T11" fmla="*/ 126 h 378"/>
              </a:gdLst>
              <a:ahLst/>
              <a:cxnLst>
                <a:cxn ang="0">
                  <a:pos x="T0" y="T1"/>
                </a:cxn>
                <a:cxn ang="0">
                  <a:pos x="T2" y="T3"/>
                </a:cxn>
                <a:cxn ang="0">
                  <a:pos x="T4" y="T5"/>
                </a:cxn>
                <a:cxn ang="0">
                  <a:pos x="T6" y="T7"/>
                </a:cxn>
                <a:cxn ang="0">
                  <a:pos x="T8" y="T9"/>
                </a:cxn>
                <a:cxn ang="0">
                  <a:pos x="T10" y="T11"/>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15" name="Freeform 13"/>
            <p:cNvSpPr>
              <a:spLocks/>
            </p:cNvSpPr>
            <p:nvPr/>
          </p:nvSpPr>
          <p:spPr bwMode="hidden">
            <a:xfrm>
              <a:off x="5030" y="3151"/>
              <a:ext cx="728" cy="240"/>
            </a:xfrm>
            <a:custGeom>
              <a:avLst/>
              <a:gdLst>
                <a:gd name="T0" fmla="*/ 653 w 729"/>
                <a:gd name="T1" fmla="*/ 240 h 240"/>
                <a:gd name="T2" fmla="*/ 0 w 729"/>
                <a:gd name="T3" fmla="*/ 0 h 240"/>
                <a:gd name="T4" fmla="*/ 0 w 729"/>
                <a:gd name="T5" fmla="*/ 6 h 240"/>
                <a:gd name="T6" fmla="*/ 653 w 729"/>
                <a:gd name="T7" fmla="*/ 240 h 240"/>
                <a:gd name="T8" fmla="*/ 653 w 729"/>
                <a:gd name="T9" fmla="*/ 240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9" h="240">
                  <a:moveTo>
                    <a:pt x="729" y="240"/>
                  </a:moveTo>
                  <a:lnTo>
                    <a:pt x="0" y="0"/>
                  </a:lnTo>
                  <a:lnTo>
                    <a:pt x="0" y="6"/>
                  </a:lnTo>
                  <a:lnTo>
                    <a:pt x="729" y="240"/>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16" name="Freeform 14"/>
            <p:cNvSpPr>
              <a:spLocks/>
            </p:cNvSpPr>
            <p:nvPr/>
          </p:nvSpPr>
          <p:spPr bwMode="hidden">
            <a:xfrm>
              <a:off x="0" y="1486"/>
              <a:ext cx="5030" cy="1671"/>
            </a:xfrm>
            <a:custGeom>
              <a:avLst/>
              <a:gdLst>
                <a:gd name="T0" fmla="*/ 0 w 5035"/>
                <a:gd name="T1" fmla="*/ 72 h 1672"/>
                <a:gd name="T2" fmla="*/ 5035 w 5035"/>
                <a:gd name="T3" fmla="*/ 1672 h 1672"/>
                <a:gd name="T4" fmla="*/ 5035 w 5035"/>
                <a:gd name="T5" fmla="*/ 1666 h 1672"/>
                <a:gd name="T6" fmla="*/ 0 w 5035"/>
                <a:gd name="T7" fmla="*/ 0 h 1672"/>
                <a:gd name="T8" fmla="*/ 0 w 5035"/>
                <a:gd name="T9" fmla="*/ 72 h 1672"/>
                <a:gd name="T10" fmla="*/ 0 w 5035"/>
                <a:gd name="T11" fmla="*/ 72 h 1672"/>
              </a:gdLst>
              <a:ahLst/>
              <a:cxnLst>
                <a:cxn ang="0">
                  <a:pos x="T0" y="T1"/>
                </a:cxn>
                <a:cxn ang="0">
                  <a:pos x="T2" y="T3"/>
                </a:cxn>
                <a:cxn ang="0">
                  <a:pos x="T4" y="T5"/>
                </a:cxn>
                <a:cxn ang="0">
                  <a:pos x="T6" y="T7"/>
                </a:cxn>
                <a:cxn ang="0">
                  <a:pos x="T8" y="T9"/>
                </a:cxn>
                <a:cxn ang="0">
                  <a:pos x="T10" y="T11"/>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17" name="Freeform 15"/>
            <p:cNvSpPr>
              <a:spLocks/>
            </p:cNvSpPr>
            <p:nvPr/>
          </p:nvSpPr>
          <p:spPr bwMode="hidden">
            <a:xfrm>
              <a:off x="5030" y="3049"/>
              <a:ext cx="728" cy="318"/>
            </a:xfrm>
            <a:custGeom>
              <a:avLst/>
              <a:gdLst>
                <a:gd name="T0" fmla="*/ 653 w 729"/>
                <a:gd name="T1" fmla="*/ 318 h 318"/>
                <a:gd name="T2" fmla="*/ 653 w 729"/>
                <a:gd name="T3" fmla="*/ 312 h 318"/>
                <a:gd name="T4" fmla="*/ 0 w 729"/>
                <a:gd name="T5" fmla="*/ 0 h 318"/>
                <a:gd name="T6" fmla="*/ 0 w 729"/>
                <a:gd name="T7" fmla="*/ 54 h 318"/>
                <a:gd name="T8" fmla="*/ 653 w 729"/>
                <a:gd name="T9" fmla="*/ 318 h 318"/>
                <a:gd name="T10" fmla="*/ 653 w 729"/>
                <a:gd name="T11" fmla="*/ 318 h 3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29" h="318">
                  <a:moveTo>
                    <a:pt x="729" y="318"/>
                  </a:moveTo>
                  <a:lnTo>
                    <a:pt x="729" y="312"/>
                  </a:lnTo>
                  <a:lnTo>
                    <a:pt x="0" y="0"/>
                  </a:lnTo>
                  <a:lnTo>
                    <a:pt x="0" y="54"/>
                  </a:lnTo>
                  <a:lnTo>
                    <a:pt x="729" y="318"/>
                  </a:lnTo>
                  <a:close/>
                </a:path>
              </a:pathLst>
            </a:cu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18" name="Freeform 16"/>
            <p:cNvSpPr>
              <a:spLocks/>
            </p:cNvSpPr>
            <p:nvPr/>
          </p:nvSpPr>
          <p:spPr bwMode="hidden">
            <a:xfrm>
              <a:off x="0" y="916"/>
              <a:ext cx="5030" cy="2187"/>
            </a:xfrm>
            <a:custGeom>
              <a:avLst/>
              <a:gdLst>
                <a:gd name="T0" fmla="*/ 0 w 5035"/>
                <a:gd name="T1" fmla="*/ 396 h 2188"/>
                <a:gd name="T2" fmla="*/ 5035 w 5035"/>
                <a:gd name="T3" fmla="*/ 2188 h 2188"/>
                <a:gd name="T4" fmla="*/ 5035 w 5035"/>
                <a:gd name="T5" fmla="*/ 2134 h 2188"/>
                <a:gd name="T6" fmla="*/ 0 w 5035"/>
                <a:gd name="T7" fmla="*/ 0 h 2188"/>
                <a:gd name="T8" fmla="*/ 0 w 5035"/>
                <a:gd name="T9" fmla="*/ 396 h 2188"/>
                <a:gd name="T10" fmla="*/ 0 w 5035"/>
                <a:gd name="T11" fmla="*/ 396 h 2188"/>
              </a:gdLst>
              <a:ahLst/>
              <a:cxnLst>
                <a:cxn ang="0">
                  <a:pos x="T0" y="T1"/>
                </a:cxn>
                <a:cxn ang="0">
                  <a:pos x="T2" y="T3"/>
                </a:cxn>
                <a:cxn ang="0">
                  <a:pos x="T4" y="T5"/>
                </a:cxn>
                <a:cxn ang="0">
                  <a:pos x="T6" y="T7"/>
                </a:cxn>
                <a:cxn ang="0">
                  <a:pos x="T8" y="T9"/>
                </a:cxn>
                <a:cxn ang="0">
                  <a:pos x="T10" y="T11"/>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19" name="Freeform 17"/>
            <p:cNvSpPr>
              <a:spLocks/>
            </p:cNvSpPr>
            <p:nvPr/>
          </p:nvSpPr>
          <p:spPr bwMode="hidden">
            <a:xfrm>
              <a:off x="2294" y="0"/>
              <a:ext cx="3159" cy="2725"/>
            </a:xfrm>
            <a:custGeom>
              <a:avLst/>
              <a:gdLst>
                <a:gd name="T0" fmla="*/ 0 w 3163"/>
                <a:gd name="T1" fmla="*/ 0 h 2727"/>
                <a:gd name="T2" fmla="*/ 3145 w 3163"/>
                <a:gd name="T3" fmla="*/ 2727 h 2727"/>
                <a:gd name="T4" fmla="*/ 3163 w 3163"/>
                <a:gd name="T5" fmla="*/ 2704 h 2727"/>
                <a:gd name="T6" fmla="*/ 102 w 3163"/>
                <a:gd name="T7" fmla="*/ 0 h 2727"/>
                <a:gd name="T8" fmla="*/ 0 w 3163"/>
                <a:gd name="T9" fmla="*/ 0 h 2727"/>
                <a:gd name="T10" fmla="*/ 0 w 3163"/>
                <a:gd name="T11" fmla="*/ 0 h 2727"/>
              </a:gdLst>
              <a:ahLst/>
              <a:cxnLst>
                <a:cxn ang="0">
                  <a:pos x="T0" y="T1"/>
                </a:cxn>
                <a:cxn ang="0">
                  <a:pos x="T2" y="T3"/>
                </a:cxn>
                <a:cxn ang="0">
                  <a:pos x="T4" y="T5"/>
                </a:cxn>
                <a:cxn ang="0">
                  <a:pos x="T6" y="T7"/>
                </a:cxn>
                <a:cxn ang="0">
                  <a:pos x="T8" y="T9"/>
                </a:cxn>
                <a:cxn ang="0">
                  <a:pos x="T10" y="T11"/>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20" name="Freeform 18"/>
            <p:cNvSpPr>
              <a:spLocks/>
            </p:cNvSpPr>
            <p:nvPr/>
          </p:nvSpPr>
          <p:spPr bwMode="hidden">
            <a:xfrm>
              <a:off x="5435" y="2702"/>
              <a:ext cx="323" cy="299"/>
            </a:xfrm>
            <a:custGeom>
              <a:avLst/>
              <a:gdLst>
                <a:gd name="T0" fmla="*/ 323 w 323"/>
                <a:gd name="T1" fmla="*/ 299 h 299"/>
                <a:gd name="T2" fmla="*/ 323 w 323"/>
                <a:gd name="T3" fmla="*/ 263 h 299"/>
                <a:gd name="T4" fmla="*/ 18 w 323"/>
                <a:gd name="T5" fmla="*/ 0 h 299"/>
                <a:gd name="T6" fmla="*/ 0 w 323"/>
                <a:gd name="T7" fmla="*/ 23 h 299"/>
                <a:gd name="T8" fmla="*/ 323 w 323"/>
                <a:gd name="T9" fmla="*/ 299 h 299"/>
                <a:gd name="T10" fmla="*/ 323 w 323"/>
                <a:gd name="T11" fmla="*/ 299 h 299"/>
              </a:gdLst>
              <a:ahLst/>
              <a:cxnLst>
                <a:cxn ang="0">
                  <a:pos x="T0" y="T1"/>
                </a:cxn>
                <a:cxn ang="0">
                  <a:pos x="T2" y="T3"/>
                </a:cxn>
                <a:cxn ang="0">
                  <a:pos x="T4" y="T5"/>
                </a:cxn>
                <a:cxn ang="0">
                  <a:pos x="T6" y="T7"/>
                </a:cxn>
                <a:cxn ang="0">
                  <a:pos x="T8" y="T9"/>
                </a:cxn>
                <a:cxn ang="0">
                  <a:pos x="T10" y="T11"/>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21" name="Freeform 19"/>
            <p:cNvSpPr>
              <a:spLocks/>
            </p:cNvSpPr>
            <p:nvPr/>
          </p:nvSpPr>
          <p:spPr bwMode="hidden">
            <a:xfrm>
              <a:off x="5477" y="2588"/>
              <a:ext cx="281" cy="335"/>
            </a:xfrm>
            <a:custGeom>
              <a:avLst/>
              <a:gdLst>
                <a:gd name="T0" fmla="*/ 281 w 281"/>
                <a:gd name="T1" fmla="*/ 335 h 335"/>
                <a:gd name="T2" fmla="*/ 281 w 281"/>
                <a:gd name="T3" fmla="*/ 173 h 335"/>
                <a:gd name="T4" fmla="*/ 96 w 281"/>
                <a:gd name="T5" fmla="*/ 0 h 335"/>
                <a:gd name="T6" fmla="*/ 0 w 281"/>
                <a:gd name="T7" fmla="*/ 90 h 335"/>
                <a:gd name="T8" fmla="*/ 281 w 281"/>
                <a:gd name="T9" fmla="*/ 335 h 335"/>
                <a:gd name="T10" fmla="*/ 281 w 281"/>
                <a:gd name="T11" fmla="*/ 335 h 3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1" h="335">
                  <a:moveTo>
                    <a:pt x="281" y="335"/>
                  </a:moveTo>
                  <a:lnTo>
                    <a:pt x="281" y="173"/>
                  </a:lnTo>
                  <a:lnTo>
                    <a:pt x="96" y="0"/>
                  </a:lnTo>
                  <a:lnTo>
                    <a:pt x="0" y="90"/>
                  </a:lnTo>
                  <a:lnTo>
                    <a:pt x="281" y="335"/>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22" name="Freeform 20"/>
            <p:cNvSpPr>
              <a:spLocks/>
            </p:cNvSpPr>
            <p:nvPr/>
          </p:nvSpPr>
          <p:spPr bwMode="hidden">
            <a:xfrm>
              <a:off x="2454" y="0"/>
              <a:ext cx="3119" cy="2678"/>
            </a:xfrm>
            <a:custGeom>
              <a:avLst/>
              <a:gdLst>
                <a:gd name="T0" fmla="*/ 0 w 3122"/>
                <a:gd name="T1" fmla="*/ 0 h 2680"/>
                <a:gd name="T2" fmla="*/ 3026 w 3122"/>
                <a:gd name="T3" fmla="*/ 2680 h 2680"/>
                <a:gd name="T4" fmla="*/ 3122 w 3122"/>
                <a:gd name="T5" fmla="*/ 2590 h 2680"/>
                <a:gd name="T6" fmla="*/ 383 w 3122"/>
                <a:gd name="T7" fmla="*/ 0 h 2680"/>
                <a:gd name="T8" fmla="*/ 0 w 3122"/>
                <a:gd name="T9" fmla="*/ 0 h 2680"/>
                <a:gd name="T10" fmla="*/ 0 w 3122"/>
                <a:gd name="T11" fmla="*/ 0 h 2680"/>
              </a:gdLst>
              <a:ahLst/>
              <a:cxnLst>
                <a:cxn ang="0">
                  <a:pos x="T0" y="T1"/>
                </a:cxn>
                <a:cxn ang="0">
                  <a:pos x="T2" y="T3"/>
                </a:cxn>
                <a:cxn ang="0">
                  <a:pos x="T4" y="T5"/>
                </a:cxn>
                <a:cxn ang="0">
                  <a:pos x="T6" y="T7"/>
                </a:cxn>
                <a:cxn ang="0">
                  <a:pos x="T8" y="T9"/>
                </a:cxn>
                <a:cxn ang="0">
                  <a:pos x="T10" y="T11"/>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23" name="Freeform 21"/>
            <p:cNvSpPr>
              <a:spLocks/>
            </p:cNvSpPr>
            <p:nvPr/>
          </p:nvSpPr>
          <p:spPr bwMode="hidden">
            <a:xfrm>
              <a:off x="5626" y="2534"/>
              <a:ext cx="132" cy="132"/>
            </a:xfrm>
            <a:custGeom>
              <a:avLst/>
              <a:gdLst>
                <a:gd name="T0" fmla="*/ 132 w 132"/>
                <a:gd name="T1" fmla="*/ 132 h 132"/>
                <a:gd name="T2" fmla="*/ 0 w 132"/>
                <a:gd name="T3" fmla="*/ 0 h 132"/>
                <a:gd name="T4" fmla="*/ 0 w 132"/>
                <a:gd name="T5" fmla="*/ 0 h 132"/>
                <a:gd name="T6" fmla="*/ 132 w 132"/>
                <a:gd name="T7" fmla="*/ 132 h 132"/>
                <a:gd name="T8" fmla="*/ 132 w 132"/>
                <a:gd name="T9" fmla="*/ 132 h 1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2" h="132">
                  <a:moveTo>
                    <a:pt x="132" y="132"/>
                  </a:moveTo>
                  <a:lnTo>
                    <a:pt x="0" y="0"/>
                  </a:lnTo>
                  <a:lnTo>
                    <a:pt x="132" y="132"/>
                  </a:lnTo>
                  <a:close/>
                </a:path>
              </a:pathLst>
            </a:custGeom>
            <a:solidFill>
              <a:srgbClr val="FF9999"/>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24" name="Freeform 22"/>
            <p:cNvSpPr>
              <a:spLocks/>
            </p:cNvSpPr>
            <p:nvPr/>
          </p:nvSpPr>
          <p:spPr bwMode="hidden">
            <a:xfrm>
              <a:off x="3112" y="0"/>
              <a:ext cx="2514" cy="2534"/>
            </a:xfrm>
            <a:custGeom>
              <a:avLst/>
              <a:gdLst>
                <a:gd name="T0" fmla="*/ 0 w 2517"/>
                <a:gd name="T1" fmla="*/ 0 h 2536"/>
                <a:gd name="T2" fmla="*/ 2517 w 2517"/>
                <a:gd name="T3" fmla="*/ 2536 h 2536"/>
                <a:gd name="T4" fmla="*/ 2517 w 2517"/>
                <a:gd name="T5" fmla="*/ 2536 h 2536"/>
                <a:gd name="T6" fmla="*/ 66 w 2517"/>
                <a:gd name="T7" fmla="*/ 0 h 2536"/>
                <a:gd name="T8" fmla="*/ 0 w 2517"/>
                <a:gd name="T9" fmla="*/ 0 h 2536"/>
                <a:gd name="T10" fmla="*/ 0 w 2517"/>
                <a:gd name="T11" fmla="*/ 0 h 2536"/>
              </a:gdLst>
              <a:ahLst/>
              <a:cxnLst>
                <a:cxn ang="0">
                  <a:pos x="T0" y="T1"/>
                </a:cxn>
                <a:cxn ang="0">
                  <a:pos x="T2" y="T3"/>
                </a:cxn>
                <a:cxn ang="0">
                  <a:pos x="T4" y="T5"/>
                </a:cxn>
                <a:cxn ang="0">
                  <a:pos x="T6" y="T7"/>
                </a:cxn>
                <a:cxn ang="0">
                  <a:pos x="T8" y="T9"/>
                </a:cxn>
                <a:cxn ang="0">
                  <a:pos x="T10" y="T11"/>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25" name="Freeform 23"/>
            <p:cNvSpPr>
              <a:spLocks/>
            </p:cNvSpPr>
            <p:nvPr/>
          </p:nvSpPr>
          <p:spPr bwMode="hidden">
            <a:xfrm>
              <a:off x="3488" y="0"/>
              <a:ext cx="2198" cy="2480"/>
            </a:xfrm>
            <a:custGeom>
              <a:avLst/>
              <a:gdLst>
                <a:gd name="T0" fmla="*/ 0 w 2200"/>
                <a:gd name="T1" fmla="*/ 0 h 2482"/>
                <a:gd name="T2" fmla="*/ 2188 w 2200"/>
                <a:gd name="T3" fmla="*/ 2482 h 2482"/>
                <a:gd name="T4" fmla="*/ 2200 w 2200"/>
                <a:gd name="T5" fmla="*/ 2476 h 2482"/>
                <a:gd name="T6" fmla="*/ 317 w 2200"/>
                <a:gd name="T7" fmla="*/ 0 h 2482"/>
                <a:gd name="T8" fmla="*/ 0 w 2200"/>
                <a:gd name="T9" fmla="*/ 0 h 2482"/>
                <a:gd name="T10" fmla="*/ 0 w 2200"/>
                <a:gd name="T11" fmla="*/ 0 h 2482"/>
              </a:gdLst>
              <a:ahLst/>
              <a:cxnLst>
                <a:cxn ang="0">
                  <a:pos x="T0" y="T1"/>
                </a:cxn>
                <a:cxn ang="0">
                  <a:pos x="T2" y="T3"/>
                </a:cxn>
                <a:cxn ang="0">
                  <a:pos x="T4" y="T5"/>
                </a:cxn>
                <a:cxn ang="0">
                  <a:pos x="T6" y="T7"/>
                </a:cxn>
                <a:cxn ang="0">
                  <a:pos x="T8" y="T9"/>
                </a:cxn>
                <a:cxn ang="0">
                  <a:pos x="T10" y="T11"/>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a:noFill/>
            </a:ln>
            <a:effectLst/>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 uri="{AF507438-7753-43e0-B8FC-AC1667EBCBE1}">
                <a14:hiddenEffects xmlns="" xmlns:a14="http://schemas.microsoft.com/office/drawing/2010/main">
                  <a:effectLst>
                    <a:outerShdw blurRad="63500" dist="35921" dir="2700000" algn="ctr" rotWithShape="0">
                      <a:srgbClr val="808080"/>
                    </a:outerShdw>
                  </a:effectLst>
                </a14:hiddenEffects>
              </a:ext>
            </a:extLst>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26" name="Freeform 24"/>
            <p:cNvSpPr>
              <a:spLocks/>
            </p:cNvSpPr>
            <p:nvPr/>
          </p:nvSpPr>
          <p:spPr bwMode="hidden">
            <a:xfrm>
              <a:off x="5674" y="2474"/>
              <a:ext cx="84" cy="96"/>
            </a:xfrm>
            <a:custGeom>
              <a:avLst/>
              <a:gdLst>
                <a:gd name="T0" fmla="*/ 84 w 84"/>
                <a:gd name="T1" fmla="*/ 96 h 96"/>
                <a:gd name="T2" fmla="*/ 84 w 84"/>
                <a:gd name="T3" fmla="*/ 90 h 96"/>
                <a:gd name="T4" fmla="*/ 12 w 84"/>
                <a:gd name="T5" fmla="*/ 0 h 96"/>
                <a:gd name="T6" fmla="*/ 0 w 84"/>
                <a:gd name="T7" fmla="*/ 6 h 96"/>
                <a:gd name="T8" fmla="*/ 84 w 84"/>
                <a:gd name="T9" fmla="*/ 96 h 96"/>
                <a:gd name="T10" fmla="*/ 84 w 84"/>
                <a:gd name="T11" fmla="*/ 96 h 96"/>
              </a:gdLst>
              <a:ahLst/>
              <a:cxnLst>
                <a:cxn ang="0">
                  <a:pos x="T0" y="T1"/>
                </a:cxn>
                <a:cxn ang="0">
                  <a:pos x="T2" y="T3"/>
                </a:cxn>
                <a:cxn ang="0">
                  <a:pos x="T4" y="T5"/>
                </a:cxn>
                <a:cxn ang="0">
                  <a:pos x="T6" y="T7"/>
                </a:cxn>
                <a:cxn ang="0">
                  <a:pos x="T8" y="T9"/>
                </a:cxn>
                <a:cxn ang="0">
                  <a:pos x="T10" y="T11"/>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27" name="Freeform 25"/>
            <p:cNvSpPr>
              <a:spLocks/>
            </p:cNvSpPr>
            <p:nvPr/>
          </p:nvSpPr>
          <p:spPr bwMode="hidden">
            <a:xfrm>
              <a:off x="5603" y="850"/>
              <a:ext cx="155" cy="516"/>
            </a:xfrm>
            <a:custGeom>
              <a:avLst/>
              <a:gdLst>
                <a:gd name="T0" fmla="*/ 155 w 155"/>
                <a:gd name="T1" fmla="*/ 516 h 516"/>
                <a:gd name="T2" fmla="*/ 155 w 155"/>
                <a:gd name="T3" fmla="*/ 204 h 516"/>
                <a:gd name="T4" fmla="*/ 77 w 155"/>
                <a:gd name="T5" fmla="*/ 0 h 516"/>
                <a:gd name="T6" fmla="*/ 0 w 155"/>
                <a:gd name="T7" fmla="*/ 192 h 516"/>
                <a:gd name="T8" fmla="*/ 155 w 155"/>
                <a:gd name="T9" fmla="*/ 516 h 516"/>
                <a:gd name="T10" fmla="*/ 155 w 155"/>
                <a:gd name="T11" fmla="*/ 516 h 5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5" h="516">
                  <a:moveTo>
                    <a:pt x="155" y="516"/>
                  </a:moveTo>
                  <a:lnTo>
                    <a:pt x="155" y="204"/>
                  </a:lnTo>
                  <a:lnTo>
                    <a:pt x="77" y="0"/>
                  </a:lnTo>
                  <a:lnTo>
                    <a:pt x="0" y="192"/>
                  </a:lnTo>
                  <a:lnTo>
                    <a:pt x="155" y="516"/>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28" name="Freeform 26"/>
            <p:cNvSpPr>
              <a:spLocks/>
            </p:cNvSpPr>
            <p:nvPr/>
          </p:nvSpPr>
          <p:spPr bwMode="hidden">
            <a:xfrm>
              <a:off x="5107" y="0"/>
              <a:ext cx="573" cy="1042"/>
            </a:xfrm>
            <a:custGeom>
              <a:avLst/>
              <a:gdLst>
                <a:gd name="T0" fmla="*/ 0 w 574"/>
                <a:gd name="T1" fmla="*/ 0 h 1043"/>
                <a:gd name="T2" fmla="*/ 497 w 574"/>
                <a:gd name="T3" fmla="*/ 1043 h 1043"/>
                <a:gd name="T4" fmla="*/ 574 w 574"/>
                <a:gd name="T5" fmla="*/ 851 h 1043"/>
                <a:gd name="T6" fmla="*/ 251 w 574"/>
                <a:gd name="T7" fmla="*/ 0 h 1043"/>
                <a:gd name="T8" fmla="*/ 0 w 574"/>
                <a:gd name="T9" fmla="*/ 0 h 1043"/>
                <a:gd name="T10" fmla="*/ 0 w 574"/>
                <a:gd name="T11" fmla="*/ 0 h 1043"/>
              </a:gdLst>
              <a:ahLst/>
              <a:cxnLst>
                <a:cxn ang="0">
                  <a:pos x="T0" y="T1"/>
                </a:cxn>
                <a:cxn ang="0">
                  <a:pos x="T2" y="T3"/>
                </a:cxn>
                <a:cxn ang="0">
                  <a:pos x="T4" y="T5"/>
                </a:cxn>
                <a:cxn ang="0">
                  <a:pos x="T6" y="T7"/>
                </a:cxn>
                <a:cxn ang="0">
                  <a:pos x="T8" y="T9"/>
                </a:cxn>
                <a:cxn ang="0">
                  <a:pos x="T10" y="T11"/>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29" name="Freeform 27"/>
            <p:cNvSpPr>
              <a:spLocks/>
            </p:cNvSpPr>
            <p:nvPr/>
          </p:nvSpPr>
          <p:spPr bwMode="hidden">
            <a:xfrm>
              <a:off x="5411" y="0"/>
              <a:ext cx="341" cy="796"/>
            </a:xfrm>
            <a:custGeom>
              <a:avLst/>
              <a:gdLst>
                <a:gd name="T0" fmla="*/ 144 w 341"/>
                <a:gd name="T1" fmla="*/ 0 h 797"/>
                <a:gd name="T2" fmla="*/ 0 w 341"/>
                <a:gd name="T3" fmla="*/ 0 h 797"/>
                <a:gd name="T4" fmla="*/ 287 w 341"/>
                <a:gd name="T5" fmla="*/ 797 h 797"/>
                <a:gd name="T6" fmla="*/ 341 w 341"/>
                <a:gd name="T7" fmla="*/ 653 h 797"/>
                <a:gd name="T8" fmla="*/ 144 w 341"/>
                <a:gd name="T9" fmla="*/ 0 h 797"/>
                <a:gd name="T10" fmla="*/ 144 w 341"/>
                <a:gd name="T11" fmla="*/ 0 h 797"/>
              </a:gdLst>
              <a:ahLst/>
              <a:cxnLst>
                <a:cxn ang="0">
                  <a:pos x="T0" y="T1"/>
                </a:cxn>
                <a:cxn ang="0">
                  <a:pos x="T2" y="T3"/>
                </a:cxn>
                <a:cxn ang="0">
                  <a:pos x="T4" y="T5"/>
                </a:cxn>
                <a:cxn ang="0">
                  <a:pos x="T6" y="T7"/>
                </a:cxn>
                <a:cxn ang="0">
                  <a:pos x="T8" y="T9"/>
                </a:cxn>
                <a:cxn ang="0">
                  <a:pos x="T10" y="T11"/>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30" name="Freeform 28"/>
            <p:cNvSpPr>
              <a:spLocks/>
            </p:cNvSpPr>
            <p:nvPr/>
          </p:nvSpPr>
          <p:spPr bwMode="hidden">
            <a:xfrm>
              <a:off x="5698" y="653"/>
              <a:ext cx="60" cy="311"/>
            </a:xfrm>
            <a:custGeom>
              <a:avLst/>
              <a:gdLst>
                <a:gd name="T0" fmla="*/ 0 w 60"/>
                <a:gd name="T1" fmla="*/ 144 h 312"/>
                <a:gd name="T2" fmla="*/ 60 w 60"/>
                <a:gd name="T3" fmla="*/ 236 h 312"/>
                <a:gd name="T4" fmla="*/ 60 w 60"/>
                <a:gd name="T5" fmla="*/ 6 h 312"/>
                <a:gd name="T6" fmla="*/ 54 w 60"/>
                <a:gd name="T7" fmla="*/ 0 h 312"/>
                <a:gd name="T8" fmla="*/ 0 w 60"/>
                <a:gd name="T9" fmla="*/ 144 h 312"/>
                <a:gd name="T10" fmla="*/ 0 w 60"/>
                <a:gd name="T11" fmla="*/ 144 h 3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 h="312">
                  <a:moveTo>
                    <a:pt x="0" y="144"/>
                  </a:moveTo>
                  <a:lnTo>
                    <a:pt x="60" y="312"/>
                  </a:lnTo>
                  <a:lnTo>
                    <a:pt x="60" y="6"/>
                  </a:lnTo>
                  <a:lnTo>
                    <a:pt x="54" y="0"/>
                  </a:lnTo>
                  <a:lnTo>
                    <a:pt x="0" y="144"/>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31" name="Freeform 29"/>
            <p:cNvSpPr>
              <a:spLocks/>
            </p:cNvSpPr>
            <p:nvPr/>
          </p:nvSpPr>
          <p:spPr bwMode="hidden">
            <a:xfrm>
              <a:off x="2" y="1601"/>
              <a:ext cx="5752" cy="1864"/>
            </a:xfrm>
            <a:custGeom>
              <a:avLst/>
              <a:gdLst>
                <a:gd name="T0" fmla="*/ 0 w 5740"/>
                <a:gd name="T1" fmla="*/ 371 h 1864"/>
                <a:gd name="T2" fmla="*/ 5740 w 5740"/>
                <a:gd name="T3" fmla="*/ 1864 h 1864"/>
                <a:gd name="T4" fmla="*/ 5740 w 5740"/>
                <a:gd name="T5" fmla="*/ 1834 h 1864"/>
                <a:gd name="T6" fmla="*/ 0 w 5740"/>
                <a:gd name="T7" fmla="*/ 0 h 1864"/>
                <a:gd name="T8" fmla="*/ 0 w 5740"/>
                <a:gd name="T9" fmla="*/ 371 h 1864"/>
                <a:gd name="T10" fmla="*/ 0 w 5740"/>
                <a:gd name="T11" fmla="*/ 371 h 1864"/>
              </a:gdLst>
              <a:ahLst/>
              <a:cxnLst>
                <a:cxn ang="0">
                  <a:pos x="T0" y="T1"/>
                </a:cxn>
                <a:cxn ang="0">
                  <a:pos x="T2" y="T3"/>
                </a:cxn>
                <a:cxn ang="0">
                  <a:pos x="T4" y="T5"/>
                </a:cxn>
                <a:cxn ang="0">
                  <a:pos x="T6" y="T7"/>
                </a:cxn>
                <a:cxn ang="0">
                  <a:pos x="T8" y="T9"/>
                </a:cxn>
                <a:cxn ang="0">
                  <a:pos x="T10" y="T1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32" name="Freeform 30"/>
            <p:cNvSpPr>
              <a:spLocks/>
            </p:cNvSpPr>
            <p:nvPr/>
          </p:nvSpPr>
          <p:spPr bwMode="hidden">
            <a:xfrm>
              <a:off x="5754" y="3483"/>
              <a:ext cx="6" cy="6"/>
            </a:xfrm>
            <a:custGeom>
              <a:avLst/>
              <a:gdLst>
                <a:gd name="T0" fmla="*/ 6 w 6"/>
                <a:gd name="T1" fmla="*/ 6 h 6"/>
                <a:gd name="T2" fmla="*/ 0 w 6"/>
                <a:gd name="T3" fmla="*/ 0 h 6"/>
                <a:gd name="T4" fmla="*/ 0 w 6"/>
                <a:gd name="T5" fmla="*/ 6 h 6"/>
                <a:gd name="T6" fmla="*/ 6 w 6"/>
                <a:gd name="T7" fmla="*/ 6 h 6"/>
                <a:gd name="T8" fmla="*/ 6 w 6"/>
                <a:gd name="T9" fmla="*/ 6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6">
                  <a:moveTo>
                    <a:pt x="6" y="6"/>
                  </a:moveTo>
                  <a:lnTo>
                    <a:pt x="0" y="0"/>
                  </a:lnTo>
                  <a:lnTo>
                    <a:pt x="0" y="6"/>
                  </a:lnTo>
                  <a:lnTo>
                    <a:pt x="6" y="6"/>
                  </a:lnTo>
                  <a:close/>
                </a:path>
              </a:pathLst>
            </a:custGeom>
            <a:solidFill>
              <a:srgbClr val="18FF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33" name="Freeform 31"/>
            <p:cNvSpPr>
              <a:spLocks/>
            </p:cNvSpPr>
            <p:nvPr/>
          </p:nvSpPr>
          <p:spPr bwMode="hidden">
            <a:xfrm>
              <a:off x="2" y="2152"/>
              <a:ext cx="5752" cy="1337"/>
            </a:xfrm>
            <a:custGeom>
              <a:avLst/>
              <a:gdLst>
                <a:gd name="T0" fmla="*/ 0 w 5740"/>
                <a:gd name="T1" fmla="*/ 366 h 1337"/>
                <a:gd name="T2" fmla="*/ 5740 w 5740"/>
                <a:gd name="T3" fmla="*/ 1337 h 1337"/>
                <a:gd name="T4" fmla="*/ 5740 w 5740"/>
                <a:gd name="T5" fmla="*/ 1331 h 1337"/>
                <a:gd name="T6" fmla="*/ 0 w 5740"/>
                <a:gd name="T7" fmla="*/ 0 h 1337"/>
                <a:gd name="T8" fmla="*/ 0 w 5740"/>
                <a:gd name="T9" fmla="*/ 366 h 1337"/>
                <a:gd name="T10" fmla="*/ 0 w 5740"/>
                <a:gd name="T11" fmla="*/ 366 h 1337"/>
              </a:gdLst>
              <a:ahLst/>
              <a:cxnLst>
                <a:cxn ang="0">
                  <a:pos x="T0" y="T1"/>
                </a:cxn>
                <a:cxn ang="0">
                  <a:pos x="T2" y="T3"/>
                </a:cxn>
                <a:cxn ang="0">
                  <a:pos x="T4" y="T5"/>
                </a:cxn>
                <a:cxn ang="0">
                  <a:pos x="T6" y="T7"/>
                </a:cxn>
                <a:cxn ang="0">
                  <a:pos x="T8" y="T9"/>
                </a:cxn>
                <a:cxn ang="0">
                  <a:pos x="T10" y="T11"/>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34" name="Freeform 32"/>
            <p:cNvSpPr>
              <a:spLocks/>
            </p:cNvSpPr>
            <p:nvPr/>
          </p:nvSpPr>
          <p:spPr bwMode="hidden">
            <a:xfrm>
              <a:off x="2" y="3177"/>
              <a:ext cx="5752" cy="414"/>
            </a:xfrm>
            <a:custGeom>
              <a:avLst/>
              <a:gdLst>
                <a:gd name="T0" fmla="*/ 0 w 5740"/>
                <a:gd name="T1" fmla="*/ 48 h 414"/>
                <a:gd name="T2" fmla="*/ 5740 w 5740"/>
                <a:gd name="T3" fmla="*/ 414 h 414"/>
                <a:gd name="T4" fmla="*/ 5740 w 5740"/>
                <a:gd name="T5" fmla="*/ 402 h 414"/>
                <a:gd name="T6" fmla="*/ 0 w 5740"/>
                <a:gd name="T7" fmla="*/ 0 h 414"/>
                <a:gd name="T8" fmla="*/ 0 w 5740"/>
                <a:gd name="T9" fmla="*/ 48 h 414"/>
                <a:gd name="T10" fmla="*/ 0 w 5740"/>
                <a:gd name="T11" fmla="*/ 48 h 414"/>
              </a:gdLst>
              <a:ahLst/>
              <a:cxnLst>
                <a:cxn ang="0">
                  <a:pos x="T0" y="T1"/>
                </a:cxn>
                <a:cxn ang="0">
                  <a:pos x="T2" y="T3"/>
                </a:cxn>
                <a:cxn ang="0">
                  <a:pos x="T4" y="T5"/>
                </a:cxn>
                <a:cxn ang="0">
                  <a:pos x="T6" y="T7"/>
                </a:cxn>
                <a:cxn ang="0">
                  <a:pos x="T8" y="T9"/>
                </a:cxn>
                <a:cxn ang="0">
                  <a:pos x="T10" y="T11"/>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35" name="Freeform 33"/>
            <p:cNvSpPr>
              <a:spLocks/>
            </p:cNvSpPr>
            <p:nvPr/>
          </p:nvSpPr>
          <p:spPr bwMode="hidden">
            <a:xfrm>
              <a:off x="1297" y="0"/>
              <a:ext cx="4457" cy="3177"/>
            </a:xfrm>
            <a:custGeom>
              <a:avLst/>
              <a:gdLst>
                <a:gd name="T0" fmla="*/ 0 w 4448"/>
                <a:gd name="T1" fmla="*/ 0 h 3177"/>
                <a:gd name="T2" fmla="*/ 4448 w 4448"/>
                <a:gd name="T3" fmla="*/ 3177 h 3177"/>
                <a:gd name="T4" fmla="*/ 4448 w 4448"/>
                <a:gd name="T5" fmla="*/ 3153 h 3177"/>
                <a:gd name="T6" fmla="*/ 125 w 4448"/>
                <a:gd name="T7" fmla="*/ 0 h 3177"/>
                <a:gd name="T8" fmla="*/ 0 w 4448"/>
                <a:gd name="T9" fmla="*/ 0 h 3177"/>
                <a:gd name="T10" fmla="*/ 0 w 4448"/>
                <a:gd name="T11" fmla="*/ 0 h 3177"/>
              </a:gdLst>
              <a:ahLst/>
              <a:cxnLst>
                <a:cxn ang="0">
                  <a:pos x="T0" y="T1"/>
                </a:cxn>
                <a:cxn ang="0">
                  <a:pos x="T2" y="T3"/>
                </a:cxn>
                <a:cxn ang="0">
                  <a:pos x="T4" y="T5"/>
                </a:cxn>
                <a:cxn ang="0">
                  <a:pos x="T6" y="T7"/>
                </a:cxn>
                <a:cxn ang="0">
                  <a:pos x="T8" y="T9"/>
                </a:cxn>
                <a:cxn ang="0">
                  <a:pos x="T10" y="T11"/>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36" name="Freeform 34"/>
            <p:cNvSpPr>
              <a:spLocks/>
            </p:cNvSpPr>
            <p:nvPr/>
          </p:nvSpPr>
          <p:spPr bwMode="hidden">
            <a:xfrm>
              <a:off x="3321" y="0"/>
              <a:ext cx="2433" cy="2614"/>
            </a:xfrm>
            <a:custGeom>
              <a:avLst/>
              <a:gdLst>
                <a:gd name="T0" fmla="*/ 0 w 2428"/>
                <a:gd name="T1" fmla="*/ 0 h 2614"/>
                <a:gd name="T2" fmla="*/ 2428 w 2428"/>
                <a:gd name="T3" fmla="*/ 2614 h 2614"/>
                <a:gd name="T4" fmla="*/ 2428 w 2428"/>
                <a:gd name="T5" fmla="*/ 2608 h 2614"/>
                <a:gd name="T6" fmla="*/ 66 w 2428"/>
                <a:gd name="T7" fmla="*/ 0 h 2614"/>
                <a:gd name="T8" fmla="*/ 0 w 2428"/>
                <a:gd name="T9" fmla="*/ 0 h 2614"/>
                <a:gd name="T10" fmla="*/ 0 w 2428"/>
                <a:gd name="T11" fmla="*/ 0 h 2614"/>
              </a:gdLst>
              <a:ahLst/>
              <a:cxnLst>
                <a:cxn ang="0">
                  <a:pos x="T0" y="T1"/>
                </a:cxn>
                <a:cxn ang="0">
                  <a:pos x="T2" y="T3"/>
                </a:cxn>
                <a:cxn ang="0">
                  <a:pos x="T4" y="T5"/>
                </a:cxn>
                <a:cxn ang="0">
                  <a:pos x="T6" y="T7"/>
                </a:cxn>
                <a:cxn ang="0">
                  <a:pos x="T8" y="T9"/>
                </a:cxn>
                <a:cxn ang="0">
                  <a:pos x="T10" y="T11"/>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37" name="Freeform 35"/>
            <p:cNvSpPr>
              <a:spLocks/>
            </p:cNvSpPr>
            <p:nvPr/>
          </p:nvSpPr>
          <p:spPr bwMode="hidden">
            <a:xfrm>
              <a:off x="3950" y="0"/>
              <a:ext cx="1804" cy="2464"/>
            </a:xfrm>
            <a:custGeom>
              <a:avLst/>
              <a:gdLst>
                <a:gd name="T0" fmla="*/ 485 w 1800"/>
                <a:gd name="T1" fmla="*/ 0 h 2464"/>
                <a:gd name="T2" fmla="*/ 0 w 1800"/>
                <a:gd name="T3" fmla="*/ 0 h 2464"/>
                <a:gd name="T4" fmla="*/ 1800 w 1800"/>
                <a:gd name="T5" fmla="*/ 2464 h 2464"/>
                <a:gd name="T6" fmla="*/ 1800 w 1800"/>
                <a:gd name="T7" fmla="*/ 2248 h 2464"/>
                <a:gd name="T8" fmla="*/ 1794 w 1800"/>
                <a:gd name="T9" fmla="*/ 2248 h 2464"/>
                <a:gd name="T10" fmla="*/ 485 w 1800"/>
                <a:gd name="T11" fmla="*/ 0 h 2464"/>
                <a:gd name="T12" fmla="*/ 485 w 1800"/>
                <a:gd name="T13" fmla="*/ 0 h 2464"/>
              </a:gdLst>
              <a:ahLst/>
              <a:cxnLst>
                <a:cxn ang="0">
                  <a:pos x="T0" y="T1"/>
                </a:cxn>
                <a:cxn ang="0">
                  <a:pos x="T2" y="T3"/>
                </a:cxn>
                <a:cxn ang="0">
                  <a:pos x="T4" y="T5"/>
                </a:cxn>
                <a:cxn ang="0">
                  <a:pos x="T6" y="T7"/>
                </a:cxn>
                <a:cxn ang="0">
                  <a:pos x="T8" y="T9"/>
                </a:cxn>
                <a:cxn ang="0">
                  <a:pos x="T10" y="T11"/>
                </a:cxn>
                <a:cxn ang="0">
                  <a:pos x="T12" y="T13"/>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38" name="Freeform 36"/>
            <p:cNvSpPr>
              <a:spLocks/>
            </p:cNvSpPr>
            <p:nvPr/>
          </p:nvSpPr>
          <p:spPr bwMode="hidden">
            <a:xfrm>
              <a:off x="4519" y="0"/>
              <a:ext cx="1235" cy="2074"/>
            </a:xfrm>
            <a:custGeom>
              <a:avLst/>
              <a:gdLst>
                <a:gd name="T0" fmla="*/ 0 w 1232"/>
                <a:gd name="T1" fmla="*/ 0 h 2074"/>
                <a:gd name="T2" fmla="*/ 1232 w 1232"/>
                <a:gd name="T3" fmla="*/ 2074 h 2074"/>
                <a:gd name="T4" fmla="*/ 1232 w 1232"/>
                <a:gd name="T5" fmla="*/ 2038 h 2074"/>
                <a:gd name="T6" fmla="*/ 42 w 1232"/>
                <a:gd name="T7" fmla="*/ 0 h 2074"/>
                <a:gd name="T8" fmla="*/ 0 w 1232"/>
                <a:gd name="T9" fmla="*/ 0 h 2074"/>
                <a:gd name="T10" fmla="*/ 0 w 1232"/>
                <a:gd name="T11" fmla="*/ 0 h 2074"/>
              </a:gdLst>
              <a:ahLst/>
              <a:cxnLst>
                <a:cxn ang="0">
                  <a:pos x="T0" y="T1"/>
                </a:cxn>
                <a:cxn ang="0">
                  <a:pos x="T2" y="T3"/>
                </a:cxn>
                <a:cxn ang="0">
                  <a:pos x="T4" y="T5"/>
                </a:cxn>
                <a:cxn ang="0">
                  <a:pos x="T6" y="T7"/>
                </a:cxn>
                <a:cxn ang="0">
                  <a:pos x="T8" y="T9"/>
                </a:cxn>
                <a:cxn ang="0">
                  <a:pos x="T10" y="T11"/>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39" name="Freeform 37"/>
            <p:cNvSpPr>
              <a:spLocks/>
            </p:cNvSpPr>
            <p:nvPr/>
          </p:nvSpPr>
          <p:spPr bwMode="hidden">
            <a:xfrm>
              <a:off x="4694" y="0"/>
              <a:ext cx="1060" cy="1936"/>
            </a:xfrm>
            <a:custGeom>
              <a:avLst/>
              <a:gdLst>
                <a:gd name="T0" fmla="*/ 0 w 1058"/>
                <a:gd name="T1" fmla="*/ 0 h 1936"/>
                <a:gd name="T2" fmla="*/ 1058 w 1058"/>
                <a:gd name="T3" fmla="*/ 1936 h 1936"/>
                <a:gd name="T4" fmla="*/ 1058 w 1058"/>
                <a:gd name="T5" fmla="*/ 1930 h 1936"/>
                <a:gd name="T6" fmla="*/ 54 w 1058"/>
                <a:gd name="T7" fmla="*/ 0 h 1936"/>
                <a:gd name="T8" fmla="*/ 0 w 1058"/>
                <a:gd name="T9" fmla="*/ 0 h 1936"/>
                <a:gd name="T10" fmla="*/ 0 w 1058"/>
                <a:gd name="T11" fmla="*/ 0 h 1936"/>
              </a:gdLst>
              <a:ahLst/>
              <a:cxnLst>
                <a:cxn ang="0">
                  <a:pos x="T0" y="T1"/>
                </a:cxn>
                <a:cxn ang="0">
                  <a:pos x="T2" y="T3"/>
                </a:cxn>
                <a:cxn ang="0">
                  <a:pos x="T4" y="T5"/>
                </a:cxn>
                <a:cxn ang="0">
                  <a:pos x="T6" y="T7"/>
                </a:cxn>
                <a:cxn ang="0">
                  <a:pos x="T8" y="T9"/>
                </a:cxn>
                <a:cxn ang="0">
                  <a:pos x="T10" y="T11"/>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40" name="Freeform 38"/>
            <p:cNvSpPr>
              <a:spLocks/>
            </p:cNvSpPr>
            <p:nvPr/>
          </p:nvSpPr>
          <p:spPr bwMode="hidden">
            <a:xfrm>
              <a:off x="4981" y="0"/>
              <a:ext cx="773" cy="1487"/>
            </a:xfrm>
            <a:custGeom>
              <a:avLst/>
              <a:gdLst>
                <a:gd name="T0" fmla="*/ 771 w 771"/>
                <a:gd name="T1" fmla="*/ 1433 h 1487"/>
                <a:gd name="T2" fmla="*/ 42 w 771"/>
                <a:gd name="T3" fmla="*/ 0 h 1487"/>
                <a:gd name="T4" fmla="*/ 0 w 771"/>
                <a:gd name="T5" fmla="*/ 0 h 1487"/>
                <a:gd name="T6" fmla="*/ 771 w 771"/>
                <a:gd name="T7" fmla="*/ 1487 h 1487"/>
                <a:gd name="T8" fmla="*/ 771 w 771"/>
                <a:gd name="T9" fmla="*/ 1433 h 1487"/>
                <a:gd name="T10" fmla="*/ 771 w 771"/>
                <a:gd name="T11" fmla="*/ 1433 h 1487"/>
              </a:gdLst>
              <a:ahLst/>
              <a:cxnLst>
                <a:cxn ang="0">
                  <a:pos x="T0" y="T1"/>
                </a:cxn>
                <a:cxn ang="0">
                  <a:pos x="T2" y="T3"/>
                </a:cxn>
                <a:cxn ang="0">
                  <a:pos x="T4" y="T5"/>
                </a:cxn>
                <a:cxn ang="0">
                  <a:pos x="T6" y="T7"/>
                </a:cxn>
                <a:cxn ang="0">
                  <a:pos x="T8" y="T9"/>
                </a:cxn>
                <a:cxn ang="0">
                  <a:pos x="T10" y="T11"/>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grpSp>
          <p:nvGrpSpPr>
            <p:cNvPr id="41" name="Group 39"/>
            <p:cNvGrpSpPr>
              <a:grpSpLocks/>
            </p:cNvGrpSpPr>
            <p:nvPr userDrawn="1"/>
          </p:nvGrpSpPr>
          <p:grpSpPr bwMode="auto">
            <a:xfrm>
              <a:off x="0" y="1632"/>
              <a:ext cx="5758" cy="1858"/>
              <a:chOff x="0" y="1632"/>
              <a:chExt cx="5758" cy="1858"/>
            </a:xfrm>
          </p:grpSpPr>
          <p:sp>
            <p:nvSpPr>
              <p:cNvPr id="42" name="Freeform 40"/>
              <p:cNvSpPr>
                <a:spLocks/>
              </p:cNvSpPr>
              <p:nvPr/>
            </p:nvSpPr>
            <p:spPr bwMode="hidden">
              <a:xfrm>
                <a:off x="0" y="1632"/>
                <a:ext cx="3670" cy="1313"/>
              </a:xfrm>
              <a:custGeom>
                <a:avLst/>
                <a:gdLst>
                  <a:gd name="T0" fmla="*/ 0 w 3659"/>
                  <a:gd name="T1" fmla="*/ 0 h 1313"/>
                  <a:gd name="T2" fmla="*/ 0 w 3659"/>
                  <a:gd name="T3" fmla="*/ 366 h 1313"/>
                  <a:gd name="T4" fmla="*/ 3635 w 3659"/>
                  <a:gd name="T5" fmla="*/ 1313 h 1313"/>
                  <a:gd name="T6" fmla="*/ 3647 w 3659"/>
                  <a:gd name="T7" fmla="*/ 1235 h 1313"/>
                  <a:gd name="T8" fmla="*/ 3659 w 3659"/>
                  <a:gd name="T9" fmla="*/ 1163 h 1313"/>
                  <a:gd name="T10" fmla="*/ 0 w 3659"/>
                  <a:gd name="T11" fmla="*/ 0 h 1313"/>
                  <a:gd name="T12" fmla="*/ 0 w 3659"/>
                  <a:gd name="T13" fmla="*/ 0 h 1313"/>
                </a:gdLst>
                <a:ahLst/>
                <a:cxnLst>
                  <a:cxn ang="0">
                    <a:pos x="T0" y="T1"/>
                  </a:cxn>
                  <a:cxn ang="0">
                    <a:pos x="T2" y="T3"/>
                  </a:cxn>
                  <a:cxn ang="0">
                    <a:pos x="T4" y="T5"/>
                  </a:cxn>
                  <a:cxn ang="0">
                    <a:pos x="T6" y="T7"/>
                  </a:cxn>
                  <a:cxn ang="0">
                    <a:pos x="T8" y="T9"/>
                  </a:cxn>
                  <a:cxn ang="0">
                    <a:pos x="T10" y="T11"/>
                  </a:cxn>
                  <a:cxn ang="0">
                    <a:pos x="T12" y="T13"/>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43" name="Freeform 41"/>
              <p:cNvSpPr>
                <a:spLocks/>
              </p:cNvSpPr>
              <p:nvPr/>
            </p:nvSpPr>
            <p:spPr bwMode="hidden">
              <a:xfrm>
                <a:off x="3646" y="2795"/>
                <a:ext cx="2112" cy="695"/>
              </a:xfrm>
              <a:custGeom>
                <a:avLst/>
                <a:gdLst>
                  <a:gd name="T0" fmla="*/ 2105 w 2105"/>
                  <a:gd name="T1" fmla="*/ 665 h 695"/>
                  <a:gd name="T2" fmla="*/ 24 w 2105"/>
                  <a:gd name="T3" fmla="*/ 0 h 695"/>
                  <a:gd name="T4" fmla="*/ 12 w 2105"/>
                  <a:gd name="T5" fmla="*/ 72 h 695"/>
                  <a:gd name="T6" fmla="*/ 0 w 2105"/>
                  <a:gd name="T7" fmla="*/ 150 h 695"/>
                  <a:gd name="T8" fmla="*/ 2105 w 2105"/>
                  <a:gd name="T9" fmla="*/ 695 h 695"/>
                  <a:gd name="T10" fmla="*/ 2105 w 2105"/>
                  <a:gd name="T11" fmla="*/ 665 h 695"/>
                  <a:gd name="T12" fmla="*/ 2105 w 2105"/>
                  <a:gd name="T13" fmla="*/ 665 h 695"/>
                </a:gdLst>
                <a:ahLst/>
                <a:cxnLst>
                  <a:cxn ang="0">
                    <a:pos x="T0" y="T1"/>
                  </a:cxn>
                  <a:cxn ang="0">
                    <a:pos x="T2" y="T3"/>
                  </a:cxn>
                  <a:cxn ang="0">
                    <a:pos x="T4" y="T5"/>
                  </a:cxn>
                  <a:cxn ang="0">
                    <a:pos x="T6" y="T7"/>
                  </a:cxn>
                  <a:cxn ang="0">
                    <a:pos x="T8" y="T9"/>
                  </a:cxn>
                  <a:cxn ang="0">
                    <a:pos x="T10" y="T11"/>
                  </a:cxn>
                  <a:cxn ang="0">
                    <a:pos x="T12" y="T13"/>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grpSp>
      </p:grpSp>
      <p:sp>
        <p:nvSpPr>
          <p:cNvPr id="250922" name="Rectangle 42"/>
          <p:cNvSpPr>
            <a:spLocks noGrp="1" noChangeArrowheads="1"/>
          </p:cNvSpPr>
          <p:nvPr>
            <p:ph type="ctrTitle" sz="quarter"/>
          </p:nvPr>
        </p:nvSpPr>
        <p:spPr>
          <a:xfrm>
            <a:off x="457200" y="1600200"/>
            <a:ext cx="8229600" cy="1828800"/>
          </a:xfrm>
        </p:spPr>
        <p:txBody>
          <a:bodyPr/>
          <a:lstStyle>
            <a:lvl1pPr>
              <a:defRPr sz="4800"/>
            </a:lvl1pPr>
          </a:lstStyle>
          <a:p>
            <a:pPr lvl="0"/>
            <a:r>
              <a:rPr lang="en-US" noProof="0"/>
              <a:t>Click to edit Master title style</a:t>
            </a:r>
          </a:p>
        </p:txBody>
      </p:sp>
      <p:sp>
        <p:nvSpPr>
          <p:cNvPr id="250923" name="Rectangle 43"/>
          <p:cNvSpPr>
            <a:spLocks noGrp="1" noChangeArrowheads="1"/>
          </p:cNvSpPr>
          <p:nvPr>
            <p:ph type="subTitle" sz="quarter" idx="1"/>
          </p:nvPr>
        </p:nvSpPr>
        <p:spPr>
          <a:xfrm>
            <a:off x="1371600" y="3886200"/>
            <a:ext cx="6400800" cy="1752600"/>
          </a:xfrm>
        </p:spPr>
        <p:txBody>
          <a:bodyPr/>
          <a:lstStyle>
            <a:lvl1pPr marL="0" indent="0" algn="ctr">
              <a:buFont typeface="Wingdings" charset="0"/>
              <a:buNone/>
              <a:defRPr sz="3600"/>
            </a:lvl1pPr>
          </a:lstStyle>
          <a:p>
            <a:pPr lvl="0"/>
            <a:r>
              <a:rPr lang="en-US" noProof="0"/>
              <a:t>Click to edit Master subtitle style</a:t>
            </a:r>
          </a:p>
        </p:txBody>
      </p:sp>
      <p:sp>
        <p:nvSpPr>
          <p:cNvPr id="44" name="Rectangle 44"/>
          <p:cNvSpPr>
            <a:spLocks noGrp="1" noChangeArrowheads="1"/>
          </p:cNvSpPr>
          <p:nvPr>
            <p:ph type="dt" sz="quarter" idx="10"/>
          </p:nvPr>
        </p:nvSpPr>
        <p:spPr/>
        <p:txBody>
          <a:bodyPr/>
          <a:lstStyle>
            <a:lvl1pPr algn="ctr">
              <a:defRPr b="1">
                <a:latin typeface="Arial"/>
                <a:ea typeface="ＭＳ Ｐゴシック"/>
              </a:defRPr>
            </a:lvl1pPr>
          </a:lstStyle>
          <a:p>
            <a:pPr>
              <a:defRPr/>
            </a:pPr>
            <a:endParaRPr lang="en-US"/>
          </a:p>
        </p:txBody>
      </p:sp>
      <p:sp>
        <p:nvSpPr>
          <p:cNvPr id="45" name="Rectangle 45"/>
          <p:cNvSpPr>
            <a:spLocks noGrp="1" noChangeArrowheads="1"/>
          </p:cNvSpPr>
          <p:nvPr>
            <p:ph type="ftr" sz="quarter" idx="11"/>
          </p:nvPr>
        </p:nvSpPr>
        <p:spPr/>
        <p:txBody>
          <a:bodyPr/>
          <a:lstStyle>
            <a:lvl1pPr>
              <a:defRPr b="1">
                <a:latin typeface="Arial"/>
                <a:ea typeface="ＭＳ Ｐゴシック"/>
              </a:defRPr>
            </a:lvl1pPr>
          </a:lstStyle>
          <a:p>
            <a:pPr>
              <a:defRPr/>
            </a:pPr>
            <a:endParaRPr lang="en-US"/>
          </a:p>
        </p:txBody>
      </p:sp>
      <p:sp>
        <p:nvSpPr>
          <p:cNvPr id="46" name="Rectangle 46"/>
          <p:cNvSpPr>
            <a:spLocks noGrp="1" noChangeArrowheads="1"/>
          </p:cNvSpPr>
          <p:nvPr>
            <p:ph type="sldNum" sz="quarter" idx="12"/>
          </p:nvPr>
        </p:nvSpPr>
        <p:spPr/>
        <p:txBody>
          <a:bodyPr/>
          <a:lstStyle>
            <a:lvl1pPr>
              <a:defRPr b="1">
                <a:latin typeface="Arial"/>
                <a:ea typeface="ＭＳ Ｐゴシック"/>
              </a:defRPr>
            </a:lvl1pPr>
          </a:lstStyle>
          <a:p>
            <a:pPr>
              <a:defRPr/>
            </a:pPr>
            <a:fld id="{96273B50-3254-6C41-9A1B-C5F34824E714}" type="slidenum">
              <a:rPr lang="en-US"/>
              <a:pPr>
                <a:defRPr/>
              </a:pPr>
              <a:t>‹#›</a:t>
            </a:fld>
            <a:endParaRPr lang="en-US"/>
          </a:p>
        </p:txBody>
      </p:sp>
    </p:spTree>
    <p:extLst>
      <p:ext uri="{BB962C8B-B14F-4D97-AF65-F5344CB8AC3E}">
        <p14:creationId xmlns:p14="http://schemas.microsoft.com/office/powerpoint/2010/main" val="3167277162"/>
      </p:ext>
    </p:extLst>
  </p:cSld>
  <p:clrMapOvr>
    <a:masterClrMapping/>
  </p:clrMapOvr>
</p:sldLayout>
</file>

<file path=ppt/slideLayouts/slideLayout34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4"/>
          <p:cNvSpPr>
            <a:spLocks noGrp="1" noChangeArrowheads="1"/>
          </p:cNvSpPr>
          <p:nvPr>
            <p:ph type="dt" sz="half" idx="10"/>
          </p:nvPr>
        </p:nvSpPr>
        <p:spPr/>
        <p:txBody>
          <a:bodyPr/>
          <a:lstStyle>
            <a:lvl1pPr algn="ctr">
              <a:defRPr b="1">
                <a:latin typeface="Arial"/>
                <a:ea typeface="ＭＳ Ｐゴシック"/>
              </a:defRPr>
            </a:lvl1pPr>
          </a:lstStyle>
          <a:p>
            <a:pPr>
              <a:defRPr/>
            </a:pPr>
            <a:endParaRPr lang="en-US"/>
          </a:p>
        </p:txBody>
      </p:sp>
      <p:sp>
        <p:nvSpPr>
          <p:cNvPr id="5" name="Rectangle 45"/>
          <p:cNvSpPr>
            <a:spLocks noGrp="1" noChangeArrowheads="1"/>
          </p:cNvSpPr>
          <p:nvPr>
            <p:ph type="ftr" sz="quarter" idx="11"/>
          </p:nvPr>
        </p:nvSpPr>
        <p:spPr/>
        <p:txBody>
          <a:bodyPr/>
          <a:lstStyle>
            <a:lvl1pPr>
              <a:defRPr b="1">
                <a:latin typeface="Arial"/>
                <a:ea typeface="ＭＳ Ｐゴシック"/>
              </a:defRPr>
            </a:lvl1pPr>
          </a:lstStyle>
          <a:p>
            <a:pPr>
              <a:defRPr/>
            </a:pPr>
            <a:endParaRPr lang="en-US"/>
          </a:p>
        </p:txBody>
      </p:sp>
      <p:sp>
        <p:nvSpPr>
          <p:cNvPr id="6" name="Rectangle 46"/>
          <p:cNvSpPr>
            <a:spLocks noGrp="1" noChangeArrowheads="1"/>
          </p:cNvSpPr>
          <p:nvPr>
            <p:ph type="sldNum" sz="quarter" idx="12"/>
          </p:nvPr>
        </p:nvSpPr>
        <p:spPr/>
        <p:txBody>
          <a:bodyPr/>
          <a:lstStyle>
            <a:lvl1pPr>
              <a:defRPr b="1">
                <a:latin typeface="Arial"/>
                <a:ea typeface="ＭＳ Ｐゴシック"/>
              </a:defRPr>
            </a:lvl1pPr>
          </a:lstStyle>
          <a:p>
            <a:pPr>
              <a:defRPr/>
            </a:pPr>
            <a:fld id="{1D9B4B16-FEC8-A94B-8336-D16060447914}" type="slidenum">
              <a:rPr lang="en-US"/>
              <a:pPr>
                <a:defRPr/>
              </a:pPr>
              <a:t>‹#›</a:t>
            </a:fld>
            <a:endParaRPr lang="en-US"/>
          </a:p>
        </p:txBody>
      </p:sp>
    </p:spTree>
    <p:extLst>
      <p:ext uri="{BB962C8B-B14F-4D97-AF65-F5344CB8AC3E}">
        <p14:creationId xmlns:p14="http://schemas.microsoft.com/office/powerpoint/2010/main" val="1763873861"/>
      </p:ext>
    </p:extLst>
  </p:cSld>
  <p:clrMapOvr>
    <a:masterClrMapping/>
  </p:clrMapOvr>
</p:sldLayout>
</file>

<file path=ppt/slideLayouts/slideLayout34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4"/>
          <p:cNvSpPr>
            <a:spLocks noGrp="1" noChangeArrowheads="1"/>
          </p:cNvSpPr>
          <p:nvPr>
            <p:ph type="dt" sz="half" idx="10"/>
          </p:nvPr>
        </p:nvSpPr>
        <p:spPr/>
        <p:txBody>
          <a:bodyPr/>
          <a:lstStyle>
            <a:lvl1pPr algn="ctr">
              <a:defRPr b="1">
                <a:latin typeface="Arial"/>
                <a:ea typeface="ＭＳ Ｐゴシック"/>
              </a:defRPr>
            </a:lvl1pPr>
          </a:lstStyle>
          <a:p>
            <a:pPr>
              <a:defRPr/>
            </a:pPr>
            <a:endParaRPr lang="en-US"/>
          </a:p>
        </p:txBody>
      </p:sp>
      <p:sp>
        <p:nvSpPr>
          <p:cNvPr id="5" name="Rectangle 45"/>
          <p:cNvSpPr>
            <a:spLocks noGrp="1" noChangeArrowheads="1"/>
          </p:cNvSpPr>
          <p:nvPr>
            <p:ph type="ftr" sz="quarter" idx="11"/>
          </p:nvPr>
        </p:nvSpPr>
        <p:spPr/>
        <p:txBody>
          <a:bodyPr/>
          <a:lstStyle>
            <a:lvl1pPr>
              <a:defRPr b="1">
                <a:latin typeface="Arial"/>
                <a:ea typeface="ＭＳ Ｐゴシック"/>
              </a:defRPr>
            </a:lvl1pPr>
          </a:lstStyle>
          <a:p>
            <a:pPr>
              <a:defRPr/>
            </a:pPr>
            <a:endParaRPr lang="en-US"/>
          </a:p>
        </p:txBody>
      </p:sp>
      <p:sp>
        <p:nvSpPr>
          <p:cNvPr id="6" name="Rectangle 46"/>
          <p:cNvSpPr>
            <a:spLocks noGrp="1" noChangeArrowheads="1"/>
          </p:cNvSpPr>
          <p:nvPr>
            <p:ph type="sldNum" sz="quarter" idx="12"/>
          </p:nvPr>
        </p:nvSpPr>
        <p:spPr/>
        <p:txBody>
          <a:bodyPr/>
          <a:lstStyle>
            <a:lvl1pPr>
              <a:defRPr b="1">
                <a:latin typeface="Arial"/>
                <a:ea typeface="ＭＳ Ｐゴシック"/>
              </a:defRPr>
            </a:lvl1pPr>
          </a:lstStyle>
          <a:p>
            <a:pPr>
              <a:defRPr/>
            </a:pPr>
            <a:fld id="{0ACE0451-1E07-314C-8FB3-897FA06FC45A}" type="slidenum">
              <a:rPr lang="en-US"/>
              <a:pPr>
                <a:defRPr/>
              </a:pPr>
              <a:t>‹#›</a:t>
            </a:fld>
            <a:endParaRPr lang="en-US"/>
          </a:p>
        </p:txBody>
      </p:sp>
    </p:spTree>
    <p:extLst>
      <p:ext uri="{BB962C8B-B14F-4D97-AF65-F5344CB8AC3E}">
        <p14:creationId xmlns:p14="http://schemas.microsoft.com/office/powerpoint/2010/main" val="2342226746"/>
      </p:ext>
    </p:extLst>
  </p:cSld>
  <p:clrMapOvr>
    <a:masterClrMapping/>
  </p:clrMapOvr>
</p:sldLayout>
</file>

<file path=ppt/slideLayouts/slideLayout34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4"/>
          <p:cNvSpPr>
            <a:spLocks noGrp="1" noChangeArrowheads="1"/>
          </p:cNvSpPr>
          <p:nvPr>
            <p:ph type="dt" sz="half" idx="10"/>
          </p:nvPr>
        </p:nvSpPr>
        <p:spPr/>
        <p:txBody>
          <a:bodyPr/>
          <a:lstStyle>
            <a:lvl1pPr algn="ctr">
              <a:defRPr b="1">
                <a:latin typeface="Arial"/>
                <a:ea typeface="ＭＳ Ｐゴシック"/>
              </a:defRPr>
            </a:lvl1pPr>
          </a:lstStyle>
          <a:p>
            <a:pPr>
              <a:defRPr/>
            </a:pPr>
            <a:endParaRPr lang="en-US"/>
          </a:p>
        </p:txBody>
      </p:sp>
      <p:sp>
        <p:nvSpPr>
          <p:cNvPr id="6" name="Rectangle 45"/>
          <p:cNvSpPr>
            <a:spLocks noGrp="1" noChangeArrowheads="1"/>
          </p:cNvSpPr>
          <p:nvPr>
            <p:ph type="ftr" sz="quarter" idx="11"/>
          </p:nvPr>
        </p:nvSpPr>
        <p:spPr/>
        <p:txBody>
          <a:bodyPr/>
          <a:lstStyle>
            <a:lvl1pPr>
              <a:defRPr b="1">
                <a:latin typeface="Arial"/>
                <a:ea typeface="ＭＳ Ｐゴシック"/>
              </a:defRPr>
            </a:lvl1pPr>
          </a:lstStyle>
          <a:p>
            <a:pPr>
              <a:defRPr/>
            </a:pPr>
            <a:endParaRPr lang="en-US"/>
          </a:p>
        </p:txBody>
      </p:sp>
      <p:sp>
        <p:nvSpPr>
          <p:cNvPr id="7" name="Rectangle 46"/>
          <p:cNvSpPr>
            <a:spLocks noGrp="1" noChangeArrowheads="1"/>
          </p:cNvSpPr>
          <p:nvPr>
            <p:ph type="sldNum" sz="quarter" idx="12"/>
          </p:nvPr>
        </p:nvSpPr>
        <p:spPr/>
        <p:txBody>
          <a:bodyPr/>
          <a:lstStyle>
            <a:lvl1pPr>
              <a:defRPr b="1">
                <a:latin typeface="Arial"/>
                <a:ea typeface="ＭＳ Ｐゴシック"/>
              </a:defRPr>
            </a:lvl1pPr>
          </a:lstStyle>
          <a:p>
            <a:pPr>
              <a:defRPr/>
            </a:pPr>
            <a:fld id="{53133183-51AC-204E-B6F0-A8907F00D7E9}" type="slidenum">
              <a:rPr lang="en-US"/>
              <a:pPr>
                <a:defRPr/>
              </a:pPr>
              <a:t>‹#›</a:t>
            </a:fld>
            <a:endParaRPr lang="en-US"/>
          </a:p>
        </p:txBody>
      </p:sp>
    </p:spTree>
    <p:extLst>
      <p:ext uri="{BB962C8B-B14F-4D97-AF65-F5344CB8AC3E}">
        <p14:creationId xmlns:p14="http://schemas.microsoft.com/office/powerpoint/2010/main" val="1429763875"/>
      </p:ext>
    </p:extLst>
  </p:cSld>
  <p:clrMapOvr>
    <a:masterClrMapping/>
  </p:clrMapOvr>
</p:sldLayout>
</file>

<file path=ppt/slideLayouts/slideLayout34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4"/>
          <p:cNvSpPr>
            <a:spLocks noGrp="1" noChangeArrowheads="1"/>
          </p:cNvSpPr>
          <p:nvPr>
            <p:ph type="dt" sz="half" idx="10"/>
          </p:nvPr>
        </p:nvSpPr>
        <p:spPr/>
        <p:txBody>
          <a:bodyPr/>
          <a:lstStyle>
            <a:lvl1pPr algn="ctr">
              <a:defRPr b="1">
                <a:latin typeface="Arial"/>
                <a:ea typeface="ＭＳ Ｐゴシック"/>
              </a:defRPr>
            </a:lvl1pPr>
          </a:lstStyle>
          <a:p>
            <a:pPr>
              <a:defRPr/>
            </a:pPr>
            <a:endParaRPr lang="en-US"/>
          </a:p>
        </p:txBody>
      </p:sp>
      <p:sp>
        <p:nvSpPr>
          <p:cNvPr id="8" name="Rectangle 45"/>
          <p:cNvSpPr>
            <a:spLocks noGrp="1" noChangeArrowheads="1"/>
          </p:cNvSpPr>
          <p:nvPr>
            <p:ph type="ftr" sz="quarter" idx="11"/>
          </p:nvPr>
        </p:nvSpPr>
        <p:spPr/>
        <p:txBody>
          <a:bodyPr/>
          <a:lstStyle>
            <a:lvl1pPr>
              <a:defRPr b="1">
                <a:latin typeface="Arial"/>
                <a:ea typeface="ＭＳ Ｐゴシック"/>
              </a:defRPr>
            </a:lvl1pPr>
          </a:lstStyle>
          <a:p>
            <a:pPr>
              <a:defRPr/>
            </a:pPr>
            <a:endParaRPr lang="en-US"/>
          </a:p>
        </p:txBody>
      </p:sp>
      <p:sp>
        <p:nvSpPr>
          <p:cNvPr id="9" name="Rectangle 46"/>
          <p:cNvSpPr>
            <a:spLocks noGrp="1" noChangeArrowheads="1"/>
          </p:cNvSpPr>
          <p:nvPr>
            <p:ph type="sldNum" sz="quarter" idx="12"/>
          </p:nvPr>
        </p:nvSpPr>
        <p:spPr/>
        <p:txBody>
          <a:bodyPr/>
          <a:lstStyle>
            <a:lvl1pPr>
              <a:defRPr b="1">
                <a:latin typeface="Arial"/>
                <a:ea typeface="ＭＳ Ｐゴシック"/>
              </a:defRPr>
            </a:lvl1pPr>
          </a:lstStyle>
          <a:p>
            <a:pPr>
              <a:defRPr/>
            </a:pPr>
            <a:fld id="{77A0A76E-FC05-7345-B299-8F71F3086463}" type="slidenum">
              <a:rPr lang="en-US"/>
              <a:pPr>
                <a:defRPr/>
              </a:pPr>
              <a:t>‹#›</a:t>
            </a:fld>
            <a:endParaRPr lang="en-US"/>
          </a:p>
        </p:txBody>
      </p:sp>
    </p:spTree>
    <p:extLst>
      <p:ext uri="{BB962C8B-B14F-4D97-AF65-F5344CB8AC3E}">
        <p14:creationId xmlns:p14="http://schemas.microsoft.com/office/powerpoint/2010/main" val="4227797963"/>
      </p:ext>
    </p:extLst>
  </p:cSld>
  <p:clrMapOvr>
    <a:masterClrMapping/>
  </p:clrMapOvr>
</p:sldLayout>
</file>

<file path=ppt/slideLayouts/slideLayout34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4"/>
          <p:cNvSpPr>
            <a:spLocks noGrp="1" noChangeArrowheads="1"/>
          </p:cNvSpPr>
          <p:nvPr>
            <p:ph type="dt" sz="half" idx="10"/>
          </p:nvPr>
        </p:nvSpPr>
        <p:spPr/>
        <p:txBody>
          <a:bodyPr/>
          <a:lstStyle>
            <a:lvl1pPr algn="ctr">
              <a:defRPr b="1">
                <a:latin typeface="Arial"/>
                <a:ea typeface="ＭＳ Ｐゴシック"/>
              </a:defRPr>
            </a:lvl1pPr>
          </a:lstStyle>
          <a:p>
            <a:pPr>
              <a:defRPr/>
            </a:pPr>
            <a:endParaRPr lang="en-US"/>
          </a:p>
        </p:txBody>
      </p:sp>
      <p:sp>
        <p:nvSpPr>
          <p:cNvPr id="4" name="Rectangle 45"/>
          <p:cNvSpPr>
            <a:spLocks noGrp="1" noChangeArrowheads="1"/>
          </p:cNvSpPr>
          <p:nvPr>
            <p:ph type="ftr" sz="quarter" idx="11"/>
          </p:nvPr>
        </p:nvSpPr>
        <p:spPr/>
        <p:txBody>
          <a:bodyPr/>
          <a:lstStyle>
            <a:lvl1pPr>
              <a:defRPr b="1">
                <a:latin typeface="Arial"/>
                <a:ea typeface="ＭＳ Ｐゴシック"/>
              </a:defRPr>
            </a:lvl1pPr>
          </a:lstStyle>
          <a:p>
            <a:pPr>
              <a:defRPr/>
            </a:pPr>
            <a:endParaRPr lang="en-US"/>
          </a:p>
        </p:txBody>
      </p:sp>
      <p:sp>
        <p:nvSpPr>
          <p:cNvPr id="5" name="Rectangle 46"/>
          <p:cNvSpPr>
            <a:spLocks noGrp="1" noChangeArrowheads="1"/>
          </p:cNvSpPr>
          <p:nvPr>
            <p:ph type="sldNum" sz="quarter" idx="12"/>
          </p:nvPr>
        </p:nvSpPr>
        <p:spPr/>
        <p:txBody>
          <a:bodyPr/>
          <a:lstStyle>
            <a:lvl1pPr>
              <a:defRPr b="1">
                <a:latin typeface="Arial"/>
                <a:ea typeface="ＭＳ Ｐゴシック"/>
              </a:defRPr>
            </a:lvl1pPr>
          </a:lstStyle>
          <a:p>
            <a:pPr>
              <a:defRPr/>
            </a:pPr>
            <a:fld id="{8383DEE5-BC9D-1C43-8350-B9C8C3293769}" type="slidenum">
              <a:rPr lang="en-US"/>
              <a:pPr>
                <a:defRPr/>
              </a:pPr>
              <a:t>‹#›</a:t>
            </a:fld>
            <a:endParaRPr lang="en-US"/>
          </a:p>
        </p:txBody>
      </p:sp>
    </p:spTree>
    <p:extLst>
      <p:ext uri="{BB962C8B-B14F-4D97-AF65-F5344CB8AC3E}">
        <p14:creationId xmlns:p14="http://schemas.microsoft.com/office/powerpoint/2010/main" val="1252348549"/>
      </p:ext>
    </p:extLst>
  </p:cSld>
  <p:clrMapOvr>
    <a:masterClrMapping/>
  </p:clrMapOvr>
</p:sldLayout>
</file>

<file path=ppt/slideLayouts/slideLayout34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4"/>
          <p:cNvSpPr>
            <a:spLocks noGrp="1" noChangeArrowheads="1"/>
          </p:cNvSpPr>
          <p:nvPr>
            <p:ph type="dt" sz="half" idx="10"/>
          </p:nvPr>
        </p:nvSpPr>
        <p:spPr/>
        <p:txBody>
          <a:bodyPr/>
          <a:lstStyle>
            <a:lvl1pPr algn="ctr">
              <a:defRPr b="1">
                <a:latin typeface="Arial"/>
                <a:ea typeface="ＭＳ Ｐゴシック"/>
              </a:defRPr>
            </a:lvl1pPr>
          </a:lstStyle>
          <a:p>
            <a:pPr>
              <a:defRPr/>
            </a:pPr>
            <a:endParaRPr lang="en-US"/>
          </a:p>
        </p:txBody>
      </p:sp>
      <p:sp>
        <p:nvSpPr>
          <p:cNvPr id="3" name="Rectangle 45"/>
          <p:cNvSpPr>
            <a:spLocks noGrp="1" noChangeArrowheads="1"/>
          </p:cNvSpPr>
          <p:nvPr>
            <p:ph type="ftr" sz="quarter" idx="11"/>
          </p:nvPr>
        </p:nvSpPr>
        <p:spPr/>
        <p:txBody>
          <a:bodyPr/>
          <a:lstStyle>
            <a:lvl1pPr>
              <a:defRPr b="1">
                <a:latin typeface="Arial"/>
                <a:ea typeface="ＭＳ Ｐゴシック"/>
              </a:defRPr>
            </a:lvl1pPr>
          </a:lstStyle>
          <a:p>
            <a:pPr>
              <a:defRPr/>
            </a:pPr>
            <a:endParaRPr lang="en-US"/>
          </a:p>
        </p:txBody>
      </p:sp>
      <p:sp>
        <p:nvSpPr>
          <p:cNvPr id="4" name="Rectangle 46"/>
          <p:cNvSpPr>
            <a:spLocks noGrp="1" noChangeArrowheads="1"/>
          </p:cNvSpPr>
          <p:nvPr>
            <p:ph type="sldNum" sz="quarter" idx="12"/>
          </p:nvPr>
        </p:nvSpPr>
        <p:spPr/>
        <p:txBody>
          <a:bodyPr/>
          <a:lstStyle>
            <a:lvl1pPr>
              <a:defRPr b="1">
                <a:latin typeface="Arial"/>
                <a:ea typeface="ＭＳ Ｐゴシック"/>
              </a:defRPr>
            </a:lvl1pPr>
          </a:lstStyle>
          <a:p>
            <a:pPr>
              <a:defRPr/>
            </a:pPr>
            <a:fld id="{FC5F974E-73A0-F048-B98F-2AA881860BB1}" type="slidenum">
              <a:rPr lang="en-US"/>
              <a:pPr>
                <a:defRPr/>
              </a:pPr>
              <a:t>‹#›</a:t>
            </a:fld>
            <a:endParaRPr lang="en-US"/>
          </a:p>
        </p:txBody>
      </p:sp>
    </p:spTree>
    <p:extLst>
      <p:ext uri="{BB962C8B-B14F-4D97-AF65-F5344CB8AC3E}">
        <p14:creationId xmlns:p14="http://schemas.microsoft.com/office/powerpoint/2010/main" val="1379385674"/>
      </p:ext>
    </p:extLst>
  </p:cSld>
  <p:clrMapOvr>
    <a:masterClrMapping/>
  </p:clrMapOvr>
</p:sldLayout>
</file>

<file path=ppt/slideLayouts/slideLayout34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4"/>
          <p:cNvSpPr>
            <a:spLocks noGrp="1" noChangeArrowheads="1"/>
          </p:cNvSpPr>
          <p:nvPr>
            <p:ph type="dt" sz="half" idx="10"/>
          </p:nvPr>
        </p:nvSpPr>
        <p:spPr/>
        <p:txBody>
          <a:bodyPr/>
          <a:lstStyle>
            <a:lvl1pPr algn="ctr">
              <a:defRPr b="1">
                <a:latin typeface="Arial"/>
                <a:ea typeface="ＭＳ Ｐゴシック"/>
              </a:defRPr>
            </a:lvl1pPr>
          </a:lstStyle>
          <a:p>
            <a:pPr>
              <a:defRPr/>
            </a:pPr>
            <a:endParaRPr lang="en-US"/>
          </a:p>
        </p:txBody>
      </p:sp>
      <p:sp>
        <p:nvSpPr>
          <p:cNvPr id="6" name="Rectangle 45"/>
          <p:cNvSpPr>
            <a:spLocks noGrp="1" noChangeArrowheads="1"/>
          </p:cNvSpPr>
          <p:nvPr>
            <p:ph type="ftr" sz="quarter" idx="11"/>
          </p:nvPr>
        </p:nvSpPr>
        <p:spPr/>
        <p:txBody>
          <a:bodyPr/>
          <a:lstStyle>
            <a:lvl1pPr>
              <a:defRPr b="1">
                <a:latin typeface="Arial"/>
                <a:ea typeface="ＭＳ Ｐゴシック"/>
              </a:defRPr>
            </a:lvl1pPr>
          </a:lstStyle>
          <a:p>
            <a:pPr>
              <a:defRPr/>
            </a:pPr>
            <a:endParaRPr lang="en-US"/>
          </a:p>
        </p:txBody>
      </p:sp>
      <p:sp>
        <p:nvSpPr>
          <p:cNvPr id="7" name="Rectangle 46"/>
          <p:cNvSpPr>
            <a:spLocks noGrp="1" noChangeArrowheads="1"/>
          </p:cNvSpPr>
          <p:nvPr>
            <p:ph type="sldNum" sz="quarter" idx="12"/>
          </p:nvPr>
        </p:nvSpPr>
        <p:spPr/>
        <p:txBody>
          <a:bodyPr/>
          <a:lstStyle>
            <a:lvl1pPr>
              <a:defRPr b="1">
                <a:latin typeface="Arial"/>
                <a:ea typeface="ＭＳ Ｐゴシック"/>
              </a:defRPr>
            </a:lvl1pPr>
          </a:lstStyle>
          <a:p>
            <a:pPr>
              <a:defRPr/>
            </a:pPr>
            <a:fld id="{54337162-BA12-7D46-B512-7EDF3B6E70BC}" type="slidenum">
              <a:rPr lang="en-US"/>
              <a:pPr>
                <a:defRPr/>
              </a:pPr>
              <a:t>‹#›</a:t>
            </a:fld>
            <a:endParaRPr lang="en-US"/>
          </a:p>
        </p:txBody>
      </p:sp>
    </p:spTree>
    <p:extLst>
      <p:ext uri="{BB962C8B-B14F-4D97-AF65-F5344CB8AC3E}">
        <p14:creationId xmlns:p14="http://schemas.microsoft.com/office/powerpoint/2010/main" val="3276532635"/>
      </p:ext>
    </p:extLst>
  </p:cSld>
  <p:clrMapOvr>
    <a:masterClrMapping/>
  </p:clrMapOvr>
</p:sldLayout>
</file>

<file path=ppt/slideLayouts/slideLayout34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4"/>
          <p:cNvSpPr>
            <a:spLocks noGrp="1" noChangeArrowheads="1"/>
          </p:cNvSpPr>
          <p:nvPr>
            <p:ph type="dt" sz="half" idx="10"/>
          </p:nvPr>
        </p:nvSpPr>
        <p:spPr/>
        <p:txBody>
          <a:bodyPr/>
          <a:lstStyle>
            <a:lvl1pPr algn="ctr">
              <a:defRPr b="1">
                <a:latin typeface="Arial"/>
                <a:ea typeface="ＭＳ Ｐゴシック"/>
              </a:defRPr>
            </a:lvl1pPr>
          </a:lstStyle>
          <a:p>
            <a:pPr>
              <a:defRPr/>
            </a:pPr>
            <a:endParaRPr lang="en-US"/>
          </a:p>
        </p:txBody>
      </p:sp>
      <p:sp>
        <p:nvSpPr>
          <p:cNvPr id="6" name="Rectangle 45"/>
          <p:cNvSpPr>
            <a:spLocks noGrp="1" noChangeArrowheads="1"/>
          </p:cNvSpPr>
          <p:nvPr>
            <p:ph type="ftr" sz="quarter" idx="11"/>
          </p:nvPr>
        </p:nvSpPr>
        <p:spPr/>
        <p:txBody>
          <a:bodyPr/>
          <a:lstStyle>
            <a:lvl1pPr>
              <a:defRPr b="1">
                <a:latin typeface="Arial"/>
                <a:ea typeface="ＭＳ Ｐゴシック"/>
              </a:defRPr>
            </a:lvl1pPr>
          </a:lstStyle>
          <a:p>
            <a:pPr>
              <a:defRPr/>
            </a:pPr>
            <a:endParaRPr lang="en-US"/>
          </a:p>
        </p:txBody>
      </p:sp>
      <p:sp>
        <p:nvSpPr>
          <p:cNvPr id="7" name="Rectangle 46"/>
          <p:cNvSpPr>
            <a:spLocks noGrp="1" noChangeArrowheads="1"/>
          </p:cNvSpPr>
          <p:nvPr>
            <p:ph type="sldNum" sz="quarter" idx="12"/>
          </p:nvPr>
        </p:nvSpPr>
        <p:spPr/>
        <p:txBody>
          <a:bodyPr/>
          <a:lstStyle>
            <a:lvl1pPr>
              <a:defRPr b="1">
                <a:latin typeface="Arial"/>
                <a:ea typeface="ＭＳ Ｐゴシック"/>
              </a:defRPr>
            </a:lvl1pPr>
          </a:lstStyle>
          <a:p>
            <a:pPr>
              <a:defRPr/>
            </a:pPr>
            <a:fld id="{FBDED647-7812-D84C-A297-34CA10ABD84F}" type="slidenum">
              <a:rPr lang="en-US"/>
              <a:pPr>
                <a:defRPr/>
              </a:pPr>
              <a:t>‹#›</a:t>
            </a:fld>
            <a:endParaRPr lang="en-US"/>
          </a:p>
        </p:txBody>
      </p:sp>
    </p:spTree>
    <p:extLst>
      <p:ext uri="{BB962C8B-B14F-4D97-AF65-F5344CB8AC3E}">
        <p14:creationId xmlns:p14="http://schemas.microsoft.com/office/powerpoint/2010/main" val="3970165259"/>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type="fourObj">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90478F21-F95A-2040-8AD3-6B55E4DAD130}" type="slidenum">
              <a:rPr lang="en-US"/>
              <a:pPr>
                <a:defRPr/>
              </a:pPr>
              <a:t>‹#›</a:t>
            </a:fld>
            <a:endParaRPr lang="en-US"/>
          </a:p>
        </p:txBody>
      </p:sp>
    </p:spTree>
    <p:extLst>
      <p:ext uri="{BB962C8B-B14F-4D97-AF65-F5344CB8AC3E}">
        <p14:creationId xmlns:p14="http://schemas.microsoft.com/office/powerpoint/2010/main" val="2367650165"/>
      </p:ext>
    </p:extLst>
  </p:cSld>
  <p:clrMapOvr>
    <a:masterClrMapping/>
  </p:clrMapOvr>
  <p:transition/>
</p:sldLayout>
</file>

<file path=ppt/slideLayouts/slideLayout35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4"/>
          <p:cNvSpPr>
            <a:spLocks noGrp="1" noChangeArrowheads="1"/>
          </p:cNvSpPr>
          <p:nvPr>
            <p:ph type="dt" sz="half" idx="10"/>
          </p:nvPr>
        </p:nvSpPr>
        <p:spPr/>
        <p:txBody>
          <a:bodyPr/>
          <a:lstStyle>
            <a:lvl1pPr algn="ctr">
              <a:defRPr b="1">
                <a:latin typeface="Arial"/>
                <a:ea typeface="ＭＳ Ｐゴシック"/>
              </a:defRPr>
            </a:lvl1pPr>
          </a:lstStyle>
          <a:p>
            <a:pPr>
              <a:defRPr/>
            </a:pPr>
            <a:endParaRPr lang="en-US"/>
          </a:p>
        </p:txBody>
      </p:sp>
      <p:sp>
        <p:nvSpPr>
          <p:cNvPr id="5" name="Rectangle 45"/>
          <p:cNvSpPr>
            <a:spLocks noGrp="1" noChangeArrowheads="1"/>
          </p:cNvSpPr>
          <p:nvPr>
            <p:ph type="ftr" sz="quarter" idx="11"/>
          </p:nvPr>
        </p:nvSpPr>
        <p:spPr/>
        <p:txBody>
          <a:bodyPr/>
          <a:lstStyle>
            <a:lvl1pPr>
              <a:defRPr b="1">
                <a:latin typeface="Arial"/>
                <a:ea typeface="ＭＳ Ｐゴシック"/>
              </a:defRPr>
            </a:lvl1pPr>
          </a:lstStyle>
          <a:p>
            <a:pPr>
              <a:defRPr/>
            </a:pPr>
            <a:endParaRPr lang="en-US"/>
          </a:p>
        </p:txBody>
      </p:sp>
      <p:sp>
        <p:nvSpPr>
          <p:cNvPr id="6" name="Rectangle 46"/>
          <p:cNvSpPr>
            <a:spLocks noGrp="1" noChangeArrowheads="1"/>
          </p:cNvSpPr>
          <p:nvPr>
            <p:ph type="sldNum" sz="quarter" idx="12"/>
          </p:nvPr>
        </p:nvSpPr>
        <p:spPr/>
        <p:txBody>
          <a:bodyPr/>
          <a:lstStyle>
            <a:lvl1pPr>
              <a:defRPr b="1">
                <a:latin typeface="Arial"/>
                <a:ea typeface="ＭＳ Ｐゴシック"/>
              </a:defRPr>
            </a:lvl1pPr>
          </a:lstStyle>
          <a:p>
            <a:pPr>
              <a:defRPr/>
            </a:pPr>
            <a:fld id="{C942A2D4-5F29-9D4D-9521-017A32F33EB3}" type="slidenum">
              <a:rPr lang="en-US"/>
              <a:pPr>
                <a:defRPr/>
              </a:pPr>
              <a:t>‹#›</a:t>
            </a:fld>
            <a:endParaRPr lang="en-US"/>
          </a:p>
        </p:txBody>
      </p:sp>
    </p:spTree>
    <p:extLst>
      <p:ext uri="{BB962C8B-B14F-4D97-AF65-F5344CB8AC3E}">
        <p14:creationId xmlns:p14="http://schemas.microsoft.com/office/powerpoint/2010/main" val="341098438"/>
      </p:ext>
    </p:extLst>
  </p:cSld>
  <p:clrMapOvr>
    <a:masterClrMapping/>
  </p:clrMapOvr>
</p:sldLayout>
</file>

<file path=ppt/slideLayouts/slideLayout35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4"/>
          <p:cNvSpPr>
            <a:spLocks noGrp="1" noChangeArrowheads="1"/>
          </p:cNvSpPr>
          <p:nvPr>
            <p:ph type="dt" sz="half" idx="10"/>
          </p:nvPr>
        </p:nvSpPr>
        <p:spPr/>
        <p:txBody>
          <a:bodyPr/>
          <a:lstStyle>
            <a:lvl1pPr algn="ctr">
              <a:defRPr b="1">
                <a:latin typeface="Arial"/>
                <a:ea typeface="ＭＳ Ｐゴシック"/>
              </a:defRPr>
            </a:lvl1pPr>
          </a:lstStyle>
          <a:p>
            <a:pPr>
              <a:defRPr/>
            </a:pPr>
            <a:endParaRPr lang="en-US"/>
          </a:p>
        </p:txBody>
      </p:sp>
      <p:sp>
        <p:nvSpPr>
          <p:cNvPr id="5" name="Rectangle 45"/>
          <p:cNvSpPr>
            <a:spLocks noGrp="1" noChangeArrowheads="1"/>
          </p:cNvSpPr>
          <p:nvPr>
            <p:ph type="ftr" sz="quarter" idx="11"/>
          </p:nvPr>
        </p:nvSpPr>
        <p:spPr/>
        <p:txBody>
          <a:bodyPr/>
          <a:lstStyle>
            <a:lvl1pPr>
              <a:defRPr b="1">
                <a:latin typeface="Arial"/>
                <a:ea typeface="ＭＳ Ｐゴシック"/>
              </a:defRPr>
            </a:lvl1pPr>
          </a:lstStyle>
          <a:p>
            <a:pPr>
              <a:defRPr/>
            </a:pPr>
            <a:endParaRPr lang="en-US"/>
          </a:p>
        </p:txBody>
      </p:sp>
      <p:sp>
        <p:nvSpPr>
          <p:cNvPr id="6" name="Rectangle 46"/>
          <p:cNvSpPr>
            <a:spLocks noGrp="1" noChangeArrowheads="1"/>
          </p:cNvSpPr>
          <p:nvPr>
            <p:ph type="sldNum" sz="quarter" idx="12"/>
          </p:nvPr>
        </p:nvSpPr>
        <p:spPr/>
        <p:txBody>
          <a:bodyPr/>
          <a:lstStyle>
            <a:lvl1pPr>
              <a:defRPr b="1">
                <a:latin typeface="Arial"/>
                <a:ea typeface="ＭＳ Ｐゴシック"/>
              </a:defRPr>
            </a:lvl1pPr>
          </a:lstStyle>
          <a:p>
            <a:pPr>
              <a:defRPr/>
            </a:pPr>
            <a:fld id="{4E183593-447B-8241-9447-2CC22756FC93}" type="slidenum">
              <a:rPr lang="en-US"/>
              <a:pPr>
                <a:defRPr/>
              </a:pPr>
              <a:t>‹#›</a:t>
            </a:fld>
            <a:endParaRPr lang="en-US"/>
          </a:p>
        </p:txBody>
      </p:sp>
    </p:spTree>
    <p:extLst>
      <p:ext uri="{BB962C8B-B14F-4D97-AF65-F5344CB8AC3E}">
        <p14:creationId xmlns:p14="http://schemas.microsoft.com/office/powerpoint/2010/main" val="3105233136"/>
      </p:ext>
    </p:extLst>
  </p:cSld>
  <p:clrMapOvr>
    <a:masterClrMapping/>
  </p:clrMapOvr>
</p:sldLayout>
</file>

<file path=ppt/slideLayouts/slideLayout35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lgn="l">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81EA06D6-6B87-4D46-B9CC-AEA74BA95A3E}" type="slidenum">
              <a:rPr lang="en-US">
                <a:ea typeface="ＭＳ Ｐゴシック"/>
                <a:cs typeface="ＭＳ Ｐゴシック"/>
              </a:rPr>
              <a:pPr>
                <a:defRPr/>
              </a:pPr>
              <a:t>‹#›</a:t>
            </a:fld>
            <a:endParaRPr lang="en-US">
              <a:ea typeface="ＭＳ Ｐゴシック"/>
              <a:cs typeface="ＭＳ Ｐゴシック"/>
            </a:endParaRPr>
          </a:p>
        </p:txBody>
      </p:sp>
    </p:spTree>
    <p:extLst>
      <p:ext uri="{BB962C8B-B14F-4D97-AF65-F5344CB8AC3E}">
        <p14:creationId xmlns:p14="http://schemas.microsoft.com/office/powerpoint/2010/main" val="332274053"/>
      </p:ext>
    </p:extLst>
  </p:cSld>
  <p:clrMapOvr>
    <a:masterClrMapping/>
  </p:clrMapOvr>
  <p:transition/>
</p:sldLayout>
</file>

<file path=ppt/slideLayouts/slideLayout35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lgn="l">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583C79A5-DE53-1149-A9E6-D2713884ADDB}" type="slidenum">
              <a:rPr lang="en-US">
                <a:ea typeface="ＭＳ Ｐゴシック"/>
                <a:cs typeface="ＭＳ Ｐゴシック"/>
              </a:rPr>
              <a:pPr>
                <a:defRPr/>
              </a:pPr>
              <a:t>‹#›</a:t>
            </a:fld>
            <a:endParaRPr lang="en-US">
              <a:ea typeface="ＭＳ Ｐゴシック"/>
              <a:cs typeface="ＭＳ Ｐゴシック"/>
            </a:endParaRPr>
          </a:p>
        </p:txBody>
      </p:sp>
    </p:spTree>
    <p:extLst>
      <p:ext uri="{BB962C8B-B14F-4D97-AF65-F5344CB8AC3E}">
        <p14:creationId xmlns:p14="http://schemas.microsoft.com/office/powerpoint/2010/main" val="4046699717"/>
      </p:ext>
    </p:extLst>
  </p:cSld>
  <p:clrMapOvr>
    <a:masterClrMapping/>
  </p:clrMapOvr>
  <p:transition/>
</p:sldLayout>
</file>

<file path=ppt/slideLayouts/slideLayout35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lgn="l">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249A7EAB-011F-954C-87B8-4DAEA222CE7A}" type="slidenum">
              <a:rPr lang="en-US">
                <a:ea typeface="ＭＳ Ｐゴシック"/>
                <a:cs typeface="ＭＳ Ｐゴシック"/>
              </a:rPr>
              <a:pPr>
                <a:defRPr/>
              </a:pPr>
              <a:t>‹#›</a:t>
            </a:fld>
            <a:endParaRPr lang="en-US">
              <a:ea typeface="ＭＳ Ｐゴシック"/>
              <a:cs typeface="ＭＳ Ｐゴシック"/>
            </a:endParaRPr>
          </a:p>
        </p:txBody>
      </p:sp>
    </p:spTree>
    <p:extLst>
      <p:ext uri="{BB962C8B-B14F-4D97-AF65-F5344CB8AC3E}">
        <p14:creationId xmlns:p14="http://schemas.microsoft.com/office/powerpoint/2010/main" val="865304456"/>
      </p:ext>
    </p:extLst>
  </p:cSld>
  <p:clrMapOvr>
    <a:masterClrMapping/>
  </p:clrMapOvr>
  <p:transition/>
</p:sldLayout>
</file>

<file path=ppt/slideLayouts/slideLayout35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lgn="l">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D379D9CD-6353-C74D-9ACA-B03F751583F2}" type="slidenum">
              <a:rPr lang="en-US">
                <a:ea typeface="ＭＳ Ｐゴシック"/>
                <a:cs typeface="ＭＳ Ｐゴシック"/>
              </a:rPr>
              <a:pPr>
                <a:defRPr/>
              </a:pPr>
              <a:t>‹#›</a:t>
            </a:fld>
            <a:endParaRPr lang="en-US">
              <a:ea typeface="ＭＳ Ｐゴシック"/>
              <a:cs typeface="ＭＳ Ｐゴシック"/>
            </a:endParaRPr>
          </a:p>
        </p:txBody>
      </p:sp>
    </p:spTree>
    <p:extLst>
      <p:ext uri="{BB962C8B-B14F-4D97-AF65-F5344CB8AC3E}">
        <p14:creationId xmlns:p14="http://schemas.microsoft.com/office/powerpoint/2010/main" val="2668693768"/>
      </p:ext>
    </p:extLst>
  </p:cSld>
  <p:clrMapOvr>
    <a:masterClrMapping/>
  </p:clrMapOvr>
  <p:transition/>
</p:sldLayout>
</file>

<file path=ppt/slideLayouts/slideLayout35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defRPr/>
            </a:lvl1pPr>
          </a:lstStyle>
          <a:p>
            <a:pPr>
              <a:defRPr/>
            </a:pPr>
            <a:endParaRPr lang="en-US"/>
          </a:p>
        </p:txBody>
      </p:sp>
      <p:sp>
        <p:nvSpPr>
          <p:cNvPr id="8" name="Rectangle 5"/>
          <p:cNvSpPr>
            <a:spLocks noGrp="1" noChangeArrowheads="1"/>
          </p:cNvSpPr>
          <p:nvPr>
            <p:ph type="ftr" sz="quarter" idx="11"/>
          </p:nvPr>
        </p:nvSpPr>
        <p:spPr/>
        <p:txBody>
          <a:bodyPr/>
          <a:lstStyle>
            <a:lvl1pPr algn="l">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04FF8B9D-39E2-1746-BB72-359D4F27549E}" type="slidenum">
              <a:rPr lang="en-US">
                <a:ea typeface="ＭＳ Ｐゴシック"/>
                <a:cs typeface="ＭＳ Ｐゴシック"/>
              </a:rPr>
              <a:pPr>
                <a:defRPr/>
              </a:pPr>
              <a:t>‹#›</a:t>
            </a:fld>
            <a:endParaRPr lang="en-US">
              <a:ea typeface="ＭＳ Ｐゴシック"/>
              <a:cs typeface="ＭＳ Ｐゴシック"/>
            </a:endParaRPr>
          </a:p>
        </p:txBody>
      </p:sp>
    </p:spTree>
    <p:extLst>
      <p:ext uri="{BB962C8B-B14F-4D97-AF65-F5344CB8AC3E}">
        <p14:creationId xmlns:p14="http://schemas.microsoft.com/office/powerpoint/2010/main" val="1358529929"/>
      </p:ext>
    </p:extLst>
  </p:cSld>
  <p:clrMapOvr>
    <a:masterClrMapping/>
  </p:clrMapOvr>
  <p:transition/>
</p:sldLayout>
</file>

<file path=ppt/slideLayouts/slideLayout35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defRPr/>
            </a:lvl1pPr>
          </a:lstStyle>
          <a:p>
            <a:pPr>
              <a:defRPr/>
            </a:pPr>
            <a:endParaRPr lang="en-US"/>
          </a:p>
        </p:txBody>
      </p:sp>
      <p:sp>
        <p:nvSpPr>
          <p:cNvPr id="4" name="Rectangle 5"/>
          <p:cNvSpPr>
            <a:spLocks noGrp="1" noChangeArrowheads="1"/>
          </p:cNvSpPr>
          <p:nvPr>
            <p:ph type="ftr" sz="quarter" idx="11"/>
          </p:nvPr>
        </p:nvSpPr>
        <p:spPr/>
        <p:txBody>
          <a:bodyPr/>
          <a:lstStyle>
            <a:lvl1pPr algn="l">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EC525F80-B2E6-0141-AD0D-504ECA96453A}" type="slidenum">
              <a:rPr lang="en-US">
                <a:ea typeface="ＭＳ Ｐゴシック"/>
                <a:cs typeface="ＭＳ Ｐゴシック"/>
              </a:rPr>
              <a:pPr>
                <a:defRPr/>
              </a:pPr>
              <a:t>‹#›</a:t>
            </a:fld>
            <a:endParaRPr lang="en-US">
              <a:ea typeface="ＭＳ Ｐゴシック"/>
              <a:cs typeface="ＭＳ Ｐゴシック"/>
            </a:endParaRPr>
          </a:p>
        </p:txBody>
      </p:sp>
    </p:spTree>
    <p:extLst>
      <p:ext uri="{BB962C8B-B14F-4D97-AF65-F5344CB8AC3E}">
        <p14:creationId xmlns:p14="http://schemas.microsoft.com/office/powerpoint/2010/main" val="3585138933"/>
      </p:ext>
    </p:extLst>
  </p:cSld>
  <p:clrMapOvr>
    <a:masterClrMapping/>
  </p:clrMapOvr>
  <p:transition/>
</p:sldLayout>
</file>

<file path=ppt/slideLayouts/slideLayout35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vl1pPr>
          </a:lstStyle>
          <a:p>
            <a:pPr>
              <a:defRPr/>
            </a:pPr>
            <a:endParaRPr lang="en-US"/>
          </a:p>
        </p:txBody>
      </p:sp>
      <p:sp>
        <p:nvSpPr>
          <p:cNvPr id="3" name="Rectangle 5"/>
          <p:cNvSpPr>
            <a:spLocks noGrp="1" noChangeArrowheads="1"/>
          </p:cNvSpPr>
          <p:nvPr>
            <p:ph type="ftr" sz="quarter" idx="11"/>
          </p:nvPr>
        </p:nvSpPr>
        <p:spPr/>
        <p:txBody>
          <a:bodyPr/>
          <a:lstStyle>
            <a:lvl1pPr algn="l">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74AF827A-71A9-0948-9EE8-8C2F5C09547E}" type="slidenum">
              <a:rPr lang="en-US">
                <a:ea typeface="ＭＳ Ｐゴシック"/>
                <a:cs typeface="ＭＳ Ｐゴシック"/>
              </a:rPr>
              <a:pPr>
                <a:defRPr/>
              </a:pPr>
              <a:t>‹#›</a:t>
            </a:fld>
            <a:endParaRPr lang="en-US">
              <a:ea typeface="ＭＳ Ｐゴシック"/>
              <a:cs typeface="ＭＳ Ｐゴシック"/>
            </a:endParaRPr>
          </a:p>
        </p:txBody>
      </p:sp>
    </p:spTree>
    <p:extLst>
      <p:ext uri="{BB962C8B-B14F-4D97-AF65-F5344CB8AC3E}">
        <p14:creationId xmlns:p14="http://schemas.microsoft.com/office/powerpoint/2010/main" val="560565917"/>
      </p:ext>
    </p:extLst>
  </p:cSld>
  <p:clrMapOvr>
    <a:masterClrMapping/>
  </p:clrMapOvr>
  <p:transition/>
</p:sldLayout>
</file>

<file path=ppt/slideLayouts/slideLayout35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lgn="l">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C907F5C4-A7A7-5348-96E4-ED6A5FF2B900}" type="slidenum">
              <a:rPr lang="en-US">
                <a:ea typeface="ＭＳ Ｐゴシック"/>
                <a:cs typeface="ＭＳ Ｐゴシック"/>
              </a:rPr>
              <a:pPr>
                <a:defRPr/>
              </a:pPr>
              <a:t>‹#›</a:t>
            </a:fld>
            <a:endParaRPr lang="en-US">
              <a:ea typeface="ＭＳ Ｐゴシック"/>
              <a:cs typeface="ＭＳ Ｐゴシック"/>
            </a:endParaRPr>
          </a:p>
        </p:txBody>
      </p:sp>
    </p:spTree>
    <p:extLst>
      <p:ext uri="{BB962C8B-B14F-4D97-AF65-F5344CB8AC3E}">
        <p14:creationId xmlns:p14="http://schemas.microsoft.com/office/powerpoint/2010/main" val="4099314605"/>
      </p:ext>
    </p:extLst>
  </p:cSld>
  <p:clrMapOvr>
    <a:masterClrMapping/>
  </p:clrMapOvr>
  <p:transition/>
</p:sldLayout>
</file>

<file path=ppt/slideLayouts/slideLayout36.xml><?xml version="1.0" encoding="utf-8"?>
<p:sldLayout xmlns:a="http://schemas.openxmlformats.org/drawingml/2006/main" xmlns:r="http://schemas.openxmlformats.org/officeDocument/2006/relationships" xmlns:p="http://schemas.openxmlformats.org/presentationml/2006/main" type="objAndTwoObj">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a:ln/>
        </p:spPr>
        <p:txBody>
          <a:bodyPr/>
          <a:lstStyle>
            <a:lvl1pPr>
              <a:defRPr/>
            </a:lvl1pPr>
          </a:lstStyle>
          <a:p>
            <a:pPr>
              <a:defRPr/>
            </a:pPr>
            <a:endParaRPr lang="en-US"/>
          </a:p>
        </p:txBody>
      </p:sp>
      <p:sp>
        <p:nvSpPr>
          <p:cNvPr id="7" name="Rectangle 5"/>
          <p:cNvSpPr>
            <a:spLocks noGrp="1" noChangeArrowheads="1"/>
          </p:cNvSpPr>
          <p:nvPr>
            <p:ph type="ftr" sz="quarter" idx="11"/>
          </p:nvPr>
        </p:nvSpPr>
        <p:spPr>
          <a:ln/>
        </p:spPr>
        <p:txBody>
          <a:bodyPr/>
          <a:lstStyle>
            <a:lvl1pPr>
              <a:defRPr/>
            </a:lvl1pPr>
          </a:lstStyle>
          <a:p>
            <a:pPr>
              <a:defRPr/>
            </a:pPr>
            <a:endParaRPr lang="en-US"/>
          </a:p>
        </p:txBody>
      </p:sp>
      <p:sp>
        <p:nvSpPr>
          <p:cNvPr id="8" name="Rectangle 6"/>
          <p:cNvSpPr>
            <a:spLocks noGrp="1" noChangeArrowheads="1"/>
          </p:cNvSpPr>
          <p:nvPr>
            <p:ph type="sldNum" sz="quarter" idx="12"/>
          </p:nvPr>
        </p:nvSpPr>
        <p:spPr>
          <a:ln/>
        </p:spPr>
        <p:txBody>
          <a:bodyPr/>
          <a:lstStyle>
            <a:lvl1pPr>
              <a:defRPr/>
            </a:lvl1pPr>
          </a:lstStyle>
          <a:p>
            <a:pPr>
              <a:defRPr/>
            </a:pPr>
            <a:fld id="{0B29822C-117F-EC4C-A226-3ED541EDA32A}" type="slidenum">
              <a:rPr lang="en-US"/>
              <a:pPr>
                <a:defRPr/>
              </a:pPr>
              <a:t>‹#›</a:t>
            </a:fld>
            <a:endParaRPr lang="en-US"/>
          </a:p>
        </p:txBody>
      </p:sp>
    </p:spTree>
    <p:extLst>
      <p:ext uri="{BB962C8B-B14F-4D97-AF65-F5344CB8AC3E}">
        <p14:creationId xmlns:p14="http://schemas.microsoft.com/office/powerpoint/2010/main" val="1764990194"/>
      </p:ext>
    </p:extLst>
  </p:cSld>
  <p:clrMapOvr>
    <a:masterClrMapping/>
  </p:clrMapOvr>
  <p:transition/>
</p:sldLayout>
</file>

<file path=ppt/slideLayouts/slideLayout36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lgn="l">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946BBC65-1E49-7F4A-AD01-7128C3101DB1}" type="slidenum">
              <a:rPr lang="en-US">
                <a:ea typeface="ＭＳ Ｐゴシック"/>
                <a:cs typeface="ＭＳ Ｐゴシック"/>
              </a:rPr>
              <a:pPr>
                <a:defRPr/>
              </a:pPr>
              <a:t>‹#›</a:t>
            </a:fld>
            <a:endParaRPr lang="en-US">
              <a:ea typeface="ＭＳ Ｐゴシック"/>
              <a:cs typeface="ＭＳ Ｐゴシック"/>
            </a:endParaRPr>
          </a:p>
        </p:txBody>
      </p:sp>
    </p:spTree>
    <p:extLst>
      <p:ext uri="{BB962C8B-B14F-4D97-AF65-F5344CB8AC3E}">
        <p14:creationId xmlns:p14="http://schemas.microsoft.com/office/powerpoint/2010/main" val="1037632854"/>
      </p:ext>
    </p:extLst>
  </p:cSld>
  <p:clrMapOvr>
    <a:masterClrMapping/>
  </p:clrMapOvr>
  <p:transition/>
</p:sldLayout>
</file>

<file path=ppt/slideLayouts/slideLayout36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lgn="l">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4B8C6013-CC56-1641-A880-E7061668D20F}" type="slidenum">
              <a:rPr lang="en-US">
                <a:ea typeface="ＭＳ Ｐゴシック"/>
                <a:cs typeface="ＭＳ Ｐゴシック"/>
              </a:rPr>
              <a:pPr>
                <a:defRPr/>
              </a:pPr>
              <a:t>‹#›</a:t>
            </a:fld>
            <a:endParaRPr lang="en-US">
              <a:ea typeface="ＭＳ Ｐゴシック"/>
              <a:cs typeface="ＭＳ Ｐゴシック"/>
            </a:endParaRPr>
          </a:p>
        </p:txBody>
      </p:sp>
    </p:spTree>
    <p:extLst>
      <p:ext uri="{BB962C8B-B14F-4D97-AF65-F5344CB8AC3E}">
        <p14:creationId xmlns:p14="http://schemas.microsoft.com/office/powerpoint/2010/main" val="1962107664"/>
      </p:ext>
    </p:extLst>
  </p:cSld>
  <p:clrMapOvr>
    <a:masterClrMapping/>
  </p:clrMapOvr>
  <p:transition/>
</p:sldLayout>
</file>

<file path=ppt/slideLayouts/slideLayout36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lgn="l">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C16B99D5-944C-F046-A085-66C0FD9D72E1}" type="slidenum">
              <a:rPr lang="en-US">
                <a:ea typeface="ＭＳ Ｐゴシック"/>
                <a:cs typeface="ＭＳ Ｐゴシック"/>
              </a:rPr>
              <a:pPr>
                <a:defRPr/>
              </a:pPr>
              <a:t>‹#›</a:t>
            </a:fld>
            <a:endParaRPr lang="en-US">
              <a:ea typeface="ＭＳ Ｐゴシック"/>
              <a:cs typeface="ＭＳ Ｐゴシック"/>
            </a:endParaRPr>
          </a:p>
        </p:txBody>
      </p:sp>
    </p:spTree>
    <p:extLst>
      <p:ext uri="{BB962C8B-B14F-4D97-AF65-F5344CB8AC3E}">
        <p14:creationId xmlns:p14="http://schemas.microsoft.com/office/powerpoint/2010/main" val="502404355"/>
      </p:ext>
    </p:extLst>
  </p:cSld>
  <p:clrMapOvr>
    <a:masterClrMapping/>
  </p:clrMapOvr>
  <p:transition/>
</p:sldLayout>
</file>

<file path=ppt/slideLayouts/slideLayout36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4000" cy="6856413"/>
            <a:chOff x="0" y="0"/>
            <a:chExt cx="5760" cy="4319"/>
          </a:xfrm>
        </p:grpSpPr>
        <p:sp>
          <p:nvSpPr>
            <p:cNvPr id="5" name="Freeform 3"/>
            <p:cNvSpPr>
              <a:spLocks/>
            </p:cNvSpPr>
            <p:nvPr/>
          </p:nvSpPr>
          <p:spPr bwMode="hidden">
            <a:xfrm>
              <a:off x="0" y="12"/>
              <a:ext cx="5758" cy="3273"/>
            </a:xfrm>
            <a:custGeom>
              <a:avLst/>
              <a:gdLst>
                <a:gd name="T0" fmla="*/ 3193 w 5740"/>
                <a:gd name="T1" fmla="*/ 1816 h 3273"/>
                <a:gd name="T2" fmla="*/ 0 w 5740"/>
                <a:gd name="T3" fmla="*/ 0 h 3273"/>
                <a:gd name="T4" fmla="*/ 0 w 5740"/>
                <a:gd name="T5" fmla="*/ 522 h 3273"/>
                <a:gd name="T6" fmla="*/ 3037 w 5740"/>
                <a:gd name="T7" fmla="*/ 1978 h 3273"/>
                <a:gd name="T8" fmla="*/ 5740 w 5740"/>
                <a:gd name="T9" fmla="*/ 3273 h 3273"/>
                <a:gd name="T10" fmla="*/ 5740 w 5740"/>
                <a:gd name="T11" fmla="*/ 3267 h 3273"/>
                <a:gd name="T12" fmla="*/ 3193 w 5740"/>
                <a:gd name="T13" fmla="*/ 1816 h 3273"/>
                <a:gd name="T14" fmla="*/ 3193 w 5740"/>
                <a:gd name="T15" fmla="*/ 1816 h 32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6" name="Freeform 4"/>
            <p:cNvSpPr>
              <a:spLocks/>
            </p:cNvSpPr>
            <p:nvPr/>
          </p:nvSpPr>
          <p:spPr bwMode="hidden">
            <a:xfrm>
              <a:off x="149" y="0"/>
              <a:ext cx="5609" cy="3243"/>
            </a:xfrm>
            <a:custGeom>
              <a:avLst/>
              <a:gdLst>
                <a:gd name="T0" fmla="*/ 3163 w 5591"/>
                <a:gd name="T1" fmla="*/ 1714 h 3243"/>
                <a:gd name="T2" fmla="*/ 431 w 5591"/>
                <a:gd name="T3" fmla="*/ 0 h 3243"/>
                <a:gd name="T4" fmla="*/ 0 w 5591"/>
                <a:gd name="T5" fmla="*/ 0 h 3243"/>
                <a:gd name="T6" fmla="*/ 3086 w 5591"/>
                <a:gd name="T7" fmla="*/ 1786 h 3243"/>
                <a:gd name="T8" fmla="*/ 5591 w 5591"/>
                <a:gd name="T9" fmla="*/ 3243 h 3243"/>
                <a:gd name="T10" fmla="*/ 5591 w 5591"/>
                <a:gd name="T11" fmla="*/ 3237 h 3243"/>
                <a:gd name="T12" fmla="*/ 3163 w 5591"/>
                <a:gd name="T13" fmla="*/ 1714 h 3243"/>
                <a:gd name="T14" fmla="*/ 3163 w 5591"/>
                <a:gd name="T15" fmla="*/ 1714 h 32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7" name="Freeform 5"/>
            <p:cNvSpPr>
              <a:spLocks/>
            </p:cNvSpPr>
            <p:nvPr/>
          </p:nvSpPr>
          <p:spPr bwMode="hidden">
            <a:xfrm>
              <a:off x="0" y="3433"/>
              <a:ext cx="4038" cy="191"/>
            </a:xfrm>
            <a:custGeom>
              <a:avLst/>
              <a:gdLst>
                <a:gd name="T0" fmla="*/ 0 w 4042"/>
                <a:gd name="T1" fmla="*/ 156 h 192"/>
                <a:gd name="T2" fmla="*/ 4042 w 4042"/>
                <a:gd name="T3" fmla="*/ 192 h 192"/>
                <a:gd name="T4" fmla="*/ 4042 w 4042"/>
                <a:gd name="T5" fmla="*/ 144 h 192"/>
                <a:gd name="T6" fmla="*/ 0 w 4042"/>
                <a:gd name="T7" fmla="*/ 0 h 192"/>
                <a:gd name="T8" fmla="*/ 0 w 4042"/>
                <a:gd name="T9" fmla="*/ 156 h 192"/>
                <a:gd name="T10" fmla="*/ 0 w 4042"/>
                <a:gd name="T11" fmla="*/ 156 h 192"/>
              </a:gdLst>
              <a:ahLst/>
              <a:cxnLst>
                <a:cxn ang="0">
                  <a:pos x="T0" y="T1"/>
                </a:cxn>
                <a:cxn ang="0">
                  <a:pos x="T2" y="T3"/>
                </a:cxn>
                <a:cxn ang="0">
                  <a:pos x="T4" y="T5"/>
                </a:cxn>
                <a:cxn ang="0">
                  <a:pos x="T6" y="T7"/>
                </a:cxn>
                <a:cxn ang="0">
                  <a:pos x="T8" y="T9"/>
                </a:cxn>
                <a:cxn ang="0">
                  <a:pos x="T10" y="T11"/>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8" name="Freeform 6"/>
            <p:cNvSpPr>
              <a:spLocks/>
            </p:cNvSpPr>
            <p:nvPr/>
          </p:nvSpPr>
          <p:spPr bwMode="hidden">
            <a:xfrm>
              <a:off x="4038" y="3577"/>
              <a:ext cx="1720" cy="65"/>
            </a:xfrm>
            <a:custGeom>
              <a:avLst/>
              <a:gdLst>
                <a:gd name="T0" fmla="*/ 1614 w 1722"/>
                <a:gd name="T1" fmla="*/ 33 h 66"/>
                <a:gd name="T2" fmla="*/ 1614 w 1722"/>
                <a:gd name="T3" fmla="*/ 33 h 66"/>
                <a:gd name="T4" fmla="*/ 0 w 1722"/>
                <a:gd name="T5" fmla="*/ 0 h 66"/>
                <a:gd name="T6" fmla="*/ 0 w 1722"/>
                <a:gd name="T7" fmla="*/ 33 h 66"/>
                <a:gd name="T8" fmla="*/ 1614 w 1722"/>
                <a:gd name="T9" fmla="*/ 33 h 66"/>
                <a:gd name="T10" fmla="*/ 1614 w 1722"/>
                <a:gd name="T11" fmla="*/ 33 h 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22" h="66">
                  <a:moveTo>
                    <a:pt x="1722" y="66"/>
                  </a:moveTo>
                  <a:lnTo>
                    <a:pt x="1722" y="60"/>
                  </a:lnTo>
                  <a:lnTo>
                    <a:pt x="0" y="0"/>
                  </a:lnTo>
                  <a:lnTo>
                    <a:pt x="0" y="48"/>
                  </a:lnTo>
                  <a:lnTo>
                    <a:pt x="1722" y="66"/>
                  </a:lnTo>
                  <a:close/>
                </a:path>
              </a:pathLst>
            </a:cu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9" name="Freeform 7"/>
            <p:cNvSpPr>
              <a:spLocks/>
            </p:cNvSpPr>
            <p:nvPr/>
          </p:nvSpPr>
          <p:spPr bwMode="hidden">
            <a:xfrm>
              <a:off x="0" y="3726"/>
              <a:ext cx="4784" cy="329"/>
            </a:xfrm>
            <a:custGeom>
              <a:avLst/>
              <a:gdLst>
                <a:gd name="T0" fmla="*/ 0 w 4789"/>
                <a:gd name="T1" fmla="*/ 329 h 329"/>
                <a:gd name="T2" fmla="*/ 4789 w 4789"/>
                <a:gd name="T3" fmla="*/ 77 h 329"/>
                <a:gd name="T4" fmla="*/ 4789 w 4789"/>
                <a:gd name="T5" fmla="*/ 0 h 329"/>
                <a:gd name="T6" fmla="*/ 0 w 4789"/>
                <a:gd name="T7" fmla="*/ 107 h 329"/>
                <a:gd name="T8" fmla="*/ 0 w 4789"/>
                <a:gd name="T9" fmla="*/ 329 h 329"/>
                <a:gd name="T10" fmla="*/ 0 w 4789"/>
                <a:gd name="T11" fmla="*/ 329 h 329"/>
              </a:gdLst>
              <a:ahLst/>
              <a:cxnLst>
                <a:cxn ang="0">
                  <a:pos x="T0" y="T1"/>
                </a:cxn>
                <a:cxn ang="0">
                  <a:pos x="T2" y="T3"/>
                </a:cxn>
                <a:cxn ang="0">
                  <a:pos x="T4" y="T5"/>
                </a:cxn>
                <a:cxn ang="0">
                  <a:pos x="T6" y="T7"/>
                </a:cxn>
                <a:cxn ang="0">
                  <a:pos x="T8" y="T9"/>
                </a:cxn>
                <a:cxn ang="0">
                  <a:pos x="T10" y="T11"/>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a:noFill/>
            </a:ln>
            <a:effectLst/>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 uri="{AF507438-7753-43e0-B8FC-AC1667EBCBE1}">
                <a14:hiddenEffects xmlns="" xmlns:a14="http://schemas.microsoft.com/office/drawing/2010/main">
                  <a:effectLst>
                    <a:outerShdw blurRad="63500" dist="35921" dir="2700000" algn="ctr" rotWithShape="0">
                      <a:srgbClr val="808080"/>
                    </a:outerShdw>
                  </a:effectLst>
                </a14:hiddenEffects>
              </a:ext>
            </a:extLst>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10" name="Freeform 8"/>
            <p:cNvSpPr>
              <a:spLocks/>
            </p:cNvSpPr>
            <p:nvPr/>
          </p:nvSpPr>
          <p:spPr bwMode="hidden">
            <a:xfrm>
              <a:off x="4784" y="3702"/>
              <a:ext cx="974" cy="101"/>
            </a:xfrm>
            <a:custGeom>
              <a:avLst/>
              <a:gdLst>
                <a:gd name="T0" fmla="*/ 921 w 975"/>
                <a:gd name="T1" fmla="*/ 48 h 101"/>
                <a:gd name="T2" fmla="*/ 921 w 975"/>
                <a:gd name="T3" fmla="*/ 0 h 101"/>
                <a:gd name="T4" fmla="*/ 0 w 975"/>
                <a:gd name="T5" fmla="*/ 24 h 101"/>
                <a:gd name="T6" fmla="*/ 0 w 975"/>
                <a:gd name="T7" fmla="*/ 101 h 101"/>
                <a:gd name="T8" fmla="*/ 921 w 975"/>
                <a:gd name="T9" fmla="*/ 48 h 101"/>
                <a:gd name="T10" fmla="*/ 921 w 975"/>
                <a:gd name="T11" fmla="*/ 48 h 10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75" h="101">
                  <a:moveTo>
                    <a:pt x="975" y="48"/>
                  </a:moveTo>
                  <a:lnTo>
                    <a:pt x="975" y="0"/>
                  </a:lnTo>
                  <a:lnTo>
                    <a:pt x="0" y="24"/>
                  </a:lnTo>
                  <a:lnTo>
                    <a:pt x="0" y="101"/>
                  </a:lnTo>
                  <a:lnTo>
                    <a:pt x="975" y="48"/>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11" name="Freeform 9"/>
            <p:cNvSpPr>
              <a:spLocks/>
            </p:cNvSpPr>
            <p:nvPr/>
          </p:nvSpPr>
          <p:spPr bwMode="hidden">
            <a:xfrm>
              <a:off x="3619" y="3815"/>
              <a:ext cx="2139" cy="198"/>
            </a:xfrm>
            <a:custGeom>
              <a:avLst/>
              <a:gdLst>
                <a:gd name="T0" fmla="*/ 2033 w 2141"/>
                <a:gd name="T1" fmla="*/ 0 h 198"/>
                <a:gd name="T2" fmla="*/ 0 w 2141"/>
                <a:gd name="T3" fmla="*/ 156 h 198"/>
                <a:gd name="T4" fmla="*/ 0 w 2141"/>
                <a:gd name="T5" fmla="*/ 198 h 198"/>
                <a:gd name="T6" fmla="*/ 2033 w 2141"/>
                <a:gd name="T7" fmla="*/ 0 h 198"/>
                <a:gd name="T8" fmla="*/ 2033 w 2141"/>
                <a:gd name="T9" fmla="*/ 0 h 1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41" h="198">
                  <a:moveTo>
                    <a:pt x="2141" y="0"/>
                  </a:moveTo>
                  <a:lnTo>
                    <a:pt x="0" y="156"/>
                  </a:lnTo>
                  <a:lnTo>
                    <a:pt x="0" y="198"/>
                  </a:lnTo>
                  <a:lnTo>
                    <a:pt x="2141" y="0"/>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12" name="Freeform 10"/>
            <p:cNvSpPr>
              <a:spLocks/>
            </p:cNvSpPr>
            <p:nvPr/>
          </p:nvSpPr>
          <p:spPr bwMode="hidden">
            <a:xfrm>
              <a:off x="0" y="3971"/>
              <a:ext cx="3619" cy="348"/>
            </a:xfrm>
            <a:custGeom>
              <a:avLst/>
              <a:gdLst>
                <a:gd name="T0" fmla="*/ 0 w 3623"/>
                <a:gd name="T1" fmla="*/ 348 h 348"/>
                <a:gd name="T2" fmla="*/ 311 w 3623"/>
                <a:gd name="T3" fmla="*/ 348 h 348"/>
                <a:gd name="T4" fmla="*/ 3623 w 3623"/>
                <a:gd name="T5" fmla="*/ 42 h 348"/>
                <a:gd name="T6" fmla="*/ 3623 w 3623"/>
                <a:gd name="T7" fmla="*/ 0 h 348"/>
                <a:gd name="T8" fmla="*/ 0 w 3623"/>
                <a:gd name="T9" fmla="*/ 264 h 348"/>
                <a:gd name="T10" fmla="*/ 0 w 3623"/>
                <a:gd name="T11" fmla="*/ 348 h 348"/>
                <a:gd name="T12" fmla="*/ 0 w 3623"/>
                <a:gd name="T13" fmla="*/ 348 h 348"/>
              </a:gdLst>
              <a:ahLst/>
              <a:cxnLst>
                <a:cxn ang="0">
                  <a:pos x="T0" y="T1"/>
                </a:cxn>
                <a:cxn ang="0">
                  <a:pos x="T2" y="T3"/>
                </a:cxn>
                <a:cxn ang="0">
                  <a:pos x="T4" y="T5"/>
                </a:cxn>
                <a:cxn ang="0">
                  <a:pos x="T6" y="T7"/>
                </a:cxn>
                <a:cxn ang="0">
                  <a:pos x="T8" y="T9"/>
                </a:cxn>
                <a:cxn ang="0">
                  <a:pos x="T10" y="T11"/>
                </a:cxn>
                <a:cxn ang="0">
                  <a:pos x="T12" y="T13"/>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13" name="Freeform 11"/>
            <p:cNvSpPr>
              <a:spLocks/>
            </p:cNvSpPr>
            <p:nvPr/>
          </p:nvSpPr>
          <p:spPr bwMode="hidden">
            <a:xfrm>
              <a:off x="2097" y="4043"/>
              <a:ext cx="2514" cy="276"/>
            </a:xfrm>
            <a:custGeom>
              <a:avLst/>
              <a:gdLst>
                <a:gd name="T0" fmla="*/ 2045 w 2517"/>
                <a:gd name="T1" fmla="*/ 276 h 276"/>
                <a:gd name="T2" fmla="*/ 2355 w 2517"/>
                <a:gd name="T3" fmla="*/ 204 h 276"/>
                <a:gd name="T4" fmla="*/ 2098 w 2517"/>
                <a:gd name="T5" fmla="*/ 0 h 276"/>
                <a:gd name="T6" fmla="*/ 0 w 2517"/>
                <a:gd name="T7" fmla="*/ 276 h 276"/>
                <a:gd name="T8" fmla="*/ 2045 w 2517"/>
                <a:gd name="T9" fmla="*/ 276 h 276"/>
                <a:gd name="T10" fmla="*/ 2045 w 2517"/>
                <a:gd name="T11" fmla="*/ 276 h 27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7" h="276">
                  <a:moveTo>
                    <a:pt x="2182" y="276"/>
                  </a:moveTo>
                  <a:lnTo>
                    <a:pt x="2517" y="204"/>
                  </a:lnTo>
                  <a:lnTo>
                    <a:pt x="2260" y="0"/>
                  </a:lnTo>
                  <a:lnTo>
                    <a:pt x="0" y="276"/>
                  </a:lnTo>
                  <a:lnTo>
                    <a:pt x="2182" y="276"/>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14" name="Freeform 12"/>
            <p:cNvSpPr>
              <a:spLocks/>
            </p:cNvSpPr>
            <p:nvPr/>
          </p:nvSpPr>
          <p:spPr bwMode="hidden">
            <a:xfrm>
              <a:off x="4354" y="3869"/>
              <a:ext cx="1404" cy="378"/>
            </a:xfrm>
            <a:custGeom>
              <a:avLst/>
              <a:gdLst>
                <a:gd name="T0" fmla="*/ 1405 w 1405"/>
                <a:gd name="T1" fmla="*/ 126 h 378"/>
                <a:gd name="T2" fmla="*/ 1405 w 1405"/>
                <a:gd name="T3" fmla="*/ 0 h 378"/>
                <a:gd name="T4" fmla="*/ 0 w 1405"/>
                <a:gd name="T5" fmla="*/ 174 h 378"/>
                <a:gd name="T6" fmla="*/ 257 w 1405"/>
                <a:gd name="T7" fmla="*/ 378 h 378"/>
                <a:gd name="T8" fmla="*/ 1405 w 1405"/>
                <a:gd name="T9" fmla="*/ 126 h 378"/>
                <a:gd name="T10" fmla="*/ 1405 w 1405"/>
                <a:gd name="T11" fmla="*/ 126 h 378"/>
              </a:gdLst>
              <a:ahLst/>
              <a:cxnLst>
                <a:cxn ang="0">
                  <a:pos x="T0" y="T1"/>
                </a:cxn>
                <a:cxn ang="0">
                  <a:pos x="T2" y="T3"/>
                </a:cxn>
                <a:cxn ang="0">
                  <a:pos x="T4" y="T5"/>
                </a:cxn>
                <a:cxn ang="0">
                  <a:pos x="T6" y="T7"/>
                </a:cxn>
                <a:cxn ang="0">
                  <a:pos x="T8" y="T9"/>
                </a:cxn>
                <a:cxn ang="0">
                  <a:pos x="T10" y="T11"/>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15" name="Freeform 13"/>
            <p:cNvSpPr>
              <a:spLocks/>
            </p:cNvSpPr>
            <p:nvPr/>
          </p:nvSpPr>
          <p:spPr bwMode="hidden">
            <a:xfrm>
              <a:off x="5030" y="3151"/>
              <a:ext cx="728" cy="240"/>
            </a:xfrm>
            <a:custGeom>
              <a:avLst/>
              <a:gdLst>
                <a:gd name="T0" fmla="*/ 675 w 729"/>
                <a:gd name="T1" fmla="*/ 240 h 240"/>
                <a:gd name="T2" fmla="*/ 0 w 729"/>
                <a:gd name="T3" fmla="*/ 0 h 240"/>
                <a:gd name="T4" fmla="*/ 0 w 729"/>
                <a:gd name="T5" fmla="*/ 6 h 240"/>
                <a:gd name="T6" fmla="*/ 675 w 729"/>
                <a:gd name="T7" fmla="*/ 240 h 240"/>
                <a:gd name="T8" fmla="*/ 675 w 729"/>
                <a:gd name="T9" fmla="*/ 240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9" h="240">
                  <a:moveTo>
                    <a:pt x="729" y="240"/>
                  </a:moveTo>
                  <a:lnTo>
                    <a:pt x="0" y="0"/>
                  </a:lnTo>
                  <a:lnTo>
                    <a:pt x="0" y="6"/>
                  </a:lnTo>
                  <a:lnTo>
                    <a:pt x="729" y="240"/>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16" name="Freeform 14"/>
            <p:cNvSpPr>
              <a:spLocks/>
            </p:cNvSpPr>
            <p:nvPr/>
          </p:nvSpPr>
          <p:spPr bwMode="hidden">
            <a:xfrm>
              <a:off x="0" y="1486"/>
              <a:ext cx="5030" cy="1671"/>
            </a:xfrm>
            <a:custGeom>
              <a:avLst/>
              <a:gdLst>
                <a:gd name="T0" fmla="*/ 0 w 5035"/>
                <a:gd name="T1" fmla="*/ 72 h 1672"/>
                <a:gd name="T2" fmla="*/ 5035 w 5035"/>
                <a:gd name="T3" fmla="*/ 1672 h 1672"/>
                <a:gd name="T4" fmla="*/ 5035 w 5035"/>
                <a:gd name="T5" fmla="*/ 1666 h 1672"/>
                <a:gd name="T6" fmla="*/ 0 w 5035"/>
                <a:gd name="T7" fmla="*/ 0 h 1672"/>
                <a:gd name="T8" fmla="*/ 0 w 5035"/>
                <a:gd name="T9" fmla="*/ 72 h 1672"/>
                <a:gd name="T10" fmla="*/ 0 w 5035"/>
                <a:gd name="T11" fmla="*/ 72 h 1672"/>
              </a:gdLst>
              <a:ahLst/>
              <a:cxnLst>
                <a:cxn ang="0">
                  <a:pos x="T0" y="T1"/>
                </a:cxn>
                <a:cxn ang="0">
                  <a:pos x="T2" y="T3"/>
                </a:cxn>
                <a:cxn ang="0">
                  <a:pos x="T4" y="T5"/>
                </a:cxn>
                <a:cxn ang="0">
                  <a:pos x="T6" y="T7"/>
                </a:cxn>
                <a:cxn ang="0">
                  <a:pos x="T8" y="T9"/>
                </a:cxn>
                <a:cxn ang="0">
                  <a:pos x="T10" y="T11"/>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17" name="Freeform 15"/>
            <p:cNvSpPr>
              <a:spLocks/>
            </p:cNvSpPr>
            <p:nvPr/>
          </p:nvSpPr>
          <p:spPr bwMode="hidden">
            <a:xfrm>
              <a:off x="5030" y="3049"/>
              <a:ext cx="728" cy="318"/>
            </a:xfrm>
            <a:custGeom>
              <a:avLst/>
              <a:gdLst>
                <a:gd name="T0" fmla="*/ 675 w 729"/>
                <a:gd name="T1" fmla="*/ 318 h 318"/>
                <a:gd name="T2" fmla="*/ 675 w 729"/>
                <a:gd name="T3" fmla="*/ 312 h 318"/>
                <a:gd name="T4" fmla="*/ 0 w 729"/>
                <a:gd name="T5" fmla="*/ 0 h 318"/>
                <a:gd name="T6" fmla="*/ 0 w 729"/>
                <a:gd name="T7" fmla="*/ 54 h 318"/>
                <a:gd name="T8" fmla="*/ 675 w 729"/>
                <a:gd name="T9" fmla="*/ 318 h 318"/>
                <a:gd name="T10" fmla="*/ 675 w 729"/>
                <a:gd name="T11" fmla="*/ 318 h 3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29" h="318">
                  <a:moveTo>
                    <a:pt x="729" y="318"/>
                  </a:moveTo>
                  <a:lnTo>
                    <a:pt x="729" y="312"/>
                  </a:lnTo>
                  <a:lnTo>
                    <a:pt x="0" y="0"/>
                  </a:lnTo>
                  <a:lnTo>
                    <a:pt x="0" y="54"/>
                  </a:lnTo>
                  <a:lnTo>
                    <a:pt x="729" y="318"/>
                  </a:lnTo>
                  <a:close/>
                </a:path>
              </a:pathLst>
            </a:cu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18" name="Freeform 16"/>
            <p:cNvSpPr>
              <a:spLocks/>
            </p:cNvSpPr>
            <p:nvPr/>
          </p:nvSpPr>
          <p:spPr bwMode="hidden">
            <a:xfrm>
              <a:off x="0" y="916"/>
              <a:ext cx="5030" cy="2187"/>
            </a:xfrm>
            <a:custGeom>
              <a:avLst/>
              <a:gdLst>
                <a:gd name="T0" fmla="*/ 0 w 5035"/>
                <a:gd name="T1" fmla="*/ 396 h 2188"/>
                <a:gd name="T2" fmla="*/ 5035 w 5035"/>
                <a:gd name="T3" fmla="*/ 2188 h 2188"/>
                <a:gd name="T4" fmla="*/ 5035 w 5035"/>
                <a:gd name="T5" fmla="*/ 2134 h 2188"/>
                <a:gd name="T6" fmla="*/ 0 w 5035"/>
                <a:gd name="T7" fmla="*/ 0 h 2188"/>
                <a:gd name="T8" fmla="*/ 0 w 5035"/>
                <a:gd name="T9" fmla="*/ 396 h 2188"/>
                <a:gd name="T10" fmla="*/ 0 w 5035"/>
                <a:gd name="T11" fmla="*/ 396 h 2188"/>
              </a:gdLst>
              <a:ahLst/>
              <a:cxnLst>
                <a:cxn ang="0">
                  <a:pos x="T0" y="T1"/>
                </a:cxn>
                <a:cxn ang="0">
                  <a:pos x="T2" y="T3"/>
                </a:cxn>
                <a:cxn ang="0">
                  <a:pos x="T4" y="T5"/>
                </a:cxn>
                <a:cxn ang="0">
                  <a:pos x="T6" y="T7"/>
                </a:cxn>
                <a:cxn ang="0">
                  <a:pos x="T8" y="T9"/>
                </a:cxn>
                <a:cxn ang="0">
                  <a:pos x="T10" y="T11"/>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19" name="Freeform 17"/>
            <p:cNvSpPr>
              <a:spLocks/>
            </p:cNvSpPr>
            <p:nvPr/>
          </p:nvSpPr>
          <p:spPr bwMode="hidden">
            <a:xfrm>
              <a:off x="2294" y="0"/>
              <a:ext cx="3159" cy="2725"/>
            </a:xfrm>
            <a:custGeom>
              <a:avLst/>
              <a:gdLst>
                <a:gd name="T0" fmla="*/ 0 w 3163"/>
                <a:gd name="T1" fmla="*/ 0 h 2727"/>
                <a:gd name="T2" fmla="*/ 3145 w 3163"/>
                <a:gd name="T3" fmla="*/ 2727 h 2727"/>
                <a:gd name="T4" fmla="*/ 3163 w 3163"/>
                <a:gd name="T5" fmla="*/ 2704 h 2727"/>
                <a:gd name="T6" fmla="*/ 102 w 3163"/>
                <a:gd name="T7" fmla="*/ 0 h 2727"/>
                <a:gd name="T8" fmla="*/ 0 w 3163"/>
                <a:gd name="T9" fmla="*/ 0 h 2727"/>
                <a:gd name="T10" fmla="*/ 0 w 3163"/>
                <a:gd name="T11" fmla="*/ 0 h 2727"/>
              </a:gdLst>
              <a:ahLst/>
              <a:cxnLst>
                <a:cxn ang="0">
                  <a:pos x="T0" y="T1"/>
                </a:cxn>
                <a:cxn ang="0">
                  <a:pos x="T2" y="T3"/>
                </a:cxn>
                <a:cxn ang="0">
                  <a:pos x="T4" y="T5"/>
                </a:cxn>
                <a:cxn ang="0">
                  <a:pos x="T6" y="T7"/>
                </a:cxn>
                <a:cxn ang="0">
                  <a:pos x="T8" y="T9"/>
                </a:cxn>
                <a:cxn ang="0">
                  <a:pos x="T10" y="T11"/>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20" name="Freeform 18"/>
            <p:cNvSpPr>
              <a:spLocks/>
            </p:cNvSpPr>
            <p:nvPr/>
          </p:nvSpPr>
          <p:spPr bwMode="hidden">
            <a:xfrm>
              <a:off x="5435" y="2702"/>
              <a:ext cx="323" cy="299"/>
            </a:xfrm>
            <a:custGeom>
              <a:avLst/>
              <a:gdLst>
                <a:gd name="T0" fmla="*/ 323 w 323"/>
                <a:gd name="T1" fmla="*/ 299 h 299"/>
                <a:gd name="T2" fmla="*/ 323 w 323"/>
                <a:gd name="T3" fmla="*/ 263 h 299"/>
                <a:gd name="T4" fmla="*/ 18 w 323"/>
                <a:gd name="T5" fmla="*/ 0 h 299"/>
                <a:gd name="T6" fmla="*/ 0 w 323"/>
                <a:gd name="T7" fmla="*/ 23 h 299"/>
                <a:gd name="T8" fmla="*/ 323 w 323"/>
                <a:gd name="T9" fmla="*/ 299 h 299"/>
                <a:gd name="T10" fmla="*/ 323 w 323"/>
                <a:gd name="T11" fmla="*/ 299 h 299"/>
              </a:gdLst>
              <a:ahLst/>
              <a:cxnLst>
                <a:cxn ang="0">
                  <a:pos x="T0" y="T1"/>
                </a:cxn>
                <a:cxn ang="0">
                  <a:pos x="T2" y="T3"/>
                </a:cxn>
                <a:cxn ang="0">
                  <a:pos x="T4" y="T5"/>
                </a:cxn>
                <a:cxn ang="0">
                  <a:pos x="T6" y="T7"/>
                </a:cxn>
                <a:cxn ang="0">
                  <a:pos x="T8" y="T9"/>
                </a:cxn>
                <a:cxn ang="0">
                  <a:pos x="T10" y="T11"/>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21" name="Freeform 19"/>
            <p:cNvSpPr>
              <a:spLocks/>
            </p:cNvSpPr>
            <p:nvPr/>
          </p:nvSpPr>
          <p:spPr bwMode="hidden">
            <a:xfrm>
              <a:off x="5477" y="2588"/>
              <a:ext cx="281" cy="335"/>
            </a:xfrm>
            <a:custGeom>
              <a:avLst/>
              <a:gdLst>
                <a:gd name="T0" fmla="*/ 281 w 281"/>
                <a:gd name="T1" fmla="*/ 335 h 335"/>
                <a:gd name="T2" fmla="*/ 281 w 281"/>
                <a:gd name="T3" fmla="*/ 173 h 335"/>
                <a:gd name="T4" fmla="*/ 96 w 281"/>
                <a:gd name="T5" fmla="*/ 0 h 335"/>
                <a:gd name="T6" fmla="*/ 0 w 281"/>
                <a:gd name="T7" fmla="*/ 90 h 335"/>
                <a:gd name="T8" fmla="*/ 281 w 281"/>
                <a:gd name="T9" fmla="*/ 335 h 335"/>
                <a:gd name="T10" fmla="*/ 281 w 281"/>
                <a:gd name="T11" fmla="*/ 335 h 3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1" h="335">
                  <a:moveTo>
                    <a:pt x="281" y="335"/>
                  </a:moveTo>
                  <a:lnTo>
                    <a:pt x="281" y="173"/>
                  </a:lnTo>
                  <a:lnTo>
                    <a:pt x="96" y="0"/>
                  </a:lnTo>
                  <a:lnTo>
                    <a:pt x="0" y="90"/>
                  </a:lnTo>
                  <a:lnTo>
                    <a:pt x="281" y="335"/>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22" name="Freeform 20"/>
            <p:cNvSpPr>
              <a:spLocks/>
            </p:cNvSpPr>
            <p:nvPr/>
          </p:nvSpPr>
          <p:spPr bwMode="hidden">
            <a:xfrm>
              <a:off x="2454" y="0"/>
              <a:ext cx="3119" cy="2678"/>
            </a:xfrm>
            <a:custGeom>
              <a:avLst/>
              <a:gdLst>
                <a:gd name="T0" fmla="*/ 0 w 3122"/>
                <a:gd name="T1" fmla="*/ 0 h 2680"/>
                <a:gd name="T2" fmla="*/ 3026 w 3122"/>
                <a:gd name="T3" fmla="*/ 2680 h 2680"/>
                <a:gd name="T4" fmla="*/ 3122 w 3122"/>
                <a:gd name="T5" fmla="*/ 2590 h 2680"/>
                <a:gd name="T6" fmla="*/ 383 w 3122"/>
                <a:gd name="T7" fmla="*/ 0 h 2680"/>
                <a:gd name="T8" fmla="*/ 0 w 3122"/>
                <a:gd name="T9" fmla="*/ 0 h 2680"/>
                <a:gd name="T10" fmla="*/ 0 w 3122"/>
                <a:gd name="T11" fmla="*/ 0 h 2680"/>
              </a:gdLst>
              <a:ahLst/>
              <a:cxnLst>
                <a:cxn ang="0">
                  <a:pos x="T0" y="T1"/>
                </a:cxn>
                <a:cxn ang="0">
                  <a:pos x="T2" y="T3"/>
                </a:cxn>
                <a:cxn ang="0">
                  <a:pos x="T4" y="T5"/>
                </a:cxn>
                <a:cxn ang="0">
                  <a:pos x="T6" y="T7"/>
                </a:cxn>
                <a:cxn ang="0">
                  <a:pos x="T8" y="T9"/>
                </a:cxn>
                <a:cxn ang="0">
                  <a:pos x="T10" y="T11"/>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23" name="Freeform 21"/>
            <p:cNvSpPr>
              <a:spLocks/>
            </p:cNvSpPr>
            <p:nvPr/>
          </p:nvSpPr>
          <p:spPr bwMode="hidden">
            <a:xfrm>
              <a:off x="5626" y="2534"/>
              <a:ext cx="132" cy="132"/>
            </a:xfrm>
            <a:custGeom>
              <a:avLst/>
              <a:gdLst>
                <a:gd name="T0" fmla="*/ 132 w 132"/>
                <a:gd name="T1" fmla="*/ 132 h 132"/>
                <a:gd name="T2" fmla="*/ 0 w 132"/>
                <a:gd name="T3" fmla="*/ 0 h 132"/>
                <a:gd name="T4" fmla="*/ 0 w 132"/>
                <a:gd name="T5" fmla="*/ 0 h 132"/>
                <a:gd name="T6" fmla="*/ 132 w 132"/>
                <a:gd name="T7" fmla="*/ 132 h 132"/>
                <a:gd name="T8" fmla="*/ 132 w 132"/>
                <a:gd name="T9" fmla="*/ 132 h 1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2" h="132">
                  <a:moveTo>
                    <a:pt x="132" y="132"/>
                  </a:moveTo>
                  <a:lnTo>
                    <a:pt x="0" y="0"/>
                  </a:lnTo>
                  <a:lnTo>
                    <a:pt x="132" y="132"/>
                  </a:lnTo>
                  <a:close/>
                </a:path>
              </a:pathLst>
            </a:custGeom>
            <a:solidFill>
              <a:srgbClr val="FF9999"/>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24" name="Freeform 22"/>
            <p:cNvSpPr>
              <a:spLocks/>
            </p:cNvSpPr>
            <p:nvPr/>
          </p:nvSpPr>
          <p:spPr bwMode="hidden">
            <a:xfrm>
              <a:off x="3112" y="0"/>
              <a:ext cx="2514" cy="2534"/>
            </a:xfrm>
            <a:custGeom>
              <a:avLst/>
              <a:gdLst>
                <a:gd name="T0" fmla="*/ 0 w 2517"/>
                <a:gd name="T1" fmla="*/ 0 h 2536"/>
                <a:gd name="T2" fmla="*/ 2517 w 2517"/>
                <a:gd name="T3" fmla="*/ 2536 h 2536"/>
                <a:gd name="T4" fmla="*/ 2517 w 2517"/>
                <a:gd name="T5" fmla="*/ 2536 h 2536"/>
                <a:gd name="T6" fmla="*/ 66 w 2517"/>
                <a:gd name="T7" fmla="*/ 0 h 2536"/>
                <a:gd name="T8" fmla="*/ 0 w 2517"/>
                <a:gd name="T9" fmla="*/ 0 h 2536"/>
                <a:gd name="T10" fmla="*/ 0 w 2517"/>
                <a:gd name="T11" fmla="*/ 0 h 2536"/>
              </a:gdLst>
              <a:ahLst/>
              <a:cxnLst>
                <a:cxn ang="0">
                  <a:pos x="T0" y="T1"/>
                </a:cxn>
                <a:cxn ang="0">
                  <a:pos x="T2" y="T3"/>
                </a:cxn>
                <a:cxn ang="0">
                  <a:pos x="T4" y="T5"/>
                </a:cxn>
                <a:cxn ang="0">
                  <a:pos x="T6" y="T7"/>
                </a:cxn>
                <a:cxn ang="0">
                  <a:pos x="T8" y="T9"/>
                </a:cxn>
                <a:cxn ang="0">
                  <a:pos x="T10" y="T11"/>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25" name="Freeform 23"/>
            <p:cNvSpPr>
              <a:spLocks/>
            </p:cNvSpPr>
            <p:nvPr/>
          </p:nvSpPr>
          <p:spPr bwMode="hidden">
            <a:xfrm>
              <a:off x="3488" y="0"/>
              <a:ext cx="2198" cy="2480"/>
            </a:xfrm>
            <a:custGeom>
              <a:avLst/>
              <a:gdLst>
                <a:gd name="T0" fmla="*/ 0 w 2200"/>
                <a:gd name="T1" fmla="*/ 0 h 2482"/>
                <a:gd name="T2" fmla="*/ 2188 w 2200"/>
                <a:gd name="T3" fmla="*/ 2482 h 2482"/>
                <a:gd name="T4" fmla="*/ 2200 w 2200"/>
                <a:gd name="T5" fmla="*/ 2476 h 2482"/>
                <a:gd name="T6" fmla="*/ 317 w 2200"/>
                <a:gd name="T7" fmla="*/ 0 h 2482"/>
                <a:gd name="T8" fmla="*/ 0 w 2200"/>
                <a:gd name="T9" fmla="*/ 0 h 2482"/>
                <a:gd name="T10" fmla="*/ 0 w 2200"/>
                <a:gd name="T11" fmla="*/ 0 h 2482"/>
              </a:gdLst>
              <a:ahLst/>
              <a:cxnLst>
                <a:cxn ang="0">
                  <a:pos x="T0" y="T1"/>
                </a:cxn>
                <a:cxn ang="0">
                  <a:pos x="T2" y="T3"/>
                </a:cxn>
                <a:cxn ang="0">
                  <a:pos x="T4" y="T5"/>
                </a:cxn>
                <a:cxn ang="0">
                  <a:pos x="T6" y="T7"/>
                </a:cxn>
                <a:cxn ang="0">
                  <a:pos x="T8" y="T9"/>
                </a:cxn>
                <a:cxn ang="0">
                  <a:pos x="T10" y="T11"/>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a:noFill/>
            </a:ln>
            <a:effectLst/>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 uri="{AF507438-7753-43e0-B8FC-AC1667EBCBE1}">
                <a14:hiddenEffects xmlns="" xmlns:a14="http://schemas.microsoft.com/office/drawing/2010/main">
                  <a:effectLst>
                    <a:outerShdw blurRad="63500" dist="35921" dir="2700000" algn="ctr" rotWithShape="0">
                      <a:srgbClr val="808080"/>
                    </a:outerShdw>
                  </a:effectLst>
                </a14:hiddenEffects>
              </a:ext>
            </a:extLst>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26" name="Freeform 24"/>
            <p:cNvSpPr>
              <a:spLocks/>
            </p:cNvSpPr>
            <p:nvPr/>
          </p:nvSpPr>
          <p:spPr bwMode="hidden">
            <a:xfrm>
              <a:off x="5674" y="2474"/>
              <a:ext cx="84" cy="96"/>
            </a:xfrm>
            <a:custGeom>
              <a:avLst/>
              <a:gdLst>
                <a:gd name="T0" fmla="*/ 84 w 84"/>
                <a:gd name="T1" fmla="*/ 96 h 96"/>
                <a:gd name="T2" fmla="*/ 84 w 84"/>
                <a:gd name="T3" fmla="*/ 90 h 96"/>
                <a:gd name="T4" fmla="*/ 12 w 84"/>
                <a:gd name="T5" fmla="*/ 0 h 96"/>
                <a:gd name="T6" fmla="*/ 0 w 84"/>
                <a:gd name="T7" fmla="*/ 6 h 96"/>
                <a:gd name="T8" fmla="*/ 84 w 84"/>
                <a:gd name="T9" fmla="*/ 96 h 96"/>
                <a:gd name="T10" fmla="*/ 84 w 84"/>
                <a:gd name="T11" fmla="*/ 96 h 96"/>
              </a:gdLst>
              <a:ahLst/>
              <a:cxnLst>
                <a:cxn ang="0">
                  <a:pos x="T0" y="T1"/>
                </a:cxn>
                <a:cxn ang="0">
                  <a:pos x="T2" y="T3"/>
                </a:cxn>
                <a:cxn ang="0">
                  <a:pos x="T4" y="T5"/>
                </a:cxn>
                <a:cxn ang="0">
                  <a:pos x="T6" y="T7"/>
                </a:cxn>
                <a:cxn ang="0">
                  <a:pos x="T8" y="T9"/>
                </a:cxn>
                <a:cxn ang="0">
                  <a:pos x="T10" y="T11"/>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27" name="Freeform 25"/>
            <p:cNvSpPr>
              <a:spLocks/>
            </p:cNvSpPr>
            <p:nvPr/>
          </p:nvSpPr>
          <p:spPr bwMode="hidden">
            <a:xfrm>
              <a:off x="5603" y="850"/>
              <a:ext cx="155" cy="516"/>
            </a:xfrm>
            <a:custGeom>
              <a:avLst/>
              <a:gdLst>
                <a:gd name="T0" fmla="*/ 155 w 155"/>
                <a:gd name="T1" fmla="*/ 516 h 516"/>
                <a:gd name="T2" fmla="*/ 155 w 155"/>
                <a:gd name="T3" fmla="*/ 204 h 516"/>
                <a:gd name="T4" fmla="*/ 77 w 155"/>
                <a:gd name="T5" fmla="*/ 0 h 516"/>
                <a:gd name="T6" fmla="*/ 0 w 155"/>
                <a:gd name="T7" fmla="*/ 192 h 516"/>
                <a:gd name="T8" fmla="*/ 155 w 155"/>
                <a:gd name="T9" fmla="*/ 516 h 516"/>
                <a:gd name="T10" fmla="*/ 155 w 155"/>
                <a:gd name="T11" fmla="*/ 516 h 5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5" h="516">
                  <a:moveTo>
                    <a:pt x="155" y="516"/>
                  </a:moveTo>
                  <a:lnTo>
                    <a:pt x="155" y="204"/>
                  </a:lnTo>
                  <a:lnTo>
                    <a:pt x="77" y="0"/>
                  </a:lnTo>
                  <a:lnTo>
                    <a:pt x="0" y="192"/>
                  </a:lnTo>
                  <a:lnTo>
                    <a:pt x="155" y="516"/>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28" name="Freeform 26"/>
            <p:cNvSpPr>
              <a:spLocks/>
            </p:cNvSpPr>
            <p:nvPr/>
          </p:nvSpPr>
          <p:spPr bwMode="hidden">
            <a:xfrm>
              <a:off x="5107" y="0"/>
              <a:ext cx="573" cy="1042"/>
            </a:xfrm>
            <a:custGeom>
              <a:avLst/>
              <a:gdLst>
                <a:gd name="T0" fmla="*/ 0 w 574"/>
                <a:gd name="T1" fmla="*/ 0 h 1043"/>
                <a:gd name="T2" fmla="*/ 497 w 574"/>
                <a:gd name="T3" fmla="*/ 1043 h 1043"/>
                <a:gd name="T4" fmla="*/ 574 w 574"/>
                <a:gd name="T5" fmla="*/ 851 h 1043"/>
                <a:gd name="T6" fmla="*/ 251 w 574"/>
                <a:gd name="T7" fmla="*/ 0 h 1043"/>
                <a:gd name="T8" fmla="*/ 0 w 574"/>
                <a:gd name="T9" fmla="*/ 0 h 1043"/>
                <a:gd name="T10" fmla="*/ 0 w 574"/>
                <a:gd name="T11" fmla="*/ 0 h 1043"/>
              </a:gdLst>
              <a:ahLst/>
              <a:cxnLst>
                <a:cxn ang="0">
                  <a:pos x="T0" y="T1"/>
                </a:cxn>
                <a:cxn ang="0">
                  <a:pos x="T2" y="T3"/>
                </a:cxn>
                <a:cxn ang="0">
                  <a:pos x="T4" y="T5"/>
                </a:cxn>
                <a:cxn ang="0">
                  <a:pos x="T6" y="T7"/>
                </a:cxn>
                <a:cxn ang="0">
                  <a:pos x="T8" y="T9"/>
                </a:cxn>
                <a:cxn ang="0">
                  <a:pos x="T10" y="T11"/>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29" name="Freeform 27"/>
            <p:cNvSpPr>
              <a:spLocks/>
            </p:cNvSpPr>
            <p:nvPr/>
          </p:nvSpPr>
          <p:spPr bwMode="hidden">
            <a:xfrm>
              <a:off x="5411" y="0"/>
              <a:ext cx="341" cy="796"/>
            </a:xfrm>
            <a:custGeom>
              <a:avLst/>
              <a:gdLst>
                <a:gd name="T0" fmla="*/ 144 w 341"/>
                <a:gd name="T1" fmla="*/ 0 h 797"/>
                <a:gd name="T2" fmla="*/ 0 w 341"/>
                <a:gd name="T3" fmla="*/ 0 h 797"/>
                <a:gd name="T4" fmla="*/ 287 w 341"/>
                <a:gd name="T5" fmla="*/ 797 h 797"/>
                <a:gd name="T6" fmla="*/ 341 w 341"/>
                <a:gd name="T7" fmla="*/ 653 h 797"/>
                <a:gd name="T8" fmla="*/ 144 w 341"/>
                <a:gd name="T9" fmla="*/ 0 h 797"/>
                <a:gd name="T10" fmla="*/ 144 w 341"/>
                <a:gd name="T11" fmla="*/ 0 h 797"/>
              </a:gdLst>
              <a:ahLst/>
              <a:cxnLst>
                <a:cxn ang="0">
                  <a:pos x="T0" y="T1"/>
                </a:cxn>
                <a:cxn ang="0">
                  <a:pos x="T2" y="T3"/>
                </a:cxn>
                <a:cxn ang="0">
                  <a:pos x="T4" y="T5"/>
                </a:cxn>
                <a:cxn ang="0">
                  <a:pos x="T6" y="T7"/>
                </a:cxn>
                <a:cxn ang="0">
                  <a:pos x="T8" y="T9"/>
                </a:cxn>
                <a:cxn ang="0">
                  <a:pos x="T10" y="T11"/>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30" name="Freeform 28"/>
            <p:cNvSpPr>
              <a:spLocks/>
            </p:cNvSpPr>
            <p:nvPr/>
          </p:nvSpPr>
          <p:spPr bwMode="hidden">
            <a:xfrm>
              <a:off x="5698" y="653"/>
              <a:ext cx="60" cy="311"/>
            </a:xfrm>
            <a:custGeom>
              <a:avLst/>
              <a:gdLst>
                <a:gd name="T0" fmla="*/ 0 w 60"/>
                <a:gd name="T1" fmla="*/ 144 h 312"/>
                <a:gd name="T2" fmla="*/ 60 w 60"/>
                <a:gd name="T3" fmla="*/ 258 h 312"/>
                <a:gd name="T4" fmla="*/ 60 w 60"/>
                <a:gd name="T5" fmla="*/ 6 h 312"/>
                <a:gd name="T6" fmla="*/ 54 w 60"/>
                <a:gd name="T7" fmla="*/ 0 h 312"/>
                <a:gd name="T8" fmla="*/ 0 w 60"/>
                <a:gd name="T9" fmla="*/ 144 h 312"/>
                <a:gd name="T10" fmla="*/ 0 w 60"/>
                <a:gd name="T11" fmla="*/ 144 h 3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 h="312">
                  <a:moveTo>
                    <a:pt x="0" y="144"/>
                  </a:moveTo>
                  <a:lnTo>
                    <a:pt x="60" y="312"/>
                  </a:lnTo>
                  <a:lnTo>
                    <a:pt x="60" y="6"/>
                  </a:lnTo>
                  <a:lnTo>
                    <a:pt x="54" y="0"/>
                  </a:lnTo>
                  <a:lnTo>
                    <a:pt x="0" y="144"/>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31" name="Freeform 29"/>
            <p:cNvSpPr>
              <a:spLocks/>
            </p:cNvSpPr>
            <p:nvPr/>
          </p:nvSpPr>
          <p:spPr bwMode="hidden">
            <a:xfrm>
              <a:off x="2" y="1601"/>
              <a:ext cx="5752" cy="1864"/>
            </a:xfrm>
            <a:custGeom>
              <a:avLst/>
              <a:gdLst>
                <a:gd name="T0" fmla="*/ 0 w 5740"/>
                <a:gd name="T1" fmla="*/ 371 h 1864"/>
                <a:gd name="T2" fmla="*/ 5740 w 5740"/>
                <a:gd name="T3" fmla="*/ 1864 h 1864"/>
                <a:gd name="T4" fmla="*/ 5740 w 5740"/>
                <a:gd name="T5" fmla="*/ 1834 h 1864"/>
                <a:gd name="T6" fmla="*/ 0 w 5740"/>
                <a:gd name="T7" fmla="*/ 0 h 1864"/>
                <a:gd name="T8" fmla="*/ 0 w 5740"/>
                <a:gd name="T9" fmla="*/ 371 h 1864"/>
                <a:gd name="T10" fmla="*/ 0 w 5740"/>
                <a:gd name="T11" fmla="*/ 371 h 1864"/>
              </a:gdLst>
              <a:ahLst/>
              <a:cxnLst>
                <a:cxn ang="0">
                  <a:pos x="T0" y="T1"/>
                </a:cxn>
                <a:cxn ang="0">
                  <a:pos x="T2" y="T3"/>
                </a:cxn>
                <a:cxn ang="0">
                  <a:pos x="T4" y="T5"/>
                </a:cxn>
                <a:cxn ang="0">
                  <a:pos x="T6" y="T7"/>
                </a:cxn>
                <a:cxn ang="0">
                  <a:pos x="T8" y="T9"/>
                </a:cxn>
                <a:cxn ang="0">
                  <a:pos x="T10" y="T1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32" name="Freeform 30"/>
            <p:cNvSpPr>
              <a:spLocks/>
            </p:cNvSpPr>
            <p:nvPr/>
          </p:nvSpPr>
          <p:spPr bwMode="hidden">
            <a:xfrm>
              <a:off x="5754" y="3483"/>
              <a:ext cx="6" cy="6"/>
            </a:xfrm>
            <a:custGeom>
              <a:avLst/>
              <a:gdLst>
                <a:gd name="T0" fmla="*/ 6 w 6"/>
                <a:gd name="T1" fmla="*/ 6 h 6"/>
                <a:gd name="T2" fmla="*/ 0 w 6"/>
                <a:gd name="T3" fmla="*/ 0 h 6"/>
                <a:gd name="T4" fmla="*/ 0 w 6"/>
                <a:gd name="T5" fmla="*/ 6 h 6"/>
                <a:gd name="T6" fmla="*/ 6 w 6"/>
                <a:gd name="T7" fmla="*/ 6 h 6"/>
                <a:gd name="T8" fmla="*/ 6 w 6"/>
                <a:gd name="T9" fmla="*/ 6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6">
                  <a:moveTo>
                    <a:pt x="6" y="6"/>
                  </a:moveTo>
                  <a:lnTo>
                    <a:pt x="0" y="0"/>
                  </a:lnTo>
                  <a:lnTo>
                    <a:pt x="0" y="6"/>
                  </a:lnTo>
                  <a:lnTo>
                    <a:pt x="6" y="6"/>
                  </a:lnTo>
                  <a:close/>
                </a:path>
              </a:pathLst>
            </a:custGeom>
            <a:solidFill>
              <a:srgbClr val="18FF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33" name="Freeform 31"/>
            <p:cNvSpPr>
              <a:spLocks/>
            </p:cNvSpPr>
            <p:nvPr/>
          </p:nvSpPr>
          <p:spPr bwMode="hidden">
            <a:xfrm>
              <a:off x="2" y="2152"/>
              <a:ext cx="5752" cy="1337"/>
            </a:xfrm>
            <a:custGeom>
              <a:avLst/>
              <a:gdLst>
                <a:gd name="T0" fmla="*/ 0 w 5740"/>
                <a:gd name="T1" fmla="*/ 366 h 1337"/>
                <a:gd name="T2" fmla="*/ 5740 w 5740"/>
                <a:gd name="T3" fmla="*/ 1337 h 1337"/>
                <a:gd name="T4" fmla="*/ 5740 w 5740"/>
                <a:gd name="T5" fmla="*/ 1331 h 1337"/>
                <a:gd name="T6" fmla="*/ 0 w 5740"/>
                <a:gd name="T7" fmla="*/ 0 h 1337"/>
                <a:gd name="T8" fmla="*/ 0 w 5740"/>
                <a:gd name="T9" fmla="*/ 366 h 1337"/>
                <a:gd name="T10" fmla="*/ 0 w 5740"/>
                <a:gd name="T11" fmla="*/ 366 h 1337"/>
              </a:gdLst>
              <a:ahLst/>
              <a:cxnLst>
                <a:cxn ang="0">
                  <a:pos x="T0" y="T1"/>
                </a:cxn>
                <a:cxn ang="0">
                  <a:pos x="T2" y="T3"/>
                </a:cxn>
                <a:cxn ang="0">
                  <a:pos x="T4" y="T5"/>
                </a:cxn>
                <a:cxn ang="0">
                  <a:pos x="T6" y="T7"/>
                </a:cxn>
                <a:cxn ang="0">
                  <a:pos x="T8" y="T9"/>
                </a:cxn>
                <a:cxn ang="0">
                  <a:pos x="T10" y="T11"/>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34" name="Freeform 32"/>
            <p:cNvSpPr>
              <a:spLocks/>
            </p:cNvSpPr>
            <p:nvPr/>
          </p:nvSpPr>
          <p:spPr bwMode="hidden">
            <a:xfrm>
              <a:off x="2" y="3177"/>
              <a:ext cx="5752" cy="414"/>
            </a:xfrm>
            <a:custGeom>
              <a:avLst/>
              <a:gdLst>
                <a:gd name="T0" fmla="*/ 0 w 5740"/>
                <a:gd name="T1" fmla="*/ 48 h 414"/>
                <a:gd name="T2" fmla="*/ 5740 w 5740"/>
                <a:gd name="T3" fmla="*/ 414 h 414"/>
                <a:gd name="T4" fmla="*/ 5740 w 5740"/>
                <a:gd name="T5" fmla="*/ 402 h 414"/>
                <a:gd name="T6" fmla="*/ 0 w 5740"/>
                <a:gd name="T7" fmla="*/ 0 h 414"/>
                <a:gd name="T8" fmla="*/ 0 w 5740"/>
                <a:gd name="T9" fmla="*/ 48 h 414"/>
                <a:gd name="T10" fmla="*/ 0 w 5740"/>
                <a:gd name="T11" fmla="*/ 48 h 414"/>
              </a:gdLst>
              <a:ahLst/>
              <a:cxnLst>
                <a:cxn ang="0">
                  <a:pos x="T0" y="T1"/>
                </a:cxn>
                <a:cxn ang="0">
                  <a:pos x="T2" y="T3"/>
                </a:cxn>
                <a:cxn ang="0">
                  <a:pos x="T4" y="T5"/>
                </a:cxn>
                <a:cxn ang="0">
                  <a:pos x="T6" y="T7"/>
                </a:cxn>
                <a:cxn ang="0">
                  <a:pos x="T8" y="T9"/>
                </a:cxn>
                <a:cxn ang="0">
                  <a:pos x="T10" y="T11"/>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35" name="Freeform 33"/>
            <p:cNvSpPr>
              <a:spLocks/>
            </p:cNvSpPr>
            <p:nvPr/>
          </p:nvSpPr>
          <p:spPr bwMode="hidden">
            <a:xfrm>
              <a:off x="1297" y="0"/>
              <a:ext cx="4457" cy="3177"/>
            </a:xfrm>
            <a:custGeom>
              <a:avLst/>
              <a:gdLst>
                <a:gd name="T0" fmla="*/ 0 w 4448"/>
                <a:gd name="T1" fmla="*/ 0 h 3177"/>
                <a:gd name="T2" fmla="*/ 4448 w 4448"/>
                <a:gd name="T3" fmla="*/ 3177 h 3177"/>
                <a:gd name="T4" fmla="*/ 4448 w 4448"/>
                <a:gd name="T5" fmla="*/ 3153 h 3177"/>
                <a:gd name="T6" fmla="*/ 125 w 4448"/>
                <a:gd name="T7" fmla="*/ 0 h 3177"/>
                <a:gd name="T8" fmla="*/ 0 w 4448"/>
                <a:gd name="T9" fmla="*/ 0 h 3177"/>
                <a:gd name="T10" fmla="*/ 0 w 4448"/>
                <a:gd name="T11" fmla="*/ 0 h 3177"/>
              </a:gdLst>
              <a:ahLst/>
              <a:cxnLst>
                <a:cxn ang="0">
                  <a:pos x="T0" y="T1"/>
                </a:cxn>
                <a:cxn ang="0">
                  <a:pos x="T2" y="T3"/>
                </a:cxn>
                <a:cxn ang="0">
                  <a:pos x="T4" y="T5"/>
                </a:cxn>
                <a:cxn ang="0">
                  <a:pos x="T6" y="T7"/>
                </a:cxn>
                <a:cxn ang="0">
                  <a:pos x="T8" y="T9"/>
                </a:cxn>
                <a:cxn ang="0">
                  <a:pos x="T10" y="T11"/>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36" name="Freeform 34"/>
            <p:cNvSpPr>
              <a:spLocks/>
            </p:cNvSpPr>
            <p:nvPr/>
          </p:nvSpPr>
          <p:spPr bwMode="hidden">
            <a:xfrm>
              <a:off x="3321" y="0"/>
              <a:ext cx="2433" cy="2614"/>
            </a:xfrm>
            <a:custGeom>
              <a:avLst/>
              <a:gdLst>
                <a:gd name="T0" fmla="*/ 0 w 2428"/>
                <a:gd name="T1" fmla="*/ 0 h 2614"/>
                <a:gd name="T2" fmla="*/ 2428 w 2428"/>
                <a:gd name="T3" fmla="*/ 2614 h 2614"/>
                <a:gd name="T4" fmla="*/ 2428 w 2428"/>
                <a:gd name="T5" fmla="*/ 2608 h 2614"/>
                <a:gd name="T6" fmla="*/ 66 w 2428"/>
                <a:gd name="T7" fmla="*/ 0 h 2614"/>
                <a:gd name="T8" fmla="*/ 0 w 2428"/>
                <a:gd name="T9" fmla="*/ 0 h 2614"/>
                <a:gd name="T10" fmla="*/ 0 w 2428"/>
                <a:gd name="T11" fmla="*/ 0 h 2614"/>
              </a:gdLst>
              <a:ahLst/>
              <a:cxnLst>
                <a:cxn ang="0">
                  <a:pos x="T0" y="T1"/>
                </a:cxn>
                <a:cxn ang="0">
                  <a:pos x="T2" y="T3"/>
                </a:cxn>
                <a:cxn ang="0">
                  <a:pos x="T4" y="T5"/>
                </a:cxn>
                <a:cxn ang="0">
                  <a:pos x="T6" y="T7"/>
                </a:cxn>
                <a:cxn ang="0">
                  <a:pos x="T8" y="T9"/>
                </a:cxn>
                <a:cxn ang="0">
                  <a:pos x="T10" y="T11"/>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37" name="Freeform 35"/>
            <p:cNvSpPr>
              <a:spLocks/>
            </p:cNvSpPr>
            <p:nvPr/>
          </p:nvSpPr>
          <p:spPr bwMode="hidden">
            <a:xfrm>
              <a:off x="3950" y="0"/>
              <a:ext cx="1804" cy="2464"/>
            </a:xfrm>
            <a:custGeom>
              <a:avLst/>
              <a:gdLst>
                <a:gd name="T0" fmla="*/ 485 w 1800"/>
                <a:gd name="T1" fmla="*/ 0 h 2464"/>
                <a:gd name="T2" fmla="*/ 0 w 1800"/>
                <a:gd name="T3" fmla="*/ 0 h 2464"/>
                <a:gd name="T4" fmla="*/ 1800 w 1800"/>
                <a:gd name="T5" fmla="*/ 2464 h 2464"/>
                <a:gd name="T6" fmla="*/ 1800 w 1800"/>
                <a:gd name="T7" fmla="*/ 2248 h 2464"/>
                <a:gd name="T8" fmla="*/ 1794 w 1800"/>
                <a:gd name="T9" fmla="*/ 2248 h 2464"/>
                <a:gd name="T10" fmla="*/ 485 w 1800"/>
                <a:gd name="T11" fmla="*/ 0 h 2464"/>
                <a:gd name="T12" fmla="*/ 485 w 1800"/>
                <a:gd name="T13" fmla="*/ 0 h 2464"/>
              </a:gdLst>
              <a:ahLst/>
              <a:cxnLst>
                <a:cxn ang="0">
                  <a:pos x="T0" y="T1"/>
                </a:cxn>
                <a:cxn ang="0">
                  <a:pos x="T2" y="T3"/>
                </a:cxn>
                <a:cxn ang="0">
                  <a:pos x="T4" y="T5"/>
                </a:cxn>
                <a:cxn ang="0">
                  <a:pos x="T6" y="T7"/>
                </a:cxn>
                <a:cxn ang="0">
                  <a:pos x="T8" y="T9"/>
                </a:cxn>
                <a:cxn ang="0">
                  <a:pos x="T10" y="T11"/>
                </a:cxn>
                <a:cxn ang="0">
                  <a:pos x="T12" y="T13"/>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38" name="Freeform 36"/>
            <p:cNvSpPr>
              <a:spLocks/>
            </p:cNvSpPr>
            <p:nvPr/>
          </p:nvSpPr>
          <p:spPr bwMode="hidden">
            <a:xfrm>
              <a:off x="4519" y="0"/>
              <a:ext cx="1235" cy="2074"/>
            </a:xfrm>
            <a:custGeom>
              <a:avLst/>
              <a:gdLst>
                <a:gd name="T0" fmla="*/ 0 w 1232"/>
                <a:gd name="T1" fmla="*/ 0 h 2074"/>
                <a:gd name="T2" fmla="*/ 1232 w 1232"/>
                <a:gd name="T3" fmla="*/ 2074 h 2074"/>
                <a:gd name="T4" fmla="*/ 1232 w 1232"/>
                <a:gd name="T5" fmla="*/ 2038 h 2074"/>
                <a:gd name="T6" fmla="*/ 42 w 1232"/>
                <a:gd name="T7" fmla="*/ 0 h 2074"/>
                <a:gd name="T8" fmla="*/ 0 w 1232"/>
                <a:gd name="T9" fmla="*/ 0 h 2074"/>
                <a:gd name="T10" fmla="*/ 0 w 1232"/>
                <a:gd name="T11" fmla="*/ 0 h 2074"/>
              </a:gdLst>
              <a:ahLst/>
              <a:cxnLst>
                <a:cxn ang="0">
                  <a:pos x="T0" y="T1"/>
                </a:cxn>
                <a:cxn ang="0">
                  <a:pos x="T2" y="T3"/>
                </a:cxn>
                <a:cxn ang="0">
                  <a:pos x="T4" y="T5"/>
                </a:cxn>
                <a:cxn ang="0">
                  <a:pos x="T6" y="T7"/>
                </a:cxn>
                <a:cxn ang="0">
                  <a:pos x="T8" y="T9"/>
                </a:cxn>
                <a:cxn ang="0">
                  <a:pos x="T10" y="T11"/>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39" name="Freeform 37"/>
            <p:cNvSpPr>
              <a:spLocks/>
            </p:cNvSpPr>
            <p:nvPr/>
          </p:nvSpPr>
          <p:spPr bwMode="hidden">
            <a:xfrm>
              <a:off x="4694" y="0"/>
              <a:ext cx="1060" cy="1936"/>
            </a:xfrm>
            <a:custGeom>
              <a:avLst/>
              <a:gdLst>
                <a:gd name="T0" fmla="*/ 0 w 1058"/>
                <a:gd name="T1" fmla="*/ 0 h 1936"/>
                <a:gd name="T2" fmla="*/ 1058 w 1058"/>
                <a:gd name="T3" fmla="*/ 1936 h 1936"/>
                <a:gd name="T4" fmla="*/ 1058 w 1058"/>
                <a:gd name="T5" fmla="*/ 1930 h 1936"/>
                <a:gd name="T6" fmla="*/ 54 w 1058"/>
                <a:gd name="T7" fmla="*/ 0 h 1936"/>
                <a:gd name="T8" fmla="*/ 0 w 1058"/>
                <a:gd name="T9" fmla="*/ 0 h 1936"/>
                <a:gd name="T10" fmla="*/ 0 w 1058"/>
                <a:gd name="T11" fmla="*/ 0 h 1936"/>
              </a:gdLst>
              <a:ahLst/>
              <a:cxnLst>
                <a:cxn ang="0">
                  <a:pos x="T0" y="T1"/>
                </a:cxn>
                <a:cxn ang="0">
                  <a:pos x="T2" y="T3"/>
                </a:cxn>
                <a:cxn ang="0">
                  <a:pos x="T4" y="T5"/>
                </a:cxn>
                <a:cxn ang="0">
                  <a:pos x="T6" y="T7"/>
                </a:cxn>
                <a:cxn ang="0">
                  <a:pos x="T8" y="T9"/>
                </a:cxn>
                <a:cxn ang="0">
                  <a:pos x="T10" y="T11"/>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40" name="Freeform 38"/>
            <p:cNvSpPr>
              <a:spLocks/>
            </p:cNvSpPr>
            <p:nvPr/>
          </p:nvSpPr>
          <p:spPr bwMode="hidden">
            <a:xfrm>
              <a:off x="4981" y="0"/>
              <a:ext cx="773" cy="1487"/>
            </a:xfrm>
            <a:custGeom>
              <a:avLst/>
              <a:gdLst>
                <a:gd name="T0" fmla="*/ 771 w 771"/>
                <a:gd name="T1" fmla="*/ 1433 h 1487"/>
                <a:gd name="T2" fmla="*/ 42 w 771"/>
                <a:gd name="T3" fmla="*/ 0 h 1487"/>
                <a:gd name="T4" fmla="*/ 0 w 771"/>
                <a:gd name="T5" fmla="*/ 0 h 1487"/>
                <a:gd name="T6" fmla="*/ 771 w 771"/>
                <a:gd name="T7" fmla="*/ 1487 h 1487"/>
                <a:gd name="T8" fmla="*/ 771 w 771"/>
                <a:gd name="T9" fmla="*/ 1433 h 1487"/>
                <a:gd name="T10" fmla="*/ 771 w 771"/>
                <a:gd name="T11" fmla="*/ 1433 h 1487"/>
              </a:gdLst>
              <a:ahLst/>
              <a:cxnLst>
                <a:cxn ang="0">
                  <a:pos x="T0" y="T1"/>
                </a:cxn>
                <a:cxn ang="0">
                  <a:pos x="T2" y="T3"/>
                </a:cxn>
                <a:cxn ang="0">
                  <a:pos x="T4" y="T5"/>
                </a:cxn>
                <a:cxn ang="0">
                  <a:pos x="T6" y="T7"/>
                </a:cxn>
                <a:cxn ang="0">
                  <a:pos x="T8" y="T9"/>
                </a:cxn>
                <a:cxn ang="0">
                  <a:pos x="T10" y="T11"/>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grpSp>
          <p:nvGrpSpPr>
            <p:cNvPr id="41" name="Group 39"/>
            <p:cNvGrpSpPr>
              <a:grpSpLocks/>
            </p:cNvGrpSpPr>
            <p:nvPr userDrawn="1"/>
          </p:nvGrpSpPr>
          <p:grpSpPr bwMode="auto">
            <a:xfrm>
              <a:off x="0" y="1632"/>
              <a:ext cx="5758" cy="1858"/>
              <a:chOff x="0" y="1632"/>
              <a:chExt cx="5758" cy="1858"/>
            </a:xfrm>
          </p:grpSpPr>
          <p:sp>
            <p:nvSpPr>
              <p:cNvPr id="42" name="Freeform 40"/>
              <p:cNvSpPr>
                <a:spLocks/>
              </p:cNvSpPr>
              <p:nvPr/>
            </p:nvSpPr>
            <p:spPr bwMode="hidden">
              <a:xfrm>
                <a:off x="0" y="1632"/>
                <a:ext cx="3670" cy="1313"/>
              </a:xfrm>
              <a:custGeom>
                <a:avLst/>
                <a:gdLst>
                  <a:gd name="T0" fmla="*/ 0 w 3659"/>
                  <a:gd name="T1" fmla="*/ 0 h 1313"/>
                  <a:gd name="T2" fmla="*/ 0 w 3659"/>
                  <a:gd name="T3" fmla="*/ 366 h 1313"/>
                  <a:gd name="T4" fmla="*/ 3635 w 3659"/>
                  <a:gd name="T5" fmla="*/ 1313 h 1313"/>
                  <a:gd name="T6" fmla="*/ 3647 w 3659"/>
                  <a:gd name="T7" fmla="*/ 1235 h 1313"/>
                  <a:gd name="T8" fmla="*/ 3659 w 3659"/>
                  <a:gd name="T9" fmla="*/ 1163 h 1313"/>
                  <a:gd name="T10" fmla="*/ 0 w 3659"/>
                  <a:gd name="T11" fmla="*/ 0 h 1313"/>
                  <a:gd name="T12" fmla="*/ 0 w 3659"/>
                  <a:gd name="T13" fmla="*/ 0 h 1313"/>
                </a:gdLst>
                <a:ahLst/>
                <a:cxnLst>
                  <a:cxn ang="0">
                    <a:pos x="T0" y="T1"/>
                  </a:cxn>
                  <a:cxn ang="0">
                    <a:pos x="T2" y="T3"/>
                  </a:cxn>
                  <a:cxn ang="0">
                    <a:pos x="T4" y="T5"/>
                  </a:cxn>
                  <a:cxn ang="0">
                    <a:pos x="T6" y="T7"/>
                  </a:cxn>
                  <a:cxn ang="0">
                    <a:pos x="T8" y="T9"/>
                  </a:cxn>
                  <a:cxn ang="0">
                    <a:pos x="T10" y="T11"/>
                  </a:cxn>
                  <a:cxn ang="0">
                    <a:pos x="T12" y="T13"/>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43" name="Freeform 41"/>
              <p:cNvSpPr>
                <a:spLocks/>
              </p:cNvSpPr>
              <p:nvPr/>
            </p:nvSpPr>
            <p:spPr bwMode="hidden">
              <a:xfrm>
                <a:off x="3646" y="2795"/>
                <a:ext cx="2112" cy="695"/>
              </a:xfrm>
              <a:custGeom>
                <a:avLst/>
                <a:gdLst>
                  <a:gd name="T0" fmla="*/ 2105 w 2105"/>
                  <a:gd name="T1" fmla="*/ 665 h 695"/>
                  <a:gd name="T2" fmla="*/ 24 w 2105"/>
                  <a:gd name="T3" fmla="*/ 0 h 695"/>
                  <a:gd name="T4" fmla="*/ 12 w 2105"/>
                  <a:gd name="T5" fmla="*/ 72 h 695"/>
                  <a:gd name="T6" fmla="*/ 0 w 2105"/>
                  <a:gd name="T7" fmla="*/ 150 h 695"/>
                  <a:gd name="T8" fmla="*/ 2105 w 2105"/>
                  <a:gd name="T9" fmla="*/ 695 h 695"/>
                  <a:gd name="T10" fmla="*/ 2105 w 2105"/>
                  <a:gd name="T11" fmla="*/ 665 h 695"/>
                  <a:gd name="T12" fmla="*/ 2105 w 2105"/>
                  <a:gd name="T13" fmla="*/ 665 h 695"/>
                </a:gdLst>
                <a:ahLst/>
                <a:cxnLst>
                  <a:cxn ang="0">
                    <a:pos x="T0" y="T1"/>
                  </a:cxn>
                  <a:cxn ang="0">
                    <a:pos x="T2" y="T3"/>
                  </a:cxn>
                  <a:cxn ang="0">
                    <a:pos x="T4" y="T5"/>
                  </a:cxn>
                  <a:cxn ang="0">
                    <a:pos x="T6" y="T7"/>
                  </a:cxn>
                  <a:cxn ang="0">
                    <a:pos x="T8" y="T9"/>
                  </a:cxn>
                  <a:cxn ang="0">
                    <a:pos x="T10" y="T11"/>
                  </a:cxn>
                  <a:cxn ang="0">
                    <a:pos x="T12" y="T13"/>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grpSp>
      </p:grpSp>
      <p:sp>
        <p:nvSpPr>
          <p:cNvPr id="250922" name="Rectangle 42"/>
          <p:cNvSpPr>
            <a:spLocks noGrp="1" noChangeArrowheads="1"/>
          </p:cNvSpPr>
          <p:nvPr>
            <p:ph type="ctrTitle" sz="quarter"/>
          </p:nvPr>
        </p:nvSpPr>
        <p:spPr>
          <a:xfrm>
            <a:off x="457200" y="1600200"/>
            <a:ext cx="8229600" cy="1828800"/>
          </a:xfrm>
        </p:spPr>
        <p:txBody>
          <a:bodyPr/>
          <a:lstStyle>
            <a:lvl1pPr>
              <a:defRPr sz="4800"/>
            </a:lvl1pPr>
          </a:lstStyle>
          <a:p>
            <a:pPr lvl="0"/>
            <a:r>
              <a:rPr lang="en-US" noProof="0"/>
              <a:t>Click to edit Master title style</a:t>
            </a:r>
          </a:p>
        </p:txBody>
      </p:sp>
      <p:sp>
        <p:nvSpPr>
          <p:cNvPr id="250923" name="Rectangle 43"/>
          <p:cNvSpPr>
            <a:spLocks noGrp="1" noChangeArrowheads="1"/>
          </p:cNvSpPr>
          <p:nvPr>
            <p:ph type="subTitle" sz="quarter" idx="1"/>
          </p:nvPr>
        </p:nvSpPr>
        <p:spPr>
          <a:xfrm>
            <a:off x="1371600" y="3886200"/>
            <a:ext cx="6400800" cy="1752600"/>
          </a:xfrm>
        </p:spPr>
        <p:txBody>
          <a:bodyPr/>
          <a:lstStyle>
            <a:lvl1pPr marL="0" indent="0" algn="ctr">
              <a:buFont typeface="Wingdings" charset="0"/>
              <a:buNone/>
              <a:defRPr sz="3600"/>
            </a:lvl1pPr>
          </a:lstStyle>
          <a:p>
            <a:pPr lvl="0"/>
            <a:r>
              <a:rPr lang="en-US" noProof="0"/>
              <a:t>Click to edit Master subtitle style</a:t>
            </a:r>
          </a:p>
        </p:txBody>
      </p:sp>
      <p:sp>
        <p:nvSpPr>
          <p:cNvPr id="44" name="Rectangle 44"/>
          <p:cNvSpPr>
            <a:spLocks noGrp="1" noChangeArrowheads="1"/>
          </p:cNvSpPr>
          <p:nvPr>
            <p:ph type="dt" sz="quarter" idx="10"/>
          </p:nvPr>
        </p:nvSpPr>
        <p:spPr/>
        <p:txBody>
          <a:bodyPr/>
          <a:lstStyle>
            <a:lvl1pPr algn="ctr">
              <a:defRPr b="1">
                <a:latin typeface="Arial"/>
                <a:ea typeface="ＭＳ Ｐゴシック"/>
              </a:defRPr>
            </a:lvl1pPr>
          </a:lstStyle>
          <a:p>
            <a:pPr>
              <a:defRPr/>
            </a:pPr>
            <a:endParaRPr lang="en-US"/>
          </a:p>
        </p:txBody>
      </p:sp>
      <p:sp>
        <p:nvSpPr>
          <p:cNvPr id="45" name="Rectangle 45"/>
          <p:cNvSpPr>
            <a:spLocks noGrp="1" noChangeArrowheads="1"/>
          </p:cNvSpPr>
          <p:nvPr>
            <p:ph type="ftr" sz="quarter" idx="11"/>
          </p:nvPr>
        </p:nvSpPr>
        <p:spPr/>
        <p:txBody>
          <a:bodyPr/>
          <a:lstStyle>
            <a:lvl1pPr>
              <a:defRPr b="1">
                <a:latin typeface="Arial"/>
                <a:ea typeface="ＭＳ Ｐゴシック"/>
              </a:defRPr>
            </a:lvl1pPr>
          </a:lstStyle>
          <a:p>
            <a:pPr>
              <a:defRPr/>
            </a:pPr>
            <a:endParaRPr lang="en-US"/>
          </a:p>
        </p:txBody>
      </p:sp>
      <p:sp>
        <p:nvSpPr>
          <p:cNvPr id="46" name="Rectangle 46"/>
          <p:cNvSpPr>
            <a:spLocks noGrp="1" noChangeArrowheads="1"/>
          </p:cNvSpPr>
          <p:nvPr>
            <p:ph type="sldNum" sz="quarter" idx="12"/>
          </p:nvPr>
        </p:nvSpPr>
        <p:spPr/>
        <p:txBody>
          <a:bodyPr/>
          <a:lstStyle>
            <a:lvl1pPr>
              <a:defRPr b="1">
                <a:latin typeface="Arial"/>
                <a:ea typeface="ＭＳ Ｐゴシック"/>
              </a:defRPr>
            </a:lvl1pPr>
          </a:lstStyle>
          <a:p>
            <a:pPr>
              <a:defRPr/>
            </a:pPr>
            <a:fld id="{115F27B7-F7D8-554F-8CEF-D31F0005C0A2}" type="slidenum">
              <a:rPr lang="en-US"/>
              <a:pPr>
                <a:defRPr/>
              </a:pPr>
              <a:t>‹#›</a:t>
            </a:fld>
            <a:endParaRPr lang="en-US"/>
          </a:p>
        </p:txBody>
      </p:sp>
    </p:spTree>
    <p:extLst>
      <p:ext uri="{BB962C8B-B14F-4D97-AF65-F5344CB8AC3E}">
        <p14:creationId xmlns:p14="http://schemas.microsoft.com/office/powerpoint/2010/main" val="3190856487"/>
      </p:ext>
    </p:extLst>
  </p:cSld>
  <p:clrMapOvr>
    <a:masterClrMapping/>
  </p:clrMapOvr>
</p:sldLayout>
</file>

<file path=ppt/slideLayouts/slideLayout36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4"/>
          <p:cNvSpPr>
            <a:spLocks noGrp="1" noChangeArrowheads="1"/>
          </p:cNvSpPr>
          <p:nvPr>
            <p:ph type="dt" sz="half" idx="10"/>
          </p:nvPr>
        </p:nvSpPr>
        <p:spPr/>
        <p:txBody>
          <a:bodyPr/>
          <a:lstStyle>
            <a:lvl1pPr algn="ctr">
              <a:defRPr b="1">
                <a:latin typeface="Arial"/>
                <a:ea typeface="ＭＳ Ｐゴシック"/>
              </a:defRPr>
            </a:lvl1pPr>
          </a:lstStyle>
          <a:p>
            <a:pPr>
              <a:defRPr/>
            </a:pPr>
            <a:endParaRPr lang="en-US"/>
          </a:p>
        </p:txBody>
      </p:sp>
      <p:sp>
        <p:nvSpPr>
          <p:cNvPr id="5" name="Rectangle 45"/>
          <p:cNvSpPr>
            <a:spLocks noGrp="1" noChangeArrowheads="1"/>
          </p:cNvSpPr>
          <p:nvPr>
            <p:ph type="ftr" sz="quarter" idx="11"/>
          </p:nvPr>
        </p:nvSpPr>
        <p:spPr/>
        <p:txBody>
          <a:bodyPr/>
          <a:lstStyle>
            <a:lvl1pPr>
              <a:defRPr b="1">
                <a:latin typeface="Arial"/>
                <a:ea typeface="ＭＳ Ｐゴシック"/>
              </a:defRPr>
            </a:lvl1pPr>
          </a:lstStyle>
          <a:p>
            <a:pPr>
              <a:defRPr/>
            </a:pPr>
            <a:endParaRPr lang="en-US"/>
          </a:p>
        </p:txBody>
      </p:sp>
      <p:sp>
        <p:nvSpPr>
          <p:cNvPr id="6" name="Rectangle 46"/>
          <p:cNvSpPr>
            <a:spLocks noGrp="1" noChangeArrowheads="1"/>
          </p:cNvSpPr>
          <p:nvPr>
            <p:ph type="sldNum" sz="quarter" idx="12"/>
          </p:nvPr>
        </p:nvSpPr>
        <p:spPr/>
        <p:txBody>
          <a:bodyPr/>
          <a:lstStyle>
            <a:lvl1pPr>
              <a:defRPr b="1">
                <a:latin typeface="Arial"/>
                <a:ea typeface="ＭＳ Ｐゴシック"/>
              </a:defRPr>
            </a:lvl1pPr>
          </a:lstStyle>
          <a:p>
            <a:pPr>
              <a:defRPr/>
            </a:pPr>
            <a:fld id="{C62A4D37-6D7E-D44E-9103-D611F0ED5498}" type="slidenum">
              <a:rPr lang="en-US"/>
              <a:pPr>
                <a:defRPr/>
              </a:pPr>
              <a:t>‹#›</a:t>
            </a:fld>
            <a:endParaRPr lang="en-US"/>
          </a:p>
        </p:txBody>
      </p:sp>
    </p:spTree>
    <p:extLst>
      <p:ext uri="{BB962C8B-B14F-4D97-AF65-F5344CB8AC3E}">
        <p14:creationId xmlns:p14="http://schemas.microsoft.com/office/powerpoint/2010/main" val="1899454438"/>
      </p:ext>
    </p:extLst>
  </p:cSld>
  <p:clrMapOvr>
    <a:masterClrMapping/>
  </p:clrMapOvr>
</p:sldLayout>
</file>

<file path=ppt/slideLayouts/slideLayout36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4"/>
          <p:cNvSpPr>
            <a:spLocks noGrp="1" noChangeArrowheads="1"/>
          </p:cNvSpPr>
          <p:nvPr>
            <p:ph type="dt" sz="half" idx="10"/>
          </p:nvPr>
        </p:nvSpPr>
        <p:spPr/>
        <p:txBody>
          <a:bodyPr/>
          <a:lstStyle>
            <a:lvl1pPr algn="ctr">
              <a:defRPr b="1">
                <a:latin typeface="Arial"/>
                <a:ea typeface="ＭＳ Ｐゴシック"/>
              </a:defRPr>
            </a:lvl1pPr>
          </a:lstStyle>
          <a:p>
            <a:pPr>
              <a:defRPr/>
            </a:pPr>
            <a:endParaRPr lang="en-US"/>
          </a:p>
        </p:txBody>
      </p:sp>
      <p:sp>
        <p:nvSpPr>
          <p:cNvPr id="5" name="Rectangle 45"/>
          <p:cNvSpPr>
            <a:spLocks noGrp="1" noChangeArrowheads="1"/>
          </p:cNvSpPr>
          <p:nvPr>
            <p:ph type="ftr" sz="quarter" idx="11"/>
          </p:nvPr>
        </p:nvSpPr>
        <p:spPr/>
        <p:txBody>
          <a:bodyPr/>
          <a:lstStyle>
            <a:lvl1pPr>
              <a:defRPr b="1">
                <a:latin typeface="Arial"/>
                <a:ea typeface="ＭＳ Ｐゴシック"/>
              </a:defRPr>
            </a:lvl1pPr>
          </a:lstStyle>
          <a:p>
            <a:pPr>
              <a:defRPr/>
            </a:pPr>
            <a:endParaRPr lang="en-US"/>
          </a:p>
        </p:txBody>
      </p:sp>
      <p:sp>
        <p:nvSpPr>
          <p:cNvPr id="6" name="Rectangle 46"/>
          <p:cNvSpPr>
            <a:spLocks noGrp="1" noChangeArrowheads="1"/>
          </p:cNvSpPr>
          <p:nvPr>
            <p:ph type="sldNum" sz="quarter" idx="12"/>
          </p:nvPr>
        </p:nvSpPr>
        <p:spPr/>
        <p:txBody>
          <a:bodyPr/>
          <a:lstStyle>
            <a:lvl1pPr>
              <a:defRPr b="1">
                <a:latin typeface="Arial"/>
                <a:ea typeface="ＭＳ Ｐゴシック"/>
              </a:defRPr>
            </a:lvl1pPr>
          </a:lstStyle>
          <a:p>
            <a:pPr>
              <a:defRPr/>
            </a:pPr>
            <a:fld id="{4F8A4805-485B-E249-B2B3-E2024527E6A8}" type="slidenum">
              <a:rPr lang="en-US"/>
              <a:pPr>
                <a:defRPr/>
              </a:pPr>
              <a:t>‹#›</a:t>
            </a:fld>
            <a:endParaRPr lang="en-US"/>
          </a:p>
        </p:txBody>
      </p:sp>
    </p:spTree>
    <p:extLst>
      <p:ext uri="{BB962C8B-B14F-4D97-AF65-F5344CB8AC3E}">
        <p14:creationId xmlns:p14="http://schemas.microsoft.com/office/powerpoint/2010/main" val="1481138157"/>
      </p:ext>
    </p:extLst>
  </p:cSld>
  <p:clrMapOvr>
    <a:masterClrMapping/>
  </p:clrMapOvr>
</p:sldLayout>
</file>

<file path=ppt/slideLayouts/slideLayout36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4"/>
          <p:cNvSpPr>
            <a:spLocks noGrp="1" noChangeArrowheads="1"/>
          </p:cNvSpPr>
          <p:nvPr>
            <p:ph type="dt" sz="half" idx="10"/>
          </p:nvPr>
        </p:nvSpPr>
        <p:spPr/>
        <p:txBody>
          <a:bodyPr/>
          <a:lstStyle>
            <a:lvl1pPr algn="ctr">
              <a:defRPr b="1">
                <a:latin typeface="Arial"/>
                <a:ea typeface="ＭＳ Ｐゴシック"/>
              </a:defRPr>
            </a:lvl1pPr>
          </a:lstStyle>
          <a:p>
            <a:pPr>
              <a:defRPr/>
            </a:pPr>
            <a:endParaRPr lang="en-US"/>
          </a:p>
        </p:txBody>
      </p:sp>
      <p:sp>
        <p:nvSpPr>
          <p:cNvPr id="6" name="Rectangle 45"/>
          <p:cNvSpPr>
            <a:spLocks noGrp="1" noChangeArrowheads="1"/>
          </p:cNvSpPr>
          <p:nvPr>
            <p:ph type="ftr" sz="quarter" idx="11"/>
          </p:nvPr>
        </p:nvSpPr>
        <p:spPr/>
        <p:txBody>
          <a:bodyPr/>
          <a:lstStyle>
            <a:lvl1pPr>
              <a:defRPr b="1">
                <a:latin typeface="Arial"/>
                <a:ea typeface="ＭＳ Ｐゴシック"/>
              </a:defRPr>
            </a:lvl1pPr>
          </a:lstStyle>
          <a:p>
            <a:pPr>
              <a:defRPr/>
            </a:pPr>
            <a:endParaRPr lang="en-US"/>
          </a:p>
        </p:txBody>
      </p:sp>
      <p:sp>
        <p:nvSpPr>
          <p:cNvPr id="7" name="Rectangle 46"/>
          <p:cNvSpPr>
            <a:spLocks noGrp="1" noChangeArrowheads="1"/>
          </p:cNvSpPr>
          <p:nvPr>
            <p:ph type="sldNum" sz="quarter" idx="12"/>
          </p:nvPr>
        </p:nvSpPr>
        <p:spPr/>
        <p:txBody>
          <a:bodyPr/>
          <a:lstStyle>
            <a:lvl1pPr>
              <a:defRPr b="1">
                <a:latin typeface="Arial"/>
                <a:ea typeface="ＭＳ Ｐゴシック"/>
              </a:defRPr>
            </a:lvl1pPr>
          </a:lstStyle>
          <a:p>
            <a:pPr>
              <a:defRPr/>
            </a:pPr>
            <a:fld id="{DDCB11EF-7A50-C44D-AD6D-D5774FE7AF37}" type="slidenum">
              <a:rPr lang="en-US"/>
              <a:pPr>
                <a:defRPr/>
              </a:pPr>
              <a:t>‹#›</a:t>
            </a:fld>
            <a:endParaRPr lang="en-US"/>
          </a:p>
        </p:txBody>
      </p:sp>
    </p:spTree>
    <p:extLst>
      <p:ext uri="{BB962C8B-B14F-4D97-AF65-F5344CB8AC3E}">
        <p14:creationId xmlns:p14="http://schemas.microsoft.com/office/powerpoint/2010/main" val="1673185818"/>
      </p:ext>
    </p:extLst>
  </p:cSld>
  <p:clrMapOvr>
    <a:masterClrMapping/>
  </p:clrMapOvr>
</p:sldLayout>
</file>

<file path=ppt/slideLayouts/slideLayout36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4"/>
          <p:cNvSpPr>
            <a:spLocks noGrp="1" noChangeArrowheads="1"/>
          </p:cNvSpPr>
          <p:nvPr>
            <p:ph type="dt" sz="half" idx="10"/>
          </p:nvPr>
        </p:nvSpPr>
        <p:spPr/>
        <p:txBody>
          <a:bodyPr/>
          <a:lstStyle>
            <a:lvl1pPr algn="ctr">
              <a:defRPr b="1">
                <a:latin typeface="Arial"/>
                <a:ea typeface="ＭＳ Ｐゴシック"/>
              </a:defRPr>
            </a:lvl1pPr>
          </a:lstStyle>
          <a:p>
            <a:pPr>
              <a:defRPr/>
            </a:pPr>
            <a:endParaRPr lang="en-US"/>
          </a:p>
        </p:txBody>
      </p:sp>
      <p:sp>
        <p:nvSpPr>
          <p:cNvPr id="8" name="Rectangle 45"/>
          <p:cNvSpPr>
            <a:spLocks noGrp="1" noChangeArrowheads="1"/>
          </p:cNvSpPr>
          <p:nvPr>
            <p:ph type="ftr" sz="quarter" idx="11"/>
          </p:nvPr>
        </p:nvSpPr>
        <p:spPr/>
        <p:txBody>
          <a:bodyPr/>
          <a:lstStyle>
            <a:lvl1pPr>
              <a:defRPr b="1">
                <a:latin typeface="Arial"/>
                <a:ea typeface="ＭＳ Ｐゴシック"/>
              </a:defRPr>
            </a:lvl1pPr>
          </a:lstStyle>
          <a:p>
            <a:pPr>
              <a:defRPr/>
            </a:pPr>
            <a:endParaRPr lang="en-US"/>
          </a:p>
        </p:txBody>
      </p:sp>
      <p:sp>
        <p:nvSpPr>
          <p:cNvPr id="9" name="Rectangle 46"/>
          <p:cNvSpPr>
            <a:spLocks noGrp="1" noChangeArrowheads="1"/>
          </p:cNvSpPr>
          <p:nvPr>
            <p:ph type="sldNum" sz="quarter" idx="12"/>
          </p:nvPr>
        </p:nvSpPr>
        <p:spPr/>
        <p:txBody>
          <a:bodyPr/>
          <a:lstStyle>
            <a:lvl1pPr>
              <a:defRPr b="1">
                <a:latin typeface="Arial"/>
                <a:ea typeface="ＭＳ Ｐゴシック"/>
              </a:defRPr>
            </a:lvl1pPr>
          </a:lstStyle>
          <a:p>
            <a:pPr>
              <a:defRPr/>
            </a:pPr>
            <a:fld id="{FBDF6545-186C-A442-A08E-6136B74609F0}" type="slidenum">
              <a:rPr lang="en-US"/>
              <a:pPr>
                <a:defRPr/>
              </a:pPr>
              <a:t>‹#›</a:t>
            </a:fld>
            <a:endParaRPr lang="en-US"/>
          </a:p>
        </p:txBody>
      </p:sp>
    </p:spTree>
    <p:extLst>
      <p:ext uri="{BB962C8B-B14F-4D97-AF65-F5344CB8AC3E}">
        <p14:creationId xmlns:p14="http://schemas.microsoft.com/office/powerpoint/2010/main" val="4075219058"/>
      </p:ext>
    </p:extLst>
  </p:cSld>
  <p:clrMapOvr>
    <a:masterClrMapping/>
  </p:clrMapOvr>
</p:sldLayout>
</file>

<file path=ppt/slideLayouts/slideLayout36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4"/>
          <p:cNvSpPr>
            <a:spLocks noGrp="1" noChangeArrowheads="1"/>
          </p:cNvSpPr>
          <p:nvPr>
            <p:ph type="dt" sz="half" idx="10"/>
          </p:nvPr>
        </p:nvSpPr>
        <p:spPr/>
        <p:txBody>
          <a:bodyPr/>
          <a:lstStyle>
            <a:lvl1pPr algn="ctr">
              <a:defRPr b="1">
                <a:latin typeface="Arial"/>
                <a:ea typeface="ＭＳ Ｐゴシック"/>
              </a:defRPr>
            </a:lvl1pPr>
          </a:lstStyle>
          <a:p>
            <a:pPr>
              <a:defRPr/>
            </a:pPr>
            <a:endParaRPr lang="en-US"/>
          </a:p>
        </p:txBody>
      </p:sp>
      <p:sp>
        <p:nvSpPr>
          <p:cNvPr id="4" name="Rectangle 45"/>
          <p:cNvSpPr>
            <a:spLocks noGrp="1" noChangeArrowheads="1"/>
          </p:cNvSpPr>
          <p:nvPr>
            <p:ph type="ftr" sz="quarter" idx="11"/>
          </p:nvPr>
        </p:nvSpPr>
        <p:spPr/>
        <p:txBody>
          <a:bodyPr/>
          <a:lstStyle>
            <a:lvl1pPr>
              <a:defRPr b="1">
                <a:latin typeface="Arial"/>
                <a:ea typeface="ＭＳ Ｐゴシック"/>
              </a:defRPr>
            </a:lvl1pPr>
          </a:lstStyle>
          <a:p>
            <a:pPr>
              <a:defRPr/>
            </a:pPr>
            <a:endParaRPr lang="en-US"/>
          </a:p>
        </p:txBody>
      </p:sp>
      <p:sp>
        <p:nvSpPr>
          <p:cNvPr id="5" name="Rectangle 46"/>
          <p:cNvSpPr>
            <a:spLocks noGrp="1" noChangeArrowheads="1"/>
          </p:cNvSpPr>
          <p:nvPr>
            <p:ph type="sldNum" sz="quarter" idx="12"/>
          </p:nvPr>
        </p:nvSpPr>
        <p:spPr/>
        <p:txBody>
          <a:bodyPr/>
          <a:lstStyle>
            <a:lvl1pPr>
              <a:defRPr b="1">
                <a:latin typeface="Arial"/>
                <a:ea typeface="ＭＳ Ｐゴシック"/>
              </a:defRPr>
            </a:lvl1pPr>
          </a:lstStyle>
          <a:p>
            <a:pPr>
              <a:defRPr/>
            </a:pPr>
            <a:fld id="{C913880B-FDAF-DD4F-9C19-D936A5A61B35}" type="slidenum">
              <a:rPr lang="en-US"/>
              <a:pPr>
                <a:defRPr/>
              </a:pPr>
              <a:t>‹#›</a:t>
            </a:fld>
            <a:endParaRPr lang="en-US"/>
          </a:p>
        </p:txBody>
      </p:sp>
    </p:spTree>
    <p:extLst>
      <p:ext uri="{BB962C8B-B14F-4D97-AF65-F5344CB8AC3E}">
        <p14:creationId xmlns:p14="http://schemas.microsoft.com/office/powerpoint/2010/main" val="1802236054"/>
      </p:ext>
    </p:extLst>
  </p:cSld>
  <p:clrMapOvr>
    <a:masterClrMapping/>
  </p:clrMapOvr>
</p:sldLayout>
</file>

<file path=ppt/slideLayouts/slideLayout36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4"/>
          <p:cNvSpPr>
            <a:spLocks noGrp="1" noChangeArrowheads="1"/>
          </p:cNvSpPr>
          <p:nvPr>
            <p:ph type="dt" sz="half" idx="10"/>
          </p:nvPr>
        </p:nvSpPr>
        <p:spPr/>
        <p:txBody>
          <a:bodyPr/>
          <a:lstStyle>
            <a:lvl1pPr algn="ctr">
              <a:defRPr b="1">
                <a:latin typeface="Arial"/>
                <a:ea typeface="ＭＳ Ｐゴシック"/>
              </a:defRPr>
            </a:lvl1pPr>
          </a:lstStyle>
          <a:p>
            <a:pPr>
              <a:defRPr/>
            </a:pPr>
            <a:endParaRPr lang="en-US"/>
          </a:p>
        </p:txBody>
      </p:sp>
      <p:sp>
        <p:nvSpPr>
          <p:cNvPr id="3" name="Rectangle 45"/>
          <p:cNvSpPr>
            <a:spLocks noGrp="1" noChangeArrowheads="1"/>
          </p:cNvSpPr>
          <p:nvPr>
            <p:ph type="ftr" sz="quarter" idx="11"/>
          </p:nvPr>
        </p:nvSpPr>
        <p:spPr/>
        <p:txBody>
          <a:bodyPr/>
          <a:lstStyle>
            <a:lvl1pPr>
              <a:defRPr b="1">
                <a:latin typeface="Arial"/>
                <a:ea typeface="ＭＳ Ｐゴシック"/>
              </a:defRPr>
            </a:lvl1pPr>
          </a:lstStyle>
          <a:p>
            <a:pPr>
              <a:defRPr/>
            </a:pPr>
            <a:endParaRPr lang="en-US"/>
          </a:p>
        </p:txBody>
      </p:sp>
      <p:sp>
        <p:nvSpPr>
          <p:cNvPr id="4" name="Rectangle 46"/>
          <p:cNvSpPr>
            <a:spLocks noGrp="1" noChangeArrowheads="1"/>
          </p:cNvSpPr>
          <p:nvPr>
            <p:ph type="sldNum" sz="quarter" idx="12"/>
          </p:nvPr>
        </p:nvSpPr>
        <p:spPr/>
        <p:txBody>
          <a:bodyPr/>
          <a:lstStyle>
            <a:lvl1pPr>
              <a:defRPr b="1">
                <a:latin typeface="Arial"/>
                <a:ea typeface="ＭＳ Ｐゴシック"/>
              </a:defRPr>
            </a:lvl1pPr>
          </a:lstStyle>
          <a:p>
            <a:pPr>
              <a:defRPr/>
            </a:pPr>
            <a:fld id="{3D1A7FFB-A845-B44D-A286-360B09EEF58B}" type="slidenum">
              <a:rPr lang="en-US"/>
              <a:pPr>
                <a:defRPr/>
              </a:pPr>
              <a:t>‹#›</a:t>
            </a:fld>
            <a:endParaRPr lang="en-US"/>
          </a:p>
        </p:txBody>
      </p:sp>
    </p:spTree>
    <p:extLst>
      <p:ext uri="{BB962C8B-B14F-4D97-AF65-F5344CB8AC3E}">
        <p14:creationId xmlns:p14="http://schemas.microsoft.com/office/powerpoint/2010/main" val="314086028"/>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Tree>
    <p:extLst>
      <p:ext uri="{BB962C8B-B14F-4D97-AF65-F5344CB8AC3E}">
        <p14:creationId xmlns:p14="http://schemas.microsoft.com/office/powerpoint/2010/main" val="1470609117"/>
      </p:ext>
    </p:extLst>
  </p:cSld>
  <p:clrMapOvr>
    <a:masterClrMapping/>
  </p:clrMapOvr>
  <p:transition/>
</p:sldLayout>
</file>

<file path=ppt/slideLayouts/slideLayout37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4"/>
          <p:cNvSpPr>
            <a:spLocks noGrp="1" noChangeArrowheads="1"/>
          </p:cNvSpPr>
          <p:nvPr>
            <p:ph type="dt" sz="half" idx="10"/>
          </p:nvPr>
        </p:nvSpPr>
        <p:spPr/>
        <p:txBody>
          <a:bodyPr/>
          <a:lstStyle>
            <a:lvl1pPr algn="ctr">
              <a:defRPr b="1">
                <a:latin typeface="Arial"/>
                <a:ea typeface="ＭＳ Ｐゴシック"/>
              </a:defRPr>
            </a:lvl1pPr>
          </a:lstStyle>
          <a:p>
            <a:pPr>
              <a:defRPr/>
            </a:pPr>
            <a:endParaRPr lang="en-US"/>
          </a:p>
        </p:txBody>
      </p:sp>
      <p:sp>
        <p:nvSpPr>
          <p:cNvPr id="6" name="Rectangle 45"/>
          <p:cNvSpPr>
            <a:spLocks noGrp="1" noChangeArrowheads="1"/>
          </p:cNvSpPr>
          <p:nvPr>
            <p:ph type="ftr" sz="quarter" idx="11"/>
          </p:nvPr>
        </p:nvSpPr>
        <p:spPr/>
        <p:txBody>
          <a:bodyPr/>
          <a:lstStyle>
            <a:lvl1pPr>
              <a:defRPr b="1">
                <a:latin typeface="Arial"/>
                <a:ea typeface="ＭＳ Ｐゴシック"/>
              </a:defRPr>
            </a:lvl1pPr>
          </a:lstStyle>
          <a:p>
            <a:pPr>
              <a:defRPr/>
            </a:pPr>
            <a:endParaRPr lang="en-US"/>
          </a:p>
        </p:txBody>
      </p:sp>
      <p:sp>
        <p:nvSpPr>
          <p:cNvPr id="7" name="Rectangle 46"/>
          <p:cNvSpPr>
            <a:spLocks noGrp="1" noChangeArrowheads="1"/>
          </p:cNvSpPr>
          <p:nvPr>
            <p:ph type="sldNum" sz="quarter" idx="12"/>
          </p:nvPr>
        </p:nvSpPr>
        <p:spPr/>
        <p:txBody>
          <a:bodyPr/>
          <a:lstStyle>
            <a:lvl1pPr>
              <a:defRPr b="1">
                <a:latin typeface="Arial"/>
                <a:ea typeface="ＭＳ Ｐゴシック"/>
              </a:defRPr>
            </a:lvl1pPr>
          </a:lstStyle>
          <a:p>
            <a:pPr>
              <a:defRPr/>
            </a:pPr>
            <a:fld id="{DCA79EAF-C55B-7842-8E51-7158B23DD353}" type="slidenum">
              <a:rPr lang="en-US"/>
              <a:pPr>
                <a:defRPr/>
              </a:pPr>
              <a:t>‹#›</a:t>
            </a:fld>
            <a:endParaRPr lang="en-US"/>
          </a:p>
        </p:txBody>
      </p:sp>
    </p:spTree>
    <p:extLst>
      <p:ext uri="{BB962C8B-B14F-4D97-AF65-F5344CB8AC3E}">
        <p14:creationId xmlns:p14="http://schemas.microsoft.com/office/powerpoint/2010/main" val="4224377289"/>
      </p:ext>
    </p:extLst>
  </p:cSld>
  <p:clrMapOvr>
    <a:masterClrMapping/>
  </p:clrMapOvr>
</p:sldLayout>
</file>

<file path=ppt/slideLayouts/slideLayout37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4"/>
          <p:cNvSpPr>
            <a:spLocks noGrp="1" noChangeArrowheads="1"/>
          </p:cNvSpPr>
          <p:nvPr>
            <p:ph type="dt" sz="half" idx="10"/>
          </p:nvPr>
        </p:nvSpPr>
        <p:spPr/>
        <p:txBody>
          <a:bodyPr/>
          <a:lstStyle>
            <a:lvl1pPr algn="ctr">
              <a:defRPr b="1">
                <a:latin typeface="Arial"/>
                <a:ea typeface="ＭＳ Ｐゴシック"/>
              </a:defRPr>
            </a:lvl1pPr>
          </a:lstStyle>
          <a:p>
            <a:pPr>
              <a:defRPr/>
            </a:pPr>
            <a:endParaRPr lang="en-US"/>
          </a:p>
        </p:txBody>
      </p:sp>
      <p:sp>
        <p:nvSpPr>
          <p:cNvPr id="6" name="Rectangle 45"/>
          <p:cNvSpPr>
            <a:spLocks noGrp="1" noChangeArrowheads="1"/>
          </p:cNvSpPr>
          <p:nvPr>
            <p:ph type="ftr" sz="quarter" idx="11"/>
          </p:nvPr>
        </p:nvSpPr>
        <p:spPr/>
        <p:txBody>
          <a:bodyPr/>
          <a:lstStyle>
            <a:lvl1pPr>
              <a:defRPr b="1">
                <a:latin typeface="Arial"/>
                <a:ea typeface="ＭＳ Ｐゴシック"/>
              </a:defRPr>
            </a:lvl1pPr>
          </a:lstStyle>
          <a:p>
            <a:pPr>
              <a:defRPr/>
            </a:pPr>
            <a:endParaRPr lang="en-US"/>
          </a:p>
        </p:txBody>
      </p:sp>
      <p:sp>
        <p:nvSpPr>
          <p:cNvPr id="7" name="Rectangle 46"/>
          <p:cNvSpPr>
            <a:spLocks noGrp="1" noChangeArrowheads="1"/>
          </p:cNvSpPr>
          <p:nvPr>
            <p:ph type="sldNum" sz="quarter" idx="12"/>
          </p:nvPr>
        </p:nvSpPr>
        <p:spPr/>
        <p:txBody>
          <a:bodyPr/>
          <a:lstStyle>
            <a:lvl1pPr>
              <a:defRPr b="1">
                <a:latin typeface="Arial"/>
                <a:ea typeface="ＭＳ Ｐゴシック"/>
              </a:defRPr>
            </a:lvl1pPr>
          </a:lstStyle>
          <a:p>
            <a:pPr>
              <a:defRPr/>
            </a:pPr>
            <a:fld id="{D8AE0AD5-47E4-BD49-8AF8-E39AF75FAFAE}" type="slidenum">
              <a:rPr lang="en-US"/>
              <a:pPr>
                <a:defRPr/>
              </a:pPr>
              <a:t>‹#›</a:t>
            </a:fld>
            <a:endParaRPr lang="en-US"/>
          </a:p>
        </p:txBody>
      </p:sp>
    </p:spTree>
    <p:extLst>
      <p:ext uri="{BB962C8B-B14F-4D97-AF65-F5344CB8AC3E}">
        <p14:creationId xmlns:p14="http://schemas.microsoft.com/office/powerpoint/2010/main" val="1128954086"/>
      </p:ext>
    </p:extLst>
  </p:cSld>
  <p:clrMapOvr>
    <a:masterClrMapping/>
  </p:clrMapOvr>
</p:sldLayout>
</file>

<file path=ppt/slideLayouts/slideLayout37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4"/>
          <p:cNvSpPr>
            <a:spLocks noGrp="1" noChangeArrowheads="1"/>
          </p:cNvSpPr>
          <p:nvPr>
            <p:ph type="dt" sz="half" idx="10"/>
          </p:nvPr>
        </p:nvSpPr>
        <p:spPr/>
        <p:txBody>
          <a:bodyPr/>
          <a:lstStyle>
            <a:lvl1pPr algn="ctr">
              <a:defRPr b="1">
                <a:latin typeface="Arial"/>
                <a:ea typeface="ＭＳ Ｐゴシック"/>
              </a:defRPr>
            </a:lvl1pPr>
          </a:lstStyle>
          <a:p>
            <a:pPr>
              <a:defRPr/>
            </a:pPr>
            <a:endParaRPr lang="en-US"/>
          </a:p>
        </p:txBody>
      </p:sp>
      <p:sp>
        <p:nvSpPr>
          <p:cNvPr id="5" name="Rectangle 45"/>
          <p:cNvSpPr>
            <a:spLocks noGrp="1" noChangeArrowheads="1"/>
          </p:cNvSpPr>
          <p:nvPr>
            <p:ph type="ftr" sz="quarter" idx="11"/>
          </p:nvPr>
        </p:nvSpPr>
        <p:spPr/>
        <p:txBody>
          <a:bodyPr/>
          <a:lstStyle>
            <a:lvl1pPr>
              <a:defRPr b="1">
                <a:latin typeface="Arial"/>
                <a:ea typeface="ＭＳ Ｐゴシック"/>
              </a:defRPr>
            </a:lvl1pPr>
          </a:lstStyle>
          <a:p>
            <a:pPr>
              <a:defRPr/>
            </a:pPr>
            <a:endParaRPr lang="en-US"/>
          </a:p>
        </p:txBody>
      </p:sp>
      <p:sp>
        <p:nvSpPr>
          <p:cNvPr id="6" name="Rectangle 46"/>
          <p:cNvSpPr>
            <a:spLocks noGrp="1" noChangeArrowheads="1"/>
          </p:cNvSpPr>
          <p:nvPr>
            <p:ph type="sldNum" sz="quarter" idx="12"/>
          </p:nvPr>
        </p:nvSpPr>
        <p:spPr/>
        <p:txBody>
          <a:bodyPr/>
          <a:lstStyle>
            <a:lvl1pPr>
              <a:defRPr b="1">
                <a:latin typeface="Arial"/>
                <a:ea typeface="ＭＳ Ｐゴシック"/>
              </a:defRPr>
            </a:lvl1pPr>
          </a:lstStyle>
          <a:p>
            <a:pPr>
              <a:defRPr/>
            </a:pPr>
            <a:fld id="{8FC8EAD8-3FFE-ED4A-8ADF-12E495E90F73}" type="slidenum">
              <a:rPr lang="en-US"/>
              <a:pPr>
                <a:defRPr/>
              </a:pPr>
              <a:t>‹#›</a:t>
            </a:fld>
            <a:endParaRPr lang="en-US"/>
          </a:p>
        </p:txBody>
      </p:sp>
    </p:spTree>
    <p:extLst>
      <p:ext uri="{BB962C8B-B14F-4D97-AF65-F5344CB8AC3E}">
        <p14:creationId xmlns:p14="http://schemas.microsoft.com/office/powerpoint/2010/main" val="3301680900"/>
      </p:ext>
    </p:extLst>
  </p:cSld>
  <p:clrMapOvr>
    <a:masterClrMapping/>
  </p:clrMapOvr>
</p:sldLayout>
</file>

<file path=ppt/slideLayouts/slideLayout37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4"/>
          <p:cNvSpPr>
            <a:spLocks noGrp="1" noChangeArrowheads="1"/>
          </p:cNvSpPr>
          <p:nvPr>
            <p:ph type="dt" sz="half" idx="10"/>
          </p:nvPr>
        </p:nvSpPr>
        <p:spPr/>
        <p:txBody>
          <a:bodyPr/>
          <a:lstStyle>
            <a:lvl1pPr algn="ctr">
              <a:defRPr b="1">
                <a:latin typeface="Arial"/>
                <a:ea typeface="ＭＳ Ｐゴシック"/>
              </a:defRPr>
            </a:lvl1pPr>
          </a:lstStyle>
          <a:p>
            <a:pPr>
              <a:defRPr/>
            </a:pPr>
            <a:endParaRPr lang="en-US"/>
          </a:p>
        </p:txBody>
      </p:sp>
      <p:sp>
        <p:nvSpPr>
          <p:cNvPr id="5" name="Rectangle 45"/>
          <p:cNvSpPr>
            <a:spLocks noGrp="1" noChangeArrowheads="1"/>
          </p:cNvSpPr>
          <p:nvPr>
            <p:ph type="ftr" sz="quarter" idx="11"/>
          </p:nvPr>
        </p:nvSpPr>
        <p:spPr/>
        <p:txBody>
          <a:bodyPr/>
          <a:lstStyle>
            <a:lvl1pPr>
              <a:defRPr b="1">
                <a:latin typeface="Arial"/>
                <a:ea typeface="ＭＳ Ｐゴシック"/>
              </a:defRPr>
            </a:lvl1pPr>
          </a:lstStyle>
          <a:p>
            <a:pPr>
              <a:defRPr/>
            </a:pPr>
            <a:endParaRPr lang="en-US"/>
          </a:p>
        </p:txBody>
      </p:sp>
      <p:sp>
        <p:nvSpPr>
          <p:cNvPr id="6" name="Rectangle 46"/>
          <p:cNvSpPr>
            <a:spLocks noGrp="1" noChangeArrowheads="1"/>
          </p:cNvSpPr>
          <p:nvPr>
            <p:ph type="sldNum" sz="quarter" idx="12"/>
          </p:nvPr>
        </p:nvSpPr>
        <p:spPr/>
        <p:txBody>
          <a:bodyPr/>
          <a:lstStyle>
            <a:lvl1pPr>
              <a:defRPr b="1">
                <a:latin typeface="Arial"/>
                <a:ea typeface="ＭＳ Ｐゴシック"/>
              </a:defRPr>
            </a:lvl1pPr>
          </a:lstStyle>
          <a:p>
            <a:pPr>
              <a:defRPr/>
            </a:pPr>
            <a:fld id="{93BF56D8-C456-C940-BC3C-363AA7063F20}" type="slidenum">
              <a:rPr lang="en-US"/>
              <a:pPr>
                <a:defRPr/>
              </a:pPr>
              <a:t>‹#›</a:t>
            </a:fld>
            <a:endParaRPr lang="en-US"/>
          </a:p>
        </p:txBody>
      </p:sp>
    </p:spTree>
    <p:extLst>
      <p:ext uri="{BB962C8B-B14F-4D97-AF65-F5344CB8AC3E}">
        <p14:creationId xmlns:p14="http://schemas.microsoft.com/office/powerpoint/2010/main" val="2779603992"/>
      </p:ext>
    </p:extLst>
  </p:cSld>
  <p:clrMapOvr>
    <a:masterClrMapping/>
  </p:clrMapOvr>
</p:sldLayout>
</file>

<file path=ppt/slideLayouts/slideLayout37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E5457C91-7507-524D-970D-D07E79665CDF}"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371540919"/>
      </p:ext>
    </p:extLst>
  </p:cSld>
  <p:clrMapOvr>
    <a:masterClrMapping/>
  </p:clrMapOvr>
</p:sldLayout>
</file>

<file path=ppt/slideLayouts/slideLayout37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9F1903E6-150B-DF4C-87C9-2852D5C4227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801495959"/>
      </p:ext>
    </p:extLst>
  </p:cSld>
  <p:clrMapOvr>
    <a:masterClrMapping/>
  </p:clrMapOvr>
</p:sldLayout>
</file>

<file path=ppt/slideLayouts/slideLayout37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0122A33C-5B02-FE40-896E-EAC2D7FBA23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191350412"/>
      </p:ext>
    </p:extLst>
  </p:cSld>
  <p:clrMapOvr>
    <a:masterClrMapping/>
  </p:clrMapOvr>
</p:sldLayout>
</file>

<file path=ppt/slideLayouts/slideLayout37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AEC30AEF-1A47-E842-B89C-5B2978D701B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748814916"/>
      </p:ext>
    </p:extLst>
  </p:cSld>
  <p:clrMapOvr>
    <a:masterClrMapping/>
  </p:clrMapOvr>
</p:sldLayout>
</file>

<file path=ppt/slideLayouts/slideLayout37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FEC1F34D-1BB3-F14C-A3A6-1D1DC26F72A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076559279"/>
      </p:ext>
    </p:extLst>
  </p:cSld>
  <p:clrMapOvr>
    <a:masterClrMapping/>
  </p:clrMapOvr>
</p:sldLayout>
</file>

<file path=ppt/slideLayouts/slideLayout37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4BCB766C-EAA2-B74F-A348-BF466DA091E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912557601"/>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785949169"/>
      </p:ext>
    </p:extLst>
  </p:cSld>
  <p:clrMapOvr>
    <a:masterClrMapping/>
  </p:clrMapOvr>
  <p:transition/>
</p:sldLayout>
</file>

<file path=ppt/slideLayouts/slideLayout38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F2D25DF8-0291-084D-BA25-47CF3E82EA7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308263161"/>
      </p:ext>
    </p:extLst>
  </p:cSld>
  <p:clrMapOvr>
    <a:masterClrMapping/>
  </p:clrMapOvr>
</p:sldLayout>
</file>

<file path=ppt/slideLayouts/slideLayout38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868E6AD7-B133-9F49-9C5B-94147AB2C52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65337030"/>
      </p:ext>
    </p:extLst>
  </p:cSld>
  <p:clrMapOvr>
    <a:masterClrMapping/>
  </p:clrMapOvr>
</p:sldLayout>
</file>

<file path=ppt/slideLayouts/slideLayout38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18311025-9D54-5F4C-9945-9A53D999EDA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059498596"/>
      </p:ext>
    </p:extLst>
  </p:cSld>
  <p:clrMapOvr>
    <a:masterClrMapping/>
  </p:clrMapOvr>
</p:sldLayout>
</file>

<file path=ppt/slideLayouts/slideLayout38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D4D9D72D-8C07-8648-87C1-F45C285748F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742661529"/>
      </p:ext>
    </p:extLst>
  </p:cSld>
  <p:clrMapOvr>
    <a:masterClrMapping/>
  </p:clrMapOvr>
</p:sldLayout>
</file>

<file path=ppt/slideLayouts/slideLayout38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7EEA9DB7-60AF-5246-99E5-10A6A1580BB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178834066"/>
      </p:ext>
    </p:extLst>
  </p:cSld>
  <p:clrMapOvr>
    <a:masterClrMapping/>
  </p:clrMapOvr>
</p:sldLayout>
</file>

<file path=ppt/slideLayouts/slideLayout38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922626" name="Rectangle 1026"/>
          <p:cNvSpPr>
            <a:spLocks noGrp="1" noChangeArrowheads="1"/>
          </p:cNvSpPr>
          <p:nvPr>
            <p:ph type="ctrTitle"/>
          </p:nvPr>
        </p:nvSpPr>
        <p:spPr>
          <a:xfrm>
            <a:off x="1752600" y="1828800"/>
            <a:ext cx="6400800" cy="1905000"/>
          </a:xfrm>
        </p:spPr>
        <p:txBody>
          <a:bodyPr/>
          <a:lstStyle>
            <a:lvl1pPr>
              <a:defRPr sz="5400"/>
            </a:lvl1pPr>
          </a:lstStyle>
          <a:p>
            <a:r>
              <a:rPr lang="en-US"/>
              <a:t>Click to edit Master title style</a:t>
            </a:r>
          </a:p>
        </p:txBody>
      </p:sp>
      <p:sp>
        <p:nvSpPr>
          <p:cNvPr id="922627" name="Rectangle 1027"/>
          <p:cNvSpPr>
            <a:spLocks noGrp="1" noChangeArrowheads="1"/>
          </p:cNvSpPr>
          <p:nvPr>
            <p:ph type="subTitle" idx="1"/>
          </p:nvPr>
        </p:nvSpPr>
        <p:spPr>
          <a:xfrm>
            <a:off x="2249488" y="4191000"/>
            <a:ext cx="5408612" cy="1752600"/>
          </a:xfrm>
        </p:spPr>
        <p:txBody>
          <a:bodyPr/>
          <a:lstStyle>
            <a:lvl1pPr marL="0" indent="0" algn="ctr">
              <a:buFont typeface="Wingdings" pitchFamily="-109" charset="2"/>
              <a:buNone/>
              <a:defRPr sz="2800"/>
            </a:lvl1pPr>
          </a:lstStyle>
          <a:p>
            <a:r>
              <a:rPr lang="en-US"/>
              <a:t>Click to edit Master subtitle style</a:t>
            </a:r>
          </a:p>
        </p:txBody>
      </p:sp>
      <p:sp>
        <p:nvSpPr>
          <p:cNvPr id="4" name="Rectangle 1028"/>
          <p:cNvSpPr>
            <a:spLocks noGrp="1" noChangeArrowheads="1"/>
          </p:cNvSpPr>
          <p:nvPr>
            <p:ph type="dt" sz="half" idx="10"/>
          </p:nvPr>
        </p:nvSpPr>
        <p:spPr>
          <a:xfrm>
            <a:off x="685800" y="6248400"/>
            <a:ext cx="1905000" cy="457200"/>
          </a:xfrm>
        </p:spPr>
        <p:txBody>
          <a:bodyPr/>
          <a:lstStyle>
            <a:lvl1pPr>
              <a:defRPr/>
            </a:lvl1pPr>
          </a:lstStyle>
          <a:p>
            <a:pPr>
              <a:defRPr/>
            </a:pPr>
            <a:endParaRPr lang="en-US"/>
          </a:p>
        </p:txBody>
      </p:sp>
      <p:sp>
        <p:nvSpPr>
          <p:cNvPr id="5" name="Rectangle 1029"/>
          <p:cNvSpPr>
            <a:spLocks noGrp="1" noChangeArrowheads="1"/>
          </p:cNvSpPr>
          <p:nvPr>
            <p:ph type="ftr" sz="quarter" idx="11"/>
          </p:nvPr>
        </p:nvSpPr>
        <p:spPr>
          <a:xfrm>
            <a:off x="3124200" y="6248400"/>
            <a:ext cx="3276600" cy="457200"/>
          </a:xfrm>
        </p:spPr>
        <p:txBody>
          <a:bodyPr/>
          <a:lstStyle>
            <a:lvl1pPr algn="l">
              <a:defRPr/>
            </a:lvl1pPr>
          </a:lstStyle>
          <a:p>
            <a:pPr>
              <a:defRPr/>
            </a:pPr>
            <a:endParaRPr lang="en-US"/>
          </a:p>
        </p:txBody>
      </p:sp>
      <p:sp>
        <p:nvSpPr>
          <p:cNvPr id="6" name="Rectangle 1030"/>
          <p:cNvSpPr>
            <a:spLocks noGrp="1" noChangeArrowheads="1"/>
          </p:cNvSpPr>
          <p:nvPr>
            <p:ph type="sldNum" sz="quarter" idx="12"/>
          </p:nvPr>
        </p:nvSpPr>
        <p:spPr>
          <a:xfrm>
            <a:off x="6934200" y="6248400"/>
            <a:ext cx="1905000" cy="457200"/>
          </a:xfrm>
        </p:spPr>
        <p:txBody>
          <a:bodyPr/>
          <a:lstStyle>
            <a:lvl1pPr>
              <a:defRPr/>
            </a:lvl1pPr>
          </a:lstStyle>
          <a:p>
            <a:pPr>
              <a:defRPr/>
            </a:pPr>
            <a:fld id="{572F3A46-0821-0F47-BC2C-6694E41C2028}" type="slidenum">
              <a:rPr lang="en-US"/>
              <a:pPr>
                <a:defRPr/>
              </a:pPr>
              <a:t>‹#›</a:t>
            </a:fld>
            <a:endParaRPr lang="en-US"/>
          </a:p>
        </p:txBody>
      </p:sp>
    </p:spTree>
    <p:extLst>
      <p:ext uri="{BB962C8B-B14F-4D97-AF65-F5344CB8AC3E}">
        <p14:creationId xmlns:p14="http://schemas.microsoft.com/office/powerpoint/2010/main" val="2228564044"/>
      </p:ext>
    </p:extLst>
  </p:cSld>
  <p:clrMapOvr>
    <a:masterClrMapping/>
  </p:clrMapOvr>
  <p:transition/>
</p:sldLayout>
</file>

<file path=ppt/slideLayouts/slideLayout38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p:txBody>
          <a:bodyPr/>
          <a:lstStyle>
            <a:lvl1pPr>
              <a:defRPr/>
            </a:lvl1pPr>
          </a:lstStyle>
          <a:p>
            <a:pPr>
              <a:defRPr/>
            </a:pPr>
            <a:endParaRPr lang="en-US"/>
          </a:p>
        </p:txBody>
      </p:sp>
      <p:sp>
        <p:nvSpPr>
          <p:cNvPr id="5" name="Rectangle 1029"/>
          <p:cNvSpPr>
            <a:spLocks noGrp="1" noChangeArrowheads="1"/>
          </p:cNvSpPr>
          <p:nvPr>
            <p:ph type="ftr" sz="quarter" idx="11"/>
          </p:nvPr>
        </p:nvSpPr>
        <p:spPr/>
        <p:txBody>
          <a:bodyPr/>
          <a:lstStyle>
            <a:lvl1pPr algn="l">
              <a:defRPr/>
            </a:lvl1pPr>
          </a:lstStyle>
          <a:p>
            <a:pPr>
              <a:defRPr/>
            </a:pPr>
            <a:endParaRPr lang="en-US"/>
          </a:p>
        </p:txBody>
      </p:sp>
      <p:sp>
        <p:nvSpPr>
          <p:cNvPr id="6" name="Rectangle 1030"/>
          <p:cNvSpPr>
            <a:spLocks noGrp="1" noChangeArrowheads="1"/>
          </p:cNvSpPr>
          <p:nvPr>
            <p:ph type="sldNum" sz="quarter" idx="12"/>
          </p:nvPr>
        </p:nvSpPr>
        <p:spPr/>
        <p:txBody>
          <a:bodyPr/>
          <a:lstStyle>
            <a:lvl1pPr>
              <a:defRPr/>
            </a:lvl1pPr>
          </a:lstStyle>
          <a:p>
            <a:pPr>
              <a:defRPr/>
            </a:pPr>
            <a:fld id="{3227E552-0C97-2C48-BCA9-205C2AF46A52}" type="slidenum">
              <a:rPr lang="en-US"/>
              <a:pPr>
                <a:defRPr/>
              </a:pPr>
              <a:t>‹#›</a:t>
            </a:fld>
            <a:endParaRPr lang="en-US"/>
          </a:p>
        </p:txBody>
      </p:sp>
    </p:spTree>
    <p:extLst>
      <p:ext uri="{BB962C8B-B14F-4D97-AF65-F5344CB8AC3E}">
        <p14:creationId xmlns:p14="http://schemas.microsoft.com/office/powerpoint/2010/main" val="1401611958"/>
      </p:ext>
    </p:extLst>
  </p:cSld>
  <p:clrMapOvr>
    <a:masterClrMapping/>
  </p:clrMapOvr>
  <p:transition/>
</p:sldLayout>
</file>

<file path=ppt/slideLayouts/slideLayout38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8"/>
          <p:cNvSpPr>
            <a:spLocks noGrp="1" noChangeArrowheads="1"/>
          </p:cNvSpPr>
          <p:nvPr>
            <p:ph type="dt" sz="half" idx="10"/>
          </p:nvPr>
        </p:nvSpPr>
        <p:spPr/>
        <p:txBody>
          <a:bodyPr/>
          <a:lstStyle>
            <a:lvl1pPr>
              <a:defRPr/>
            </a:lvl1pPr>
          </a:lstStyle>
          <a:p>
            <a:pPr>
              <a:defRPr/>
            </a:pPr>
            <a:endParaRPr lang="en-US"/>
          </a:p>
        </p:txBody>
      </p:sp>
      <p:sp>
        <p:nvSpPr>
          <p:cNvPr id="5" name="Rectangle 1029"/>
          <p:cNvSpPr>
            <a:spLocks noGrp="1" noChangeArrowheads="1"/>
          </p:cNvSpPr>
          <p:nvPr>
            <p:ph type="ftr" sz="quarter" idx="11"/>
          </p:nvPr>
        </p:nvSpPr>
        <p:spPr/>
        <p:txBody>
          <a:bodyPr/>
          <a:lstStyle>
            <a:lvl1pPr algn="l">
              <a:defRPr/>
            </a:lvl1pPr>
          </a:lstStyle>
          <a:p>
            <a:pPr>
              <a:defRPr/>
            </a:pPr>
            <a:endParaRPr lang="en-US"/>
          </a:p>
        </p:txBody>
      </p:sp>
      <p:sp>
        <p:nvSpPr>
          <p:cNvPr id="6" name="Rectangle 1030"/>
          <p:cNvSpPr>
            <a:spLocks noGrp="1" noChangeArrowheads="1"/>
          </p:cNvSpPr>
          <p:nvPr>
            <p:ph type="sldNum" sz="quarter" idx="12"/>
          </p:nvPr>
        </p:nvSpPr>
        <p:spPr/>
        <p:txBody>
          <a:bodyPr/>
          <a:lstStyle>
            <a:lvl1pPr>
              <a:defRPr/>
            </a:lvl1pPr>
          </a:lstStyle>
          <a:p>
            <a:pPr>
              <a:defRPr/>
            </a:pPr>
            <a:fld id="{4AD43375-28E5-FD47-AB88-FC7AA516821E}" type="slidenum">
              <a:rPr lang="en-US"/>
              <a:pPr>
                <a:defRPr/>
              </a:pPr>
              <a:t>‹#›</a:t>
            </a:fld>
            <a:endParaRPr lang="en-US"/>
          </a:p>
        </p:txBody>
      </p:sp>
    </p:spTree>
    <p:extLst>
      <p:ext uri="{BB962C8B-B14F-4D97-AF65-F5344CB8AC3E}">
        <p14:creationId xmlns:p14="http://schemas.microsoft.com/office/powerpoint/2010/main" val="4284765577"/>
      </p:ext>
    </p:extLst>
  </p:cSld>
  <p:clrMapOvr>
    <a:masterClrMapping/>
  </p:clrMapOvr>
  <p:transition/>
</p:sldLayout>
</file>

<file path=ppt/slideLayouts/slideLayout38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447800" y="2667000"/>
            <a:ext cx="3429000" cy="34290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029200" y="2667000"/>
            <a:ext cx="3429000" cy="34290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8"/>
          <p:cNvSpPr>
            <a:spLocks noGrp="1" noChangeArrowheads="1"/>
          </p:cNvSpPr>
          <p:nvPr>
            <p:ph type="dt" sz="half" idx="10"/>
          </p:nvPr>
        </p:nvSpPr>
        <p:spPr/>
        <p:txBody>
          <a:bodyPr/>
          <a:lstStyle>
            <a:lvl1pPr>
              <a:defRPr/>
            </a:lvl1pPr>
          </a:lstStyle>
          <a:p>
            <a:pPr>
              <a:defRPr/>
            </a:pPr>
            <a:endParaRPr lang="en-US"/>
          </a:p>
        </p:txBody>
      </p:sp>
      <p:sp>
        <p:nvSpPr>
          <p:cNvPr id="6" name="Rectangle 1029"/>
          <p:cNvSpPr>
            <a:spLocks noGrp="1" noChangeArrowheads="1"/>
          </p:cNvSpPr>
          <p:nvPr>
            <p:ph type="ftr" sz="quarter" idx="11"/>
          </p:nvPr>
        </p:nvSpPr>
        <p:spPr/>
        <p:txBody>
          <a:bodyPr/>
          <a:lstStyle>
            <a:lvl1pPr algn="l">
              <a:defRPr/>
            </a:lvl1pPr>
          </a:lstStyle>
          <a:p>
            <a:pPr>
              <a:defRPr/>
            </a:pPr>
            <a:endParaRPr lang="en-US"/>
          </a:p>
        </p:txBody>
      </p:sp>
      <p:sp>
        <p:nvSpPr>
          <p:cNvPr id="7" name="Rectangle 1030"/>
          <p:cNvSpPr>
            <a:spLocks noGrp="1" noChangeArrowheads="1"/>
          </p:cNvSpPr>
          <p:nvPr>
            <p:ph type="sldNum" sz="quarter" idx="12"/>
          </p:nvPr>
        </p:nvSpPr>
        <p:spPr/>
        <p:txBody>
          <a:bodyPr/>
          <a:lstStyle>
            <a:lvl1pPr>
              <a:defRPr/>
            </a:lvl1pPr>
          </a:lstStyle>
          <a:p>
            <a:pPr>
              <a:defRPr/>
            </a:pPr>
            <a:fld id="{B1356484-D6D8-AD4C-9C0E-C338B041B0FE}" type="slidenum">
              <a:rPr lang="en-US"/>
              <a:pPr>
                <a:defRPr/>
              </a:pPr>
              <a:t>‹#›</a:t>
            </a:fld>
            <a:endParaRPr lang="en-US"/>
          </a:p>
        </p:txBody>
      </p:sp>
    </p:spTree>
    <p:extLst>
      <p:ext uri="{BB962C8B-B14F-4D97-AF65-F5344CB8AC3E}">
        <p14:creationId xmlns:p14="http://schemas.microsoft.com/office/powerpoint/2010/main" val="1707937420"/>
      </p:ext>
    </p:extLst>
  </p:cSld>
  <p:clrMapOvr>
    <a:masterClrMapping/>
  </p:clrMapOvr>
  <p:transition/>
</p:sldLayout>
</file>

<file path=ppt/slideLayouts/slideLayout38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8"/>
          <p:cNvSpPr>
            <a:spLocks noGrp="1" noChangeArrowheads="1"/>
          </p:cNvSpPr>
          <p:nvPr>
            <p:ph type="dt" sz="half" idx="10"/>
          </p:nvPr>
        </p:nvSpPr>
        <p:spPr/>
        <p:txBody>
          <a:bodyPr/>
          <a:lstStyle>
            <a:lvl1pPr>
              <a:defRPr/>
            </a:lvl1pPr>
          </a:lstStyle>
          <a:p>
            <a:pPr>
              <a:defRPr/>
            </a:pPr>
            <a:endParaRPr lang="en-US"/>
          </a:p>
        </p:txBody>
      </p:sp>
      <p:sp>
        <p:nvSpPr>
          <p:cNvPr id="8" name="Rectangle 1029"/>
          <p:cNvSpPr>
            <a:spLocks noGrp="1" noChangeArrowheads="1"/>
          </p:cNvSpPr>
          <p:nvPr>
            <p:ph type="ftr" sz="quarter" idx="11"/>
          </p:nvPr>
        </p:nvSpPr>
        <p:spPr/>
        <p:txBody>
          <a:bodyPr/>
          <a:lstStyle>
            <a:lvl1pPr algn="l">
              <a:defRPr/>
            </a:lvl1pPr>
          </a:lstStyle>
          <a:p>
            <a:pPr>
              <a:defRPr/>
            </a:pPr>
            <a:endParaRPr lang="en-US"/>
          </a:p>
        </p:txBody>
      </p:sp>
      <p:sp>
        <p:nvSpPr>
          <p:cNvPr id="9" name="Rectangle 1030"/>
          <p:cNvSpPr>
            <a:spLocks noGrp="1" noChangeArrowheads="1"/>
          </p:cNvSpPr>
          <p:nvPr>
            <p:ph type="sldNum" sz="quarter" idx="12"/>
          </p:nvPr>
        </p:nvSpPr>
        <p:spPr/>
        <p:txBody>
          <a:bodyPr/>
          <a:lstStyle>
            <a:lvl1pPr>
              <a:defRPr/>
            </a:lvl1pPr>
          </a:lstStyle>
          <a:p>
            <a:pPr>
              <a:defRPr/>
            </a:pPr>
            <a:fld id="{8525BA08-4325-2A49-8F17-CB36CFEC8B1C}" type="slidenum">
              <a:rPr lang="en-US"/>
              <a:pPr>
                <a:defRPr/>
              </a:pPr>
              <a:t>‹#›</a:t>
            </a:fld>
            <a:endParaRPr lang="en-US"/>
          </a:p>
        </p:txBody>
      </p:sp>
    </p:spTree>
    <p:extLst>
      <p:ext uri="{BB962C8B-B14F-4D97-AF65-F5344CB8AC3E}">
        <p14:creationId xmlns:p14="http://schemas.microsoft.com/office/powerpoint/2010/main" val="1263165086"/>
      </p:ext>
    </p:extLst>
  </p:cSld>
  <p:clrMapOvr>
    <a:masterClrMapping/>
  </p:clrMapOvr>
  <p:transition/>
</p:sldLayout>
</file>

<file path=ppt/slideLayouts/slideLayout3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Tree>
    <p:extLst>
      <p:ext uri="{BB962C8B-B14F-4D97-AF65-F5344CB8AC3E}">
        <p14:creationId xmlns:p14="http://schemas.microsoft.com/office/powerpoint/2010/main" val="901388471"/>
      </p:ext>
    </p:extLst>
  </p:cSld>
  <p:clrMapOvr>
    <a:masterClrMapping/>
  </p:clrMapOvr>
  <p:transition/>
</p:sldLayout>
</file>

<file path=ppt/slideLayouts/slideLayout39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8"/>
          <p:cNvSpPr>
            <a:spLocks noGrp="1" noChangeArrowheads="1"/>
          </p:cNvSpPr>
          <p:nvPr>
            <p:ph type="dt" sz="half" idx="10"/>
          </p:nvPr>
        </p:nvSpPr>
        <p:spPr/>
        <p:txBody>
          <a:bodyPr/>
          <a:lstStyle>
            <a:lvl1pPr>
              <a:defRPr/>
            </a:lvl1pPr>
          </a:lstStyle>
          <a:p>
            <a:pPr>
              <a:defRPr/>
            </a:pPr>
            <a:endParaRPr lang="en-US"/>
          </a:p>
        </p:txBody>
      </p:sp>
      <p:sp>
        <p:nvSpPr>
          <p:cNvPr id="4" name="Rectangle 1029"/>
          <p:cNvSpPr>
            <a:spLocks noGrp="1" noChangeArrowheads="1"/>
          </p:cNvSpPr>
          <p:nvPr>
            <p:ph type="ftr" sz="quarter" idx="11"/>
          </p:nvPr>
        </p:nvSpPr>
        <p:spPr/>
        <p:txBody>
          <a:bodyPr/>
          <a:lstStyle>
            <a:lvl1pPr algn="l">
              <a:defRPr/>
            </a:lvl1pPr>
          </a:lstStyle>
          <a:p>
            <a:pPr>
              <a:defRPr/>
            </a:pPr>
            <a:endParaRPr lang="en-US"/>
          </a:p>
        </p:txBody>
      </p:sp>
      <p:sp>
        <p:nvSpPr>
          <p:cNvPr id="5" name="Rectangle 1030"/>
          <p:cNvSpPr>
            <a:spLocks noGrp="1" noChangeArrowheads="1"/>
          </p:cNvSpPr>
          <p:nvPr>
            <p:ph type="sldNum" sz="quarter" idx="12"/>
          </p:nvPr>
        </p:nvSpPr>
        <p:spPr/>
        <p:txBody>
          <a:bodyPr/>
          <a:lstStyle>
            <a:lvl1pPr>
              <a:defRPr/>
            </a:lvl1pPr>
          </a:lstStyle>
          <a:p>
            <a:pPr>
              <a:defRPr/>
            </a:pPr>
            <a:fld id="{E47E3018-3F42-414E-9577-851D4BC46275}" type="slidenum">
              <a:rPr lang="en-US"/>
              <a:pPr>
                <a:defRPr/>
              </a:pPr>
              <a:t>‹#›</a:t>
            </a:fld>
            <a:endParaRPr lang="en-US"/>
          </a:p>
        </p:txBody>
      </p:sp>
    </p:spTree>
    <p:extLst>
      <p:ext uri="{BB962C8B-B14F-4D97-AF65-F5344CB8AC3E}">
        <p14:creationId xmlns:p14="http://schemas.microsoft.com/office/powerpoint/2010/main" val="223365782"/>
      </p:ext>
    </p:extLst>
  </p:cSld>
  <p:clrMapOvr>
    <a:masterClrMapping/>
  </p:clrMapOvr>
  <p:transition/>
</p:sldLayout>
</file>

<file path=ppt/slideLayouts/slideLayout39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8"/>
          <p:cNvSpPr>
            <a:spLocks noGrp="1" noChangeArrowheads="1"/>
          </p:cNvSpPr>
          <p:nvPr>
            <p:ph type="dt" sz="half" idx="10"/>
          </p:nvPr>
        </p:nvSpPr>
        <p:spPr/>
        <p:txBody>
          <a:bodyPr/>
          <a:lstStyle>
            <a:lvl1pPr>
              <a:defRPr/>
            </a:lvl1pPr>
          </a:lstStyle>
          <a:p>
            <a:pPr>
              <a:defRPr/>
            </a:pPr>
            <a:endParaRPr lang="en-US"/>
          </a:p>
        </p:txBody>
      </p:sp>
      <p:sp>
        <p:nvSpPr>
          <p:cNvPr id="3" name="Rectangle 1029"/>
          <p:cNvSpPr>
            <a:spLocks noGrp="1" noChangeArrowheads="1"/>
          </p:cNvSpPr>
          <p:nvPr>
            <p:ph type="ftr" sz="quarter" idx="11"/>
          </p:nvPr>
        </p:nvSpPr>
        <p:spPr/>
        <p:txBody>
          <a:bodyPr/>
          <a:lstStyle>
            <a:lvl1pPr algn="l">
              <a:defRPr/>
            </a:lvl1pPr>
          </a:lstStyle>
          <a:p>
            <a:pPr>
              <a:defRPr/>
            </a:pPr>
            <a:endParaRPr lang="en-US"/>
          </a:p>
        </p:txBody>
      </p:sp>
      <p:sp>
        <p:nvSpPr>
          <p:cNvPr id="4" name="Rectangle 1030"/>
          <p:cNvSpPr>
            <a:spLocks noGrp="1" noChangeArrowheads="1"/>
          </p:cNvSpPr>
          <p:nvPr>
            <p:ph type="sldNum" sz="quarter" idx="12"/>
          </p:nvPr>
        </p:nvSpPr>
        <p:spPr/>
        <p:txBody>
          <a:bodyPr/>
          <a:lstStyle>
            <a:lvl1pPr>
              <a:defRPr/>
            </a:lvl1pPr>
          </a:lstStyle>
          <a:p>
            <a:pPr>
              <a:defRPr/>
            </a:pPr>
            <a:fld id="{D6604D93-8A0D-824E-9490-B24562CDB1E1}" type="slidenum">
              <a:rPr lang="en-US"/>
              <a:pPr>
                <a:defRPr/>
              </a:pPr>
              <a:t>‹#›</a:t>
            </a:fld>
            <a:endParaRPr lang="en-US"/>
          </a:p>
        </p:txBody>
      </p:sp>
    </p:spTree>
    <p:extLst>
      <p:ext uri="{BB962C8B-B14F-4D97-AF65-F5344CB8AC3E}">
        <p14:creationId xmlns:p14="http://schemas.microsoft.com/office/powerpoint/2010/main" val="127345476"/>
      </p:ext>
    </p:extLst>
  </p:cSld>
  <p:clrMapOvr>
    <a:masterClrMapping/>
  </p:clrMapOvr>
  <p:transition/>
</p:sldLayout>
</file>

<file path=ppt/slideLayouts/slideLayout39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8"/>
          <p:cNvSpPr>
            <a:spLocks noGrp="1" noChangeArrowheads="1"/>
          </p:cNvSpPr>
          <p:nvPr>
            <p:ph type="dt" sz="half" idx="10"/>
          </p:nvPr>
        </p:nvSpPr>
        <p:spPr/>
        <p:txBody>
          <a:bodyPr/>
          <a:lstStyle>
            <a:lvl1pPr>
              <a:defRPr/>
            </a:lvl1pPr>
          </a:lstStyle>
          <a:p>
            <a:pPr>
              <a:defRPr/>
            </a:pPr>
            <a:endParaRPr lang="en-US"/>
          </a:p>
        </p:txBody>
      </p:sp>
      <p:sp>
        <p:nvSpPr>
          <p:cNvPr id="6" name="Rectangle 1029"/>
          <p:cNvSpPr>
            <a:spLocks noGrp="1" noChangeArrowheads="1"/>
          </p:cNvSpPr>
          <p:nvPr>
            <p:ph type="ftr" sz="quarter" idx="11"/>
          </p:nvPr>
        </p:nvSpPr>
        <p:spPr/>
        <p:txBody>
          <a:bodyPr/>
          <a:lstStyle>
            <a:lvl1pPr algn="l">
              <a:defRPr/>
            </a:lvl1pPr>
          </a:lstStyle>
          <a:p>
            <a:pPr>
              <a:defRPr/>
            </a:pPr>
            <a:endParaRPr lang="en-US"/>
          </a:p>
        </p:txBody>
      </p:sp>
      <p:sp>
        <p:nvSpPr>
          <p:cNvPr id="7" name="Rectangle 1030"/>
          <p:cNvSpPr>
            <a:spLocks noGrp="1" noChangeArrowheads="1"/>
          </p:cNvSpPr>
          <p:nvPr>
            <p:ph type="sldNum" sz="quarter" idx="12"/>
          </p:nvPr>
        </p:nvSpPr>
        <p:spPr/>
        <p:txBody>
          <a:bodyPr/>
          <a:lstStyle>
            <a:lvl1pPr>
              <a:defRPr/>
            </a:lvl1pPr>
          </a:lstStyle>
          <a:p>
            <a:pPr>
              <a:defRPr/>
            </a:pPr>
            <a:fld id="{0246AC23-37FE-EA4B-B83D-8985F7056407}" type="slidenum">
              <a:rPr lang="en-US"/>
              <a:pPr>
                <a:defRPr/>
              </a:pPr>
              <a:t>‹#›</a:t>
            </a:fld>
            <a:endParaRPr lang="en-US"/>
          </a:p>
        </p:txBody>
      </p:sp>
    </p:spTree>
    <p:extLst>
      <p:ext uri="{BB962C8B-B14F-4D97-AF65-F5344CB8AC3E}">
        <p14:creationId xmlns:p14="http://schemas.microsoft.com/office/powerpoint/2010/main" val="1478822884"/>
      </p:ext>
    </p:extLst>
  </p:cSld>
  <p:clrMapOvr>
    <a:masterClrMapping/>
  </p:clrMapOvr>
  <p:transition/>
</p:sldLayout>
</file>

<file path=ppt/slideLayouts/slideLayout39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8"/>
          <p:cNvSpPr>
            <a:spLocks noGrp="1" noChangeArrowheads="1"/>
          </p:cNvSpPr>
          <p:nvPr>
            <p:ph type="dt" sz="half" idx="10"/>
          </p:nvPr>
        </p:nvSpPr>
        <p:spPr/>
        <p:txBody>
          <a:bodyPr/>
          <a:lstStyle>
            <a:lvl1pPr>
              <a:defRPr/>
            </a:lvl1pPr>
          </a:lstStyle>
          <a:p>
            <a:pPr>
              <a:defRPr/>
            </a:pPr>
            <a:endParaRPr lang="en-US"/>
          </a:p>
        </p:txBody>
      </p:sp>
      <p:sp>
        <p:nvSpPr>
          <p:cNvPr id="6" name="Rectangle 1029"/>
          <p:cNvSpPr>
            <a:spLocks noGrp="1" noChangeArrowheads="1"/>
          </p:cNvSpPr>
          <p:nvPr>
            <p:ph type="ftr" sz="quarter" idx="11"/>
          </p:nvPr>
        </p:nvSpPr>
        <p:spPr/>
        <p:txBody>
          <a:bodyPr/>
          <a:lstStyle>
            <a:lvl1pPr algn="l">
              <a:defRPr/>
            </a:lvl1pPr>
          </a:lstStyle>
          <a:p>
            <a:pPr>
              <a:defRPr/>
            </a:pPr>
            <a:endParaRPr lang="en-US"/>
          </a:p>
        </p:txBody>
      </p:sp>
      <p:sp>
        <p:nvSpPr>
          <p:cNvPr id="7" name="Rectangle 1030"/>
          <p:cNvSpPr>
            <a:spLocks noGrp="1" noChangeArrowheads="1"/>
          </p:cNvSpPr>
          <p:nvPr>
            <p:ph type="sldNum" sz="quarter" idx="12"/>
          </p:nvPr>
        </p:nvSpPr>
        <p:spPr/>
        <p:txBody>
          <a:bodyPr/>
          <a:lstStyle>
            <a:lvl1pPr>
              <a:defRPr/>
            </a:lvl1pPr>
          </a:lstStyle>
          <a:p>
            <a:pPr>
              <a:defRPr/>
            </a:pPr>
            <a:fld id="{C30551B5-1B83-DC4F-A4F2-A766472CC1D6}" type="slidenum">
              <a:rPr lang="en-US"/>
              <a:pPr>
                <a:defRPr/>
              </a:pPr>
              <a:t>‹#›</a:t>
            </a:fld>
            <a:endParaRPr lang="en-US"/>
          </a:p>
        </p:txBody>
      </p:sp>
    </p:spTree>
    <p:extLst>
      <p:ext uri="{BB962C8B-B14F-4D97-AF65-F5344CB8AC3E}">
        <p14:creationId xmlns:p14="http://schemas.microsoft.com/office/powerpoint/2010/main" val="897693995"/>
      </p:ext>
    </p:extLst>
  </p:cSld>
  <p:clrMapOvr>
    <a:masterClrMapping/>
  </p:clrMapOvr>
  <p:transition/>
</p:sldLayout>
</file>

<file path=ppt/slideLayouts/slideLayout39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p:txBody>
          <a:bodyPr/>
          <a:lstStyle>
            <a:lvl1pPr>
              <a:defRPr/>
            </a:lvl1pPr>
          </a:lstStyle>
          <a:p>
            <a:pPr>
              <a:defRPr/>
            </a:pPr>
            <a:endParaRPr lang="en-US"/>
          </a:p>
        </p:txBody>
      </p:sp>
      <p:sp>
        <p:nvSpPr>
          <p:cNvPr id="5" name="Rectangle 1029"/>
          <p:cNvSpPr>
            <a:spLocks noGrp="1" noChangeArrowheads="1"/>
          </p:cNvSpPr>
          <p:nvPr>
            <p:ph type="ftr" sz="quarter" idx="11"/>
          </p:nvPr>
        </p:nvSpPr>
        <p:spPr/>
        <p:txBody>
          <a:bodyPr/>
          <a:lstStyle>
            <a:lvl1pPr algn="l">
              <a:defRPr/>
            </a:lvl1pPr>
          </a:lstStyle>
          <a:p>
            <a:pPr>
              <a:defRPr/>
            </a:pPr>
            <a:endParaRPr lang="en-US"/>
          </a:p>
        </p:txBody>
      </p:sp>
      <p:sp>
        <p:nvSpPr>
          <p:cNvPr id="6" name="Rectangle 1030"/>
          <p:cNvSpPr>
            <a:spLocks noGrp="1" noChangeArrowheads="1"/>
          </p:cNvSpPr>
          <p:nvPr>
            <p:ph type="sldNum" sz="quarter" idx="12"/>
          </p:nvPr>
        </p:nvSpPr>
        <p:spPr/>
        <p:txBody>
          <a:bodyPr/>
          <a:lstStyle>
            <a:lvl1pPr>
              <a:defRPr/>
            </a:lvl1pPr>
          </a:lstStyle>
          <a:p>
            <a:pPr>
              <a:defRPr/>
            </a:pPr>
            <a:fld id="{DE05CC64-E897-7842-AD9F-BC6A527E0544}" type="slidenum">
              <a:rPr lang="en-US"/>
              <a:pPr>
                <a:defRPr/>
              </a:pPr>
              <a:t>‹#›</a:t>
            </a:fld>
            <a:endParaRPr lang="en-US"/>
          </a:p>
        </p:txBody>
      </p:sp>
    </p:spTree>
    <p:extLst>
      <p:ext uri="{BB962C8B-B14F-4D97-AF65-F5344CB8AC3E}">
        <p14:creationId xmlns:p14="http://schemas.microsoft.com/office/powerpoint/2010/main" val="1499018162"/>
      </p:ext>
    </p:extLst>
  </p:cSld>
  <p:clrMapOvr>
    <a:masterClrMapping/>
  </p:clrMapOvr>
  <p:transition/>
</p:sldLayout>
</file>

<file path=ppt/slideLayouts/slideLayout39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705600" y="1295400"/>
            <a:ext cx="1752600" cy="48006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447800" y="1295400"/>
            <a:ext cx="5105400" cy="48006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p:txBody>
          <a:bodyPr/>
          <a:lstStyle>
            <a:lvl1pPr>
              <a:defRPr/>
            </a:lvl1pPr>
          </a:lstStyle>
          <a:p>
            <a:pPr>
              <a:defRPr/>
            </a:pPr>
            <a:endParaRPr lang="en-US"/>
          </a:p>
        </p:txBody>
      </p:sp>
      <p:sp>
        <p:nvSpPr>
          <p:cNvPr id="5" name="Rectangle 1029"/>
          <p:cNvSpPr>
            <a:spLocks noGrp="1" noChangeArrowheads="1"/>
          </p:cNvSpPr>
          <p:nvPr>
            <p:ph type="ftr" sz="quarter" idx="11"/>
          </p:nvPr>
        </p:nvSpPr>
        <p:spPr/>
        <p:txBody>
          <a:bodyPr/>
          <a:lstStyle>
            <a:lvl1pPr algn="l">
              <a:defRPr/>
            </a:lvl1pPr>
          </a:lstStyle>
          <a:p>
            <a:pPr>
              <a:defRPr/>
            </a:pPr>
            <a:endParaRPr lang="en-US"/>
          </a:p>
        </p:txBody>
      </p:sp>
      <p:sp>
        <p:nvSpPr>
          <p:cNvPr id="6" name="Rectangle 1030"/>
          <p:cNvSpPr>
            <a:spLocks noGrp="1" noChangeArrowheads="1"/>
          </p:cNvSpPr>
          <p:nvPr>
            <p:ph type="sldNum" sz="quarter" idx="12"/>
          </p:nvPr>
        </p:nvSpPr>
        <p:spPr/>
        <p:txBody>
          <a:bodyPr/>
          <a:lstStyle>
            <a:lvl1pPr>
              <a:defRPr/>
            </a:lvl1pPr>
          </a:lstStyle>
          <a:p>
            <a:pPr>
              <a:defRPr/>
            </a:pPr>
            <a:fld id="{523E45B4-9DA5-C747-9576-7158D3EDE56C}" type="slidenum">
              <a:rPr lang="en-US"/>
              <a:pPr>
                <a:defRPr/>
              </a:pPr>
              <a:t>‹#›</a:t>
            </a:fld>
            <a:endParaRPr lang="en-US"/>
          </a:p>
        </p:txBody>
      </p:sp>
    </p:spTree>
    <p:extLst>
      <p:ext uri="{BB962C8B-B14F-4D97-AF65-F5344CB8AC3E}">
        <p14:creationId xmlns:p14="http://schemas.microsoft.com/office/powerpoint/2010/main" val="3615084753"/>
      </p:ext>
    </p:extLst>
  </p:cSld>
  <p:clrMapOvr>
    <a:masterClrMapping/>
  </p:clrMapOvr>
  <p:transition/>
</p:sldLayout>
</file>

<file path=ppt/slideLayouts/slideLayout39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472936876"/>
      </p:ext>
    </p:extLst>
  </p:cSld>
  <p:clrMapOvr>
    <a:masterClrMapping/>
  </p:clrMapOvr>
</p:sldLayout>
</file>

<file path=ppt/slideLayouts/slideLayout39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859657912"/>
      </p:ext>
    </p:extLst>
  </p:cSld>
  <p:clrMapOvr>
    <a:masterClrMapping/>
  </p:clrMapOvr>
</p:sldLayout>
</file>

<file path=ppt/slideLayouts/slideLayout39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972532470"/>
      </p:ext>
    </p:extLst>
  </p:cSld>
  <p:clrMapOvr>
    <a:masterClrMapping/>
  </p:clrMapOvr>
</p:sldLayout>
</file>

<file path=ppt/slideLayouts/slideLayout39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2361909915"/>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4"/>
          <p:cNvSpPr>
            <a:spLocks noGrp="1" noChangeArrowheads="1"/>
          </p:cNvSpPr>
          <p:nvPr>
            <p:ph type="dt" sz="half" idx="10"/>
          </p:nvPr>
        </p:nvSpPr>
        <p:spPr/>
        <p:txBody>
          <a:bodyPr/>
          <a:lstStyle>
            <a:lvl1pPr algn="ctr">
              <a:defRPr b="1">
                <a:latin typeface="Arial"/>
                <a:ea typeface="ＭＳ Ｐゴシック"/>
              </a:defRPr>
            </a:lvl1pPr>
          </a:lstStyle>
          <a:p>
            <a:pPr>
              <a:defRPr/>
            </a:pPr>
            <a:endParaRPr lang="en-US"/>
          </a:p>
        </p:txBody>
      </p:sp>
      <p:sp>
        <p:nvSpPr>
          <p:cNvPr id="5" name="Rectangle 45"/>
          <p:cNvSpPr>
            <a:spLocks noGrp="1" noChangeArrowheads="1"/>
          </p:cNvSpPr>
          <p:nvPr>
            <p:ph type="ftr" sz="quarter" idx="11"/>
          </p:nvPr>
        </p:nvSpPr>
        <p:spPr/>
        <p:txBody>
          <a:bodyPr/>
          <a:lstStyle>
            <a:lvl1pPr>
              <a:defRPr b="1">
                <a:latin typeface="Arial"/>
                <a:ea typeface="ＭＳ Ｐゴシック"/>
              </a:defRPr>
            </a:lvl1pPr>
          </a:lstStyle>
          <a:p>
            <a:pPr>
              <a:defRPr/>
            </a:pPr>
            <a:endParaRPr lang="en-US"/>
          </a:p>
        </p:txBody>
      </p:sp>
      <p:sp>
        <p:nvSpPr>
          <p:cNvPr id="6" name="Rectangle 46"/>
          <p:cNvSpPr>
            <a:spLocks noGrp="1" noChangeArrowheads="1"/>
          </p:cNvSpPr>
          <p:nvPr>
            <p:ph type="sldNum" sz="quarter" idx="12"/>
          </p:nvPr>
        </p:nvSpPr>
        <p:spPr/>
        <p:txBody>
          <a:bodyPr/>
          <a:lstStyle>
            <a:lvl1pPr>
              <a:defRPr b="1">
                <a:latin typeface="Arial"/>
                <a:ea typeface="ＭＳ Ｐゴシック"/>
              </a:defRPr>
            </a:lvl1pPr>
          </a:lstStyle>
          <a:p>
            <a:pPr>
              <a:defRPr/>
            </a:pPr>
            <a:fld id="{A2944258-1220-104F-BAA6-4C165A691212}" type="slidenum">
              <a:rPr lang="en-US"/>
              <a:pPr>
                <a:defRPr/>
              </a:pPr>
              <a:t>‹#›</a:t>
            </a:fld>
            <a:endParaRPr lang="en-US"/>
          </a:p>
        </p:txBody>
      </p:sp>
    </p:spTree>
    <p:extLst>
      <p:ext uri="{BB962C8B-B14F-4D97-AF65-F5344CB8AC3E}">
        <p14:creationId xmlns:p14="http://schemas.microsoft.com/office/powerpoint/2010/main" val="2663116438"/>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157288" y="1981200"/>
            <a:ext cx="3819525"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129213" y="1981200"/>
            <a:ext cx="3819525"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4022358078"/>
      </p:ext>
    </p:extLst>
  </p:cSld>
  <p:clrMapOvr>
    <a:masterClrMapping/>
  </p:clrMapOvr>
  <p:transition/>
</p:sldLayout>
</file>

<file path=ppt/slideLayouts/slideLayout40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309920156"/>
      </p:ext>
    </p:extLst>
  </p:cSld>
  <p:clrMapOvr>
    <a:masterClrMapping/>
  </p:clrMapOvr>
</p:sldLayout>
</file>

<file path=ppt/slideLayouts/slideLayout40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653749316"/>
      </p:ext>
    </p:extLst>
  </p:cSld>
  <p:clrMapOvr>
    <a:masterClrMapping/>
  </p:clrMapOvr>
</p:sldLayout>
</file>

<file path=ppt/slideLayouts/slideLayout40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279147793"/>
      </p:ext>
    </p:extLst>
  </p:cSld>
  <p:clrMapOvr>
    <a:masterClrMapping/>
  </p:clrMapOvr>
</p:sldLayout>
</file>

<file path=ppt/slideLayouts/slideLayout40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4266290288"/>
      </p:ext>
    </p:extLst>
  </p:cSld>
  <p:clrMapOvr>
    <a:masterClrMapping/>
  </p:clrMapOvr>
</p:sldLayout>
</file>

<file path=ppt/slideLayouts/slideLayout40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072332440"/>
      </p:ext>
    </p:extLst>
  </p:cSld>
  <p:clrMapOvr>
    <a:masterClrMapping/>
  </p:clrMapOvr>
</p:sldLayout>
</file>

<file path=ppt/slideLayouts/slideLayout40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717857701"/>
      </p:ext>
    </p:extLst>
  </p:cSld>
  <p:clrMapOvr>
    <a:masterClrMapping/>
  </p:clrMapOvr>
</p:sldLayout>
</file>

<file path=ppt/slideLayouts/slideLayout40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2850204880"/>
      </p:ext>
    </p:extLst>
  </p:cSld>
  <p:clrMapOvr>
    <a:masterClrMapping/>
  </p:clrMapOvr>
</p:sldLayout>
</file>

<file path=ppt/slideLayouts/slideLayout407.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GB"/>
          </a:p>
        </p:txBody>
      </p:sp>
      <p:sp>
        <p:nvSpPr>
          <p:cNvPr id="3" name="Rectangle 5"/>
          <p:cNvSpPr>
            <a:spLocks noGrp="1" noChangeArrowheads="1"/>
          </p:cNvSpPr>
          <p:nvPr>
            <p:ph type="ftr" sz="quarter" idx="11"/>
          </p:nvPr>
        </p:nvSpPr>
        <p:spPr>
          <a:ln/>
        </p:spPr>
        <p:txBody>
          <a:bodyPr/>
          <a:lstStyle>
            <a:lvl1pPr>
              <a:defRPr/>
            </a:lvl1pPr>
          </a:lstStyle>
          <a:p>
            <a:pPr>
              <a:defRPr/>
            </a:pPr>
            <a:endParaRPr lang="en-GB"/>
          </a:p>
        </p:txBody>
      </p:sp>
      <p:sp>
        <p:nvSpPr>
          <p:cNvPr id="4" name="Rectangle 6"/>
          <p:cNvSpPr>
            <a:spLocks noGrp="1" noChangeArrowheads="1"/>
          </p:cNvSpPr>
          <p:nvPr>
            <p:ph type="sldNum" sz="quarter" idx="12"/>
          </p:nvPr>
        </p:nvSpPr>
        <p:spPr>
          <a:ln/>
        </p:spPr>
        <p:txBody>
          <a:bodyPr/>
          <a:lstStyle>
            <a:lvl1pPr>
              <a:defRPr/>
            </a:lvl1pPr>
          </a:lstStyle>
          <a:p>
            <a:pPr>
              <a:defRPr/>
            </a:pPr>
            <a:fld id="{37C960C3-C098-8C49-87DA-292DA6F71F00}" type="slidenum">
              <a:rPr lang="en-GB"/>
              <a:pPr>
                <a:defRPr/>
              </a:pPr>
              <a:t>‹#›</a:t>
            </a:fld>
            <a:endParaRPr lang="en-GB"/>
          </a:p>
        </p:txBody>
      </p:sp>
    </p:spTree>
    <p:extLst>
      <p:ext uri="{BB962C8B-B14F-4D97-AF65-F5344CB8AC3E}">
        <p14:creationId xmlns:p14="http://schemas.microsoft.com/office/powerpoint/2010/main" val="2313820680"/>
      </p:ext>
    </p:extLst>
  </p:cSld>
  <p:clrMapOvr>
    <a:masterClrMapping/>
  </p:clrMapOvr>
</p:sldLayout>
</file>

<file path=ppt/slideLayouts/slideLayout40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defRPr>
                <a:latin typeface="Times New Roman" charset="0"/>
                <a:ea typeface="ＭＳ Ｐゴシック"/>
              </a:defRPr>
            </a:lvl1pPr>
          </a:lstStyle>
          <a:p>
            <a:pPr>
              <a:defRPr/>
            </a:pPr>
            <a:endParaRPr lang="en-US"/>
          </a:p>
        </p:txBody>
      </p:sp>
      <p:sp>
        <p:nvSpPr>
          <p:cNvPr id="5" name="Rectangle 5"/>
          <p:cNvSpPr>
            <a:spLocks noGrp="1" noChangeArrowheads="1"/>
          </p:cNvSpPr>
          <p:nvPr>
            <p:ph type="ftr" sz="quarter" idx="11"/>
          </p:nvPr>
        </p:nvSpPr>
        <p:spPr/>
        <p:txBody>
          <a:bodyPr/>
          <a:lstStyle>
            <a:lvl1pPr>
              <a:defRPr>
                <a:latin typeface="Times New Roman" charset="0"/>
                <a:ea typeface="ＭＳ Ｐゴシック"/>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Times New Roman" charset="0"/>
                <a:ea typeface="ＭＳ Ｐゴシック"/>
              </a:defRPr>
            </a:lvl1pPr>
          </a:lstStyle>
          <a:p>
            <a:pPr>
              <a:defRPr/>
            </a:pPr>
            <a:fld id="{E8D361DC-EC87-B949-946C-0E6568EEC020}" type="slidenum">
              <a:rPr lang="en-US"/>
              <a:pPr>
                <a:defRPr/>
              </a:pPr>
              <a:t>‹#›</a:t>
            </a:fld>
            <a:endParaRPr lang="en-US"/>
          </a:p>
        </p:txBody>
      </p:sp>
    </p:spTree>
    <p:extLst>
      <p:ext uri="{BB962C8B-B14F-4D97-AF65-F5344CB8AC3E}">
        <p14:creationId xmlns:p14="http://schemas.microsoft.com/office/powerpoint/2010/main" val="2757583137"/>
      </p:ext>
    </p:extLst>
  </p:cSld>
  <p:clrMapOvr>
    <a:masterClrMapping/>
  </p:clrMapOvr>
</p:sldLayout>
</file>

<file path=ppt/slideLayouts/slideLayout40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atin typeface="Times New Roman" charset="0"/>
                <a:ea typeface="ＭＳ Ｐゴシック"/>
              </a:defRPr>
            </a:lvl1pPr>
          </a:lstStyle>
          <a:p>
            <a:pPr>
              <a:defRPr/>
            </a:pPr>
            <a:endParaRPr lang="en-US"/>
          </a:p>
        </p:txBody>
      </p:sp>
      <p:sp>
        <p:nvSpPr>
          <p:cNvPr id="5" name="Rectangle 5"/>
          <p:cNvSpPr>
            <a:spLocks noGrp="1" noChangeArrowheads="1"/>
          </p:cNvSpPr>
          <p:nvPr>
            <p:ph type="ftr" sz="quarter" idx="11"/>
          </p:nvPr>
        </p:nvSpPr>
        <p:spPr/>
        <p:txBody>
          <a:bodyPr/>
          <a:lstStyle>
            <a:lvl1pPr>
              <a:defRPr>
                <a:latin typeface="Times New Roman" charset="0"/>
                <a:ea typeface="ＭＳ Ｐゴシック"/>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Times New Roman" charset="0"/>
                <a:ea typeface="ＭＳ Ｐゴシック"/>
              </a:defRPr>
            </a:lvl1pPr>
          </a:lstStyle>
          <a:p>
            <a:pPr>
              <a:defRPr/>
            </a:pPr>
            <a:fld id="{F36CF214-0029-5145-B7D9-1AD3DE546FC3}" type="slidenum">
              <a:rPr lang="en-US"/>
              <a:pPr>
                <a:defRPr/>
              </a:pPr>
              <a:t>‹#›</a:t>
            </a:fld>
            <a:endParaRPr lang="en-US"/>
          </a:p>
        </p:txBody>
      </p:sp>
    </p:spTree>
    <p:extLst>
      <p:ext uri="{BB962C8B-B14F-4D97-AF65-F5344CB8AC3E}">
        <p14:creationId xmlns:p14="http://schemas.microsoft.com/office/powerpoint/2010/main" val="248039641"/>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26622403"/>
      </p:ext>
    </p:extLst>
  </p:cSld>
  <p:clrMapOvr>
    <a:masterClrMapping/>
  </p:clrMapOvr>
  <p:transition/>
</p:sldLayout>
</file>

<file path=ppt/slideLayouts/slideLayout41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defRPr>
                <a:latin typeface="Times New Roman" charset="0"/>
                <a:ea typeface="ＭＳ Ｐゴシック"/>
              </a:defRPr>
            </a:lvl1pPr>
          </a:lstStyle>
          <a:p>
            <a:pPr>
              <a:defRPr/>
            </a:pPr>
            <a:endParaRPr lang="en-US"/>
          </a:p>
        </p:txBody>
      </p:sp>
      <p:sp>
        <p:nvSpPr>
          <p:cNvPr id="5" name="Rectangle 5"/>
          <p:cNvSpPr>
            <a:spLocks noGrp="1" noChangeArrowheads="1"/>
          </p:cNvSpPr>
          <p:nvPr>
            <p:ph type="ftr" sz="quarter" idx="11"/>
          </p:nvPr>
        </p:nvSpPr>
        <p:spPr/>
        <p:txBody>
          <a:bodyPr/>
          <a:lstStyle>
            <a:lvl1pPr>
              <a:defRPr>
                <a:latin typeface="Times New Roman" charset="0"/>
                <a:ea typeface="ＭＳ Ｐゴシック"/>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Times New Roman" charset="0"/>
                <a:ea typeface="ＭＳ Ｐゴシック"/>
              </a:defRPr>
            </a:lvl1pPr>
          </a:lstStyle>
          <a:p>
            <a:pPr>
              <a:defRPr/>
            </a:pPr>
            <a:fld id="{0EF8BAD1-C988-AF45-90DA-FEDA1C9782AF}" type="slidenum">
              <a:rPr lang="en-US"/>
              <a:pPr>
                <a:defRPr/>
              </a:pPr>
              <a:t>‹#›</a:t>
            </a:fld>
            <a:endParaRPr lang="en-US"/>
          </a:p>
        </p:txBody>
      </p:sp>
    </p:spTree>
    <p:extLst>
      <p:ext uri="{BB962C8B-B14F-4D97-AF65-F5344CB8AC3E}">
        <p14:creationId xmlns:p14="http://schemas.microsoft.com/office/powerpoint/2010/main" val="480082359"/>
      </p:ext>
    </p:extLst>
  </p:cSld>
  <p:clrMapOvr>
    <a:masterClrMapping/>
  </p:clrMapOvr>
</p:sldLayout>
</file>

<file path=ppt/slideLayouts/slideLayout41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defRPr>
                <a:latin typeface="Times New Roman" charset="0"/>
                <a:ea typeface="ＭＳ Ｐゴシック"/>
              </a:defRPr>
            </a:lvl1pPr>
          </a:lstStyle>
          <a:p>
            <a:pPr>
              <a:defRPr/>
            </a:pPr>
            <a:endParaRPr lang="en-US"/>
          </a:p>
        </p:txBody>
      </p:sp>
      <p:sp>
        <p:nvSpPr>
          <p:cNvPr id="6" name="Rectangle 5"/>
          <p:cNvSpPr>
            <a:spLocks noGrp="1" noChangeArrowheads="1"/>
          </p:cNvSpPr>
          <p:nvPr>
            <p:ph type="ftr" sz="quarter" idx="11"/>
          </p:nvPr>
        </p:nvSpPr>
        <p:spPr/>
        <p:txBody>
          <a:bodyPr/>
          <a:lstStyle>
            <a:lvl1pPr>
              <a:defRPr>
                <a:latin typeface="Times New Roman" charset="0"/>
                <a:ea typeface="ＭＳ Ｐゴシック"/>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Times New Roman" charset="0"/>
                <a:ea typeface="ＭＳ Ｐゴシック"/>
              </a:defRPr>
            </a:lvl1pPr>
          </a:lstStyle>
          <a:p>
            <a:pPr>
              <a:defRPr/>
            </a:pPr>
            <a:fld id="{B936A6B5-5683-A348-8287-BDE0B5F760F4}" type="slidenum">
              <a:rPr lang="en-US"/>
              <a:pPr>
                <a:defRPr/>
              </a:pPr>
              <a:t>‹#›</a:t>
            </a:fld>
            <a:endParaRPr lang="en-US"/>
          </a:p>
        </p:txBody>
      </p:sp>
    </p:spTree>
    <p:extLst>
      <p:ext uri="{BB962C8B-B14F-4D97-AF65-F5344CB8AC3E}">
        <p14:creationId xmlns:p14="http://schemas.microsoft.com/office/powerpoint/2010/main" val="1853112487"/>
      </p:ext>
    </p:extLst>
  </p:cSld>
  <p:clrMapOvr>
    <a:masterClrMapping/>
  </p:clrMapOvr>
</p:sldLayout>
</file>

<file path=ppt/slideLayouts/slideLayout41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defRPr>
                <a:latin typeface="Times New Roman" charset="0"/>
                <a:ea typeface="ＭＳ Ｐゴシック"/>
              </a:defRPr>
            </a:lvl1pPr>
          </a:lstStyle>
          <a:p>
            <a:pPr>
              <a:defRPr/>
            </a:pPr>
            <a:endParaRPr lang="en-US"/>
          </a:p>
        </p:txBody>
      </p:sp>
      <p:sp>
        <p:nvSpPr>
          <p:cNvPr id="8" name="Rectangle 5"/>
          <p:cNvSpPr>
            <a:spLocks noGrp="1" noChangeArrowheads="1"/>
          </p:cNvSpPr>
          <p:nvPr>
            <p:ph type="ftr" sz="quarter" idx="11"/>
          </p:nvPr>
        </p:nvSpPr>
        <p:spPr/>
        <p:txBody>
          <a:bodyPr/>
          <a:lstStyle>
            <a:lvl1pPr>
              <a:defRPr>
                <a:latin typeface="Times New Roman" charset="0"/>
                <a:ea typeface="ＭＳ Ｐゴシック"/>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atin typeface="Times New Roman" charset="0"/>
                <a:ea typeface="ＭＳ Ｐゴシック"/>
              </a:defRPr>
            </a:lvl1pPr>
          </a:lstStyle>
          <a:p>
            <a:pPr>
              <a:defRPr/>
            </a:pPr>
            <a:fld id="{DB32643E-F11D-2746-BFF5-8FBD58D4FC5B}" type="slidenum">
              <a:rPr lang="en-US"/>
              <a:pPr>
                <a:defRPr/>
              </a:pPr>
              <a:t>‹#›</a:t>
            </a:fld>
            <a:endParaRPr lang="en-US"/>
          </a:p>
        </p:txBody>
      </p:sp>
    </p:spTree>
    <p:extLst>
      <p:ext uri="{BB962C8B-B14F-4D97-AF65-F5344CB8AC3E}">
        <p14:creationId xmlns:p14="http://schemas.microsoft.com/office/powerpoint/2010/main" val="3273918625"/>
      </p:ext>
    </p:extLst>
  </p:cSld>
  <p:clrMapOvr>
    <a:masterClrMapping/>
  </p:clrMapOvr>
</p:sldLayout>
</file>

<file path=ppt/slideLayouts/slideLayout41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defRPr>
                <a:latin typeface="Times New Roman" charset="0"/>
                <a:ea typeface="ＭＳ Ｐゴシック"/>
              </a:defRPr>
            </a:lvl1pPr>
          </a:lstStyle>
          <a:p>
            <a:pPr>
              <a:defRPr/>
            </a:pPr>
            <a:endParaRPr lang="en-US"/>
          </a:p>
        </p:txBody>
      </p:sp>
      <p:sp>
        <p:nvSpPr>
          <p:cNvPr id="4" name="Rectangle 5"/>
          <p:cNvSpPr>
            <a:spLocks noGrp="1" noChangeArrowheads="1"/>
          </p:cNvSpPr>
          <p:nvPr>
            <p:ph type="ftr" sz="quarter" idx="11"/>
          </p:nvPr>
        </p:nvSpPr>
        <p:spPr/>
        <p:txBody>
          <a:bodyPr/>
          <a:lstStyle>
            <a:lvl1pPr>
              <a:defRPr>
                <a:latin typeface="Times New Roman" charset="0"/>
                <a:ea typeface="ＭＳ Ｐゴシック"/>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atin typeface="Times New Roman" charset="0"/>
                <a:ea typeface="ＭＳ Ｐゴシック"/>
              </a:defRPr>
            </a:lvl1pPr>
          </a:lstStyle>
          <a:p>
            <a:pPr>
              <a:defRPr/>
            </a:pPr>
            <a:fld id="{1DAFBB99-11F7-C74C-B5CB-A38110C4EF56}" type="slidenum">
              <a:rPr lang="en-US"/>
              <a:pPr>
                <a:defRPr/>
              </a:pPr>
              <a:t>‹#›</a:t>
            </a:fld>
            <a:endParaRPr lang="en-US"/>
          </a:p>
        </p:txBody>
      </p:sp>
    </p:spTree>
    <p:extLst>
      <p:ext uri="{BB962C8B-B14F-4D97-AF65-F5344CB8AC3E}">
        <p14:creationId xmlns:p14="http://schemas.microsoft.com/office/powerpoint/2010/main" val="1770747508"/>
      </p:ext>
    </p:extLst>
  </p:cSld>
  <p:clrMapOvr>
    <a:masterClrMapping/>
  </p:clrMapOvr>
</p:sldLayout>
</file>

<file path=ppt/slideLayouts/slideLayout41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atin typeface="Times New Roman" charset="0"/>
                <a:ea typeface="ＭＳ Ｐゴシック"/>
              </a:defRPr>
            </a:lvl1pPr>
          </a:lstStyle>
          <a:p>
            <a:pPr>
              <a:defRPr/>
            </a:pPr>
            <a:endParaRPr lang="en-US"/>
          </a:p>
        </p:txBody>
      </p:sp>
      <p:sp>
        <p:nvSpPr>
          <p:cNvPr id="3" name="Rectangle 5"/>
          <p:cNvSpPr>
            <a:spLocks noGrp="1" noChangeArrowheads="1"/>
          </p:cNvSpPr>
          <p:nvPr>
            <p:ph type="ftr" sz="quarter" idx="11"/>
          </p:nvPr>
        </p:nvSpPr>
        <p:spPr/>
        <p:txBody>
          <a:bodyPr/>
          <a:lstStyle>
            <a:lvl1pPr>
              <a:defRPr>
                <a:latin typeface="Times New Roman" charset="0"/>
                <a:ea typeface="ＭＳ Ｐゴシック"/>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atin typeface="Times New Roman" charset="0"/>
                <a:ea typeface="ＭＳ Ｐゴシック"/>
              </a:defRPr>
            </a:lvl1pPr>
          </a:lstStyle>
          <a:p>
            <a:pPr>
              <a:defRPr/>
            </a:pPr>
            <a:fld id="{DA416B12-381F-574C-8C8E-19D5E222D5BE}" type="slidenum">
              <a:rPr lang="en-US"/>
              <a:pPr>
                <a:defRPr/>
              </a:pPr>
              <a:t>‹#›</a:t>
            </a:fld>
            <a:endParaRPr lang="en-US"/>
          </a:p>
        </p:txBody>
      </p:sp>
    </p:spTree>
    <p:extLst>
      <p:ext uri="{BB962C8B-B14F-4D97-AF65-F5344CB8AC3E}">
        <p14:creationId xmlns:p14="http://schemas.microsoft.com/office/powerpoint/2010/main" val="487255443"/>
      </p:ext>
    </p:extLst>
  </p:cSld>
  <p:clrMapOvr>
    <a:masterClrMapping/>
  </p:clrMapOvr>
</p:sldLayout>
</file>

<file path=ppt/slideLayouts/slideLayout41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atin typeface="Times New Roman" charset="0"/>
                <a:ea typeface="ＭＳ Ｐゴシック"/>
              </a:defRPr>
            </a:lvl1pPr>
          </a:lstStyle>
          <a:p>
            <a:pPr>
              <a:defRPr/>
            </a:pPr>
            <a:endParaRPr lang="en-US"/>
          </a:p>
        </p:txBody>
      </p:sp>
      <p:sp>
        <p:nvSpPr>
          <p:cNvPr id="6" name="Rectangle 5"/>
          <p:cNvSpPr>
            <a:spLocks noGrp="1" noChangeArrowheads="1"/>
          </p:cNvSpPr>
          <p:nvPr>
            <p:ph type="ftr" sz="quarter" idx="11"/>
          </p:nvPr>
        </p:nvSpPr>
        <p:spPr/>
        <p:txBody>
          <a:bodyPr/>
          <a:lstStyle>
            <a:lvl1pPr>
              <a:defRPr>
                <a:latin typeface="Times New Roman" charset="0"/>
                <a:ea typeface="ＭＳ Ｐゴシック"/>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Times New Roman" charset="0"/>
                <a:ea typeface="ＭＳ Ｐゴシック"/>
              </a:defRPr>
            </a:lvl1pPr>
          </a:lstStyle>
          <a:p>
            <a:pPr>
              <a:defRPr/>
            </a:pPr>
            <a:fld id="{56A72C84-35EC-6144-877F-DC9301F7843E}" type="slidenum">
              <a:rPr lang="en-US"/>
              <a:pPr>
                <a:defRPr/>
              </a:pPr>
              <a:t>‹#›</a:t>
            </a:fld>
            <a:endParaRPr lang="en-US"/>
          </a:p>
        </p:txBody>
      </p:sp>
    </p:spTree>
    <p:extLst>
      <p:ext uri="{BB962C8B-B14F-4D97-AF65-F5344CB8AC3E}">
        <p14:creationId xmlns:p14="http://schemas.microsoft.com/office/powerpoint/2010/main" val="1817524866"/>
      </p:ext>
    </p:extLst>
  </p:cSld>
  <p:clrMapOvr>
    <a:masterClrMapping/>
  </p:clrMapOvr>
</p:sldLayout>
</file>

<file path=ppt/slideLayouts/slideLayout41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atin typeface="Times New Roman" charset="0"/>
                <a:ea typeface="ＭＳ Ｐゴシック"/>
              </a:defRPr>
            </a:lvl1pPr>
          </a:lstStyle>
          <a:p>
            <a:pPr>
              <a:defRPr/>
            </a:pPr>
            <a:endParaRPr lang="en-US"/>
          </a:p>
        </p:txBody>
      </p:sp>
      <p:sp>
        <p:nvSpPr>
          <p:cNvPr id="6" name="Rectangle 5"/>
          <p:cNvSpPr>
            <a:spLocks noGrp="1" noChangeArrowheads="1"/>
          </p:cNvSpPr>
          <p:nvPr>
            <p:ph type="ftr" sz="quarter" idx="11"/>
          </p:nvPr>
        </p:nvSpPr>
        <p:spPr/>
        <p:txBody>
          <a:bodyPr/>
          <a:lstStyle>
            <a:lvl1pPr>
              <a:defRPr>
                <a:latin typeface="Times New Roman" charset="0"/>
                <a:ea typeface="ＭＳ Ｐゴシック"/>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Times New Roman" charset="0"/>
                <a:ea typeface="ＭＳ Ｐゴシック"/>
              </a:defRPr>
            </a:lvl1pPr>
          </a:lstStyle>
          <a:p>
            <a:pPr>
              <a:defRPr/>
            </a:pPr>
            <a:fld id="{3EC94394-CAEA-8349-8AC5-F7BF3922E97C}" type="slidenum">
              <a:rPr lang="en-US"/>
              <a:pPr>
                <a:defRPr/>
              </a:pPr>
              <a:t>‹#›</a:t>
            </a:fld>
            <a:endParaRPr lang="en-US"/>
          </a:p>
        </p:txBody>
      </p:sp>
    </p:spTree>
    <p:extLst>
      <p:ext uri="{BB962C8B-B14F-4D97-AF65-F5344CB8AC3E}">
        <p14:creationId xmlns:p14="http://schemas.microsoft.com/office/powerpoint/2010/main" val="368165772"/>
      </p:ext>
    </p:extLst>
  </p:cSld>
  <p:clrMapOvr>
    <a:masterClrMapping/>
  </p:clrMapOvr>
</p:sldLayout>
</file>

<file path=ppt/slideLayouts/slideLayout41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atin typeface="Times New Roman" charset="0"/>
                <a:ea typeface="ＭＳ Ｐゴシック"/>
              </a:defRPr>
            </a:lvl1pPr>
          </a:lstStyle>
          <a:p>
            <a:pPr>
              <a:defRPr/>
            </a:pPr>
            <a:endParaRPr lang="en-US"/>
          </a:p>
        </p:txBody>
      </p:sp>
      <p:sp>
        <p:nvSpPr>
          <p:cNvPr id="5" name="Rectangle 5"/>
          <p:cNvSpPr>
            <a:spLocks noGrp="1" noChangeArrowheads="1"/>
          </p:cNvSpPr>
          <p:nvPr>
            <p:ph type="ftr" sz="quarter" idx="11"/>
          </p:nvPr>
        </p:nvSpPr>
        <p:spPr/>
        <p:txBody>
          <a:bodyPr/>
          <a:lstStyle>
            <a:lvl1pPr>
              <a:defRPr>
                <a:latin typeface="Times New Roman" charset="0"/>
                <a:ea typeface="ＭＳ Ｐゴシック"/>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Times New Roman" charset="0"/>
                <a:ea typeface="ＭＳ Ｐゴシック"/>
              </a:defRPr>
            </a:lvl1pPr>
          </a:lstStyle>
          <a:p>
            <a:pPr>
              <a:defRPr/>
            </a:pPr>
            <a:fld id="{976C61F8-41F0-9546-B645-64E4266A324C}" type="slidenum">
              <a:rPr lang="en-US"/>
              <a:pPr>
                <a:defRPr/>
              </a:pPr>
              <a:t>‹#›</a:t>
            </a:fld>
            <a:endParaRPr lang="en-US"/>
          </a:p>
        </p:txBody>
      </p:sp>
    </p:spTree>
    <p:extLst>
      <p:ext uri="{BB962C8B-B14F-4D97-AF65-F5344CB8AC3E}">
        <p14:creationId xmlns:p14="http://schemas.microsoft.com/office/powerpoint/2010/main" val="3860620485"/>
      </p:ext>
    </p:extLst>
  </p:cSld>
  <p:clrMapOvr>
    <a:masterClrMapping/>
  </p:clrMapOvr>
</p:sldLayout>
</file>

<file path=ppt/slideLayouts/slideLayout41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atin typeface="Times New Roman" charset="0"/>
                <a:ea typeface="ＭＳ Ｐゴシック"/>
              </a:defRPr>
            </a:lvl1pPr>
          </a:lstStyle>
          <a:p>
            <a:pPr>
              <a:defRPr/>
            </a:pPr>
            <a:endParaRPr lang="en-US"/>
          </a:p>
        </p:txBody>
      </p:sp>
      <p:sp>
        <p:nvSpPr>
          <p:cNvPr id="5" name="Rectangle 5"/>
          <p:cNvSpPr>
            <a:spLocks noGrp="1" noChangeArrowheads="1"/>
          </p:cNvSpPr>
          <p:nvPr>
            <p:ph type="ftr" sz="quarter" idx="11"/>
          </p:nvPr>
        </p:nvSpPr>
        <p:spPr/>
        <p:txBody>
          <a:bodyPr/>
          <a:lstStyle>
            <a:lvl1pPr>
              <a:defRPr>
                <a:latin typeface="Times New Roman" charset="0"/>
                <a:ea typeface="ＭＳ Ｐゴシック"/>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Times New Roman" charset="0"/>
                <a:ea typeface="ＭＳ Ｐゴシック"/>
              </a:defRPr>
            </a:lvl1pPr>
          </a:lstStyle>
          <a:p>
            <a:pPr>
              <a:defRPr/>
            </a:pPr>
            <a:fld id="{749B9AA7-15FC-E94A-AAA4-8CFAF6977AE3}" type="slidenum">
              <a:rPr lang="en-US"/>
              <a:pPr>
                <a:defRPr/>
              </a:pPr>
              <a:t>‹#›</a:t>
            </a:fld>
            <a:endParaRPr lang="en-US"/>
          </a:p>
        </p:txBody>
      </p:sp>
    </p:spTree>
    <p:extLst>
      <p:ext uri="{BB962C8B-B14F-4D97-AF65-F5344CB8AC3E}">
        <p14:creationId xmlns:p14="http://schemas.microsoft.com/office/powerpoint/2010/main" val="2699830304"/>
      </p:ext>
    </p:extLst>
  </p:cSld>
  <p:clrMapOvr>
    <a:masterClrMapping/>
  </p:clrMapOvr>
</p:sldLayout>
</file>

<file path=ppt/slideLayouts/slideLayout419.xml><?xml version="1.0" encoding="utf-8"?>
<p:sldLayout xmlns:a="http://schemas.openxmlformats.org/drawingml/2006/main" xmlns:r="http://schemas.openxmlformats.org/officeDocument/2006/relationships" xmlns:p="http://schemas.openxmlformats.org/presentationml/2006/main" type="twoObjOverTx" preserve="1">
  <p:cSld name="Title and 2 Content over Tex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half" idx="3"/>
          </p:nvPr>
        </p:nvSpPr>
        <p:spPr>
          <a:xfrm>
            <a:off x="685800" y="4114800"/>
            <a:ext cx="77724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p:txBody>
          <a:bodyPr/>
          <a:lstStyle>
            <a:lvl1pPr>
              <a:defRPr>
                <a:latin typeface="Times New Roman" charset="0"/>
                <a:ea typeface="ＭＳ Ｐゴシック"/>
              </a:defRPr>
            </a:lvl1pPr>
          </a:lstStyle>
          <a:p>
            <a:pPr>
              <a:defRPr/>
            </a:pPr>
            <a:endParaRPr lang="en-US"/>
          </a:p>
        </p:txBody>
      </p:sp>
      <p:sp>
        <p:nvSpPr>
          <p:cNvPr id="7" name="Rectangle 5"/>
          <p:cNvSpPr>
            <a:spLocks noGrp="1" noChangeArrowheads="1"/>
          </p:cNvSpPr>
          <p:nvPr>
            <p:ph type="ftr" sz="quarter" idx="11"/>
          </p:nvPr>
        </p:nvSpPr>
        <p:spPr/>
        <p:txBody>
          <a:bodyPr/>
          <a:lstStyle>
            <a:lvl1pPr>
              <a:defRPr>
                <a:latin typeface="Times New Roman" charset="0"/>
                <a:ea typeface="ＭＳ Ｐゴシック"/>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atin typeface="Times New Roman" charset="0"/>
                <a:ea typeface="ＭＳ Ｐゴシック"/>
              </a:defRPr>
            </a:lvl1pPr>
          </a:lstStyle>
          <a:p>
            <a:pPr>
              <a:defRPr/>
            </a:pPr>
            <a:fld id="{3714162A-6733-EA46-80A5-F047D30DCDAE}" type="slidenum">
              <a:rPr lang="en-US"/>
              <a:pPr>
                <a:defRPr/>
              </a:pPr>
              <a:t>‹#›</a:t>
            </a:fld>
            <a:endParaRPr lang="en-US"/>
          </a:p>
        </p:txBody>
      </p:sp>
    </p:spTree>
    <p:extLst>
      <p:ext uri="{BB962C8B-B14F-4D97-AF65-F5344CB8AC3E}">
        <p14:creationId xmlns:p14="http://schemas.microsoft.com/office/powerpoint/2010/main" val="1719185561"/>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991993709"/>
      </p:ext>
    </p:extLst>
  </p:cSld>
  <p:clrMapOvr>
    <a:masterClrMapping/>
  </p:clrMapOvr>
  <p:transition/>
</p:sldLayout>
</file>

<file path=ppt/slideLayouts/slideLayout42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33A0F19D-B45D-004F-9FFF-D948E11C3AE3}" type="slidenum">
              <a:rPr lang="en-US"/>
              <a:pPr>
                <a:defRPr/>
              </a:pPr>
              <a:t>‹#›</a:t>
            </a:fld>
            <a:endParaRPr lang="en-US"/>
          </a:p>
        </p:txBody>
      </p:sp>
    </p:spTree>
    <p:extLst>
      <p:ext uri="{BB962C8B-B14F-4D97-AF65-F5344CB8AC3E}">
        <p14:creationId xmlns:p14="http://schemas.microsoft.com/office/powerpoint/2010/main" val="1385902277"/>
      </p:ext>
    </p:extLst>
  </p:cSld>
  <p:clrMapOvr>
    <a:masterClrMapping/>
  </p:clrMapOvr>
</p:sldLayout>
</file>

<file path=ppt/slideLayouts/slideLayout42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D52F35E5-6F3E-E84B-8D81-78B684BA13BD}" type="slidenum">
              <a:rPr lang="en-US"/>
              <a:pPr>
                <a:defRPr/>
              </a:pPr>
              <a:t>‹#›</a:t>
            </a:fld>
            <a:endParaRPr lang="en-US"/>
          </a:p>
        </p:txBody>
      </p:sp>
    </p:spTree>
    <p:extLst>
      <p:ext uri="{BB962C8B-B14F-4D97-AF65-F5344CB8AC3E}">
        <p14:creationId xmlns:p14="http://schemas.microsoft.com/office/powerpoint/2010/main" val="613517424"/>
      </p:ext>
    </p:extLst>
  </p:cSld>
  <p:clrMapOvr>
    <a:masterClrMapping/>
  </p:clrMapOvr>
</p:sldLayout>
</file>

<file path=ppt/slideLayouts/slideLayout42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4636570D-41C5-504F-A7AB-B66D9B2BC24F}" type="slidenum">
              <a:rPr lang="en-US"/>
              <a:pPr>
                <a:defRPr/>
              </a:pPr>
              <a:t>‹#›</a:t>
            </a:fld>
            <a:endParaRPr lang="en-US"/>
          </a:p>
        </p:txBody>
      </p:sp>
    </p:spTree>
    <p:extLst>
      <p:ext uri="{BB962C8B-B14F-4D97-AF65-F5344CB8AC3E}">
        <p14:creationId xmlns:p14="http://schemas.microsoft.com/office/powerpoint/2010/main" val="762398780"/>
      </p:ext>
    </p:extLst>
  </p:cSld>
  <p:clrMapOvr>
    <a:masterClrMapping/>
  </p:clrMapOvr>
</p:sldLayout>
</file>

<file path=ppt/slideLayouts/slideLayout42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D0D13EEF-F7E5-8645-8F40-871C6A52688C}" type="slidenum">
              <a:rPr lang="en-US"/>
              <a:pPr>
                <a:defRPr/>
              </a:pPr>
              <a:t>‹#›</a:t>
            </a:fld>
            <a:endParaRPr lang="en-US"/>
          </a:p>
        </p:txBody>
      </p:sp>
    </p:spTree>
    <p:extLst>
      <p:ext uri="{BB962C8B-B14F-4D97-AF65-F5344CB8AC3E}">
        <p14:creationId xmlns:p14="http://schemas.microsoft.com/office/powerpoint/2010/main" val="3178858857"/>
      </p:ext>
    </p:extLst>
  </p:cSld>
  <p:clrMapOvr>
    <a:masterClrMapping/>
  </p:clrMapOvr>
</p:sldLayout>
</file>

<file path=ppt/slideLayouts/slideLayout42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0A5C7345-C3ED-784A-89E0-3F09D8B634B9}" type="slidenum">
              <a:rPr lang="en-US"/>
              <a:pPr>
                <a:defRPr/>
              </a:pPr>
              <a:t>‹#›</a:t>
            </a:fld>
            <a:endParaRPr lang="en-US"/>
          </a:p>
        </p:txBody>
      </p:sp>
    </p:spTree>
    <p:extLst>
      <p:ext uri="{BB962C8B-B14F-4D97-AF65-F5344CB8AC3E}">
        <p14:creationId xmlns:p14="http://schemas.microsoft.com/office/powerpoint/2010/main" val="2593845120"/>
      </p:ext>
    </p:extLst>
  </p:cSld>
  <p:clrMapOvr>
    <a:masterClrMapping/>
  </p:clrMapOvr>
</p:sldLayout>
</file>

<file path=ppt/slideLayouts/slideLayout42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5CF9C5AA-6538-1F4D-877F-12378B4AC2E5}" type="slidenum">
              <a:rPr lang="en-US"/>
              <a:pPr>
                <a:defRPr/>
              </a:pPr>
              <a:t>‹#›</a:t>
            </a:fld>
            <a:endParaRPr lang="en-US"/>
          </a:p>
        </p:txBody>
      </p:sp>
    </p:spTree>
    <p:extLst>
      <p:ext uri="{BB962C8B-B14F-4D97-AF65-F5344CB8AC3E}">
        <p14:creationId xmlns:p14="http://schemas.microsoft.com/office/powerpoint/2010/main" val="3966161988"/>
      </p:ext>
    </p:extLst>
  </p:cSld>
  <p:clrMapOvr>
    <a:masterClrMapping/>
  </p:clrMapOvr>
</p:sldLayout>
</file>

<file path=ppt/slideLayouts/slideLayout42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234CD030-5215-904F-9EC3-05199928787B}" type="slidenum">
              <a:rPr lang="en-US"/>
              <a:pPr>
                <a:defRPr/>
              </a:pPr>
              <a:t>‹#›</a:t>
            </a:fld>
            <a:endParaRPr lang="en-US"/>
          </a:p>
        </p:txBody>
      </p:sp>
    </p:spTree>
    <p:extLst>
      <p:ext uri="{BB962C8B-B14F-4D97-AF65-F5344CB8AC3E}">
        <p14:creationId xmlns:p14="http://schemas.microsoft.com/office/powerpoint/2010/main" val="2592150802"/>
      </p:ext>
    </p:extLst>
  </p:cSld>
  <p:clrMapOvr>
    <a:masterClrMapping/>
  </p:clrMapOvr>
</p:sldLayout>
</file>

<file path=ppt/slideLayouts/slideLayout42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8CF1EA77-AB1B-3743-B5E0-DCAB2E3BF653}" type="slidenum">
              <a:rPr lang="en-US"/>
              <a:pPr>
                <a:defRPr/>
              </a:pPr>
              <a:t>‹#›</a:t>
            </a:fld>
            <a:endParaRPr lang="en-US"/>
          </a:p>
        </p:txBody>
      </p:sp>
    </p:spTree>
    <p:extLst>
      <p:ext uri="{BB962C8B-B14F-4D97-AF65-F5344CB8AC3E}">
        <p14:creationId xmlns:p14="http://schemas.microsoft.com/office/powerpoint/2010/main" val="2766467014"/>
      </p:ext>
    </p:extLst>
  </p:cSld>
  <p:clrMapOvr>
    <a:masterClrMapping/>
  </p:clrMapOvr>
</p:sldLayout>
</file>

<file path=ppt/slideLayouts/slideLayout42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2B5899D4-C76B-EE45-968D-FDA6D4EDEB63}" type="slidenum">
              <a:rPr lang="en-US"/>
              <a:pPr>
                <a:defRPr/>
              </a:pPr>
              <a:t>‹#›</a:t>
            </a:fld>
            <a:endParaRPr lang="en-US"/>
          </a:p>
        </p:txBody>
      </p:sp>
    </p:spTree>
    <p:extLst>
      <p:ext uri="{BB962C8B-B14F-4D97-AF65-F5344CB8AC3E}">
        <p14:creationId xmlns:p14="http://schemas.microsoft.com/office/powerpoint/2010/main" val="3370121761"/>
      </p:ext>
    </p:extLst>
  </p:cSld>
  <p:clrMapOvr>
    <a:masterClrMapping/>
  </p:clrMapOvr>
</p:sldLayout>
</file>

<file path=ppt/slideLayouts/slideLayout42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40F1F7C3-6849-8C42-9AA7-73D1A0098510}" type="slidenum">
              <a:rPr lang="en-US"/>
              <a:pPr>
                <a:defRPr/>
              </a:pPr>
              <a:t>‹#›</a:t>
            </a:fld>
            <a:endParaRPr lang="en-US"/>
          </a:p>
        </p:txBody>
      </p:sp>
    </p:spTree>
    <p:extLst>
      <p:ext uri="{BB962C8B-B14F-4D97-AF65-F5344CB8AC3E}">
        <p14:creationId xmlns:p14="http://schemas.microsoft.com/office/powerpoint/2010/main" val="2494177795"/>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2747191907"/>
      </p:ext>
    </p:extLst>
  </p:cSld>
  <p:clrMapOvr>
    <a:masterClrMapping/>
  </p:clrMapOvr>
  <p:transition/>
</p:sldLayout>
</file>

<file path=ppt/slideLayouts/slideLayout43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030E6234-C5F4-FC42-B855-D79B4E72149E}" type="slidenum">
              <a:rPr lang="en-US"/>
              <a:pPr>
                <a:defRPr/>
              </a:pPr>
              <a:t>‹#›</a:t>
            </a:fld>
            <a:endParaRPr lang="en-US"/>
          </a:p>
        </p:txBody>
      </p:sp>
    </p:spTree>
    <p:extLst>
      <p:ext uri="{BB962C8B-B14F-4D97-AF65-F5344CB8AC3E}">
        <p14:creationId xmlns:p14="http://schemas.microsoft.com/office/powerpoint/2010/main" val="2236108537"/>
      </p:ext>
    </p:extLst>
  </p:cSld>
  <p:clrMapOvr>
    <a:masterClrMapping/>
  </p:clrMapOvr>
</p:sldLayout>
</file>

<file path=ppt/slideLayouts/slideLayout431.xml><?xml version="1.0" encoding="utf-8"?>
<p:sldLayout xmlns:a="http://schemas.openxmlformats.org/drawingml/2006/main" xmlns:r="http://schemas.openxmlformats.org/officeDocument/2006/relationships" xmlns:p="http://schemas.openxmlformats.org/presentationml/2006/main" type="twoObjOverTx" preserve="1">
  <p:cSld name="Title and 2 Content over Tex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half" idx="3"/>
          </p:nvPr>
        </p:nvSpPr>
        <p:spPr>
          <a:xfrm>
            <a:off x="685800" y="4114800"/>
            <a:ext cx="77724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a:ln/>
        </p:spPr>
        <p:txBody>
          <a:bodyPr/>
          <a:lstStyle>
            <a:lvl1pPr>
              <a:defRPr/>
            </a:lvl1pPr>
          </a:lstStyle>
          <a:p>
            <a:pPr>
              <a:defRPr/>
            </a:pPr>
            <a:endParaRPr lang="en-US"/>
          </a:p>
        </p:txBody>
      </p:sp>
      <p:sp>
        <p:nvSpPr>
          <p:cNvPr id="7" name="Rectangle 5"/>
          <p:cNvSpPr>
            <a:spLocks noGrp="1" noChangeArrowheads="1"/>
          </p:cNvSpPr>
          <p:nvPr>
            <p:ph type="ftr" sz="quarter" idx="11"/>
          </p:nvPr>
        </p:nvSpPr>
        <p:spPr>
          <a:ln/>
        </p:spPr>
        <p:txBody>
          <a:bodyPr/>
          <a:lstStyle>
            <a:lvl1pPr>
              <a:defRPr/>
            </a:lvl1pPr>
          </a:lstStyle>
          <a:p>
            <a:pPr>
              <a:defRPr/>
            </a:pPr>
            <a:endParaRPr lang="en-US"/>
          </a:p>
        </p:txBody>
      </p:sp>
      <p:sp>
        <p:nvSpPr>
          <p:cNvPr id="8" name="Rectangle 6"/>
          <p:cNvSpPr>
            <a:spLocks noGrp="1" noChangeArrowheads="1"/>
          </p:cNvSpPr>
          <p:nvPr>
            <p:ph type="sldNum" sz="quarter" idx="12"/>
          </p:nvPr>
        </p:nvSpPr>
        <p:spPr>
          <a:ln/>
        </p:spPr>
        <p:txBody>
          <a:bodyPr/>
          <a:lstStyle>
            <a:lvl1pPr>
              <a:defRPr/>
            </a:lvl1pPr>
          </a:lstStyle>
          <a:p>
            <a:pPr>
              <a:defRPr/>
            </a:pPr>
            <a:fld id="{FBCB09F6-1969-2D43-8296-05F1FAFCAEE9}" type="slidenum">
              <a:rPr lang="en-US"/>
              <a:pPr>
                <a:defRPr/>
              </a:pPr>
              <a:t>‹#›</a:t>
            </a:fld>
            <a:endParaRPr lang="en-US"/>
          </a:p>
        </p:txBody>
      </p:sp>
    </p:spTree>
    <p:extLst>
      <p:ext uri="{BB962C8B-B14F-4D97-AF65-F5344CB8AC3E}">
        <p14:creationId xmlns:p14="http://schemas.microsoft.com/office/powerpoint/2010/main" val="2893442839"/>
      </p:ext>
    </p:extLst>
  </p:cSld>
  <p:clrMapOvr>
    <a:masterClrMapping/>
  </p:clrMapOvr>
</p:sldLayout>
</file>

<file path=ppt/slideLayouts/slideLayout43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lvl1pPr>
          </a:lstStyle>
          <a:p>
            <a:pPr>
              <a:defRPr/>
            </a:pPr>
            <a:fld id="{2997E859-6D2B-4842-8540-5FB09A3FCECD}" type="slidenum">
              <a:rPr lang="en-US"/>
              <a:pPr>
                <a:defRPr/>
              </a:pPr>
              <a:t>‹#›</a:t>
            </a:fld>
            <a:endParaRPr lang="en-US"/>
          </a:p>
        </p:txBody>
      </p:sp>
    </p:spTree>
    <p:extLst>
      <p:ext uri="{BB962C8B-B14F-4D97-AF65-F5344CB8AC3E}">
        <p14:creationId xmlns:p14="http://schemas.microsoft.com/office/powerpoint/2010/main" val="1972833069"/>
      </p:ext>
    </p:extLst>
  </p:cSld>
  <p:clrMapOvr>
    <a:masterClrMapping/>
  </p:clrMapOvr>
  <p:transition spd="med">
    <p:randomBar dir="vert"/>
  </p:transition>
</p:sldLayout>
</file>

<file path=ppt/slideLayouts/slideLayout43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lvl1pPr>
          </a:lstStyle>
          <a:p>
            <a:pPr>
              <a:defRPr/>
            </a:pPr>
            <a:fld id="{365AC834-915D-E247-9DFE-221EF70DD69F}" type="slidenum">
              <a:rPr lang="en-US"/>
              <a:pPr>
                <a:defRPr/>
              </a:pPr>
              <a:t>‹#›</a:t>
            </a:fld>
            <a:endParaRPr lang="en-US"/>
          </a:p>
        </p:txBody>
      </p:sp>
    </p:spTree>
    <p:extLst>
      <p:ext uri="{BB962C8B-B14F-4D97-AF65-F5344CB8AC3E}">
        <p14:creationId xmlns:p14="http://schemas.microsoft.com/office/powerpoint/2010/main" val="4200000759"/>
      </p:ext>
    </p:extLst>
  </p:cSld>
  <p:clrMapOvr>
    <a:masterClrMapping/>
  </p:clrMapOvr>
  <p:transition spd="med">
    <p:randomBar dir="vert"/>
  </p:transition>
</p:sldLayout>
</file>

<file path=ppt/slideLayouts/slideLayout43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lvl1pPr>
          </a:lstStyle>
          <a:p>
            <a:pPr>
              <a:defRPr/>
            </a:pPr>
            <a:fld id="{D14EFDF0-62EF-474A-B67C-77C14F59B7CD}" type="slidenum">
              <a:rPr lang="en-US"/>
              <a:pPr>
                <a:defRPr/>
              </a:pPr>
              <a:t>‹#›</a:t>
            </a:fld>
            <a:endParaRPr lang="en-US"/>
          </a:p>
        </p:txBody>
      </p:sp>
    </p:spTree>
    <p:extLst>
      <p:ext uri="{BB962C8B-B14F-4D97-AF65-F5344CB8AC3E}">
        <p14:creationId xmlns:p14="http://schemas.microsoft.com/office/powerpoint/2010/main" val="3191202372"/>
      </p:ext>
    </p:extLst>
  </p:cSld>
  <p:clrMapOvr>
    <a:masterClrMapping/>
  </p:clrMapOvr>
  <p:transition spd="med">
    <p:randomBar dir="vert"/>
  </p:transition>
</p:sldLayout>
</file>

<file path=ppt/slideLayouts/slideLayout43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6"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7"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lvl1pPr>
          </a:lstStyle>
          <a:p>
            <a:pPr>
              <a:defRPr/>
            </a:pPr>
            <a:fld id="{5BE286F4-4F20-4546-AB3D-6C798423913B}" type="slidenum">
              <a:rPr lang="en-US"/>
              <a:pPr>
                <a:defRPr/>
              </a:pPr>
              <a:t>‹#›</a:t>
            </a:fld>
            <a:endParaRPr lang="en-US"/>
          </a:p>
        </p:txBody>
      </p:sp>
    </p:spTree>
    <p:extLst>
      <p:ext uri="{BB962C8B-B14F-4D97-AF65-F5344CB8AC3E}">
        <p14:creationId xmlns:p14="http://schemas.microsoft.com/office/powerpoint/2010/main" val="1418361212"/>
      </p:ext>
    </p:extLst>
  </p:cSld>
  <p:clrMapOvr>
    <a:masterClrMapping/>
  </p:clrMapOvr>
  <p:transition spd="med">
    <p:randomBar dir="vert"/>
  </p:transition>
</p:sldLayout>
</file>

<file path=ppt/slideLayouts/slideLayout43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8"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9"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lvl1pPr>
          </a:lstStyle>
          <a:p>
            <a:pPr>
              <a:defRPr/>
            </a:pPr>
            <a:fld id="{8F9FC373-B2E2-3D40-9F71-09E6100848D3}" type="slidenum">
              <a:rPr lang="en-US"/>
              <a:pPr>
                <a:defRPr/>
              </a:pPr>
              <a:t>‹#›</a:t>
            </a:fld>
            <a:endParaRPr lang="en-US"/>
          </a:p>
        </p:txBody>
      </p:sp>
    </p:spTree>
    <p:extLst>
      <p:ext uri="{BB962C8B-B14F-4D97-AF65-F5344CB8AC3E}">
        <p14:creationId xmlns:p14="http://schemas.microsoft.com/office/powerpoint/2010/main" val="783925711"/>
      </p:ext>
    </p:extLst>
  </p:cSld>
  <p:clrMapOvr>
    <a:masterClrMapping/>
  </p:clrMapOvr>
  <p:transition spd="med">
    <p:randomBar dir="vert"/>
  </p:transition>
</p:sldLayout>
</file>

<file path=ppt/slideLayouts/slideLayout43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4"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5"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lvl1pPr>
          </a:lstStyle>
          <a:p>
            <a:pPr>
              <a:defRPr/>
            </a:pPr>
            <a:fld id="{06BBE4CD-9575-9A40-95E7-FDC85A8A69B5}" type="slidenum">
              <a:rPr lang="en-US"/>
              <a:pPr>
                <a:defRPr/>
              </a:pPr>
              <a:t>‹#›</a:t>
            </a:fld>
            <a:endParaRPr lang="en-US"/>
          </a:p>
        </p:txBody>
      </p:sp>
    </p:spTree>
    <p:extLst>
      <p:ext uri="{BB962C8B-B14F-4D97-AF65-F5344CB8AC3E}">
        <p14:creationId xmlns:p14="http://schemas.microsoft.com/office/powerpoint/2010/main" val="3581222878"/>
      </p:ext>
    </p:extLst>
  </p:cSld>
  <p:clrMapOvr>
    <a:masterClrMapping/>
  </p:clrMapOvr>
  <p:transition spd="med">
    <p:randomBar dir="vert"/>
  </p:transition>
</p:sldLayout>
</file>

<file path=ppt/slideLayouts/slideLayout43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3"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4"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lvl1pPr>
          </a:lstStyle>
          <a:p>
            <a:pPr>
              <a:defRPr/>
            </a:pPr>
            <a:fld id="{50EFA73A-0C54-3B41-BE92-C6866499EDAE}" type="slidenum">
              <a:rPr lang="en-US"/>
              <a:pPr>
                <a:defRPr/>
              </a:pPr>
              <a:t>‹#›</a:t>
            </a:fld>
            <a:endParaRPr lang="en-US"/>
          </a:p>
        </p:txBody>
      </p:sp>
    </p:spTree>
    <p:extLst>
      <p:ext uri="{BB962C8B-B14F-4D97-AF65-F5344CB8AC3E}">
        <p14:creationId xmlns:p14="http://schemas.microsoft.com/office/powerpoint/2010/main" val="466558289"/>
      </p:ext>
    </p:extLst>
  </p:cSld>
  <p:clrMapOvr>
    <a:masterClrMapping/>
  </p:clrMapOvr>
  <p:transition spd="med">
    <p:randomBar dir="vert"/>
  </p:transition>
</p:sldLayout>
</file>

<file path=ppt/slideLayouts/slideLayout43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6"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7"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lvl1pPr>
          </a:lstStyle>
          <a:p>
            <a:pPr>
              <a:defRPr/>
            </a:pPr>
            <a:fld id="{57A65F41-E8FE-6441-AE81-6FC7CECDAB5A}" type="slidenum">
              <a:rPr lang="en-US"/>
              <a:pPr>
                <a:defRPr/>
              </a:pPr>
              <a:t>‹#›</a:t>
            </a:fld>
            <a:endParaRPr lang="en-US"/>
          </a:p>
        </p:txBody>
      </p:sp>
    </p:spTree>
    <p:extLst>
      <p:ext uri="{BB962C8B-B14F-4D97-AF65-F5344CB8AC3E}">
        <p14:creationId xmlns:p14="http://schemas.microsoft.com/office/powerpoint/2010/main" val="384140791"/>
      </p:ext>
    </p:extLst>
  </p:cSld>
  <p:clrMapOvr>
    <a:masterClrMapping/>
  </p:clrMapOvr>
  <p:transition spd="med">
    <p:randomBar dir="vert"/>
  </p:transition>
</p:sldLayout>
</file>

<file path=ppt/slideLayouts/slideLayout4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739550086"/>
      </p:ext>
    </p:extLst>
  </p:cSld>
  <p:clrMapOvr>
    <a:masterClrMapping/>
  </p:clrMapOvr>
  <p:transition/>
</p:sldLayout>
</file>

<file path=ppt/slideLayouts/slideLayout44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6"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7"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lvl1pPr>
          </a:lstStyle>
          <a:p>
            <a:pPr>
              <a:defRPr/>
            </a:pPr>
            <a:fld id="{5AF95528-4EFC-EC41-BBBF-574B868B074A}" type="slidenum">
              <a:rPr lang="en-US"/>
              <a:pPr>
                <a:defRPr/>
              </a:pPr>
              <a:t>‹#›</a:t>
            </a:fld>
            <a:endParaRPr lang="en-US"/>
          </a:p>
        </p:txBody>
      </p:sp>
    </p:spTree>
    <p:extLst>
      <p:ext uri="{BB962C8B-B14F-4D97-AF65-F5344CB8AC3E}">
        <p14:creationId xmlns:p14="http://schemas.microsoft.com/office/powerpoint/2010/main" val="372914222"/>
      </p:ext>
    </p:extLst>
  </p:cSld>
  <p:clrMapOvr>
    <a:masterClrMapping/>
  </p:clrMapOvr>
  <p:transition spd="med">
    <p:randomBar dir="vert"/>
  </p:transition>
</p:sldLayout>
</file>

<file path=ppt/slideLayouts/slideLayout44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lvl1pPr>
          </a:lstStyle>
          <a:p>
            <a:pPr>
              <a:defRPr/>
            </a:pPr>
            <a:fld id="{403F9A86-C789-8C4B-ADF9-1948F1A92A33}" type="slidenum">
              <a:rPr lang="en-US"/>
              <a:pPr>
                <a:defRPr/>
              </a:pPr>
              <a:t>‹#›</a:t>
            </a:fld>
            <a:endParaRPr lang="en-US"/>
          </a:p>
        </p:txBody>
      </p:sp>
    </p:spTree>
    <p:extLst>
      <p:ext uri="{BB962C8B-B14F-4D97-AF65-F5344CB8AC3E}">
        <p14:creationId xmlns:p14="http://schemas.microsoft.com/office/powerpoint/2010/main" val="2359366907"/>
      </p:ext>
    </p:extLst>
  </p:cSld>
  <p:clrMapOvr>
    <a:masterClrMapping/>
  </p:clrMapOvr>
  <p:transition spd="med">
    <p:randomBar dir="vert"/>
  </p:transition>
</p:sldLayout>
</file>

<file path=ppt/slideLayouts/slideLayout44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lvl1pPr>
          </a:lstStyle>
          <a:p>
            <a:pPr>
              <a:defRPr/>
            </a:pPr>
            <a:fld id="{66718BB9-7B56-4842-BA87-948D9B94374B}" type="slidenum">
              <a:rPr lang="en-US"/>
              <a:pPr>
                <a:defRPr/>
              </a:pPr>
              <a:t>‹#›</a:t>
            </a:fld>
            <a:endParaRPr lang="en-US"/>
          </a:p>
        </p:txBody>
      </p:sp>
    </p:spTree>
    <p:extLst>
      <p:ext uri="{BB962C8B-B14F-4D97-AF65-F5344CB8AC3E}">
        <p14:creationId xmlns:p14="http://schemas.microsoft.com/office/powerpoint/2010/main" val="1042288697"/>
      </p:ext>
    </p:extLst>
  </p:cSld>
  <p:clrMapOvr>
    <a:masterClrMapping/>
  </p:clrMapOvr>
  <p:transition spd="med">
    <p:randomBar dir="vert"/>
  </p:transition>
</p:sldLayout>
</file>

<file path=ppt/slideLayouts/slideLayout44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0C8C2A52-1D35-E841-8E9A-2635F092E85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733559305"/>
      </p:ext>
    </p:extLst>
  </p:cSld>
  <p:clrMapOvr>
    <a:masterClrMapping/>
  </p:clrMapOvr>
</p:sldLayout>
</file>

<file path=ppt/slideLayouts/slideLayout44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7FF8D5B4-8AAE-B840-A0BE-7AEABB2E778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982886868"/>
      </p:ext>
    </p:extLst>
  </p:cSld>
  <p:clrMapOvr>
    <a:masterClrMapping/>
  </p:clrMapOvr>
</p:sldLayout>
</file>

<file path=ppt/slideLayouts/slideLayout44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914EED74-9928-5E4F-8D17-2395A6EEBA0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468520831"/>
      </p:ext>
    </p:extLst>
  </p:cSld>
  <p:clrMapOvr>
    <a:masterClrMapping/>
  </p:clrMapOvr>
</p:sldLayout>
</file>

<file path=ppt/slideLayouts/slideLayout44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3D22DE44-99C8-184A-A2E7-E35998D89B44}"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512978891"/>
      </p:ext>
    </p:extLst>
  </p:cSld>
  <p:clrMapOvr>
    <a:masterClrMapping/>
  </p:clrMapOvr>
</p:sldLayout>
</file>

<file path=ppt/slideLayouts/slideLayout44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25BF9E6E-61D8-EC43-9DCA-0F453FC7A1E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726496158"/>
      </p:ext>
    </p:extLst>
  </p:cSld>
  <p:clrMapOvr>
    <a:masterClrMapping/>
  </p:clrMapOvr>
</p:sldLayout>
</file>

<file path=ppt/slideLayouts/slideLayout44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A791165B-0DDB-A147-A773-7841E0E0C31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525748927"/>
      </p:ext>
    </p:extLst>
  </p:cSld>
  <p:clrMapOvr>
    <a:masterClrMapping/>
  </p:clrMapOvr>
</p:sldLayout>
</file>

<file path=ppt/slideLayouts/slideLayout44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64491582-09F1-9B4D-8B4C-C8FD635C88E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004682841"/>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3834958573"/>
      </p:ext>
    </p:extLst>
  </p:cSld>
  <p:clrMapOvr>
    <a:masterClrMapping/>
  </p:clrMapOvr>
  <p:transition/>
</p:sldLayout>
</file>

<file path=ppt/slideLayouts/slideLayout45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14A1531C-8974-DB49-8565-1901022DA10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008805474"/>
      </p:ext>
    </p:extLst>
  </p:cSld>
  <p:clrMapOvr>
    <a:masterClrMapping/>
  </p:clrMapOvr>
</p:sldLayout>
</file>

<file path=ppt/slideLayouts/slideLayout45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BD3D7FCD-5EE3-FE4B-ABE9-08A867CBC89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552769783"/>
      </p:ext>
    </p:extLst>
  </p:cSld>
  <p:clrMapOvr>
    <a:masterClrMapping/>
  </p:clrMapOvr>
</p:sldLayout>
</file>

<file path=ppt/slideLayouts/slideLayout45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61CE8913-DB93-DB4E-98A9-88BE59D2BB2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13523550"/>
      </p:ext>
    </p:extLst>
  </p:cSld>
  <p:clrMapOvr>
    <a:masterClrMapping/>
  </p:clrMapOvr>
</p:sldLayout>
</file>

<file path=ppt/slideLayouts/slideLayout45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6CA9A186-60FD-094D-A5A0-77429742A71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949308235"/>
      </p:ext>
    </p:extLst>
  </p:cSld>
  <p:clrMapOvr>
    <a:masterClrMapping/>
  </p:clrMapOvr>
</p:sldLayout>
</file>

<file path=ppt/slideLayouts/slideLayout454.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EDCBBBB0-CAAC-7948-8424-8060094705A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879372557"/>
      </p:ext>
    </p:extLst>
  </p:cSld>
  <p:clrMapOvr>
    <a:masterClrMapping/>
  </p:clrMapOvr>
</p:sldLayout>
</file>

<file path=ppt/slideLayouts/slideLayout455.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7"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8" name="Rectangle 6"/>
          <p:cNvSpPr>
            <a:spLocks noGrp="1" noChangeArrowheads="1"/>
          </p:cNvSpPr>
          <p:nvPr>
            <p:ph type="sldNum" sz="quarter" idx="12"/>
          </p:nvPr>
        </p:nvSpPr>
        <p:spPr>
          <a:ln/>
        </p:spPr>
        <p:txBody>
          <a:bodyPr/>
          <a:lstStyle>
            <a:lvl1pPr>
              <a:defRPr/>
            </a:lvl1pPr>
          </a:lstStyle>
          <a:p>
            <a:pPr>
              <a:defRPr/>
            </a:pPr>
            <a:fld id="{E1A10FF8-4AAF-1B4A-BBED-2A80134A7DB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485661057"/>
      </p:ext>
    </p:extLst>
  </p:cSld>
  <p:clrMapOvr>
    <a:masterClrMapping/>
  </p:clrMapOvr>
</p:sldLayout>
</file>

<file path=ppt/slideLayouts/slideLayout45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endParaRPr lang="en-SG"/>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endParaRPr lang="en-SG"/>
          </a:p>
        </p:txBody>
      </p:sp>
      <p:sp>
        <p:nvSpPr>
          <p:cNvPr id="4" name="Rectangle 5"/>
          <p:cNvSpPr>
            <a:spLocks noGrp="1" noChangeArrowheads="1"/>
          </p:cNvSpPr>
          <p:nvPr>
            <p:ph type="sldNum" idx="10"/>
          </p:nvPr>
        </p:nvSpPr>
        <p:spPr>
          <a:ln/>
        </p:spPr>
        <p:txBody>
          <a:bodyPr/>
          <a:lstStyle>
            <a:lvl1pPr>
              <a:defRPr/>
            </a:lvl1pPr>
          </a:lstStyle>
          <a:p>
            <a:pPr>
              <a:defRPr/>
            </a:pPr>
            <a:fld id="{BF34DE0C-9FB8-0243-BE02-6A45ED28834A}" type="slidenum">
              <a:rPr lang="en-GB"/>
              <a:pPr>
                <a:defRPr/>
              </a:pPr>
              <a:t>‹#›</a:t>
            </a:fld>
            <a:endParaRPr lang="en-GB"/>
          </a:p>
        </p:txBody>
      </p:sp>
    </p:spTree>
    <p:extLst>
      <p:ext uri="{BB962C8B-B14F-4D97-AF65-F5344CB8AC3E}">
        <p14:creationId xmlns:p14="http://schemas.microsoft.com/office/powerpoint/2010/main" val="1799954560"/>
      </p:ext>
    </p:extLst>
  </p:cSld>
  <p:clrMapOvr>
    <a:masterClrMapping/>
  </p:clrMapOvr>
  <p:transition/>
</p:sldLayout>
</file>

<file path=ppt/slideLayouts/slideLayout45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5"/>
          <p:cNvSpPr>
            <a:spLocks noGrp="1" noChangeArrowheads="1"/>
          </p:cNvSpPr>
          <p:nvPr>
            <p:ph type="sldNum" idx="10"/>
          </p:nvPr>
        </p:nvSpPr>
        <p:spPr>
          <a:ln/>
        </p:spPr>
        <p:txBody>
          <a:bodyPr/>
          <a:lstStyle>
            <a:lvl1pPr>
              <a:defRPr/>
            </a:lvl1pPr>
          </a:lstStyle>
          <a:p>
            <a:pPr>
              <a:defRPr/>
            </a:pPr>
            <a:fld id="{A9AD8DE8-E0A4-E64E-953E-3DE35C2944DA}" type="slidenum">
              <a:rPr lang="en-GB"/>
              <a:pPr>
                <a:defRPr/>
              </a:pPr>
              <a:t>‹#›</a:t>
            </a:fld>
            <a:endParaRPr lang="en-GB"/>
          </a:p>
        </p:txBody>
      </p:sp>
    </p:spTree>
    <p:extLst>
      <p:ext uri="{BB962C8B-B14F-4D97-AF65-F5344CB8AC3E}">
        <p14:creationId xmlns:p14="http://schemas.microsoft.com/office/powerpoint/2010/main" val="2241965810"/>
      </p:ext>
    </p:extLst>
  </p:cSld>
  <p:clrMapOvr>
    <a:masterClrMapping/>
  </p:clrMapOvr>
  <p:transition/>
</p:sldLayout>
</file>

<file path=ppt/slideLayouts/slideLayout45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endParaRPr lang="en-SG"/>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5"/>
          <p:cNvSpPr>
            <a:spLocks noGrp="1" noChangeArrowheads="1"/>
          </p:cNvSpPr>
          <p:nvPr>
            <p:ph type="sldNum" idx="10"/>
          </p:nvPr>
        </p:nvSpPr>
        <p:spPr>
          <a:ln/>
        </p:spPr>
        <p:txBody>
          <a:bodyPr/>
          <a:lstStyle>
            <a:lvl1pPr>
              <a:defRPr/>
            </a:lvl1pPr>
          </a:lstStyle>
          <a:p>
            <a:pPr>
              <a:defRPr/>
            </a:pPr>
            <a:fld id="{33B1D2EC-F3D1-DE41-B726-1BC13F7CDD4D}" type="slidenum">
              <a:rPr lang="en-GB"/>
              <a:pPr>
                <a:defRPr/>
              </a:pPr>
              <a:t>‹#›</a:t>
            </a:fld>
            <a:endParaRPr lang="en-GB"/>
          </a:p>
        </p:txBody>
      </p:sp>
    </p:spTree>
    <p:extLst>
      <p:ext uri="{BB962C8B-B14F-4D97-AF65-F5344CB8AC3E}">
        <p14:creationId xmlns:p14="http://schemas.microsoft.com/office/powerpoint/2010/main" val="3358345714"/>
      </p:ext>
    </p:extLst>
  </p:cSld>
  <p:clrMapOvr>
    <a:masterClrMapping/>
  </p:clrMapOvr>
  <p:transition/>
</p:sldLayout>
</file>

<file path=ppt/slideLayouts/slideLayout45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sz="half" idx="1"/>
          </p:nvPr>
        </p:nvSpPr>
        <p:spPr>
          <a:xfrm>
            <a:off x="685800" y="1981200"/>
            <a:ext cx="3808413" cy="411321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half" idx="2"/>
          </p:nvPr>
        </p:nvSpPr>
        <p:spPr>
          <a:xfrm>
            <a:off x="4646613" y="1981200"/>
            <a:ext cx="3810000" cy="411321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Rectangle 5"/>
          <p:cNvSpPr>
            <a:spLocks noGrp="1" noChangeArrowheads="1"/>
          </p:cNvSpPr>
          <p:nvPr>
            <p:ph type="sldNum" idx="10"/>
          </p:nvPr>
        </p:nvSpPr>
        <p:spPr>
          <a:ln/>
        </p:spPr>
        <p:txBody>
          <a:bodyPr/>
          <a:lstStyle>
            <a:lvl1pPr>
              <a:defRPr/>
            </a:lvl1pPr>
          </a:lstStyle>
          <a:p>
            <a:pPr>
              <a:defRPr/>
            </a:pPr>
            <a:fld id="{F85347A7-2A04-6D44-8D84-3ABA9238A062}" type="slidenum">
              <a:rPr lang="en-GB"/>
              <a:pPr>
                <a:defRPr/>
              </a:pPr>
              <a:t>‹#›</a:t>
            </a:fld>
            <a:endParaRPr lang="en-GB"/>
          </a:p>
        </p:txBody>
      </p:sp>
    </p:spTree>
    <p:extLst>
      <p:ext uri="{BB962C8B-B14F-4D97-AF65-F5344CB8AC3E}">
        <p14:creationId xmlns:p14="http://schemas.microsoft.com/office/powerpoint/2010/main" val="2131292305"/>
      </p:ext>
    </p:extLst>
  </p:cSld>
  <p:clrMapOvr>
    <a:masterClrMapping/>
  </p:clrMapOvr>
  <p:transition/>
</p:sldLayout>
</file>

<file path=ppt/slideLayouts/slideLayout4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673648709"/>
      </p:ext>
    </p:extLst>
  </p:cSld>
  <p:clrMapOvr>
    <a:masterClrMapping/>
  </p:clrMapOvr>
  <p:transition/>
</p:sldLayout>
</file>

<file path=ppt/slideLayouts/slideLayout46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endParaRPr lang="en-SG"/>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Rectangle 5"/>
          <p:cNvSpPr>
            <a:spLocks noGrp="1" noChangeArrowheads="1"/>
          </p:cNvSpPr>
          <p:nvPr>
            <p:ph type="sldNum" idx="10"/>
          </p:nvPr>
        </p:nvSpPr>
        <p:spPr>
          <a:ln/>
        </p:spPr>
        <p:txBody>
          <a:bodyPr/>
          <a:lstStyle>
            <a:lvl1pPr>
              <a:defRPr/>
            </a:lvl1pPr>
          </a:lstStyle>
          <a:p>
            <a:pPr>
              <a:defRPr/>
            </a:pPr>
            <a:fld id="{80B764D0-5BA9-B149-A0A9-3D4022501C8D}" type="slidenum">
              <a:rPr lang="en-GB"/>
              <a:pPr>
                <a:defRPr/>
              </a:pPr>
              <a:t>‹#›</a:t>
            </a:fld>
            <a:endParaRPr lang="en-GB"/>
          </a:p>
        </p:txBody>
      </p:sp>
    </p:spTree>
    <p:extLst>
      <p:ext uri="{BB962C8B-B14F-4D97-AF65-F5344CB8AC3E}">
        <p14:creationId xmlns:p14="http://schemas.microsoft.com/office/powerpoint/2010/main" val="2328343355"/>
      </p:ext>
    </p:extLst>
  </p:cSld>
  <p:clrMapOvr>
    <a:masterClrMapping/>
  </p:clrMapOvr>
  <p:transition/>
</p:sldLayout>
</file>

<file path=ppt/slideLayouts/slideLayout46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Rectangle 5"/>
          <p:cNvSpPr>
            <a:spLocks noGrp="1" noChangeArrowheads="1"/>
          </p:cNvSpPr>
          <p:nvPr>
            <p:ph type="sldNum" idx="10"/>
          </p:nvPr>
        </p:nvSpPr>
        <p:spPr>
          <a:ln/>
        </p:spPr>
        <p:txBody>
          <a:bodyPr/>
          <a:lstStyle>
            <a:lvl1pPr>
              <a:defRPr/>
            </a:lvl1pPr>
          </a:lstStyle>
          <a:p>
            <a:pPr>
              <a:defRPr/>
            </a:pPr>
            <a:fld id="{A9985377-9BA2-DA4B-9B5F-B625ECADCDB7}" type="slidenum">
              <a:rPr lang="en-GB"/>
              <a:pPr>
                <a:defRPr/>
              </a:pPr>
              <a:t>‹#›</a:t>
            </a:fld>
            <a:endParaRPr lang="en-GB"/>
          </a:p>
        </p:txBody>
      </p:sp>
    </p:spTree>
    <p:extLst>
      <p:ext uri="{BB962C8B-B14F-4D97-AF65-F5344CB8AC3E}">
        <p14:creationId xmlns:p14="http://schemas.microsoft.com/office/powerpoint/2010/main" val="1169050919"/>
      </p:ext>
    </p:extLst>
  </p:cSld>
  <p:clrMapOvr>
    <a:masterClrMapping/>
  </p:clrMapOvr>
  <p:transition/>
</p:sldLayout>
</file>

<file path=ppt/slideLayouts/slideLayout46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5"/>
          <p:cNvSpPr>
            <a:spLocks noGrp="1" noChangeArrowheads="1"/>
          </p:cNvSpPr>
          <p:nvPr>
            <p:ph type="sldNum" idx="10"/>
          </p:nvPr>
        </p:nvSpPr>
        <p:spPr>
          <a:ln/>
        </p:spPr>
        <p:txBody>
          <a:bodyPr/>
          <a:lstStyle>
            <a:lvl1pPr>
              <a:defRPr/>
            </a:lvl1pPr>
          </a:lstStyle>
          <a:p>
            <a:pPr>
              <a:defRPr/>
            </a:pPr>
            <a:fld id="{F544AE76-501E-8344-BA13-059043118E0B}" type="slidenum">
              <a:rPr lang="en-GB"/>
              <a:pPr>
                <a:defRPr/>
              </a:pPr>
              <a:t>‹#›</a:t>
            </a:fld>
            <a:endParaRPr lang="en-GB"/>
          </a:p>
        </p:txBody>
      </p:sp>
    </p:spTree>
    <p:extLst>
      <p:ext uri="{BB962C8B-B14F-4D97-AF65-F5344CB8AC3E}">
        <p14:creationId xmlns:p14="http://schemas.microsoft.com/office/powerpoint/2010/main" val="3587410005"/>
      </p:ext>
    </p:extLst>
  </p:cSld>
  <p:clrMapOvr>
    <a:masterClrMapping/>
  </p:clrMapOvr>
  <p:transition/>
</p:sldLayout>
</file>

<file path=ppt/slideLayouts/slideLayout46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endParaRPr lang="en-SG"/>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5"/>
          <p:cNvSpPr>
            <a:spLocks noGrp="1" noChangeArrowheads="1"/>
          </p:cNvSpPr>
          <p:nvPr>
            <p:ph type="sldNum" idx="10"/>
          </p:nvPr>
        </p:nvSpPr>
        <p:spPr>
          <a:ln/>
        </p:spPr>
        <p:txBody>
          <a:bodyPr/>
          <a:lstStyle>
            <a:lvl1pPr>
              <a:defRPr/>
            </a:lvl1pPr>
          </a:lstStyle>
          <a:p>
            <a:pPr>
              <a:defRPr/>
            </a:pPr>
            <a:fld id="{7FFF68E7-5224-284F-9E67-4424C231D012}" type="slidenum">
              <a:rPr lang="en-GB"/>
              <a:pPr>
                <a:defRPr/>
              </a:pPr>
              <a:t>‹#›</a:t>
            </a:fld>
            <a:endParaRPr lang="en-GB"/>
          </a:p>
        </p:txBody>
      </p:sp>
    </p:spTree>
    <p:extLst>
      <p:ext uri="{BB962C8B-B14F-4D97-AF65-F5344CB8AC3E}">
        <p14:creationId xmlns:p14="http://schemas.microsoft.com/office/powerpoint/2010/main" val="846118663"/>
      </p:ext>
    </p:extLst>
  </p:cSld>
  <p:clrMapOvr>
    <a:masterClrMapping/>
  </p:clrMapOvr>
  <p:transition/>
</p:sldLayout>
</file>

<file path=ppt/slideLayouts/slideLayout46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endParaRPr lang="en-SG"/>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SG"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5"/>
          <p:cNvSpPr>
            <a:spLocks noGrp="1" noChangeArrowheads="1"/>
          </p:cNvSpPr>
          <p:nvPr>
            <p:ph type="sldNum" idx="10"/>
          </p:nvPr>
        </p:nvSpPr>
        <p:spPr>
          <a:ln/>
        </p:spPr>
        <p:txBody>
          <a:bodyPr/>
          <a:lstStyle>
            <a:lvl1pPr>
              <a:defRPr/>
            </a:lvl1pPr>
          </a:lstStyle>
          <a:p>
            <a:pPr>
              <a:defRPr/>
            </a:pPr>
            <a:fld id="{0CA86173-5A66-B44A-86F2-FF524B9C6549}" type="slidenum">
              <a:rPr lang="en-GB"/>
              <a:pPr>
                <a:defRPr/>
              </a:pPr>
              <a:t>‹#›</a:t>
            </a:fld>
            <a:endParaRPr lang="en-GB"/>
          </a:p>
        </p:txBody>
      </p:sp>
    </p:spTree>
    <p:extLst>
      <p:ext uri="{BB962C8B-B14F-4D97-AF65-F5344CB8AC3E}">
        <p14:creationId xmlns:p14="http://schemas.microsoft.com/office/powerpoint/2010/main" val="2093654382"/>
      </p:ext>
    </p:extLst>
  </p:cSld>
  <p:clrMapOvr>
    <a:masterClrMapping/>
  </p:clrMapOvr>
  <p:transition/>
</p:sldLayout>
</file>

<file path=ppt/slideLayouts/slideLayout46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5"/>
          <p:cNvSpPr>
            <a:spLocks noGrp="1" noChangeArrowheads="1"/>
          </p:cNvSpPr>
          <p:nvPr>
            <p:ph type="sldNum" idx="10"/>
          </p:nvPr>
        </p:nvSpPr>
        <p:spPr>
          <a:ln/>
        </p:spPr>
        <p:txBody>
          <a:bodyPr/>
          <a:lstStyle>
            <a:lvl1pPr>
              <a:defRPr/>
            </a:lvl1pPr>
          </a:lstStyle>
          <a:p>
            <a:pPr>
              <a:defRPr/>
            </a:pPr>
            <a:fld id="{D59D8E58-2133-1749-95A8-0652230117A3}" type="slidenum">
              <a:rPr lang="en-GB"/>
              <a:pPr>
                <a:defRPr/>
              </a:pPr>
              <a:t>‹#›</a:t>
            </a:fld>
            <a:endParaRPr lang="en-GB"/>
          </a:p>
        </p:txBody>
      </p:sp>
    </p:spTree>
    <p:extLst>
      <p:ext uri="{BB962C8B-B14F-4D97-AF65-F5344CB8AC3E}">
        <p14:creationId xmlns:p14="http://schemas.microsoft.com/office/powerpoint/2010/main" val="2393935961"/>
      </p:ext>
    </p:extLst>
  </p:cSld>
  <p:clrMapOvr>
    <a:masterClrMapping/>
  </p:clrMapOvr>
  <p:transition/>
</p:sldLayout>
</file>

<file path=ppt/slideLayouts/slideLayout46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1513" cy="5484813"/>
          </a:xfrm>
        </p:spPr>
        <p:txBody>
          <a:bodyPr vert="eaVert"/>
          <a:lstStyle/>
          <a:p>
            <a:r>
              <a:rPr lang="en-US"/>
              <a:t>Click to edit Master title style</a:t>
            </a:r>
            <a:endParaRPr lang="en-SG"/>
          </a:p>
        </p:txBody>
      </p:sp>
      <p:sp>
        <p:nvSpPr>
          <p:cNvPr id="3" name="Vertical Text Placeholder 2"/>
          <p:cNvSpPr>
            <a:spLocks noGrp="1"/>
          </p:cNvSpPr>
          <p:nvPr>
            <p:ph type="body" orient="vert" idx="1"/>
          </p:nvPr>
        </p:nvSpPr>
        <p:spPr>
          <a:xfrm>
            <a:off x="685800" y="609600"/>
            <a:ext cx="5676900" cy="5484813"/>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5"/>
          <p:cNvSpPr>
            <a:spLocks noGrp="1" noChangeArrowheads="1"/>
          </p:cNvSpPr>
          <p:nvPr>
            <p:ph type="sldNum" idx="10"/>
          </p:nvPr>
        </p:nvSpPr>
        <p:spPr>
          <a:ln/>
        </p:spPr>
        <p:txBody>
          <a:bodyPr/>
          <a:lstStyle>
            <a:lvl1pPr>
              <a:defRPr/>
            </a:lvl1pPr>
          </a:lstStyle>
          <a:p>
            <a:pPr>
              <a:defRPr/>
            </a:pPr>
            <a:fld id="{F9BA9C89-2B0E-584A-8486-2EE19BF1B506}" type="slidenum">
              <a:rPr lang="en-GB"/>
              <a:pPr>
                <a:defRPr/>
              </a:pPr>
              <a:t>‹#›</a:t>
            </a:fld>
            <a:endParaRPr lang="en-GB"/>
          </a:p>
        </p:txBody>
      </p:sp>
    </p:spTree>
    <p:extLst>
      <p:ext uri="{BB962C8B-B14F-4D97-AF65-F5344CB8AC3E}">
        <p14:creationId xmlns:p14="http://schemas.microsoft.com/office/powerpoint/2010/main" val="3750128055"/>
      </p:ext>
    </p:extLst>
  </p:cSld>
  <p:clrMapOvr>
    <a:masterClrMapping/>
  </p:clrMapOvr>
  <p:transition/>
</p:sldLayout>
</file>

<file path=ppt/slideLayouts/slideLayout46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2"/>
          <p:cNvSpPr>
            <a:spLocks noGrp="1" noChangeArrowheads="1"/>
          </p:cNvSpPr>
          <p:nvPr>
            <p:ph type="dt" sz="half" idx="10"/>
          </p:nvPr>
        </p:nvSpPr>
        <p:spPr/>
        <p:txBody>
          <a:bodyPr/>
          <a:lstStyle>
            <a:lvl1pPr>
              <a:defRPr/>
            </a:lvl1pPr>
          </a:lstStyle>
          <a:p>
            <a:pPr>
              <a:defRPr/>
            </a:pPr>
            <a:endParaRPr lang="en-US"/>
          </a:p>
        </p:txBody>
      </p:sp>
      <p:sp>
        <p:nvSpPr>
          <p:cNvPr id="5" name="Rectangle 13"/>
          <p:cNvSpPr>
            <a:spLocks noGrp="1" noChangeArrowheads="1"/>
          </p:cNvSpPr>
          <p:nvPr>
            <p:ph type="ftr" sz="quarter" idx="11"/>
          </p:nvPr>
        </p:nvSpPr>
        <p:spPr/>
        <p:txBody>
          <a:bodyPr/>
          <a:lstStyle>
            <a:lvl1pPr>
              <a:defRPr/>
            </a:lvl1pPr>
          </a:lstStyle>
          <a:p>
            <a:pPr>
              <a:defRPr/>
            </a:pPr>
            <a:endParaRPr lang="en-US"/>
          </a:p>
        </p:txBody>
      </p:sp>
      <p:sp>
        <p:nvSpPr>
          <p:cNvPr id="6"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183608D9-E17D-EF41-B855-0F776DCE407A}" type="slidenum">
              <a:rPr lang="en-US"/>
              <a:pPr>
                <a:defRPr/>
              </a:pPr>
              <a:t>‹#›</a:t>
            </a:fld>
            <a:endParaRPr lang="en-US"/>
          </a:p>
        </p:txBody>
      </p:sp>
    </p:spTree>
    <p:extLst>
      <p:ext uri="{BB962C8B-B14F-4D97-AF65-F5344CB8AC3E}">
        <p14:creationId xmlns:p14="http://schemas.microsoft.com/office/powerpoint/2010/main" val="2327059885"/>
      </p:ext>
    </p:extLst>
  </p:cSld>
  <p:clrMapOvr>
    <a:masterClrMapping/>
  </p:clrMapOvr>
  <p:transition/>
</p:sldLayout>
</file>

<file path=ppt/slideLayouts/slideLayout46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2"/>
          <p:cNvSpPr>
            <a:spLocks noGrp="1" noChangeArrowheads="1"/>
          </p:cNvSpPr>
          <p:nvPr>
            <p:ph type="dt" sz="half" idx="10"/>
          </p:nvPr>
        </p:nvSpPr>
        <p:spPr/>
        <p:txBody>
          <a:bodyPr/>
          <a:lstStyle>
            <a:lvl1pPr>
              <a:defRPr/>
            </a:lvl1pPr>
          </a:lstStyle>
          <a:p>
            <a:pPr>
              <a:defRPr/>
            </a:pPr>
            <a:endParaRPr lang="en-US"/>
          </a:p>
        </p:txBody>
      </p:sp>
      <p:sp>
        <p:nvSpPr>
          <p:cNvPr id="5" name="Rectangle 13"/>
          <p:cNvSpPr>
            <a:spLocks noGrp="1" noChangeArrowheads="1"/>
          </p:cNvSpPr>
          <p:nvPr>
            <p:ph type="ftr" sz="quarter" idx="11"/>
          </p:nvPr>
        </p:nvSpPr>
        <p:spPr/>
        <p:txBody>
          <a:bodyPr/>
          <a:lstStyle>
            <a:lvl1pPr>
              <a:defRPr/>
            </a:lvl1pPr>
          </a:lstStyle>
          <a:p>
            <a:pPr>
              <a:defRPr/>
            </a:pPr>
            <a:endParaRPr lang="en-US"/>
          </a:p>
        </p:txBody>
      </p:sp>
      <p:sp>
        <p:nvSpPr>
          <p:cNvPr id="6"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ABE16645-8042-E44F-8343-D9B42FFDC89F}" type="slidenum">
              <a:rPr lang="en-US"/>
              <a:pPr>
                <a:defRPr/>
              </a:pPr>
              <a:t>‹#›</a:t>
            </a:fld>
            <a:endParaRPr lang="en-US"/>
          </a:p>
        </p:txBody>
      </p:sp>
    </p:spTree>
    <p:extLst>
      <p:ext uri="{BB962C8B-B14F-4D97-AF65-F5344CB8AC3E}">
        <p14:creationId xmlns:p14="http://schemas.microsoft.com/office/powerpoint/2010/main" val="1017017670"/>
      </p:ext>
    </p:extLst>
  </p:cSld>
  <p:clrMapOvr>
    <a:masterClrMapping/>
  </p:clrMapOvr>
  <p:transition/>
</p:sldLayout>
</file>

<file path=ppt/slideLayouts/slideLayout46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2"/>
          <p:cNvSpPr>
            <a:spLocks noGrp="1" noChangeArrowheads="1"/>
          </p:cNvSpPr>
          <p:nvPr>
            <p:ph type="dt" sz="half" idx="10"/>
          </p:nvPr>
        </p:nvSpPr>
        <p:spPr/>
        <p:txBody>
          <a:bodyPr/>
          <a:lstStyle>
            <a:lvl1pPr>
              <a:defRPr/>
            </a:lvl1pPr>
          </a:lstStyle>
          <a:p>
            <a:pPr>
              <a:defRPr/>
            </a:pPr>
            <a:endParaRPr lang="en-US"/>
          </a:p>
        </p:txBody>
      </p:sp>
      <p:sp>
        <p:nvSpPr>
          <p:cNvPr id="6" name="Rectangle 13"/>
          <p:cNvSpPr>
            <a:spLocks noGrp="1" noChangeArrowheads="1"/>
          </p:cNvSpPr>
          <p:nvPr>
            <p:ph type="ftr" sz="quarter" idx="11"/>
          </p:nvPr>
        </p:nvSpPr>
        <p:spPr/>
        <p:txBody>
          <a:bodyPr/>
          <a:lstStyle>
            <a:lvl1pPr>
              <a:defRPr/>
            </a:lvl1pPr>
          </a:lstStyle>
          <a:p>
            <a:pPr>
              <a:defRPr/>
            </a:pPr>
            <a:endParaRPr lang="en-US"/>
          </a:p>
        </p:txBody>
      </p:sp>
      <p:sp>
        <p:nvSpPr>
          <p:cNvPr id="7"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51189A3A-0DC1-7C41-A456-8DF8558F2B8D}" type="slidenum">
              <a:rPr lang="en-US"/>
              <a:pPr>
                <a:defRPr/>
              </a:pPr>
              <a:t>‹#›</a:t>
            </a:fld>
            <a:endParaRPr lang="en-US"/>
          </a:p>
        </p:txBody>
      </p:sp>
    </p:spTree>
    <p:extLst>
      <p:ext uri="{BB962C8B-B14F-4D97-AF65-F5344CB8AC3E}">
        <p14:creationId xmlns:p14="http://schemas.microsoft.com/office/powerpoint/2010/main" val="1291061055"/>
      </p:ext>
    </p:extLst>
  </p:cSld>
  <p:clrMapOvr>
    <a:masterClrMapping/>
  </p:clrMapOvr>
  <p:transition/>
</p:sldLayout>
</file>

<file path=ppt/slideLayouts/slideLayout4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7000875" y="609600"/>
            <a:ext cx="1947863"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157288" y="609600"/>
            <a:ext cx="5691187"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823096441"/>
      </p:ext>
    </p:extLst>
  </p:cSld>
  <p:clrMapOvr>
    <a:masterClrMapping/>
  </p:clrMapOvr>
  <p:transition/>
</p:sldLayout>
</file>

<file path=ppt/slideLayouts/slideLayout47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2"/>
          <p:cNvSpPr>
            <a:spLocks noGrp="1" noChangeArrowheads="1"/>
          </p:cNvSpPr>
          <p:nvPr>
            <p:ph type="dt" sz="half" idx="10"/>
          </p:nvPr>
        </p:nvSpPr>
        <p:spPr/>
        <p:txBody>
          <a:bodyPr/>
          <a:lstStyle>
            <a:lvl1pPr>
              <a:defRPr/>
            </a:lvl1pPr>
          </a:lstStyle>
          <a:p>
            <a:pPr>
              <a:defRPr/>
            </a:pPr>
            <a:endParaRPr lang="en-US"/>
          </a:p>
        </p:txBody>
      </p:sp>
      <p:sp>
        <p:nvSpPr>
          <p:cNvPr id="8" name="Rectangle 13"/>
          <p:cNvSpPr>
            <a:spLocks noGrp="1" noChangeArrowheads="1"/>
          </p:cNvSpPr>
          <p:nvPr>
            <p:ph type="ftr" sz="quarter" idx="11"/>
          </p:nvPr>
        </p:nvSpPr>
        <p:spPr/>
        <p:txBody>
          <a:bodyPr/>
          <a:lstStyle>
            <a:lvl1pPr>
              <a:defRPr/>
            </a:lvl1pPr>
          </a:lstStyle>
          <a:p>
            <a:pPr>
              <a:defRPr/>
            </a:pPr>
            <a:endParaRPr lang="en-US"/>
          </a:p>
        </p:txBody>
      </p:sp>
      <p:sp>
        <p:nvSpPr>
          <p:cNvPr id="9"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6BEA7D18-D1E9-844D-9A76-98DC3D89FEEC}" type="slidenum">
              <a:rPr lang="en-US"/>
              <a:pPr>
                <a:defRPr/>
              </a:pPr>
              <a:t>‹#›</a:t>
            </a:fld>
            <a:endParaRPr lang="en-US"/>
          </a:p>
        </p:txBody>
      </p:sp>
    </p:spTree>
    <p:extLst>
      <p:ext uri="{BB962C8B-B14F-4D97-AF65-F5344CB8AC3E}">
        <p14:creationId xmlns:p14="http://schemas.microsoft.com/office/powerpoint/2010/main" val="52936190"/>
      </p:ext>
    </p:extLst>
  </p:cSld>
  <p:clrMapOvr>
    <a:masterClrMapping/>
  </p:clrMapOvr>
  <p:transition/>
</p:sldLayout>
</file>

<file path=ppt/slideLayouts/slideLayout47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2"/>
          <p:cNvSpPr>
            <a:spLocks noGrp="1" noChangeArrowheads="1"/>
          </p:cNvSpPr>
          <p:nvPr>
            <p:ph type="dt" sz="half" idx="10"/>
          </p:nvPr>
        </p:nvSpPr>
        <p:spPr/>
        <p:txBody>
          <a:bodyPr/>
          <a:lstStyle>
            <a:lvl1pPr>
              <a:defRPr/>
            </a:lvl1pPr>
          </a:lstStyle>
          <a:p>
            <a:pPr>
              <a:defRPr/>
            </a:pPr>
            <a:endParaRPr lang="en-US"/>
          </a:p>
        </p:txBody>
      </p:sp>
      <p:sp>
        <p:nvSpPr>
          <p:cNvPr id="4" name="Rectangle 13"/>
          <p:cNvSpPr>
            <a:spLocks noGrp="1" noChangeArrowheads="1"/>
          </p:cNvSpPr>
          <p:nvPr>
            <p:ph type="ftr" sz="quarter" idx="11"/>
          </p:nvPr>
        </p:nvSpPr>
        <p:spPr/>
        <p:txBody>
          <a:bodyPr/>
          <a:lstStyle>
            <a:lvl1pPr>
              <a:defRPr/>
            </a:lvl1pPr>
          </a:lstStyle>
          <a:p>
            <a:pPr>
              <a:defRPr/>
            </a:pPr>
            <a:endParaRPr lang="en-US"/>
          </a:p>
        </p:txBody>
      </p:sp>
      <p:sp>
        <p:nvSpPr>
          <p:cNvPr id="5"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2E524601-B81A-284C-8D49-5BB266B52D21}" type="slidenum">
              <a:rPr lang="en-US"/>
              <a:pPr>
                <a:defRPr/>
              </a:pPr>
              <a:t>‹#›</a:t>
            </a:fld>
            <a:endParaRPr lang="en-US"/>
          </a:p>
        </p:txBody>
      </p:sp>
    </p:spTree>
    <p:extLst>
      <p:ext uri="{BB962C8B-B14F-4D97-AF65-F5344CB8AC3E}">
        <p14:creationId xmlns:p14="http://schemas.microsoft.com/office/powerpoint/2010/main" val="1996827826"/>
      </p:ext>
    </p:extLst>
  </p:cSld>
  <p:clrMapOvr>
    <a:masterClrMapping/>
  </p:clrMapOvr>
  <p:transition/>
</p:sldLayout>
</file>

<file path=ppt/slideLayouts/slideLayout47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2"/>
          <p:cNvSpPr>
            <a:spLocks noGrp="1" noChangeArrowheads="1"/>
          </p:cNvSpPr>
          <p:nvPr>
            <p:ph type="dt" sz="half" idx="10"/>
          </p:nvPr>
        </p:nvSpPr>
        <p:spPr/>
        <p:txBody>
          <a:bodyPr/>
          <a:lstStyle>
            <a:lvl1pPr>
              <a:defRPr/>
            </a:lvl1pPr>
          </a:lstStyle>
          <a:p>
            <a:pPr>
              <a:defRPr/>
            </a:pPr>
            <a:endParaRPr lang="en-US"/>
          </a:p>
        </p:txBody>
      </p:sp>
      <p:sp>
        <p:nvSpPr>
          <p:cNvPr id="3" name="Rectangle 13"/>
          <p:cNvSpPr>
            <a:spLocks noGrp="1" noChangeArrowheads="1"/>
          </p:cNvSpPr>
          <p:nvPr>
            <p:ph type="ftr" sz="quarter" idx="11"/>
          </p:nvPr>
        </p:nvSpPr>
        <p:spPr/>
        <p:txBody>
          <a:bodyPr/>
          <a:lstStyle>
            <a:lvl1pPr>
              <a:defRPr/>
            </a:lvl1pPr>
          </a:lstStyle>
          <a:p>
            <a:pPr>
              <a:defRPr/>
            </a:pPr>
            <a:endParaRPr lang="en-US"/>
          </a:p>
        </p:txBody>
      </p:sp>
      <p:sp>
        <p:nvSpPr>
          <p:cNvPr id="4"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ABB98C5F-39FA-514F-B41D-4A35F65A936B}" type="slidenum">
              <a:rPr lang="en-US"/>
              <a:pPr>
                <a:defRPr/>
              </a:pPr>
              <a:t>‹#›</a:t>
            </a:fld>
            <a:endParaRPr lang="en-US"/>
          </a:p>
        </p:txBody>
      </p:sp>
    </p:spTree>
    <p:extLst>
      <p:ext uri="{BB962C8B-B14F-4D97-AF65-F5344CB8AC3E}">
        <p14:creationId xmlns:p14="http://schemas.microsoft.com/office/powerpoint/2010/main" val="3022203578"/>
      </p:ext>
    </p:extLst>
  </p:cSld>
  <p:clrMapOvr>
    <a:masterClrMapping/>
  </p:clrMapOvr>
  <p:transition/>
</p:sldLayout>
</file>

<file path=ppt/slideLayouts/slideLayout47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2"/>
          <p:cNvSpPr>
            <a:spLocks noGrp="1" noChangeArrowheads="1"/>
          </p:cNvSpPr>
          <p:nvPr>
            <p:ph type="dt" sz="half" idx="10"/>
          </p:nvPr>
        </p:nvSpPr>
        <p:spPr/>
        <p:txBody>
          <a:bodyPr/>
          <a:lstStyle>
            <a:lvl1pPr>
              <a:defRPr/>
            </a:lvl1pPr>
          </a:lstStyle>
          <a:p>
            <a:pPr>
              <a:defRPr/>
            </a:pPr>
            <a:endParaRPr lang="en-US"/>
          </a:p>
        </p:txBody>
      </p:sp>
      <p:sp>
        <p:nvSpPr>
          <p:cNvPr id="6" name="Rectangle 13"/>
          <p:cNvSpPr>
            <a:spLocks noGrp="1" noChangeArrowheads="1"/>
          </p:cNvSpPr>
          <p:nvPr>
            <p:ph type="ftr" sz="quarter" idx="11"/>
          </p:nvPr>
        </p:nvSpPr>
        <p:spPr/>
        <p:txBody>
          <a:bodyPr/>
          <a:lstStyle>
            <a:lvl1pPr>
              <a:defRPr/>
            </a:lvl1pPr>
          </a:lstStyle>
          <a:p>
            <a:pPr>
              <a:defRPr/>
            </a:pPr>
            <a:endParaRPr lang="en-US"/>
          </a:p>
        </p:txBody>
      </p:sp>
      <p:sp>
        <p:nvSpPr>
          <p:cNvPr id="7"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AF9746B7-792A-3A44-ADFA-C933FA439A6B}" type="slidenum">
              <a:rPr lang="en-US"/>
              <a:pPr>
                <a:defRPr/>
              </a:pPr>
              <a:t>‹#›</a:t>
            </a:fld>
            <a:endParaRPr lang="en-US"/>
          </a:p>
        </p:txBody>
      </p:sp>
    </p:spTree>
    <p:extLst>
      <p:ext uri="{BB962C8B-B14F-4D97-AF65-F5344CB8AC3E}">
        <p14:creationId xmlns:p14="http://schemas.microsoft.com/office/powerpoint/2010/main" val="4192344988"/>
      </p:ext>
    </p:extLst>
  </p:cSld>
  <p:clrMapOvr>
    <a:masterClrMapping/>
  </p:clrMapOvr>
  <p:transition/>
</p:sldLayout>
</file>

<file path=ppt/slideLayouts/slideLayout47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2"/>
          <p:cNvSpPr>
            <a:spLocks noGrp="1" noChangeArrowheads="1"/>
          </p:cNvSpPr>
          <p:nvPr>
            <p:ph type="dt" sz="half" idx="10"/>
          </p:nvPr>
        </p:nvSpPr>
        <p:spPr/>
        <p:txBody>
          <a:bodyPr/>
          <a:lstStyle>
            <a:lvl1pPr>
              <a:defRPr/>
            </a:lvl1pPr>
          </a:lstStyle>
          <a:p>
            <a:pPr>
              <a:defRPr/>
            </a:pPr>
            <a:endParaRPr lang="en-US"/>
          </a:p>
        </p:txBody>
      </p:sp>
      <p:sp>
        <p:nvSpPr>
          <p:cNvPr id="6" name="Rectangle 13"/>
          <p:cNvSpPr>
            <a:spLocks noGrp="1" noChangeArrowheads="1"/>
          </p:cNvSpPr>
          <p:nvPr>
            <p:ph type="ftr" sz="quarter" idx="11"/>
          </p:nvPr>
        </p:nvSpPr>
        <p:spPr/>
        <p:txBody>
          <a:bodyPr/>
          <a:lstStyle>
            <a:lvl1pPr>
              <a:defRPr/>
            </a:lvl1pPr>
          </a:lstStyle>
          <a:p>
            <a:pPr>
              <a:defRPr/>
            </a:pPr>
            <a:endParaRPr lang="en-US"/>
          </a:p>
        </p:txBody>
      </p:sp>
      <p:sp>
        <p:nvSpPr>
          <p:cNvPr id="7"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8D9DDC62-B8DE-0640-BF2B-4B0C5C7B442B}" type="slidenum">
              <a:rPr lang="en-US"/>
              <a:pPr>
                <a:defRPr/>
              </a:pPr>
              <a:t>‹#›</a:t>
            </a:fld>
            <a:endParaRPr lang="en-US"/>
          </a:p>
        </p:txBody>
      </p:sp>
    </p:spTree>
    <p:extLst>
      <p:ext uri="{BB962C8B-B14F-4D97-AF65-F5344CB8AC3E}">
        <p14:creationId xmlns:p14="http://schemas.microsoft.com/office/powerpoint/2010/main" val="626091303"/>
      </p:ext>
    </p:extLst>
  </p:cSld>
  <p:clrMapOvr>
    <a:masterClrMapping/>
  </p:clrMapOvr>
  <p:transition/>
</p:sldLayout>
</file>

<file path=ppt/slideLayouts/slideLayout47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2"/>
          <p:cNvSpPr>
            <a:spLocks noGrp="1" noChangeArrowheads="1"/>
          </p:cNvSpPr>
          <p:nvPr>
            <p:ph type="dt" sz="half" idx="10"/>
          </p:nvPr>
        </p:nvSpPr>
        <p:spPr/>
        <p:txBody>
          <a:bodyPr/>
          <a:lstStyle>
            <a:lvl1pPr>
              <a:defRPr/>
            </a:lvl1pPr>
          </a:lstStyle>
          <a:p>
            <a:pPr>
              <a:defRPr/>
            </a:pPr>
            <a:endParaRPr lang="en-US"/>
          </a:p>
        </p:txBody>
      </p:sp>
      <p:sp>
        <p:nvSpPr>
          <p:cNvPr id="5" name="Rectangle 13"/>
          <p:cNvSpPr>
            <a:spLocks noGrp="1" noChangeArrowheads="1"/>
          </p:cNvSpPr>
          <p:nvPr>
            <p:ph type="ftr" sz="quarter" idx="11"/>
          </p:nvPr>
        </p:nvSpPr>
        <p:spPr/>
        <p:txBody>
          <a:bodyPr/>
          <a:lstStyle>
            <a:lvl1pPr>
              <a:defRPr/>
            </a:lvl1pPr>
          </a:lstStyle>
          <a:p>
            <a:pPr>
              <a:defRPr/>
            </a:pPr>
            <a:endParaRPr lang="en-US"/>
          </a:p>
        </p:txBody>
      </p:sp>
      <p:sp>
        <p:nvSpPr>
          <p:cNvPr id="6"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B79015C7-6C60-534C-878F-B7C81A2869BE}" type="slidenum">
              <a:rPr lang="en-US"/>
              <a:pPr>
                <a:defRPr/>
              </a:pPr>
              <a:t>‹#›</a:t>
            </a:fld>
            <a:endParaRPr lang="en-US"/>
          </a:p>
        </p:txBody>
      </p:sp>
    </p:spTree>
    <p:extLst>
      <p:ext uri="{BB962C8B-B14F-4D97-AF65-F5344CB8AC3E}">
        <p14:creationId xmlns:p14="http://schemas.microsoft.com/office/powerpoint/2010/main" val="1322742084"/>
      </p:ext>
    </p:extLst>
  </p:cSld>
  <p:clrMapOvr>
    <a:masterClrMapping/>
  </p:clrMapOvr>
  <p:transition/>
</p:sldLayout>
</file>

<file path=ppt/slideLayouts/slideLayout47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2"/>
          <p:cNvSpPr>
            <a:spLocks noGrp="1" noChangeArrowheads="1"/>
          </p:cNvSpPr>
          <p:nvPr>
            <p:ph type="dt" sz="half" idx="10"/>
          </p:nvPr>
        </p:nvSpPr>
        <p:spPr/>
        <p:txBody>
          <a:bodyPr/>
          <a:lstStyle>
            <a:lvl1pPr>
              <a:defRPr/>
            </a:lvl1pPr>
          </a:lstStyle>
          <a:p>
            <a:pPr>
              <a:defRPr/>
            </a:pPr>
            <a:endParaRPr lang="en-US"/>
          </a:p>
        </p:txBody>
      </p:sp>
      <p:sp>
        <p:nvSpPr>
          <p:cNvPr id="5" name="Rectangle 13"/>
          <p:cNvSpPr>
            <a:spLocks noGrp="1" noChangeArrowheads="1"/>
          </p:cNvSpPr>
          <p:nvPr>
            <p:ph type="ftr" sz="quarter" idx="11"/>
          </p:nvPr>
        </p:nvSpPr>
        <p:spPr/>
        <p:txBody>
          <a:bodyPr/>
          <a:lstStyle>
            <a:lvl1pPr>
              <a:defRPr/>
            </a:lvl1pPr>
          </a:lstStyle>
          <a:p>
            <a:pPr>
              <a:defRPr/>
            </a:pPr>
            <a:endParaRPr lang="en-US"/>
          </a:p>
        </p:txBody>
      </p:sp>
      <p:sp>
        <p:nvSpPr>
          <p:cNvPr id="6"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9A78BBA1-D83C-D143-93CA-CEE604AAD6A9}" type="slidenum">
              <a:rPr lang="en-US"/>
              <a:pPr>
                <a:defRPr/>
              </a:pPr>
              <a:t>‹#›</a:t>
            </a:fld>
            <a:endParaRPr lang="en-US"/>
          </a:p>
        </p:txBody>
      </p:sp>
    </p:spTree>
    <p:extLst>
      <p:ext uri="{BB962C8B-B14F-4D97-AF65-F5344CB8AC3E}">
        <p14:creationId xmlns:p14="http://schemas.microsoft.com/office/powerpoint/2010/main" val="3935019994"/>
      </p:ext>
    </p:extLst>
  </p:cSld>
  <p:clrMapOvr>
    <a:masterClrMapping/>
  </p:clrMapOvr>
  <p:transition/>
</p:sldLayout>
</file>

<file path=ppt/slideLayouts/slideLayout477.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12"/>
          <p:cNvSpPr>
            <a:spLocks noGrp="1" noChangeArrowheads="1"/>
          </p:cNvSpPr>
          <p:nvPr>
            <p:ph type="dt" sz="half" idx="10"/>
          </p:nvPr>
        </p:nvSpPr>
        <p:spPr/>
        <p:txBody>
          <a:bodyPr/>
          <a:lstStyle>
            <a:lvl1pPr>
              <a:defRPr/>
            </a:lvl1pPr>
          </a:lstStyle>
          <a:p>
            <a:pPr>
              <a:defRPr/>
            </a:pPr>
            <a:endParaRPr lang="en-US"/>
          </a:p>
        </p:txBody>
      </p:sp>
      <p:sp>
        <p:nvSpPr>
          <p:cNvPr id="5" name="Rectangle 13"/>
          <p:cNvSpPr>
            <a:spLocks noGrp="1" noChangeArrowheads="1"/>
          </p:cNvSpPr>
          <p:nvPr>
            <p:ph type="ftr" sz="quarter" idx="11"/>
          </p:nvPr>
        </p:nvSpPr>
        <p:spPr/>
        <p:txBody>
          <a:bodyPr/>
          <a:lstStyle>
            <a:lvl1pPr>
              <a:defRPr/>
            </a:lvl1pPr>
          </a:lstStyle>
          <a:p>
            <a:pPr>
              <a:defRPr/>
            </a:pPr>
            <a:endParaRPr lang="en-US"/>
          </a:p>
        </p:txBody>
      </p:sp>
      <p:sp>
        <p:nvSpPr>
          <p:cNvPr id="6"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AC0D556E-1B47-E145-B343-9708077C202E}" type="slidenum">
              <a:rPr lang="en-US"/>
              <a:pPr>
                <a:defRPr/>
              </a:pPr>
              <a:t>‹#›</a:t>
            </a:fld>
            <a:endParaRPr lang="en-US"/>
          </a:p>
        </p:txBody>
      </p:sp>
    </p:spTree>
    <p:extLst>
      <p:ext uri="{BB962C8B-B14F-4D97-AF65-F5344CB8AC3E}">
        <p14:creationId xmlns:p14="http://schemas.microsoft.com/office/powerpoint/2010/main" val="2137914038"/>
      </p:ext>
    </p:extLst>
  </p:cSld>
  <p:clrMapOvr>
    <a:masterClrMapping/>
  </p:clrMapOvr>
  <p:transition/>
</p:sldLayout>
</file>

<file path=ppt/slideLayouts/slideLayout478.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eaLnBrk="0" hangingPunct="0">
              <a:defRPr/>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defRPr/>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defRPr>
                <a:latin typeface="Comic Sans MS" charset="0"/>
              </a:defRPr>
            </a:lvl1pPr>
          </a:lstStyle>
          <a:p>
            <a:pPr>
              <a:defRPr/>
            </a:pPr>
            <a:fld id="{01A19C15-DD51-334D-B108-CB5C8980062D}" type="slidenum">
              <a:rPr lang="en-US"/>
              <a:pPr>
                <a:defRPr/>
              </a:pPr>
              <a:t>‹#›</a:t>
            </a:fld>
            <a:endParaRPr lang="en-US"/>
          </a:p>
        </p:txBody>
      </p:sp>
    </p:spTree>
    <p:extLst>
      <p:ext uri="{BB962C8B-B14F-4D97-AF65-F5344CB8AC3E}">
        <p14:creationId xmlns:p14="http://schemas.microsoft.com/office/powerpoint/2010/main" val="1812581742"/>
      </p:ext>
    </p:extLst>
  </p:cSld>
  <p:clrMapOvr>
    <a:masterClrMapping/>
  </p:clrMapOvr>
  <p:transition/>
</p:sldLayout>
</file>

<file path=ppt/slideLayouts/slideLayout479.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eaLnBrk="0" hangingPunct="0">
              <a:defRPr/>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defRPr/>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defRPr>
                <a:latin typeface="Comic Sans MS" charset="0"/>
              </a:defRPr>
            </a:lvl1pPr>
          </a:lstStyle>
          <a:p>
            <a:pPr>
              <a:defRPr/>
            </a:pPr>
            <a:fld id="{FF3937C2-4C1F-394D-8DD8-673F81D850A8}" type="slidenum">
              <a:rPr lang="en-US"/>
              <a:pPr>
                <a:defRPr/>
              </a:pPr>
              <a:t>‹#›</a:t>
            </a:fld>
            <a:endParaRPr lang="en-US"/>
          </a:p>
        </p:txBody>
      </p:sp>
    </p:spTree>
    <p:extLst>
      <p:ext uri="{BB962C8B-B14F-4D97-AF65-F5344CB8AC3E}">
        <p14:creationId xmlns:p14="http://schemas.microsoft.com/office/powerpoint/2010/main" val="4294617977"/>
      </p:ext>
    </p:extLst>
  </p:cSld>
  <p:clrMapOvr>
    <a:masterClrMapping/>
  </p:clrMapOvr>
  <p:transition/>
</p:sldLayout>
</file>

<file path=ppt/slideLayouts/slideLayout4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C9A546A1-B38D-3147-845C-ABBC4C465E5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627903980"/>
      </p:ext>
    </p:extLst>
  </p:cSld>
  <p:clrMapOvr>
    <a:masterClrMapping/>
  </p:clrMapOvr>
  <p:transition/>
</p:sldLayout>
</file>

<file path=ppt/slideLayouts/slideLayout48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0B87AEAF-063C-6F4C-82AD-87D58630C74F}" type="slidenum">
              <a:rPr lang="en-US"/>
              <a:pPr>
                <a:defRPr/>
              </a:pPr>
              <a:t>‹#›</a:t>
            </a:fld>
            <a:endParaRPr lang="en-US"/>
          </a:p>
        </p:txBody>
      </p:sp>
    </p:spTree>
    <p:extLst>
      <p:ext uri="{BB962C8B-B14F-4D97-AF65-F5344CB8AC3E}">
        <p14:creationId xmlns:p14="http://schemas.microsoft.com/office/powerpoint/2010/main" val="66633277"/>
      </p:ext>
    </p:extLst>
  </p:cSld>
  <p:clrMapOvr>
    <a:masterClrMapping/>
  </p:clrMapOvr>
</p:sldLayout>
</file>

<file path=ppt/slideLayouts/slideLayout48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AD7A1356-6872-9642-8AFB-09203EE7B424}" type="slidenum">
              <a:rPr lang="en-US"/>
              <a:pPr>
                <a:defRPr/>
              </a:pPr>
              <a:t>‹#›</a:t>
            </a:fld>
            <a:endParaRPr lang="en-US"/>
          </a:p>
        </p:txBody>
      </p:sp>
    </p:spTree>
    <p:extLst>
      <p:ext uri="{BB962C8B-B14F-4D97-AF65-F5344CB8AC3E}">
        <p14:creationId xmlns:p14="http://schemas.microsoft.com/office/powerpoint/2010/main" val="361420517"/>
      </p:ext>
    </p:extLst>
  </p:cSld>
  <p:clrMapOvr>
    <a:masterClrMapping/>
  </p:clrMapOvr>
</p:sldLayout>
</file>

<file path=ppt/slideLayouts/slideLayout48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094AE1DC-7E46-A640-90E6-C6B11B548EEE}" type="slidenum">
              <a:rPr lang="en-US"/>
              <a:pPr>
                <a:defRPr/>
              </a:pPr>
              <a:t>‹#›</a:t>
            </a:fld>
            <a:endParaRPr lang="en-US"/>
          </a:p>
        </p:txBody>
      </p:sp>
    </p:spTree>
    <p:extLst>
      <p:ext uri="{BB962C8B-B14F-4D97-AF65-F5344CB8AC3E}">
        <p14:creationId xmlns:p14="http://schemas.microsoft.com/office/powerpoint/2010/main" val="2743597062"/>
      </p:ext>
    </p:extLst>
  </p:cSld>
  <p:clrMapOvr>
    <a:masterClrMapping/>
  </p:clrMapOvr>
</p:sldLayout>
</file>

<file path=ppt/slideLayouts/slideLayout48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04219F53-DF26-D94F-AE8A-195ACFD92D08}" type="slidenum">
              <a:rPr lang="en-US"/>
              <a:pPr>
                <a:defRPr/>
              </a:pPr>
              <a:t>‹#›</a:t>
            </a:fld>
            <a:endParaRPr lang="en-US"/>
          </a:p>
        </p:txBody>
      </p:sp>
    </p:spTree>
    <p:extLst>
      <p:ext uri="{BB962C8B-B14F-4D97-AF65-F5344CB8AC3E}">
        <p14:creationId xmlns:p14="http://schemas.microsoft.com/office/powerpoint/2010/main" val="435722814"/>
      </p:ext>
    </p:extLst>
  </p:cSld>
  <p:clrMapOvr>
    <a:masterClrMapping/>
  </p:clrMapOvr>
</p:sldLayout>
</file>

<file path=ppt/slideLayouts/slideLayout48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8"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9" name="Rectangle 6"/>
          <p:cNvSpPr>
            <a:spLocks noGrp="1" noChangeArrowheads="1"/>
          </p:cNvSpPr>
          <p:nvPr>
            <p:ph type="sldNum" sz="quarter" idx="12"/>
          </p:nvPr>
        </p:nvSpPr>
        <p:spPr/>
        <p:txBody>
          <a:bodyPr/>
          <a:lstStyle>
            <a:lvl1pPr eaLnBrk="1" hangingPunct="1">
              <a:defRPr/>
            </a:lvl1pPr>
          </a:lstStyle>
          <a:p>
            <a:pPr>
              <a:defRPr/>
            </a:pPr>
            <a:fld id="{7A426824-74F9-9847-8BB0-E0A54E1BEBBE}" type="slidenum">
              <a:rPr lang="en-US"/>
              <a:pPr>
                <a:defRPr/>
              </a:pPr>
              <a:t>‹#›</a:t>
            </a:fld>
            <a:endParaRPr lang="en-US"/>
          </a:p>
        </p:txBody>
      </p:sp>
    </p:spTree>
    <p:extLst>
      <p:ext uri="{BB962C8B-B14F-4D97-AF65-F5344CB8AC3E}">
        <p14:creationId xmlns:p14="http://schemas.microsoft.com/office/powerpoint/2010/main" val="432357151"/>
      </p:ext>
    </p:extLst>
  </p:cSld>
  <p:clrMapOvr>
    <a:masterClrMapping/>
  </p:clrMapOvr>
</p:sldLayout>
</file>

<file path=ppt/slideLayouts/slideLayout48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4"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5" name="Rectangle 6"/>
          <p:cNvSpPr>
            <a:spLocks noGrp="1" noChangeArrowheads="1"/>
          </p:cNvSpPr>
          <p:nvPr>
            <p:ph type="sldNum" sz="quarter" idx="12"/>
          </p:nvPr>
        </p:nvSpPr>
        <p:spPr/>
        <p:txBody>
          <a:bodyPr/>
          <a:lstStyle>
            <a:lvl1pPr eaLnBrk="1" hangingPunct="1">
              <a:defRPr/>
            </a:lvl1pPr>
          </a:lstStyle>
          <a:p>
            <a:pPr>
              <a:defRPr/>
            </a:pPr>
            <a:fld id="{8E14663F-D19B-2947-BBA4-BA64BB940B9B}" type="slidenum">
              <a:rPr lang="en-US"/>
              <a:pPr>
                <a:defRPr/>
              </a:pPr>
              <a:t>‹#›</a:t>
            </a:fld>
            <a:endParaRPr lang="en-US"/>
          </a:p>
        </p:txBody>
      </p:sp>
    </p:spTree>
    <p:extLst>
      <p:ext uri="{BB962C8B-B14F-4D97-AF65-F5344CB8AC3E}">
        <p14:creationId xmlns:p14="http://schemas.microsoft.com/office/powerpoint/2010/main" val="3638246560"/>
      </p:ext>
    </p:extLst>
  </p:cSld>
  <p:clrMapOvr>
    <a:masterClrMapping/>
  </p:clrMapOvr>
</p:sldLayout>
</file>

<file path=ppt/slideLayouts/slideLayout48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3"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4" name="Rectangle 6"/>
          <p:cNvSpPr>
            <a:spLocks noGrp="1" noChangeArrowheads="1"/>
          </p:cNvSpPr>
          <p:nvPr>
            <p:ph type="sldNum" sz="quarter" idx="12"/>
          </p:nvPr>
        </p:nvSpPr>
        <p:spPr/>
        <p:txBody>
          <a:bodyPr/>
          <a:lstStyle>
            <a:lvl1pPr eaLnBrk="1" hangingPunct="1">
              <a:defRPr/>
            </a:lvl1pPr>
          </a:lstStyle>
          <a:p>
            <a:pPr>
              <a:defRPr/>
            </a:pPr>
            <a:fld id="{FAC4ADBD-A693-4E44-A3C5-0497ABD5FD23}" type="slidenum">
              <a:rPr lang="en-US"/>
              <a:pPr>
                <a:defRPr/>
              </a:pPr>
              <a:t>‹#›</a:t>
            </a:fld>
            <a:endParaRPr lang="en-US"/>
          </a:p>
        </p:txBody>
      </p:sp>
    </p:spTree>
    <p:extLst>
      <p:ext uri="{BB962C8B-B14F-4D97-AF65-F5344CB8AC3E}">
        <p14:creationId xmlns:p14="http://schemas.microsoft.com/office/powerpoint/2010/main" val="2032550217"/>
      </p:ext>
    </p:extLst>
  </p:cSld>
  <p:clrMapOvr>
    <a:masterClrMapping/>
  </p:clrMapOvr>
</p:sldLayout>
</file>

<file path=ppt/slideLayouts/slideLayout48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7C770A7A-005F-0744-880B-888534749407}" type="slidenum">
              <a:rPr lang="en-US"/>
              <a:pPr>
                <a:defRPr/>
              </a:pPr>
              <a:t>‹#›</a:t>
            </a:fld>
            <a:endParaRPr lang="en-US"/>
          </a:p>
        </p:txBody>
      </p:sp>
    </p:spTree>
    <p:extLst>
      <p:ext uri="{BB962C8B-B14F-4D97-AF65-F5344CB8AC3E}">
        <p14:creationId xmlns:p14="http://schemas.microsoft.com/office/powerpoint/2010/main" val="2987544605"/>
      </p:ext>
    </p:extLst>
  </p:cSld>
  <p:clrMapOvr>
    <a:masterClrMapping/>
  </p:clrMapOvr>
</p:sldLayout>
</file>

<file path=ppt/slideLayouts/slideLayout48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910C94C7-2BDC-7042-B6CD-828FB1A90C49}" type="slidenum">
              <a:rPr lang="en-US"/>
              <a:pPr>
                <a:defRPr/>
              </a:pPr>
              <a:t>‹#›</a:t>
            </a:fld>
            <a:endParaRPr lang="en-US"/>
          </a:p>
        </p:txBody>
      </p:sp>
    </p:spTree>
    <p:extLst>
      <p:ext uri="{BB962C8B-B14F-4D97-AF65-F5344CB8AC3E}">
        <p14:creationId xmlns:p14="http://schemas.microsoft.com/office/powerpoint/2010/main" val="674237254"/>
      </p:ext>
    </p:extLst>
  </p:cSld>
  <p:clrMapOvr>
    <a:masterClrMapping/>
  </p:clrMapOvr>
</p:sldLayout>
</file>

<file path=ppt/slideLayouts/slideLayout48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2ADF7986-6304-0B41-ADAC-64C3F74215DF}" type="slidenum">
              <a:rPr lang="en-US"/>
              <a:pPr>
                <a:defRPr/>
              </a:pPr>
              <a:t>‹#›</a:t>
            </a:fld>
            <a:endParaRPr lang="en-US"/>
          </a:p>
        </p:txBody>
      </p:sp>
    </p:spTree>
    <p:extLst>
      <p:ext uri="{BB962C8B-B14F-4D97-AF65-F5344CB8AC3E}">
        <p14:creationId xmlns:p14="http://schemas.microsoft.com/office/powerpoint/2010/main" val="1749146086"/>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408B9C82-07FD-CE4F-BA86-417A5D1D61B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611692074"/>
      </p:ext>
    </p:extLst>
  </p:cSld>
  <p:clrMapOvr>
    <a:masterClrMapping/>
  </p:clrMapOvr>
  <p:transition/>
</p:sldLayout>
</file>

<file path=ppt/slideLayouts/slideLayout49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E47D6074-A244-5943-AA0D-F029C35BA0E1}" type="slidenum">
              <a:rPr lang="en-US"/>
              <a:pPr>
                <a:defRPr/>
              </a:pPr>
              <a:t>‹#›</a:t>
            </a:fld>
            <a:endParaRPr lang="en-US"/>
          </a:p>
        </p:txBody>
      </p:sp>
    </p:spTree>
    <p:extLst>
      <p:ext uri="{BB962C8B-B14F-4D97-AF65-F5344CB8AC3E}">
        <p14:creationId xmlns:p14="http://schemas.microsoft.com/office/powerpoint/2010/main" val="41376402"/>
      </p:ext>
    </p:extLst>
  </p:cSld>
  <p:clrMapOvr>
    <a:masterClrMapping/>
  </p:clrMapOvr>
</p:sldLayout>
</file>

<file path=ppt/slideLayouts/slideLayout491.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8"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9" name="Rectangle 6"/>
          <p:cNvSpPr>
            <a:spLocks noGrp="1" noChangeArrowheads="1"/>
          </p:cNvSpPr>
          <p:nvPr>
            <p:ph type="sldNum" sz="quarter" idx="12"/>
          </p:nvPr>
        </p:nvSpPr>
        <p:spPr/>
        <p:txBody>
          <a:bodyPr/>
          <a:lstStyle>
            <a:lvl1pPr eaLnBrk="1" hangingPunct="1">
              <a:defRPr/>
            </a:lvl1pPr>
          </a:lstStyle>
          <a:p>
            <a:pPr>
              <a:defRPr/>
            </a:pPr>
            <a:fld id="{019DD537-CCAA-E948-A588-D9A67026571A}" type="slidenum">
              <a:rPr lang="en-US"/>
              <a:pPr>
                <a:defRPr/>
              </a:pPr>
              <a:t>‹#›</a:t>
            </a:fld>
            <a:endParaRPr lang="en-US"/>
          </a:p>
        </p:txBody>
      </p:sp>
    </p:spTree>
    <p:extLst>
      <p:ext uri="{BB962C8B-B14F-4D97-AF65-F5344CB8AC3E}">
        <p14:creationId xmlns:p14="http://schemas.microsoft.com/office/powerpoint/2010/main" val="2231631812"/>
      </p:ext>
    </p:extLst>
  </p:cSld>
  <p:clrMapOvr>
    <a:masterClrMapping/>
  </p:clrMapOvr>
</p:sldLayout>
</file>

<file path=ppt/slideLayouts/slideLayout492.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7"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8" name="Rectangle 6"/>
          <p:cNvSpPr>
            <a:spLocks noGrp="1" noChangeArrowheads="1"/>
          </p:cNvSpPr>
          <p:nvPr>
            <p:ph type="sldNum" sz="quarter" idx="12"/>
          </p:nvPr>
        </p:nvSpPr>
        <p:spPr/>
        <p:txBody>
          <a:bodyPr/>
          <a:lstStyle>
            <a:lvl1pPr eaLnBrk="1" hangingPunct="1">
              <a:defRPr/>
            </a:lvl1pPr>
          </a:lstStyle>
          <a:p>
            <a:pPr>
              <a:defRPr/>
            </a:pPr>
            <a:fld id="{73F6411C-37A0-DD40-9009-FA7264CB0043}" type="slidenum">
              <a:rPr lang="en-US"/>
              <a:pPr>
                <a:defRPr/>
              </a:pPr>
              <a:t>‹#›</a:t>
            </a:fld>
            <a:endParaRPr lang="en-US"/>
          </a:p>
        </p:txBody>
      </p:sp>
    </p:spTree>
    <p:extLst>
      <p:ext uri="{BB962C8B-B14F-4D97-AF65-F5344CB8AC3E}">
        <p14:creationId xmlns:p14="http://schemas.microsoft.com/office/powerpoint/2010/main" val="3646408691"/>
      </p:ext>
    </p:extLst>
  </p:cSld>
  <p:clrMapOvr>
    <a:masterClrMapping/>
  </p:clrMapOvr>
</p:sldLayout>
</file>

<file path=ppt/slideLayouts/slideLayout49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solidFill>
                <a:srgbClr val="FFFF66"/>
              </a:solidFill>
              <a:latin typeface="Trebuchet MS"/>
              <a:ea typeface="Osaka"/>
              <a:cs typeface="Osaka"/>
            </a:endParaRPr>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solidFill>
                <a:srgbClr val="FFFF66"/>
              </a:solidFill>
              <a:latin typeface="Trebuchet MS"/>
              <a:ea typeface="Osaka"/>
              <a:cs typeface="Osaka"/>
            </a:endParaRPr>
          </a:p>
        </p:txBody>
      </p:sp>
      <p:sp>
        <p:nvSpPr>
          <p:cNvPr id="6" name="Rectangle 1030"/>
          <p:cNvSpPr>
            <a:spLocks noGrp="1" noChangeArrowheads="1"/>
          </p:cNvSpPr>
          <p:nvPr>
            <p:ph type="sldNum" sz="quarter" idx="12"/>
          </p:nvPr>
        </p:nvSpPr>
        <p:spPr>
          <a:ln/>
        </p:spPr>
        <p:txBody>
          <a:bodyPr/>
          <a:lstStyle>
            <a:lvl1pPr>
              <a:defRPr/>
            </a:lvl1pPr>
          </a:lstStyle>
          <a:p>
            <a:pPr>
              <a:defRPr/>
            </a:pPr>
            <a:fld id="{900A0ABC-9E73-D547-AE3F-61BC3D80E1B7}" type="slidenum">
              <a:rPr lang="en-US">
                <a:solidFill>
                  <a:srgbClr val="FFFF66"/>
                </a:solidFill>
                <a:latin typeface="Trebuchet MS"/>
                <a:ea typeface="Osaka"/>
                <a:cs typeface="Osaka"/>
              </a:rPr>
              <a:pPr>
                <a:defRPr/>
              </a:pPr>
              <a:t>‹#›</a:t>
            </a:fld>
            <a:endParaRPr lang="en-US">
              <a:solidFill>
                <a:srgbClr val="FFFF66"/>
              </a:solidFill>
              <a:latin typeface="Trebuchet MS"/>
              <a:ea typeface="Osaka"/>
              <a:cs typeface="Osaka"/>
            </a:endParaRPr>
          </a:p>
        </p:txBody>
      </p:sp>
    </p:spTree>
    <p:extLst>
      <p:ext uri="{BB962C8B-B14F-4D97-AF65-F5344CB8AC3E}">
        <p14:creationId xmlns:p14="http://schemas.microsoft.com/office/powerpoint/2010/main" val="3927909060"/>
      </p:ext>
    </p:extLst>
  </p:cSld>
  <p:clrMapOvr>
    <a:masterClrMapping/>
  </p:clrMapOvr>
</p:sldLayout>
</file>

<file path=ppt/slideLayouts/slideLayout49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solidFill>
                <a:srgbClr val="FFFF66"/>
              </a:solidFill>
              <a:latin typeface="Trebuchet MS"/>
              <a:ea typeface="Osaka"/>
              <a:cs typeface="Osaka"/>
            </a:endParaRPr>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solidFill>
                <a:srgbClr val="FFFF66"/>
              </a:solidFill>
              <a:latin typeface="Trebuchet MS"/>
              <a:ea typeface="Osaka"/>
              <a:cs typeface="Osaka"/>
            </a:endParaRPr>
          </a:p>
        </p:txBody>
      </p:sp>
      <p:sp>
        <p:nvSpPr>
          <p:cNvPr id="6" name="Rectangle 1030"/>
          <p:cNvSpPr>
            <a:spLocks noGrp="1" noChangeArrowheads="1"/>
          </p:cNvSpPr>
          <p:nvPr>
            <p:ph type="sldNum" sz="quarter" idx="12"/>
          </p:nvPr>
        </p:nvSpPr>
        <p:spPr>
          <a:ln/>
        </p:spPr>
        <p:txBody>
          <a:bodyPr/>
          <a:lstStyle>
            <a:lvl1pPr>
              <a:defRPr/>
            </a:lvl1pPr>
          </a:lstStyle>
          <a:p>
            <a:pPr>
              <a:defRPr/>
            </a:pPr>
            <a:fld id="{1A8634EB-E771-C44D-8D8E-D411FEA9C1CB}" type="slidenum">
              <a:rPr lang="en-US">
                <a:solidFill>
                  <a:srgbClr val="FFFF66"/>
                </a:solidFill>
                <a:latin typeface="Trebuchet MS"/>
                <a:ea typeface="Osaka"/>
                <a:cs typeface="Osaka"/>
              </a:rPr>
              <a:pPr>
                <a:defRPr/>
              </a:pPr>
              <a:t>‹#›</a:t>
            </a:fld>
            <a:endParaRPr lang="en-US">
              <a:solidFill>
                <a:srgbClr val="FFFF66"/>
              </a:solidFill>
              <a:latin typeface="Trebuchet MS"/>
              <a:ea typeface="Osaka"/>
              <a:cs typeface="Osaka"/>
            </a:endParaRPr>
          </a:p>
        </p:txBody>
      </p:sp>
    </p:spTree>
    <p:extLst>
      <p:ext uri="{BB962C8B-B14F-4D97-AF65-F5344CB8AC3E}">
        <p14:creationId xmlns:p14="http://schemas.microsoft.com/office/powerpoint/2010/main" val="2812514030"/>
      </p:ext>
    </p:extLst>
  </p:cSld>
  <p:clrMapOvr>
    <a:masterClrMapping/>
  </p:clrMapOvr>
</p:sldLayout>
</file>

<file path=ppt/slideLayouts/slideLayout49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solidFill>
                <a:srgbClr val="FFFF66"/>
              </a:solidFill>
              <a:latin typeface="Trebuchet MS"/>
              <a:ea typeface="Osaka"/>
              <a:cs typeface="Osaka"/>
            </a:endParaRPr>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solidFill>
                <a:srgbClr val="FFFF66"/>
              </a:solidFill>
              <a:latin typeface="Trebuchet MS"/>
              <a:ea typeface="Osaka"/>
              <a:cs typeface="Osaka"/>
            </a:endParaRPr>
          </a:p>
        </p:txBody>
      </p:sp>
      <p:sp>
        <p:nvSpPr>
          <p:cNvPr id="6" name="Rectangle 1030"/>
          <p:cNvSpPr>
            <a:spLocks noGrp="1" noChangeArrowheads="1"/>
          </p:cNvSpPr>
          <p:nvPr>
            <p:ph type="sldNum" sz="quarter" idx="12"/>
          </p:nvPr>
        </p:nvSpPr>
        <p:spPr>
          <a:ln/>
        </p:spPr>
        <p:txBody>
          <a:bodyPr/>
          <a:lstStyle>
            <a:lvl1pPr>
              <a:defRPr/>
            </a:lvl1pPr>
          </a:lstStyle>
          <a:p>
            <a:pPr>
              <a:defRPr/>
            </a:pPr>
            <a:fld id="{BA619F21-161E-0A40-8DD6-3433BE79C593}" type="slidenum">
              <a:rPr lang="en-US">
                <a:solidFill>
                  <a:srgbClr val="FFFF66"/>
                </a:solidFill>
                <a:latin typeface="Trebuchet MS"/>
                <a:ea typeface="Osaka"/>
                <a:cs typeface="Osaka"/>
              </a:rPr>
              <a:pPr>
                <a:defRPr/>
              </a:pPr>
              <a:t>‹#›</a:t>
            </a:fld>
            <a:endParaRPr lang="en-US">
              <a:solidFill>
                <a:srgbClr val="FFFF66"/>
              </a:solidFill>
              <a:latin typeface="Trebuchet MS"/>
              <a:ea typeface="Osaka"/>
              <a:cs typeface="Osaka"/>
            </a:endParaRPr>
          </a:p>
        </p:txBody>
      </p:sp>
    </p:spTree>
    <p:extLst>
      <p:ext uri="{BB962C8B-B14F-4D97-AF65-F5344CB8AC3E}">
        <p14:creationId xmlns:p14="http://schemas.microsoft.com/office/powerpoint/2010/main" val="3273563673"/>
      </p:ext>
    </p:extLst>
  </p:cSld>
  <p:clrMapOvr>
    <a:masterClrMapping/>
  </p:clrMapOvr>
</p:sldLayout>
</file>

<file path=ppt/slideLayouts/slideLayout49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8"/>
          <p:cNvSpPr>
            <a:spLocks noGrp="1" noChangeArrowheads="1"/>
          </p:cNvSpPr>
          <p:nvPr>
            <p:ph type="dt" sz="half" idx="10"/>
          </p:nvPr>
        </p:nvSpPr>
        <p:spPr>
          <a:ln/>
        </p:spPr>
        <p:txBody>
          <a:bodyPr/>
          <a:lstStyle>
            <a:lvl1pPr>
              <a:defRPr/>
            </a:lvl1pPr>
          </a:lstStyle>
          <a:p>
            <a:pPr>
              <a:defRPr/>
            </a:pPr>
            <a:endParaRPr lang="en-US">
              <a:solidFill>
                <a:srgbClr val="FFFF66"/>
              </a:solidFill>
              <a:latin typeface="Trebuchet MS"/>
              <a:ea typeface="Osaka"/>
              <a:cs typeface="Osaka"/>
            </a:endParaRPr>
          </a:p>
        </p:txBody>
      </p:sp>
      <p:sp>
        <p:nvSpPr>
          <p:cNvPr id="6" name="Rectangle 1029"/>
          <p:cNvSpPr>
            <a:spLocks noGrp="1" noChangeArrowheads="1"/>
          </p:cNvSpPr>
          <p:nvPr>
            <p:ph type="ftr" sz="quarter" idx="11"/>
          </p:nvPr>
        </p:nvSpPr>
        <p:spPr>
          <a:ln/>
        </p:spPr>
        <p:txBody>
          <a:bodyPr/>
          <a:lstStyle>
            <a:lvl1pPr>
              <a:defRPr/>
            </a:lvl1pPr>
          </a:lstStyle>
          <a:p>
            <a:pPr>
              <a:defRPr/>
            </a:pPr>
            <a:endParaRPr lang="en-US">
              <a:solidFill>
                <a:srgbClr val="FFFF66"/>
              </a:solidFill>
              <a:latin typeface="Trebuchet MS"/>
              <a:ea typeface="Osaka"/>
              <a:cs typeface="Osaka"/>
            </a:endParaRPr>
          </a:p>
        </p:txBody>
      </p:sp>
      <p:sp>
        <p:nvSpPr>
          <p:cNvPr id="7" name="Rectangle 1030"/>
          <p:cNvSpPr>
            <a:spLocks noGrp="1" noChangeArrowheads="1"/>
          </p:cNvSpPr>
          <p:nvPr>
            <p:ph type="sldNum" sz="quarter" idx="12"/>
          </p:nvPr>
        </p:nvSpPr>
        <p:spPr>
          <a:ln/>
        </p:spPr>
        <p:txBody>
          <a:bodyPr/>
          <a:lstStyle>
            <a:lvl1pPr>
              <a:defRPr/>
            </a:lvl1pPr>
          </a:lstStyle>
          <a:p>
            <a:pPr>
              <a:defRPr/>
            </a:pPr>
            <a:fld id="{FE951D32-CB3C-A247-9461-D591B9760DDD}" type="slidenum">
              <a:rPr lang="en-US">
                <a:solidFill>
                  <a:srgbClr val="FFFF66"/>
                </a:solidFill>
                <a:latin typeface="Trebuchet MS"/>
                <a:ea typeface="Osaka"/>
                <a:cs typeface="Osaka"/>
              </a:rPr>
              <a:pPr>
                <a:defRPr/>
              </a:pPr>
              <a:t>‹#›</a:t>
            </a:fld>
            <a:endParaRPr lang="en-US">
              <a:solidFill>
                <a:srgbClr val="FFFF66"/>
              </a:solidFill>
              <a:latin typeface="Trebuchet MS"/>
              <a:ea typeface="Osaka"/>
              <a:cs typeface="Osaka"/>
            </a:endParaRPr>
          </a:p>
        </p:txBody>
      </p:sp>
    </p:spTree>
    <p:extLst>
      <p:ext uri="{BB962C8B-B14F-4D97-AF65-F5344CB8AC3E}">
        <p14:creationId xmlns:p14="http://schemas.microsoft.com/office/powerpoint/2010/main" val="2742185225"/>
      </p:ext>
    </p:extLst>
  </p:cSld>
  <p:clrMapOvr>
    <a:masterClrMapping/>
  </p:clrMapOvr>
</p:sldLayout>
</file>

<file path=ppt/slideLayouts/slideLayout49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8"/>
          <p:cNvSpPr>
            <a:spLocks noGrp="1" noChangeArrowheads="1"/>
          </p:cNvSpPr>
          <p:nvPr>
            <p:ph type="dt" sz="half" idx="10"/>
          </p:nvPr>
        </p:nvSpPr>
        <p:spPr>
          <a:ln/>
        </p:spPr>
        <p:txBody>
          <a:bodyPr/>
          <a:lstStyle>
            <a:lvl1pPr>
              <a:defRPr/>
            </a:lvl1pPr>
          </a:lstStyle>
          <a:p>
            <a:pPr>
              <a:defRPr/>
            </a:pPr>
            <a:endParaRPr lang="en-US">
              <a:solidFill>
                <a:srgbClr val="FFFF66"/>
              </a:solidFill>
              <a:latin typeface="Trebuchet MS"/>
              <a:ea typeface="Osaka"/>
              <a:cs typeface="Osaka"/>
            </a:endParaRPr>
          </a:p>
        </p:txBody>
      </p:sp>
      <p:sp>
        <p:nvSpPr>
          <p:cNvPr id="8" name="Rectangle 1029"/>
          <p:cNvSpPr>
            <a:spLocks noGrp="1" noChangeArrowheads="1"/>
          </p:cNvSpPr>
          <p:nvPr>
            <p:ph type="ftr" sz="quarter" idx="11"/>
          </p:nvPr>
        </p:nvSpPr>
        <p:spPr>
          <a:ln/>
        </p:spPr>
        <p:txBody>
          <a:bodyPr/>
          <a:lstStyle>
            <a:lvl1pPr>
              <a:defRPr/>
            </a:lvl1pPr>
          </a:lstStyle>
          <a:p>
            <a:pPr>
              <a:defRPr/>
            </a:pPr>
            <a:endParaRPr lang="en-US">
              <a:solidFill>
                <a:srgbClr val="FFFF66"/>
              </a:solidFill>
              <a:latin typeface="Trebuchet MS"/>
              <a:ea typeface="Osaka"/>
              <a:cs typeface="Osaka"/>
            </a:endParaRPr>
          </a:p>
        </p:txBody>
      </p:sp>
      <p:sp>
        <p:nvSpPr>
          <p:cNvPr id="9" name="Rectangle 1030"/>
          <p:cNvSpPr>
            <a:spLocks noGrp="1" noChangeArrowheads="1"/>
          </p:cNvSpPr>
          <p:nvPr>
            <p:ph type="sldNum" sz="quarter" idx="12"/>
          </p:nvPr>
        </p:nvSpPr>
        <p:spPr>
          <a:ln/>
        </p:spPr>
        <p:txBody>
          <a:bodyPr/>
          <a:lstStyle>
            <a:lvl1pPr>
              <a:defRPr/>
            </a:lvl1pPr>
          </a:lstStyle>
          <a:p>
            <a:pPr>
              <a:defRPr/>
            </a:pPr>
            <a:fld id="{45585DE5-F199-8148-A402-1B8B9CB391C5}" type="slidenum">
              <a:rPr lang="en-US">
                <a:solidFill>
                  <a:srgbClr val="FFFF66"/>
                </a:solidFill>
                <a:latin typeface="Trebuchet MS"/>
                <a:ea typeface="Osaka"/>
                <a:cs typeface="Osaka"/>
              </a:rPr>
              <a:pPr>
                <a:defRPr/>
              </a:pPr>
              <a:t>‹#›</a:t>
            </a:fld>
            <a:endParaRPr lang="en-US">
              <a:solidFill>
                <a:srgbClr val="FFFF66"/>
              </a:solidFill>
              <a:latin typeface="Trebuchet MS"/>
              <a:ea typeface="Osaka"/>
              <a:cs typeface="Osaka"/>
            </a:endParaRPr>
          </a:p>
        </p:txBody>
      </p:sp>
    </p:spTree>
    <p:extLst>
      <p:ext uri="{BB962C8B-B14F-4D97-AF65-F5344CB8AC3E}">
        <p14:creationId xmlns:p14="http://schemas.microsoft.com/office/powerpoint/2010/main" val="1777886467"/>
      </p:ext>
    </p:extLst>
  </p:cSld>
  <p:clrMapOvr>
    <a:masterClrMapping/>
  </p:clrMapOvr>
</p:sldLayout>
</file>

<file path=ppt/slideLayouts/slideLayout49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8"/>
          <p:cNvSpPr>
            <a:spLocks noGrp="1" noChangeArrowheads="1"/>
          </p:cNvSpPr>
          <p:nvPr>
            <p:ph type="dt" sz="half" idx="10"/>
          </p:nvPr>
        </p:nvSpPr>
        <p:spPr>
          <a:ln/>
        </p:spPr>
        <p:txBody>
          <a:bodyPr/>
          <a:lstStyle>
            <a:lvl1pPr>
              <a:defRPr/>
            </a:lvl1pPr>
          </a:lstStyle>
          <a:p>
            <a:pPr>
              <a:defRPr/>
            </a:pPr>
            <a:endParaRPr lang="en-US">
              <a:solidFill>
                <a:srgbClr val="FFFF66"/>
              </a:solidFill>
              <a:latin typeface="Trebuchet MS"/>
              <a:ea typeface="Osaka"/>
              <a:cs typeface="Osaka"/>
            </a:endParaRPr>
          </a:p>
        </p:txBody>
      </p:sp>
      <p:sp>
        <p:nvSpPr>
          <p:cNvPr id="4" name="Rectangle 1029"/>
          <p:cNvSpPr>
            <a:spLocks noGrp="1" noChangeArrowheads="1"/>
          </p:cNvSpPr>
          <p:nvPr>
            <p:ph type="ftr" sz="quarter" idx="11"/>
          </p:nvPr>
        </p:nvSpPr>
        <p:spPr>
          <a:ln/>
        </p:spPr>
        <p:txBody>
          <a:bodyPr/>
          <a:lstStyle>
            <a:lvl1pPr>
              <a:defRPr/>
            </a:lvl1pPr>
          </a:lstStyle>
          <a:p>
            <a:pPr>
              <a:defRPr/>
            </a:pPr>
            <a:endParaRPr lang="en-US">
              <a:solidFill>
                <a:srgbClr val="FFFF66"/>
              </a:solidFill>
              <a:latin typeface="Trebuchet MS"/>
              <a:ea typeface="Osaka"/>
              <a:cs typeface="Osaka"/>
            </a:endParaRPr>
          </a:p>
        </p:txBody>
      </p:sp>
      <p:sp>
        <p:nvSpPr>
          <p:cNvPr id="5" name="Rectangle 1030"/>
          <p:cNvSpPr>
            <a:spLocks noGrp="1" noChangeArrowheads="1"/>
          </p:cNvSpPr>
          <p:nvPr>
            <p:ph type="sldNum" sz="quarter" idx="12"/>
          </p:nvPr>
        </p:nvSpPr>
        <p:spPr>
          <a:ln/>
        </p:spPr>
        <p:txBody>
          <a:bodyPr/>
          <a:lstStyle>
            <a:lvl1pPr>
              <a:defRPr/>
            </a:lvl1pPr>
          </a:lstStyle>
          <a:p>
            <a:pPr>
              <a:defRPr/>
            </a:pPr>
            <a:fld id="{E990B9EE-CCCB-2745-8748-B685FA1BEA1E}" type="slidenum">
              <a:rPr lang="en-US">
                <a:solidFill>
                  <a:srgbClr val="FFFF66"/>
                </a:solidFill>
                <a:latin typeface="Trebuchet MS"/>
                <a:ea typeface="Osaka"/>
                <a:cs typeface="Osaka"/>
              </a:rPr>
              <a:pPr>
                <a:defRPr/>
              </a:pPr>
              <a:t>‹#›</a:t>
            </a:fld>
            <a:endParaRPr lang="en-US">
              <a:solidFill>
                <a:srgbClr val="FFFF66"/>
              </a:solidFill>
              <a:latin typeface="Trebuchet MS"/>
              <a:ea typeface="Osaka"/>
              <a:cs typeface="Osaka"/>
            </a:endParaRPr>
          </a:p>
        </p:txBody>
      </p:sp>
    </p:spTree>
    <p:extLst>
      <p:ext uri="{BB962C8B-B14F-4D97-AF65-F5344CB8AC3E}">
        <p14:creationId xmlns:p14="http://schemas.microsoft.com/office/powerpoint/2010/main" val="3125008705"/>
      </p:ext>
    </p:extLst>
  </p:cSld>
  <p:clrMapOvr>
    <a:masterClrMapping/>
  </p:clrMapOvr>
</p:sldLayout>
</file>

<file path=ppt/slideLayouts/slideLayout49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8"/>
          <p:cNvSpPr>
            <a:spLocks noGrp="1" noChangeArrowheads="1"/>
          </p:cNvSpPr>
          <p:nvPr>
            <p:ph type="dt" sz="half" idx="10"/>
          </p:nvPr>
        </p:nvSpPr>
        <p:spPr>
          <a:ln/>
        </p:spPr>
        <p:txBody>
          <a:bodyPr/>
          <a:lstStyle>
            <a:lvl1pPr>
              <a:defRPr/>
            </a:lvl1pPr>
          </a:lstStyle>
          <a:p>
            <a:pPr>
              <a:defRPr/>
            </a:pPr>
            <a:endParaRPr lang="en-US">
              <a:solidFill>
                <a:srgbClr val="FFFF66"/>
              </a:solidFill>
              <a:latin typeface="Trebuchet MS"/>
              <a:ea typeface="Osaka"/>
              <a:cs typeface="Osaka"/>
            </a:endParaRPr>
          </a:p>
        </p:txBody>
      </p:sp>
      <p:sp>
        <p:nvSpPr>
          <p:cNvPr id="3" name="Rectangle 1029"/>
          <p:cNvSpPr>
            <a:spLocks noGrp="1" noChangeArrowheads="1"/>
          </p:cNvSpPr>
          <p:nvPr>
            <p:ph type="ftr" sz="quarter" idx="11"/>
          </p:nvPr>
        </p:nvSpPr>
        <p:spPr>
          <a:ln/>
        </p:spPr>
        <p:txBody>
          <a:bodyPr/>
          <a:lstStyle>
            <a:lvl1pPr>
              <a:defRPr/>
            </a:lvl1pPr>
          </a:lstStyle>
          <a:p>
            <a:pPr>
              <a:defRPr/>
            </a:pPr>
            <a:endParaRPr lang="en-US">
              <a:solidFill>
                <a:srgbClr val="FFFF66"/>
              </a:solidFill>
              <a:latin typeface="Trebuchet MS"/>
              <a:ea typeface="Osaka"/>
              <a:cs typeface="Osaka"/>
            </a:endParaRPr>
          </a:p>
        </p:txBody>
      </p:sp>
      <p:sp>
        <p:nvSpPr>
          <p:cNvPr id="4" name="Rectangle 1030"/>
          <p:cNvSpPr>
            <a:spLocks noGrp="1" noChangeArrowheads="1"/>
          </p:cNvSpPr>
          <p:nvPr>
            <p:ph type="sldNum" sz="quarter" idx="12"/>
          </p:nvPr>
        </p:nvSpPr>
        <p:spPr>
          <a:ln/>
        </p:spPr>
        <p:txBody>
          <a:bodyPr/>
          <a:lstStyle>
            <a:lvl1pPr>
              <a:defRPr/>
            </a:lvl1pPr>
          </a:lstStyle>
          <a:p>
            <a:pPr>
              <a:defRPr/>
            </a:pPr>
            <a:fld id="{C939C656-4CFB-6E4D-B7D2-17F1DE5F58B6}" type="slidenum">
              <a:rPr lang="en-US">
                <a:solidFill>
                  <a:srgbClr val="FFFF66"/>
                </a:solidFill>
                <a:latin typeface="Trebuchet MS"/>
                <a:ea typeface="Osaka"/>
                <a:cs typeface="Osaka"/>
              </a:rPr>
              <a:pPr>
                <a:defRPr/>
              </a:pPr>
              <a:t>‹#›</a:t>
            </a:fld>
            <a:endParaRPr lang="en-US">
              <a:solidFill>
                <a:srgbClr val="FFFF66"/>
              </a:solidFill>
              <a:latin typeface="Trebuchet MS"/>
              <a:ea typeface="Osaka"/>
              <a:cs typeface="Osaka"/>
            </a:endParaRPr>
          </a:p>
        </p:txBody>
      </p:sp>
    </p:spTree>
    <p:extLst>
      <p:ext uri="{BB962C8B-B14F-4D97-AF65-F5344CB8AC3E}">
        <p14:creationId xmlns:p14="http://schemas.microsoft.com/office/powerpoint/2010/main" val="2325076064"/>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4"/>
          <p:cNvSpPr>
            <a:spLocks noGrp="1" noChangeArrowheads="1"/>
          </p:cNvSpPr>
          <p:nvPr>
            <p:ph type="dt" sz="half" idx="10"/>
          </p:nvPr>
        </p:nvSpPr>
        <p:spPr/>
        <p:txBody>
          <a:bodyPr/>
          <a:lstStyle>
            <a:lvl1pPr algn="ctr">
              <a:defRPr b="1">
                <a:latin typeface="Arial"/>
                <a:ea typeface="ＭＳ Ｐゴシック"/>
              </a:defRPr>
            </a:lvl1pPr>
          </a:lstStyle>
          <a:p>
            <a:pPr>
              <a:defRPr/>
            </a:pPr>
            <a:endParaRPr lang="en-US"/>
          </a:p>
        </p:txBody>
      </p:sp>
      <p:sp>
        <p:nvSpPr>
          <p:cNvPr id="6" name="Rectangle 45"/>
          <p:cNvSpPr>
            <a:spLocks noGrp="1" noChangeArrowheads="1"/>
          </p:cNvSpPr>
          <p:nvPr>
            <p:ph type="ftr" sz="quarter" idx="11"/>
          </p:nvPr>
        </p:nvSpPr>
        <p:spPr/>
        <p:txBody>
          <a:bodyPr/>
          <a:lstStyle>
            <a:lvl1pPr>
              <a:defRPr b="1">
                <a:latin typeface="Arial"/>
                <a:ea typeface="ＭＳ Ｐゴシック"/>
              </a:defRPr>
            </a:lvl1pPr>
          </a:lstStyle>
          <a:p>
            <a:pPr>
              <a:defRPr/>
            </a:pPr>
            <a:endParaRPr lang="en-US"/>
          </a:p>
        </p:txBody>
      </p:sp>
      <p:sp>
        <p:nvSpPr>
          <p:cNvPr id="7" name="Rectangle 46"/>
          <p:cNvSpPr>
            <a:spLocks noGrp="1" noChangeArrowheads="1"/>
          </p:cNvSpPr>
          <p:nvPr>
            <p:ph type="sldNum" sz="quarter" idx="12"/>
          </p:nvPr>
        </p:nvSpPr>
        <p:spPr/>
        <p:txBody>
          <a:bodyPr/>
          <a:lstStyle>
            <a:lvl1pPr>
              <a:defRPr b="1">
                <a:latin typeface="Arial"/>
                <a:ea typeface="ＭＳ Ｐゴシック"/>
              </a:defRPr>
            </a:lvl1pPr>
          </a:lstStyle>
          <a:p>
            <a:pPr>
              <a:defRPr/>
            </a:pPr>
            <a:fld id="{E9069940-D878-AD41-A295-E8612CD8E478}" type="slidenum">
              <a:rPr lang="en-US"/>
              <a:pPr>
                <a:defRPr/>
              </a:pPr>
              <a:t>‹#›</a:t>
            </a:fld>
            <a:endParaRPr lang="en-US"/>
          </a:p>
        </p:txBody>
      </p:sp>
    </p:spTree>
    <p:extLst>
      <p:ext uri="{BB962C8B-B14F-4D97-AF65-F5344CB8AC3E}">
        <p14:creationId xmlns:p14="http://schemas.microsoft.com/office/powerpoint/2010/main" val="2463899163"/>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84377843-20D1-594F-83E6-D86DC29B27D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218945796"/>
      </p:ext>
    </p:extLst>
  </p:cSld>
  <p:clrMapOvr>
    <a:masterClrMapping/>
  </p:clrMapOvr>
  <p:transition/>
</p:sldLayout>
</file>

<file path=ppt/slideLayouts/slideLayout50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8"/>
          <p:cNvSpPr>
            <a:spLocks noGrp="1" noChangeArrowheads="1"/>
          </p:cNvSpPr>
          <p:nvPr>
            <p:ph type="dt" sz="half" idx="10"/>
          </p:nvPr>
        </p:nvSpPr>
        <p:spPr>
          <a:ln/>
        </p:spPr>
        <p:txBody>
          <a:bodyPr/>
          <a:lstStyle>
            <a:lvl1pPr>
              <a:defRPr/>
            </a:lvl1pPr>
          </a:lstStyle>
          <a:p>
            <a:pPr>
              <a:defRPr/>
            </a:pPr>
            <a:endParaRPr lang="en-US">
              <a:solidFill>
                <a:srgbClr val="FFFF66"/>
              </a:solidFill>
              <a:latin typeface="Trebuchet MS"/>
              <a:ea typeface="Osaka"/>
              <a:cs typeface="Osaka"/>
            </a:endParaRPr>
          </a:p>
        </p:txBody>
      </p:sp>
      <p:sp>
        <p:nvSpPr>
          <p:cNvPr id="6" name="Rectangle 1029"/>
          <p:cNvSpPr>
            <a:spLocks noGrp="1" noChangeArrowheads="1"/>
          </p:cNvSpPr>
          <p:nvPr>
            <p:ph type="ftr" sz="quarter" idx="11"/>
          </p:nvPr>
        </p:nvSpPr>
        <p:spPr>
          <a:ln/>
        </p:spPr>
        <p:txBody>
          <a:bodyPr/>
          <a:lstStyle>
            <a:lvl1pPr>
              <a:defRPr/>
            </a:lvl1pPr>
          </a:lstStyle>
          <a:p>
            <a:pPr>
              <a:defRPr/>
            </a:pPr>
            <a:endParaRPr lang="en-US">
              <a:solidFill>
                <a:srgbClr val="FFFF66"/>
              </a:solidFill>
              <a:latin typeface="Trebuchet MS"/>
              <a:ea typeface="Osaka"/>
              <a:cs typeface="Osaka"/>
            </a:endParaRPr>
          </a:p>
        </p:txBody>
      </p:sp>
      <p:sp>
        <p:nvSpPr>
          <p:cNvPr id="7" name="Rectangle 1030"/>
          <p:cNvSpPr>
            <a:spLocks noGrp="1" noChangeArrowheads="1"/>
          </p:cNvSpPr>
          <p:nvPr>
            <p:ph type="sldNum" sz="quarter" idx="12"/>
          </p:nvPr>
        </p:nvSpPr>
        <p:spPr>
          <a:ln/>
        </p:spPr>
        <p:txBody>
          <a:bodyPr/>
          <a:lstStyle>
            <a:lvl1pPr>
              <a:defRPr/>
            </a:lvl1pPr>
          </a:lstStyle>
          <a:p>
            <a:pPr>
              <a:defRPr/>
            </a:pPr>
            <a:fld id="{40867A67-B534-574B-8EDB-6AE2287D3CA6}" type="slidenum">
              <a:rPr lang="en-US">
                <a:solidFill>
                  <a:srgbClr val="FFFF66"/>
                </a:solidFill>
                <a:latin typeface="Trebuchet MS"/>
                <a:ea typeface="Osaka"/>
                <a:cs typeface="Osaka"/>
              </a:rPr>
              <a:pPr>
                <a:defRPr/>
              </a:pPr>
              <a:t>‹#›</a:t>
            </a:fld>
            <a:endParaRPr lang="en-US">
              <a:solidFill>
                <a:srgbClr val="FFFF66"/>
              </a:solidFill>
              <a:latin typeface="Trebuchet MS"/>
              <a:ea typeface="Osaka"/>
              <a:cs typeface="Osaka"/>
            </a:endParaRPr>
          </a:p>
        </p:txBody>
      </p:sp>
    </p:spTree>
    <p:extLst>
      <p:ext uri="{BB962C8B-B14F-4D97-AF65-F5344CB8AC3E}">
        <p14:creationId xmlns:p14="http://schemas.microsoft.com/office/powerpoint/2010/main" val="926476611"/>
      </p:ext>
    </p:extLst>
  </p:cSld>
  <p:clrMapOvr>
    <a:masterClrMapping/>
  </p:clrMapOvr>
</p:sldLayout>
</file>

<file path=ppt/slideLayouts/slideLayout50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8"/>
          <p:cNvSpPr>
            <a:spLocks noGrp="1" noChangeArrowheads="1"/>
          </p:cNvSpPr>
          <p:nvPr>
            <p:ph type="dt" sz="half" idx="10"/>
          </p:nvPr>
        </p:nvSpPr>
        <p:spPr>
          <a:ln/>
        </p:spPr>
        <p:txBody>
          <a:bodyPr/>
          <a:lstStyle>
            <a:lvl1pPr>
              <a:defRPr/>
            </a:lvl1pPr>
          </a:lstStyle>
          <a:p>
            <a:pPr>
              <a:defRPr/>
            </a:pPr>
            <a:endParaRPr lang="en-US">
              <a:solidFill>
                <a:srgbClr val="FFFF66"/>
              </a:solidFill>
              <a:latin typeface="Trebuchet MS"/>
              <a:ea typeface="Osaka"/>
              <a:cs typeface="Osaka"/>
            </a:endParaRPr>
          </a:p>
        </p:txBody>
      </p:sp>
      <p:sp>
        <p:nvSpPr>
          <p:cNvPr id="6" name="Rectangle 1029"/>
          <p:cNvSpPr>
            <a:spLocks noGrp="1" noChangeArrowheads="1"/>
          </p:cNvSpPr>
          <p:nvPr>
            <p:ph type="ftr" sz="quarter" idx="11"/>
          </p:nvPr>
        </p:nvSpPr>
        <p:spPr>
          <a:ln/>
        </p:spPr>
        <p:txBody>
          <a:bodyPr/>
          <a:lstStyle>
            <a:lvl1pPr>
              <a:defRPr/>
            </a:lvl1pPr>
          </a:lstStyle>
          <a:p>
            <a:pPr>
              <a:defRPr/>
            </a:pPr>
            <a:endParaRPr lang="en-US">
              <a:solidFill>
                <a:srgbClr val="FFFF66"/>
              </a:solidFill>
              <a:latin typeface="Trebuchet MS"/>
              <a:ea typeface="Osaka"/>
              <a:cs typeface="Osaka"/>
            </a:endParaRPr>
          </a:p>
        </p:txBody>
      </p:sp>
      <p:sp>
        <p:nvSpPr>
          <p:cNvPr id="7" name="Rectangle 1030"/>
          <p:cNvSpPr>
            <a:spLocks noGrp="1" noChangeArrowheads="1"/>
          </p:cNvSpPr>
          <p:nvPr>
            <p:ph type="sldNum" sz="quarter" idx="12"/>
          </p:nvPr>
        </p:nvSpPr>
        <p:spPr>
          <a:ln/>
        </p:spPr>
        <p:txBody>
          <a:bodyPr/>
          <a:lstStyle>
            <a:lvl1pPr>
              <a:defRPr/>
            </a:lvl1pPr>
          </a:lstStyle>
          <a:p>
            <a:pPr>
              <a:defRPr/>
            </a:pPr>
            <a:fld id="{49FB7A27-B158-8A49-A7C2-2B301E4AFC7D}" type="slidenum">
              <a:rPr lang="en-US">
                <a:solidFill>
                  <a:srgbClr val="FFFF66"/>
                </a:solidFill>
                <a:latin typeface="Trebuchet MS"/>
                <a:ea typeface="Osaka"/>
                <a:cs typeface="Osaka"/>
              </a:rPr>
              <a:pPr>
                <a:defRPr/>
              </a:pPr>
              <a:t>‹#›</a:t>
            </a:fld>
            <a:endParaRPr lang="en-US">
              <a:solidFill>
                <a:srgbClr val="FFFF66"/>
              </a:solidFill>
              <a:latin typeface="Trebuchet MS"/>
              <a:ea typeface="Osaka"/>
              <a:cs typeface="Osaka"/>
            </a:endParaRPr>
          </a:p>
        </p:txBody>
      </p:sp>
    </p:spTree>
    <p:extLst>
      <p:ext uri="{BB962C8B-B14F-4D97-AF65-F5344CB8AC3E}">
        <p14:creationId xmlns:p14="http://schemas.microsoft.com/office/powerpoint/2010/main" val="830924094"/>
      </p:ext>
    </p:extLst>
  </p:cSld>
  <p:clrMapOvr>
    <a:masterClrMapping/>
  </p:clrMapOvr>
</p:sldLayout>
</file>

<file path=ppt/slideLayouts/slideLayout50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solidFill>
                <a:srgbClr val="FFFF66"/>
              </a:solidFill>
              <a:latin typeface="Trebuchet MS"/>
              <a:ea typeface="Osaka"/>
              <a:cs typeface="Osaka"/>
            </a:endParaRPr>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solidFill>
                <a:srgbClr val="FFFF66"/>
              </a:solidFill>
              <a:latin typeface="Trebuchet MS"/>
              <a:ea typeface="Osaka"/>
              <a:cs typeface="Osaka"/>
            </a:endParaRPr>
          </a:p>
        </p:txBody>
      </p:sp>
      <p:sp>
        <p:nvSpPr>
          <p:cNvPr id="6" name="Rectangle 1030"/>
          <p:cNvSpPr>
            <a:spLocks noGrp="1" noChangeArrowheads="1"/>
          </p:cNvSpPr>
          <p:nvPr>
            <p:ph type="sldNum" sz="quarter" idx="12"/>
          </p:nvPr>
        </p:nvSpPr>
        <p:spPr>
          <a:ln/>
        </p:spPr>
        <p:txBody>
          <a:bodyPr/>
          <a:lstStyle>
            <a:lvl1pPr>
              <a:defRPr/>
            </a:lvl1pPr>
          </a:lstStyle>
          <a:p>
            <a:pPr>
              <a:defRPr/>
            </a:pPr>
            <a:fld id="{C9B03543-2278-114B-BC5F-FB0020361261}" type="slidenum">
              <a:rPr lang="en-US">
                <a:solidFill>
                  <a:srgbClr val="FFFF66"/>
                </a:solidFill>
                <a:latin typeface="Trebuchet MS"/>
                <a:ea typeface="Osaka"/>
                <a:cs typeface="Osaka"/>
              </a:rPr>
              <a:pPr>
                <a:defRPr/>
              </a:pPr>
              <a:t>‹#›</a:t>
            </a:fld>
            <a:endParaRPr lang="en-US">
              <a:solidFill>
                <a:srgbClr val="FFFF66"/>
              </a:solidFill>
              <a:latin typeface="Trebuchet MS"/>
              <a:ea typeface="Osaka"/>
              <a:cs typeface="Osaka"/>
            </a:endParaRPr>
          </a:p>
        </p:txBody>
      </p:sp>
    </p:spTree>
    <p:extLst>
      <p:ext uri="{BB962C8B-B14F-4D97-AF65-F5344CB8AC3E}">
        <p14:creationId xmlns:p14="http://schemas.microsoft.com/office/powerpoint/2010/main" val="3490287789"/>
      </p:ext>
    </p:extLst>
  </p:cSld>
  <p:clrMapOvr>
    <a:masterClrMapping/>
  </p:clrMapOvr>
</p:sldLayout>
</file>

<file path=ppt/slideLayouts/slideLayout50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solidFill>
                <a:srgbClr val="FFFF66"/>
              </a:solidFill>
              <a:latin typeface="Trebuchet MS"/>
              <a:ea typeface="Osaka"/>
              <a:cs typeface="Osaka"/>
            </a:endParaRPr>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solidFill>
                <a:srgbClr val="FFFF66"/>
              </a:solidFill>
              <a:latin typeface="Trebuchet MS"/>
              <a:ea typeface="Osaka"/>
              <a:cs typeface="Osaka"/>
            </a:endParaRPr>
          </a:p>
        </p:txBody>
      </p:sp>
      <p:sp>
        <p:nvSpPr>
          <p:cNvPr id="6" name="Rectangle 1030"/>
          <p:cNvSpPr>
            <a:spLocks noGrp="1" noChangeArrowheads="1"/>
          </p:cNvSpPr>
          <p:nvPr>
            <p:ph type="sldNum" sz="quarter" idx="12"/>
          </p:nvPr>
        </p:nvSpPr>
        <p:spPr>
          <a:ln/>
        </p:spPr>
        <p:txBody>
          <a:bodyPr/>
          <a:lstStyle>
            <a:lvl1pPr>
              <a:defRPr/>
            </a:lvl1pPr>
          </a:lstStyle>
          <a:p>
            <a:pPr>
              <a:defRPr/>
            </a:pPr>
            <a:fld id="{EE684303-1680-E94A-BC56-4F2FC8B4EA1A}" type="slidenum">
              <a:rPr lang="en-US">
                <a:solidFill>
                  <a:srgbClr val="FFFF66"/>
                </a:solidFill>
                <a:latin typeface="Trebuchet MS"/>
                <a:ea typeface="Osaka"/>
                <a:cs typeface="Osaka"/>
              </a:rPr>
              <a:pPr>
                <a:defRPr/>
              </a:pPr>
              <a:t>‹#›</a:t>
            </a:fld>
            <a:endParaRPr lang="en-US">
              <a:solidFill>
                <a:srgbClr val="FFFF66"/>
              </a:solidFill>
              <a:latin typeface="Trebuchet MS"/>
              <a:ea typeface="Osaka"/>
              <a:cs typeface="Osaka"/>
            </a:endParaRPr>
          </a:p>
        </p:txBody>
      </p:sp>
    </p:spTree>
    <p:extLst>
      <p:ext uri="{BB962C8B-B14F-4D97-AF65-F5344CB8AC3E}">
        <p14:creationId xmlns:p14="http://schemas.microsoft.com/office/powerpoint/2010/main" val="3671609900"/>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8C8943C9-A40B-A54A-ABFF-4839B316269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695212622"/>
      </p:ext>
    </p:extLst>
  </p:cSld>
  <p:clrMapOvr>
    <a:masterClrMapping/>
  </p:clrMapOvr>
  <p:transition/>
</p:sldLayout>
</file>

<file path=ppt/slideLayouts/slideLayout5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1412CD6B-61CF-1F4B-A031-A03CC79BED9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141279175"/>
      </p:ext>
    </p:extLst>
  </p:cSld>
  <p:clrMapOvr>
    <a:masterClrMapping/>
  </p:clrMapOvr>
  <p:transition/>
</p:sldLayout>
</file>

<file path=ppt/slideLayouts/slideLayout5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F4054FD1-BEF4-6F47-9C02-2838B57B1B7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411155866"/>
      </p:ext>
    </p:extLst>
  </p:cSld>
  <p:clrMapOvr>
    <a:masterClrMapping/>
  </p:clrMapOvr>
  <p:transition/>
</p:sldLayout>
</file>

<file path=ppt/slideLayouts/slideLayout5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34B57525-7970-B44F-8C24-B21F82FC03B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027797514"/>
      </p:ext>
    </p:extLst>
  </p:cSld>
  <p:clrMapOvr>
    <a:masterClrMapping/>
  </p:clrMapOvr>
  <p:transition/>
</p:sldLayout>
</file>

<file path=ppt/slideLayouts/slideLayout5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0FA38B8A-3F9F-AD47-8B30-675F7676257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375313569"/>
      </p:ext>
    </p:extLst>
  </p:cSld>
  <p:clrMapOvr>
    <a:masterClrMapping/>
  </p:clrMapOvr>
  <p:transition/>
</p:sldLayout>
</file>

<file path=ppt/slideLayouts/slideLayout5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E017FEDB-5848-DA47-BB6A-83F80EA7A9C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528268906"/>
      </p:ext>
    </p:extLst>
  </p:cSld>
  <p:clrMapOvr>
    <a:masterClrMapping/>
  </p:clrMapOvr>
  <p:transition/>
</p:sldLayout>
</file>

<file path=ppt/slideLayouts/slideLayout5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9201A1FA-E421-9349-8557-55724CE7ED8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678624919"/>
      </p:ext>
    </p:extLst>
  </p:cSld>
  <p:clrMapOvr>
    <a:masterClrMapping/>
  </p:clrMapOvr>
  <p:transition/>
</p:sldLayout>
</file>

<file path=ppt/slideLayouts/slideLayout5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7D05C500-2FF2-7C42-9F0B-DFEC83D119C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026314112"/>
      </p:ext>
    </p:extLst>
  </p:cSld>
  <p:clrMapOvr>
    <a:masterClrMapping/>
  </p:clrMapOvr>
  <p:transition/>
</p:sldLayout>
</file>

<file path=ppt/slideLayouts/slideLayout59.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90478F21-F95A-2040-8AD3-6B55E4DAD13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806692824"/>
      </p:ext>
    </p:extLst>
  </p:cSld>
  <p:clrMapOvr>
    <a:masterClrMapping/>
  </p:clrMapOvr>
  <p:transition/>
</p:sldLayout>
</file>

<file path=ppt/slideLayouts/slideLayout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4"/>
          <p:cNvSpPr>
            <a:spLocks noGrp="1" noChangeArrowheads="1"/>
          </p:cNvSpPr>
          <p:nvPr>
            <p:ph type="dt" sz="half" idx="10"/>
          </p:nvPr>
        </p:nvSpPr>
        <p:spPr/>
        <p:txBody>
          <a:bodyPr/>
          <a:lstStyle>
            <a:lvl1pPr algn="ctr">
              <a:defRPr b="1">
                <a:latin typeface="Arial"/>
                <a:ea typeface="ＭＳ Ｐゴシック"/>
              </a:defRPr>
            </a:lvl1pPr>
          </a:lstStyle>
          <a:p>
            <a:pPr>
              <a:defRPr/>
            </a:pPr>
            <a:endParaRPr lang="en-US"/>
          </a:p>
        </p:txBody>
      </p:sp>
      <p:sp>
        <p:nvSpPr>
          <p:cNvPr id="8" name="Rectangle 45"/>
          <p:cNvSpPr>
            <a:spLocks noGrp="1" noChangeArrowheads="1"/>
          </p:cNvSpPr>
          <p:nvPr>
            <p:ph type="ftr" sz="quarter" idx="11"/>
          </p:nvPr>
        </p:nvSpPr>
        <p:spPr/>
        <p:txBody>
          <a:bodyPr/>
          <a:lstStyle>
            <a:lvl1pPr>
              <a:defRPr b="1">
                <a:latin typeface="Arial"/>
                <a:ea typeface="ＭＳ Ｐゴシック"/>
              </a:defRPr>
            </a:lvl1pPr>
          </a:lstStyle>
          <a:p>
            <a:pPr>
              <a:defRPr/>
            </a:pPr>
            <a:endParaRPr lang="en-US"/>
          </a:p>
        </p:txBody>
      </p:sp>
      <p:sp>
        <p:nvSpPr>
          <p:cNvPr id="9" name="Rectangle 46"/>
          <p:cNvSpPr>
            <a:spLocks noGrp="1" noChangeArrowheads="1"/>
          </p:cNvSpPr>
          <p:nvPr>
            <p:ph type="sldNum" sz="quarter" idx="12"/>
          </p:nvPr>
        </p:nvSpPr>
        <p:spPr/>
        <p:txBody>
          <a:bodyPr/>
          <a:lstStyle>
            <a:lvl1pPr>
              <a:defRPr b="1">
                <a:latin typeface="Arial"/>
                <a:ea typeface="ＭＳ Ｐゴシック"/>
              </a:defRPr>
            </a:lvl1pPr>
          </a:lstStyle>
          <a:p>
            <a:pPr>
              <a:defRPr/>
            </a:pPr>
            <a:fld id="{8253E4DB-22A1-1E4D-A36E-DA88F0EBD63F}" type="slidenum">
              <a:rPr lang="en-US"/>
              <a:pPr>
                <a:defRPr/>
              </a:pPr>
              <a:t>‹#›</a:t>
            </a:fld>
            <a:endParaRPr lang="en-US"/>
          </a:p>
        </p:txBody>
      </p:sp>
    </p:spTree>
    <p:extLst>
      <p:ext uri="{BB962C8B-B14F-4D97-AF65-F5344CB8AC3E}">
        <p14:creationId xmlns:p14="http://schemas.microsoft.com/office/powerpoint/2010/main" val="128876358"/>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7"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8" name="Rectangle 6"/>
          <p:cNvSpPr>
            <a:spLocks noGrp="1" noChangeArrowheads="1"/>
          </p:cNvSpPr>
          <p:nvPr>
            <p:ph type="sldNum" sz="quarter" idx="12"/>
          </p:nvPr>
        </p:nvSpPr>
        <p:spPr>
          <a:ln/>
        </p:spPr>
        <p:txBody>
          <a:bodyPr/>
          <a:lstStyle>
            <a:lvl1pPr>
              <a:defRPr/>
            </a:lvl1pPr>
          </a:lstStyle>
          <a:p>
            <a:pPr>
              <a:defRPr/>
            </a:pPr>
            <a:fld id="{0B29822C-117F-EC4C-A226-3ED541EDA32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328970855"/>
      </p:ext>
    </p:extLst>
  </p:cSld>
  <p:clrMapOvr>
    <a:masterClrMapping/>
  </p:clrMapOvr>
  <p:transition/>
</p:sldLayout>
</file>

<file path=ppt/slideLayouts/slideLayout6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4000" cy="6856413"/>
            <a:chOff x="0" y="0"/>
            <a:chExt cx="5760" cy="4319"/>
          </a:xfrm>
        </p:grpSpPr>
        <p:sp>
          <p:nvSpPr>
            <p:cNvPr id="5" name="Freeform 3"/>
            <p:cNvSpPr>
              <a:spLocks/>
            </p:cNvSpPr>
            <p:nvPr/>
          </p:nvSpPr>
          <p:spPr bwMode="hidden">
            <a:xfrm>
              <a:off x="0" y="12"/>
              <a:ext cx="5758" cy="3273"/>
            </a:xfrm>
            <a:custGeom>
              <a:avLst/>
              <a:gdLst/>
              <a:ahLst/>
              <a:cxnLst>
                <a:cxn ang="0">
                  <a:pos x="3193" y="1816"/>
                </a:cxn>
                <a:cxn ang="0">
                  <a:pos x="0" y="0"/>
                </a:cxn>
                <a:cxn ang="0">
                  <a:pos x="0" y="522"/>
                </a:cxn>
                <a:cxn ang="0">
                  <a:pos x="3037" y="1978"/>
                </a:cxn>
                <a:cxn ang="0">
                  <a:pos x="5740" y="3273"/>
                </a:cxn>
                <a:cxn ang="0">
                  <a:pos x="5740" y="3267"/>
                </a:cxn>
                <a:cxn ang="0">
                  <a:pos x="3193" y="1816"/>
                </a:cxn>
                <a:cxn ang="0">
                  <a:pos x="3193" y="1816"/>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110" charset="0"/>
                <a:ea typeface="ＭＳ Ｐゴシック" charset="0"/>
                <a:cs typeface="ＭＳ Ｐゴシック" charset="0"/>
              </a:endParaRPr>
            </a:p>
          </p:txBody>
        </p:sp>
        <p:sp>
          <p:nvSpPr>
            <p:cNvPr id="6" name="Freeform 4"/>
            <p:cNvSpPr>
              <a:spLocks/>
            </p:cNvSpPr>
            <p:nvPr/>
          </p:nvSpPr>
          <p:spPr bwMode="hidden">
            <a:xfrm>
              <a:off x="149" y="0"/>
              <a:ext cx="5609" cy="3243"/>
            </a:xfrm>
            <a:custGeom>
              <a:avLst/>
              <a:gdLst/>
              <a:ahLst/>
              <a:cxnLst>
                <a:cxn ang="0">
                  <a:pos x="3163" y="1714"/>
                </a:cxn>
                <a:cxn ang="0">
                  <a:pos x="431" y="0"/>
                </a:cxn>
                <a:cxn ang="0">
                  <a:pos x="0" y="0"/>
                </a:cxn>
                <a:cxn ang="0">
                  <a:pos x="3086" y="1786"/>
                </a:cxn>
                <a:cxn ang="0">
                  <a:pos x="5591" y="3243"/>
                </a:cxn>
                <a:cxn ang="0">
                  <a:pos x="5591" y="3237"/>
                </a:cxn>
                <a:cxn ang="0">
                  <a:pos x="3163" y="1714"/>
                </a:cxn>
                <a:cxn ang="0">
                  <a:pos x="3163" y="1714"/>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110" charset="0"/>
                <a:ea typeface="ＭＳ Ｐゴシック" charset="0"/>
                <a:cs typeface="ＭＳ Ｐゴシック" charset="0"/>
              </a:endParaRPr>
            </a:p>
          </p:txBody>
        </p:sp>
        <p:sp>
          <p:nvSpPr>
            <p:cNvPr id="7" name="Freeform 5"/>
            <p:cNvSpPr>
              <a:spLocks/>
            </p:cNvSpPr>
            <p:nvPr/>
          </p:nvSpPr>
          <p:spPr bwMode="hidden">
            <a:xfrm>
              <a:off x="0" y="3433"/>
              <a:ext cx="4038" cy="191"/>
            </a:xfrm>
            <a:custGeom>
              <a:avLst/>
              <a:gdLst/>
              <a:ahLst/>
              <a:cxnLst>
                <a:cxn ang="0">
                  <a:pos x="0" y="156"/>
                </a:cxn>
                <a:cxn ang="0">
                  <a:pos x="4042" y="192"/>
                </a:cxn>
                <a:cxn ang="0">
                  <a:pos x="4042" y="144"/>
                </a:cxn>
                <a:cxn ang="0">
                  <a:pos x="0" y="0"/>
                </a:cxn>
                <a:cxn ang="0">
                  <a:pos x="0" y="156"/>
                </a:cxn>
                <a:cxn ang="0">
                  <a:pos x="0" y="156"/>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110" charset="0"/>
                <a:ea typeface="ＭＳ Ｐゴシック" charset="0"/>
                <a:cs typeface="ＭＳ Ｐゴシック" charset="0"/>
              </a:endParaRPr>
            </a:p>
          </p:txBody>
        </p:sp>
        <p:sp>
          <p:nvSpPr>
            <p:cNvPr id="8" name="Freeform 6"/>
            <p:cNvSpPr>
              <a:spLocks/>
            </p:cNvSpPr>
            <p:nvPr/>
          </p:nvSpPr>
          <p:spPr bwMode="hidden">
            <a:xfrm>
              <a:off x="4038" y="3577"/>
              <a:ext cx="1720" cy="65"/>
            </a:xfrm>
            <a:custGeom>
              <a:avLst/>
              <a:gdLst>
                <a:gd name="T0" fmla="*/ 1706 w 1722"/>
                <a:gd name="T1" fmla="*/ 58 h 66"/>
                <a:gd name="T2" fmla="*/ 1706 w 1722"/>
                <a:gd name="T3" fmla="*/ 52 h 66"/>
                <a:gd name="T4" fmla="*/ 0 w 1722"/>
                <a:gd name="T5" fmla="*/ 0 h 66"/>
                <a:gd name="T6" fmla="*/ 0 w 1722"/>
                <a:gd name="T7" fmla="*/ 40 h 66"/>
                <a:gd name="T8" fmla="*/ 1706 w 1722"/>
                <a:gd name="T9" fmla="*/ 58 h 66"/>
                <a:gd name="T10" fmla="*/ 1706 w 1722"/>
                <a:gd name="T11" fmla="*/ 58 h 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22" h="66">
                  <a:moveTo>
                    <a:pt x="1722" y="66"/>
                  </a:moveTo>
                  <a:lnTo>
                    <a:pt x="1722" y="60"/>
                  </a:lnTo>
                  <a:lnTo>
                    <a:pt x="0" y="0"/>
                  </a:lnTo>
                  <a:lnTo>
                    <a:pt x="0" y="48"/>
                  </a:lnTo>
                  <a:lnTo>
                    <a:pt x="1722" y="66"/>
                  </a:lnTo>
                  <a:close/>
                </a:path>
              </a:pathLst>
            </a:cu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a:solidFill>
                  <a:srgbClr val="FFFFFF"/>
                </a:solidFill>
                <a:latin typeface="Arial" charset="0"/>
                <a:ea typeface="ＭＳ Ｐゴシック" charset="0"/>
                <a:cs typeface="ＭＳ Ｐゴシック" charset="0"/>
              </a:endParaRPr>
            </a:p>
          </p:txBody>
        </p:sp>
        <p:sp>
          <p:nvSpPr>
            <p:cNvPr id="9" name="Freeform 7"/>
            <p:cNvSpPr>
              <a:spLocks/>
            </p:cNvSpPr>
            <p:nvPr/>
          </p:nvSpPr>
          <p:spPr bwMode="hidden">
            <a:xfrm>
              <a:off x="0" y="3726"/>
              <a:ext cx="4784" cy="329"/>
            </a:xfrm>
            <a:custGeom>
              <a:avLst/>
              <a:gdLst/>
              <a:ahLst/>
              <a:cxnLst>
                <a:cxn ang="0">
                  <a:pos x="0" y="329"/>
                </a:cxn>
                <a:cxn ang="0">
                  <a:pos x="4789" y="77"/>
                </a:cxn>
                <a:cxn ang="0">
                  <a:pos x="4789" y="0"/>
                </a:cxn>
                <a:cxn ang="0">
                  <a:pos x="0" y="107"/>
                </a:cxn>
                <a:cxn ang="0">
                  <a:pos x="0" y="329"/>
                </a:cxn>
                <a:cxn ang="0">
                  <a:pos x="0" y="329"/>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w="9525" cap="flat" cmpd="sng">
              <a:noFill/>
              <a:prstDash val="solid"/>
              <a:round/>
              <a:headEnd type="none" w="med" len="med"/>
              <a:tailEnd type="none" w="med" len="med"/>
            </a:ln>
            <a:effectLst/>
          </p:spPr>
          <p:txBody>
            <a:bodyPr/>
            <a:lstStyle/>
            <a:p>
              <a:pPr defTabSz="914400" eaLnBrk="0" fontAlgn="base" hangingPunct="0">
                <a:spcBef>
                  <a:spcPct val="0"/>
                </a:spcBef>
                <a:spcAft>
                  <a:spcPct val="0"/>
                </a:spcAft>
                <a:defRPr/>
              </a:pPr>
              <a:endParaRPr lang="en-US">
                <a:solidFill>
                  <a:srgbClr val="FFFFFF"/>
                </a:solidFill>
                <a:latin typeface="Arial" pitchFamily="-110" charset="0"/>
                <a:ea typeface="ＭＳ Ｐゴシック" charset="0"/>
                <a:cs typeface="ＭＳ Ｐゴシック" charset="0"/>
              </a:endParaRPr>
            </a:p>
          </p:txBody>
        </p:sp>
        <p:sp>
          <p:nvSpPr>
            <p:cNvPr id="10" name="Freeform 8"/>
            <p:cNvSpPr>
              <a:spLocks/>
            </p:cNvSpPr>
            <p:nvPr/>
          </p:nvSpPr>
          <p:spPr bwMode="hidden">
            <a:xfrm>
              <a:off x="4784" y="3702"/>
              <a:ext cx="974" cy="101"/>
            </a:xfrm>
            <a:custGeom>
              <a:avLst/>
              <a:gdLst>
                <a:gd name="T0" fmla="*/ 967 w 975"/>
                <a:gd name="T1" fmla="*/ 48 h 101"/>
                <a:gd name="T2" fmla="*/ 967 w 975"/>
                <a:gd name="T3" fmla="*/ 0 h 101"/>
                <a:gd name="T4" fmla="*/ 0 w 975"/>
                <a:gd name="T5" fmla="*/ 24 h 101"/>
                <a:gd name="T6" fmla="*/ 0 w 975"/>
                <a:gd name="T7" fmla="*/ 101 h 101"/>
                <a:gd name="T8" fmla="*/ 967 w 975"/>
                <a:gd name="T9" fmla="*/ 48 h 101"/>
                <a:gd name="T10" fmla="*/ 967 w 975"/>
                <a:gd name="T11" fmla="*/ 48 h 10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75" h="101">
                  <a:moveTo>
                    <a:pt x="975" y="48"/>
                  </a:moveTo>
                  <a:lnTo>
                    <a:pt x="975" y="0"/>
                  </a:lnTo>
                  <a:lnTo>
                    <a:pt x="0" y="24"/>
                  </a:lnTo>
                  <a:lnTo>
                    <a:pt x="0" y="101"/>
                  </a:lnTo>
                  <a:lnTo>
                    <a:pt x="975" y="48"/>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a:solidFill>
                  <a:srgbClr val="FFFFFF"/>
                </a:solidFill>
                <a:latin typeface="Arial" charset="0"/>
                <a:ea typeface="ＭＳ Ｐゴシック" charset="0"/>
                <a:cs typeface="ＭＳ Ｐゴシック" charset="0"/>
              </a:endParaRPr>
            </a:p>
          </p:txBody>
        </p:sp>
        <p:sp>
          <p:nvSpPr>
            <p:cNvPr id="11" name="Freeform 9"/>
            <p:cNvSpPr>
              <a:spLocks/>
            </p:cNvSpPr>
            <p:nvPr/>
          </p:nvSpPr>
          <p:spPr bwMode="hidden">
            <a:xfrm>
              <a:off x="3619" y="3815"/>
              <a:ext cx="2139" cy="198"/>
            </a:xfrm>
            <a:custGeom>
              <a:avLst/>
              <a:gdLst>
                <a:gd name="T0" fmla="*/ 2125 w 2141"/>
                <a:gd name="T1" fmla="*/ 0 h 198"/>
                <a:gd name="T2" fmla="*/ 0 w 2141"/>
                <a:gd name="T3" fmla="*/ 156 h 198"/>
                <a:gd name="T4" fmla="*/ 0 w 2141"/>
                <a:gd name="T5" fmla="*/ 198 h 198"/>
                <a:gd name="T6" fmla="*/ 2125 w 2141"/>
                <a:gd name="T7" fmla="*/ 0 h 198"/>
                <a:gd name="T8" fmla="*/ 2125 w 2141"/>
                <a:gd name="T9" fmla="*/ 0 h 1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41" h="198">
                  <a:moveTo>
                    <a:pt x="2141" y="0"/>
                  </a:moveTo>
                  <a:lnTo>
                    <a:pt x="0" y="156"/>
                  </a:lnTo>
                  <a:lnTo>
                    <a:pt x="0" y="198"/>
                  </a:lnTo>
                  <a:lnTo>
                    <a:pt x="2141" y="0"/>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a:solidFill>
                  <a:srgbClr val="FFFFFF"/>
                </a:solidFill>
                <a:latin typeface="Arial" charset="0"/>
                <a:ea typeface="ＭＳ Ｐゴシック" charset="0"/>
                <a:cs typeface="ＭＳ Ｐゴシック" charset="0"/>
              </a:endParaRPr>
            </a:p>
          </p:txBody>
        </p:sp>
        <p:sp>
          <p:nvSpPr>
            <p:cNvPr id="12" name="Freeform 10"/>
            <p:cNvSpPr>
              <a:spLocks/>
            </p:cNvSpPr>
            <p:nvPr/>
          </p:nvSpPr>
          <p:spPr bwMode="hidden">
            <a:xfrm>
              <a:off x="0" y="3971"/>
              <a:ext cx="3619" cy="348"/>
            </a:xfrm>
            <a:custGeom>
              <a:avLst/>
              <a:gdLst/>
              <a:ahLst/>
              <a:cxnLst>
                <a:cxn ang="0">
                  <a:pos x="0" y="348"/>
                </a:cxn>
                <a:cxn ang="0">
                  <a:pos x="311" y="348"/>
                </a:cxn>
                <a:cxn ang="0">
                  <a:pos x="3623" y="42"/>
                </a:cxn>
                <a:cxn ang="0">
                  <a:pos x="3623" y="0"/>
                </a:cxn>
                <a:cxn ang="0">
                  <a:pos x="0" y="264"/>
                </a:cxn>
                <a:cxn ang="0">
                  <a:pos x="0" y="348"/>
                </a:cxn>
                <a:cxn ang="0">
                  <a:pos x="0" y="348"/>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110" charset="0"/>
                <a:ea typeface="ＭＳ Ｐゴシック" charset="0"/>
                <a:cs typeface="ＭＳ Ｐゴシック" charset="0"/>
              </a:endParaRPr>
            </a:p>
          </p:txBody>
        </p:sp>
        <p:sp>
          <p:nvSpPr>
            <p:cNvPr id="13" name="Freeform 11"/>
            <p:cNvSpPr>
              <a:spLocks/>
            </p:cNvSpPr>
            <p:nvPr/>
          </p:nvSpPr>
          <p:spPr bwMode="hidden">
            <a:xfrm>
              <a:off x="2097" y="4043"/>
              <a:ext cx="2514" cy="276"/>
            </a:xfrm>
            <a:custGeom>
              <a:avLst/>
              <a:gdLst>
                <a:gd name="T0" fmla="*/ 2158 w 2517"/>
                <a:gd name="T1" fmla="*/ 276 h 276"/>
                <a:gd name="T2" fmla="*/ 2493 w 2517"/>
                <a:gd name="T3" fmla="*/ 204 h 276"/>
                <a:gd name="T4" fmla="*/ 2236 w 2517"/>
                <a:gd name="T5" fmla="*/ 0 h 276"/>
                <a:gd name="T6" fmla="*/ 0 w 2517"/>
                <a:gd name="T7" fmla="*/ 276 h 276"/>
                <a:gd name="T8" fmla="*/ 2158 w 2517"/>
                <a:gd name="T9" fmla="*/ 276 h 276"/>
                <a:gd name="T10" fmla="*/ 2158 w 2517"/>
                <a:gd name="T11" fmla="*/ 276 h 27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7" h="276">
                  <a:moveTo>
                    <a:pt x="2182" y="276"/>
                  </a:moveTo>
                  <a:lnTo>
                    <a:pt x="2517" y="204"/>
                  </a:lnTo>
                  <a:lnTo>
                    <a:pt x="2260" y="0"/>
                  </a:lnTo>
                  <a:lnTo>
                    <a:pt x="0" y="276"/>
                  </a:lnTo>
                  <a:lnTo>
                    <a:pt x="2182" y="276"/>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a:solidFill>
                  <a:srgbClr val="FFFFFF"/>
                </a:solidFill>
                <a:latin typeface="Arial" charset="0"/>
                <a:ea typeface="ＭＳ Ｐゴシック" charset="0"/>
                <a:cs typeface="ＭＳ Ｐゴシック" charset="0"/>
              </a:endParaRPr>
            </a:p>
          </p:txBody>
        </p:sp>
        <p:sp>
          <p:nvSpPr>
            <p:cNvPr id="14" name="Freeform 12"/>
            <p:cNvSpPr>
              <a:spLocks/>
            </p:cNvSpPr>
            <p:nvPr/>
          </p:nvSpPr>
          <p:spPr bwMode="hidden">
            <a:xfrm>
              <a:off x="4354" y="3869"/>
              <a:ext cx="1404" cy="378"/>
            </a:xfrm>
            <a:custGeom>
              <a:avLst/>
              <a:gdLst/>
              <a:ahLst/>
              <a:cxnLst>
                <a:cxn ang="0">
                  <a:pos x="1405" y="126"/>
                </a:cxn>
                <a:cxn ang="0">
                  <a:pos x="1405" y="0"/>
                </a:cxn>
                <a:cxn ang="0">
                  <a:pos x="0" y="174"/>
                </a:cxn>
                <a:cxn ang="0">
                  <a:pos x="257" y="378"/>
                </a:cxn>
                <a:cxn ang="0">
                  <a:pos x="1405" y="126"/>
                </a:cxn>
                <a:cxn ang="0">
                  <a:pos x="1405" y="126"/>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110" charset="0"/>
                <a:ea typeface="ＭＳ Ｐゴシック" charset="0"/>
                <a:cs typeface="ＭＳ Ｐゴシック" charset="0"/>
              </a:endParaRPr>
            </a:p>
          </p:txBody>
        </p:sp>
        <p:sp>
          <p:nvSpPr>
            <p:cNvPr id="15" name="Freeform 13"/>
            <p:cNvSpPr>
              <a:spLocks/>
            </p:cNvSpPr>
            <p:nvPr/>
          </p:nvSpPr>
          <p:spPr bwMode="hidden">
            <a:xfrm>
              <a:off x="5030" y="3151"/>
              <a:ext cx="728" cy="240"/>
            </a:xfrm>
            <a:custGeom>
              <a:avLst/>
              <a:gdLst>
                <a:gd name="T0" fmla="*/ 721 w 729"/>
                <a:gd name="T1" fmla="*/ 240 h 240"/>
                <a:gd name="T2" fmla="*/ 0 w 729"/>
                <a:gd name="T3" fmla="*/ 0 h 240"/>
                <a:gd name="T4" fmla="*/ 0 w 729"/>
                <a:gd name="T5" fmla="*/ 6 h 240"/>
                <a:gd name="T6" fmla="*/ 721 w 729"/>
                <a:gd name="T7" fmla="*/ 240 h 240"/>
                <a:gd name="T8" fmla="*/ 721 w 729"/>
                <a:gd name="T9" fmla="*/ 240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9" h="240">
                  <a:moveTo>
                    <a:pt x="729" y="240"/>
                  </a:moveTo>
                  <a:lnTo>
                    <a:pt x="0" y="0"/>
                  </a:lnTo>
                  <a:lnTo>
                    <a:pt x="0" y="6"/>
                  </a:lnTo>
                  <a:lnTo>
                    <a:pt x="729" y="240"/>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a:solidFill>
                  <a:srgbClr val="FFFFFF"/>
                </a:solidFill>
                <a:latin typeface="Arial" charset="0"/>
                <a:ea typeface="ＭＳ Ｐゴシック" charset="0"/>
                <a:cs typeface="ＭＳ Ｐゴシック" charset="0"/>
              </a:endParaRPr>
            </a:p>
          </p:txBody>
        </p:sp>
        <p:sp>
          <p:nvSpPr>
            <p:cNvPr id="16" name="Freeform 14"/>
            <p:cNvSpPr>
              <a:spLocks/>
            </p:cNvSpPr>
            <p:nvPr/>
          </p:nvSpPr>
          <p:spPr bwMode="hidden">
            <a:xfrm>
              <a:off x="0" y="1486"/>
              <a:ext cx="5030" cy="1671"/>
            </a:xfrm>
            <a:custGeom>
              <a:avLst/>
              <a:gdLst/>
              <a:ahLst/>
              <a:cxnLst>
                <a:cxn ang="0">
                  <a:pos x="0" y="72"/>
                </a:cxn>
                <a:cxn ang="0">
                  <a:pos x="5035" y="1672"/>
                </a:cxn>
                <a:cxn ang="0">
                  <a:pos x="5035" y="1666"/>
                </a:cxn>
                <a:cxn ang="0">
                  <a:pos x="0" y="0"/>
                </a:cxn>
                <a:cxn ang="0">
                  <a:pos x="0" y="72"/>
                </a:cxn>
                <a:cxn ang="0">
                  <a:pos x="0" y="72"/>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110" charset="0"/>
                <a:ea typeface="ＭＳ Ｐゴシック" charset="0"/>
                <a:cs typeface="ＭＳ Ｐゴシック" charset="0"/>
              </a:endParaRPr>
            </a:p>
          </p:txBody>
        </p:sp>
        <p:sp>
          <p:nvSpPr>
            <p:cNvPr id="17" name="Freeform 15"/>
            <p:cNvSpPr>
              <a:spLocks/>
            </p:cNvSpPr>
            <p:nvPr/>
          </p:nvSpPr>
          <p:spPr bwMode="hidden">
            <a:xfrm>
              <a:off x="5030" y="3049"/>
              <a:ext cx="728" cy="318"/>
            </a:xfrm>
            <a:custGeom>
              <a:avLst/>
              <a:gdLst>
                <a:gd name="T0" fmla="*/ 721 w 729"/>
                <a:gd name="T1" fmla="*/ 318 h 318"/>
                <a:gd name="T2" fmla="*/ 721 w 729"/>
                <a:gd name="T3" fmla="*/ 312 h 318"/>
                <a:gd name="T4" fmla="*/ 0 w 729"/>
                <a:gd name="T5" fmla="*/ 0 h 318"/>
                <a:gd name="T6" fmla="*/ 0 w 729"/>
                <a:gd name="T7" fmla="*/ 54 h 318"/>
                <a:gd name="T8" fmla="*/ 721 w 729"/>
                <a:gd name="T9" fmla="*/ 318 h 318"/>
                <a:gd name="T10" fmla="*/ 721 w 729"/>
                <a:gd name="T11" fmla="*/ 318 h 3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29" h="318">
                  <a:moveTo>
                    <a:pt x="729" y="318"/>
                  </a:moveTo>
                  <a:lnTo>
                    <a:pt x="729" y="312"/>
                  </a:lnTo>
                  <a:lnTo>
                    <a:pt x="0" y="0"/>
                  </a:lnTo>
                  <a:lnTo>
                    <a:pt x="0" y="54"/>
                  </a:lnTo>
                  <a:lnTo>
                    <a:pt x="729" y="318"/>
                  </a:lnTo>
                  <a:close/>
                </a:path>
              </a:pathLst>
            </a:cu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a:solidFill>
                  <a:srgbClr val="FFFFFF"/>
                </a:solidFill>
                <a:latin typeface="Arial" charset="0"/>
                <a:ea typeface="ＭＳ Ｐゴシック" charset="0"/>
                <a:cs typeface="ＭＳ Ｐゴシック" charset="0"/>
              </a:endParaRPr>
            </a:p>
          </p:txBody>
        </p:sp>
        <p:sp>
          <p:nvSpPr>
            <p:cNvPr id="18" name="Freeform 16"/>
            <p:cNvSpPr>
              <a:spLocks/>
            </p:cNvSpPr>
            <p:nvPr/>
          </p:nvSpPr>
          <p:spPr bwMode="hidden">
            <a:xfrm>
              <a:off x="0" y="916"/>
              <a:ext cx="5030" cy="2187"/>
            </a:xfrm>
            <a:custGeom>
              <a:avLst/>
              <a:gdLst/>
              <a:ahLst/>
              <a:cxnLst>
                <a:cxn ang="0">
                  <a:pos x="0" y="396"/>
                </a:cxn>
                <a:cxn ang="0">
                  <a:pos x="5035" y="2188"/>
                </a:cxn>
                <a:cxn ang="0">
                  <a:pos x="5035" y="2134"/>
                </a:cxn>
                <a:cxn ang="0">
                  <a:pos x="0" y="0"/>
                </a:cxn>
                <a:cxn ang="0">
                  <a:pos x="0" y="396"/>
                </a:cxn>
                <a:cxn ang="0">
                  <a:pos x="0" y="396"/>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110" charset="0"/>
                <a:ea typeface="ＭＳ Ｐゴシック" charset="0"/>
                <a:cs typeface="ＭＳ Ｐゴシック" charset="0"/>
              </a:endParaRPr>
            </a:p>
          </p:txBody>
        </p:sp>
        <p:sp>
          <p:nvSpPr>
            <p:cNvPr id="19" name="Freeform 17"/>
            <p:cNvSpPr>
              <a:spLocks/>
            </p:cNvSpPr>
            <p:nvPr/>
          </p:nvSpPr>
          <p:spPr bwMode="hidden">
            <a:xfrm>
              <a:off x="2294" y="0"/>
              <a:ext cx="3159" cy="2725"/>
            </a:xfrm>
            <a:custGeom>
              <a:avLst/>
              <a:gdLst/>
              <a:ahLst/>
              <a:cxnLst>
                <a:cxn ang="0">
                  <a:pos x="0" y="0"/>
                </a:cxn>
                <a:cxn ang="0">
                  <a:pos x="3145" y="2727"/>
                </a:cxn>
                <a:cxn ang="0">
                  <a:pos x="3163" y="2704"/>
                </a:cxn>
                <a:cxn ang="0">
                  <a:pos x="102" y="0"/>
                </a:cxn>
                <a:cxn ang="0">
                  <a:pos x="0" y="0"/>
                </a:cxn>
                <a:cxn ang="0">
                  <a:pos x="0" y="0"/>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110" charset="0"/>
                <a:ea typeface="ＭＳ Ｐゴシック" charset="0"/>
                <a:cs typeface="ＭＳ Ｐゴシック" charset="0"/>
              </a:endParaRPr>
            </a:p>
          </p:txBody>
        </p:sp>
        <p:sp>
          <p:nvSpPr>
            <p:cNvPr id="20" name="Freeform 18"/>
            <p:cNvSpPr>
              <a:spLocks/>
            </p:cNvSpPr>
            <p:nvPr/>
          </p:nvSpPr>
          <p:spPr bwMode="hidden">
            <a:xfrm>
              <a:off x="5435" y="2702"/>
              <a:ext cx="323" cy="299"/>
            </a:xfrm>
            <a:custGeom>
              <a:avLst/>
              <a:gdLst/>
              <a:ahLst/>
              <a:cxnLst>
                <a:cxn ang="0">
                  <a:pos x="323" y="299"/>
                </a:cxn>
                <a:cxn ang="0">
                  <a:pos x="323" y="263"/>
                </a:cxn>
                <a:cxn ang="0">
                  <a:pos x="18" y="0"/>
                </a:cxn>
                <a:cxn ang="0">
                  <a:pos x="0" y="23"/>
                </a:cxn>
                <a:cxn ang="0">
                  <a:pos x="323" y="299"/>
                </a:cxn>
                <a:cxn ang="0">
                  <a:pos x="323" y="299"/>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110" charset="0"/>
                <a:ea typeface="ＭＳ Ｐゴシック" charset="0"/>
                <a:cs typeface="ＭＳ Ｐゴシック" charset="0"/>
              </a:endParaRPr>
            </a:p>
          </p:txBody>
        </p:sp>
        <p:sp>
          <p:nvSpPr>
            <p:cNvPr id="21" name="Freeform 19"/>
            <p:cNvSpPr>
              <a:spLocks/>
            </p:cNvSpPr>
            <p:nvPr/>
          </p:nvSpPr>
          <p:spPr bwMode="hidden">
            <a:xfrm>
              <a:off x="5477" y="2588"/>
              <a:ext cx="281" cy="335"/>
            </a:xfrm>
            <a:custGeom>
              <a:avLst/>
              <a:gdLst>
                <a:gd name="T0" fmla="*/ 281 w 281"/>
                <a:gd name="T1" fmla="*/ 335 h 335"/>
                <a:gd name="T2" fmla="*/ 281 w 281"/>
                <a:gd name="T3" fmla="*/ 173 h 335"/>
                <a:gd name="T4" fmla="*/ 96 w 281"/>
                <a:gd name="T5" fmla="*/ 0 h 335"/>
                <a:gd name="T6" fmla="*/ 0 w 281"/>
                <a:gd name="T7" fmla="*/ 90 h 335"/>
                <a:gd name="T8" fmla="*/ 281 w 281"/>
                <a:gd name="T9" fmla="*/ 335 h 335"/>
                <a:gd name="T10" fmla="*/ 281 w 281"/>
                <a:gd name="T11" fmla="*/ 335 h 3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1" h="335">
                  <a:moveTo>
                    <a:pt x="281" y="335"/>
                  </a:moveTo>
                  <a:lnTo>
                    <a:pt x="281" y="173"/>
                  </a:lnTo>
                  <a:lnTo>
                    <a:pt x="96" y="0"/>
                  </a:lnTo>
                  <a:lnTo>
                    <a:pt x="0" y="90"/>
                  </a:lnTo>
                  <a:lnTo>
                    <a:pt x="281" y="335"/>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a:solidFill>
                  <a:srgbClr val="FFFFFF"/>
                </a:solidFill>
                <a:latin typeface="Arial" charset="0"/>
                <a:ea typeface="ＭＳ Ｐゴシック" charset="0"/>
                <a:cs typeface="ＭＳ Ｐゴシック" charset="0"/>
              </a:endParaRPr>
            </a:p>
          </p:txBody>
        </p:sp>
        <p:sp>
          <p:nvSpPr>
            <p:cNvPr id="22" name="Freeform 20"/>
            <p:cNvSpPr>
              <a:spLocks/>
            </p:cNvSpPr>
            <p:nvPr/>
          </p:nvSpPr>
          <p:spPr bwMode="hidden">
            <a:xfrm>
              <a:off x="2454" y="0"/>
              <a:ext cx="3119" cy="2678"/>
            </a:xfrm>
            <a:custGeom>
              <a:avLst/>
              <a:gdLst/>
              <a:ahLst/>
              <a:cxnLst>
                <a:cxn ang="0">
                  <a:pos x="0" y="0"/>
                </a:cxn>
                <a:cxn ang="0">
                  <a:pos x="3026" y="2680"/>
                </a:cxn>
                <a:cxn ang="0">
                  <a:pos x="3122" y="2590"/>
                </a:cxn>
                <a:cxn ang="0">
                  <a:pos x="383" y="0"/>
                </a:cxn>
                <a:cxn ang="0">
                  <a:pos x="0" y="0"/>
                </a:cxn>
                <a:cxn ang="0">
                  <a:pos x="0" y="0"/>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110" charset="0"/>
                <a:ea typeface="ＭＳ Ｐゴシック" charset="0"/>
                <a:cs typeface="ＭＳ Ｐゴシック" charset="0"/>
              </a:endParaRPr>
            </a:p>
          </p:txBody>
        </p:sp>
        <p:sp>
          <p:nvSpPr>
            <p:cNvPr id="23" name="Freeform 21"/>
            <p:cNvSpPr>
              <a:spLocks/>
            </p:cNvSpPr>
            <p:nvPr/>
          </p:nvSpPr>
          <p:spPr bwMode="hidden">
            <a:xfrm>
              <a:off x="5626" y="2534"/>
              <a:ext cx="132" cy="132"/>
            </a:xfrm>
            <a:custGeom>
              <a:avLst/>
              <a:gdLst>
                <a:gd name="T0" fmla="*/ 132 w 132"/>
                <a:gd name="T1" fmla="*/ 132 h 132"/>
                <a:gd name="T2" fmla="*/ 0 w 132"/>
                <a:gd name="T3" fmla="*/ 0 h 132"/>
                <a:gd name="T4" fmla="*/ 0 w 132"/>
                <a:gd name="T5" fmla="*/ 0 h 132"/>
                <a:gd name="T6" fmla="*/ 132 w 132"/>
                <a:gd name="T7" fmla="*/ 132 h 132"/>
                <a:gd name="T8" fmla="*/ 132 w 132"/>
                <a:gd name="T9" fmla="*/ 132 h 1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2" h="132">
                  <a:moveTo>
                    <a:pt x="132" y="132"/>
                  </a:moveTo>
                  <a:lnTo>
                    <a:pt x="0" y="0"/>
                  </a:lnTo>
                  <a:lnTo>
                    <a:pt x="132" y="132"/>
                  </a:lnTo>
                  <a:close/>
                </a:path>
              </a:pathLst>
            </a:custGeom>
            <a:solidFill>
              <a:srgbClr val="FF9999"/>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a:solidFill>
                  <a:srgbClr val="FFFFFF"/>
                </a:solidFill>
                <a:latin typeface="Arial" charset="0"/>
                <a:ea typeface="ＭＳ Ｐゴシック" charset="0"/>
                <a:cs typeface="ＭＳ Ｐゴシック" charset="0"/>
              </a:endParaRPr>
            </a:p>
          </p:txBody>
        </p:sp>
        <p:sp>
          <p:nvSpPr>
            <p:cNvPr id="24" name="Freeform 22"/>
            <p:cNvSpPr>
              <a:spLocks/>
            </p:cNvSpPr>
            <p:nvPr/>
          </p:nvSpPr>
          <p:spPr bwMode="hidden">
            <a:xfrm>
              <a:off x="3112" y="0"/>
              <a:ext cx="2514" cy="2534"/>
            </a:xfrm>
            <a:custGeom>
              <a:avLst/>
              <a:gdLst/>
              <a:ahLst/>
              <a:cxnLst>
                <a:cxn ang="0">
                  <a:pos x="0" y="0"/>
                </a:cxn>
                <a:cxn ang="0">
                  <a:pos x="2517" y="2536"/>
                </a:cxn>
                <a:cxn ang="0">
                  <a:pos x="2517" y="2536"/>
                </a:cxn>
                <a:cxn ang="0">
                  <a:pos x="66" y="0"/>
                </a:cxn>
                <a:cxn ang="0">
                  <a:pos x="0" y="0"/>
                </a:cxn>
                <a:cxn ang="0">
                  <a:pos x="0" y="0"/>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110" charset="0"/>
                <a:ea typeface="ＭＳ Ｐゴシック" charset="0"/>
                <a:cs typeface="ＭＳ Ｐゴシック" charset="0"/>
              </a:endParaRPr>
            </a:p>
          </p:txBody>
        </p:sp>
        <p:sp>
          <p:nvSpPr>
            <p:cNvPr id="25" name="Freeform 23"/>
            <p:cNvSpPr>
              <a:spLocks/>
            </p:cNvSpPr>
            <p:nvPr/>
          </p:nvSpPr>
          <p:spPr bwMode="hidden">
            <a:xfrm>
              <a:off x="3488" y="0"/>
              <a:ext cx="2198" cy="2480"/>
            </a:xfrm>
            <a:custGeom>
              <a:avLst/>
              <a:gdLst/>
              <a:ahLst/>
              <a:cxnLst>
                <a:cxn ang="0">
                  <a:pos x="0" y="0"/>
                </a:cxn>
                <a:cxn ang="0">
                  <a:pos x="2188" y="2482"/>
                </a:cxn>
                <a:cxn ang="0">
                  <a:pos x="2200" y="2476"/>
                </a:cxn>
                <a:cxn ang="0">
                  <a:pos x="317" y="0"/>
                </a:cxn>
                <a:cxn ang="0">
                  <a:pos x="0" y="0"/>
                </a:cxn>
                <a:cxn ang="0">
                  <a:pos x="0" y="0"/>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w="9525" cap="flat" cmpd="sng">
              <a:noFill/>
              <a:prstDash val="solid"/>
              <a:round/>
              <a:headEnd type="none" w="med" len="med"/>
              <a:tailEnd type="none" w="med" len="med"/>
            </a:ln>
            <a:effectLst/>
          </p:spPr>
          <p:txBody>
            <a:bodyPr/>
            <a:lstStyle/>
            <a:p>
              <a:pPr defTabSz="914400" eaLnBrk="0" fontAlgn="base" hangingPunct="0">
                <a:spcBef>
                  <a:spcPct val="0"/>
                </a:spcBef>
                <a:spcAft>
                  <a:spcPct val="0"/>
                </a:spcAft>
                <a:defRPr/>
              </a:pPr>
              <a:endParaRPr lang="en-US">
                <a:solidFill>
                  <a:srgbClr val="FFFFFF"/>
                </a:solidFill>
                <a:latin typeface="Arial" pitchFamily="-110" charset="0"/>
                <a:ea typeface="ＭＳ Ｐゴシック" charset="0"/>
                <a:cs typeface="ＭＳ Ｐゴシック" charset="0"/>
              </a:endParaRPr>
            </a:p>
          </p:txBody>
        </p:sp>
        <p:sp>
          <p:nvSpPr>
            <p:cNvPr id="26" name="Freeform 24"/>
            <p:cNvSpPr>
              <a:spLocks/>
            </p:cNvSpPr>
            <p:nvPr/>
          </p:nvSpPr>
          <p:spPr bwMode="hidden">
            <a:xfrm>
              <a:off x="5674" y="2474"/>
              <a:ext cx="84" cy="96"/>
            </a:xfrm>
            <a:custGeom>
              <a:avLst/>
              <a:gdLst/>
              <a:ahLst/>
              <a:cxnLst>
                <a:cxn ang="0">
                  <a:pos x="84" y="96"/>
                </a:cxn>
                <a:cxn ang="0">
                  <a:pos x="84" y="90"/>
                </a:cxn>
                <a:cxn ang="0">
                  <a:pos x="12" y="0"/>
                </a:cxn>
                <a:cxn ang="0">
                  <a:pos x="0" y="6"/>
                </a:cxn>
                <a:cxn ang="0">
                  <a:pos x="84" y="96"/>
                </a:cxn>
                <a:cxn ang="0">
                  <a:pos x="84" y="96"/>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110" charset="0"/>
                <a:ea typeface="ＭＳ Ｐゴシック" charset="0"/>
                <a:cs typeface="ＭＳ Ｐゴシック" charset="0"/>
              </a:endParaRPr>
            </a:p>
          </p:txBody>
        </p:sp>
        <p:sp>
          <p:nvSpPr>
            <p:cNvPr id="27" name="Freeform 25"/>
            <p:cNvSpPr>
              <a:spLocks/>
            </p:cNvSpPr>
            <p:nvPr/>
          </p:nvSpPr>
          <p:spPr bwMode="hidden">
            <a:xfrm>
              <a:off x="5603" y="850"/>
              <a:ext cx="155" cy="516"/>
            </a:xfrm>
            <a:custGeom>
              <a:avLst/>
              <a:gdLst>
                <a:gd name="T0" fmla="*/ 155 w 155"/>
                <a:gd name="T1" fmla="*/ 516 h 516"/>
                <a:gd name="T2" fmla="*/ 155 w 155"/>
                <a:gd name="T3" fmla="*/ 204 h 516"/>
                <a:gd name="T4" fmla="*/ 77 w 155"/>
                <a:gd name="T5" fmla="*/ 0 h 516"/>
                <a:gd name="T6" fmla="*/ 0 w 155"/>
                <a:gd name="T7" fmla="*/ 192 h 516"/>
                <a:gd name="T8" fmla="*/ 155 w 155"/>
                <a:gd name="T9" fmla="*/ 516 h 516"/>
                <a:gd name="T10" fmla="*/ 155 w 155"/>
                <a:gd name="T11" fmla="*/ 516 h 5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5" h="516">
                  <a:moveTo>
                    <a:pt x="155" y="516"/>
                  </a:moveTo>
                  <a:lnTo>
                    <a:pt x="155" y="204"/>
                  </a:lnTo>
                  <a:lnTo>
                    <a:pt x="77" y="0"/>
                  </a:lnTo>
                  <a:lnTo>
                    <a:pt x="0" y="192"/>
                  </a:lnTo>
                  <a:lnTo>
                    <a:pt x="155" y="516"/>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a:solidFill>
                  <a:srgbClr val="FFFFFF"/>
                </a:solidFill>
                <a:latin typeface="Arial" charset="0"/>
                <a:ea typeface="ＭＳ Ｐゴシック" charset="0"/>
                <a:cs typeface="ＭＳ Ｐゴシック" charset="0"/>
              </a:endParaRPr>
            </a:p>
          </p:txBody>
        </p:sp>
        <p:sp>
          <p:nvSpPr>
            <p:cNvPr id="28" name="Freeform 26"/>
            <p:cNvSpPr>
              <a:spLocks/>
            </p:cNvSpPr>
            <p:nvPr/>
          </p:nvSpPr>
          <p:spPr bwMode="hidden">
            <a:xfrm>
              <a:off x="5107" y="0"/>
              <a:ext cx="573" cy="1042"/>
            </a:xfrm>
            <a:custGeom>
              <a:avLst/>
              <a:gdLst/>
              <a:ahLst/>
              <a:cxnLst>
                <a:cxn ang="0">
                  <a:pos x="0" y="0"/>
                </a:cxn>
                <a:cxn ang="0">
                  <a:pos x="497" y="1043"/>
                </a:cxn>
                <a:cxn ang="0">
                  <a:pos x="574" y="851"/>
                </a:cxn>
                <a:cxn ang="0">
                  <a:pos x="251" y="0"/>
                </a:cxn>
                <a:cxn ang="0">
                  <a:pos x="0" y="0"/>
                </a:cxn>
                <a:cxn ang="0">
                  <a:pos x="0" y="0"/>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110" charset="0"/>
                <a:ea typeface="ＭＳ Ｐゴシック" charset="0"/>
                <a:cs typeface="ＭＳ Ｐゴシック" charset="0"/>
              </a:endParaRPr>
            </a:p>
          </p:txBody>
        </p:sp>
        <p:sp>
          <p:nvSpPr>
            <p:cNvPr id="29" name="Freeform 27"/>
            <p:cNvSpPr>
              <a:spLocks/>
            </p:cNvSpPr>
            <p:nvPr/>
          </p:nvSpPr>
          <p:spPr bwMode="hidden">
            <a:xfrm>
              <a:off x="5411" y="0"/>
              <a:ext cx="341" cy="796"/>
            </a:xfrm>
            <a:custGeom>
              <a:avLst/>
              <a:gdLst/>
              <a:ahLst/>
              <a:cxnLst>
                <a:cxn ang="0">
                  <a:pos x="144" y="0"/>
                </a:cxn>
                <a:cxn ang="0">
                  <a:pos x="0" y="0"/>
                </a:cxn>
                <a:cxn ang="0">
                  <a:pos x="287" y="797"/>
                </a:cxn>
                <a:cxn ang="0">
                  <a:pos x="341" y="653"/>
                </a:cxn>
                <a:cxn ang="0">
                  <a:pos x="144" y="0"/>
                </a:cxn>
                <a:cxn ang="0">
                  <a:pos x="144" y="0"/>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110" charset="0"/>
                <a:ea typeface="ＭＳ Ｐゴシック" charset="0"/>
                <a:cs typeface="ＭＳ Ｐゴシック" charset="0"/>
              </a:endParaRPr>
            </a:p>
          </p:txBody>
        </p:sp>
        <p:sp>
          <p:nvSpPr>
            <p:cNvPr id="30" name="Freeform 28"/>
            <p:cNvSpPr>
              <a:spLocks/>
            </p:cNvSpPr>
            <p:nvPr/>
          </p:nvSpPr>
          <p:spPr bwMode="hidden">
            <a:xfrm>
              <a:off x="5698" y="653"/>
              <a:ext cx="60" cy="311"/>
            </a:xfrm>
            <a:custGeom>
              <a:avLst/>
              <a:gdLst>
                <a:gd name="T0" fmla="*/ 0 w 60"/>
                <a:gd name="T1" fmla="*/ 144 h 312"/>
                <a:gd name="T2" fmla="*/ 60 w 60"/>
                <a:gd name="T3" fmla="*/ 304 h 312"/>
                <a:gd name="T4" fmla="*/ 60 w 60"/>
                <a:gd name="T5" fmla="*/ 6 h 312"/>
                <a:gd name="T6" fmla="*/ 54 w 60"/>
                <a:gd name="T7" fmla="*/ 0 h 312"/>
                <a:gd name="T8" fmla="*/ 0 w 60"/>
                <a:gd name="T9" fmla="*/ 144 h 312"/>
                <a:gd name="T10" fmla="*/ 0 w 60"/>
                <a:gd name="T11" fmla="*/ 144 h 3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 h="312">
                  <a:moveTo>
                    <a:pt x="0" y="144"/>
                  </a:moveTo>
                  <a:lnTo>
                    <a:pt x="60" y="312"/>
                  </a:lnTo>
                  <a:lnTo>
                    <a:pt x="60" y="6"/>
                  </a:lnTo>
                  <a:lnTo>
                    <a:pt x="54" y="0"/>
                  </a:lnTo>
                  <a:lnTo>
                    <a:pt x="0" y="144"/>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a:solidFill>
                  <a:srgbClr val="FFFFFF"/>
                </a:solidFill>
                <a:latin typeface="Arial" charset="0"/>
                <a:ea typeface="ＭＳ Ｐゴシック" charset="0"/>
                <a:cs typeface="ＭＳ Ｐゴシック" charset="0"/>
              </a:endParaRPr>
            </a:p>
          </p:txBody>
        </p:sp>
        <p:sp>
          <p:nvSpPr>
            <p:cNvPr id="31" name="Freeform 29"/>
            <p:cNvSpPr>
              <a:spLocks/>
            </p:cNvSpPr>
            <p:nvPr/>
          </p:nvSpPr>
          <p:spPr bwMode="hidden">
            <a:xfrm>
              <a:off x="2" y="1601"/>
              <a:ext cx="5752" cy="1864"/>
            </a:xfrm>
            <a:custGeom>
              <a:avLst/>
              <a:gdLst/>
              <a:ahLst/>
              <a:cxnLst>
                <a:cxn ang="0">
                  <a:pos x="0" y="371"/>
                </a:cxn>
                <a:cxn ang="0">
                  <a:pos x="5740" y="1864"/>
                </a:cxn>
                <a:cxn ang="0">
                  <a:pos x="5740" y="1834"/>
                </a:cxn>
                <a:cxn ang="0">
                  <a:pos x="0" y="0"/>
                </a:cxn>
                <a:cxn ang="0">
                  <a:pos x="0" y="371"/>
                </a:cxn>
                <a:cxn ang="0">
                  <a:pos x="0" y="37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110" charset="0"/>
                <a:ea typeface="ＭＳ Ｐゴシック" charset="0"/>
                <a:cs typeface="ＭＳ Ｐゴシック" charset="0"/>
              </a:endParaRPr>
            </a:p>
          </p:txBody>
        </p:sp>
        <p:sp>
          <p:nvSpPr>
            <p:cNvPr id="32" name="Freeform 30"/>
            <p:cNvSpPr>
              <a:spLocks/>
            </p:cNvSpPr>
            <p:nvPr/>
          </p:nvSpPr>
          <p:spPr bwMode="hidden">
            <a:xfrm>
              <a:off x="5754" y="3483"/>
              <a:ext cx="6" cy="6"/>
            </a:xfrm>
            <a:custGeom>
              <a:avLst/>
              <a:gdLst>
                <a:gd name="T0" fmla="*/ 6 w 6"/>
                <a:gd name="T1" fmla="*/ 6 h 6"/>
                <a:gd name="T2" fmla="*/ 0 w 6"/>
                <a:gd name="T3" fmla="*/ 0 h 6"/>
                <a:gd name="T4" fmla="*/ 0 w 6"/>
                <a:gd name="T5" fmla="*/ 6 h 6"/>
                <a:gd name="T6" fmla="*/ 6 w 6"/>
                <a:gd name="T7" fmla="*/ 6 h 6"/>
                <a:gd name="T8" fmla="*/ 6 w 6"/>
                <a:gd name="T9" fmla="*/ 6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6">
                  <a:moveTo>
                    <a:pt x="6" y="6"/>
                  </a:moveTo>
                  <a:lnTo>
                    <a:pt x="0" y="0"/>
                  </a:lnTo>
                  <a:lnTo>
                    <a:pt x="0" y="6"/>
                  </a:lnTo>
                  <a:lnTo>
                    <a:pt x="6" y="6"/>
                  </a:lnTo>
                  <a:close/>
                </a:path>
              </a:pathLst>
            </a:custGeom>
            <a:solidFill>
              <a:srgbClr val="18FF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a:solidFill>
                  <a:srgbClr val="FFFFFF"/>
                </a:solidFill>
                <a:latin typeface="Arial" charset="0"/>
                <a:ea typeface="ＭＳ Ｐゴシック" charset="0"/>
                <a:cs typeface="ＭＳ Ｐゴシック" charset="0"/>
              </a:endParaRPr>
            </a:p>
          </p:txBody>
        </p:sp>
        <p:sp>
          <p:nvSpPr>
            <p:cNvPr id="33" name="Freeform 31"/>
            <p:cNvSpPr>
              <a:spLocks/>
            </p:cNvSpPr>
            <p:nvPr/>
          </p:nvSpPr>
          <p:spPr bwMode="hidden">
            <a:xfrm>
              <a:off x="2" y="2152"/>
              <a:ext cx="5752" cy="1337"/>
            </a:xfrm>
            <a:custGeom>
              <a:avLst/>
              <a:gdLst/>
              <a:ahLst/>
              <a:cxnLst>
                <a:cxn ang="0">
                  <a:pos x="0" y="366"/>
                </a:cxn>
                <a:cxn ang="0">
                  <a:pos x="5740" y="1337"/>
                </a:cxn>
                <a:cxn ang="0">
                  <a:pos x="5740" y="1331"/>
                </a:cxn>
                <a:cxn ang="0">
                  <a:pos x="0" y="0"/>
                </a:cxn>
                <a:cxn ang="0">
                  <a:pos x="0" y="366"/>
                </a:cxn>
                <a:cxn ang="0">
                  <a:pos x="0" y="366"/>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110" charset="0"/>
                <a:ea typeface="ＭＳ Ｐゴシック" charset="0"/>
                <a:cs typeface="ＭＳ Ｐゴシック" charset="0"/>
              </a:endParaRPr>
            </a:p>
          </p:txBody>
        </p:sp>
        <p:sp>
          <p:nvSpPr>
            <p:cNvPr id="34" name="Freeform 32"/>
            <p:cNvSpPr>
              <a:spLocks/>
            </p:cNvSpPr>
            <p:nvPr/>
          </p:nvSpPr>
          <p:spPr bwMode="hidden">
            <a:xfrm>
              <a:off x="2" y="3177"/>
              <a:ext cx="5752" cy="414"/>
            </a:xfrm>
            <a:custGeom>
              <a:avLst/>
              <a:gdLst/>
              <a:ahLst/>
              <a:cxnLst>
                <a:cxn ang="0">
                  <a:pos x="0" y="48"/>
                </a:cxn>
                <a:cxn ang="0">
                  <a:pos x="5740" y="414"/>
                </a:cxn>
                <a:cxn ang="0">
                  <a:pos x="5740" y="402"/>
                </a:cxn>
                <a:cxn ang="0">
                  <a:pos x="0" y="0"/>
                </a:cxn>
                <a:cxn ang="0">
                  <a:pos x="0" y="48"/>
                </a:cxn>
                <a:cxn ang="0">
                  <a:pos x="0" y="48"/>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110" charset="0"/>
                <a:ea typeface="ＭＳ Ｐゴシック" charset="0"/>
                <a:cs typeface="ＭＳ Ｐゴシック" charset="0"/>
              </a:endParaRPr>
            </a:p>
          </p:txBody>
        </p:sp>
        <p:sp>
          <p:nvSpPr>
            <p:cNvPr id="35" name="Freeform 33"/>
            <p:cNvSpPr>
              <a:spLocks/>
            </p:cNvSpPr>
            <p:nvPr/>
          </p:nvSpPr>
          <p:spPr bwMode="hidden">
            <a:xfrm>
              <a:off x="1297" y="0"/>
              <a:ext cx="4457" cy="3177"/>
            </a:xfrm>
            <a:custGeom>
              <a:avLst/>
              <a:gdLst/>
              <a:ahLst/>
              <a:cxnLst>
                <a:cxn ang="0">
                  <a:pos x="0" y="0"/>
                </a:cxn>
                <a:cxn ang="0">
                  <a:pos x="4448" y="3177"/>
                </a:cxn>
                <a:cxn ang="0">
                  <a:pos x="4448" y="3153"/>
                </a:cxn>
                <a:cxn ang="0">
                  <a:pos x="125" y="0"/>
                </a:cxn>
                <a:cxn ang="0">
                  <a:pos x="0" y="0"/>
                </a:cxn>
                <a:cxn ang="0">
                  <a:pos x="0" y="0"/>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110" charset="0"/>
                <a:ea typeface="ＭＳ Ｐゴシック" charset="0"/>
                <a:cs typeface="ＭＳ Ｐゴシック" charset="0"/>
              </a:endParaRPr>
            </a:p>
          </p:txBody>
        </p:sp>
        <p:sp>
          <p:nvSpPr>
            <p:cNvPr id="36" name="Freeform 34"/>
            <p:cNvSpPr>
              <a:spLocks/>
            </p:cNvSpPr>
            <p:nvPr/>
          </p:nvSpPr>
          <p:spPr bwMode="hidden">
            <a:xfrm>
              <a:off x="3321" y="0"/>
              <a:ext cx="2433" cy="2614"/>
            </a:xfrm>
            <a:custGeom>
              <a:avLst/>
              <a:gdLst/>
              <a:ahLst/>
              <a:cxnLst>
                <a:cxn ang="0">
                  <a:pos x="0" y="0"/>
                </a:cxn>
                <a:cxn ang="0">
                  <a:pos x="2428" y="2614"/>
                </a:cxn>
                <a:cxn ang="0">
                  <a:pos x="2428" y="2608"/>
                </a:cxn>
                <a:cxn ang="0">
                  <a:pos x="66" y="0"/>
                </a:cxn>
                <a:cxn ang="0">
                  <a:pos x="0" y="0"/>
                </a:cxn>
                <a:cxn ang="0">
                  <a:pos x="0" y="0"/>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110" charset="0"/>
                <a:ea typeface="ＭＳ Ｐゴシック" charset="0"/>
                <a:cs typeface="ＭＳ Ｐゴシック" charset="0"/>
              </a:endParaRPr>
            </a:p>
          </p:txBody>
        </p:sp>
        <p:sp>
          <p:nvSpPr>
            <p:cNvPr id="37" name="Freeform 35"/>
            <p:cNvSpPr>
              <a:spLocks/>
            </p:cNvSpPr>
            <p:nvPr/>
          </p:nvSpPr>
          <p:spPr bwMode="hidden">
            <a:xfrm>
              <a:off x="3950" y="0"/>
              <a:ext cx="1804" cy="2464"/>
            </a:xfrm>
            <a:custGeom>
              <a:avLst/>
              <a:gdLst/>
              <a:ahLst/>
              <a:cxnLst>
                <a:cxn ang="0">
                  <a:pos x="485" y="0"/>
                </a:cxn>
                <a:cxn ang="0">
                  <a:pos x="0" y="0"/>
                </a:cxn>
                <a:cxn ang="0">
                  <a:pos x="1800" y="2464"/>
                </a:cxn>
                <a:cxn ang="0">
                  <a:pos x="1800" y="2248"/>
                </a:cxn>
                <a:cxn ang="0">
                  <a:pos x="1794" y="2248"/>
                </a:cxn>
                <a:cxn ang="0">
                  <a:pos x="485" y="0"/>
                </a:cxn>
                <a:cxn ang="0">
                  <a:pos x="485" y="0"/>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110" charset="0"/>
                <a:ea typeface="ＭＳ Ｐゴシック" charset="0"/>
                <a:cs typeface="ＭＳ Ｐゴシック" charset="0"/>
              </a:endParaRPr>
            </a:p>
          </p:txBody>
        </p:sp>
        <p:sp>
          <p:nvSpPr>
            <p:cNvPr id="38" name="Freeform 36"/>
            <p:cNvSpPr>
              <a:spLocks/>
            </p:cNvSpPr>
            <p:nvPr/>
          </p:nvSpPr>
          <p:spPr bwMode="hidden">
            <a:xfrm>
              <a:off x="4519" y="0"/>
              <a:ext cx="1235" cy="2074"/>
            </a:xfrm>
            <a:custGeom>
              <a:avLst/>
              <a:gdLst/>
              <a:ahLst/>
              <a:cxnLst>
                <a:cxn ang="0">
                  <a:pos x="0" y="0"/>
                </a:cxn>
                <a:cxn ang="0">
                  <a:pos x="1232" y="2074"/>
                </a:cxn>
                <a:cxn ang="0">
                  <a:pos x="1232" y="2038"/>
                </a:cxn>
                <a:cxn ang="0">
                  <a:pos x="42" y="0"/>
                </a:cxn>
                <a:cxn ang="0">
                  <a:pos x="0" y="0"/>
                </a:cxn>
                <a:cxn ang="0">
                  <a:pos x="0" y="0"/>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110" charset="0"/>
                <a:ea typeface="ＭＳ Ｐゴシック" charset="0"/>
                <a:cs typeface="ＭＳ Ｐゴシック" charset="0"/>
              </a:endParaRPr>
            </a:p>
          </p:txBody>
        </p:sp>
        <p:sp>
          <p:nvSpPr>
            <p:cNvPr id="39" name="Freeform 37"/>
            <p:cNvSpPr>
              <a:spLocks/>
            </p:cNvSpPr>
            <p:nvPr/>
          </p:nvSpPr>
          <p:spPr bwMode="hidden">
            <a:xfrm>
              <a:off x="4694" y="0"/>
              <a:ext cx="1060" cy="1936"/>
            </a:xfrm>
            <a:custGeom>
              <a:avLst/>
              <a:gdLst/>
              <a:ahLst/>
              <a:cxnLst>
                <a:cxn ang="0">
                  <a:pos x="0" y="0"/>
                </a:cxn>
                <a:cxn ang="0">
                  <a:pos x="1058" y="1936"/>
                </a:cxn>
                <a:cxn ang="0">
                  <a:pos x="1058" y="1930"/>
                </a:cxn>
                <a:cxn ang="0">
                  <a:pos x="54" y="0"/>
                </a:cxn>
                <a:cxn ang="0">
                  <a:pos x="0" y="0"/>
                </a:cxn>
                <a:cxn ang="0">
                  <a:pos x="0" y="0"/>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110" charset="0"/>
                <a:ea typeface="ＭＳ Ｐゴシック" charset="0"/>
                <a:cs typeface="ＭＳ Ｐゴシック" charset="0"/>
              </a:endParaRPr>
            </a:p>
          </p:txBody>
        </p:sp>
        <p:sp>
          <p:nvSpPr>
            <p:cNvPr id="40" name="Freeform 38"/>
            <p:cNvSpPr>
              <a:spLocks/>
            </p:cNvSpPr>
            <p:nvPr/>
          </p:nvSpPr>
          <p:spPr bwMode="hidden">
            <a:xfrm>
              <a:off x="4981" y="0"/>
              <a:ext cx="773" cy="1487"/>
            </a:xfrm>
            <a:custGeom>
              <a:avLst/>
              <a:gdLst/>
              <a:ahLst/>
              <a:cxnLst>
                <a:cxn ang="0">
                  <a:pos x="771" y="1433"/>
                </a:cxn>
                <a:cxn ang="0">
                  <a:pos x="42" y="0"/>
                </a:cxn>
                <a:cxn ang="0">
                  <a:pos x="0" y="0"/>
                </a:cxn>
                <a:cxn ang="0">
                  <a:pos x="771" y="1487"/>
                </a:cxn>
                <a:cxn ang="0">
                  <a:pos x="771" y="1433"/>
                </a:cxn>
                <a:cxn ang="0">
                  <a:pos x="771" y="1433"/>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110" charset="0"/>
                <a:ea typeface="ＭＳ Ｐゴシック" charset="0"/>
                <a:cs typeface="ＭＳ Ｐゴシック" charset="0"/>
              </a:endParaRPr>
            </a:p>
          </p:txBody>
        </p:sp>
        <p:grpSp>
          <p:nvGrpSpPr>
            <p:cNvPr id="41" name="Group 39"/>
            <p:cNvGrpSpPr>
              <a:grpSpLocks/>
            </p:cNvGrpSpPr>
            <p:nvPr userDrawn="1"/>
          </p:nvGrpSpPr>
          <p:grpSpPr bwMode="auto">
            <a:xfrm>
              <a:off x="0" y="1632"/>
              <a:ext cx="5758" cy="1858"/>
              <a:chOff x="0" y="1632"/>
              <a:chExt cx="5758" cy="1858"/>
            </a:xfrm>
          </p:grpSpPr>
          <p:sp>
            <p:nvSpPr>
              <p:cNvPr id="42" name="Freeform 40"/>
              <p:cNvSpPr>
                <a:spLocks/>
              </p:cNvSpPr>
              <p:nvPr/>
            </p:nvSpPr>
            <p:spPr bwMode="hidden">
              <a:xfrm>
                <a:off x="0" y="1632"/>
                <a:ext cx="3670" cy="1313"/>
              </a:xfrm>
              <a:custGeom>
                <a:avLst/>
                <a:gdLst/>
                <a:ahLst/>
                <a:cxnLst>
                  <a:cxn ang="0">
                    <a:pos x="0" y="0"/>
                  </a:cxn>
                  <a:cxn ang="0">
                    <a:pos x="0" y="366"/>
                  </a:cxn>
                  <a:cxn ang="0">
                    <a:pos x="3635" y="1313"/>
                  </a:cxn>
                  <a:cxn ang="0">
                    <a:pos x="3647" y="1235"/>
                  </a:cxn>
                  <a:cxn ang="0">
                    <a:pos x="3659" y="1163"/>
                  </a:cxn>
                  <a:cxn ang="0">
                    <a:pos x="0" y="0"/>
                  </a:cxn>
                  <a:cxn ang="0">
                    <a:pos x="0" y="0"/>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110" charset="0"/>
                  <a:ea typeface="ＭＳ Ｐゴシック" charset="0"/>
                  <a:cs typeface="ＭＳ Ｐゴシック" charset="0"/>
                </a:endParaRPr>
              </a:p>
            </p:txBody>
          </p:sp>
          <p:sp>
            <p:nvSpPr>
              <p:cNvPr id="43" name="Freeform 41"/>
              <p:cNvSpPr>
                <a:spLocks/>
              </p:cNvSpPr>
              <p:nvPr/>
            </p:nvSpPr>
            <p:spPr bwMode="hidden">
              <a:xfrm>
                <a:off x="3646" y="2795"/>
                <a:ext cx="2112" cy="695"/>
              </a:xfrm>
              <a:custGeom>
                <a:avLst/>
                <a:gdLst/>
                <a:ahLst/>
                <a:cxnLst>
                  <a:cxn ang="0">
                    <a:pos x="2105" y="665"/>
                  </a:cxn>
                  <a:cxn ang="0">
                    <a:pos x="24" y="0"/>
                  </a:cxn>
                  <a:cxn ang="0">
                    <a:pos x="12" y="72"/>
                  </a:cxn>
                  <a:cxn ang="0">
                    <a:pos x="0" y="150"/>
                  </a:cxn>
                  <a:cxn ang="0">
                    <a:pos x="2105" y="695"/>
                  </a:cxn>
                  <a:cxn ang="0">
                    <a:pos x="2105" y="665"/>
                  </a:cxn>
                  <a:cxn ang="0">
                    <a:pos x="2105" y="665"/>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110" charset="0"/>
                  <a:ea typeface="ＭＳ Ｐゴシック" charset="0"/>
                  <a:cs typeface="ＭＳ Ｐゴシック" charset="0"/>
                </a:endParaRPr>
              </a:p>
            </p:txBody>
          </p:sp>
        </p:grpSp>
      </p:grpSp>
      <p:sp>
        <p:nvSpPr>
          <p:cNvPr id="8234" name="Rectangle 42"/>
          <p:cNvSpPr>
            <a:spLocks noGrp="1" noChangeArrowheads="1"/>
          </p:cNvSpPr>
          <p:nvPr>
            <p:ph type="ctrTitle" sz="quarter"/>
          </p:nvPr>
        </p:nvSpPr>
        <p:spPr>
          <a:xfrm>
            <a:off x="457200" y="1600200"/>
            <a:ext cx="8229600" cy="1828800"/>
          </a:xfrm>
        </p:spPr>
        <p:txBody>
          <a:bodyPr/>
          <a:lstStyle>
            <a:lvl1pPr>
              <a:defRPr sz="4800"/>
            </a:lvl1pPr>
          </a:lstStyle>
          <a:p>
            <a:r>
              <a:rPr lang="en-US"/>
              <a:t>Click to edit Master title style</a:t>
            </a:r>
          </a:p>
        </p:txBody>
      </p:sp>
      <p:sp>
        <p:nvSpPr>
          <p:cNvPr id="8235" name="Rectangle 43"/>
          <p:cNvSpPr>
            <a:spLocks noGrp="1" noChangeArrowheads="1"/>
          </p:cNvSpPr>
          <p:nvPr>
            <p:ph type="subTitle" sz="quarter" idx="1"/>
          </p:nvPr>
        </p:nvSpPr>
        <p:spPr>
          <a:xfrm>
            <a:off x="1371600" y="3886200"/>
            <a:ext cx="6400800" cy="1752600"/>
          </a:xfrm>
        </p:spPr>
        <p:txBody>
          <a:bodyPr/>
          <a:lstStyle>
            <a:lvl1pPr marL="0" indent="0" algn="ctr">
              <a:buFont typeface="Wingdings" pitchFamily="-110" charset="2"/>
              <a:buNone/>
              <a:defRPr sz="3600"/>
            </a:lvl1pPr>
          </a:lstStyle>
          <a:p>
            <a:r>
              <a:rPr lang="en-US"/>
              <a:t>Click to edit Master subtitle style</a:t>
            </a:r>
          </a:p>
        </p:txBody>
      </p:sp>
      <p:sp>
        <p:nvSpPr>
          <p:cNvPr id="44" name="Rectangle 44"/>
          <p:cNvSpPr>
            <a:spLocks noGrp="1" noChangeArrowheads="1"/>
          </p:cNvSpPr>
          <p:nvPr>
            <p:ph type="dt" sz="quarter" idx="10"/>
          </p:nvPr>
        </p:nvSpPr>
        <p:spPr/>
        <p:txBody>
          <a:bodyPr/>
          <a:lstStyle>
            <a:lvl1pPr>
              <a:defRPr/>
            </a:lvl1pPr>
          </a:lstStyle>
          <a:p>
            <a:pPr>
              <a:defRPr/>
            </a:pPr>
            <a:endParaRPr lang="en-US">
              <a:solidFill>
                <a:srgbClr val="FFFFFF"/>
              </a:solidFill>
            </a:endParaRPr>
          </a:p>
        </p:txBody>
      </p:sp>
      <p:sp>
        <p:nvSpPr>
          <p:cNvPr id="45" name="Rectangle 45"/>
          <p:cNvSpPr>
            <a:spLocks noGrp="1" noChangeArrowheads="1"/>
          </p:cNvSpPr>
          <p:nvPr>
            <p:ph type="ftr" sz="quarter" idx="11"/>
          </p:nvPr>
        </p:nvSpPr>
        <p:spPr/>
        <p:txBody>
          <a:bodyPr/>
          <a:lstStyle>
            <a:lvl1pPr>
              <a:defRPr/>
            </a:lvl1pPr>
          </a:lstStyle>
          <a:p>
            <a:pPr>
              <a:defRPr/>
            </a:pPr>
            <a:endParaRPr lang="en-US">
              <a:solidFill>
                <a:srgbClr val="FFFFFF"/>
              </a:solidFill>
            </a:endParaRPr>
          </a:p>
        </p:txBody>
      </p:sp>
      <p:sp>
        <p:nvSpPr>
          <p:cNvPr id="46" name="Rectangle 46"/>
          <p:cNvSpPr>
            <a:spLocks noGrp="1" noChangeArrowheads="1"/>
          </p:cNvSpPr>
          <p:nvPr>
            <p:ph type="sldNum" sz="quarter" idx="12"/>
          </p:nvPr>
        </p:nvSpPr>
        <p:spPr/>
        <p:txBody>
          <a:bodyPr/>
          <a:lstStyle>
            <a:lvl1pPr>
              <a:defRPr/>
            </a:lvl1pPr>
          </a:lstStyle>
          <a:p>
            <a:pPr>
              <a:defRPr/>
            </a:pPr>
            <a:fld id="{7B19EAEF-2DB3-214D-BDA3-4D3D165D0046}" type="slidenum">
              <a:rPr lang="en-US">
                <a:solidFill>
                  <a:srgbClr val="FFFFFF"/>
                </a:solidFill>
                <a:latin typeface="Arial"/>
              </a:rPr>
              <a:pPr>
                <a:defRPr/>
              </a:pPr>
              <a:t>‹#›</a:t>
            </a:fld>
            <a:endParaRPr lang="en-US">
              <a:solidFill>
                <a:srgbClr val="FFFFFF"/>
              </a:solidFill>
              <a:latin typeface="Arial"/>
            </a:endParaRPr>
          </a:p>
        </p:txBody>
      </p:sp>
    </p:spTree>
    <p:extLst>
      <p:ext uri="{BB962C8B-B14F-4D97-AF65-F5344CB8AC3E}">
        <p14:creationId xmlns:p14="http://schemas.microsoft.com/office/powerpoint/2010/main" val="1934649677"/>
      </p:ext>
    </p:extLst>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4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46"/>
          <p:cNvSpPr>
            <a:spLocks noGrp="1" noChangeArrowheads="1"/>
          </p:cNvSpPr>
          <p:nvPr>
            <p:ph type="sldNum" sz="quarter" idx="12"/>
          </p:nvPr>
        </p:nvSpPr>
        <p:spPr>
          <a:ln/>
        </p:spPr>
        <p:txBody>
          <a:bodyPr/>
          <a:lstStyle>
            <a:lvl1pPr>
              <a:defRPr/>
            </a:lvl1pPr>
          </a:lstStyle>
          <a:p>
            <a:pPr>
              <a:defRPr/>
            </a:pPr>
            <a:fld id="{E58BC8B4-7BC6-6749-8D38-E2F7FBBD44FA}" type="slidenum">
              <a:rPr lang="en-US">
                <a:solidFill>
                  <a:srgbClr val="FFFFFF"/>
                </a:solidFill>
                <a:latin typeface="Arial"/>
              </a:rPr>
              <a:pPr>
                <a:defRPr/>
              </a:pPr>
              <a:t>‹#›</a:t>
            </a:fld>
            <a:endParaRPr lang="en-US">
              <a:solidFill>
                <a:srgbClr val="FFFFFF"/>
              </a:solidFill>
              <a:latin typeface="Arial"/>
            </a:endParaRPr>
          </a:p>
        </p:txBody>
      </p:sp>
    </p:spTree>
    <p:extLst>
      <p:ext uri="{BB962C8B-B14F-4D97-AF65-F5344CB8AC3E}">
        <p14:creationId xmlns:p14="http://schemas.microsoft.com/office/powerpoint/2010/main" val="297599652"/>
      </p:ext>
    </p:extLst>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4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46"/>
          <p:cNvSpPr>
            <a:spLocks noGrp="1" noChangeArrowheads="1"/>
          </p:cNvSpPr>
          <p:nvPr>
            <p:ph type="sldNum" sz="quarter" idx="12"/>
          </p:nvPr>
        </p:nvSpPr>
        <p:spPr>
          <a:ln/>
        </p:spPr>
        <p:txBody>
          <a:bodyPr/>
          <a:lstStyle>
            <a:lvl1pPr>
              <a:defRPr/>
            </a:lvl1pPr>
          </a:lstStyle>
          <a:p>
            <a:pPr>
              <a:defRPr/>
            </a:pPr>
            <a:fld id="{7ADD16D6-C781-C446-B66A-C6CE354D954F}" type="slidenum">
              <a:rPr lang="en-US">
                <a:solidFill>
                  <a:srgbClr val="FFFFFF"/>
                </a:solidFill>
                <a:latin typeface="Arial"/>
              </a:rPr>
              <a:pPr>
                <a:defRPr/>
              </a:pPr>
              <a:t>‹#›</a:t>
            </a:fld>
            <a:endParaRPr lang="en-US">
              <a:solidFill>
                <a:srgbClr val="FFFFFF"/>
              </a:solidFill>
              <a:latin typeface="Arial"/>
            </a:endParaRPr>
          </a:p>
        </p:txBody>
      </p:sp>
    </p:spTree>
    <p:extLst>
      <p:ext uri="{BB962C8B-B14F-4D97-AF65-F5344CB8AC3E}">
        <p14:creationId xmlns:p14="http://schemas.microsoft.com/office/powerpoint/2010/main" val="2456474950"/>
      </p:ext>
    </p:extLst>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4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46"/>
          <p:cNvSpPr>
            <a:spLocks noGrp="1" noChangeArrowheads="1"/>
          </p:cNvSpPr>
          <p:nvPr>
            <p:ph type="sldNum" sz="quarter" idx="12"/>
          </p:nvPr>
        </p:nvSpPr>
        <p:spPr>
          <a:ln/>
        </p:spPr>
        <p:txBody>
          <a:bodyPr/>
          <a:lstStyle>
            <a:lvl1pPr>
              <a:defRPr/>
            </a:lvl1pPr>
          </a:lstStyle>
          <a:p>
            <a:pPr>
              <a:defRPr/>
            </a:pPr>
            <a:fld id="{4FDB865D-CE04-904D-AF69-8AD0EB651E05}" type="slidenum">
              <a:rPr lang="en-US">
                <a:solidFill>
                  <a:srgbClr val="FFFFFF"/>
                </a:solidFill>
                <a:latin typeface="Arial"/>
              </a:rPr>
              <a:pPr>
                <a:defRPr/>
              </a:pPr>
              <a:t>‹#›</a:t>
            </a:fld>
            <a:endParaRPr lang="en-US">
              <a:solidFill>
                <a:srgbClr val="FFFFFF"/>
              </a:solidFill>
              <a:latin typeface="Arial"/>
            </a:endParaRPr>
          </a:p>
        </p:txBody>
      </p:sp>
    </p:spTree>
    <p:extLst>
      <p:ext uri="{BB962C8B-B14F-4D97-AF65-F5344CB8AC3E}">
        <p14:creationId xmlns:p14="http://schemas.microsoft.com/office/powerpoint/2010/main" val="457662394"/>
      </p:ext>
    </p:extLst>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4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9" name="Rectangle 46"/>
          <p:cNvSpPr>
            <a:spLocks noGrp="1" noChangeArrowheads="1"/>
          </p:cNvSpPr>
          <p:nvPr>
            <p:ph type="sldNum" sz="quarter" idx="12"/>
          </p:nvPr>
        </p:nvSpPr>
        <p:spPr>
          <a:ln/>
        </p:spPr>
        <p:txBody>
          <a:bodyPr/>
          <a:lstStyle>
            <a:lvl1pPr>
              <a:defRPr/>
            </a:lvl1pPr>
          </a:lstStyle>
          <a:p>
            <a:pPr>
              <a:defRPr/>
            </a:pPr>
            <a:fld id="{2AB1B7CC-2D6D-AA4D-AF4F-162199A96174}" type="slidenum">
              <a:rPr lang="en-US">
                <a:solidFill>
                  <a:srgbClr val="FFFFFF"/>
                </a:solidFill>
                <a:latin typeface="Arial"/>
              </a:rPr>
              <a:pPr>
                <a:defRPr/>
              </a:pPr>
              <a:t>‹#›</a:t>
            </a:fld>
            <a:endParaRPr lang="en-US">
              <a:solidFill>
                <a:srgbClr val="FFFFFF"/>
              </a:solidFill>
              <a:latin typeface="Arial"/>
            </a:endParaRPr>
          </a:p>
        </p:txBody>
      </p:sp>
    </p:spTree>
    <p:extLst>
      <p:ext uri="{BB962C8B-B14F-4D97-AF65-F5344CB8AC3E}">
        <p14:creationId xmlns:p14="http://schemas.microsoft.com/office/powerpoint/2010/main" val="4173430699"/>
      </p:ext>
    </p:extLst>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4" name="Rectangle 4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5" name="Rectangle 46"/>
          <p:cNvSpPr>
            <a:spLocks noGrp="1" noChangeArrowheads="1"/>
          </p:cNvSpPr>
          <p:nvPr>
            <p:ph type="sldNum" sz="quarter" idx="12"/>
          </p:nvPr>
        </p:nvSpPr>
        <p:spPr>
          <a:ln/>
        </p:spPr>
        <p:txBody>
          <a:bodyPr/>
          <a:lstStyle>
            <a:lvl1pPr>
              <a:defRPr/>
            </a:lvl1pPr>
          </a:lstStyle>
          <a:p>
            <a:pPr>
              <a:defRPr/>
            </a:pPr>
            <a:fld id="{2BF48189-E951-534F-8C9A-398B00DACE17}" type="slidenum">
              <a:rPr lang="en-US">
                <a:solidFill>
                  <a:srgbClr val="FFFFFF"/>
                </a:solidFill>
                <a:latin typeface="Arial"/>
              </a:rPr>
              <a:pPr>
                <a:defRPr/>
              </a:pPr>
              <a:t>‹#›</a:t>
            </a:fld>
            <a:endParaRPr lang="en-US">
              <a:solidFill>
                <a:srgbClr val="FFFFFF"/>
              </a:solidFill>
              <a:latin typeface="Arial"/>
            </a:endParaRPr>
          </a:p>
        </p:txBody>
      </p:sp>
    </p:spTree>
    <p:extLst>
      <p:ext uri="{BB962C8B-B14F-4D97-AF65-F5344CB8AC3E}">
        <p14:creationId xmlns:p14="http://schemas.microsoft.com/office/powerpoint/2010/main" val="3368240880"/>
      </p:ext>
    </p:extLst>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3" name="Rectangle 4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4" name="Rectangle 46"/>
          <p:cNvSpPr>
            <a:spLocks noGrp="1" noChangeArrowheads="1"/>
          </p:cNvSpPr>
          <p:nvPr>
            <p:ph type="sldNum" sz="quarter" idx="12"/>
          </p:nvPr>
        </p:nvSpPr>
        <p:spPr>
          <a:ln/>
        </p:spPr>
        <p:txBody>
          <a:bodyPr/>
          <a:lstStyle>
            <a:lvl1pPr>
              <a:defRPr/>
            </a:lvl1pPr>
          </a:lstStyle>
          <a:p>
            <a:pPr>
              <a:defRPr/>
            </a:pPr>
            <a:fld id="{AC0DC5CC-AC0A-7C4C-830D-B35EE146756A}" type="slidenum">
              <a:rPr lang="en-US">
                <a:solidFill>
                  <a:srgbClr val="FFFFFF"/>
                </a:solidFill>
                <a:latin typeface="Arial"/>
              </a:rPr>
              <a:pPr>
                <a:defRPr/>
              </a:pPr>
              <a:t>‹#›</a:t>
            </a:fld>
            <a:endParaRPr lang="en-US">
              <a:solidFill>
                <a:srgbClr val="FFFFFF"/>
              </a:solidFill>
              <a:latin typeface="Arial"/>
            </a:endParaRPr>
          </a:p>
        </p:txBody>
      </p:sp>
    </p:spTree>
    <p:extLst>
      <p:ext uri="{BB962C8B-B14F-4D97-AF65-F5344CB8AC3E}">
        <p14:creationId xmlns:p14="http://schemas.microsoft.com/office/powerpoint/2010/main" val="1719229371"/>
      </p:ext>
    </p:extLst>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4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46"/>
          <p:cNvSpPr>
            <a:spLocks noGrp="1" noChangeArrowheads="1"/>
          </p:cNvSpPr>
          <p:nvPr>
            <p:ph type="sldNum" sz="quarter" idx="12"/>
          </p:nvPr>
        </p:nvSpPr>
        <p:spPr>
          <a:ln/>
        </p:spPr>
        <p:txBody>
          <a:bodyPr/>
          <a:lstStyle>
            <a:lvl1pPr>
              <a:defRPr/>
            </a:lvl1pPr>
          </a:lstStyle>
          <a:p>
            <a:pPr>
              <a:defRPr/>
            </a:pPr>
            <a:fld id="{FD487113-FEC7-0942-A2DD-2AEB0D7979C7}" type="slidenum">
              <a:rPr lang="en-US">
                <a:solidFill>
                  <a:srgbClr val="FFFFFF"/>
                </a:solidFill>
                <a:latin typeface="Arial"/>
              </a:rPr>
              <a:pPr>
                <a:defRPr/>
              </a:pPr>
              <a:t>‹#›</a:t>
            </a:fld>
            <a:endParaRPr lang="en-US">
              <a:solidFill>
                <a:srgbClr val="FFFFFF"/>
              </a:solidFill>
              <a:latin typeface="Arial"/>
            </a:endParaRPr>
          </a:p>
        </p:txBody>
      </p:sp>
    </p:spTree>
    <p:extLst>
      <p:ext uri="{BB962C8B-B14F-4D97-AF65-F5344CB8AC3E}">
        <p14:creationId xmlns:p14="http://schemas.microsoft.com/office/powerpoint/2010/main" val="3622502180"/>
      </p:ext>
    </p:extLst>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4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46"/>
          <p:cNvSpPr>
            <a:spLocks noGrp="1" noChangeArrowheads="1"/>
          </p:cNvSpPr>
          <p:nvPr>
            <p:ph type="sldNum" sz="quarter" idx="12"/>
          </p:nvPr>
        </p:nvSpPr>
        <p:spPr>
          <a:ln/>
        </p:spPr>
        <p:txBody>
          <a:bodyPr/>
          <a:lstStyle>
            <a:lvl1pPr>
              <a:defRPr/>
            </a:lvl1pPr>
          </a:lstStyle>
          <a:p>
            <a:pPr>
              <a:defRPr/>
            </a:pPr>
            <a:fld id="{87EC9041-BC82-EB4A-A213-5FD24936B5F8}" type="slidenum">
              <a:rPr lang="en-US">
                <a:solidFill>
                  <a:srgbClr val="FFFFFF"/>
                </a:solidFill>
                <a:latin typeface="Arial"/>
              </a:rPr>
              <a:pPr>
                <a:defRPr/>
              </a:pPr>
              <a:t>‹#›</a:t>
            </a:fld>
            <a:endParaRPr lang="en-US">
              <a:solidFill>
                <a:srgbClr val="FFFFFF"/>
              </a:solidFill>
              <a:latin typeface="Arial"/>
            </a:endParaRPr>
          </a:p>
        </p:txBody>
      </p:sp>
    </p:spTree>
    <p:extLst>
      <p:ext uri="{BB962C8B-B14F-4D97-AF65-F5344CB8AC3E}">
        <p14:creationId xmlns:p14="http://schemas.microsoft.com/office/powerpoint/2010/main" val="2358014101"/>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4"/>
          <p:cNvSpPr>
            <a:spLocks noGrp="1" noChangeArrowheads="1"/>
          </p:cNvSpPr>
          <p:nvPr>
            <p:ph type="dt" sz="half" idx="10"/>
          </p:nvPr>
        </p:nvSpPr>
        <p:spPr/>
        <p:txBody>
          <a:bodyPr/>
          <a:lstStyle>
            <a:lvl1pPr algn="ctr">
              <a:defRPr b="1">
                <a:latin typeface="Arial"/>
                <a:ea typeface="ＭＳ Ｐゴシック"/>
              </a:defRPr>
            </a:lvl1pPr>
          </a:lstStyle>
          <a:p>
            <a:pPr>
              <a:defRPr/>
            </a:pPr>
            <a:endParaRPr lang="en-US"/>
          </a:p>
        </p:txBody>
      </p:sp>
      <p:sp>
        <p:nvSpPr>
          <p:cNvPr id="4" name="Rectangle 45"/>
          <p:cNvSpPr>
            <a:spLocks noGrp="1" noChangeArrowheads="1"/>
          </p:cNvSpPr>
          <p:nvPr>
            <p:ph type="ftr" sz="quarter" idx="11"/>
          </p:nvPr>
        </p:nvSpPr>
        <p:spPr/>
        <p:txBody>
          <a:bodyPr/>
          <a:lstStyle>
            <a:lvl1pPr>
              <a:defRPr b="1">
                <a:latin typeface="Arial"/>
                <a:ea typeface="ＭＳ Ｐゴシック"/>
              </a:defRPr>
            </a:lvl1pPr>
          </a:lstStyle>
          <a:p>
            <a:pPr>
              <a:defRPr/>
            </a:pPr>
            <a:endParaRPr lang="en-US"/>
          </a:p>
        </p:txBody>
      </p:sp>
      <p:sp>
        <p:nvSpPr>
          <p:cNvPr id="5" name="Rectangle 46"/>
          <p:cNvSpPr>
            <a:spLocks noGrp="1" noChangeArrowheads="1"/>
          </p:cNvSpPr>
          <p:nvPr>
            <p:ph type="sldNum" sz="quarter" idx="12"/>
          </p:nvPr>
        </p:nvSpPr>
        <p:spPr/>
        <p:txBody>
          <a:bodyPr/>
          <a:lstStyle>
            <a:lvl1pPr>
              <a:defRPr b="1">
                <a:latin typeface="Arial"/>
                <a:ea typeface="ＭＳ Ｐゴシック"/>
              </a:defRPr>
            </a:lvl1pPr>
          </a:lstStyle>
          <a:p>
            <a:pPr>
              <a:defRPr/>
            </a:pPr>
            <a:fld id="{1D2CB4AD-FA8D-FF4B-A723-48D1CFD15F34}" type="slidenum">
              <a:rPr lang="en-US"/>
              <a:pPr>
                <a:defRPr/>
              </a:pPr>
              <a:t>‹#›</a:t>
            </a:fld>
            <a:endParaRPr lang="en-US"/>
          </a:p>
        </p:txBody>
      </p:sp>
    </p:spTree>
    <p:extLst>
      <p:ext uri="{BB962C8B-B14F-4D97-AF65-F5344CB8AC3E}">
        <p14:creationId xmlns:p14="http://schemas.microsoft.com/office/powerpoint/2010/main" val="4217765072"/>
      </p:ext>
    </p:extLst>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4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46"/>
          <p:cNvSpPr>
            <a:spLocks noGrp="1" noChangeArrowheads="1"/>
          </p:cNvSpPr>
          <p:nvPr>
            <p:ph type="sldNum" sz="quarter" idx="12"/>
          </p:nvPr>
        </p:nvSpPr>
        <p:spPr>
          <a:ln/>
        </p:spPr>
        <p:txBody>
          <a:bodyPr/>
          <a:lstStyle>
            <a:lvl1pPr>
              <a:defRPr/>
            </a:lvl1pPr>
          </a:lstStyle>
          <a:p>
            <a:pPr>
              <a:defRPr/>
            </a:pPr>
            <a:fld id="{D00990AE-90BE-084F-B441-35A344B754B9}" type="slidenum">
              <a:rPr lang="en-US">
                <a:solidFill>
                  <a:srgbClr val="FFFFFF"/>
                </a:solidFill>
                <a:latin typeface="Arial"/>
              </a:rPr>
              <a:pPr>
                <a:defRPr/>
              </a:pPr>
              <a:t>‹#›</a:t>
            </a:fld>
            <a:endParaRPr lang="en-US">
              <a:solidFill>
                <a:srgbClr val="FFFFFF"/>
              </a:solidFill>
              <a:latin typeface="Arial"/>
            </a:endParaRPr>
          </a:p>
        </p:txBody>
      </p:sp>
    </p:spTree>
    <p:extLst>
      <p:ext uri="{BB962C8B-B14F-4D97-AF65-F5344CB8AC3E}">
        <p14:creationId xmlns:p14="http://schemas.microsoft.com/office/powerpoint/2010/main" val="3985992314"/>
      </p:ext>
    </p:extLst>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4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46"/>
          <p:cNvSpPr>
            <a:spLocks noGrp="1" noChangeArrowheads="1"/>
          </p:cNvSpPr>
          <p:nvPr>
            <p:ph type="sldNum" sz="quarter" idx="12"/>
          </p:nvPr>
        </p:nvSpPr>
        <p:spPr>
          <a:ln/>
        </p:spPr>
        <p:txBody>
          <a:bodyPr/>
          <a:lstStyle>
            <a:lvl1pPr>
              <a:defRPr/>
            </a:lvl1pPr>
          </a:lstStyle>
          <a:p>
            <a:pPr>
              <a:defRPr/>
            </a:pPr>
            <a:fld id="{EFDF0633-41AC-5046-98BD-7D0F4A2EC1BC}" type="slidenum">
              <a:rPr lang="en-US">
                <a:solidFill>
                  <a:srgbClr val="FFFFFF"/>
                </a:solidFill>
                <a:latin typeface="Arial"/>
              </a:rPr>
              <a:pPr>
                <a:defRPr/>
              </a:pPr>
              <a:t>‹#›</a:t>
            </a:fld>
            <a:endParaRPr lang="en-US">
              <a:solidFill>
                <a:srgbClr val="FFFFFF"/>
              </a:solidFill>
              <a:latin typeface="Arial"/>
            </a:endParaRPr>
          </a:p>
        </p:txBody>
      </p:sp>
    </p:spTree>
    <p:extLst>
      <p:ext uri="{BB962C8B-B14F-4D97-AF65-F5344CB8AC3E}">
        <p14:creationId xmlns:p14="http://schemas.microsoft.com/office/powerpoint/2010/main" val="3286958878"/>
      </p:ext>
    </p:extLst>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type="txAndTwoObj" preserve="1">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91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41763"/>
            <a:ext cx="4038600" cy="218916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7" name="Rectangle 4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8" name="Rectangle 46"/>
          <p:cNvSpPr>
            <a:spLocks noGrp="1" noChangeArrowheads="1"/>
          </p:cNvSpPr>
          <p:nvPr>
            <p:ph type="sldNum" sz="quarter" idx="12"/>
          </p:nvPr>
        </p:nvSpPr>
        <p:spPr>
          <a:ln/>
        </p:spPr>
        <p:txBody>
          <a:bodyPr/>
          <a:lstStyle>
            <a:lvl1pPr>
              <a:defRPr/>
            </a:lvl1pPr>
          </a:lstStyle>
          <a:p>
            <a:pPr>
              <a:defRPr/>
            </a:pPr>
            <a:fld id="{EB792A3D-3BFB-B947-91E5-3286B390EBE1}" type="slidenum">
              <a:rPr lang="en-US">
                <a:solidFill>
                  <a:srgbClr val="FFFFFF"/>
                </a:solidFill>
                <a:latin typeface="Arial"/>
              </a:rPr>
              <a:pPr>
                <a:defRPr/>
              </a:pPr>
              <a:t>‹#›</a:t>
            </a:fld>
            <a:endParaRPr lang="en-US">
              <a:solidFill>
                <a:srgbClr val="FFFFFF"/>
              </a:solidFill>
              <a:latin typeface="Arial"/>
            </a:endParaRPr>
          </a:p>
        </p:txBody>
      </p:sp>
    </p:spTree>
    <p:extLst>
      <p:ext uri="{BB962C8B-B14F-4D97-AF65-F5344CB8AC3E}">
        <p14:creationId xmlns:p14="http://schemas.microsoft.com/office/powerpoint/2010/main" val="3363237692"/>
      </p:ext>
    </p:extLst>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endParaRPr lang="en-SG"/>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endParaRPr lang="en-SG"/>
          </a:p>
        </p:txBody>
      </p:sp>
      <p:sp>
        <p:nvSpPr>
          <p:cNvPr id="4" name="Rectangle 5"/>
          <p:cNvSpPr>
            <a:spLocks noGrp="1" noChangeArrowheads="1"/>
          </p:cNvSpPr>
          <p:nvPr>
            <p:ph type="sldNum" idx="10"/>
          </p:nvPr>
        </p:nvSpPr>
        <p:spPr>
          <a:ln/>
        </p:spPr>
        <p:txBody>
          <a:bodyPr/>
          <a:lstStyle>
            <a:lvl1pPr>
              <a:defRPr/>
            </a:lvl1pPr>
          </a:lstStyle>
          <a:p>
            <a:pPr>
              <a:defRPr/>
            </a:pPr>
            <a:fld id="{C51FDCFA-8F17-EF44-9DEA-AC13821969F3}" type="slidenum">
              <a:rPr lang="en-GB">
                <a:ea typeface="Geneva"/>
                <a:cs typeface="Geneva"/>
              </a:rPr>
              <a:pPr>
                <a:defRPr/>
              </a:pPr>
              <a:t>‹#›</a:t>
            </a:fld>
            <a:endParaRPr lang="en-GB">
              <a:ea typeface="Geneva"/>
              <a:cs typeface="Geneva"/>
            </a:endParaRPr>
          </a:p>
        </p:txBody>
      </p:sp>
    </p:spTree>
    <p:extLst>
      <p:ext uri="{BB962C8B-B14F-4D97-AF65-F5344CB8AC3E}">
        <p14:creationId xmlns:p14="http://schemas.microsoft.com/office/powerpoint/2010/main" val="1397489846"/>
      </p:ext>
    </p:extLst>
  </p:cSld>
  <p:clrMapOvr>
    <a:masterClrMapping/>
  </p:clrMapOvr>
  <p:transition/>
</p:sldLayout>
</file>

<file path=ppt/slideLayouts/slideLayout7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5"/>
          <p:cNvSpPr>
            <a:spLocks noGrp="1" noChangeArrowheads="1"/>
          </p:cNvSpPr>
          <p:nvPr>
            <p:ph type="sldNum" idx="10"/>
          </p:nvPr>
        </p:nvSpPr>
        <p:spPr>
          <a:ln/>
        </p:spPr>
        <p:txBody>
          <a:bodyPr/>
          <a:lstStyle>
            <a:lvl1pPr>
              <a:defRPr/>
            </a:lvl1pPr>
          </a:lstStyle>
          <a:p>
            <a:pPr>
              <a:defRPr/>
            </a:pPr>
            <a:fld id="{4AFCE47B-2A8B-5945-AF78-85688B8F07B9}" type="slidenum">
              <a:rPr lang="en-GB">
                <a:ea typeface="Geneva"/>
                <a:cs typeface="Geneva"/>
              </a:rPr>
              <a:pPr>
                <a:defRPr/>
              </a:pPr>
              <a:t>‹#›</a:t>
            </a:fld>
            <a:endParaRPr lang="en-GB">
              <a:ea typeface="Geneva"/>
              <a:cs typeface="Geneva"/>
            </a:endParaRPr>
          </a:p>
        </p:txBody>
      </p:sp>
    </p:spTree>
    <p:extLst>
      <p:ext uri="{BB962C8B-B14F-4D97-AF65-F5344CB8AC3E}">
        <p14:creationId xmlns:p14="http://schemas.microsoft.com/office/powerpoint/2010/main" val="836042901"/>
      </p:ext>
    </p:extLst>
  </p:cSld>
  <p:clrMapOvr>
    <a:masterClrMapping/>
  </p:clrMapOvr>
  <p:transition/>
</p:sldLayout>
</file>

<file path=ppt/slideLayouts/slideLayout7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endParaRPr lang="en-SG"/>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5"/>
          <p:cNvSpPr>
            <a:spLocks noGrp="1" noChangeArrowheads="1"/>
          </p:cNvSpPr>
          <p:nvPr>
            <p:ph type="sldNum" idx="10"/>
          </p:nvPr>
        </p:nvSpPr>
        <p:spPr>
          <a:ln/>
        </p:spPr>
        <p:txBody>
          <a:bodyPr/>
          <a:lstStyle>
            <a:lvl1pPr>
              <a:defRPr/>
            </a:lvl1pPr>
          </a:lstStyle>
          <a:p>
            <a:pPr>
              <a:defRPr/>
            </a:pPr>
            <a:fld id="{EE2BE61A-64F6-6E4D-B1E7-61A31D4E2D7B}" type="slidenum">
              <a:rPr lang="en-GB">
                <a:ea typeface="Geneva"/>
                <a:cs typeface="Geneva"/>
              </a:rPr>
              <a:pPr>
                <a:defRPr/>
              </a:pPr>
              <a:t>‹#›</a:t>
            </a:fld>
            <a:endParaRPr lang="en-GB">
              <a:ea typeface="Geneva"/>
              <a:cs typeface="Geneva"/>
            </a:endParaRPr>
          </a:p>
        </p:txBody>
      </p:sp>
    </p:spTree>
    <p:extLst>
      <p:ext uri="{BB962C8B-B14F-4D97-AF65-F5344CB8AC3E}">
        <p14:creationId xmlns:p14="http://schemas.microsoft.com/office/powerpoint/2010/main" val="3954118096"/>
      </p:ext>
    </p:extLst>
  </p:cSld>
  <p:clrMapOvr>
    <a:masterClrMapping/>
  </p:clrMapOvr>
  <p:transition/>
</p:sldLayout>
</file>

<file path=ppt/slideLayouts/slideLayout7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sz="half" idx="1"/>
          </p:nvPr>
        </p:nvSpPr>
        <p:spPr>
          <a:xfrm>
            <a:off x="685800" y="1981200"/>
            <a:ext cx="3808413" cy="411321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half" idx="2"/>
          </p:nvPr>
        </p:nvSpPr>
        <p:spPr>
          <a:xfrm>
            <a:off x="4646613" y="1981200"/>
            <a:ext cx="3810000" cy="411321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Rectangle 5"/>
          <p:cNvSpPr>
            <a:spLocks noGrp="1" noChangeArrowheads="1"/>
          </p:cNvSpPr>
          <p:nvPr>
            <p:ph type="sldNum" idx="10"/>
          </p:nvPr>
        </p:nvSpPr>
        <p:spPr>
          <a:ln/>
        </p:spPr>
        <p:txBody>
          <a:bodyPr/>
          <a:lstStyle>
            <a:lvl1pPr>
              <a:defRPr/>
            </a:lvl1pPr>
          </a:lstStyle>
          <a:p>
            <a:pPr>
              <a:defRPr/>
            </a:pPr>
            <a:fld id="{4AC374FB-98EF-BD47-966A-6F146AE1A9AC}" type="slidenum">
              <a:rPr lang="en-GB">
                <a:ea typeface="Geneva"/>
                <a:cs typeface="Geneva"/>
              </a:rPr>
              <a:pPr>
                <a:defRPr/>
              </a:pPr>
              <a:t>‹#›</a:t>
            </a:fld>
            <a:endParaRPr lang="en-GB">
              <a:ea typeface="Geneva"/>
              <a:cs typeface="Geneva"/>
            </a:endParaRPr>
          </a:p>
        </p:txBody>
      </p:sp>
    </p:spTree>
    <p:extLst>
      <p:ext uri="{BB962C8B-B14F-4D97-AF65-F5344CB8AC3E}">
        <p14:creationId xmlns:p14="http://schemas.microsoft.com/office/powerpoint/2010/main" val="3876295321"/>
      </p:ext>
    </p:extLst>
  </p:cSld>
  <p:clrMapOvr>
    <a:masterClrMapping/>
  </p:clrMapOvr>
  <p:transition/>
</p:sldLayout>
</file>

<file path=ppt/slideLayouts/slideLayout7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endParaRPr lang="en-SG"/>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Rectangle 5"/>
          <p:cNvSpPr>
            <a:spLocks noGrp="1" noChangeArrowheads="1"/>
          </p:cNvSpPr>
          <p:nvPr>
            <p:ph type="sldNum" idx="10"/>
          </p:nvPr>
        </p:nvSpPr>
        <p:spPr>
          <a:ln/>
        </p:spPr>
        <p:txBody>
          <a:bodyPr/>
          <a:lstStyle>
            <a:lvl1pPr>
              <a:defRPr/>
            </a:lvl1pPr>
          </a:lstStyle>
          <a:p>
            <a:pPr>
              <a:defRPr/>
            </a:pPr>
            <a:fld id="{818036D9-F80F-A040-A6BD-1D59B6D526C0}" type="slidenum">
              <a:rPr lang="en-GB">
                <a:ea typeface="Geneva"/>
                <a:cs typeface="Geneva"/>
              </a:rPr>
              <a:pPr>
                <a:defRPr/>
              </a:pPr>
              <a:t>‹#›</a:t>
            </a:fld>
            <a:endParaRPr lang="en-GB">
              <a:ea typeface="Geneva"/>
              <a:cs typeface="Geneva"/>
            </a:endParaRPr>
          </a:p>
        </p:txBody>
      </p:sp>
    </p:spTree>
    <p:extLst>
      <p:ext uri="{BB962C8B-B14F-4D97-AF65-F5344CB8AC3E}">
        <p14:creationId xmlns:p14="http://schemas.microsoft.com/office/powerpoint/2010/main" val="1979892185"/>
      </p:ext>
    </p:extLst>
  </p:cSld>
  <p:clrMapOvr>
    <a:masterClrMapping/>
  </p:clrMapOvr>
  <p:transition/>
</p:sldLayout>
</file>

<file path=ppt/slideLayouts/slideLayout7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Rectangle 5"/>
          <p:cNvSpPr>
            <a:spLocks noGrp="1" noChangeArrowheads="1"/>
          </p:cNvSpPr>
          <p:nvPr>
            <p:ph type="sldNum" idx="10"/>
          </p:nvPr>
        </p:nvSpPr>
        <p:spPr>
          <a:ln/>
        </p:spPr>
        <p:txBody>
          <a:bodyPr/>
          <a:lstStyle>
            <a:lvl1pPr>
              <a:defRPr/>
            </a:lvl1pPr>
          </a:lstStyle>
          <a:p>
            <a:pPr>
              <a:defRPr/>
            </a:pPr>
            <a:fld id="{72590E17-31FE-7947-9475-26BF0C9B3F8E}" type="slidenum">
              <a:rPr lang="en-GB">
                <a:ea typeface="Geneva"/>
                <a:cs typeface="Geneva"/>
              </a:rPr>
              <a:pPr>
                <a:defRPr/>
              </a:pPr>
              <a:t>‹#›</a:t>
            </a:fld>
            <a:endParaRPr lang="en-GB">
              <a:ea typeface="Geneva"/>
              <a:cs typeface="Geneva"/>
            </a:endParaRPr>
          </a:p>
        </p:txBody>
      </p:sp>
    </p:spTree>
    <p:extLst>
      <p:ext uri="{BB962C8B-B14F-4D97-AF65-F5344CB8AC3E}">
        <p14:creationId xmlns:p14="http://schemas.microsoft.com/office/powerpoint/2010/main" val="1624968622"/>
      </p:ext>
    </p:extLst>
  </p:cSld>
  <p:clrMapOvr>
    <a:masterClrMapping/>
  </p:clrMapOvr>
  <p:transition/>
</p:sldLayout>
</file>

<file path=ppt/slideLayouts/slideLayout7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5"/>
          <p:cNvSpPr>
            <a:spLocks noGrp="1" noChangeArrowheads="1"/>
          </p:cNvSpPr>
          <p:nvPr>
            <p:ph type="sldNum" idx="10"/>
          </p:nvPr>
        </p:nvSpPr>
        <p:spPr>
          <a:ln/>
        </p:spPr>
        <p:txBody>
          <a:bodyPr/>
          <a:lstStyle>
            <a:lvl1pPr>
              <a:defRPr/>
            </a:lvl1pPr>
          </a:lstStyle>
          <a:p>
            <a:pPr>
              <a:defRPr/>
            </a:pPr>
            <a:fld id="{4C4116F0-A49B-5840-AE10-F5DE51D562A3}" type="slidenum">
              <a:rPr lang="en-GB">
                <a:ea typeface="Geneva"/>
                <a:cs typeface="Geneva"/>
              </a:rPr>
              <a:pPr>
                <a:defRPr/>
              </a:pPr>
              <a:t>‹#›</a:t>
            </a:fld>
            <a:endParaRPr lang="en-GB">
              <a:ea typeface="Geneva"/>
              <a:cs typeface="Geneva"/>
            </a:endParaRPr>
          </a:p>
        </p:txBody>
      </p:sp>
    </p:spTree>
    <p:extLst>
      <p:ext uri="{BB962C8B-B14F-4D97-AF65-F5344CB8AC3E}">
        <p14:creationId xmlns:p14="http://schemas.microsoft.com/office/powerpoint/2010/main" val="878620420"/>
      </p:ext>
    </p:extLst>
  </p:cSld>
  <p:clrMapOvr>
    <a:masterClrMapping/>
  </p:clrMapOvr>
  <p:transition/>
</p:sldLayout>
</file>

<file path=ppt/slideLayouts/slideLayout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4"/>
          <p:cNvSpPr>
            <a:spLocks noGrp="1" noChangeArrowheads="1"/>
          </p:cNvSpPr>
          <p:nvPr>
            <p:ph type="dt" sz="half" idx="10"/>
          </p:nvPr>
        </p:nvSpPr>
        <p:spPr/>
        <p:txBody>
          <a:bodyPr/>
          <a:lstStyle>
            <a:lvl1pPr algn="ctr">
              <a:defRPr b="1">
                <a:latin typeface="Arial"/>
                <a:ea typeface="ＭＳ Ｐゴシック"/>
              </a:defRPr>
            </a:lvl1pPr>
          </a:lstStyle>
          <a:p>
            <a:pPr>
              <a:defRPr/>
            </a:pPr>
            <a:endParaRPr lang="en-US"/>
          </a:p>
        </p:txBody>
      </p:sp>
      <p:sp>
        <p:nvSpPr>
          <p:cNvPr id="3" name="Rectangle 45"/>
          <p:cNvSpPr>
            <a:spLocks noGrp="1" noChangeArrowheads="1"/>
          </p:cNvSpPr>
          <p:nvPr>
            <p:ph type="ftr" sz="quarter" idx="11"/>
          </p:nvPr>
        </p:nvSpPr>
        <p:spPr/>
        <p:txBody>
          <a:bodyPr/>
          <a:lstStyle>
            <a:lvl1pPr>
              <a:defRPr b="1">
                <a:latin typeface="Arial"/>
                <a:ea typeface="ＭＳ Ｐゴシック"/>
              </a:defRPr>
            </a:lvl1pPr>
          </a:lstStyle>
          <a:p>
            <a:pPr>
              <a:defRPr/>
            </a:pPr>
            <a:endParaRPr lang="en-US"/>
          </a:p>
        </p:txBody>
      </p:sp>
      <p:sp>
        <p:nvSpPr>
          <p:cNvPr id="4" name="Rectangle 46"/>
          <p:cNvSpPr>
            <a:spLocks noGrp="1" noChangeArrowheads="1"/>
          </p:cNvSpPr>
          <p:nvPr>
            <p:ph type="sldNum" sz="quarter" idx="12"/>
          </p:nvPr>
        </p:nvSpPr>
        <p:spPr/>
        <p:txBody>
          <a:bodyPr/>
          <a:lstStyle>
            <a:lvl1pPr>
              <a:defRPr b="1">
                <a:latin typeface="Arial"/>
                <a:ea typeface="ＭＳ Ｐゴシック"/>
              </a:defRPr>
            </a:lvl1pPr>
          </a:lstStyle>
          <a:p>
            <a:pPr>
              <a:defRPr/>
            </a:pPr>
            <a:fld id="{DA481EBC-6AE2-2346-9D2B-B95C85741505}" type="slidenum">
              <a:rPr lang="en-US"/>
              <a:pPr>
                <a:defRPr/>
              </a:pPr>
              <a:t>‹#›</a:t>
            </a:fld>
            <a:endParaRPr lang="en-US"/>
          </a:p>
        </p:txBody>
      </p:sp>
    </p:spTree>
    <p:extLst>
      <p:ext uri="{BB962C8B-B14F-4D97-AF65-F5344CB8AC3E}">
        <p14:creationId xmlns:p14="http://schemas.microsoft.com/office/powerpoint/2010/main" val="2011770526"/>
      </p:ext>
    </p:extLst>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endParaRPr lang="en-SG"/>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5"/>
          <p:cNvSpPr>
            <a:spLocks noGrp="1" noChangeArrowheads="1"/>
          </p:cNvSpPr>
          <p:nvPr>
            <p:ph type="sldNum" idx="10"/>
          </p:nvPr>
        </p:nvSpPr>
        <p:spPr>
          <a:ln/>
        </p:spPr>
        <p:txBody>
          <a:bodyPr/>
          <a:lstStyle>
            <a:lvl1pPr>
              <a:defRPr/>
            </a:lvl1pPr>
          </a:lstStyle>
          <a:p>
            <a:pPr>
              <a:defRPr/>
            </a:pPr>
            <a:fld id="{3799CF24-DFB2-614E-88DF-2BCBC53145D7}" type="slidenum">
              <a:rPr lang="en-GB">
                <a:ea typeface="Geneva"/>
                <a:cs typeface="Geneva"/>
              </a:rPr>
              <a:pPr>
                <a:defRPr/>
              </a:pPr>
              <a:t>‹#›</a:t>
            </a:fld>
            <a:endParaRPr lang="en-GB">
              <a:ea typeface="Geneva"/>
              <a:cs typeface="Geneva"/>
            </a:endParaRPr>
          </a:p>
        </p:txBody>
      </p:sp>
    </p:spTree>
    <p:extLst>
      <p:ext uri="{BB962C8B-B14F-4D97-AF65-F5344CB8AC3E}">
        <p14:creationId xmlns:p14="http://schemas.microsoft.com/office/powerpoint/2010/main" val="767160857"/>
      </p:ext>
    </p:extLst>
  </p:cSld>
  <p:clrMapOvr>
    <a:masterClrMapping/>
  </p:clrMapOvr>
  <p:transition/>
</p:sldLayout>
</file>

<file path=ppt/slideLayouts/slideLayout8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endParaRPr lang="en-SG"/>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SG"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5"/>
          <p:cNvSpPr>
            <a:spLocks noGrp="1" noChangeArrowheads="1"/>
          </p:cNvSpPr>
          <p:nvPr>
            <p:ph type="sldNum" idx="10"/>
          </p:nvPr>
        </p:nvSpPr>
        <p:spPr>
          <a:ln/>
        </p:spPr>
        <p:txBody>
          <a:bodyPr/>
          <a:lstStyle>
            <a:lvl1pPr>
              <a:defRPr/>
            </a:lvl1pPr>
          </a:lstStyle>
          <a:p>
            <a:pPr>
              <a:defRPr/>
            </a:pPr>
            <a:fld id="{6E779766-0267-9B4B-B757-0C0A6E6BF738}" type="slidenum">
              <a:rPr lang="en-GB">
                <a:ea typeface="Geneva"/>
                <a:cs typeface="Geneva"/>
              </a:rPr>
              <a:pPr>
                <a:defRPr/>
              </a:pPr>
              <a:t>‹#›</a:t>
            </a:fld>
            <a:endParaRPr lang="en-GB">
              <a:ea typeface="Geneva"/>
              <a:cs typeface="Geneva"/>
            </a:endParaRPr>
          </a:p>
        </p:txBody>
      </p:sp>
    </p:spTree>
    <p:extLst>
      <p:ext uri="{BB962C8B-B14F-4D97-AF65-F5344CB8AC3E}">
        <p14:creationId xmlns:p14="http://schemas.microsoft.com/office/powerpoint/2010/main" val="1377988113"/>
      </p:ext>
    </p:extLst>
  </p:cSld>
  <p:clrMapOvr>
    <a:masterClrMapping/>
  </p:clrMapOvr>
  <p:transition/>
</p:sldLayout>
</file>

<file path=ppt/slideLayouts/slideLayout8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5"/>
          <p:cNvSpPr>
            <a:spLocks noGrp="1" noChangeArrowheads="1"/>
          </p:cNvSpPr>
          <p:nvPr>
            <p:ph type="sldNum" idx="10"/>
          </p:nvPr>
        </p:nvSpPr>
        <p:spPr>
          <a:ln/>
        </p:spPr>
        <p:txBody>
          <a:bodyPr/>
          <a:lstStyle>
            <a:lvl1pPr>
              <a:defRPr/>
            </a:lvl1pPr>
          </a:lstStyle>
          <a:p>
            <a:pPr>
              <a:defRPr/>
            </a:pPr>
            <a:fld id="{2396C633-DB60-C149-B848-82FB8CB48241}" type="slidenum">
              <a:rPr lang="en-GB">
                <a:ea typeface="Geneva"/>
                <a:cs typeface="Geneva"/>
              </a:rPr>
              <a:pPr>
                <a:defRPr/>
              </a:pPr>
              <a:t>‹#›</a:t>
            </a:fld>
            <a:endParaRPr lang="en-GB">
              <a:ea typeface="Geneva"/>
              <a:cs typeface="Geneva"/>
            </a:endParaRPr>
          </a:p>
        </p:txBody>
      </p:sp>
    </p:spTree>
    <p:extLst>
      <p:ext uri="{BB962C8B-B14F-4D97-AF65-F5344CB8AC3E}">
        <p14:creationId xmlns:p14="http://schemas.microsoft.com/office/powerpoint/2010/main" val="4276528190"/>
      </p:ext>
    </p:extLst>
  </p:cSld>
  <p:clrMapOvr>
    <a:masterClrMapping/>
  </p:clrMapOvr>
  <p:transition/>
</p:sldLayout>
</file>

<file path=ppt/slideLayouts/slideLayout8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1513" cy="5484813"/>
          </a:xfrm>
        </p:spPr>
        <p:txBody>
          <a:bodyPr vert="eaVert"/>
          <a:lstStyle/>
          <a:p>
            <a:r>
              <a:rPr lang="en-US"/>
              <a:t>Click to edit Master title style</a:t>
            </a:r>
            <a:endParaRPr lang="en-SG"/>
          </a:p>
        </p:txBody>
      </p:sp>
      <p:sp>
        <p:nvSpPr>
          <p:cNvPr id="3" name="Vertical Text Placeholder 2"/>
          <p:cNvSpPr>
            <a:spLocks noGrp="1"/>
          </p:cNvSpPr>
          <p:nvPr>
            <p:ph type="body" orient="vert" idx="1"/>
          </p:nvPr>
        </p:nvSpPr>
        <p:spPr>
          <a:xfrm>
            <a:off x="685800" y="609600"/>
            <a:ext cx="5676900" cy="5484813"/>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5"/>
          <p:cNvSpPr>
            <a:spLocks noGrp="1" noChangeArrowheads="1"/>
          </p:cNvSpPr>
          <p:nvPr>
            <p:ph type="sldNum" idx="10"/>
          </p:nvPr>
        </p:nvSpPr>
        <p:spPr>
          <a:ln/>
        </p:spPr>
        <p:txBody>
          <a:bodyPr/>
          <a:lstStyle>
            <a:lvl1pPr>
              <a:defRPr/>
            </a:lvl1pPr>
          </a:lstStyle>
          <a:p>
            <a:pPr>
              <a:defRPr/>
            </a:pPr>
            <a:fld id="{B7F0BBCC-D106-824D-9FC0-87108A2530D9}" type="slidenum">
              <a:rPr lang="en-GB">
                <a:ea typeface="Geneva"/>
                <a:cs typeface="Geneva"/>
              </a:rPr>
              <a:pPr>
                <a:defRPr/>
              </a:pPr>
              <a:t>‹#›</a:t>
            </a:fld>
            <a:endParaRPr lang="en-GB">
              <a:ea typeface="Geneva"/>
              <a:cs typeface="Geneva"/>
            </a:endParaRPr>
          </a:p>
        </p:txBody>
      </p:sp>
    </p:spTree>
    <p:extLst>
      <p:ext uri="{BB962C8B-B14F-4D97-AF65-F5344CB8AC3E}">
        <p14:creationId xmlns:p14="http://schemas.microsoft.com/office/powerpoint/2010/main" val="200334644"/>
      </p:ext>
    </p:extLst>
  </p:cSld>
  <p:clrMapOvr>
    <a:masterClrMapping/>
  </p:clrMapOvr>
  <p:transition/>
</p:sldLayout>
</file>

<file path=ppt/slideLayouts/slideLayout8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endParaRPr lang="en-SG"/>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endParaRPr lang="en-SG"/>
          </a:p>
        </p:txBody>
      </p:sp>
      <p:sp>
        <p:nvSpPr>
          <p:cNvPr id="4" name="Rectangle 5"/>
          <p:cNvSpPr>
            <a:spLocks noGrp="1" noChangeArrowheads="1"/>
          </p:cNvSpPr>
          <p:nvPr>
            <p:ph type="sldNum" idx="10"/>
          </p:nvPr>
        </p:nvSpPr>
        <p:spPr>
          <a:ln/>
        </p:spPr>
        <p:txBody>
          <a:bodyPr/>
          <a:lstStyle>
            <a:lvl1pPr>
              <a:defRPr/>
            </a:lvl1pPr>
          </a:lstStyle>
          <a:p>
            <a:pPr>
              <a:defRPr/>
            </a:pPr>
            <a:fld id="{BF34DE0C-9FB8-0243-BE02-6A45ED28834A}" type="slidenum">
              <a:rPr lang="en-GB">
                <a:ea typeface="Geneva"/>
                <a:cs typeface="Geneva"/>
              </a:rPr>
              <a:pPr>
                <a:defRPr/>
              </a:pPr>
              <a:t>‹#›</a:t>
            </a:fld>
            <a:endParaRPr lang="en-GB">
              <a:ea typeface="Geneva"/>
              <a:cs typeface="Geneva"/>
            </a:endParaRPr>
          </a:p>
        </p:txBody>
      </p:sp>
    </p:spTree>
    <p:extLst>
      <p:ext uri="{BB962C8B-B14F-4D97-AF65-F5344CB8AC3E}">
        <p14:creationId xmlns:p14="http://schemas.microsoft.com/office/powerpoint/2010/main" val="3504478368"/>
      </p:ext>
    </p:extLst>
  </p:cSld>
  <p:clrMapOvr>
    <a:masterClrMapping/>
  </p:clrMapOvr>
  <p:transition/>
</p:sldLayout>
</file>

<file path=ppt/slideLayouts/slideLayout8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5"/>
          <p:cNvSpPr>
            <a:spLocks noGrp="1" noChangeArrowheads="1"/>
          </p:cNvSpPr>
          <p:nvPr>
            <p:ph type="sldNum" idx="10"/>
          </p:nvPr>
        </p:nvSpPr>
        <p:spPr>
          <a:ln/>
        </p:spPr>
        <p:txBody>
          <a:bodyPr/>
          <a:lstStyle>
            <a:lvl1pPr>
              <a:defRPr/>
            </a:lvl1pPr>
          </a:lstStyle>
          <a:p>
            <a:pPr>
              <a:defRPr/>
            </a:pPr>
            <a:fld id="{A9AD8DE8-E0A4-E64E-953E-3DE35C2944DA}" type="slidenum">
              <a:rPr lang="en-GB">
                <a:ea typeface="Geneva"/>
                <a:cs typeface="Geneva"/>
              </a:rPr>
              <a:pPr>
                <a:defRPr/>
              </a:pPr>
              <a:t>‹#›</a:t>
            </a:fld>
            <a:endParaRPr lang="en-GB">
              <a:ea typeface="Geneva"/>
              <a:cs typeface="Geneva"/>
            </a:endParaRPr>
          </a:p>
        </p:txBody>
      </p:sp>
    </p:spTree>
    <p:extLst>
      <p:ext uri="{BB962C8B-B14F-4D97-AF65-F5344CB8AC3E}">
        <p14:creationId xmlns:p14="http://schemas.microsoft.com/office/powerpoint/2010/main" val="3228040887"/>
      </p:ext>
    </p:extLst>
  </p:cSld>
  <p:clrMapOvr>
    <a:masterClrMapping/>
  </p:clrMapOvr>
  <p:transition/>
</p:sldLayout>
</file>

<file path=ppt/slideLayouts/slideLayout8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endParaRPr lang="en-SG"/>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5"/>
          <p:cNvSpPr>
            <a:spLocks noGrp="1" noChangeArrowheads="1"/>
          </p:cNvSpPr>
          <p:nvPr>
            <p:ph type="sldNum" idx="10"/>
          </p:nvPr>
        </p:nvSpPr>
        <p:spPr>
          <a:ln/>
        </p:spPr>
        <p:txBody>
          <a:bodyPr/>
          <a:lstStyle>
            <a:lvl1pPr>
              <a:defRPr/>
            </a:lvl1pPr>
          </a:lstStyle>
          <a:p>
            <a:pPr>
              <a:defRPr/>
            </a:pPr>
            <a:fld id="{33B1D2EC-F3D1-DE41-B726-1BC13F7CDD4D}" type="slidenum">
              <a:rPr lang="en-GB">
                <a:ea typeface="Geneva"/>
                <a:cs typeface="Geneva"/>
              </a:rPr>
              <a:pPr>
                <a:defRPr/>
              </a:pPr>
              <a:t>‹#›</a:t>
            </a:fld>
            <a:endParaRPr lang="en-GB">
              <a:ea typeface="Geneva"/>
              <a:cs typeface="Geneva"/>
            </a:endParaRPr>
          </a:p>
        </p:txBody>
      </p:sp>
    </p:spTree>
    <p:extLst>
      <p:ext uri="{BB962C8B-B14F-4D97-AF65-F5344CB8AC3E}">
        <p14:creationId xmlns:p14="http://schemas.microsoft.com/office/powerpoint/2010/main" val="2692395845"/>
      </p:ext>
    </p:extLst>
  </p:cSld>
  <p:clrMapOvr>
    <a:masterClrMapping/>
  </p:clrMapOvr>
  <p:transition/>
</p:sldLayout>
</file>

<file path=ppt/slideLayouts/slideLayout8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sz="half" idx="1"/>
          </p:nvPr>
        </p:nvSpPr>
        <p:spPr>
          <a:xfrm>
            <a:off x="685800" y="1981200"/>
            <a:ext cx="3808413" cy="411321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half" idx="2"/>
          </p:nvPr>
        </p:nvSpPr>
        <p:spPr>
          <a:xfrm>
            <a:off x="4646613" y="1981200"/>
            <a:ext cx="3810000" cy="411321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Rectangle 5"/>
          <p:cNvSpPr>
            <a:spLocks noGrp="1" noChangeArrowheads="1"/>
          </p:cNvSpPr>
          <p:nvPr>
            <p:ph type="sldNum" idx="10"/>
          </p:nvPr>
        </p:nvSpPr>
        <p:spPr>
          <a:ln/>
        </p:spPr>
        <p:txBody>
          <a:bodyPr/>
          <a:lstStyle>
            <a:lvl1pPr>
              <a:defRPr/>
            </a:lvl1pPr>
          </a:lstStyle>
          <a:p>
            <a:pPr>
              <a:defRPr/>
            </a:pPr>
            <a:fld id="{F85347A7-2A04-6D44-8D84-3ABA9238A062}" type="slidenum">
              <a:rPr lang="en-GB">
                <a:ea typeface="Geneva"/>
                <a:cs typeface="Geneva"/>
              </a:rPr>
              <a:pPr>
                <a:defRPr/>
              </a:pPr>
              <a:t>‹#›</a:t>
            </a:fld>
            <a:endParaRPr lang="en-GB">
              <a:ea typeface="Geneva"/>
              <a:cs typeface="Geneva"/>
            </a:endParaRPr>
          </a:p>
        </p:txBody>
      </p:sp>
    </p:spTree>
    <p:extLst>
      <p:ext uri="{BB962C8B-B14F-4D97-AF65-F5344CB8AC3E}">
        <p14:creationId xmlns:p14="http://schemas.microsoft.com/office/powerpoint/2010/main" val="3271280791"/>
      </p:ext>
    </p:extLst>
  </p:cSld>
  <p:clrMapOvr>
    <a:masterClrMapping/>
  </p:clrMapOvr>
  <p:transition/>
</p:sldLayout>
</file>

<file path=ppt/slideLayouts/slideLayout8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endParaRPr lang="en-SG"/>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Rectangle 5"/>
          <p:cNvSpPr>
            <a:spLocks noGrp="1" noChangeArrowheads="1"/>
          </p:cNvSpPr>
          <p:nvPr>
            <p:ph type="sldNum" idx="10"/>
          </p:nvPr>
        </p:nvSpPr>
        <p:spPr>
          <a:ln/>
        </p:spPr>
        <p:txBody>
          <a:bodyPr/>
          <a:lstStyle>
            <a:lvl1pPr>
              <a:defRPr/>
            </a:lvl1pPr>
          </a:lstStyle>
          <a:p>
            <a:pPr>
              <a:defRPr/>
            </a:pPr>
            <a:fld id="{80B764D0-5BA9-B149-A0A9-3D4022501C8D}" type="slidenum">
              <a:rPr lang="en-GB">
                <a:ea typeface="Geneva"/>
                <a:cs typeface="Geneva"/>
              </a:rPr>
              <a:pPr>
                <a:defRPr/>
              </a:pPr>
              <a:t>‹#›</a:t>
            </a:fld>
            <a:endParaRPr lang="en-GB">
              <a:ea typeface="Geneva"/>
              <a:cs typeface="Geneva"/>
            </a:endParaRPr>
          </a:p>
        </p:txBody>
      </p:sp>
    </p:spTree>
    <p:extLst>
      <p:ext uri="{BB962C8B-B14F-4D97-AF65-F5344CB8AC3E}">
        <p14:creationId xmlns:p14="http://schemas.microsoft.com/office/powerpoint/2010/main" val="3846227660"/>
      </p:ext>
    </p:extLst>
  </p:cSld>
  <p:clrMapOvr>
    <a:masterClrMapping/>
  </p:clrMapOvr>
  <p:transition/>
</p:sldLayout>
</file>

<file path=ppt/slideLayouts/slideLayout8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Rectangle 5"/>
          <p:cNvSpPr>
            <a:spLocks noGrp="1" noChangeArrowheads="1"/>
          </p:cNvSpPr>
          <p:nvPr>
            <p:ph type="sldNum" idx="10"/>
          </p:nvPr>
        </p:nvSpPr>
        <p:spPr>
          <a:ln/>
        </p:spPr>
        <p:txBody>
          <a:bodyPr/>
          <a:lstStyle>
            <a:lvl1pPr>
              <a:defRPr/>
            </a:lvl1pPr>
          </a:lstStyle>
          <a:p>
            <a:pPr>
              <a:defRPr/>
            </a:pPr>
            <a:fld id="{A9985377-9BA2-DA4B-9B5F-B625ECADCDB7}" type="slidenum">
              <a:rPr lang="en-GB">
                <a:ea typeface="Geneva"/>
                <a:cs typeface="Geneva"/>
              </a:rPr>
              <a:pPr>
                <a:defRPr/>
              </a:pPr>
              <a:t>‹#›</a:t>
            </a:fld>
            <a:endParaRPr lang="en-GB">
              <a:ea typeface="Geneva"/>
              <a:cs typeface="Geneva"/>
            </a:endParaRPr>
          </a:p>
        </p:txBody>
      </p:sp>
    </p:spTree>
    <p:extLst>
      <p:ext uri="{BB962C8B-B14F-4D97-AF65-F5344CB8AC3E}">
        <p14:creationId xmlns:p14="http://schemas.microsoft.com/office/powerpoint/2010/main" val="2991009959"/>
      </p:ext>
    </p:extLst>
  </p:cSld>
  <p:clrMapOvr>
    <a:masterClrMapping/>
  </p:clrMapOvr>
  <p:transition/>
</p:sldLayout>
</file>

<file path=ppt/slideLayouts/slideLayout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4"/>
          <p:cNvSpPr>
            <a:spLocks noGrp="1" noChangeArrowheads="1"/>
          </p:cNvSpPr>
          <p:nvPr>
            <p:ph type="dt" sz="half" idx="10"/>
          </p:nvPr>
        </p:nvSpPr>
        <p:spPr/>
        <p:txBody>
          <a:bodyPr/>
          <a:lstStyle>
            <a:lvl1pPr algn="ctr">
              <a:defRPr b="1">
                <a:latin typeface="Arial"/>
                <a:ea typeface="ＭＳ Ｐゴシック"/>
              </a:defRPr>
            </a:lvl1pPr>
          </a:lstStyle>
          <a:p>
            <a:pPr>
              <a:defRPr/>
            </a:pPr>
            <a:endParaRPr lang="en-US"/>
          </a:p>
        </p:txBody>
      </p:sp>
      <p:sp>
        <p:nvSpPr>
          <p:cNvPr id="6" name="Rectangle 45"/>
          <p:cNvSpPr>
            <a:spLocks noGrp="1" noChangeArrowheads="1"/>
          </p:cNvSpPr>
          <p:nvPr>
            <p:ph type="ftr" sz="quarter" idx="11"/>
          </p:nvPr>
        </p:nvSpPr>
        <p:spPr/>
        <p:txBody>
          <a:bodyPr/>
          <a:lstStyle>
            <a:lvl1pPr>
              <a:defRPr b="1">
                <a:latin typeface="Arial"/>
                <a:ea typeface="ＭＳ Ｐゴシック"/>
              </a:defRPr>
            </a:lvl1pPr>
          </a:lstStyle>
          <a:p>
            <a:pPr>
              <a:defRPr/>
            </a:pPr>
            <a:endParaRPr lang="en-US"/>
          </a:p>
        </p:txBody>
      </p:sp>
      <p:sp>
        <p:nvSpPr>
          <p:cNvPr id="7" name="Rectangle 46"/>
          <p:cNvSpPr>
            <a:spLocks noGrp="1" noChangeArrowheads="1"/>
          </p:cNvSpPr>
          <p:nvPr>
            <p:ph type="sldNum" sz="quarter" idx="12"/>
          </p:nvPr>
        </p:nvSpPr>
        <p:spPr/>
        <p:txBody>
          <a:bodyPr/>
          <a:lstStyle>
            <a:lvl1pPr>
              <a:defRPr b="1">
                <a:latin typeface="Arial"/>
                <a:ea typeface="ＭＳ Ｐゴシック"/>
              </a:defRPr>
            </a:lvl1pPr>
          </a:lstStyle>
          <a:p>
            <a:pPr>
              <a:defRPr/>
            </a:pPr>
            <a:fld id="{37E2E4F8-A4DC-7C4D-B995-F4645FB8DE9C}" type="slidenum">
              <a:rPr lang="en-US"/>
              <a:pPr>
                <a:defRPr/>
              </a:pPr>
              <a:t>‹#›</a:t>
            </a:fld>
            <a:endParaRPr lang="en-US"/>
          </a:p>
        </p:txBody>
      </p:sp>
    </p:spTree>
    <p:extLst>
      <p:ext uri="{BB962C8B-B14F-4D97-AF65-F5344CB8AC3E}">
        <p14:creationId xmlns:p14="http://schemas.microsoft.com/office/powerpoint/2010/main" val="3874385045"/>
      </p:ext>
    </p:extLst>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5"/>
          <p:cNvSpPr>
            <a:spLocks noGrp="1" noChangeArrowheads="1"/>
          </p:cNvSpPr>
          <p:nvPr>
            <p:ph type="sldNum" idx="10"/>
          </p:nvPr>
        </p:nvSpPr>
        <p:spPr>
          <a:ln/>
        </p:spPr>
        <p:txBody>
          <a:bodyPr/>
          <a:lstStyle>
            <a:lvl1pPr>
              <a:defRPr/>
            </a:lvl1pPr>
          </a:lstStyle>
          <a:p>
            <a:pPr>
              <a:defRPr/>
            </a:pPr>
            <a:fld id="{F544AE76-501E-8344-BA13-059043118E0B}" type="slidenum">
              <a:rPr lang="en-GB">
                <a:ea typeface="Geneva"/>
                <a:cs typeface="Geneva"/>
              </a:rPr>
              <a:pPr>
                <a:defRPr/>
              </a:pPr>
              <a:t>‹#›</a:t>
            </a:fld>
            <a:endParaRPr lang="en-GB">
              <a:ea typeface="Geneva"/>
              <a:cs typeface="Geneva"/>
            </a:endParaRPr>
          </a:p>
        </p:txBody>
      </p:sp>
    </p:spTree>
    <p:extLst>
      <p:ext uri="{BB962C8B-B14F-4D97-AF65-F5344CB8AC3E}">
        <p14:creationId xmlns:p14="http://schemas.microsoft.com/office/powerpoint/2010/main" val="2795892863"/>
      </p:ext>
    </p:extLst>
  </p:cSld>
  <p:clrMapOvr>
    <a:masterClrMapping/>
  </p:clrMapOvr>
  <p:transition/>
</p:sldLayout>
</file>

<file path=ppt/slideLayouts/slideLayout9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endParaRPr lang="en-SG"/>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5"/>
          <p:cNvSpPr>
            <a:spLocks noGrp="1" noChangeArrowheads="1"/>
          </p:cNvSpPr>
          <p:nvPr>
            <p:ph type="sldNum" idx="10"/>
          </p:nvPr>
        </p:nvSpPr>
        <p:spPr>
          <a:ln/>
        </p:spPr>
        <p:txBody>
          <a:bodyPr/>
          <a:lstStyle>
            <a:lvl1pPr>
              <a:defRPr/>
            </a:lvl1pPr>
          </a:lstStyle>
          <a:p>
            <a:pPr>
              <a:defRPr/>
            </a:pPr>
            <a:fld id="{7FFF68E7-5224-284F-9E67-4424C231D012}" type="slidenum">
              <a:rPr lang="en-GB">
                <a:ea typeface="Geneva"/>
                <a:cs typeface="Geneva"/>
              </a:rPr>
              <a:pPr>
                <a:defRPr/>
              </a:pPr>
              <a:t>‹#›</a:t>
            </a:fld>
            <a:endParaRPr lang="en-GB">
              <a:ea typeface="Geneva"/>
              <a:cs typeface="Geneva"/>
            </a:endParaRPr>
          </a:p>
        </p:txBody>
      </p:sp>
    </p:spTree>
    <p:extLst>
      <p:ext uri="{BB962C8B-B14F-4D97-AF65-F5344CB8AC3E}">
        <p14:creationId xmlns:p14="http://schemas.microsoft.com/office/powerpoint/2010/main" val="2668435580"/>
      </p:ext>
    </p:extLst>
  </p:cSld>
  <p:clrMapOvr>
    <a:masterClrMapping/>
  </p:clrMapOvr>
  <p:transition/>
</p:sldLayout>
</file>

<file path=ppt/slideLayouts/slideLayout9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endParaRPr lang="en-SG"/>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SG"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5"/>
          <p:cNvSpPr>
            <a:spLocks noGrp="1" noChangeArrowheads="1"/>
          </p:cNvSpPr>
          <p:nvPr>
            <p:ph type="sldNum" idx="10"/>
          </p:nvPr>
        </p:nvSpPr>
        <p:spPr>
          <a:ln/>
        </p:spPr>
        <p:txBody>
          <a:bodyPr/>
          <a:lstStyle>
            <a:lvl1pPr>
              <a:defRPr/>
            </a:lvl1pPr>
          </a:lstStyle>
          <a:p>
            <a:pPr>
              <a:defRPr/>
            </a:pPr>
            <a:fld id="{0CA86173-5A66-B44A-86F2-FF524B9C6549}" type="slidenum">
              <a:rPr lang="en-GB">
                <a:ea typeface="Geneva"/>
                <a:cs typeface="Geneva"/>
              </a:rPr>
              <a:pPr>
                <a:defRPr/>
              </a:pPr>
              <a:t>‹#›</a:t>
            </a:fld>
            <a:endParaRPr lang="en-GB">
              <a:ea typeface="Geneva"/>
              <a:cs typeface="Geneva"/>
            </a:endParaRPr>
          </a:p>
        </p:txBody>
      </p:sp>
    </p:spTree>
    <p:extLst>
      <p:ext uri="{BB962C8B-B14F-4D97-AF65-F5344CB8AC3E}">
        <p14:creationId xmlns:p14="http://schemas.microsoft.com/office/powerpoint/2010/main" val="1446011542"/>
      </p:ext>
    </p:extLst>
  </p:cSld>
  <p:clrMapOvr>
    <a:masterClrMapping/>
  </p:clrMapOvr>
  <p:transition/>
</p:sldLayout>
</file>

<file path=ppt/slideLayouts/slideLayout9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5"/>
          <p:cNvSpPr>
            <a:spLocks noGrp="1" noChangeArrowheads="1"/>
          </p:cNvSpPr>
          <p:nvPr>
            <p:ph type="sldNum" idx="10"/>
          </p:nvPr>
        </p:nvSpPr>
        <p:spPr>
          <a:ln/>
        </p:spPr>
        <p:txBody>
          <a:bodyPr/>
          <a:lstStyle>
            <a:lvl1pPr>
              <a:defRPr/>
            </a:lvl1pPr>
          </a:lstStyle>
          <a:p>
            <a:pPr>
              <a:defRPr/>
            </a:pPr>
            <a:fld id="{D59D8E58-2133-1749-95A8-0652230117A3}" type="slidenum">
              <a:rPr lang="en-GB">
                <a:ea typeface="Geneva"/>
                <a:cs typeface="Geneva"/>
              </a:rPr>
              <a:pPr>
                <a:defRPr/>
              </a:pPr>
              <a:t>‹#›</a:t>
            </a:fld>
            <a:endParaRPr lang="en-GB">
              <a:ea typeface="Geneva"/>
              <a:cs typeface="Geneva"/>
            </a:endParaRPr>
          </a:p>
        </p:txBody>
      </p:sp>
    </p:spTree>
    <p:extLst>
      <p:ext uri="{BB962C8B-B14F-4D97-AF65-F5344CB8AC3E}">
        <p14:creationId xmlns:p14="http://schemas.microsoft.com/office/powerpoint/2010/main" val="4003201590"/>
      </p:ext>
    </p:extLst>
  </p:cSld>
  <p:clrMapOvr>
    <a:masterClrMapping/>
  </p:clrMapOvr>
  <p:transition/>
</p:sldLayout>
</file>

<file path=ppt/slideLayouts/slideLayout9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1513" cy="5484813"/>
          </a:xfrm>
        </p:spPr>
        <p:txBody>
          <a:bodyPr vert="eaVert"/>
          <a:lstStyle/>
          <a:p>
            <a:r>
              <a:rPr lang="en-US"/>
              <a:t>Click to edit Master title style</a:t>
            </a:r>
            <a:endParaRPr lang="en-SG"/>
          </a:p>
        </p:txBody>
      </p:sp>
      <p:sp>
        <p:nvSpPr>
          <p:cNvPr id="3" name="Vertical Text Placeholder 2"/>
          <p:cNvSpPr>
            <a:spLocks noGrp="1"/>
          </p:cNvSpPr>
          <p:nvPr>
            <p:ph type="body" orient="vert" idx="1"/>
          </p:nvPr>
        </p:nvSpPr>
        <p:spPr>
          <a:xfrm>
            <a:off x="685800" y="609600"/>
            <a:ext cx="5676900" cy="5484813"/>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5"/>
          <p:cNvSpPr>
            <a:spLocks noGrp="1" noChangeArrowheads="1"/>
          </p:cNvSpPr>
          <p:nvPr>
            <p:ph type="sldNum" idx="10"/>
          </p:nvPr>
        </p:nvSpPr>
        <p:spPr>
          <a:ln/>
        </p:spPr>
        <p:txBody>
          <a:bodyPr/>
          <a:lstStyle>
            <a:lvl1pPr>
              <a:defRPr/>
            </a:lvl1pPr>
          </a:lstStyle>
          <a:p>
            <a:pPr>
              <a:defRPr/>
            </a:pPr>
            <a:fld id="{F9BA9C89-2B0E-584A-8486-2EE19BF1B506}" type="slidenum">
              <a:rPr lang="en-GB">
                <a:ea typeface="Geneva"/>
                <a:cs typeface="Geneva"/>
              </a:rPr>
              <a:pPr>
                <a:defRPr/>
              </a:pPr>
              <a:t>‹#›</a:t>
            </a:fld>
            <a:endParaRPr lang="en-GB">
              <a:ea typeface="Geneva"/>
              <a:cs typeface="Geneva"/>
            </a:endParaRPr>
          </a:p>
        </p:txBody>
      </p:sp>
    </p:spTree>
    <p:extLst>
      <p:ext uri="{BB962C8B-B14F-4D97-AF65-F5344CB8AC3E}">
        <p14:creationId xmlns:p14="http://schemas.microsoft.com/office/powerpoint/2010/main" val="1702582974"/>
      </p:ext>
    </p:extLst>
  </p:cSld>
  <p:clrMapOvr>
    <a:masterClrMapping/>
  </p:clrMapOvr>
  <p:transition/>
</p:sldLayout>
</file>

<file path=ppt/slideLayouts/slideLayout9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defRPr>
                <a:latin typeface="Comic Sans MS"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a:latin typeface="Comic Sans MS"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Comic Sans MS" charset="0"/>
              </a:defRPr>
            </a:lvl1pPr>
          </a:lstStyle>
          <a:p>
            <a:pPr>
              <a:defRPr/>
            </a:pPr>
            <a:fld id="{D22CB892-76EB-4A46-A330-C906DB68109D}" type="slidenum">
              <a:rPr lang="en-US">
                <a:ea typeface="ＭＳ Ｐゴシック"/>
              </a:rPr>
              <a:pPr>
                <a:defRPr/>
              </a:pPr>
              <a:t>‹#›</a:t>
            </a:fld>
            <a:endParaRPr lang="en-US">
              <a:ea typeface="ＭＳ Ｐゴシック"/>
            </a:endParaRPr>
          </a:p>
        </p:txBody>
      </p:sp>
    </p:spTree>
    <p:extLst>
      <p:ext uri="{BB962C8B-B14F-4D97-AF65-F5344CB8AC3E}">
        <p14:creationId xmlns:p14="http://schemas.microsoft.com/office/powerpoint/2010/main" val="1010503564"/>
      </p:ext>
    </p:extLst>
  </p:cSld>
  <p:clrMapOvr>
    <a:masterClrMapping/>
  </p:clrMapOvr>
  <p:transition/>
</p:sldLayout>
</file>

<file path=ppt/slideLayouts/slideLayout9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atin typeface="Comic Sans MS"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a:latin typeface="Comic Sans MS"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Comic Sans MS" charset="0"/>
              </a:defRPr>
            </a:lvl1pPr>
          </a:lstStyle>
          <a:p>
            <a:pPr>
              <a:defRPr/>
            </a:pPr>
            <a:fld id="{A0C3D6E5-3DB4-3542-8CA6-204D7423AE71}" type="slidenum">
              <a:rPr lang="en-US">
                <a:ea typeface="ＭＳ Ｐゴシック"/>
              </a:rPr>
              <a:pPr>
                <a:defRPr/>
              </a:pPr>
              <a:t>‹#›</a:t>
            </a:fld>
            <a:endParaRPr lang="en-US">
              <a:ea typeface="ＭＳ Ｐゴシック"/>
            </a:endParaRPr>
          </a:p>
        </p:txBody>
      </p:sp>
    </p:spTree>
    <p:extLst>
      <p:ext uri="{BB962C8B-B14F-4D97-AF65-F5344CB8AC3E}">
        <p14:creationId xmlns:p14="http://schemas.microsoft.com/office/powerpoint/2010/main" val="895886126"/>
      </p:ext>
    </p:extLst>
  </p:cSld>
  <p:clrMapOvr>
    <a:masterClrMapping/>
  </p:clrMapOvr>
  <p:transition/>
</p:sldLayout>
</file>

<file path=ppt/slideLayouts/slideLayout9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defRPr>
                <a:latin typeface="Comic Sans MS"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a:latin typeface="Comic Sans MS"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Comic Sans MS" charset="0"/>
              </a:defRPr>
            </a:lvl1pPr>
          </a:lstStyle>
          <a:p>
            <a:pPr>
              <a:defRPr/>
            </a:pPr>
            <a:fld id="{952CBD80-2EB9-DD42-8749-EF69BC75CB38}" type="slidenum">
              <a:rPr lang="en-US">
                <a:ea typeface="ＭＳ Ｐゴシック"/>
              </a:rPr>
              <a:pPr>
                <a:defRPr/>
              </a:pPr>
              <a:t>‹#›</a:t>
            </a:fld>
            <a:endParaRPr lang="en-US">
              <a:ea typeface="ＭＳ Ｐゴシック"/>
            </a:endParaRPr>
          </a:p>
        </p:txBody>
      </p:sp>
    </p:spTree>
    <p:extLst>
      <p:ext uri="{BB962C8B-B14F-4D97-AF65-F5344CB8AC3E}">
        <p14:creationId xmlns:p14="http://schemas.microsoft.com/office/powerpoint/2010/main" val="744624276"/>
      </p:ext>
    </p:extLst>
  </p:cSld>
  <p:clrMapOvr>
    <a:masterClrMapping/>
  </p:clrMapOvr>
  <p:transition/>
</p:sldLayout>
</file>

<file path=ppt/slideLayouts/slideLayout9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295400" y="1676400"/>
            <a:ext cx="3657600" cy="44497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105400" y="1676400"/>
            <a:ext cx="3657600" cy="44497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defRPr>
                <a:latin typeface="Comic Sans MS" charset="0"/>
              </a:defRPr>
            </a:lvl1pPr>
          </a:lstStyle>
          <a:p>
            <a:pPr>
              <a:defRPr/>
            </a:pPr>
            <a:endParaRPr lang="en-US"/>
          </a:p>
        </p:txBody>
      </p:sp>
      <p:sp>
        <p:nvSpPr>
          <p:cNvPr id="6" name="Rectangle 5"/>
          <p:cNvSpPr>
            <a:spLocks noGrp="1" noChangeArrowheads="1"/>
          </p:cNvSpPr>
          <p:nvPr>
            <p:ph type="ftr" sz="quarter" idx="11"/>
          </p:nvPr>
        </p:nvSpPr>
        <p:spPr/>
        <p:txBody>
          <a:bodyPr/>
          <a:lstStyle>
            <a:lvl1pPr>
              <a:defRPr>
                <a:latin typeface="Comic Sans MS" charset="0"/>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Comic Sans MS" charset="0"/>
              </a:defRPr>
            </a:lvl1pPr>
          </a:lstStyle>
          <a:p>
            <a:pPr>
              <a:defRPr/>
            </a:pPr>
            <a:fld id="{20C5C070-FE54-AB47-A3CF-1D39CCB85EA0}" type="slidenum">
              <a:rPr lang="en-US">
                <a:ea typeface="ＭＳ Ｐゴシック"/>
              </a:rPr>
              <a:pPr>
                <a:defRPr/>
              </a:pPr>
              <a:t>‹#›</a:t>
            </a:fld>
            <a:endParaRPr lang="en-US">
              <a:ea typeface="ＭＳ Ｐゴシック"/>
            </a:endParaRPr>
          </a:p>
        </p:txBody>
      </p:sp>
    </p:spTree>
    <p:extLst>
      <p:ext uri="{BB962C8B-B14F-4D97-AF65-F5344CB8AC3E}">
        <p14:creationId xmlns:p14="http://schemas.microsoft.com/office/powerpoint/2010/main" val="3789820225"/>
      </p:ext>
    </p:extLst>
  </p:cSld>
  <p:clrMapOvr>
    <a:masterClrMapping/>
  </p:clrMapOvr>
  <p:transition/>
</p:sldLayout>
</file>

<file path=ppt/slideLayouts/slideLayout9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defRPr>
                <a:latin typeface="Comic Sans MS" charset="0"/>
              </a:defRPr>
            </a:lvl1pPr>
          </a:lstStyle>
          <a:p>
            <a:pPr>
              <a:defRPr/>
            </a:pPr>
            <a:endParaRPr lang="en-US"/>
          </a:p>
        </p:txBody>
      </p:sp>
      <p:sp>
        <p:nvSpPr>
          <p:cNvPr id="8" name="Rectangle 5"/>
          <p:cNvSpPr>
            <a:spLocks noGrp="1" noChangeArrowheads="1"/>
          </p:cNvSpPr>
          <p:nvPr>
            <p:ph type="ftr" sz="quarter" idx="11"/>
          </p:nvPr>
        </p:nvSpPr>
        <p:spPr/>
        <p:txBody>
          <a:bodyPr/>
          <a:lstStyle>
            <a:lvl1pPr>
              <a:defRPr>
                <a:latin typeface="Comic Sans MS" charset="0"/>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atin typeface="Comic Sans MS" charset="0"/>
              </a:defRPr>
            </a:lvl1pPr>
          </a:lstStyle>
          <a:p>
            <a:pPr>
              <a:defRPr/>
            </a:pPr>
            <a:fld id="{BF801793-3D05-664E-93B9-A0A5A786A987}" type="slidenum">
              <a:rPr lang="en-US">
                <a:ea typeface="ＭＳ Ｐゴシック"/>
              </a:rPr>
              <a:pPr>
                <a:defRPr/>
              </a:pPr>
              <a:t>‹#›</a:t>
            </a:fld>
            <a:endParaRPr lang="en-US">
              <a:ea typeface="ＭＳ Ｐゴシック"/>
            </a:endParaRPr>
          </a:p>
        </p:txBody>
      </p:sp>
    </p:spTree>
    <p:extLst>
      <p:ext uri="{BB962C8B-B14F-4D97-AF65-F5344CB8AC3E}">
        <p14:creationId xmlns:p14="http://schemas.microsoft.com/office/powerpoint/2010/main" val="1543178713"/>
      </p:ext>
    </p:extLst>
  </p:cSld>
  <p:clrMapOvr>
    <a:masterClrMapping/>
  </p:clrMapOvr>
  <p:transition/>
</p:sldLayout>
</file>

<file path=ppt/slideMasters/_rels/slideMaster1.xml.rels><?xml version="1.0" encoding="UTF-8" standalone="yes"?>
<Relationships xmlns="http://schemas.openxmlformats.org/package/2006/relationships"><Relationship Id="rId2" Type="http://schemas.openxmlformats.org/officeDocument/2006/relationships/theme" Target="../theme/theme1.xml"/><Relationship Id="rId1" Type="http://schemas.openxmlformats.org/officeDocument/2006/relationships/slideLayout" Target="../slideLayouts/slideLayout1.xml"/></Relationships>
</file>

<file path=ppt/slideMasters/_rels/slideMaster10.xml.rels><?xml version="1.0" encoding="UTF-8" standalone="yes"?>
<Relationships xmlns="http://schemas.openxmlformats.org/package/2006/relationships"><Relationship Id="rId8" Type="http://schemas.openxmlformats.org/officeDocument/2006/relationships/slideLayout" Target="../slideLayouts/slideLayout102.xml"/><Relationship Id="rId3" Type="http://schemas.openxmlformats.org/officeDocument/2006/relationships/slideLayout" Target="../slideLayouts/slideLayout97.xml"/><Relationship Id="rId7" Type="http://schemas.openxmlformats.org/officeDocument/2006/relationships/slideLayout" Target="../slideLayouts/slideLayout101.xml"/><Relationship Id="rId12" Type="http://schemas.openxmlformats.org/officeDocument/2006/relationships/theme" Target="../theme/theme10.xml"/><Relationship Id="rId2" Type="http://schemas.openxmlformats.org/officeDocument/2006/relationships/slideLayout" Target="../slideLayouts/slideLayout96.xml"/><Relationship Id="rId1" Type="http://schemas.openxmlformats.org/officeDocument/2006/relationships/slideLayout" Target="../slideLayouts/slideLayout95.xml"/><Relationship Id="rId6" Type="http://schemas.openxmlformats.org/officeDocument/2006/relationships/slideLayout" Target="../slideLayouts/slideLayout100.xml"/><Relationship Id="rId11" Type="http://schemas.openxmlformats.org/officeDocument/2006/relationships/slideLayout" Target="../slideLayouts/slideLayout105.xml"/><Relationship Id="rId5" Type="http://schemas.openxmlformats.org/officeDocument/2006/relationships/slideLayout" Target="../slideLayouts/slideLayout99.xml"/><Relationship Id="rId10" Type="http://schemas.openxmlformats.org/officeDocument/2006/relationships/slideLayout" Target="../slideLayouts/slideLayout104.xml"/><Relationship Id="rId4" Type="http://schemas.openxmlformats.org/officeDocument/2006/relationships/slideLayout" Target="../slideLayouts/slideLayout98.xml"/><Relationship Id="rId9" Type="http://schemas.openxmlformats.org/officeDocument/2006/relationships/slideLayout" Target="../slideLayouts/slideLayout103.xml"/></Relationships>
</file>

<file path=ppt/slideMasters/_rels/slideMaster11.xml.rels><?xml version="1.0" encoding="UTF-8" standalone="yes"?>
<Relationships xmlns="http://schemas.openxmlformats.org/package/2006/relationships"><Relationship Id="rId8" Type="http://schemas.openxmlformats.org/officeDocument/2006/relationships/slideLayout" Target="../slideLayouts/slideLayout113.xml"/><Relationship Id="rId3" Type="http://schemas.openxmlformats.org/officeDocument/2006/relationships/slideLayout" Target="../slideLayouts/slideLayout108.xml"/><Relationship Id="rId7" Type="http://schemas.openxmlformats.org/officeDocument/2006/relationships/slideLayout" Target="../slideLayouts/slideLayout112.xml"/><Relationship Id="rId12" Type="http://schemas.openxmlformats.org/officeDocument/2006/relationships/theme" Target="../theme/theme11.xml"/><Relationship Id="rId2" Type="http://schemas.openxmlformats.org/officeDocument/2006/relationships/slideLayout" Target="../slideLayouts/slideLayout107.xml"/><Relationship Id="rId1" Type="http://schemas.openxmlformats.org/officeDocument/2006/relationships/slideLayout" Target="../slideLayouts/slideLayout106.xml"/><Relationship Id="rId6" Type="http://schemas.openxmlformats.org/officeDocument/2006/relationships/slideLayout" Target="../slideLayouts/slideLayout111.xml"/><Relationship Id="rId11" Type="http://schemas.openxmlformats.org/officeDocument/2006/relationships/slideLayout" Target="../slideLayouts/slideLayout116.xml"/><Relationship Id="rId5" Type="http://schemas.openxmlformats.org/officeDocument/2006/relationships/slideLayout" Target="../slideLayouts/slideLayout110.xml"/><Relationship Id="rId10" Type="http://schemas.openxmlformats.org/officeDocument/2006/relationships/slideLayout" Target="../slideLayouts/slideLayout115.xml"/><Relationship Id="rId4" Type="http://schemas.openxmlformats.org/officeDocument/2006/relationships/slideLayout" Target="../slideLayouts/slideLayout109.xml"/><Relationship Id="rId9" Type="http://schemas.openxmlformats.org/officeDocument/2006/relationships/slideLayout" Target="../slideLayouts/slideLayout114.xml"/></Relationships>
</file>

<file path=ppt/slideMasters/_rels/slideMaster12.xml.rels><?xml version="1.0" encoding="UTF-8" standalone="yes"?>
<Relationships xmlns="http://schemas.openxmlformats.org/package/2006/relationships"><Relationship Id="rId8" Type="http://schemas.openxmlformats.org/officeDocument/2006/relationships/slideLayout" Target="../slideLayouts/slideLayout124.xml"/><Relationship Id="rId3" Type="http://schemas.openxmlformats.org/officeDocument/2006/relationships/slideLayout" Target="../slideLayouts/slideLayout119.xml"/><Relationship Id="rId7" Type="http://schemas.openxmlformats.org/officeDocument/2006/relationships/slideLayout" Target="../slideLayouts/slideLayout123.xml"/><Relationship Id="rId12" Type="http://schemas.openxmlformats.org/officeDocument/2006/relationships/theme" Target="../theme/theme12.xml"/><Relationship Id="rId2" Type="http://schemas.openxmlformats.org/officeDocument/2006/relationships/slideLayout" Target="../slideLayouts/slideLayout118.xml"/><Relationship Id="rId1" Type="http://schemas.openxmlformats.org/officeDocument/2006/relationships/slideLayout" Target="../slideLayouts/slideLayout117.xml"/><Relationship Id="rId6" Type="http://schemas.openxmlformats.org/officeDocument/2006/relationships/slideLayout" Target="../slideLayouts/slideLayout122.xml"/><Relationship Id="rId11" Type="http://schemas.openxmlformats.org/officeDocument/2006/relationships/slideLayout" Target="../slideLayouts/slideLayout127.xml"/><Relationship Id="rId5" Type="http://schemas.openxmlformats.org/officeDocument/2006/relationships/slideLayout" Target="../slideLayouts/slideLayout121.xml"/><Relationship Id="rId10" Type="http://schemas.openxmlformats.org/officeDocument/2006/relationships/slideLayout" Target="../slideLayouts/slideLayout126.xml"/><Relationship Id="rId4" Type="http://schemas.openxmlformats.org/officeDocument/2006/relationships/slideLayout" Target="../slideLayouts/slideLayout120.xml"/><Relationship Id="rId9" Type="http://schemas.openxmlformats.org/officeDocument/2006/relationships/slideLayout" Target="../slideLayouts/slideLayout125.xml"/></Relationships>
</file>

<file path=ppt/slideMasters/_rels/slideMaster13.xml.rels><?xml version="1.0" encoding="UTF-8" standalone="yes"?>
<Relationships xmlns="http://schemas.openxmlformats.org/package/2006/relationships"><Relationship Id="rId8" Type="http://schemas.openxmlformats.org/officeDocument/2006/relationships/slideLayout" Target="../slideLayouts/slideLayout135.xml"/><Relationship Id="rId3" Type="http://schemas.openxmlformats.org/officeDocument/2006/relationships/slideLayout" Target="../slideLayouts/slideLayout130.xml"/><Relationship Id="rId7" Type="http://schemas.openxmlformats.org/officeDocument/2006/relationships/slideLayout" Target="../slideLayouts/slideLayout134.xml"/><Relationship Id="rId12" Type="http://schemas.openxmlformats.org/officeDocument/2006/relationships/theme" Target="../theme/theme13.xml"/><Relationship Id="rId2" Type="http://schemas.openxmlformats.org/officeDocument/2006/relationships/slideLayout" Target="../slideLayouts/slideLayout129.xml"/><Relationship Id="rId1" Type="http://schemas.openxmlformats.org/officeDocument/2006/relationships/slideLayout" Target="../slideLayouts/slideLayout128.xml"/><Relationship Id="rId6" Type="http://schemas.openxmlformats.org/officeDocument/2006/relationships/slideLayout" Target="../slideLayouts/slideLayout133.xml"/><Relationship Id="rId11" Type="http://schemas.openxmlformats.org/officeDocument/2006/relationships/slideLayout" Target="../slideLayouts/slideLayout138.xml"/><Relationship Id="rId5" Type="http://schemas.openxmlformats.org/officeDocument/2006/relationships/slideLayout" Target="../slideLayouts/slideLayout132.xml"/><Relationship Id="rId10" Type="http://schemas.openxmlformats.org/officeDocument/2006/relationships/slideLayout" Target="../slideLayouts/slideLayout137.xml"/><Relationship Id="rId4" Type="http://schemas.openxmlformats.org/officeDocument/2006/relationships/slideLayout" Target="../slideLayouts/slideLayout131.xml"/><Relationship Id="rId9" Type="http://schemas.openxmlformats.org/officeDocument/2006/relationships/slideLayout" Target="../slideLayouts/slideLayout136.xml"/></Relationships>
</file>

<file path=ppt/slideMasters/_rels/slideMaster14.xml.rels><?xml version="1.0" encoding="UTF-8" standalone="yes"?>
<Relationships xmlns="http://schemas.openxmlformats.org/package/2006/relationships"><Relationship Id="rId8" Type="http://schemas.openxmlformats.org/officeDocument/2006/relationships/slideLayout" Target="../slideLayouts/slideLayout146.xml"/><Relationship Id="rId3" Type="http://schemas.openxmlformats.org/officeDocument/2006/relationships/slideLayout" Target="../slideLayouts/slideLayout141.xml"/><Relationship Id="rId7" Type="http://schemas.openxmlformats.org/officeDocument/2006/relationships/slideLayout" Target="../slideLayouts/slideLayout145.xml"/><Relationship Id="rId12" Type="http://schemas.openxmlformats.org/officeDocument/2006/relationships/theme" Target="../theme/theme14.xml"/><Relationship Id="rId2" Type="http://schemas.openxmlformats.org/officeDocument/2006/relationships/slideLayout" Target="../slideLayouts/slideLayout140.xml"/><Relationship Id="rId1" Type="http://schemas.openxmlformats.org/officeDocument/2006/relationships/slideLayout" Target="../slideLayouts/slideLayout139.xml"/><Relationship Id="rId6" Type="http://schemas.openxmlformats.org/officeDocument/2006/relationships/slideLayout" Target="../slideLayouts/slideLayout144.xml"/><Relationship Id="rId11" Type="http://schemas.openxmlformats.org/officeDocument/2006/relationships/slideLayout" Target="../slideLayouts/slideLayout149.xml"/><Relationship Id="rId5" Type="http://schemas.openxmlformats.org/officeDocument/2006/relationships/slideLayout" Target="../slideLayouts/slideLayout143.xml"/><Relationship Id="rId10" Type="http://schemas.openxmlformats.org/officeDocument/2006/relationships/slideLayout" Target="../slideLayouts/slideLayout148.xml"/><Relationship Id="rId4" Type="http://schemas.openxmlformats.org/officeDocument/2006/relationships/slideLayout" Target="../slideLayouts/slideLayout142.xml"/><Relationship Id="rId9" Type="http://schemas.openxmlformats.org/officeDocument/2006/relationships/slideLayout" Target="../slideLayouts/slideLayout147.xml"/></Relationships>
</file>

<file path=ppt/slideMasters/_rels/slideMaster15.xml.rels><?xml version="1.0" encoding="UTF-8" standalone="yes"?>
<Relationships xmlns="http://schemas.openxmlformats.org/package/2006/relationships"><Relationship Id="rId8" Type="http://schemas.openxmlformats.org/officeDocument/2006/relationships/slideLayout" Target="../slideLayouts/slideLayout157.xml"/><Relationship Id="rId13" Type="http://schemas.openxmlformats.org/officeDocument/2006/relationships/image" Target="../media/image6.jpeg"/><Relationship Id="rId3" Type="http://schemas.openxmlformats.org/officeDocument/2006/relationships/slideLayout" Target="../slideLayouts/slideLayout152.xml"/><Relationship Id="rId7" Type="http://schemas.openxmlformats.org/officeDocument/2006/relationships/slideLayout" Target="../slideLayouts/slideLayout156.xml"/><Relationship Id="rId12" Type="http://schemas.openxmlformats.org/officeDocument/2006/relationships/theme" Target="../theme/theme15.xml"/><Relationship Id="rId2" Type="http://schemas.openxmlformats.org/officeDocument/2006/relationships/slideLayout" Target="../slideLayouts/slideLayout151.xml"/><Relationship Id="rId1" Type="http://schemas.openxmlformats.org/officeDocument/2006/relationships/slideLayout" Target="../slideLayouts/slideLayout150.xml"/><Relationship Id="rId6" Type="http://schemas.openxmlformats.org/officeDocument/2006/relationships/slideLayout" Target="../slideLayouts/slideLayout155.xml"/><Relationship Id="rId11" Type="http://schemas.openxmlformats.org/officeDocument/2006/relationships/slideLayout" Target="../slideLayouts/slideLayout160.xml"/><Relationship Id="rId5" Type="http://schemas.openxmlformats.org/officeDocument/2006/relationships/slideLayout" Target="../slideLayouts/slideLayout154.xml"/><Relationship Id="rId10" Type="http://schemas.openxmlformats.org/officeDocument/2006/relationships/slideLayout" Target="../slideLayouts/slideLayout159.xml"/><Relationship Id="rId4" Type="http://schemas.openxmlformats.org/officeDocument/2006/relationships/slideLayout" Target="../slideLayouts/slideLayout153.xml"/><Relationship Id="rId9" Type="http://schemas.openxmlformats.org/officeDocument/2006/relationships/slideLayout" Target="../slideLayouts/slideLayout158.xml"/></Relationships>
</file>

<file path=ppt/slideMasters/_rels/slideMaster16.xml.rels><?xml version="1.0" encoding="UTF-8" standalone="yes"?>
<Relationships xmlns="http://schemas.openxmlformats.org/package/2006/relationships"><Relationship Id="rId8" Type="http://schemas.openxmlformats.org/officeDocument/2006/relationships/slideLayout" Target="../slideLayouts/slideLayout168.xml"/><Relationship Id="rId3" Type="http://schemas.openxmlformats.org/officeDocument/2006/relationships/slideLayout" Target="../slideLayouts/slideLayout163.xml"/><Relationship Id="rId7" Type="http://schemas.openxmlformats.org/officeDocument/2006/relationships/slideLayout" Target="../slideLayouts/slideLayout167.xml"/><Relationship Id="rId12" Type="http://schemas.openxmlformats.org/officeDocument/2006/relationships/theme" Target="../theme/theme16.xml"/><Relationship Id="rId2" Type="http://schemas.openxmlformats.org/officeDocument/2006/relationships/slideLayout" Target="../slideLayouts/slideLayout162.xml"/><Relationship Id="rId1" Type="http://schemas.openxmlformats.org/officeDocument/2006/relationships/slideLayout" Target="../slideLayouts/slideLayout161.xml"/><Relationship Id="rId6" Type="http://schemas.openxmlformats.org/officeDocument/2006/relationships/slideLayout" Target="../slideLayouts/slideLayout166.xml"/><Relationship Id="rId11" Type="http://schemas.openxmlformats.org/officeDocument/2006/relationships/slideLayout" Target="../slideLayouts/slideLayout171.xml"/><Relationship Id="rId5" Type="http://schemas.openxmlformats.org/officeDocument/2006/relationships/slideLayout" Target="../slideLayouts/slideLayout165.xml"/><Relationship Id="rId10" Type="http://schemas.openxmlformats.org/officeDocument/2006/relationships/slideLayout" Target="../slideLayouts/slideLayout170.xml"/><Relationship Id="rId4" Type="http://schemas.openxmlformats.org/officeDocument/2006/relationships/slideLayout" Target="../slideLayouts/slideLayout164.xml"/><Relationship Id="rId9" Type="http://schemas.openxmlformats.org/officeDocument/2006/relationships/slideLayout" Target="../slideLayouts/slideLayout169.xml"/></Relationships>
</file>

<file path=ppt/slideMasters/_rels/slideMaster17.xml.rels><?xml version="1.0" encoding="UTF-8" standalone="yes"?>
<Relationships xmlns="http://schemas.openxmlformats.org/package/2006/relationships"><Relationship Id="rId8" Type="http://schemas.openxmlformats.org/officeDocument/2006/relationships/slideLayout" Target="../slideLayouts/slideLayout179.xml"/><Relationship Id="rId13" Type="http://schemas.openxmlformats.org/officeDocument/2006/relationships/slideLayout" Target="../slideLayouts/slideLayout184.xml"/><Relationship Id="rId3" Type="http://schemas.openxmlformats.org/officeDocument/2006/relationships/slideLayout" Target="../slideLayouts/slideLayout174.xml"/><Relationship Id="rId7" Type="http://schemas.openxmlformats.org/officeDocument/2006/relationships/slideLayout" Target="../slideLayouts/slideLayout178.xml"/><Relationship Id="rId12" Type="http://schemas.openxmlformats.org/officeDocument/2006/relationships/slideLayout" Target="../slideLayouts/slideLayout183.xml"/><Relationship Id="rId2" Type="http://schemas.openxmlformats.org/officeDocument/2006/relationships/slideLayout" Target="../slideLayouts/slideLayout173.xml"/><Relationship Id="rId1" Type="http://schemas.openxmlformats.org/officeDocument/2006/relationships/slideLayout" Target="../slideLayouts/slideLayout172.xml"/><Relationship Id="rId6" Type="http://schemas.openxmlformats.org/officeDocument/2006/relationships/slideLayout" Target="../slideLayouts/slideLayout177.xml"/><Relationship Id="rId11" Type="http://schemas.openxmlformats.org/officeDocument/2006/relationships/slideLayout" Target="../slideLayouts/slideLayout182.xml"/><Relationship Id="rId5" Type="http://schemas.openxmlformats.org/officeDocument/2006/relationships/slideLayout" Target="../slideLayouts/slideLayout176.xml"/><Relationship Id="rId10" Type="http://schemas.openxmlformats.org/officeDocument/2006/relationships/slideLayout" Target="../slideLayouts/slideLayout181.xml"/><Relationship Id="rId4" Type="http://schemas.openxmlformats.org/officeDocument/2006/relationships/slideLayout" Target="../slideLayouts/slideLayout175.xml"/><Relationship Id="rId9" Type="http://schemas.openxmlformats.org/officeDocument/2006/relationships/slideLayout" Target="../slideLayouts/slideLayout180.xml"/><Relationship Id="rId14" Type="http://schemas.openxmlformats.org/officeDocument/2006/relationships/theme" Target="../theme/theme17.xml"/></Relationships>
</file>

<file path=ppt/slideMasters/_rels/slideMaster18.xml.rels><?xml version="1.0" encoding="UTF-8" standalone="yes"?>
<Relationships xmlns="http://schemas.openxmlformats.org/package/2006/relationships"><Relationship Id="rId8" Type="http://schemas.openxmlformats.org/officeDocument/2006/relationships/slideLayout" Target="../slideLayouts/slideLayout192.xml"/><Relationship Id="rId13" Type="http://schemas.openxmlformats.org/officeDocument/2006/relationships/theme" Target="../theme/theme18.xml"/><Relationship Id="rId3" Type="http://schemas.openxmlformats.org/officeDocument/2006/relationships/slideLayout" Target="../slideLayouts/slideLayout187.xml"/><Relationship Id="rId7" Type="http://schemas.openxmlformats.org/officeDocument/2006/relationships/slideLayout" Target="../slideLayouts/slideLayout191.xml"/><Relationship Id="rId12" Type="http://schemas.openxmlformats.org/officeDocument/2006/relationships/slideLayout" Target="../slideLayouts/slideLayout196.xml"/><Relationship Id="rId2" Type="http://schemas.openxmlformats.org/officeDocument/2006/relationships/slideLayout" Target="../slideLayouts/slideLayout186.xml"/><Relationship Id="rId1" Type="http://schemas.openxmlformats.org/officeDocument/2006/relationships/slideLayout" Target="../slideLayouts/slideLayout185.xml"/><Relationship Id="rId6" Type="http://schemas.openxmlformats.org/officeDocument/2006/relationships/slideLayout" Target="../slideLayouts/slideLayout190.xml"/><Relationship Id="rId11" Type="http://schemas.openxmlformats.org/officeDocument/2006/relationships/slideLayout" Target="../slideLayouts/slideLayout195.xml"/><Relationship Id="rId5" Type="http://schemas.openxmlformats.org/officeDocument/2006/relationships/slideLayout" Target="../slideLayouts/slideLayout189.xml"/><Relationship Id="rId10" Type="http://schemas.openxmlformats.org/officeDocument/2006/relationships/slideLayout" Target="../slideLayouts/slideLayout194.xml"/><Relationship Id="rId4" Type="http://schemas.openxmlformats.org/officeDocument/2006/relationships/slideLayout" Target="../slideLayouts/slideLayout188.xml"/><Relationship Id="rId9" Type="http://schemas.openxmlformats.org/officeDocument/2006/relationships/slideLayout" Target="../slideLayouts/slideLayout193.xml"/></Relationships>
</file>

<file path=ppt/slideMasters/_rels/slideMaster19.xml.rels><?xml version="1.0" encoding="UTF-8" standalone="yes"?>
<Relationships xmlns="http://schemas.openxmlformats.org/package/2006/relationships"><Relationship Id="rId8" Type="http://schemas.openxmlformats.org/officeDocument/2006/relationships/slideLayout" Target="../slideLayouts/slideLayout204.xml"/><Relationship Id="rId13" Type="http://schemas.openxmlformats.org/officeDocument/2006/relationships/slideLayout" Target="../slideLayouts/slideLayout209.xml"/><Relationship Id="rId3" Type="http://schemas.openxmlformats.org/officeDocument/2006/relationships/slideLayout" Target="../slideLayouts/slideLayout199.xml"/><Relationship Id="rId7" Type="http://schemas.openxmlformats.org/officeDocument/2006/relationships/slideLayout" Target="../slideLayouts/slideLayout203.xml"/><Relationship Id="rId12" Type="http://schemas.openxmlformats.org/officeDocument/2006/relationships/slideLayout" Target="../slideLayouts/slideLayout208.xml"/><Relationship Id="rId17" Type="http://schemas.openxmlformats.org/officeDocument/2006/relationships/image" Target="../media/image4.png"/><Relationship Id="rId2" Type="http://schemas.openxmlformats.org/officeDocument/2006/relationships/slideLayout" Target="../slideLayouts/slideLayout198.xml"/><Relationship Id="rId16" Type="http://schemas.openxmlformats.org/officeDocument/2006/relationships/image" Target="../media/image3.png"/><Relationship Id="rId1" Type="http://schemas.openxmlformats.org/officeDocument/2006/relationships/slideLayout" Target="../slideLayouts/slideLayout197.xml"/><Relationship Id="rId6" Type="http://schemas.openxmlformats.org/officeDocument/2006/relationships/slideLayout" Target="../slideLayouts/slideLayout202.xml"/><Relationship Id="rId11" Type="http://schemas.openxmlformats.org/officeDocument/2006/relationships/slideLayout" Target="../slideLayouts/slideLayout207.xml"/><Relationship Id="rId5" Type="http://schemas.openxmlformats.org/officeDocument/2006/relationships/slideLayout" Target="../slideLayouts/slideLayout201.xml"/><Relationship Id="rId15" Type="http://schemas.openxmlformats.org/officeDocument/2006/relationships/image" Target="../media/image2.png"/><Relationship Id="rId10" Type="http://schemas.openxmlformats.org/officeDocument/2006/relationships/slideLayout" Target="../slideLayouts/slideLayout206.xml"/><Relationship Id="rId4" Type="http://schemas.openxmlformats.org/officeDocument/2006/relationships/slideLayout" Target="../slideLayouts/slideLayout200.xml"/><Relationship Id="rId9" Type="http://schemas.openxmlformats.org/officeDocument/2006/relationships/slideLayout" Target="../slideLayouts/slideLayout205.xml"/><Relationship Id="rId14" Type="http://schemas.openxmlformats.org/officeDocument/2006/relationships/theme" Target="../theme/theme19.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9.xml"/><Relationship Id="rId13" Type="http://schemas.openxmlformats.org/officeDocument/2006/relationships/image" Target="../media/image2.png"/><Relationship Id="rId3" Type="http://schemas.openxmlformats.org/officeDocument/2006/relationships/slideLayout" Target="../slideLayouts/slideLayout4.xml"/><Relationship Id="rId7" Type="http://schemas.openxmlformats.org/officeDocument/2006/relationships/slideLayout" Target="../slideLayouts/slideLayout8.xml"/><Relationship Id="rId12" Type="http://schemas.openxmlformats.org/officeDocument/2006/relationships/theme" Target="../theme/theme2.xml"/><Relationship Id="rId2" Type="http://schemas.openxmlformats.org/officeDocument/2006/relationships/slideLayout" Target="../slideLayouts/slideLayout3.xml"/><Relationship Id="rId1" Type="http://schemas.openxmlformats.org/officeDocument/2006/relationships/slideLayout" Target="../slideLayouts/slideLayout2.xml"/><Relationship Id="rId6" Type="http://schemas.openxmlformats.org/officeDocument/2006/relationships/slideLayout" Target="../slideLayouts/slideLayout7.xml"/><Relationship Id="rId11" Type="http://schemas.openxmlformats.org/officeDocument/2006/relationships/slideLayout" Target="../slideLayouts/slideLayout12.xml"/><Relationship Id="rId5" Type="http://schemas.openxmlformats.org/officeDocument/2006/relationships/slideLayout" Target="../slideLayouts/slideLayout6.xml"/><Relationship Id="rId15" Type="http://schemas.openxmlformats.org/officeDocument/2006/relationships/image" Target="../media/image4.png"/><Relationship Id="rId10" Type="http://schemas.openxmlformats.org/officeDocument/2006/relationships/slideLayout" Target="../slideLayouts/slideLayout11.xml"/><Relationship Id="rId4" Type="http://schemas.openxmlformats.org/officeDocument/2006/relationships/slideLayout" Target="../slideLayouts/slideLayout5.xml"/><Relationship Id="rId9" Type="http://schemas.openxmlformats.org/officeDocument/2006/relationships/slideLayout" Target="../slideLayouts/slideLayout10.xml"/><Relationship Id="rId14" Type="http://schemas.openxmlformats.org/officeDocument/2006/relationships/image" Target="../media/image3.png"/></Relationships>
</file>

<file path=ppt/slideMasters/_rels/slideMaster20.xml.rels><?xml version="1.0" encoding="UTF-8" standalone="yes"?>
<Relationships xmlns="http://schemas.openxmlformats.org/package/2006/relationships"><Relationship Id="rId8" Type="http://schemas.openxmlformats.org/officeDocument/2006/relationships/slideLayout" Target="../slideLayouts/slideLayout217.xml"/><Relationship Id="rId13" Type="http://schemas.openxmlformats.org/officeDocument/2006/relationships/slideLayout" Target="../slideLayouts/slideLayout222.xml"/><Relationship Id="rId3" Type="http://schemas.openxmlformats.org/officeDocument/2006/relationships/slideLayout" Target="../slideLayouts/slideLayout212.xml"/><Relationship Id="rId7" Type="http://schemas.openxmlformats.org/officeDocument/2006/relationships/slideLayout" Target="../slideLayouts/slideLayout216.xml"/><Relationship Id="rId12" Type="http://schemas.openxmlformats.org/officeDocument/2006/relationships/slideLayout" Target="../slideLayouts/slideLayout221.xml"/><Relationship Id="rId2" Type="http://schemas.openxmlformats.org/officeDocument/2006/relationships/slideLayout" Target="../slideLayouts/slideLayout211.xml"/><Relationship Id="rId1" Type="http://schemas.openxmlformats.org/officeDocument/2006/relationships/slideLayout" Target="../slideLayouts/slideLayout210.xml"/><Relationship Id="rId6" Type="http://schemas.openxmlformats.org/officeDocument/2006/relationships/slideLayout" Target="../slideLayouts/slideLayout215.xml"/><Relationship Id="rId11" Type="http://schemas.openxmlformats.org/officeDocument/2006/relationships/slideLayout" Target="../slideLayouts/slideLayout220.xml"/><Relationship Id="rId5" Type="http://schemas.openxmlformats.org/officeDocument/2006/relationships/slideLayout" Target="../slideLayouts/slideLayout214.xml"/><Relationship Id="rId10" Type="http://schemas.openxmlformats.org/officeDocument/2006/relationships/slideLayout" Target="../slideLayouts/slideLayout219.xml"/><Relationship Id="rId4" Type="http://schemas.openxmlformats.org/officeDocument/2006/relationships/slideLayout" Target="../slideLayouts/slideLayout213.xml"/><Relationship Id="rId9" Type="http://schemas.openxmlformats.org/officeDocument/2006/relationships/slideLayout" Target="../slideLayouts/slideLayout218.xml"/><Relationship Id="rId14" Type="http://schemas.openxmlformats.org/officeDocument/2006/relationships/theme" Target="../theme/theme20.xml"/></Relationships>
</file>

<file path=ppt/slideMasters/_rels/slideMaster21.xml.rels><?xml version="1.0" encoding="UTF-8" standalone="yes"?>
<Relationships xmlns="http://schemas.openxmlformats.org/package/2006/relationships"><Relationship Id="rId8" Type="http://schemas.openxmlformats.org/officeDocument/2006/relationships/slideLayout" Target="../slideLayouts/slideLayout230.xml"/><Relationship Id="rId3" Type="http://schemas.openxmlformats.org/officeDocument/2006/relationships/slideLayout" Target="../slideLayouts/slideLayout225.xml"/><Relationship Id="rId7" Type="http://schemas.openxmlformats.org/officeDocument/2006/relationships/slideLayout" Target="../slideLayouts/slideLayout229.xml"/><Relationship Id="rId12" Type="http://schemas.openxmlformats.org/officeDocument/2006/relationships/theme" Target="../theme/theme21.xml"/><Relationship Id="rId2" Type="http://schemas.openxmlformats.org/officeDocument/2006/relationships/slideLayout" Target="../slideLayouts/slideLayout224.xml"/><Relationship Id="rId1" Type="http://schemas.openxmlformats.org/officeDocument/2006/relationships/slideLayout" Target="../slideLayouts/slideLayout223.xml"/><Relationship Id="rId6" Type="http://schemas.openxmlformats.org/officeDocument/2006/relationships/slideLayout" Target="../slideLayouts/slideLayout228.xml"/><Relationship Id="rId11" Type="http://schemas.openxmlformats.org/officeDocument/2006/relationships/slideLayout" Target="../slideLayouts/slideLayout233.xml"/><Relationship Id="rId5" Type="http://schemas.openxmlformats.org/officeDocument/2006/relationships/slideLayout" Target="../slideLayouts/slideLayout227.xml"/><Relationship Id="rId10" Type="http://schemas.openxmlformats.org/officeDocument/2006/relationships/slideLayout" Target="../slideLayouts/slideLayout232.xml"/><Relationship Id="rId4" Type="http://schemas.openxmlformats.org/officeDocument/2006/relationships/slideLayout" Target="../slideLayouts/slideLayout226.xml"/><Relationship Id="rId9" Type="http://schemas.openxmlformats.org/officeDocument/2006/relationships/slideLayout" Target="../slideLayouts/slideLayout231.xml"/></Relationships>
</file>

<file path=ppt/slideMasters/_rels/slideMaster22.xml.rels><?xml version="1.0" encoding="UTF-8" standalone="yes"?>
<Relationships xmlns="http://schemas.openxmlformats.org/package/2006/relationships"><Relationship Id="rId8" Type="http://schemas.openxmlformats.org/officeDocument/2006/relationships/slideLayout" Target="../slideLayouts/slideLayout241.xml"/><Relationship Id="rId13" Type="http://schemas.openxmlformats.org/officeDocument/2006/relationships/slideLayout" Target="../slideLayouts/slideLayout246.xml"/><Relationship Id="rId3" Type="http://schemas.openxmlformats.org/officeDocument/2006/relationships/slideLayout" Target="../slideLayouts/slideLayout236.xml"/><Relationship Id="rId7" Type="http://schemas.openxmlformats.org/officeDocument/2006/relationships/slideLayout" Target="../slideLayouts/slideLayout240.xml"/><Relationship Id="rId12" Type="http://schemas.openxmlformats.org/officeDocument/2006/relationships/slideLayout" Target="../slideLayouts/slideLayout245.xml"/><Relationship Id="rId2" Type="http://schemas.openxmlformats.org/officeDocument/2006/relationships/slideLayout" Target="../slideLayouts/slideLayout235.xml"/><Relationship Id="rId1" Type="http://schemas.openxmlformats.org/officeDocument/2006/relationships/slideLayout" Target="../slideLayouts/slideLayout234.xml"/><Relationship Id="rId6" Type="http://schemas.openxmlformats.org/officeDocument/2006/relationships/slideLayout" Target="../slideLayouts/slideLayout239.xml"/><Relationship Id="rId11" Type="http://schemas.openxmlformats.org/officeDocument/2006/relationships/slideLayout" Target="../slideLayouts/slideLayout244.xml"/><Relationship Id="rId5" Type="http://schemas.openxmlformats.org/officeDocument/2006/relationships/slideLayout" Target="../slideLayouts/slideLayout238.xml"/><Relationship Id="rId15" Type="http://schemas.openxmlformats.org/officeDocument/2006/relationships/theme" Target="../theme/theme22.xml"/><Relationship Id="rId10" Type="http://schemas.openxmlformats.org/officeDocument/2006/relationships/slideLayout" Target="../slideLayouts/slideLayout243.xml"/><Relationship Id="rId4" Type="http://schemas.openxmlformats.org/officeDocument/2006/relationships/slideLayout" Target="../slideLayouts/slideLayout237.xml"/><Relationship Id="rId9" Type="http://schemas.openxmlformats.org/officeDocument/2006/relationships/slideLayout" Target="../slideLayouts/slideLayout242.xml"/><Relationship Id="rId14" Type="http://schemas.openxmlformats.org/officeDocument/2006/relationships/slideLayout" Target="../slideLayouts/slideLayout247.xml"/></Relationships>
</file>

<file path=ppt/slideMasters/_rels/slideMaster23.xml.rels><?xml version="1.0" encoding="UTF-8" standalone="yes"?>
<Relationships xmlns="http://schemas.openxmlformats.org/package/2006/relationships"><Relationship Id="rId8" Type="http://schemas.openxmlformats.org/officeDocument/2006/relationships/slideLayout" Target="../slideLayouts/slideLayout255.xml"/><Relationship Id="rId3" Type="http://schemas.openxmlformats.org/officeDocument/2006/relationships/slideLayout" Target="../slideLayouts/slideLayout250.xml"/><Relationship Id="rId7" Type="http://schemas.openxmlformats.org/officeDocument/2006/relationships/slideLayout" Target="../slideLayouts/slideLayout254.xml"/><Relationship Id="rId12" Type="http://schemas.openxmlformats.org/officeDocument/2006/relationships/theme" Target="../theme/theme23.xml"/><Relationship Id="rId2" Type="http://schemas.openxmlformats.org/officeDocument/2006/relationships/slideLayout" Target="../slideLayouts/slideLayout249.xml"/><Relationship Id="rId1" Type="http://schemas.openxmlformats.org/officeDocument/2006/relationships/slideLayout" Target="../slideLayouts/slideLayout248.xml"/><Relationship Id="rId6" Type="http://schemas.openxmlformats.org/officeDocument/2006/relationships/slideLayout" Target="../slideLayouts/slideLayout253.xml"/><Relationship Id="rId11" Type="http://schemas.openxmlformats.org/officeDocument/2006/relationships/slideLayout" Target="../slideLayouts/slideLayout258.xml"/><Relationship Id="rId5" Type="http://schemas.openxmlformats.org/officeDocument/2006/relationships/slideLayout" Target="../slideLayouts/slideLayout252.xml"/><Relationship Id="rId10" Type="http://schemas.openxmlformats.org/officeDocument/2006/relationships/slideLayout" Target="../slideLayouts/slideLayout257.xml"/><Relationship Id="rId4" Type="http://schemas.openxmlformats.org/officeDocument/2006/relationships/slideLayout" Target="../slideLayouts/slideLayout251.xml"/><Relationship Id="rId9" Type="http://schemas.openxmlformats.org/officeDocument/2006/relationships/slideLayout" Target="../slideLayouts/slideLayout256.xml"/></Relationships>
</file>

<file path=ppt/slideMasters/_rels/slideMaster24.xml.rels><?xml version="1.0" encoding="UTF-8" standalone="yes"?>
<Relationships xmlns="http://schemas.openxmlformats.org/package/2006/relationships"><Relationship Id="rId2" Type="http://schemas.openxmlformats.org/officeDocument/2006/relationships/theme" Target="../theme/theme24.xml"/><Relationship Id="rId1" Type="http://schemas.openxmlformats.org/officeDocument/2006/relationships/slideLayout" Target="../slideLayouts/slideLayout259.xml"/></Relationships>
</file>

<file path=ppt/slideMasters/_rels/slideMaster25.xml.rels><?xml version="1.0" encoding="UTF-8" standalone="yes"?>
<Relationships xmlns="http://schemas.openxmlformats.org/package/2006/relationships"><Relationship Id="rId8" Type="http://schemas.openxmlformats.org/officeDocument/2006/relationships/slideLayout" Target="../slideLayouts/slideLayout267.xml"/><Relationship Id="rId3" Type="http://schemas.openxmlformats.org/officeDocument/2006/relationships/slideLayout" Target="../slideLayouts/slideLayout262.xml"/><Relationship Id="rId7" Type="http://schemas.openxmlformats.org/officeDocument/2006/relationships/slideLayout" Target="../slideLayouts/slideLayout266.xml"/><Relationship Id="rId12" Type="http://schemas.openxmlformats.org/officeDocument/2006/relationships/theme" Target="../theme/theme25.xml"/><Relationship Id="rId2" Type="http://schemas.openxmlformats.org/officeDocument/2006/relationships/slideLayout" Target="../slideLayouts/slideLayout261.xml"/><Relationship Id="rId1" Type="http://schemas.openxmlformats.org/officeDocument/2006/relationships/slideLayout" Target="../slideLayouts/slideLayout260.xml"/><Relationship Id="rId6" Type="http://schemas.openxmlformats.org/officeDocument/2006/relationships/slideLayout" Target="../slideLayouts/slideLayout265.xml"/><Relationship Id="rId11" Type="http://schemas.openxmlformats.org/officeDocument/2006/relationships/slideLayout" Target="../slideLayouts/slideLayout270.xml"/><Relationship Id="rId5" Type="http://schemas.openxmlformats.org/officeDocument/2006/relationships/slideLayout" Target="../slideLayouts/slideLayout264.xml"/><Relationship Id="rId10" Type="http://schemas.openxmlformats.org/officeDocument/2006/relationships/slideLayout" Target="../slideLayouts/slideLayout269.xml"/><Relationship Id="rId4" Type="http://schemas.openxmlformats.org/officeDocument/2006/relationships/slideLayout" Target="../slideLayouts/slideLayout263.xml"/><Relationship Id="rId9" Type="http://schemas.openxmlformats.org/officeDocument/2006/relationships/slideLayout" Target="../slideLayouts/slideLayout268.xml"/></Relationships>
</file>

<file path=ppt/slideMasters/_rels/slideMaster26.xml.rels><?xml version="1.0" encoding="UTF-8" standalone="yes"?>
<Relationships xmlns="http://schemas.openxmlformats.org/package/2006/relationships"><Relationship Id="rId8" Type="http://schemas.openxmlformats.org/officeDocument/2006/relationships/slideLayout" Target="../slideLayouts/slideLayout278.xml"/><Relationship Id="rId13" Type="http://schemas.openxmlformats.org/officeDocument/2006/relationships/theme" Target="../theme/theme26.xml"/><Relationship Id="rId3" Type="http://schemas.openxmlformats.org/officeDocument/2006/relationships/slideLayout" Target="../slideLayouts/slideLayout273.xml"/><Relationship Id="rId7" Type="http://schemas.openxmlformats.org/officeDocument/2006/relationships/slideLayout" Target="../slideLayouts/slideLayout277.xml"/><Relationship Id="rId12" Type="http://schemas.openxmlformats.org/officeDocument/2006/relationships/slideLayout" Target="../slideLayouts/slideLayout282.xml"/><Relationship Id="rId2" Type="http://schemas.openxmlformats.org/officeDocument/2006/relationships/slideLayout" Target="../slideLayouts/slideLayout272.xml"/><Relationship Id="rId1" Type="http://schemas.openxmlformats.org/officeDocument/2006/relationships/slideLayout" Target="../slideLayouts/slideLayout271.xml"/><Relationship Id="rId6" Type="http://schemas.openxmlformats.org/officeDocument/2006/relationships/slideLayout" Target="../slideLayouts/slideLayout276.xml"/><Relationship Id="rId11" Type="http://schemas.openxmlformats.org/officeDocument/2006/relationships/slideLayout" Target="../slideLayouts/slideLayout281.xml"/><Relationship Id="rId5" Type="http://schemas.openxmlformats.org/officeDocument/2006/relationships/slideLayout" Target="../slideLayouts/slideLayout275.xml"/><Relationship Id="rId10" Type="http://schemas.openxmlformats.org/officeDocument/2006/relationships/slideLayout" Target="../slideLayouts/slideLayout280.xml"/><Relationship Id="rId4" Type="http://schemas.openxmlformats.org/officeDocument/2006/relationships/slideLayout" Target="../slideLayouts/slideLayout274.xml"/><Relationship Id="rId9" Type="http://schemas.openxmlformats.org/officeDocument/2006/relationships/slideLayout" Target="../slideLayouts/slideLayout279.xml"/></Relationships>
</file>

<file path=ppt/slideMasters/_rels/slideMaster27.xml.rels><?xml version="1.0" encoding="UTF-8" standalone="yes"?>
<Relationships xmlns="http://schemas.openxmlformats.org/package/2006/relationships"><Relationship Id="rId8" Type="http://schemas.openxmlformats.org/officeDocument/2006/relationships/slideLayout" Target="../slideLayouts/slideLayout290.xml"/><Relationship Id="rId3" Type="http://schemas.openxmlformats.org/officeDocument/2006/relationships/slideLayout" Target="../slideLayouts/slideLayout285.xml"/><Relationship Id="rId7" Type="http://schemas.openxmlformats.org/officeDocument/2006/relationships/slideLayout" Target="../slideLayouts/slideLayout289.xml"/><Relationship Id="rId12" Type="http://schemas.openxmlformats.org/officeDocument/2006/relationships/theme" Target="../theme/theme27.xml"/><Relationship Id="rId2" Type="http://schemas.openxmlformats.org/officeDocument/2006/relationships/slideLayout" Target="../slideLayouts/slideLayout284.xml"/><Relationship Id="rId1" Type="http://schemas.openxmlformats.org/officeDocument/2006/relationships/slideLayout" Target="../slideLayouts/slideLayout283.xml"/><Relationship Id="rId6" Type="http://schemas.openxmlformats.org/officeDocument/2006/relationships/slideLayout" Target="../slideLayouts/slideLayout288.xml"/><Relationship Id="rId11" Type="http://schemas.openxmlformats.org/officeDocument/2006/relationships/slideLayout" Target="../slideLayouts/slideLayout293.xml"/><Relationship Id="rId5" Type="http://schemas.openxmlformats.org/officeDocument/2006/relationships/slideLayout" Target="../slideLayouts/slideLayout287.xml"/><Relationship Id="rId10" Type="http://schemas.openxmlformats.org/officeDocument/2006/relationships/slideLayout" Target="../slideLayouts/slideLayout292.xml"/><Relationship Id="rId4" Type="http://schemas.openxmlformats.org/officeDocument/2006/relationships/slideLayout" Target="../slideLayouts/slideLayout286.xml"/><Relationship Id="rId9" Type="http://schemas.openxmlformats.org/officeDocument/2006/relationships/slideLayout" Target="../slideLayouts/slideLayout291.xml"/></Relationships>
</file>

<file path=ppt/slideMasters/_rels/slideMaster28.xml.rels><?xml version="1.0" encoding="UTF-8" standalone="yes"?>
<Relationships xmlns="http://schemas.openxmlformats.org/package/2006/relationships"><Relationship Id="rId8" Type="http://schemas.openxmlformats.org/officeDocument/2006/relationships/slideLayout" Target="../slideLayouts/slideLayout301.xml"/><Relationship Id="rId3" Type="http://schemas.openxmlformats.org/officeDocument/2006/relationships/slideLayout" Target="../slideLayouts/slideLayout296.xml"/><Relationship Id="rId7" Type="http://schemas.openxmlformats.org/officeDocument/2006/relationships/slideLayout" Target="../slideLayouts/slideLayout300.xml"/><Relationship Id="rId12" Type="http://schemas.openxmlformats.org/officeDocument/2006/relationships/theme" Target="../theme/theme28.xml"/><Relationship Id="rId2" Type="http://schemas.openxmlformats.org/officeDocument/2006/relationships/slideLayout" Target="../slideLayouts/slideLayout295.xml"/><Relationship Id="rId1" Type="http://schemas.openxmlformats.org/officeDocument/2006/relationships/slideLayout" Target="../slideLayouts/slideLayout294.xml"/><Relationship Id="rId6" Type="http://schemas.openxmlformats.org/officeDocument/2006/relationships/slideLayout" Target="../slideLayouts/slideLayout299.xml"/><Relationship Id="rId11" Type="http://schemas.openxmlformats.org/officeDocument/2006/relationships/slideLayout" Target="../slideLayouts/slideLayout304.xml"/><Relationship Id="rId5" Type="http://schemas.openxmlformats.org/officeDocument/2006/relationships/slideLayout" Target="../slideLayouts/slideLayout298.xml"/><Relationship Id="rId10" Type="http://schemas.openxmlformats.org/officeDocument/2006/relationships/slideLayout" Target="../slideLayouts/slideLayout303.xml"/><Relationship Id="rId4" Type="http://schemas.openxmlformats.org/officeDocument/2006/relationships/slideLayout" Target="../slideLayouts/slideLayout297.xml"/><Relationship Id="rId9" Type="http://schemas.openxmlformats.org/officeDocument/2006/relationships/slideLayout" Target="../slideLayouts/slideLayout302.xml"/></Relationships>
</file>

<file path=ppt/slideMasters/_rels/slideMaster29.xml.rels><?xml version="1.0" encoding="UTF-8" standalone="yes"?>
<Relationships xmlns="http://schemas.openxmlformats.org/package/2006/relationships"><Relationship Id="rId8" Type="http://schemas.openxmlformats.org/officeDocument/2006/relationships/slideLayout" Target="../slideLayouts/slideLayout312.xml"/><Relationship Id="rId13" Type="http://schemas.openxmlformats.org/officeDocument/2006/relationships/slideLayout" Target="../slideLayouts/slideLayout317.xml"/><Relationship Id="rId3" Type="http://schemas.openxmlformats.org/officeDocument/2006/relationships/slideLayout" Target="../slideLayouts/slideLayout307.xml"/><Relationship Id="rId7" Type="http://schemas.openxmlformats.org/officeDocument/2006/relationships/slideLayout" Target="../slideLayouts/slideLayout311.xml"/><Relationship Id="rId12" Type="http://schemas.openxmlformats.org/officeDocument/2006/relationships/slideLayout" Target="../slideLayouts/slideLayout316.xml"/><Relationship Id="rId2" Type="http://schemas.openxmlformats.org/officeDocument/2006/relationships/slideLayout" Target="../slideLayouts/slideLayout306.xml"/><Relationship Id="rId1" Type="http://schemas.openxmlformats.org/officeDocument/2006/relationships/slideLayout" Target="../slideLayouts/slideLayout305.xml"/><Relationship Id="rId6" Type="http://schemas.openxmlformats.org/officeDocument/2006/relationships/slideLayout" Target="../slideLayouts/slideLayout310.xml"/><Relationship Id="rId11" Type="http://schemas.openxmlformats.org/officeDocument/2006/relationships/slideLayout" Target="../slideLayouts/slideLayout315.xml"/><Relationship Id="rId5" Type="http://schemas.openxmlformats.org/officeDocument/2006/relationships/slideLayout" Target="../slideLayouts/slideLayout309.xml"/><Relationship Id="rId10" Type="http://schemas.openxmlformats.org/officeDocument/2006/relationships/slideLayout" Target="../slideLayouts/slideLayout314.xml"/><Relationship Id="rId4" Type="http://schemas.openxmlformats.org/officeDocument/2006/relationships/slideLayout" Target="../slideLayouts/slideLayout308.xml"/><Relationship Id="rId9" Type="http://schemas.openxmlformats.org/officeDocument/2006/relationships/slideLayout" Target="../slideLayouts/slideLayout313.xml"/><Relationship Id="rId14" Type="http://schemas.openxmlformats.org/officeDocument/2006/relationships/theme" Target="../theme/theme29.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20.xml"/><Relationship Id="rId3" Type="http://schemas.openxmlformats.org/officeDocument/2006/relationships/slideLayout" Target="../slideLayouts/slideLayout15.xml"/><Relationship Id="rId7" Type="http://schemas.openxmlformats.org/officeDocument/2006/relationships/slideLayout" Target="../slideLayouts/slideLayout19.xml"/><Relationship Id="rId12" Type="http://schemas.openxmlformats.org/officeDocument/2006/relationships/theme" Target="../theme/theme3.xml"/><Relationship Id="rId2" Type="http://schemas.openxmlformats.org/officeDocument/2006/relationships/slideLayout" Target="../slideLayouts/slideLayout14.xml"/><Relationship Id="rId1" Type="http://schemas.openxmlformats.org/officeDocument/2006/relationships/slideLayout" Target="../slideLayouts/slideLayout13.xml"/><Relationship Id="rId6" Type="http://schemas.openxmlformats.org/officeDocument/2006/relationships/slideLayout" Target="../slideLayouts/slideLayout18.xml"/><Relationship Id="rId11" Type="http://schemas.openxmlformats.org/officeDocument/2006/relationships/slideLayout" Target="../slideLayouts/slideLayout23.xml"/><Relationship Id="rId5" Type="http://schemas.openxmlformats.org/officeDocument/2006/relationships/slideLayout" Target="../slideLayouts/slideLayout17.xml"/><Relationship Id="rId10" Type="http://schemas.openxmlformats.org/officeDocument/2006/relationships/slideLayout" Target="../slideLayouts/slideLayout22.xml"/><Relationship Id="rId4" Type="http://schemas.openxmlformats.org/officeDocument/2006/relationships/slideLayout" Target="../slideLayouts/slideLayout16.xml"/><Relationship Id="rId9" Type="http://schemas.openxmlformats.org/officeDocument/2006/relationships/slideLayout" Target="../slideLayouts/slideLayout21.xml"/></Relationships>
</file>

<file path=ppt/slideMasters/_rels/slideMaster30.xml.rels><?xml version="1.0" encoding="UTF-8" standalone="yes"?>
<Relationships xmlns="http://schemas.openxmlformats.org/package/2006/relationships"><Relationship Id="rId8" Type="http://schemas.openxmlformats.org/officeDocument/2006/relationships/slideLayout" Target="../slideLayouts/slideLayout325.xml"/><Relationship Id="rId13" Type="http://schemas.openxmlformats.org/officeDocument/2006/relationships/image" Target="../media/image2.png"/><Relationship Id="rId3" Type="http://schemas.openxmlformats.org/officeDocument/2006/relationships/slideLayout" Target="../slideLayouts/slideLayout320.xml"/><Relationship Id="rId7" Type="http://schemas.openxmlformats.org/officeDocument/2006/relationships/slideLayout" Target="../slideLayouts/slideLayout324.xml"/><Relationship Id="rId12" Type="http://schemas.openxmlformats.org/officeDocument/2006/relationships/theme" Target="../theme/theme30.xml"/><Relationship Id="rId2" Type="http://schemas.openxmlformats.org/officeDocument/2006/relationships/slideLayout" Target="../slideLayouts/slideLayout319.xml"/><Relationship Id="rId1" Type="http://schemas.openxmlformats.org/officeDocument/2006/relationships/slideLayout" Target="../slideLayouts/slideLayout318.xml"/><Relationship Id="rId6" Type="http://schemas.openxmlformats.org/officeDocument/2006/relationships/slideLayout" Target="../slideLayouts/slideLayout323.xml"/><Relationship Id="rId11" Type="http://schemas.openxmlformats.org/officeDocument/2006/relationships/slideLayout" Target="../slideLayouts/slideLayout328.xml"/><Relationship Id="rId5" Type="http://schemas.openxmlformats.org/officeDocument/2006/relationships/slideLayout" Target="../slideLayouts/slideLayout322.xml"/><Relationship Id="rId15" Type="http://schemas.openxmlformats.org/officeDocument/2006/relationships/image" Target="../media/image4.png"/><Relationship Id="rId10" Type="http://schemas.openxmlformats.org/officeDocument/2006/relationships/slideLayout" Target="../slideLayouts/slideLayout327.xml"/><Relationship Id="rId4" Type="http://schemas.openxmlformats.org/officeDocument/2006/relationships/slideLayout" Target="../slideLayouts/slideLayout321.xml"/><Relationship Id="rId9" Type="http://schemas.openxmlformats.org/officeDocument/2006/relationships/slideLayout" Target="../slideLayouts/slideLayout326.xml"/><Relationship Id="rId14" Type="http://schemas.openxmlformats.org/officeDocument/2006/relationships/image" Target="../media/image3.png"/></Relationships>
</file>

<file path=ppt/slideMasters/_rels/slideMaster31.xml.rels><?xml version="1.0" encoding="UTF-8" standalone="yes"?>
<Relationships xmlns="http://schemas.openxmlformats.org/package/2006/relationships"><Relationship Id="rId8" Type="http://schemas.openxmlformats.org/officeDocument/2006/relationships/slideLayout" Target="../slideLayouts/slideLayout336.xml"/><Relationship Id="rId13" Type="http://schemas.openxmlformats.org/officeDocument/2006/relationships/theme" Target="../theme/theme31.xml"/><Relationship Id="rId3" Type="http://schemas.openxmlformats.org/officeDocument/2006/relationships/slideLayout" Target="../slideLayouts/slideLayout331.xml"/><Relationship Id="rId7" Type="http://schemas.openxmlformats.org/officeDocument/2006/relationships/slideLayout" Target="../slideLayouts/slideLayout335.xml"/><Relationship Id="rId12" Type="http://schemas.openxmlformats.org/officeDocument/2006/relationships/slideLayout" Target="../slideLayouts/slideLayout340.xml"/><Relationship Id="rId2" Type="http://schemas.openxmlformats.org/officeDocument/2006/relationships/slideLayout" Target="../slideLayouts/slideLayout330.xml"/><Relationship Id="rId1" Type="http://schemas.openxmlformats.org/officeDocument/2006/relationships/slideLayout" Target="../slideLayouts/slideLayout329.xml"/><Relationship Id="rId6" Type="http://schemas.openxmlformats.org/officeDocument/2006/relationships/slideLayout" Target="../slideLayouts/slideLayout334.xml"/><Relationship Id="rId11" Type="http://schemas.openxmlformats.org/officeDocument/2006/relationships/slideLayout" Target="../slideLayouts/slideLayout339.xml"/><Relationship Id="rId5" Type="http://schemas.openxmlformats.org/officeDocument/2006/relationships/slideLayout" Target="../slideLayouts/slideLayout333.xml"/><Relationship Id="rId10" Type="http://schemas.openxmlformats.org/officeDocument/2006/relationships/slideLayout" Target="../slideLayouts/slideLayout338.xml"/><Relationship Id="rId4" Type="http://schemas.openxmlformats.org/officeDocument/2006/relationships/slideLayout" Target="../slideLayouts/slideLayout332.xml"/><Relationship Id="rId9" Type="http://schemas.openxmlformats.org/officeDocument/2006/relationships/slideLayout" Target="../slideLayouts/slideLayout337.xml"/></Relationships>
</file>

<file path=ppt/slideMasters/_rels/slideMaster32.xml.rels><?xml version="1.0" encoding="UTF-8" standalone="yes"?>
<Relationships xmlns="http://schemas.openxmlformats.org/package/2006/relationships"><Relationship Id="rId8" Type="http://schemas.openxmlformats.org/officeDocument/2006/relationships/slideLayout" Target="../slideLayouts/slideLayout348.xml"/><Relationship Id="rId13" Type="http://schemas.openxmlformats.org/officeDocument/2006/relationships/image" Target="../media/image2.png"/><Relationship Id="rId3" Type="http://schemas.openxmlformats.org/officeDocument/2006/relationships/slideLayout" Target="../slideLayouts/slideLayout343.xml"/><Relationship Id="rId7" Type="http://schemas.openxmlformats.org/officeDocument/2006/relationships/slideLayout" Target="../slideLayouts/slideLayout347.xml"/><Relationship Id="rId12" Type="http://schemas.openxmlformats.org/officeDocument/2006/relationships/theme" Target="../theme/theme32.xml"/><Relationship Id="rId2" Type="http://schemas.openxmlformats.org/officeDocument/2006/relationships/slideLayout" Target="../slideLayouts/slideLayout342.xml"/><Relationship Id="rId1" Type="http://schemas.openxmlformats.org/officeDocument/2006/relationships/slideLayout" Target="../slideLayouts/slideLayout341.xml"/><Relationship Id="rId6" Type="http://schemas.openxmlformats.org/officeDocument/2006/relationships/slideLayout" Target="../slideLayouts/slideLayout346.xml"/><Relationship Id="rId11" Type="http://schemas.openxmlformats.org/officeDocument/2006/relationships/slideLayout" Target="../slideLayouts/slideLayout351.xml"/><Relationship Id="rId5" Type="http://schemas.openxmlformats.org/officeDocument/2006/relationships/slideLayout" Target="../slideLayouts/slideLayout345.xml"/><Relationship Id="rId15" Type="http://schemas.openxmlformats.org/officeDocument/2006/relationships/image" Target="../media/image4.png"/><Relationship Id="rId10" Type="http://schemas.openxmlformats.org/officeDocument/2006/relationships/slideLayout" Target="../slideLayouts/slideLayout350.xml"/><Relationship Id="rId4" Type="http://schemas.openxmlformats.org/officeDocument/2006/relationships/slideLayout" Target="../slideLayouts/slideLayout344.xml"/><Relationship Id="rId9" Type="http://schemas.openxmlformats.org/officeDocument/2006/relationships/slideLayout" Target="../slideLayouts/slideLayout349.xml"/><Relationship Id="rId14" Type="http://schemas.openxmlformats.org/officeDocument/2006/relationships/image" Target="../media/image3.png"/></Relationships>
</file>

<file path=ppt/slideMasters/_rels/slideMaster33.xml.rels><?xml version="1.0" encoding="UTF-8" standalone="yes"?>
<Relationships xmlns="http://schemas.openxmlformats.org/package/2006/relationships"><Relationship Id="rId8" Type="http://schemas.openxmlformats.org/officeDocument/2006/relationships/slideLayout" Target="../slideLayouts/slideLayout359.xml"/><Relationship Id="rId3" Type="http://schemas.openxmlformats.org/officeDocument/2006/relationships/slideLayout" Target="../slideLayouts/slideLayout354.xml"/><Relationship Id="rId7" Type="http://schemas.openxmlformats.org/officeDocument/2006/relationships/slideLayout" Target="../slideLayouts/slideLayout358.xml"/><Relationship Id="rId12" Type="http://schemas.openxmlformats.org/officeDocument/2006/relationships/theme" Target="../theme/theme33.xml"/><Relationship Id="rId2" Type="http://schemas.openxmlformats.org/officeDocument/2006/relationships/slideLayout" Target="../slideLayouts/slideLayout353.xml"/><Relationship Id="rId1" Type="http://schemas.openxmlformats.org/officeDocument/2006/relationships/slideLayout" Target="../slideLayouts/slideLayout352.xml"/><Relationship Id="rId6" Type="http://schemas.openxmlformats.org/officeDocument/2006/relationships/slideLayout" Target="../slideLayouts/slideLayout357.xml"/><Relationship Id="rId11" Type="http://schemas.openxmlformats.org/officeDocument/2006/relationships/slideLayout" Target="../slideLayouts/slideLayout362.xml"/><Relationship Id="rId5" Type="http://schemas.openxmlformats.org/officeDocument/2006/relationships/slideLayout" Target="../slideLayouts/slideLayout356.xml"/><Relationship Id="rId10" Type="http://schemas.openxmlformats.org/officeDocument/2006/relationships/slideLayout" Target="../slideLayouts/slideLayout361.xml"/><Relationship Id="rId4" Type="http://schemas.openxmlformats.org/officeDocument/2006/relationships/slideLayout" Target="../slideLayouts/slideLayout355.xml"/><Relationship Id="rId9" Type="http://schemas.openxmlformats.org/officeDocument/2006/relationships/slideLayout" Target="../slideLayouts/slideLayout360.xml"/></Relationships>
</file>

<file path=ppt/slideMasters/_rels/slideMaster34.xml.rels><?xml version="1.0" encoding="UTF-8" standalone="yes"?>
<Relationships xmlns="http://schemas.openxmlformats.org/package/2006/relationships"><Relationship Id="rId8" Type="http://schemas.openxmlformats.org/officeDocument/2006/relationships/slideLayout" Target="../slideLayouts/slideLayout370.xml"/><Relationship Id="rId13" Type="http://schemas.openxmlformats.org/officeDocument/2006/relationships/image" Target="../media/image2.png"/><Relationship Id="rId3" Type="http://schemas.openxmlformats.org/officeDocument/2006/relationships/slideLayout" Target="../slideLayouts/slideLayout365.xml"/><Relationship Id="rId7" Type="http://schemas.openxmlformats.org/officeDocument/2006/relationships/slideLayout" Target="../slideLayouts/slideLayout369.xml"/><Relationship Id="rId12" Type="http://schemas.openxmlformats.org/officeDocument/2006/relationships/theme" Target="../theme/theme34.xml"/><Relationship Id="rId2" Type="http://schemas.openxmlformats.org/officeDocument/2006/relationships/slideLayout" Target="../slideLayouts/slideLayout364.xml"/><Relationship Id="rId1" Type="http://schemas.openxmlformats.org/officeDocument/2006/relationships/slideLayout" Target="../slideLayouts/slideLayout363.xml"/><Relationship Id="rId6" Type="http://schemas.openxmlformats.org/officeDocument/2006/relationships/slideLayout" Target="../slideLayouts/slideLayout368.xml"/><Relationship Id="rId11" Type="http://schemas.openxmlformats.org/officeDocument/2006/relationships/slideLayout" Target="../slideLayouts/slideLayout373.xml"/><Relationship Id="rId5" Type="http://schemas.openxmlformats.org/officeDocument/2006/relationships/slideLayout" Target="../slideLayouts/slideLayout367.xml"/><Relationship Id="rId15" Type="http://schemas.openxmlformats.org/officeDocument/2006/relationships/image" Target="../media/image4.png"/><Relationship Id="rId10" Type="http://schemas.openxmlformats.org/officeDocument/2006/relationships/slideLayout" Target="../slideLayouts/slideLayout372.xml"/><Relationship Id="rId4" Type="http://schemas.openxmlformats.org/officeDocument/2006/relationships/slideLayout" Target="../slideLayouts/slideLayout366.xml"/><Relationship Id="rId9" Type="http://schemas.openxmlformats.org/officeDocument/2006/relationships/slideLayout" Target="../slideLayouts/slideLayout371.xml"/><Relationship Id="rId14" Type="http://schemas.openxmlformats.org/officeDocument/2006/relationships/image" Target="../media/image3.png"/></Relationships>
</file>

<file path=ppt/slideMasters/_rels/slideMaster35.xml.rels><?xml version="1.0" encoding="UTF-8" standalone="yes"?>
<Relationships xmlns="http://schemas.openxmlformats.org/package/2006/relationships"><Relationship Id="rId8" Type="http://schemas.openxmlformats.org/officeDocument/2006/relationships/slideLayout" Target="../slideLayouts/slideLayout381.xml"/><Relationship Id="rId3" Type="http://schemas.openxmlformats.org/officeDocument/2006/relationships/slideLayout" Target="../slideLayouts/slideLayout376.xml"/><Relationship Id="rId7" Type="http://schemas.openxmlformats.org/officeDocument/2006/relationships/slideLayout" Target="../slideLayouts/slideLayout380.xml"/><Relationship Id="rId12" Type="http://schemas.openxmlformats.org/officeDocument/2006/relationships/theme" Target="../theme/theme35.xml"/><Relationship Id="rId2" Type="http://schemas.openxmlformats.org/officeDocument/2006/relationships/slideLayout" Target="../slideLayouts/slideLayout375.xml"/><Relationship Id="rId1" Type="http://schemas.openxmlformats.org/officeDocument/2006/relationships/slideLayout" Target="../slideLayouts/slideLayout374.xml"/><Relationship Id="rId6" Type="http://schemas.openxmlformats.org/officeDocument/2006/relationships/slideLayout" Target="../slideLayouts/slideLayout379.xml"/><Relationship Id="rId11" Type="http://schemas.openxmlformats.org/officeDocument/2006/relationships/slideLayout" Target="../slideLayouts/slideLayout384.xml"/><Relationship Id="rId5" Type="http://schemas.openxmlformats.org/officeDocument/2006/relationships/slideLayout" Target="../slideLayouts/slideLayout378.xml"/><Relationship Id="rId10" Type="http://schemas.openxmlformats.org/officeDocument/2006/relationships/slideLayout" Target="../slideLayouts/slideLayout383.xml"/><Relationship Id="rId4" Type="http://schemas.openxmlformats.org/officeDocument/2006/relationships/slideLayout" Target="../slideLayouts/slideLayout377.xml"/><Relationship Id="rId9" Type="http://schemas.openxmlformats.org/officeDocument/2006/relationships/slideLayout" Target="../slideLayouts/slideLayout382.xml"/></Relationships>
</file>

<file path=ppt/slideMasters/_rels/slideMaster36.xml.rels><?xml version="1.0" encoding="UTF-8" standalone="yes"?>
<Relationships xmlns="http://schemas.openxmlformats.org/package/2006/relationships"><Relationship Id="rId8" Type="http://schemas.openxmlformats.org/officeDocument/2006/relationships/slideLayout" Target="../slideLayouts/slideLayout392.xml"/><Relationship Id="rId13" Type="http://schemas.openxmlformats.org/officeDocument/2006/relationships/image" Target="../media/image7.jpeg"/><Relationship Id="rId3" Type="http://schemas.openxmlformats.org/officeDocument/2006/relationships/slideLayout" Target="../slideLayouts/slideLayout387.xml"/><Relationship Id="rId7" Type="http://schemas.openxmlformats.org/officeDocument/2006/relationships/slideLayout" Target="../slideLayouts/slideLayout391.xml"/><Relationship Id="rId12" Type="http://schemas.openxmlformats.org/officeDocument/2006/relationships/theme" Target="../theme/theme36.xml"/><Relationship Id="rId2" Type="http://schemas.openxmlformats.org/officeDocument/2006/relationships/slideLayout" Target="../slideLayouts/slideLayout386.xml"/><Relationship Id="rId1" Type="http://schemas.openxmlformats.org/officeDocument/2006/relationships/slideLayout" Target="../slideLayouts/slideLayout385.xml"/><Relationship Id="rId6" Type="http://schemas.openxmlformats.org/officeDocument/2006/relationships/slideLayout" Target="../slideLayouts/slideLayout390.xml"/><Relationship Id="rId11" Type="http://schemas.openxmlformats.org/officeDocument/2006/relationships/slideLayout" Target="../slideLayouts/slideLayout395.xml"/><Relationship Id="rId5" Type="http://schemas.openxmlformats.org/officeDocument/2006/relationships/slideLayout" Target="../slideLayouts/slideLayout389.xml"/><Relationship Id="rId10" Type="http://schemas.openxmlformats.org/officeDocument/2006/relationships/slideLayout" Target="../slideLayouts/slideLayout394.xml"/><Relationship Id="rId4" Type="http://schemas.openxmlformats.org/officeDocument/2006/relationships/slideLayout" Target="../slideLayouts/slideLayout388.xml"/><Relationship Id="rId9" Type="http://schemas.openxmlformats.org/officeDocument/2006/relationships/slideLayout" Target="../slideLayouts/slideLayout393.xml"/></Relationships>
</file>

<file path=ppt/slideMasters/_rels/slideMaster37.xml.rels><?xml version="1.0" encoding="UTF-8" standalone="yes"?>
<Relationships xmlns="http://schemas.openxmlformats.org/package/2006/relationships"><Relationship Id="rId8" Type="http://schemas.openxmlformats.org/officeDocument/2006/relationships/slideLayout" Target="../slideLayouts/slideLayout403.xml"/><Relationship Id="rId3" Type="http://schemas.openxmlformats.org/officeDocument/2006/relationships/slideLayout" Target="../slideLayouts/slideLayout398.xml"/><Relationship Id="rId7" Type="http://schemas.openxmlformats.org/officeDocument/2006/relationships/slideLayout" Target="../slideLayouts/slideLayout402.xml"/><Relationship Id="rId12" Type="http://schemas.openxmlformats.org/officeDocument/2006/relationships/theme" Target="../theme/theme37.xml"/><Relationship Id="rId2" Type="http://schemas.openxmlformats.org/officeDocument/2006/relationships/slideLayout" Target="../slideLayouts/slideLayout397.xml"/><Relationship Id="rId1" Type="http://schemas.openxmlformats.org/officeDocument/2006/relationships/slideLayout" Target="../slideLayouts/slideLayout396.xml"/><Relationship Id="rId6" Type="http://schemas.openxmlformats.org/officeDocument/2006/relationships/slideLayout" Target="../slideLayouts/slideLayout401.xml"/><Relationship Id="rId11" Type="http://schemas.openxmlformats.org/officeDocument/2006/relationships/slideLayout" Target="../slideLayouts/slideLayout406.xml"/><Relationship Id="rId5" Type="http://schemas.openxmlformats.org/officeDocument/2006/relationships/slideLayout" Target="../slideLayouts/slideLayout400.xml"/><Relationship Id="rId10" Type="http://schemas.openxmlformats.org/officeDocument/2006/relationships/slideLayout" Target="../slideLayouts/slideLayout405.xml"/><Relationship Id="rId4" Type="http://schemas.openxmlformats.org/officeDocument/2006/relationships/slideLayout" Target="../slideLayouts/slideLayout399.xml"/><Relationship Id="rId9" Type="http://schemas.openxmlformats.org/officeDocument/2006/relationships/slideLayout" Target="../slideLayouts/slideLayout404.xml"/></Relationships>
</file>

<file path=ppt/slideMasters/_rels/slideMaster38.xml.rels><?xml version="1.0" encoding="UTF-8" standalone="yes"?>
<Relationships xmlns="http://schemas.openxmlformats.org/package/2006/relationships"><Relationship Id="rId3" Type="http://schemas.openxmlformats.org/officeDocument/2006/relationships/image" Target="../media/image8.jpeg"/><Relationship Id="rId2" Type="http://schemas.openxmlformats.org/officeDocument/2006/relationships/theme" Target="../theme/theme38.xml"/><Relationship Id="rId1" Type="http://schemas.openxmlformats.org/officeDocument/2006/relationships/slideLayout" Target="../slideLayouts/slideLayout407.xml"/></Relationships>
</file>

<file path=ppt/slideMasters/_rels/slideMaster39.xml.rels><?xml version="1.0" encoding="UTF-8" standalone="yes"?>
<Relationships xmlns="http://schemas.openxmlformats.org/package/2006/relationships"><Relationship Id="rId8" Type="http://schemas.openxmlformats.org/officeDocument/2006/relationships/slideLayout" Target="../slideLayouts/slideLayout415.xml"/><Relationship Id="rId13" Type="http://schemas.openxmlformats.org/officeDocument/2006/relationships/theme" Target="../theme/theme39.xml"/><Relationship Id="rId3" Type="http://schemas.openxmlformats.org/officeDocument/2006/relationships/slideLayout" Target="../slideLayouts/slideLayout410.xml"/><Relationship Id="rId7" Type="http://schemas.openxmlformats.org/officeDocument/2006/relationships/slideLayout" Target="../slideLayouts/slideLayout414.xml"/><Relationship Id="rId12" Type="http://schemas.openxmlformats.org/officeDocument/2006/relationships/slideLayout" Target="../slideLayouts/slideLayout419.xml"/><Relationship Id="rId2" Type="http://schemas.openxmlformats.org/officeDocument/2006/relationships/slideLayout" Target="../slideLayouts/slideLayout409.xml"/><Relationship Id="rId1" Type="http://schemas.openxmlformats.org/officeDocument/2006/relationships/slideLayout" Target="../slideLayouts/slideLayout408.xml"/><Relationship Id="rId6" Type="http://schemas.openxmlformats.org/officeDocument/2006/relationships/slideLayout" Target="../slideLayouts/slideLayout413.xml"/><Relationship Id="rId11" Type="http://schemas.openxmlformats.org/officeDocument/2006/relationships/slideLayout" Target="../slideLayouts/slideLayout418.xml"/><Relationship Id="rId5" Type="http://schemas.openxmlformats.org/officeDocument/2006/relationships/slideLayout" Target="../slideLayouts/slideLayout412.xml"/><Relationship Id="rId10" Type="http://schemas.openxmlformats.org/officeDocument/2006/relationships/slideLayout" Target="../slideLayouts/slideLayout417.xml"/><Relationship Id="rId4" Type="http://schemas.openxmlformats.org/officeDocument/2006/relationships/slideLayout" Target="../slideLayouts/slideLayout411.xml"/><Relationship Id="rId9" Type="http://schemas.openxmlformats.org/officeDocument/2006/relationships/slideLayout" Target="../slideLayouts/slideLayout416.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31.xml"/><Relationship Id="rId13" Type="http://schemas.openxmlformats.org/officeDocument/2006/relationships/slideLayout" Target="../slideLayouts/slideLayout36.xml"/><Relationship Id="rId3" Type="http://schemas.openxmlformats.org/officeDocument/2006/relationships/slideLayout" Target="../slideLayouts/slideLayout26.xml"/><Relationship Id="rId7" Type="http://schemas.openxmlformats.org/officeDocument/2006/relationships/slideLayout" Target="../slideLayouts/slideLayout30.xml"/><Relationship Id="rId12" Type="http://schemas.openxmlformats.org/officeDocument/2006/relationships/slideLayout" Target="../slideLayouts/slideLayout35.xml"/><Relationship Id="rId2" Type="http://schemas.openxmlformats.org/officeDocument/2006/relationships/slideLayout" Target="../slideLayouts/slideLayout25.xml"/><Relationship Id="rId1" Type="http://schemas.openxmlformats.org/officeDocument/2006/relationships/slideLayout" Target="../slideLayouts/slideLayout24.xml"/><Relationship Id="rId6" Type="http://schemas.openxmlformats.org/officeDocument/2006/relationships/slideLayout" Target="../slideLayouts/slideLayout29.xml"/><Relationship Id="rId11" Type="http://schemas.openxmlformats.org/officeDocument/2006/relationships/slideLayout" Target="../slideLayouts/slideLayout34.xml"/><Relationship Id="rId5" Type="http://schemas.openxmlformats.org/officeDocument/2006/relationships/slideLayout" Target="../slideLayouts/slideLayout28.xml"/><Relationship Id="rId15" Type="http://schemas.openxmlformats.org/officeDocument/2006/relationships/image" Target="../media/image5.jpeg"/><Relationship Id="rId10" Type="http://schemas.openxmlformats.org/officeDocument/2006/relationships/slideLayout" Target="../slideLayouts/slideLayout33.xml"/><Relationship Id="rId4" Type="http://schemas.openxmlformats.org/officeDocument/2006/relationships/slideLayout" Target="../slideLayouts/slideLayout27.xml"/><Relationship Id="rId9" Type="http://schemas.openxmlformats.org/officeDocument/2006/relationships/slideLayout" Target="../slideLayouts/slideLayout32.xml"/><Relationship Id="rId14" Type="http://schemas.openxmlformats.org/officeDocument/2006/relationships/theme" Target="../theme/theme4.xml"/></Relationships>
</file>

<file path=ppt/slideMasters/_rels/slideMaster40.xml.rels><?xml version="1.0" encoding="UTF-8" standalone="yes"?>
<Relationships xmlns="http://schemas.openxmlformats.org/package/2006/relationships"><Relationship Id="rId8" Type="http://schemas.openxmlformats.org/officeDocument/2006/relationships/slideLayout" Target="../slideLayouts/slideLayout427.xml"/><Relationship Id="rId13" Type="http://schemas.openxmlformats.org/officeDocument/2006/relationships/theme" Target="../theme/theme40.xml"/><Relationship Id="rId3" Type="http://schemas.openxmlformats.org/officeDocument/2006/relationships/slideLayout" Target="../slideLayouts/slideLayout422.xml"/><Relationship Id="rId7" Type="http://schemas.openxmlformats.org/officeDocument/2006/relationships/slideLayout" Target="../slideLayouts/slideLayout426.xml"/><Relationship Id="rId12" Type="http://schemas.openxmlformats.org/officeDocument/2006/relationships/slideLayout" Target="../slideLayouts/slideLayout431.xml"/><Relationship Id="rId2" Type="http://schemas.openxmlformats.org/officeDocument/2006/relationships/slideLayout" Target="../slideLayouts/slideLayout421.xml"/><Relationship Id="rId1" Type="http://schemas.openxmlformats.org/officeDocument/2006/relationships/slideLayout" Target="../slideLayouts/slideLayout420.xml"/><Relationship Id="rId6" Type="http://schemas.openxmlformats.org/officeDocument/2006/relationships/slideLayout" Target="../slideLayouts/slideLayout425.xml"/><Relationship Id="rId11" Type="http://schemas.openxmlformats.org/officeDocument/2006/relationships/slideLayout" Target="../slideLayouts/slideLayout430.xml"/><Relationship Id="rId5" Type="http://schemas.openxmlformats.org/officeDocument/2006/relationships/slideLayout" Target="../slideLayouts/slideLayout424.xml"/><Relationship Id="rId10" Type="http://schemas.openxmlformats.org/officeDocument/2006/relationships/slideLayout" Target="../slideLayouts/slideLayout429.xml"/><Relationship Id="rId4" Type="http://schemas.openxmlformats.org/officeDocument/2006/relationships/slideLayout" Target="../slideLayouts/slideLayout423.xml"/><Relationship Id="rId9" Type="http://schemas.openxmlformats.org/officeDocument/2006/relationships/slideLayout" Target="../slideLayouts/slideLayout428.xml"/></Relationships>
</file>

<file path=ppt/slideMasters/_rels/slideMaster41.xml.rels><?xml version="1.0" encoding="UTF-8" standalone="yes"?>
<Relationships xmlns="http://schemas.openxmlformats.org/package/2006/relationships"><Relationship Id="rId8" Type="http://schemas.openxmlformats.org/officeDocument/2006/relationships/slideLayout" Target="../slideLayouts/slideLayout439.xml"/><Relationship Id="rId3" Type="http://schemas.openxmlformats.org/officeDocument/2006/relationships/slideLayout" Target="../slideLayouts/slideLayout434.xml"/><Relationship Id="rId7" Type="http://schemas.openxmlformats.org/officeDocument/2006/relationships/slideLayout" Target="../slideLayouts/slideLayout438.xml"/><Relationship Id="rId12" Type="http://schemas.openxmlformats.org/officeDocument/2006/relationships/theme" Target="../theme/theme41.xml"/><Relationship Id="rId2" Type="http://schemas.openxmlformats.org/officeDocument/2006/relationships/slideLayout" Target="../slideLayouts/slideLayout433.xml"/><Relationship Id="rId1" Type="http://schemas.openxmlformats.org/officeDocument/2006/relationships/slideLayout" Target="../slideLayouts/slideLayout432.xml"/><Relationship Id="rId6" Type="http://schemas.openxmlformats.org/officeDocument/2006/relationships/slideLayout" Target="../slideLayouts/slideLayout437.xml"/><Relationship Id="rId11" Type="http://schemas.openxmlformats.org/officeDocument/2006/relationships/slideLayout" Target="../slideLayouts/slideLayout442.xml"/><Relationship Id="rId5" Type="http://schemas.openxmlformats.org/officeDocument/2006/relationships/slideLayout" Target="../slideLayouts/slideLayout436.xml"/><Relationship Id="rId10" Type="http://schemas.openxmlformats.org/officeDocument/2006/relationships/slideLayout" Target="../slideLayouts/slideLayout441.xml"/><Relationship Id="rId4" Type="http://schemas.openxmlformats.org/officeDocument/2006/relationships/slideLayout" Target="../slideLayouts/slideLayout435.xml"/><Relationship Id="rId9" Type="http://schemas.openxmlformats.org/officeDocument/2006/relationships/slideLayout" Target="../slideLayouts/slideLayout440.xml"/></Relationships>
</file>

<file path=ppt/slideMasters/_rels/slideMaster42.xml.rels><?xml version="1.0" encoding="UTF-8" standalone="yes"?>
<Relationships xmlns="http://schemas.openxmlformats.org/package/2006/relationships"><Relationship Id="rId8" Type="http://schemas.openxmlformats.org/officeDocument/2006/relationships/slideLayout" Target="../slideLayouts/slideLayout450.xml"/><Relationship Id="rId13" Type="http://schemas.openxmlformats.org/officeDocument/2006/relationships/slideLayout" Target="../slideLayouts/slideLayout455.xml"/><Relationship Id="rId3" Type="http://schemas.openxmlformats.org/officeDocument/2006/relationships/slideLayout" Target="../slideLayouts/slideLayout445.xml"/><Relationship Id="rId7" Type="http://schemas.openxmlformats.org/officeDocument/2006/relationships/slideLayout" Target="../slideLayouts/slideLayout449.xml"/><Relationship Id="rId12" Type="http://schemas.openxmlformats.org/officeDocument/2006/relationships/slideLayout" Target="../slideLayouts/slideLayout454.xml"/><Relationship Id="rId2" Type="http://schemas.openxmlformats.org/officeDocument/2006/relationships/slideLayout" Target="../slideLayouts/slideLayout444.xml"/><Relationship Id="rId1" Type="http://schemas.openxmlformats.org/officeDocument/2006/relationships/slideLayout" Target="../slideLayouts/slideLayout443.xml"/><Relationship Id="rId6" Type="http://schemas.openxmlformats.org/officeDocument/2006/relationships/slideLayout" Target="../slideLayouts/slideLayout448.xml"/><Relationship Id="rId11" Type="http://schemas.openxmlformats.org/officeDocument/2006/relationships/slideLayout" Target="../slideLayouts/slideLayout453.xml"/><Relationship Id="rId5" Type="http://schemas.openxmlformats.org/officeDocument/2006/relationships/slideLayout" Target="../slideLayouts/slideLayout447.xml"/><Relationship Id="rId10" Type="http://schemas.openxmlformats.org/officeDocument/2006/relationships/slideLayout" Target="../slideLayouts/slideLayout452.xml"/><Relationship Id="rId4" Type="http://schemas.openxmlformats.org/officeDocument/2006/relationships/slideLayout" Target="../slideLayouts/slideLayout446.xml"/><Relationship Id="rId9" Type="http://schemas.openxmlformats.org/officeDocument/2006/relationships/slideLayout" Target="../slideLayouts/slideLayout451.xml"/><Relationship Id="rId14" Type="http://schemas.openxmlformats.org/officeDocument/2006/relationships/theme" Target="../theme/theme42.xml"/></Relationships>
</file>

<file path=ppt/slideMasters/_rels/slideMaster43.xml.rels><?xml version="1.0" encoding="UTF-8" standalone="yes"?>
<Relationships xmlns="http://schemas.openxmlformats.org/package/2006/relationships"><Relationship Id="rId8" Type="http://schemas.openxmlformats.org/officeDocument/2006/relationships/slideLayout" Target="../slideLayouts/slideLayout463.xml"/><Relationship Id="rId3" Type="http://schemas.openxmlformats.org/officeDocument/2006/relationships/slideLayout" Target="../slideLayouts/slideLayout458.xml"/><Relationship Id="rId7" Type="http://schemas.openxmlformats.org/officeDocument/2006/relationships/slideLayout" Target="../slideLayouts/slideLayout462.xml"/><Relationship Id="rId12" Type="http://schemas.openxmlformats.org/officeDocument/2006/relationships/theme" Target="../theme/theme43.xml"/><Relationship Id="rId2" Type="http://schemas.openxmlformats.org/officeDocument/2006/relationships/slideLayout" Target="../slideLayouts/slideLayout457.xml"/><Relationship Id="rId1" Type="http://schemas.openxmlformats.org/officeDocument/2006/relationships/slideLayout" Target="../slideLayouts/slideLayout456.xml"/><Relationship Id="rId6" Type="http://schemas.openxmlformats.org/officeDocument/2006/relationships/slideLayout" Target="../slideLayouts/slideLayout461.xml"/><Relationship Id="rId11" Type="http://schemas.openxmlformats.org/officeDocument/2006/relationships/slideLayout" Target="../slideLayouts/slideLayout466.xml"/><Relationship Id="rId5" Type="http://schemas.openxmlformats.org/officeDocument/2006/relationships/slideLayout" Target="../slideLayouts/slideLayout460.xml"/><Relationship Id="rId10" Type="http://schemas.openxmlformats.org/officeDocument/2006/relationships/slideLayout" Target="../slideLayouts/slideLayout465.xml"/><Relationship Id="rId4" Type="http://schemas.openxmlformats.org/officeDocument/2006/relationships/slideLayout" Target="../slideLayouts/slideLayout459.xml"/><Relationship Id="rId9" Type="http://schemas.openxmlformats.org/officeDocument/2006/relationships/slideLayout" Target="../slideLayouts/slideLayout464.xml"/></Relationships>
</file>

<file path=ppt/slideMasters/_rels/slideMaster44.xml.rels><?xml version="1.0" encoding="UTF-8" standalone="yes"?>
<Relationships xmlns="http://schemas.openxmlformats.org/package/2006/relationships"><Relationship Id="rId8" Type="http://schemas.openxmlformats.org/officeDocument/2006/relationships/slideLayout" Target="../slideLayouts/slideLayout474.xml"/><Relationship Id="rId3" Type="http://schemas.openxmlformats.org/officeDocument/2006/relationships/slideLayout" Target="../slideLayouts/slideLayout469.xml"/><Relationship Id="rId7" Type="http://schemas.openxmlformats.org/officeDocument/2006/relationships/slideLayout" Target="../slideLayouts/slideLayout473.xml"/><Relationship Id="rId12" Type="http://schemas.openxmlformats.org/officeDocument/2006/relationships/theme" Target="../theme/theme44.xml"/><Relationship Id="rId2" Type="http://schemas.openxmlformats.org/officeDocument/2006/relationships/slideLayout" Target="../slideLayouts/slideLayout468.xml"/><Relationship Id="rId1" Type="http://schemas.openxmlformats.org/officeDocument/2006/relationships/slideLayout" Target="../slideLayouts/slideLayout467.xml"/><Relationship Id="rId6" Type="http://schemas.openxmlformats.org/officeDocument/2006/relationships/slideLayout" Target="../slideLayouts/slideLayout472.xml"/><Relationship Id="rId11" Type="http://schemas.openxmlformats.org/officeDocument/2006/relationships/slideLayout" Target="../slideLayouts/slideLayout477.xml"/><Relationship Id="rId5" Type="http://schemas.openxmlformats.org/officeDocument/2006/relationships/slideLayout" Target="../slideLayouts/slideLayout471.xml"/><Relationship Id="rId10" Type="http://schemas.openxmlformats.org/officeDocument/2006/relationships/slideLayout" Target="../slideLayouts/slideLayout476.xml"/><Relationship Id="rId4" Type="http://schemas.openxmlformats.org/officeDocument/2006/relationships/slideLayout" Target="../slideLayouts/slideLayout470.xml"/><Relationship Id="rId9" Type="http://schemas.openxmlformats.org/officeDocument/2006/relationships/slideLayout" Target="../slideLayouts/slideLayout475.xml"/></Relationships>
</file>

<file path=ppt/slideMasters/_rels/slideMaster45.xml.rels><?xml version="1.0" encoding="UTF-8" standalone="yes"?>
<Relationships xmlns="http://schemas.openxmlformats.org/package/2006/relationships"><Relationship Id="rId2" Type="http://schemas.openxmlformats.org/officeDocument/2006/relationships/theme" Target="../theme/theme45.xml"/><Relationship Id="rId1" Type="http://schemas.openxmlformats.org/officeDocument/2006/relationships/slideLayout" Target="../slideLayouts/slideLayout478.xml"/></Relationships>
</file>

<file path=ppt/slideMasters/_rels/slideMaster46.xml.rels><?xml version="1.0" encoding="UTF-8" standalone="yes"?>
<Relationships xmlns="http://schemas.openxmlformats.org/package/2006/relationships"><Relationship Id="rId2" Type="http://schemas.openxmlformats.org/officeDocument/2006/relationships/theme" Target="../theme/theme46.xml"/><Relationship Id="rId1" Type="http://schemas.openxmlformats.org/officeDocument/2006/relationships/slideLayout" Target="../slideLayouts/slideLayout479.xml"/></Relationships>
</file>

<file path=ppt/slideMasters/_rels/slideMaster47.xml.rels><?xml version="1.0" encoding="UTF-8" standalone="yes"?>
<Relationships xmlns="http://schemas.openxmlformats.org/package/2006/relationships"><Relationship Id="rId8" Type="http://schemas.openxmlformats.org/officeDocument/2006/relationships/slideLayout" Target="../slideLayouts/slideLayout487.xml"/><Relationship Id="rId13" Type="http://schemas.openxmlformats.org/officeDocument/2006/relationships/slideLayout" Target="../slideLayouts/slideLayout492.xml"/><Relationship Id="rId3" Type="http://schemas.openxmlformats.org/officeDocument/2006/relationships/slideLayout" Target="../slideLayouts/slideLayout482.xml"/><Relationship Id="rId7" Type="http://schemas.openxmlformats.org/officeDocument/2006/relationships/slideLayout" Target="../slideLayouts/slideLayout486.xml"/><Relationship Id="rId12" Type="http://schemas.openxmlformats.org/officeDocument/2006/relationships/slideLayout" Target="../slideLayouts/slideLayout491.xml"/><Relationship Id="rId2" Type="http://schemas.openxmlformats.org/officeDocument/2006/relationships/slideLayout" Target="../slideLayouts/slideLayout481.xml"/><Relationship Id="rId1" Type="http://schemas.openxmlformats.org/officeDocument/2006/relationships/slideLayout" Target="../slideLayouts/slideLayout480.xml"/><Relationship Id="rId6" Type="http://schemas.openxmlformats.org/officeDocument/2006/relationships/slideLayout" Target="../slideLayouts/slideLayout485.xml"/><Relationship Id="rId11" Type="http://schemas.openxmlformats.org/officeDocument/2006/relationships/slideLayout" Target="../slideLayouts/slideLayout490.xml"/><Relationship Id="rId5" Type="http://schemas.openxmlformats.org/officeDocument/2006/relationships/slideLayout" Target="../slideLayouts/slideLayout484.xml"/><Relationship Id="rId10" Type="http://schemas.openxmlformats.org/officeDocument/2006/relationships/slideLayout" Target="../slideLayouts/slideLayout489.xml"/><Relationship Id="rId4" Type="http://schemas.openxmlformats.org/officeDocument/2006/relationships/slideLayout" Target="../slideLayouts/slideLayout483.xml"/><Relationship Id="rId9" Type="http://schemas.openxmlformats.org/officeDocument/2006/relationships/slideLayout" Target="../slideLayouts/slideLayout488.xml"/><Relationship Id="rId14" Type="http://schemas.openxmlformats.org/officeDocument/2006/relationships/theme" Target="../theme/theme47.xml"/></Relationships>
</file>

<file path=ppt/slideMasters/_rels/slideMaster48.xml.rels><?xml version="1.0" encoding="UTF-8" standalone="yes"?>
<Relationships xmlns="http://schemas.openxmlformats.org/package/2006/relationships"><Relationship Id="rId8" Type="http://schemas.openxmlformats.org/officeDocument/2006/relationships/slideLayout" Target="../slideLayouts/slideLayout500.xml"/><Relationship Id="rId13" Type="http://schemas.openxmlformats.org/officeDocument/2006/relationships/image" Target="../media/image6.jpeg"/><Relationship Id="rId3" Type="http://schemas.openxmlformats.org/officeDocument/2006/relationships/slideLayout" Target="../slideLayouts/slideLayout495.xml"/><Relationship Id="rId7" Type="http://schemas.openxmlformats.org/officeDocument/2006/relationships/slideLayout" Target="../slideLayouts/slideLayout499.xml"/><Relationship Id="rId12" Type="http://schemas.openxmlformats.org/officeDocument/2006/relationships/theme" Target="../theme/theme48.xml"/><Relationship Id="rId2" Type="http://schemas.openxmlformats.org/officeDocument/2006/relationships/slideLayout" Target="../slideLayouts/slideLayout494.xml"/><Relationship Id="rId1" Type="http://schemas.openxmlformats.org/officeDocument/2006/relationships/slideLayout" Target="../slideLayouts/slideLayout493.xml"/><Relationship Id="rId6" Type="http://schemas.openxmlformats.org/officeDocument/2006/relationships/slideLayout" Target="../slideLayouts/slideLayout498.xml"/><Relationship Id="rId11" Type="http://schemas.openxmlformats.org/officeDocument/2006/relationships/slideLayout" Target="../slideLayouts/slideLayout503.xml"/><Relationship Id="rId5" Type="http://schemas.openxmlformats.org/officeDocument/2006/relationships/slideLayout" Target="../slideLayouts/slideLayout497.xml"/><Relationship Id="rId10" Type="http://schemas.openxmlformats.org/officeDocument/2006/relationships/slideLayout" Target="../slideLayouts/slideLayout502.xml"/><Relationship Id="rId4" Type="http://schemas.openxmlformats.org/officeDocument/2006/relationships/slideLayout" Target="../slideLayouts/slideLayout496.xml"/><Relationship Id="rId9" Type="http://schemas.openxmlformats.org/officeDocument/2006/relationships/slideLayout" Target="../slideLayouts/slideLayout501.xml"/></Relationships>
</file>

<file path=ppt/slideMasters/_rels/slideMaster5.xml.rels><?xml version="1.0" encoding="UTF-8" standalone="yes"?>
<Relationships xmlns="http://schemas.openxmlformats.org/package/2006/relationships"><Relationship Id="rId8" Type="http://schemas.openxmlformats.org/officeDocument/2006/relationships/slideLayout" Target="../slideLayouts/slideLayout44.xml"/><Relationship Id="rId3" Type="http://schemas.openxmlformats.org/officeDocument/2006/relationships/slideLayout" Target="../slideLayouts/slideLayout39.xml"/><Relationship Id="rId7" Type="http://schemas.openxmlformats.org/officeDocument/2006/relationships/slideLayout" Target="../slideLayouts/slideLayout43.xml"/><Relationship Id="rId12" Type="http://schemas.openxmlformats.org/officeDocument/2006/relationships/theme" Target="../theme/theme5.xml"/><Relationship Id="rId2" Type="http://schemas.openxmlformats.org/officeDocument/2006/relationships/slideLayout" Target="../slideLayouts/slideLayout38.xml"/><Relationship Id="rId1" Type="http://schemas.openxmlformats.org/officeDocument/2006/relationships/slideLayout" Target="../slideLayouts/slideLayout37.xml"/><Relationship Id="rId6" Type="http://schemas.openxmlformats.org/officeDocument/2006/relationships/slideLayout" Target="../slideLayouts/slideLayout42.xml"/><Relationship Id="rId11" Type="http://schemas.openxmlformats.org/officeDocument/2006/relationships/slideLayout" Target="../slideLayouts/slideLayout47.xml"/><Relationship Id="rId5" Type="http://schemas.openxmlformats.org/officeDocument/2006/relationships/slideLayout" Target="../slideLayouts/slideLayout41.xml"/><Relationship Id="rId10" Type="http://schemas.openxmlformats.org/officeDocument/2006/relationships/slideLayout" Target="../slideLayouts/slideLayout46.xml"/><Relationship Id="rId4" Type="http://schemas.openxmlformats.org/officeDocument/2006/relationships/slideLayout" Target="../slideLayouts/slideLayout40.xml"/><Relationship Id="rId9" Type="http://schemas.openxmlformats.org/officeDocument/2006/relationships/slideLayout" Target="../slideLayouts/slideLayout45.xml"/></Relationships>
</file>

<file path=ppt/slideMasters/_rels/slideMaster6.xml.rels><?xml version="1.0" encoding="UTF-8" standalone="yes"?>
<Relationships xmlns="http://schemas.openxmlformats.org/package/2006/relationships"><Relationship Id="rId8" Type="http://schemas.openxmlformats.org/officeDocument/2006/relationships/slideLayout" Target="../slideLayouts/slideLayout55.xml"/><Relationship Id="rId13" Type="http://schemas.openxmlformats.org/officeDocument/2006/relationships/slideLayout" Target="../slideLayouts/slideLayout60.xml"/><Relationship Id="rId3" Type="http://schemas.openxmlformats.org/officeDocument/2006/relationships/slideLayout" Target="../slideLayouts/slideLayout50.xml"/><Relationship Id="rId7" Type="http://schemas.openxmlformats.org/officeDocument/2006/relationships/slideLayout" Target="../slideLayouts/slideLayout54.xml"/><Relationship Id="rId12" Type="http://schemas.openxmlformats.org/officeDocument/2006/relationships/slideLayout" Target="../slideLayouts/slideLayout59.xml"/><Relationship Id="rId2" Type="http://schemas.openxmlformats.org/officeDocument/2006/relationships/slideLayout" Target="../slideLayouts/slideLayout49.xml"/><Relationship Id="rId1" Type="http://schemas.openxmlformats.org/officeDocument/2006/relationships/slideLayout" Target="../slideLayouts/slideLayout48.xml"/><Relationship Id="rId6" Type="http://schemas.openxmlformats.org/officeDocument/2006/relationships/slideLayout" Target="../slideLayouts/slideLayout53.xml"/><Relationship Id="rId11" Type="http://schemas.openxmlformats.org/officeDocument/2006/relationships/slideLayout" Target="../slideLayouts/slideLayout58.xml"/><Relationship Id="rId5" Type="http://schemas.openxmlformats.org/officeDocument/2006/relationships/slideLayout" Target="../slideLayouts/slideLayout52.xml"/><Relationship Id="rId10" Type="http://schemas.openxmlformats.org/officeDocument/2006/relationships/slideLayout" Target="../slideLayouts/slideLayout57.xml"/><Relationship Id="rId4" Type="http://schemas.openxmlformats.org/officeDocument/2006/relationships/slideLayout" Target="../slideLayouts/slideLayout51.xml"/><Relationship Id="rId9" Type="http://schemas.openxmlformats.org/officeDocument/2006/relationships/slideLayout" Target="../slideLayouts/slideLayout56.xml"/><Relationship Id="rId14" Type="http://schemas.openxmlformats.org/officeDocument/2006/relationships/theme" Target="../theme/theme6.xml"/></Relationships>
</file>

<file path=ppt/slideMasters/_rels/slideMaster7.xml.rels><?xml version="1.0" encoding="UTF-8" standalone="yes"?>
<Relationships xmlns="http://schemas.openxmlformats.org/package/2006/relationships"><Relationship Id="rId8" Type="http://schemas.openxmlformats.org/officeDocument/2006/relationships/slideLayout" Target="../slideLayouts/slideLayout68.xml"/><Relationship Id="rId13" Type="http://schemas.openxmlformats.org/officeDocument/2006/relationships/theme" Target="../theme/theme7.xml"/><Relationship Id="rId3" Type="http://schemas.openxmlformats.org/officeDocument/2006/relationships/slideLayout" Target="../slideLayouts/slideLayout63.xml"/><Relationship Id="rId7" Type="http://schemas.openxmlformats.org/officeDocument/2006/relationships/slideLayout" Target="../slideLayouts/slideLayout67.xml"/><Relationship Id="rId12" Type="http://schemas.openxmlformats.org/officeDocument/2006/relationships/slideLayout" Target="../slideLayouts/slideLayout72.xml"/><Relationship Id="rId2" Type="http://schemas.openxmlformats.org/officeDocument/2006/relationships/slideLayout" Target="../slideLayouts/slideLayout62.xml"/><Relationship Id="rId16" Type="http://schemas.openxmlformats.org/officeDocument/2006/relationships/image" Target="../media/image4.png"/><Relationship Id="rId1" Type="http://schemas.openxmlformats.org/officeDocument/2006/relationships/slideLayout" Target="../slideLayouts/slideLayout61.xml"/><Relationship Id="rId6" Type="http://schemas.openxmlformats.org/officeDocument/2006/relationships/slideLayout" Target="../slideLayouts/slideLayout66.xml"/><Relationship Id="rId11" Type="http://schemas.openxmlformats.org/officeDocument/2006/relationships/slideLayout" Target="../slideLayouts/slideLayout71.xml"/><Relationship Id="rId5" Type="http://schemas.openxmlformats.org/officeDocument/2006/relationships/slideLayout" Target="../slideLayouts/slideLayout65.xml"/><Relationship Id="rId15" Type="http://schemas.openxmlformats.org/officeDocument/2006/relationships/image" Target="../media/image3.png"/><Relationship Id="rId10" Type="http://schemas.openxmlformats.org/officeDocument/2006/relationships/slideLayout" Target="../slideLayouts/slideLayout70.xml"/><Relationship Id="rId4" Type="http://schemas.openxmlformats.org/officeDocument/2006/relationships/slideLayout" Target="../slideLayouts/slideLayout64.xml"/><Relationship Id="rId9" Type="http://schemas.openxmlformats.org/officeDocument/2006/relationships/slideLayout" Target="../slideLayouts/slideLayout69.xml"/><Relationship Id="rId14" Type="http://schemas.openxmlformats.org/officeDocument/2006/relationships/image" Target="../media/image2.png"/></Relationships>
</file>

<file path=ppt/slideMasters/_rels/slideMaster8.xml.rels><?xml version="1.0" encoding="UTF-8" standalone="yes"?>
<Relationships xmlns="http://schemas.openxmlformats.org/package/2006/relationships"><Relationship Id="rId8" Type="http://schemas.openxmlformats.org/officeDocument/2006/relationships/slideLayout" Target="../slideLayouts/slideLayout80.xml"/><Relationship Id="rId3" Type="http://schemas.openxmlformats.org/officeDocument/2006/relationships/slideLayout" Target="../slideLayouts/slideLayout75.xml"/><Relationship Id="rId7" Type="http://schemas.openxmlformats.org/officeDocument/2006/relationships/slideLayout" Target="../slideLayouts/slideLayout79.xml"/><Relationship Id="rId12" Type="http://schemas.openxmlformats.org/officeDocument/2006/relationships/theme" Target="../theme/theme8.xml"/><Relationship Id="rId2" Type="http://schemas.openxmlformats.org/officeDocument/2006/relationships/slideLayout" Target="../slideLayouts/slideLayout74.xml"/><Relationship Id="rId1" Type="http://schemas.openxmlformats.org/officeDocument/2006/relationships/slideLayout" Target="../slideLayouts/slideLayout73.xml"/><Relationship Id="rId6" Type="http://schemas.openxmlformats.org/officeDocument/2006/relationships/slideLayout" Target="../slideLayouts/slideLayout78.xml"/><Relationship Id="rId11" Type="http://schemas.openxmlformats.org/officeDocument/2006/relationships/slideLayout" Target="../slideLayouts/slideLayout83.xml"/><Relationship Id="rId5" Type="http://schemas.openxmlformats.org/officeDocument/2006/relationships/slideLayout" Target="../slideLayouts/slideLayout77.xml"/><Relationship Id="rId10" Type="http://schemas.openxmlformats.org/officeDocument/2006/relationships/slideLayout" Target="../slideLayouts/slideLayout82.xml"/><Relationship Id="rId4" Type="http://schemas.openxmlformats.org/officeDocument/2006/relationships/slideLayout" Target="../slideLayouts/slideLayout76.xml"/><Relationship Id="rId9" Type="http://schemas.openxmlformats.org/officeDocument/2006/relationships/slideLayout" Target="../slideLayouts/slideLayout81.xml"/></Relationships>
</file>

<file path=ppt/slideMasters/_rels/slideMaster9.xml.rels><?xml version="1.0" encoding="UTF-8" standalone="yes"?>
<Relationships xmlns="http://schemas.openxmlformats.org/package/2006/relationships"><Relationship Id="rId8" Type="http://schemas.openxmlformats.org/officeDocument/2006/relationships/slideLayout" Target="../slideLayouts/slideLayout91.xml"/><Relationship Id="rId3" Type="http://schemas.openxmlformats.org/officeDocument/2006/relationships/slideLayout" Target="../slideLayouts/slideLayout86.xml"/><Relationship Id="rId7" Type="http://schemas.openxmlformats.org/officeDocument/2006/relationships/slideLayout" Target="../slideLayouts/slideLayout90.xml"/><Relationship Id="rId12" Type="http://schemas.openxmlformats.org/officeDocument/2006/relationships/theme" Target="../theme/theme9.xml"/><Relationship Id="rId2" Type="http://schemas.openxmlformats.org/officeDocument/2006/relationships/slideLayout" Target="../slideLayouts/slideLayout85.xml"/><Relationship Id="rId1" Type="http://schemas.openxmlformats.org/officeDocument/2006/relationships/slideLayout" Target="../slideLayouts/slideLayout84.xml"/><Relationship Id="rId6" Type="http://schemas.openxmlformats.org/officeDocument/2006/relationships/slideLayout" Target="../slideLayouts/slideLayout89.xml"/><Relationship Id="rId11" Type="http://schemas.openxmlformats.org/officeDocument/2006/relationships/slideLayout" Target="../slideLayouts/slideLayout94.xml"/><Relationship Id="rId5" Type="http://schemas.openxmlformats.org/officeDocument/2006/relationships/slideLayout" Target="../slideLayouts/slideLayout88.xml"/><Relationship Id="rId10" Type="http://schemas.openxmlformats.org/officeDocument/2006/relationships/slideLayout" Target="../slideLayouts/slideLayout93.xml"/><Relationship Id="rId4" Type="http://schemas.openxmlformats.org/officeDocument/2006/relationships/slideLayout" Target="../slideLayouts/slideLayout87.xml"/><Relationship Id="rId9" Type="http://schemas.openxmlformats.org/officeDocument/2006/relationships/slideLayout" Target="../slideLayouts/slideLayout92.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18786" name="Rectangle 3"/>
          <p:cNvSpPr>
            <a:spLocks noGrp="1" noChangeArrowheads="1"/>
          </p:cNvSpPr>
          <p:nvPr>
            <p:ph type="title"/>
          </p:nvPr>
        </p:nvSpPr>
        <p:spPr bwMode="auto">
          <a:xfrm>
            <a:off x="1066800" y="609600"/>
            <a:ext cx="7010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18787" name="Rectangle 4"/>
          <p:cNvSpPr>
            <a:spLocks noGrp="1" noChangeArrowheads="1"/>
          </p:cNvSpPr>
          <p:nvPr>
            <p:ph type="body" idx="1"/>
          </p:nvPr>
        </p:nvSpPr>
        <p:spPr bwMode="auto">
          <a:xfrm>
            <a:off x="685800" y="1981200"/>
            <a:ext cx="7772400" cy="4038600"/>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 name="Rectangle 1029"/>
          <p:cNvSpPr>
            <a:spLocks noGrp="1" noChangeArrowheads="1"/>
          </p:cNvSpPr>
          <p:nvPr>
            <p:ph type="dt" sz="half" idx="2"/>
          </p:nvPr>
        </p:nvSpPr>
        <p:spPr bwMode="auto">
          <a:xfrm>
            <a:off x="914400" y="6248400"/>
            <a:ext cx="1676400" cy="457200"/>
          </a:xfrm>
          <a:prstGeom prst="rect">
            <a:avLst/>
          </a:prstGeom>
          <a:ln>
            <a:miter lim="800000"/>
            <a:headEnd/>
            <a:tailEnd/>
          </a:ln>
        </p:spPr>
        <p:txBody>
          <a:bodyPr vert="horz" wrap="square" lIns="91440" tIns="45720" rIns="91440" bIns="45720" numCol="1" anchor="t" anchorCtr="0" compatLnSpc="1">
            <a:prstTxWarp prst="textNoShape">
              <a:avLst/>
            </a:prstTxWarp>
          </a:bodyPr>
          <a:lstStyle>
            <a:lvl1pPr>
              <a:defRPr sz="1400">
                <a:solidFill>
                  <a:schemeClr val="tx2"/>
                </a:solidFill>
                <a:latin typeface="Comic Sans MS" pitchFamily="-111" charset="0"/>
                <a:ea typeface="+mn-ea"/>
                <a:cs typeface="+mn-cs"/>
              </a:defRPr>
            </a:lvl1pPr>
          </a:lstStyle>
          <a:p>
            <a:pPr defTabSz="914400" eaLnBrk="0" fontAlgn="base" hangingPunct="0">
              <a:spcBef>
                <a:spcPct val="0"/>
              </a:spcBef>
              <a:spcAft>
                <a:spcPct val="0"/>
              </a:spcAft>
              <a:defRPr/>
            </a:pPr>
            <a:endParaRPr lang="en-US">
              <a:solidFill>
                <a:srgbClr val="FFFFFF"/>
              </a:solidFill>
            </a:endParaRPr>
          </a:p>
        </p:txBody>
      </p:sp>
      <p:sp>
        <p:nvSpPr>
          <p:cNvPr id="10" name="Rectangle 1030"/>
          <p:cNvSpPr>
            <a:spLocks noGrp="1" noChangeArrowheads="1"/>
          </p:cNvSpPr>
          <p:nvPr>
            <p:ph type="ftr" sz="quarter" idx="3"/>
          </p:nvPr>
        </p:nvSpPr>
        <p:spPr bwMode="auto">
          <a:xfrm>
            <a:off x="3124200" y="6248400"/>
            <a:ext cx="2895600" cy="457200"/>
          </a:xfrm>
          <a:prstGeom prst="rect">
            <a:avLst/>
          </a:prstGeom>
          <a:ln>
            <a:miter lim="800000"/>
            <a:headEnd/>
            <a:tailEnd/>
          </a:ln>
        </p:spPr>
        <p:txBody>
          <a:bodyPr vert="horz" wrap="square" lIns="91440" tIns="45720" rIns="91440" bIns="45720" numCol="1" anchor="t" anchorCtr="0" compatLnSpc="1">
            <a:prstTxWarp prst="textNoShape">
              <a:avLst/>
            </a:prstTxWarp>
          </a:bodyPr>
          <a:lstStyle>
            <a:lvl1pPr algn="ctr">
              <a:defRPr sz="1400">
                <a:solidFill>
                  <a:schemeClr val="tx2"/>
                </a:solidFill>
                <a:latin typeface="Comic Sans MS" pitchFamily="-111" charset="0"/>
                <a:ea typeface="+mn-ea"/>
                <a:cs typeface="+mn-cs"/>
              </a:defRPr>
            </a:lvl1pPr>
          </a:lstStyle>
          <a:p>
            <a:pPr defTabSz="914400" eaLnBrk="0" fontAlgn="base" hangingPunct="0">
              <a:spcBef>
                <a:spcPct val="0"/>
              </a:spcBef>
              <a:spcAft>
                <a:spcPct val="0"/>
              </a:spcAft>
              <a:defRPr/>
            </a:pPr>
            <a:endParaRPr lang="en-US">
              <a:solidFill>
                <a:srgbClr val="FFFFFF"/>
              </a:solidFill>
            </a:endParaRPr>
          </a:p>
        </p:txBody>
      </p:sp>
      <p:sp>
        <p:nvSpPr>
          <p:cNvPr id="11" name="Rectangle 1031"/>
          <p:cNvSpPr>
            <a:spLocks noGrp="1" noChangeArrowheads="1"/>
          </p:cNvSpPr>
          <p:nvPr>
            <p:ph type="sldNum" sz="quarter" idx="4"/>
          </p:nvPr>
        </p:nvSpPr>
        <p:spPr bwMode="auto">
          <a:xfrm>
            <a:off x="6553200" y="6248400"/>
            <a:ext cx="1676400" cy="457200"/>
          </a:xfrm>
          <a:prstGeom prst="rect">
            <a:avLst/>
          </a:prstGeom>
          <a:ln>
            <a:miter lim="800000"/>
            <a:headEnd/>
            <a:tailEnd/>
          </a:ln>
        </p:spPr>
        <p:txBody>
          <a:bodyPr vert="horz" wrap="square" lIns="91440" tIns="45720" rIns="91440" bIns="45720" numCol="1" anchor="t" anchorCtr="0" compatLnSpc="1">
            <a:prstTxWarp prst="textNoShape">
              <a:avLst/>
            </a:prstTxWarp>
          </a:bodyPr>
          <a:lstStyle>
            <a:lvl1pPr algn="r">
              <a:defRPr sz="1400">
                <a:solidFill>
                  <a:schemeClr val="tx2"/>
                </a:solidFill>
              </a:defRPr>
            </a:lvl1pPr>
          </a:lstStyle>
          <a:p>
            <a:pPr defTabSz="914400" eaLnBrk="0" fontAlgn="base" hangingPunct="0">
              <a:spcBef>
                <a:spcPct val="0"/>
              </a:spcBef>
              <a:spcAft>
                <a:spcPct val="0"/>
              </a:spcAft>
              <a:defRPr/>
            </a:pPr>
            <a:fld id="{EE26C0F3-8372-514F-AB9F-A901F7DFB9B1}" type="slidenum">
              <a:rPr lang="en-US">
                <a:solidFill>
                  <a:srgbClr val="FFFFFF"/>
                </a:solidFill>
                <a:latin typeface="Comic Sans MS" charset="0"/>
                <a:ea typeface="ＭＳ Ｐゴシック" charset="0"/>
                <a:cs typeface="ＭＳ Ｐゴシック" charset="0"/>
              </a:rPr>
              <a:pPr defTabSz="914400" eaLnBrk="0" fontAlgn="base" hangingPunct="0">
                <a:spcBef>
                  <a:spcPct val="0"/>
                </a:spcBef>
                <a:spcAft>
                  <a:spcPct val="0"/>
                </a:spcAft>
                <a:defRPr/>
              </a:pPr>
              <a:t>‹#›</a:t>
            </a:fld>
            <a:endParaRPr lang="en-US">
              <a:solidFill>
                <a:srgbClr val="FFFFFF"/>
              </a:solidFill>
              <a:latin typeface="Comic Sans MS" charset="0"/>
              <a:ea typeface="ＭＳ Ｐゴシック" charset="0"/>
              <a:cs typeface="ＭＳ Ｐゴシック" charset="0"/>
            </a:endParaRPr>
          </a:p>
        </p:txBody>
      </p:sp>
    </p:spTree>
    <p:extLst>
      <p:ext uri="{BB962C8B-B14F-4D97-AF65-F5344CB8AC3E}">
        <p14:creationId xmlns:p14="http://schemas.microsoft.com/office/powerpoint/2010/main" val="3563920891"/>
      </p:ext>
    </p:extLst>
  </p:cSld>
  <p:clrMap bg1="lt1" tx1="dk1" bg2="lt2" tx2="dk2" accent1="accent1" accent2="accent2" accent3="accent3" accent4="accent4" accent5="accent5" accent6="accent6" hlink="hlink" folHlink="folHlink"/>
  <p:sldLayoutIdLst>
    <p:sldLayoutId id="2147483661" r:id="rId1"/>
  </p:sldLayoutIdLst>
  <p:transition/>
  <p:hf sldNum="0" hdr="0" ftr="0" dt="0"/>
  <p:txStyles>
    <p:titleStyle>
      <a:lvl1pPr algn="ctr" rtl="0" eaLnBrk="0" fontAlgn="base" hangingPunct="0">
        <a:spcBef>
          <a:spcPct val="0"/>
        </a:spcBef>
        <a:spcAft>
          <a:spcPct val="0"/>
        </a:spcAft>
        <a:defRPr sz="4400" b="1">
          <a:solidFill>
            <a:schemeClr val="tx1"/>
          </a:solidFill>
          <a:latin typeface="Arial" pitchFamily="-111" charset="0"/>
          <a:ea typeface="ＭＳ Ｐゴシック" pitchFamily="-111" charset="-128"/>
          <a:cs typeface="ＭＳ Ｐゴシック" pitchFamily="-111" charset="-128"/>
        </a:defRPr>
      </a:lvl1pPr>
      <a:lvl2pPr algn="ctr" rtl="0" eaLnBrk="0" fontAlgn="base" hangingPunct="0">
        <a:spcBef>
          <a:spcPct val="0"/>
        </a:spcBef>
        <a:spcAft>
          <a:spcPct val="0"/>
        </a:spcAft>
        <a:defRPr sz="4400" b="1">
          <a:solidFill>
            <a:schemeClr val="tx1"/>
          </a:solidFill>
          <a:latin typeface="Arial" pitchFamily="-112"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b="1">
          <a:solidFill>
            <a:schemeClr val="tx1"/>
          </a:solidFill>
          <a:latin typeface="Arial" pitchFamily="-112"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b="1">
          <a:solidFill>
            <a:schemeClr val="tx1"/>
          </a:solidFill>
          <a:latin typeface="Arial" pitchFamily="-112"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b="1">
          <a:solidFill>
            <a:schemeClr val="tx1"/>
          </a:solidFill>
          <a:latin typeface="Arial" pitchFamily="-112" charset="0"/>
          <a:ea typeface="ＭＳ Ｐゴシック" pitchFamily="-112" charset="-128"/>
          <a:cs typeface="ＭＳ Ｐゴシック" pitchFamily="-112" charset="-128"/>
        </a:defRPr>
      </a:lvl5pPr>
      <a:lvl6pPr marL="457200" algn="ctr" rtl="0" fontAlgn="base">
        <a:spcBef>
          <a:spcPct val="0"/>
        </a:spcBef>
        <a:spcAft>
          <a:spcPct val="0"/>
        </a:spcAft>
        <a:defRPr sz="4400" b="1">
          <a:solidFill>
            <a:schemeClr val="tx1"/>
          </a:solidFill>
          <a:latin typeface="Arial" pitchFamily="-112" charset="0"/>
          <a:ea typeface="ＭＳ Ｐゴシック" pitchFamily="-112" charset="-128"/>
          <a:cs typeface="ＭＳ Ｐゴシック" pitchFamily="-112" charset="-128"/>
        </a:defRPr>
      </a:lvl6pPr>
      <a:lvl7pPr marL="914400" algn="ctr" rtl="0" fontAlgn="base">
        <a:spcBef>
          <a:spcPct val="0"/>
        </a:spcBef>
        <a:spcAft>
          <a:spcPct val="0"/>
        </a:spcAft>
        <a:defRPr sz="4400" b="1">
          <a:solidFill>
            <a:schemeClr val="tx1"/>
          </a:solidFill>
          <a:latin typeface="Arial" pitchFamily="-112" charset="0"/>
          <a:ea typeface="ＭＳ Ｐゴシック" pitchFamily="-112" charset="-128"/>
          <a:cs typeface="ＭＳ Ｐゴシック" pitchFamily="-112" charset="-128"/>
        </a:defRPr>
      </a:lvl7pPr>
      <a:lvl8pPr marL="1371600" algn="ctr" rtl="0" fontAlgn="base">
        <a:spcBef>
          <a:spcPct val="0"/>
        </a:spcBef>
        <a:spcAft>
          <a:spcPct val="0"/>
        </a:spcAft>
        <a:defRPr sz="4400" b="1">
          <a:solidFill>
            <a:schemeClr val="tx1"/>
          </a:solidFill>
          <a:latin typeface="Arial" pitchFamily="-112" charset="0"/>
          <a:ea typeface="ＭＳ Ｐゴシック" pitchFamily="-112" charset="-128"/>
          <a:cs typeface="ＭＳ Ｐゴシック" pitchFamily="-112" charset="-128"/>
        </a:defRPr>
      </a:lvl8pPr>
      <a:lvl9pPr marL="1828800" algn="ctr" rtl="0" fontAlgn="base">
        <a:spcBef>
          <a:spcPct val="0"/>
        </a:spcBef>
        <a:spcAft>
          <a:spcPct val="0"/>
        </a:spcAft>
        <a:defRPr sz="4400" b="1">
          <a:solidFill>
            <a:schemeClr val="tx1"/>
          </a:solidFill>
          <a:latin typeface="Arial" pitchFamily="-112" charset="0"/>
          <a:ea typeface="ＭＳ Ｐゴシック" pitchFamily="-112" charset="-128"/>
          <a:cs typeface="ＭＳ Ｐゴシック" pitchFamily="-112" charset="-128"/>
        </a:defRPr>
      </a:lvl9pPr>
    </p:titleStyle>
    <p:bodyStyle>
      <a:lvl1pPr marL="342900" indent="-342900" algn="l" rtl="0" eaLnBrk="0" fontAlgn="base" hangingPunct="0">
        <a:spcBef>
          <a:spcPct val="20000"/>
        </a:spcBef>
        <a:spcAft>
          <a:spcPct val="0"/>
        </a:spcAft>
        <a:buChar char="•"/>
        <a:defRPr sz="3200">
          <a:solidFill>
            <a:schemeClr val="tx1"/>
          </a:solidFill>
          <a:latin typeface="Arial" pitchFamily="-111" charset="0"/>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har char="–"/>
        <a:defRPr sz="2800">
          <a:solidFill>
            <a:schemeClr val="tx1"/>
          </a:solidFill>
          <a:latin typeface="Arial" pitchFamily="-111" charset="0"/>
          <a:ea typeface="ＭＳ Ｐゴシック" pitchFamily="-111" charset="-128"/>
        </a:defRPr>
      </a:lvl2pPr>
      <a:lvl3pPr marL="1143000" indent="-228600" algn="l" rtl="0" eaLnBrk="0" fontAlgn="base" hangingPunct="0">
        <a:spcBef>
          <a:spcPct val="20000"/>
        </a:spcBef>
        <a:spcAft>
          <a:spcPct val="0"/>
        </a:spcAft>
        <a:buChar char="•"/>
        <a:defRPr sz="2400">
          <a:solidFill>
            <a:schemeClr val="tx1"/>
          </a:solidFill>
          <a:latin typeface="Arial" pitchFamily="-111" charset="0"/>
          <a:ea typeface="ＭＳ Ｐゴシック" charset="0"/>
          <a:cs typeface="Geneva" charset="-128"/>
        </a:defRPr>
      </a:lvl3pPr>
      <a:lvl4pPr marL="1600200" indent="-228600" algn="l" rtl="0" eaLnBrk="0" fontAlgn="base" hangingPunct="0">
        <a:spcBef>
          <a:spcPct val="20000"/>
        </a:spcBef>
        <a:spcAft>
          <a:spcPct val="0"/>
        </a:spcAft>
        <a:buChar char="–"/>
        <a:defRPr sz="2000">
          <a:solidFill>
            <a:schemeClr val="tx1"/>
          </a:solidFill>
          <a:latin typeface="Arial" pitchFamily="-111" charset="0"/>
          <a:ea typeface="Geneva" charset="-128"/>
          <a:cs typeface="Geneva" charset="0"/>
        </a:defRPr>
      </a:lvl4pPr>
      <a:lvl5pPr marL="2057400" indent="-228600" algn="l" rtl="0" eaLnBrk="0" fontAlgn="base" hangingPunct="0">
        <a:spcBef>
          <a:spcPct val="20000"/>
        </a:spcBef>
        <a:spcAft>
          <a:spcPct val="0"/>
        </a:spcAft>
        <a:buChar char="»"/>
        <a:defRPr sz="2000">
          <a:solidFill>
            <a:schemeClr val="tx1"/>
          </a:solidFill>
          <a:latin typeface="Arial" pitchFamily="-111" charset="0"/>
          <a:ea typeface="ＭＳ Ｐゴシック" charset="-128"/>
          <a:cs typeface="ＭＳ Ｐゴシック" charset="-128"/>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28002" name="Rectangle 2"/>
          <p:cNvSpPr>
            <a:spLocks noGrp="1" noChangeArrowheads="1"/>
          </p:cNvSpPr>
          <p:nvPr>
            <p:ph type="title"/>
          </p:nvPr>
        </p:nvSpPr>
        <p:spPr bwMode="auto">
          <a:xfrm>
            <a:off x="304800" y="274638"/>
            <a:ext cx="88392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28003" name="Rectangle 3"/>
          <p:cNvSpPr>
            <a:spLocks noGrp="1" noChangeArrowheads="1"/>
          </p:cNvSpPr>
          <p:nvPr>
            <p:ph type="body" idx="1"/>
          </p:nvPr>
        </p:nvSpPr>
        <p:spPr bwMode="auto">
          <a:xfrm>
            <a:off x="1295400" y="1676400"/>
            <a:ext cx="7467600" cy="44497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18788" name="Rectangle 4"/>
          <p:cNvSpPr>
            <a:spLocks noGrp="1" noChangeArrowheads="1"/>
          </p:cNvSpPr>
          <p:nvPr>
            <p:ph type="dt" sz="half" idx="2"/>
          </p:nvPr>
        </p:nvSpPr>
        <p:spPr bwMode="auto">
          <a:xfrm>
            <a:off x="457200" y="6245225"/>
            <a:ext cx="2133600" cy="476250"/>
          </a:xfrm>
          <a:prstGeom prst="rect">
            <a:avLst/>
          </a:prstGeom>
          <a:noFill/>
          <a:ln>
            <a:noFill/>
          </a:ln>
          <a:effectLst/>
        </p:spPr>
        <p:txBody>
          <a:bodyPr vert="horz" wrap="square" lIns="91440" tIns="45720" rIns="91440" bIns="45720" numCol="1" anchor="t" anchorCtr="0" compatLnSpc="1">
            <a:prstTxWarp prst="textNoShape">
              <a:avLst/>
            </a:prstTxWarp>
          </a:bodyPr>
          <a:lstStyle>
            <a:lvl1pPr eaLnBrk="1" hangingPunct="1">
              <a:defRPr sz="1400">
                <a:solidFill>
                  <a:srgbClr val="000000"/>
                </a:solidFill>
                <a:latin typeface="Arial" charset="0"/>
                <a:ea typeface="ＭＳ Ｐゴシック" charset="0"/>
                <a:cs typeface="ＭＳ Ｐゴシック" charset="0"/>
              </a:defRPr>
            </a:lvl1pPr>
          </a:lstStyle>
          <a:p>
            <a:pPr defTabSz="914400" fontAlgn="base">
              <a:spcBef>
                <a:spcPct val="0"/>
              </a:spcBef>
              <a:spcAft>
                <a:spcPct val="0"/>
              </a:spcAft>
              <a:defRPr/>
            </a:pPr>
            <a:endParaRPr lang="en-US"/>
          </a:p>
        </p:txBody>
      </p:sp>
      <p:sp>
        <p:nvSpPr>
          <p:cNvPr id="118789" name="Rectangle 5"/>
          <p:cNvSpPr>
            <a:spLocks noGrp="1" noChangeArrowheads="1"/>
          </p:cNvSpPr>
          <p:nvPr>
            <p:ph type="ftr" sz="quarter" idx="3"/>
          </p:nvPr>
        </p:nvSpPr>
        <p:spPr bwMode="auto">
          <a:xfrm>
            <a:off x="3124200" y="6245225"/>
            <a:ext cx="2895600" cy="476250"/>
          </a:xfrm>
          <a:prstGeom prst="rect">
            <a:avLst/>
          </a:prstGeom>
          <a:noFill/>
          <a:ln>
            <a:noFill/>
          </a:ln>
          <a:effectLst/>
        </p:spPr>
        <p:txBody>
          <a:bodyPr vert="horz" wrap="square" lIns="91440" tIns="45720" rIns="91440" bIns="45720" numCol="1" anchor="t" anchorCtr="0" compatLnSpc="1">
            <a:prstTxWarp prst="textNoShape">
              <a:avLst/>
            </a:prstTxWarp>
          </a:bodyPr>
          <a:lstStyle>
            <a:lvl1pPr algn="ctr" eaLnBrk="1" hangingPunct="1">
              <a:defRPr sz="1400">
                <a:solidFill>
                  <a:srgbClr val="000000"/>
                </a:solidFill>
                <a:latin typeface="Arial" charset="0"/>
                <a:ea typeface="ＭＳ Ｐゴシック" charset="0"/>
                <a:cs typeface="ＭＳ Ｐゴシック" charset="0"/>
              </a:defRPr>
            </a:lvl1pPr>
          </a:lstStyle>
          <a:p>
            <a:pPr defTabSz="914400" fontAlgn="base">
              <a:spcBef>
                <a:spcPct val="0"/>
              </a:spcBef>
              <a:spcAft>
                <a:spcPct val="0"/>
              </a:spcAft>
              <a:defRPr/>
            </a:pPr>
            <a:endParaRPr lang="en-US"/>
          </a:p>
        </p:txBody>
      </p:sp>
      <p:sp>
        <p:nvSpPr>
          <p:cNvPr id="118790" name="Rectangle 6"/>
          <p:cNvSpPr>
            <a:spLocks noGrp="1" noChangeArrowheads="1"/>
          </p:cNvSpPr>
          <p:nvPr>
            <p:ph type="sldNum" sz="quarter" idx="4"/>
          </p:nvPr>
        </p:nvSpPr>
        <p:spPr bwMode="auto">
          <a:xfrm>
            <a:off x="6553200" y="6245225"/>
            <a:ext cx="2133600" cy="476250"/>
          </a:xfrm>
          <a:prstGeom prst="rect">
            <a:avLst/>
          </a:prstGeom>
          <a:noFill/>
          <a:ln>
            <a:noFill/>
          </a:ln>
          <a:effectLst/>
        </p:spPr>
        <p:txBody>
          <a:bodyPr vert="horz" wrap="square" lIns="91440" tIns="45720" rIns="91440" bIns="45720" numCol="1" anchor="t" anchorCtr="0" compatLnSpc="1">
            <a:prstTxWarp prst="textNoShape">
              <a:avLst/>
            </a:prstTxWarp>
          </a:bodyPr>
          <a:lstStyle>
            <a:lvl1pPr algn="r" eaLnBrk="1" hangingPunct="1">
              <a:defRPr sz="1400">
                <a:solidFill>
                  <a:srgbClr val="000000"/>
                </a:solidFill>
                <a:latin typeface="Arial" charset="0"/>
              </a:defRPr>
            </a:lvl1pPr>
          </a:lstStyle>
          <a:p>
            <a:pPr defTabSz="914400" fontAlgn="base">
              <a:spcBef>
                <a:spcPct val="0"/>
              </a:spcBef>
              <a:spcAft>
                <a:spcPct val="0"/>
              </a:spcAft>
              <a:defRPr/>
            </a:pPr>
            <a:fld id="{FB3283C1-A511-AD47-99AB-A12F7AAE778C}" type="slidenum">
              <a:rPr lang="en-US">
                <a:ea typeface="ＭＳ Ｐゴシック" charset="0"/>
                <a:cs typeface="ＭＳ Ｐゴシック" charset="0"/>
              </a:rPr>
              <a:pPr defTabSz="914400" fontAlgn="base">
                <a:spcBef>
                  <a:spcPct val="0"/>
                </a:spcBef>
                <a:spcAft>
                  <a:spcPct val="0"/>
                </a:spcAft>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1716747795"/>
      </p:ext>
    </p:extLst>
  </p:cSld>
  <p:clrMap bg1="lt1" tx1="dk1" bg2="lt2" tx2="dk2" accent1="accent1" accent2="accent2" accent3="accent3" accent4="accent4" accent5="accent5" accent6="accent6" hlink="hlink" folHlink="folHlink"/>
  <p:sldLayoutIdLst>
    <p:sldLayoutId id="2147483815" r:id="rId1"/>
    <p:sldLayoutId id="2147483816" r:id="rId2"/>
    <p:sldLayoutId id="2147483817" r:id="rId3"/>
    <p:sldLayoutId id="2147483818" r:id="rId4"/>
    <p:sldLayoutId id="2147483819" r:id="rId5"/>
    <p:sldLayoutId id="2147483820" r:id="rId6"/>
    <p:sldLayoutId id="2147483821" r:id="rId7"/>
    <p:sldLayoutId id="2147483822" r:id="rId8"/>
    <p:sldLayoutId id="2147483823" r:id="rId9"/>
    <p:sldLayoutId id="2147483824" r:id="rId10"/>
    <p:sldLayoutId id="2147483825" r:id="rId11"/>
  </p:sldLayoutIdLst>
  <p:transition/>
  <p:txStyles>
    <p:titleStyle>
      <a:lvl1pPr algn="ctr" rtl="0" eaLnBrk="0" fontAlgn="base" hangingPunct="0">
        <a:spcBef>
          <a:spcPct val="0"/>
        </a:spcBef>
        <a:spcAft>
          <a:spcPct val="0"/>
        </a:spcAft>
        <a:defRPr sz="4400" b="1">
          <a:solidFill>
            <a:schemeClr val="tx1"/>
          </a:solidFill>
          <a:latin typeface="+mj-lt"/>
          <a:ea typeface="+mj-ea"/>
          <a:cs typeface="ＭＳ Ｐゴシック" charset="0"/>
        </a:defRPr>
      </a:lvl1pPr>
      <a:lvl2pPr algn="ctr" rtl="0" eaLnBrk="0" fontAlgn="base" hangingPunct="0">
        <a:spcBef>
          <a:spcPct val="0"/>
        </a:spcBef>
        <a:spcAft>
          <a:spcPct val="0"/>
        </a:spcAft>
        <a:defRPr sz="4400" b="1">
          <a:solidFill>
            <a:schemeClr val="tx1"/>
          </a:solidFill>
          <a:latin typeface="Arial" charset="0"/>
          <a:ea typeface="ＭＳ Ｐゴシック" charset="0"/>
          <a:cs typeface="ＭＳ Ｐゴシック" charset="0"/>
        </a:defRPr>
      </a:lvl2pPr>
      <a:lvl3pPr algn="ctr" rtl="0" eaLnBrk="0" fontAlgn="base" hangingPunct="0">
        <a:spcBef>
          <a:spcPct val="0"/>
        </a:spcBef>
        <a:spcAft>
          <a:spcPct val="0"/>
        </a:spcAft>
        <a:defRPr sz="4400" b="1">
          <a:solidFill>
            <a:schemeClr val="tx1"/>
          </a:solidFill>
          <a:latin typeface="Arial" charset="0"/>
          <a:ea typeface="ＭＳ Ｐゴシック" charset="0"/>
          <a:cs typeface="ＭＳ Ｐゴシック" charset="0"/>
        </a:defRPr>
      </a:lvl3pPr>
      <a:lvl4pPr algn="ctr" rtl="0" eaLnBrk="0" fontAlgn="base" hangingPunct="0">
        <a:spcBef>
          <a:spcPct val="0"/>
        </a:spcBef>
        <a:spcAft>
          <a:spcPct val="0"/>
        </a:spcAft>
        <a:defRPr sz="4400" b="1">
          <a:solidFill>
            <a:schemeClr val="tx1"/>
          </a:solidFill>
          <a:latin typeface="Arial" charset="0"/>
          <a:ea typeface="ＭＳ Ｐゴシック" charset="0"/>
          <a:cs typeface="ＭＳ Ｐゴシック" charset="0"/>
        </a:defRPr>
      </a:lvl4pPr>
      <a:lvl5pPr algn="ctr" rtl="0" eaLnBrk="0" fontAlgn="base" hangingPunct="0">
        <a:spcBef>
          <a:spcPct val="0"/>
        </a:spcBef>
        <a:spcAft>
          <a:spcPct val="0"/>
        </a:spcAft>
        <a:defRPr sz="4400" b="1">
          <a:solidFill>
            <a:schemeClr val="tx1"/>
          </a:solidFill>
          <a:latin typeface="Arial" charset="0"/>
          <a:ea typeface="ＭＳ Ｐゴシック" charset="0"/>
          <a:cs typeface="ＭＳ Ｐゴシック" charset="0"/>
        </a:defRPr>
      </a:lvl5pPr>
      <a:lvl6pPr marL="457200" algn="ctr" rtl="0" fontAlgn="base">
        <a:spcBef>
          <a:spcPct val="0"/>
        </a:spcBef>
        <a:spcAft>
          <a:spcPct val="0"/>
        </a:spcAft>
        <a:defRPr sz="4400" b="1">
          <a:solidFill>
            <a:schemeClr val="tx1"/>
          </a:solidFill>
          <a:latin typeface="Arial" charset="0"/>
          <a:ea typeface="ＭＳ Ｐゴシック" charset="0"/>
        </a:defRPr>
      </a:lvl6pPr>
      <a:lvl7pPr marL="914400" algn="ctr" rtl="0" fontAlgn="base">
        <a:spcBef>
          <a:spcPct val="0"/>
        </a:spcBef>
        <a:spcAft>
          <a:spcPct val="0"/>
        </a:spcAft>
        <a:defRPr sz="4400" b="1">
          <a:solidFill>
            <a:schemeClr val="tx1"/>
          </a:solidFill>
          <a:latin typeface="Arial" charset="0"/>
          <a:ea typeface="ＭＳ Ｐゴシック" charset="0"/>
        </a:defRPr>
      </a:lvl7pPr>
      <a:lvl8pPr marL="1371600" algn="ctr" rtl="0" fontAlgn="base">
        <a:spcBef>
          <a:spcPct val="0"/>
        </a:spcBef>
        <a:spcAft>
          <a:spcPct val="0"/>
        </a:spcAft>
        <a:defRPr sz="4400" b="1">
          <a:solidFill>
            <a:schemeClr val="tx1"/>
          </a:solidFill>
          <a:latin typeface="Arial" charset="0"/>
          <a:ea typeface="ＭＳ Ｐゴシック" charset="0"/>
        </a:defRPr>
      </a:lvl8pPr>
      <a:lvl9pPr marL="1828800" algn="ctr" rtl="0" fontAlgn="base">
        <a:spcBef>
          <a:spcPct val="0"/>
        </a:spcBef>
        <a:spcAft>
          <a:spcPct val="0"/>
        </a:spcAft>
        <a:defRPr sz="4400" b="1">
          <a:solidFill>
            <a:schemeClr val="tx1"/>
          </a:solidFill>
          <a:latin typeface="Arial" charset="0"/>
          <a:ea typeface="ＭＳ Ｐゴシック"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ＭＳ Ｐゴシック" charset="0"/>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ヒラギノ角ゴ Pro W3" charset="-128"/>
          <a:cs typeface="ヒラギノ角ゴ Pro W3" charset="-128"/>
        </a:defRPr>
      </a:lvl3pPr>
      <a:lvl4pPr marL="1600200" indent="-228600" algn="l" rtl="0" eaLnBrk="0" fontAlgn="base" hangingPunct="0">
        <a:spcBef>
          <a:spcPct val="20000"/>
        </a:spcBef>
        <a:spcAft>
          <a:spcPct val="0"/>
        </a:spcAft>
        <a:buChar char="–"/>
        <a:defRPr sz="2000">
          <a:solidFill>
            <a:schemeClr val="tx1"/>
          </a:solidFill>
          <a:latin typeface="+mn-lt"/>
          <a:ea typeface="ヒラギノ角ゴ Pro W3" charset="-128"/>
          <a:cs typeface="ヒラギノ角ゴ Pro W3" charset="0"/>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charset="-128"/>
          <a:cs typeface="ＭＳ Ｐゴシック" charset="-128"/>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40290"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402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21860" name="Rectangle 4"/>
          <p:cNvSpPr>
            <a:spLocks noGrp="1" noChangeArrowheads="1"/>
          </p:cNvSpPr>
          <p:nvPr>
            <p:ph type="dt" sz="half" idx="2"/>
          </p:nvPr>
        </p:nvSpPr>
        <p:spPr bwMode="auto">
          <a:xfrm>
            <a:off x="685800" y="6248400"/>
            <a:ext cx="1905000" cy="457200"/>
          </a:xfrm>
          <a:prstGeom prst="rect">
            <a:avLst/>
          </a:prstGeom>
          <a:noFill/>
          <a:ln>
            <a:noFill/>
          </a:ln>
          <a:effectLst/>
        </p:spPr>
        <p:txBody>
          <a:bodyPr vert="horz" wrap="square" lIns="91440" tIns="45720" rIns="91440" bIns="45720" numCol="1" anchor="t" anchorCtr="0" compatLnSpc="1">
            <a:prstTxWarp prst="textNoShape">
              <a:avLst/>
            </a:prstTxWarp>
          </a:bodyPr>
          <a:lstStyle>
            <a:lvl1pPr>
              <a:defRPr sz="1400">
                <a:solidFill>
                  <a:srgbClr val="FFFFFF"/>
                </a:solidFill>
                <a:latin typeface="+mn-lt"/>
                <a:ea typeface="ＭＳ Ｐゴシック" charset="0"/>
                <a:cs typeface="ＭＳ Ｐゴシック" charset="0"/>
              </a:defRPr>
            </a:lvl1pPr>
          </a:lstStyle>
          <a:p>
            <a:pPr defTabSz="914400" eaLnBrk="0" fontAlgn="base" hangingPunct="0">
              <a:spcBef>
                <a:spcPct val="0"/>
              </a:spcBef>
              <a:spcAft>
                <a:spcPct val="0"/>
              </a:spcAft>
              <a:defRPr/>
            </a:pPr>
            <a:endParaRPr lang="en-US">
              <a:latin typeface="Arial Black"/>
            </a:endParaRPr>
          </a:p>
        </p:txBody>
      </p:sp>
      <p:sp>
        <p:nvSpPr>
          <p:cNvPr id="121861" name="Rectangle 5"/>
          <p:cNvSpPr>
            <a:spLocks noGrp="1" noChangeArrowheads="1"/>
          </p:cNvSpPr>
          <p:nvPr>
            <p:ph type="ftr" sz="quarter" idx="3"/>
          </p:nvPr>
        </p:nvSpPr>
        <p:spPr bwMode="auto">
          <a:xfrm>
            <a:off x="3124200" y="6248400"/>
            <a:ext cx="2895600" cy="457200"/>
          </a:xfrm>
          <a:prstGeom prst="rect">
            <a:avLst/>
          </a:prstGeom>
          <a:noFill/>
          <a:ln>
            <a:noFill/>
          </a:ln>
          <a:effectLst/>
        </p:spPr>
        <p:txBody>
          <a:bodyPr vert="horz" wrap="square" lIns="91440" tIns="45720" rIns="91440" bIns="45720" numCol="1" anchor="t" anchorCtr="0" compatLnSpc="1">
            <a:prstTxWarp prst="textNoShape">
              <a:avLst/>
            </a:prstTxWarp>
          </a:bodyPr>
          <a:lstStyle>
            <a:lvl1pPr algn="ctr">
              <a:defRPr sz="1400">
                <a:solidFill>
                  <a:srgbClr val="FFFFFF"/>
                </a:solidFill>
                <a:latin typeface="+mn-lt"/>
                <a:ea typeface="ＭＳ Ｐゴシック" charset="0"/>
                <a:cs typeface="ＭＳ Ｐゴシック" charset="0"/>
              </a:defRPr>
            </a:lvl1pPr>
          </a:lstStyle>
          <a:p>
            <a:pPr defTabSz="914400" eaLnBrk="0" fontAlgn="base" hangingPunct="0">
              <a:spcBef>
                <a:spcPct val="0"/>
              </a:spcBef>
              <a:spcAft>
                <a:spcPct val="0"/>
              </a:spcAft>
              <a:defRPr/>
            </a:pPr>
            <a:endParaRPr lang="en-US">
              <a:latin typeface="Arial Black"/>
            </a:endParaRPr>
          </a:p>
        </p:txBody>
      </p:sp>
      <p:sp>
        <p:nvSpPr>
          <p:cNvPr id="121862" name="Rectangle 6"/>
          <p:cNvSpPr>
            <a:spLocks noGrp="1" noChangeArrowheads="1"/>
          </p:cNvSpPr>
          <p:nvPr>
            <p:ph type="sldNum" sz="quarter" idx="4"/>
          </p:nvPr>
        </p:nvSpPr>
        <p:spPr bwMode="auto">
          <a:xfrm>
            <a:off x="6553200" y="6248400"/>
            <a:ext cx="1905000" cy="457200"/>
          </a:xfrm>
          <a:prstGeom prst="rect">
            <a:avLst/>
          </a:prstGeom>
          <a:noFill/>
          <a:ln>
            <a:noFill/>
          </a:ln>
          <a:effectLst/>
        </p:spPr>
        <p:txBody>
          <a:bodyPr vert="horz" wrap="square" lIns="91440" tIns="45720" rIns="91440" bIns="45720" numCol="1" anchor="t" anchorCtr="0" compatLnSpc="1">
            <a:prstTxWarp prst="textNoShape">
              <a:avLst/>
            </a:prstTxWarp>
          </a:bodyPr>
          <a:lstStyle>
            <a:lvl1pPr algn="r">
              <a:defRPr sz="1400">
                <a:solidFill>
                  <a:srgbClr val="FFFFFF"/>
                </a:solidFill>
                <a:latin typeface="Arial Black" charset="0"/>
              </a:defRPr>
            </a:lvl1pPr>
          </a:lstStyle>
          <a:p>
            <a:pPr defTabSz="914400" eaLnBrk="0" fontAlgn="base" hangingPunct="0">
              <a:spcBef>
                <a:spcPct val="0"/>
              </a:spcBef>
              <a:spcAft>
                <a:spcPct val="0"/>
              </a:spcAft>
              <a:defRPr/>
            </a:pPr>
            <a:fld id="{53ED87E5-9BE3-E144-A735-41BF2B367388}" type="slidenum">
              <a:rPr lang="en-US">
                <a:ea typeface="ＭＳ Ｐゴシック" charset="0"/>
                <a:cs typeface="ＭＳ Ｐゴシック" charset="0"/>
              </a:rPr>
              <a:pPr defTabSz="914400" eaLnBrk="0" fontAlgn="base" hangingPunct="0">
                <a:spcBef>
                  <a:spcPct val="0"/>
                </a:spcBef>
                <a:spcAft>
                  <a:spcPct val="0"/>
                </a:spcAft>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2736368098"/>
      </p:ext>
    </p:extLst>
  </p:cSld>
  <p:clrMap bg1="dk2" tx1="lt1" bg2="dk1" tx2="lt2" accent1="accent1" accent2="accent2" accent3="accent3" accent4="accent4" accent5="accent5" accent6="accent6" hlink="hlink" folHlink="folHlink"/>
  <p:sldLayoutIdLst>
    <p:sldLayoutId id="2147483827" r:id="rId1"/>
    <p:sldLayoutId id="2147483828" r:id="rId2"/>
    <p:sldLayoutId id="2147483829" r:id="rId3"/>
    <p:sldLayoutId id="2147483830" r:id="rId4"/>
    <p:sldLayoutId id="2147483831" r:id="rId5"/>
    <p:sldLayoutId id="2147483832" r:id="rId6"/>
    <p:sldLayoutId id="2147483833" r:id="rId7"/>
    <p:sldLayoutId id="2147483834" r:id="rId8"/>
    <p:sldLayoutId id="2147483835" r:id="rId9"/>
    <p:sldLayoutId id="2147483836" r:id="rId10"/>
    <p:sldLayoutId id="2147483837" r:id="rId11"/>
  </p:sldLayoutIdLst>
  <p:transition/>
  <p:txStyles>
    <p:title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mn-ea"/>
          <a:cs typeface="Arial"/>
        </a:defRPr>
      </a:lvl1pPr>
      <a:lvl2pPr marL="742950" indent="-285750" algn="l" rtl="0" eaLnBrk="0" fontAlgn="base" hangingPunct="0">
        <a:spcBef>
          <a:spcPct val="20000"/>
        </a:spcBef>
        <a:spcAft>
          <a:spcPct val="0"/>
        </a:spcAft>
        <a:buChar char="–"/>
        <a:defRPr sz="2800">
          <a:solidFill>
            <a:schemeClr val="tx1"/>
          </a:solidFill>
          <a:latin typeface="Arial"/>
          <a:ea typeface="+mn-ea"/>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mn-ea"/>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mn-ea"/>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mn-ea"/>
          <a:cs typeface="Arial"/>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2.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0" y="0"/>
            <a:ext cx="9144000" cy="1143000"/>
          </a:xfrm>
          <a:prstGeom prst="rect">
            <a:avLst/>
          </a:prstGeom>
        </p:spPr>
        <p:txBody>
          <a:bodyPr vert="horz" lIns="91440" tIns="45720" rIns="91440" bIns="45720" rtlCol="0" anchor="ctr">
            <a:normAutofit/>
          </a:bodyPr>
          <a:lstStyle/>
          <a:p>
            <a:r>
              <a:rPr lang="en-US" dirty="0"/>
              <a:t>Click to edit Master title style</a:t>
            </a:r>
          </a:p>
        </p:txBody>
      </p:sp>
    </p:spTree>
    <p:extLst>
      <p:ext uri="{BB962C8B-B14F-4D97-AF65-F5344CB8AC3E}">
        <p14:creationId xmlns:p14="http://schemas.microsoft.com/office/powerpoint/2010/main" val="1487586640"/>
      </p:ext>
    </p:extLst>
  </p:cSld>
  <p:clrMap bg1="lt1" tx1="dk1" bg2="lt2" tx2="dk2" accent1="accent1" accent2="accent2" accent3="accent3" accent4="accent4" accent5="accent5" accent6="accent6" hlink="hlink" folHlink="folHlink"/>
  <p:sldLayoutIdLst>
    <p:sldLayoutId id="2147483839" r:id="rId1"/>
    <p:sldLayoutId id="2147483840" r:id="rId2"/>
    <p:sldLayoutId id="2147483841" r:id="rId3"/>
    <p:sldLayoutId id="2147483842" r:id="rId4"/>
    <p:sldLayoutId id="2147483843" r:id="rId5"/>
    <p:sldLayoutId id="2147483844" r:id="rId6"/>
    <p:sldLayoutId id="2147483845" r:id="rId7"/>
    <p:sldLayoutId id="2147483846" r:id="rId8"/>
    <p:sldLayoutId id="2147483847" r:id="rId9"/>
    <p:sldLayoutId id="2147483848" r:id="rId10"/>
    <p:sldLayoutId id="2147483849" r:id="rId11"/>
  </p:sldLayoutIdLst>
  <p:transition/>
  <p:txStyles>
    <p:titleStyle>
      <a:lvl1pPr algn="ctr" defTabSz="914400" rtl="0" eaLnBrk="1" latinLnBrk="0" hangingPunct="1">
        <a:spcBef>
          <a:spcPct val="0"/>
        </a:spcBef>
        <a:buNone/>
        <a:defRPr sz="4400" kern="1200">
          <a:solidFill>
            <a:srgbClr val="FFFFFF"/>
          </a:solidFill>
          <a:latin typeface="Arial"/>
          <a:ea typeface="+mj-ea"/>
          <a:cs typeface="Arial"/>
        </a:defRPr>
      </a:lvl1pPr>
    </p:titleStyle>
    <p:bodyStyle>
      <a:lvl1pPr marL="342900" indent="-342900" algn="l" defTabSz="914400" rtl="0" eaLnBrk="1" latinLnBrk="0" hangingPunct="1">
        <a:spcBef>
          <a:spcPct val="20000"/>
        </a:spcBef>
        <a:buFont typeface="Arial" pitchFamily="34" charset="0"/>
        <a:buChar char="•"/>
        <a:defRPr sz="3200" kern="1200">
          <a:solidFill>
            <a:srgbClr val="FFFFFF"/>
          </a:solidFill>
          <a:latin typeface="Arial"/>
          <a:ea typeface="+mn-ea"/>
          <a:cs typeface="Arial"/>
        </a:defRPr>
      </a:lvl1pPr>
      <a:lvl2pPr marL="742950" indent="-285750" algn="l" defTabSz="914400" rtl="0" eaLnBrk="1" latinLnBrk="0" hangingPunct="1">
        <a:spcBef>
          <a:spcPct val="20000"/>
        </a:spcBef>
        <a:buFont typeface="Arial" pitchFamily="34" charset="0"/>
        <a:buChar char="–"/>
        <a:defRPr sz="2800" kern="1200">
          <a:solidFill>
            <a:srgbClr val="FFFFFF"/>
          </a:solidFill>
          <a:latin typeface="Arial"/>
          <a:ea typeface="+mn-ea"/>
          <a:cs typeface="Arial"/>
        </a:defRPr>
      </a:lvl2pPr>
      <a:lvl3pPr marL="1143000" indent="-228600" algn="l" defTabSz="914400" rtl="0" eaLnBrk="1" latinLnBrk="0" hangingPunct="1">
        <a:spcBef>
          <a:spcPct val="20000"/>
        </a:spcBef>
        <a:buFont typeface="Arial" pitchFamily="34" charset="0"/>
        <a:buChar char="•"/>
        <a:defRPr sz="2400" kern="1200">
          <a:solidFill>
            <a:srgbClr val="FFFFFF"/>
          </a:solidFill>
          <a:latin typeface="Arial"/>
          <a:ea typeface="+mn-ea"/>
          <a:cs typeface="Arial"/>
        </a:defRPr>
      </a:lvl3pPr>
      <a:lvl4pPr marL="1600200" indent="-228600" algn="l" defTabSz="914400" rtl="0" eaLnBrk="1" latinLnBrk="0" hangingPunct="1">
        <a:spcBef>
          <a:spcPct val="20000"/>
        </a:spcBef>
        <a:buFont typeface="Arial" pitchFamily="34" charset="0"/>
        <a:buChar char="–"/>
        <a:defRPr sz="2000" kern="1200">
          <a:solidFill>
            <a:srgbClr val="FFFFFF"/>
          </a:solidFill>
          <a:latin typeface="Arial"/>
          <a:ea typeface="+mn-ea"/>
          <a:cs typeface="Arial"/>
        </a:defRPr>
      </a:lvl4pPr>
      <a:lvl5pPr marL="2057400" indent="-228600" algn="l" defTabSz="914400" rtl="0" eaLnBrk="1" latinLnBrk="0" hangingPunct="1">
        <a:spcBef>
          <a:spcPct val="20000"/>
        </a:spcBef>
        <a:buFont typeface="Arial" pitchFamily="34" charset="0"/>
        <a:buChar char="»"/>
        <a:defRPr sz="2000" kern="1200">
          <a:solidFill>
            <a:srgbClr val="FFFFFF"/>
          </a:solidFill>
          <a:latin typeface="Arial"/>
          <a:ea typeface="+mn-ea"/>
          <a:cs typeface="Arial"/>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3.xml><?xml version="1.0" encoding="utf-8"?>
<p:sldMaster xmlns:a="http://schemas.openxmlformats.org/drawingml/2006/main" xmlns:r="http://schemas.openxmlformats.org/officeDocument/2006/relationships" xmlns:p="http://schemas.openxmlformats.org/presentationml/2006/main">
  <p:cSld>
    <p:bg>
      <p:bgPr>
        <a:gradFill rotWithShape="0">
          <a:gsLst>
            <a:gs pos="0">
              <a:srgbClr val="000000"/>
            </a:gs>
            <a:gs pos="64999">
              <a:srgbClr val="000000"/>
            </a:gs>
            <a:gs pos="100000">
              <a:srgbClr val="5A77A9"/>
            </a:gs>
          </a:gsLst>
          <a:lin ang="5400000"/>
        </a:gradFill>
        <a:effectLst/>
      </p:bgPr>
    </p:bg>
    <p:spTree>
      <p:nvGrpSpPr>
        <p:cNvPr id="1" name=""/>
        <p:cNvGrpSpPr/>
        <p:nvPr/>
      </p:nvGrpSpPr>
      <p:grpSpPr>
        <a:xfrm>
          <a:off x="0" y="0"/>
          <a:ext cx="0" cy="0"/>
          <a:chOff x="0" y="0"/>
          <a:chExt cx="0" cy="0"/>
        </a:xfrm>
      </p:grpSpPr>
      <p:sp>
        <p:nvSpPr>
          <p:cNvPr id="18" name="Rectangle 17"/>
          <p:cNvSpPr/>
          <p:nvPr/>
        </p:nvSpPr>
        <p:spPr>
          <a:xfrm>
            <a:off x="0" y="0"/>
            <a:ext cx="365125" cy="6854825"/>
          </a:xfrm>
          <a:prstGeom prst="rect">
            <a:avLst/>
          </a:prstGeom>
          <a:solidFill>
            <a:srgbClr val="FFFFFF">
              <a:alpha val="100000"/>
            </a:srgb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fontAlgn="base">
              <a:spcBef>
                <a:spcPct val="0"/>
              </a:spcBef>
              <a:spcAft>
                <a:spcPct val="0"/>
              </a:spcAft>
              <a:defRPr/>
            </a:pPr>
            <a:endParaRPr lang="en-US">
              <a:solidFill>
                <a:srgbClr val="FFFFFF"/>
              </a:solidFill>
              <a:latin typeface="Corbel"/>
              <a:ea typeface="ＭＳ Ｐゴシック"/>
              <a:cs typeface="ＭＳ Ｐゴシック"/>
            </a:endParaRPr>
          </a:p>
        </p:txBody>
      </p:sp>
      <p:sp>
        <p:nvSpPr>
          <p:cNvPr id="19" name="Rectangle 18"/>
          <p:cNvSpPr/>
          <p:nvPr/>
        </p:nvSpPr>
        <p:spPr>
          <a:xfrm>
            <a:off x="309563" y="681038"/>
            <a:ext cx="46037" cy="365125"/>
          </a:xfrm>
          <a:prstGeom prst="rect">
            <a:avLst/>
          </a:prstGeom>
          <a:solidFill>
            <a:srgbClr val="000000"/>
          </a:solidFill>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fontAlgn="base">
              <a:spcBef>
                <a:spcPct val="0"/>
              </a:spcBef>
              <a:spcAft>
                <a:spcPct val="0"/>
              </a:spcAft>
              <a:defRPr/>
            </a:pPr>
            <a:endParaRPr lang="en-US">
              <a:solidFill>
                <a:srgbClr val="FFFFFF"/>
              </a:solidFill>
              <a:latin typeface="Corbel"/>
              <a:ea typeface="ＭＳ Ｐゴシック"/>
              <a:cs typeface="ＭＳ Ｐゴシック"/>
            </a:endParaRPr>
          </a:p>
        </p:txBody>
      </p:sp>
      <p:sp>
        <p:nvSpPr>
          <p:cNvPr id="20" name="Rectangle 19"/>
          <p:cNvSpPr/>
          <p:nvPr/>
        </p:nvSpPr>
        <p:spPr>
          <a:xfrm>
            <a:off x="268288" y="681038"/>
            <a:ext cx="28575" cy="365125"/>
          </a:xfrm>
          <a:prstGeom prst="rect">
            <a:avLst/>
          </a:prstGeom>
          <a:solidFill>
            <a:srgbClr val="000000"/>
          </a:solidFill>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fontAlgn="base">
              <a:spcBef>
                <a:spcPct val="0"/>
              </a:spcBef>
              <a:spcAft>
                <a:spcPct val="0"/>
              </a:spcAft>
              <a:defRPr/>
            </a:pPr>
            <a:endParaRPr lang="en-US">
              <a:solidFill>
                <a:srgbClr val="FFFFFF"/>
              </a:solidFill>
              <a:latin typeface="Corbel"/>
              <a:ea typeface="ＭＳ Ｐゴシック"/>
              <a:cs typeface="ＭＳ Ｐゴシック"/>
            </a:endParaRPr>
          </a:p>
        </p:txBody>
      </p:sp>
      <p:sp>
        <p:nvSpPr>
          <p:cNvPr id="21" name="Rectangle 20"/>
          <p:cNvSpPr/>
          <p:nvPr/>
        </p:nvSpPr>
        <p:spPr>
          <a:xfrm>
            <a:off x="249238" y="681038"/>
            <a:ext cx="9525" cy="365125"/>
          </a:xfrm>
          <a:prstGeom prst="rect">
            <a:avLst/>
          </a:prstGeom>
          <a:solidFill>
            <a:srgbClr val="000000"/>
          </a:solidFill>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fontAlgn="base">
              <a:spcBef>
                <a:spcPct val="0"/>
              </a:spcBef>
              <a:spcAft>
                <a:spcPct val="0"/>
              </a:spcAft>
              <a:defRPr/>
            </a:pPr>
            <a:endParaRPr lang="en-US">
              <a:solidFill>
                <a:srgbClr val="FFFFFF"/>
              </a:solidFill>
              <a:latin typeface="Corbel"/>
              <a:ea typeface="ＭＳ Ｐゴシック"/>
              <a:cs typeface="ＭＳ Ｐゴシック"/>
            </a:endParaRPr>
          </a:p>
        </p:txBody>
      </p:sp>
      <p:sp>
        <p:nvSpPr>
          <p:cNvPr id="24" name="Rectangle 23"/>
          <p:cNvSpPr/>
          <p:nvPr/>
        </p:nvSpPr>
        <p:spPr>
          <a:xfrm>
            <a:off x="222250" y="681038"/>
            <a:ext cx="7938" cy="365125"/>
          </a:xfrm>
          <a:prstGeom prst="rect">
            <a:avLst/>
          </a:prstGeom>
          <a:solidFill>
            <a:srgbClr val="000000"/>
          </a:solidFill>
          <a:ln w="50800" cap="rnd" cmpd="thickThin"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fontAlgn="base">
              <a:spcBef>
                <a:spcPct val="0"/>
              </a:spcBef>
              <a:spcAft>
                <a:spcPct val="0"/>
              </a:spcAft>
              <a:defRPr/>
            </a:pPr>
            <a:endParaRPr lang="en-US">
              <a:solidFill>
                <a:srgbClr val="FFFFFF"/>
              </a:solidFill>
              <a:latin typeface="Corbel"/>
              <a:ea typeface="ＭＳ Ｐゴシック"/>
              <a:cs typeface="ＭＳ Ｐゴシック"/>
            </a:endParaRPr>
          </a:p>
        </p:txBody>
      </p:sp>
      <p:sp>
        <p:nvSpPr>
          <p:cNvPr id="25" name="Rectangle 24"/>
          <p:cNvSpPr/>
          <p:nvPr/>
        </p:nvSpPr>
        <p:spPr>
          <a:xfrm>
            <a:off x="255588" y="5046663"/>
            <a:ext cx="73025" cy="1692275"/>
          </a:xfrm>
          <a:prstGeom prst="rect">
            <a:avLst/>
          </a:prstGeom>
          <a:solidFill>
            <a:schemeClr val="accent2">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fontAlgn="base">
              <a:spcBef>
                <a:spcPct val="0"/>
              </a:spcBef>
              <a:spcAft>
                <a:spcPct val="0"/>
              </a:spcAft>
              <a:defRPr/>
            </a:pPr>
            <a:endParaRPr lang="en-US">
              <a:solidFill>
                <a:srgbClr val="FFFFFF"/>
              </a:solidFill>
              <a:latin typeface="Corbel"/>
              <a:ea typeface="ＭＳ Ｐゴシック"/>
              <a:cs typeface="ＭＳ Ｐゴシック"/>
            </a:endParaRPr>
          </a:p>
        </p:txBody>
      </p:sp>
      <p:sp>
        <p:nvSpPr>
          <p:cNvPr id="26" name="Rectangle 25"/>
          <p:cNvSpPr/>
          <p:nvPr/>
        </p:nvSpPr>
        <p:spPr>
          <a:xfrm>
            <a:off x="255588" y="4797425"/>
            <a:ext cx="73025" cy="228600"/>
          </a:xfrm>
          <a:prstGeom prst="rect">
            <a:avLst/>
          </a:prstGeom>
          <a:solidFill>
            <a:schemeClr val="accent3">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fontAlgn="base">
              <a:spcBef>
                <a:spcPct val="0"/>
              </a:spcBef>
              <a:spcAft>
                <a:spcPct val="0"/>
              </a:spcAft>
              <a:defRPr/>
            </a:pPr>
            <a:endParaRPr lang="en-US">
              <a:solidFill>
                <a:srgbClr val="FFFFFF"/>
              </a:solidFill>
              <a:latin typeface="Corbel"/>
              <a:ea typeface="ＭＳ Ｐゴシック"/>
              <a:cs typeface="ＭＳ Ｐゴシック"/>
            </a:endParaRPr>
          </a:p>
        </p:txBody>
      </p:sp>
      <p:sp>
        <p:nvSpPr>
          <p:cNvPr id="27" name="Rectangle 26"/>
          <p:cNvSpPr/>
          <p:nvPr/>
        </p:nvSpPr>
        <p:spPr>
          <a:xfrm>
            <a:off x="255588" y="4637088"/>
            <a:ext cx="73025" cy="138112"/>
          </a:xfrm>
          <a:prstGeom prst="rect">
            <a:avLst/>
          </a:prstGeom>
          <a:solidFill>
            <a:schemeClr val="bg2"/>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fontAlgn="base">
              <a:spcBef>
                <a:spcPct val="0"/>
              </a:spcBef>
              <a:spcAft>
                <a:spcPct val="0"/>
              </a:spcAft>
              <a:defRPr/>
            </a:pPr>
            <a:endParaRPr lang="en-US">
              <a:solidFill>
                <a:srgbClr val="FFFFFF"/>
              </a:solidFill>
              <a:latin typeface="Corbel"/>
              <a:ea typeface="ＭＳ Ｐゴシック"/>
              <a:cs typeface="ＭＳ Ｐゴシック"/>
            </a:endParaRPr>
          </a:p>
        </p:txBody>
      </p:sp>
      <p:sp>
        <p:nvSpPr>
          <p:cNvPr id="28" name="Rectangle 27"/>
          <p:cNvSpPr/>
          <p:nvPr/>
        </p:nvSpPr>
        <p:spPr>
          <a:xfrm>
            <a:off x="255588" y="4541838"/>
            <a:ext cx="73025" cy="74612"/>
          </a:xfrm>
          <a:prstGeom prst="rect">
            <a:avLst/>
          </a:prstGeom>
          <a:solidFill>
            <a:schemeClr val="accent2">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fontAlgn="base">
              <a:spcBef>
                <a:spcPct val="0"/>
              </a:spcBef>
              <a:spcAft>
                <a:spcPct val="0"/>
              </a:spcAft>
              <a:defRPr/>
            </a:pPr>
            <a:endParaRPr lang="en-US">
              <a:solidFill>
                <a:srgbClr val="FFFFFF"/>
              </a:solidFill>
              <a:latin typeface="Corbel"/>
              <a:ea typeface="ＭＳ Ｐゴシック"/>
              <a:cs typeface="ＭＳ Ｐゴシック"/>
            </a:endParaRPr>
          </a:p>
        </p:txBody>
      </p:sp>
      <p:sp>
        <p:nvSpPr>
          <p:cNvPr id="256011" name="Title Placeholder 21"/>
          <p:cNvSpPr>
            <a:spLocks noGrp="1"/>
          </p:cNvSpPr>
          <p:nvPr>
            <p:ph type="title"/>
          </p:nvPr>
        </p:nvSpPr>
        <p:spPr bwMode="auto">
          <a:xfrm>
            <a:off x="914400" y="512763"/>
            <a:ext cx="7772400" cy="914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title style</a:t>
            </a:r>
          </a:p>
        </p:txBody>
      </p:sp>
      <p:sp>
        <p:nvSpPr>
          <p:cNvPr id="256012" name="Text Placeholder 12"/>
          <p:cNvSpPr>
            <a:spLocks noGrp="1"/>
          </p:cNvSpPr>
          <p:nvPr>
            <p:ph type="body" idx="1"/>
          </p:nvPr>
        </p:nvSpPr>
        <p:spPr bwMode="auto">
          <a:xfrm>
            <a:off x="914400" y="1784350"/>
            <a:ext cx="7772400" cy="4572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9" name="Date Placeholder 27"/>
          <p:cNvSpPr>
            <a:spLocks noGrp="1"/>
          </p:cNvSpPr>
          <p:nvPr>
            <p:ph type="dt" sz="half" idx="2"/>
          </p:nvPr>
        </p:nvSpPr>
        <p:spPr>
          <a:xfrm>
            <a:off x="6477000" y="6416675"/>
            <a:ext cx="2133600" cy="365125"/>
          </a:xfrm>
          <a:prstGeom prst="rect">
            <a:avLst/>
          </a:prstGeom>
        </p:spPr>
        <p:txBody>
          <a:bodyPr vert="horz" wrap="square" lIns="91440" tIns="45720" rIns="91440" bIns="45720" numCol="1" anchor="b" anchorCtr="0" compatLnSpc="1">
            <a:prstTxWarp prst="textNoShape">
              <a:avLst/>
            </a:prstTxWarp>
          </a:bodyPr>
          <a:lstStyle>
            <a:lvl1pPr eaLnBrk="1" hangingPunct="1">
              <a:defRPr sz="1100">
                <a:solidFill>
                  <a:srgbClr val="D6ECFF"/>
                </a:solidFill>
                <a:latin typeface="Corbel" charset="0"/>
              </a:defRPr>
            </a:lvl1pPr>
          </a:lstStyle>
          <a:p>
            <a:pPr defTabSz="914400" fontAlgn="base">
              <a:spcBef>
                <a:spcPct val="0"/>
              </a:spcBef>
              <a:spcAft>
                <a:spcPct val="0"/>
              </a:spcAft>
              <a:defRPr/>
            </a:pPr>
            <a:fld id="{25A735DD-A845-3542-812A-3CD8CB30B1C6}" type="datetime1">
              <a:rPr lang="en-US">
                <a:ea typeface="ＭＳ Ｐゴシック" charset="0"/>
                <a:cs typeface="ＭＳ Ｐゴシック" charset="0"/>
              </a:rPr>
              <a:pPr defTabSz="914400" fontAlgn="base">
                <a:spcBef>
                  <a:spcPct val="0"/>
                </a:spcBef>
                <a:spcAft>
                  <a:spcPct val="0"/>
                </a:spcAft>
                <a:defRPr/>
              </a:pPr>
              <a:t>9/28/24</a:t>
            </a:fld>
            <a:endParaRPr lang="en-US">
              <a:ea typeface="ＭＳ Ｐゴシック" charset="0"/>
              <a:cs typeface="ＭＳ Ｐゴシック" charset="0"/>
            </a:endParaRPr>
          </a:p>
        </p:txBody>
      </p:sp>
      <p:sp>
        <p:nvSpPr>
          <p:cNvPr id="30" name="Footer Placeholder 16"/>
          <p:cNvSpPr>
            <a:spLocks noGrp="1"/>
          </p:cNvSpPr>
          <p:nvPr>
            <p:ph type="ftr" sz="quarter" idx="3"/>
          </p:nvPr>
        </p:nvSpPr>
        <p:spPr>
          <a:xfrm>
            <a:off x="914400" y="6416675"/>
            <a:ext cx="5562600" cy="365125"/>
          </a:xfrm>
          <a:prstGeom prst="rect">
            <a:avLst/>
          </a:prstGeom>
        </p:spPr>
        <p:txBody>
          <a:bodyPr vert="horz" wrap="square" lIns="91440" tIns="45720" rIns="91440" bIns="45720" numCol="1" anchor="b" anchorCtr="0" compatLnSpc="1">
            <a:prstTxWarp prst="textNoShape">
              <a:avLst/>
            </a:prstTxWarp>
          </a:bodyPr>
          <a:lstStyle>
            <a:lvl1pPr algn="r" eaLnBrk="1" hangingPunct="1">
              <a:defRPr sz="1100">
                <a:solidFill>
                  <a:srgbClr val="D6ECFF"/>
                </a:solidFill>
                <a:latin typeface="+mn-lt"/>
                <a:ea typeface="+mn-ea"/>
                <a:cs typeface="+mn-cs"/>
              </a:defRPr>
            </a:lvl1pPr>
          </a:lstStyle>
          <a:p>
            <a:pPr defTabSz="914400" fontAlgn="base">
              <a:spcBef>
                <a:spcPct val="0"/>
              </a:spcBef>
              <a:spcAft>
                <a:spcPct val="0"/>
              </a:spcAft>
              <a:defRPr/>
            </a:pPr>
            <a:endParaRPr lang="en-US">
              <a:latin typeface="Corbel"/>
              <a:ea typeface="ＭＳ Ｐゴシック"/>
              <a:cs typeface="ＭＳ Ｐゴシック"/>
            </a:endParaRPr>
          </a:p>
        </p:txBody>
      </p:sp>
      <p:sp>
        <p:nvSpPr>
          <p:cNvPr id="31" name="Slide Number Placeholder 28"/>
          <p:cNvSpPr>
            <a:spLocks noGrp="1"/>
          </p:cNvSpPr>
          <p:nvPr>
            <p:ph type="sldNum" sz="quarter" idx="4"/>
          </p:nvPr>
        </p:nvSpPr>
        <p:spPr>
          <a:xfrm>
            <a:off x="8610600" y="6416675"/>
            <a:ext cx="457200" cy="365125"/>
          </a:xfrm>
          <a:prstGeom prst="rect">
            <a:avLst/>
          </a:prstGeom>
        </p:spPr>
        <p:txBody>
          <a:bodyPr vert="horz" wrap="square" lIns="91440" tIns="45720" rIns="91440" bIns="45720" numCol="1" anchor="b" anchorCtr="0" compatLnSpc="1">
            <a:prstTxWarp prst="textNoShape">
              <a:avLst/>
            </a:prstTxWarp>
          </a:bodyPr>
          <a:lstStyle>
            <a:lvl1pPr eaLnBrk="1" hangingPunct="1">
              <a:defRPr sz="1200">
                <a:solidFill>
                  <a:srgbClr val="D6ECFF"/>
                </a:solidFill>
                <a:latin typeface="Corbel" charset="0"/>
              </a:defRPr>
            </a:lvl1pPr>
          </a:lstStyle>
          <a:p>
            <a:pPr defTabSz="914400" fontAlgn="base">
              <a:spcBef>
                <a:spcPct val="0"/>
              </a:spcBef>
              <a:spcAft>
                <a:spcPct val="0"/>
              </a:spcAft>
              <a:defRPr/>
            </a:pPr>
            <a:fld id="{990606F9-8B82-854B-8568-63B0995E52A2}" type="slidenum">
              <a:rPr lang="en-US">
                <a:ea typeface="ＭＳ Ｐゴシック" charset="0"/>
                <a:cs typeface="ＭＳ Ｐゴシック" charset="0"/>
              </a:rPr>
              <a:pPr defTabSz="914400" fontAlgn="base">
                <a:spcBef>
                  <a:spcPct val="0"/>
                </a:spcBef>
                <a:spcAft>
                  <a:spcPct val="0"/>
                </a:spcAft>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213325722"/>
      </p:ext>
    </p:extLst>
  </p:cSld>
  <p:clrMap bg1="dk2" tx1="lt1" bg2="dk1" tx2="lt2" accent1="accent1" accent2="accent2" accent3="accent3" accent4="accent4" accent5="accent5" accent6="accent6" hlink="hlink" folHlink="folHlink"/>
  <p:sldLayoutIdLst>
    <p:sldLayoutId id="2147483851" r:id="rId1"/>
    <p:sldLayoutId id="2147483852" r:id="rId2"/>
    <p:sldLayoutId id="2147483853" r:id="rId3"/>
    <p:sldLayoutId id="2147483854" r:id="rId4"/>
    <p:sldLayoutId id="2147483855" r:id="rId5"/>
    <p:sldLayoutId id="2147483856" r:id="rId6"/>
    <p:sldLayoutId id="2147483857" r:id="rId7"/>
    <p:sldLayoutId id="2147483858" r:id="rId8"/>
    <p:sldLayoutId id="2147483859" r:id="rId9"/>
    <p:sldLayoutId id="2147483860" r:id="rId10"/>
    <p:sldLayoutId id="2147483861" r:id="rId11"/>
  </p:sldLayoutIdLst>
  <p:transition/>
  <p:txStyles>
    <p:titleStyle>
      <a:lvl1pPr algn="l" rtl="0" eaLnBrk="0" fontAlgn="base" hangingPunct="0">
        <a:spcBef>
          <a:spcPct val="0"/>
        </a:spcBef>
        <a:spcAft>
          <a:spcPct val="0"/>
        </a:spcAft>
        <a:defRPr sz="4000">
          <a:solidFill>
            <a:srgbClr val="C1EEFF"/>
          </a:solidFill>
          <a:latin typeface="Arial"/>
          <a:ea typeface="+mj-ea"/>
          <a:cs typeface="Arial"/>
        </a:defRPr>
      </a:lvl1pPr>
      <a:lvl2pPr algn="l" rtl="0" eaLnBrk="0" fontAlgn="base" hangingPunct="0">
        <a:spcBef>
          <a:spcPct val="0"/>
        </a:spcBef>
        <a:spcAft>
          <a:spcPct val="0"/>
        </a:spcAft>
        <a:defRPr sz="4000">
          <a:solidFill>
            <a:srgbClr val="C1EEFF"/>
          </a:solidFill>
          <a:latin typeface="Arial" charset="0"/>
          <a:ea typeface="ＭＳ Ｐゴシック" pitchFamily="-111" charset="-128"/>
          <a:cs typeface="ＭＳ Ｐゴシック" pitchFamily="-111" charset="-128"/>
        </a:defRPr>
      </a:lvl2pPr>
      <a:lvl3pPr algn="l" rtl="0" eaLnBrk="0" fontAlgn="base" hangingPunct="0">
        <a:spcBef>
          <a:spcPct val="0"/>
        </a:spcBef>
        <a:spcAft>
          <a:spcPct val="0"/>
        </a:spcAft>
        <a:defRPr sz="4000">
          <a:solidFill>
            <a:srgbClr val="C1EEFF"/>
          </a:solidFill>
          <a:latin typeface="Arial" charset="0"/>
          <a:ea typeface="ＭＳ Ｐゴシック" pitchFamily="-111" charset="-128"/>
          <a:cs typeface="ＭＳ Ｐゴシック" pitchFamily="-111" charset="-128"/>
        </a:defRPr>
      </a:lvl3pPr>
      <a:lvl4pPr algn="l" rtl="0" eaLnBrk="0" fontAlgn="base" hangingPunct="0">
        <a:spcBef>
          <a:spcPct val="0"/>
        </a:spcBef>
        <a:spcAft>
          <a:spcPct val="0"/>
        </a:spcAft>
        <a:defRPr sz="4000">
          <a:solidFill>
            <a:srgbClr val="C1EEFF"/>
          </a:solidFill>
          <a:latin typeface="Arial" charset="0"/>
          <a:ea typeface="ＭＳ Ｐゴシック" pitchFamily="-111" charset="-128"/>
          <a:cs typeface="ＭＳ Ｐゴシック" pitchFamily="-111" charset="-128"/>
        </a:defRPr>
      </a:lvl4pPr>
      <a:lvl5pPr algn="l" rtl="0" eaLnBrk="0" fontAlgn="base" hangingPunct="0">
        <a:spcBef>
          <a:spcPct val="0"/>
        </a:spcBef>
        <a:spcAft>
          <a:spcPct val="0"/>
        </a:spcAft>
        <a:defRPr sz="4000">
          <a:solidFill>
            <a:srgbClr val="C1EEFF"/>
          </a:solidFill>
          <a:latin typeface="Arial" charset="0"/>
          <a:ea typeface="ＭＳ Ｐゴシック" pitchFamily="-111" charset="-128"/>
          <a:cs typeface="ＭＳ Ｐゴシック" pitchFamily="-111" charset="-128"/>
        </a:defRPr>
      </a:lvl5pPr>
      <a:lvl6pPr marL="457200" algn="l" rtl="0" eaLnBrk="0" fontAlgn="base" hangingPunct="0">
        <a:spcBef>
          <a:spcPct val="0"/>
        </a:spcBef>
        <a:spcAft>
          <a:spcPct val="0"/>
        </a:spcAft>
        <a:defRPr sz="4000">
          <a:solidFill>
            <a:srgbClr val="C1EEFF"/>
          </a:solidFill>
          <a:latin typeface="Consolas" pitchFamily="-111" charset="0"/>
          <a:ea typeface="ＭＳ Ｐゴシック" pitchFamily="-111" charset="-128"/>
          <a:cs typeface="ＭＳ Ｐゴシック" pitchFamily="-111" charset="-128"/>
        </a:defRPr>
      </a:lvl6pPr>
      <a:lvl7pPr marL="914400" algn="l" rtl="0" eaLnBrk="0" fontAlgn="base" hangingPunct="0">
        <a:spcBef>
          <a:spcPct val="0"/>
        </a:spcBef>
        <a:spcAft>
          <a:spcPct val="0"/>
        </a:spcAft>
        <a:defRPr sz="4000">
          <a:solidFill>
            <a:srgbClr val="C1EEFF"/>
          </a:solidFill>
          <a:latin typeface="Consolas" pitchFamily="-111" charset="0"/>
          <a:ea typeface="ＭＳ Ｐゴシック" pitchFamily="-111" charset="-128"/>
          <a:cs typeface="ＭＳ Ｐゴシック" pitchFamily="-111" charset="-128"/>
        </a:defRPr>
      </a:lvl7pPr>
      <a:lvl8pPr marL="1371600" algn="l" rtl="0" eaLnBrk="0" fontAlgn="base" hangingPunct="0">
        <a:spcBef>
          <a:spcPct val="0"/>
        </a:spcBef>
        <a:spcAft>
          <a:spcPct val="0"/>
        </a:spcAft>
        <a:defRPr sz="4000">
          <a:solidFill>
            <a:srgbClr val="C1EEFF"/>
          </a:solidFill>
          <a:latin typeface="Consolas" pitchFamily="-111" charset="0"/>
          <a:ea typeface="ＭＳ Ｐゴシック" pitchFamily="-111" charset="-128"/>
          <a:cs typeface="ＭＳ Ｐゴシック" pitchFamily="-111" charset="-128"/>
        </a:defRPr>
      </a:lvl8pPr>
      <a:lvl9pPr marL="1828800" algn="l" rtl="0" eaLnBrk="0" fontAlgn="base" hangingPunct="0">
        <a:spcBef>
          <a:spcPct val="0"/>
        </a:spcBef>
        <a:spcAft>
          <a:spcPct val="0"/>
        </a:spcAft>
        <a:defRPr sz="4000">
          <a:solidFill>
            <a:srgbClr val="C1EEFF"/>
          </a:solidFill>
          <a:latin typeface="Consolas" pitchFamily="-111" charset="0"/>
          <a:ea typeface="ＭＳ Ｐゴシック" pitchFamily="-111" charset="-128"/>
          <a:cs typeface="ＭＳ Ｐゴシック" pitchFamily="-111" charset="-128"/>
        </a:defRPr>
      </a:lvl9pPr>
    </p:titleStyle>
    <p:bodyStyle>
      <a:lvl1pPr marL="411163" indent="-342900" algn="l" rtl="0" eaLnBrk="0" fontAlgn="base" hangingPunct="0">
        <a:spcBef>
          <a:spcPts val="700"/>
        </a:spcBef>
        <a:spcAft>
          <a:spcPct val="0"/>
        </a:spcAft>
        <a:buClr>
          <a:schemeClr val="tx2"/>
        </a:buClr>
        <a:buSzPct val="95000"/>
        <a:buFont typeface="Wingdings" charset="0"/>
        <a:buChar char=""/>
        <a:defRPr sz="3000">
          <a:solidFill>
            <a:schemeClr val="tx1"/>
          </a:solidFill>
          <a:latin typeface="Arial"/>
          <a:ea typeface="+mn-ea"/>
          <a:cs typeface="Arial"/>
        </a:defRPr>
      </a:lvl1pPr>
      <a:lvl2pPr marL="739775" indent="-285750" algn="l" rtl="0" eaLnBrk="0" fontAlgn="base" hangingPunct="0">
        <a:spcBef>
          <a:spcPct val="20000"/>
        </a:spcBef>
        <a:spcAft>
          <a:spcPct val="0"/>
        </a:spcAft>
        <a:buClr>
          <a:schemeClr val="accent2"/>
        </a:buClr>
        <a:buSzPct val="90000"/>
        <a:buFont typeface="Wingdings" charset="0"/>
        <a:buChar char=""/>
        <a:defRPr sz="2600">
          <a:solidFill>
            <a:schemeClr val="tx1"/>
          </a:solidFill>
          <a:latin typeface="Arial"/>
          <a:ea typeface="+mn-ea"/>
          <a:cs typeface="Arial"/>
        </a:defRPr>
      </a:lvl2pPr>
      <a:lvl3pPr marL="995363" indent="-228600" algn="l" rtl="0" eaLnBrk="0" fontAlgn="base" hangingPunct="0">
        <a:spcBef>
          <a:spcPct val="20000"/>
        </a:spcBef>
        <a:spcAft>
          <a:spcPct val="0"/>
        </a:spcAft>
        <a:buClr>
          <a:schemeClr val="accent2"/>
        </a:buClr>
        <a:buFont typeface="Wingdings 2" charset="0"/>
        <a:buChar char=""/>
        <a:defRPr sz="2400">
          <a:solidFill>
            <a:schemeClr val="tx1"/>
          </a:solidFill>
          <a:latin typeface="Arial"/>
          <a:ea typeface="ＭＳ Ｐゴシック" charset="0"/>
          <a:cs typeface="Arial"/>
        </a:defRPr>
      </a:lvl3pPr>
      <a:lvl4pPr marL="1260475" indent="-228600" algn="l" rtl="0" eaLnBrk="0" fontAlgn="base" hangingPunct="0">
        <a:spcBef>
          <a:spcPct val="20000"/>
        </a:spcBef>
        <a:spcAft>
          <a:spcPct val="0"/>
        </a:spcAft>
        <a:buClr>
          <a:srgbClr val="FEB80A"/>
        </a:buClr>
        <a:buFont typeface="Wingdings 3" charset="0"/>
        <a:buChar char=""/>
        <a:defRPr sz="2200">
          <a:solidFill>
            <a:schemeClr val="tx1"/>
          </a:solidFill>
          <a:latin typeface="Arial"/>
          <a:ea typeface="Geneva" charset="-128"/>
          <a:cs typeface="Arial"/>
        </a:defRPr>
      </a:lvl4pPr>
      <a:lvl5pPr marL="1481138" indent="-209550" algn="l" rtl="0" eaLnBrk="0" fontAlgn="base" hangingPunct="0">
        <a:spcBef>
          <a:spcPct val="20000"/>
        </a:spcBef>
        <a:spcAft>
          <a:spcPct val="0"/>
        </a:spcAft>
        <a:buClr>
          <a:srgbClr val="FEB80A"/>
        </a:buClr>
        <a:buFont typeface="Wingdings 2" charset="0"/>
        <a:buChar char=""/>
        <a:defRPr sz="2000">
          <a:solidFill>
            <a:schemeClr val="tx1"/>
          </a:solidFill>
          <a:latin typeface="Arial"/>
          <a:ea typeface="ＭＳ Ｐゴシック" charset="-128"/>
          <a:cs typeface="Arial"/>
        </a:defRPr>
      </a:lvl5pPr>
      <a:lvl6pPr marL="1938338" indent="-209550" algn="l" rtl="0" eaLnBrk="0" fontAlgn="base" hangingPunct="0">
        <a:spcBef>
          <a:spcPct val="20000"/>
        </a:spcBef>
        <a:spcAft>
          <a:spcPct val="0"/>
        </a:spcAft>
        <a:buClr>
          <a:srgbClr val="FEB80A"/>
        </a:buClr>
        <a:buFont typeface="Wingdings 2" pitchFamily="-111" charset="2"/>
        <a:buChar char=""/>
        <a:defRPr sz="2000">
          <a:solidFill>
            <a:schemeClr val="tx1"/>
          </a:solidFill>
          <a:latin typeface="+mn-lt"/>
          <a:ea typeface="+mn-ea"/>
        </a:defRPr>
      </a:lvl6pPr>
      <a:lvl7pPr marL="2395538" indent="-209550" algn="l" rtl="0" eaLnBrk="0" fontAlgn="base" hangingPunct="0">
        <a:spcBef>
          <a:spcPct val="20000"/>
        </a:spcBef>
        <a:spcAft>
          <a:spcPct val="0"/>
        </a:spcAft>
        <a:buClr>
          <a:srgbClr val="FEB80A"/>
        </a:buClr>
        <a:buFont typeface="Wingdings 2" pitchFamily="-111" charset="2"/>
        <a:buChar char=""/>
        <a:defRPr sz="2000">
          <a:solidFill>
            <a:schemeClr val="tx1"/>
          </a:solidFill>
          <a:latin typeface="+mn-lt"/>
          <a:ea typeface="+mn-ea"/>
        </a:defRPr>
      </a:lvl7pPr>
      <a:lvl8pPr marL="2852738" indent="-209550" algn="l" rtl="0" eaLnBrk="0" fontAlgn="base" hangingPunct="0">
        <a:spcBef>
          <a:spcPct val="20000"/>
        </a:spcBef>
        <a:spcAft>
          <a:spcPct val="0"/>
        </a:spcAft>
        <a:buClr>
          <a:srgbClr val="FEB80A"/>
        </a:buClr>
        <a:buFont typeface="Wingdings 2" pitchFamily="-111" charset="2"/>
        <a:buChar char=""/>
        <a:defRPr sz="2000">
          <a:solidFill>
            <a:schemeClr val="tx1"/>
          </a:solidFill>
          <a:latin typeface="+mn-lt"/>
          <a:ea typeface="+mn-ea"/>
        </a:defRPr>
      </a:lvl8pPr>
      <a:lvl9pPr marL="3309938" indent="-209550" algn="l" rtl="0" eaLnBrk="0" fontAlgn="base" hangingPunct="0">
        <a:spcBef>
          <a:spcPct val="20000"/>
        </a:spcBef>
        <a:spcAft>
          <a:spcPct val="0"/>
        </a:spcAft>
        <a:buClr>
          <a:srgbClr val="FEB80A"/>
        </a:buClr>
        <a:buFont typeface="Wingdings 2" pitchFamily="-111" charset="2"/>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5602"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560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75140"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defRPr sz="1400">
                <a:latin typeface="Arial" pitchFamily="8" charset="0"/>
                <a:ea typeface="ＭＳ Ｐゴシック" pitchFamily="8" charset="-128"/>
                <a:cs typeface="ＭＳ Ｐゴシック" pitchFamily="8" charset="-128"/>
              </a:defRPr>
            </a:lvl1pPr>
          </a:lstStyle>
          <a:p>
            <a:pPr defTabSz="914400" eaLnBrk="0" fontAlgn="base" hangingPunct="0">
              <a:spcBef>
                <a:spcPct val="0"/>
              </a:spcBef>
              <a:spcAft>
                <a:spcPct val="0"/>
              </a:spcAft>
              <a:defRPr/>
            </a:pPr>
            <a:endParaRPr lang="en-US">
              <a:solidFill>
                <a:srgbClr val="000000"/>
              </a:solidFill>
            </a:endParaRPr>
          </a:p>
        </p:txBody>
      </p:sp>
      <p:sp>
        <p:nvSpPr>
          <p:cNvPr id="475141"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defRPr sz="1400">
                <a:latin typeface="Arial" pitchFamily="8" charset="0"/>
                <a:ea typeface="ＭＳ Ｐゴシック" pitchFamily="8" charset="-128"/>
                <a:cs typeface="ＭＳ Ｐゴシック" pitchFamily="8" charset="-128"/>
              </a:defRPr>
            </a:lvl1pPr>
          </a:lstStyle>
          <a:p>
            <a:pPr defTabSz="914400" eaLnBrk="0" fontAlgn="base" hangingPunct="0">
              <a:spcBef>
                <a:spcPct val="0"/>
              </a:spcBef>
              <a:spcAft>
                <a:spcPct val="0"/>
              </a:spcAft>
              <a:defRPr/>
            </a:pPr>
            <a:endParaRPr lang="en-US">
              <a:solidFill>
                <a:srgbClr val="000000"/>
              </a:solidFill>
            </a:endParaRPr>
          </a:p>
        </p:txBody>
      </p:sp>
      <p:sp>
        <p:nvSpPr>
          <p:cNvPr id="475142"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defRPr sz="1400"/>
            </a:lvl1pPr>
          </a:lstStyle>
          <a:p>
            <a:pPr defTabSz="914400" eaLnBrk="0" fontAlgn="base" hangingPunct="0">
              <a:spcBef>
                <a:spcPct val="0"/>
              </a:spcBef>
              <a:spcAft>
                <a:spcPct val="0"/>
              </a:spcAft>
            </a:pPr>
            <a:fld id="{A563C086-EDF7-6F4C-AE39-B3AA64ECE474}" type="slidenum">
              <a:rPr lang="en-US" smtClean="0">
                <a:solidFill>
                  <a:srgbClr val="000000"/>
                </a:solidFill>
                <a:latin typeface="Arial" charset="0"/>
                <a:ea typeface="ＭＳ Ｐゴシック" charset="0"/>
                <a:cs typeface="ＭＳ Ｐゴシック" charset="0"/>
              </a:rPr>
              <a:pPr defTabSz="914400" eaLnBrk="0" fontAlgn="base" hangingPunct="0">
                <a:spcBef>
                  <a:spcPct val="0"/>
                </a:spcBef>
                <a:spcAft>
                  <a:spcPct val="0"/>
                </a:spcAft>
              </a:pPr>
              <a:t>‹#›</a:t>
            </a:fld>
            <a:endParaRPr lang="en-US">
              <a:solidFill>
                <a:srgbClr val="000000"/>
              </a:solidFill>
              <a:latin typeface="Arial" charset="0"/>
              <a:ea typeface="ＭＳ Ｐゴシック" charset="0"/>
              <a:cs typeface="ＭＳ Ｐゴシック" charset="0"/>
            </a:endParaRPr>
          </a:p>
        </p:txBody>
      </p:sp>
    </p:spTree>
    <p:extLst>
      <p:ext uri="{BB962C8B-B14F-4D97-AF65-F5344CB8AC3E}">
        <p14:creationId xmlns:p14="http://schemas.microsoft.com/office/powerpoint/2010/main" val="2526855512"/>
      </p:ext>
    </p:extLst>
  </p:cSld>
  <p:clrMap bg1="lt1" tx1="dk1" bg2="lt2" tx2="dk2" accent1="accent1" accent2="accent2" accent3="accent3" accent4="accent4" accent5="accent5" accent6="accent6" hlink="hlink" folHlink="folHlink"/>
  <p:sldLayoutIdLst>
    <p:sldLayoutId id="2147483863" r:id="rId1"/>
    <p:sldLayoutId id="2147483864" r:id="rId2"/>
    <p:sldLayoutId id="2147483865" r:id="rId3"/>
    <p:sldLayoutId id="2147483866" r:id="rId4"/>
    <p:sldLayoutId id="2147483867" r:id="rId5"/>
    <p:sldLayoutId id="2147483868" r:id="rId6"/>
    <p:sldLayoutId id="2147483869" r:id="rId7"/>
    <p:sldLayoutId id="2147483870" r:id="rId8"/>
    <p:sldLayoutId id="2147483871" r:id="rId9"/>
    <p:sldLayoutId id="2147483872" r:id="rId10"/>
    <p:sldLayoutId id="2147483873" r:id="rId11"/>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8" charset="0"/>
          <a:ea typeface="ＭＳ Ｐゴシック" pitchFamily="8" charset="-128"/>
          <a:cs typeface="ＭＳ Ｐゴシック" pitchFamily="8" charset="-128"/>
        </a:defRPr>
      </a:lvl2pPr>
      <a:lvl3pPr algn="ctr" rtl="0" eaLnBrk="0" fontAlgn="base" hangingPunct="0">
        <a:spcBef>
          <a:spcPct val="0"/>
        </a:spcBef>
        <a:spcAft>
          <a:spcPct val="0"/>
        </a:spcAft>
        <a:defRPr sz="4400">
          <a:solidFill>
            <a:schemeClr val="tx2"/>
          </a:solidFill>
          <a:latin typeface="Arial" pitchFamily="8" charset="0"/>
          <a:ea typeface="ＭＳ Ｐゴシック" pitchFamily="8" charset="-128"/>
          <a:cs typeface="ＭＳ Ｐゴシック" pitchFamily="8" charset="-128"/>
        </a:defRPr>
      </a:lvl3pPr>
      <a:lvl4pPr algn="ctr" rtl="0" eaLnBrk="0" fontAlgn="base" hangingPunct="0">
        <a:spcBef>
          <a:spcPct val="0"/>
        </a:spcBef>
        <a:spcAft>
          <a:spcPct val="0"/>
        </a:spcAft>
        <a:defRPr sz="4400">
          <a:solidFill>
            <a:schemeClr val="tx2"/>
          </a:solidFill>
          <a:latin typeface="Arial" pitchFamily="8" charset="0"/>
          <a:ea typeface="ＭＳ Ｐゴシック" pitchFamily="8" charset="-128"/>
          <a:cs typeface="ＭＳ Ｐゴシック" pitchFamily="8" charset="-128"/>
        </a:defRPr>
      </a:lvl4pPr>
      <a:lvl5pPr algn="ctr" rtl="0" eaLnBrk="0" fontAlgn="base" hangingPunct="0">
        <a:spcBef>
          <a:spcPct val="0"/>
        </a:spcBef>
        <a:spcAft>
          <a:spcPct val="0"/>
        </a:spcAft>
        <a:defRPr sz="4400">
          <a:solidFill>
            <a:schemeClr val="tx2"/>
          </a:solidFill>
          <a:latin typeface="Arial" pitchFamily="8" charset="0"/>
          <a:ea typeface="ＭＳ Ｐゴシック" pitchFamily="8" charset="-128"/>
          <a:cs typeface="ＭＳ Ｐゴシック" pitchFamily="8" charset="-128"/>
        </a:defRPr>
      </a:lvl5pPr>
      <a:lvl6pPr marL="457200" algn="ctr" rtl="0" fontAlgn="base">
        <a:spcBef>
          <a:spcPct val="0"/>
        </a:spcBef>
        <a:spcAft>
          <a:spcPct val="0"/>
        </a:spcAft>
        <a:defRPr sz="4400">
          <a:solidFill>
            <a:schemeClr val="tx2"/>
          </a:solidFill>
          <a:latin typeface="Arial" pitchFamily="8" charset="0"/>
          <a:ea typeface="ＭＳ Ｐゴシック" pitchFamily="8" charset="-128"/>
          <a:cs typeface="ＭＳ Ｐゴシック" pitchFamily="8" charset="-128"/>
        </a:defRPr>
      </a:lvl6pPr>
      <a:lvl7pPr marL="914400" algn="ctr" rtl="0" fontAlgn="base">
        <a:spcBef>
          <a:spcPct val="0"/>
        </a:spcBef>
        <a:spcAft>
          <a:spcPct val="0"/>
        </a:spcAft>
        <a:defRPr sz="4400">
          <a:solidFill>
            <a:schemeClr val="tx2"/>
          </a:solidFill>
          <a:latin typeface="Arial" pitchFamily="8" charset="0"/>
          <a:ea typeface="ＭＳ Ｐゴシック" pitchFamily="8" charset="-128"/>
          <a:cs typeface="ＭＳ Ｐゴシック" pitchFamily="8" charset="-128"/>
        </a:defRPr>
      </a:lvl7pPr>
      <a:lvl8pPr marL="1371600" algn="ctr" rtl="0" fontAlgn="base">
        <a:spcBef>
          <a:spcPct val="0"/>
        </a:spcBef>
        <a:spcAft>
          <a:spcPct val="0"/>
        </a:spcAft>
        <a:defRPr sz="4400">
          <a:solidFill>
            <a:schemeClr val="tx2"/>
          </a:solidFill>
          <a:latin typeface="Arial" pitchFamily="8" charset="0"/>
          <a:ea typeface="ＭＳ Ｐゴシック" pitchFamily="8" charset="-128"/>
          <a:cs typeface="ＭＳ Ｐゴシック" pitchFamily="8" charset="-128"/>
        </a:defRPr>
      </a:lvl8pPr>
      <a:lvl9pPr marL="1828800" algn="ctr" rtl="0" fontAlgn="base">
        <a:spcBef>
          <a:spcPct val="0"/>
        </a:spcBef>
        <a:spcAft>
          <a:spcPct val="0"/>
        </a:spcAft>
        <a:defRPr sz="4400">
          <a:solidFill>
            <a:schemeClr val="tx2"/>
          </a:solidFill>
          <a:latin typeface="Arial" pitchFamily="8" charset="0"/>
          <a:ea typeface="ＭＳ Ｐゴシック" pitchFamily="8" charset="-128"/>
          <a:cs typeface="ＭＳ Ｐゴシック" pitchFamily="8"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5.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482306" name="Rectangle 2"/>
          <p:cNvSpPr>
            <a:spLocks noGrp="1" noChangeArrowheads="1"/>
          </p:cNvSpPr>
          <p:nvPr>
            <p:ph type="title"/>
          </p:nvPr>
        </p:nvSpPr>
        <p:spPr bwMode="auto">
          <a:xfrm>
            <a:off x="685800" y="609600"/>
            <a:ext cx="7772400" cy="1143000"/>
          </a:xfrm>
          <a:prstGeom prst="rect">
            <a:avLst/>
          </a:prstGeom>
          <a:noFill/>
          <a:ln w="9525">
            <a:noFill/>
            <a:miter lim="800000"/>
            <a:headEnd/>
            <a:tailEnd/>
          </a:ln>
          <a:effectLst>
            <a:outerShdw blurRad="38100" dist="38099" dir="2700000" algn="ctr" rotWithShape="0">
              <a:schemeClr val="bg2">
                <a:alpha val="99962"/>
              </a:schemeClr>
            </a:outerShdw>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482307" name="Rectangle 3"/>
          <p:cNvSpPr>
            <a:spLocks noGrp="1" noChangeArrowheads="1"/>
          </p:cNvSpPr>
          <p:nvPr>
            <p:ph type="body" idx="1"/>
          </p:nvPr>
        </p:nvSpPr>
        <p:spPr bwMode="auto">
          <a:xfrm>
            <a:off x="685800" y="1981200"/>
            <a:ext cx="7772400" cy="4114800"/>
          </a:xfrm>
          <a:prstGeom prst="rect">
            <a:avLst/>
          </a:prstGeom>
          <a:noFill/>
          <a:ln w="9525">
            <a:noFill/>
            <a:miter lim="800000"/>
            <a:headEnd/>
            <a:tailEnd/>
          </a:ln>
          <a:effectLst>
            <a:outerShdw blurRad="38100" dist="38099" dir="2700000" algn="ctr" rotWithShape="0">
              <a:schemeClr val="bg2">
                <a:alpha val="99962"/>
              </a:schemeClr>
            </a:outerShdw>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8230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a:outerShdw blurRad="38100" dist="38099" dir="2700000" algn="ctr" rotWithShape="0">
              <a:schemeClr val="bg2">
                <a:alpha val="99962"/>
              </a:schemeClr>
            </a:outerShdw>
          </a:effectLst>
        </p:spPr>
        <p:txBody>
          <a:bodyPr vert="horz" wrap="square" lIns="91440" tIns="45720" rIns="91440" bIns="45720" numCol="1" anchor="t" anchorCtr="0" compatLnSpc="1">
            <a:prstTxWarp prst="textNoShape">
              <a:avLst/>
            </a:prstTxWarp>
          </a:bodyPr>
          <a:lstStyle>
            <a:lvl1pPr>
              <a:defRPr sz="1400">
                <a:latin typeface="+mn-lt"/>
                <a:ea typeface="+mn-ea"/>
                <a:cs typeface="+mn-cs"/>
              </a:defRPr>
            </a:lvl1pPr>
          </a:lstStyle>
          <a:p>
            <a:pPr defTabSz="914400" eaLnBrk="0" fontAlgn="base" hangingPunct="0">
              <a:spcBef>
                <a:spcPct val="0"/>
              </a:spcBef>
              <a:spcAft>
                <a:spcPct val="0"/>
              </a:spcAft>
              <a:defRPr/>
            </a:pPr>
            <a:endParaRPr lang="en-US">
              <a:solidFill>
                <a:srgbClr val="FFFF66"/>
              </a:solidFill>
              <a:latin typeface="Trebuchet MS"/>
              <a:ea typeface="Osaka"/>
              <a:cs typeface="Osaka"/>
            </a:endParaRPr>
          </a:p>
        </p:txBody>
      </p:sp>
      <p:sp>
        <p:nvSpPr>
          <p:cNvPr id="48230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a:outerShdw blurRad="38100" dist="38099" dir="2700000" algn="ctr" rotWithShape="0">
              <a:schemeClr val="bg2">
                <a:alpha val="99962"/>
              </a:schemeClr>
            </a:outerShdw>
          </a:effectLst>
        </p:spPr>
        <p:txBody>
          <a:bodyPr vert="horz" wrap="square" lIns="91440" tIns="45720" rIns="91440" bIns="45720" numCol="1" anchor="t" anchorCtr="0" compatLnSpc="1">
            <a:prstTxWarp prst="textNoShape">
              <a:avLst/>
            </a:prstTxWarp>
          </a:bodyPr>
          <a:lstStyle>
            <a:lvl1pPr algn="ctr">
              <a:defRPr sz="1400">
                <a:latin typeface="+mn-lt"/>
                <a:ea typeface="+mn-ea"/>
                <a:cs typeface="+mn-cs"/>
              </a:defRPr>
            </a:lvl1pPr>
          </a:lstStyle>
          <a:p>
            <a:pPr defTabSz="914400" eaLnBrk="0" fontAlgn="base" hangingPunct="0">
              <a:spcBef>
                <a:spcPct val="0"/>
              </a:spcBef>
              <a:spcAft>
                <a:spcPct val="0"/>
              </a:spcAft>
              <a:defRPr/>
            </a:pPr>
            <a:endParaRPr lang="en-US">
              <a:solidFill>
                <a:srgbClr val="FFFF66"/>
              </a:solidFill>
              <a:latin typeface="Trebuchet MS"/>
              <a:ea typeface="Osaka"/>
              <a:cs typeface="Osaka"/>
            </a:endParaRPr>
          </a:p>
        </p:txBody>
      </p:sp>
      <p:sp>
        <p:nvSpPr>
          <p:cNvPr id="48231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a:outerShdw blurRad="38100" dist="38099" dir="2700000" algn="ctr" rotWithShape="0">
              <a:schemeClr val="bg2">
                <a:alpha val="99962"/>
              </a:schemeClr>
            </a:outerShdw>
          </a:effectLst>
        </p:spPr>
        <p:txBody>
          <a:bodyPr vert="horz" wrap="square" lIns="91440" tIns="45720" rIns="91440" bIns="45720" numCol="1" anchor="t" anchorCtr="0" compatLnSpc="1">
            <a:prstTxWarp prst="textNoShape">
              <a:avLst/>
            </a:prstTxWarp>
          </a:bodyPr>
          <a:lstStyle>
            <a:lvl1pPr algn="r">
              <a:defRPr sz="1400">
                <a:latin typeface="Trebuchet MS" charset="0"/>
                <a:ea typeface="Osaka" charset="0"/>
                <a:cs typeface="Osaka" charset="0"/>
              </a:defRPr>
            </a:lvl1pPr>
          </a:lstStyle>
          <a:p>
            <a:pPr defTabSz="914400" eaLnBrk="0" fontAlgn="base" hangingPunct="0">
              <a:spcBef>
                <a:spcPct val="0"/>
              </a:spcBef>
              <a:spcAft>
                <a:spcPct val="0"/>
              </a:spcAft>
            </a:pPr>
            <a:fld id="{E9B92256-53A2-F94B-B9E1-6614358EE6A6}" type="slidenum">
              <a:rPr lang="en-US" smtClean="0">
                <a:solidFill>
                  <a:srgbClr val="FFFF66"/>
                </a:solidFill>
              </a:rPr>
              <a:pPr defTabSz="914400" eaLnBrk="0" fontAlgn="base" hangingPunct="0">
                <a:spcBef>
                  <a:spcPct val="0"/>
                </a:spcBef>
                <a:spcAft>
                  <a:spcPct val="0"/>
                </a:spcAft>
              </a:pPr>
              <a:t>‹#›</a:t>
            </a:fld>
            <a:endParaRPr lang="en-US">
              <a:solidFill>
                <a:srgbClr val="FFFF66"/>
              </a:solidFill>
            </a:endParaRPr>
          </a:p>
        </p:txBody>
      </p:sp>
    </p:spTree>
    <p:extLst>
      <p:ext uri="{BB962C8B-B14F-4D97-AF65-F5344CB8AC3E}">
        <p14:creationId xmlns:p14="http://schemas.microsoft.com/office/powerpoint/2010/main" val="1591072501"/>
      </p:ext>
    </p:extLst>
  </p:cSld>
  <p:clrMap bg1="dk2" tx1="lt1" bg2="dk1" tx2="lt2" accent1="accent1" accent2="accent2" accent3="accent3" accent4="accent4" accent5="accent5" accent6="accent6" hlink="hlink" folHlink="folHlink"/>
  <p:sldLayoutIdLst>
    <p:sldLayoutId id="2147483875" r:id="rId1"/>
    <p:sldLayoutId id="2147483876" r:id="rId2"/>
    <p:sldLayoutId id="2147483877" r:id="rId3"/>
    <p:sldLayoutId id="2147483878" r:id="rId4"/>
    <p:sldLayoutId id="2147483879" r:id="rId5"/>
    <p:sldLayoutId id="2147483880" r:id="rId6"/>
    <p:sldLayoutId id="2147483881" r:id="rId7"/>
    <p:sldLayoutId id="2147483882" r:id="rId8"/>
    <p:sldLayoutId id="2147483883" r:id="rId9"/>
    <p:sldLayoutId id="2147483884" r:id="rId10"/>
    <p:sldLayoutId id="2147483885" r:id="rId11"/>
  </p:sldLayoutIdLst>
  <p:hf sldNum="0" hdr="0"/>
  <p:txStyles>
    <p:titleStyle>
      <a:lvl1pPr algn="ctr" rtl="0" eaLnBrk="0" fontAlgn="base" hangingPunct="0">
        <a:spcBef>
          <a:spcPct val="0"/>
        </a:spcBef>
        <a:spcAft>
          <a:spcPct val="0"/>
        </a:spcAft>
        <a:defRPr sz="4400" b="1">
          <a:solidFill>
            <a:schemeClr val="tx2"/>
          </a:solidFill>
          <a:latin typeface="+mj-lt"/>
          <a:ea typeface="+mj-ea"/>
          <a:cs typeface="+mj-cs"/>
        </a:defRPr>
      </a:lvl1pPr>
      <a:lvl2pPr algn="ctr" rtl="0" eaLnBrk="0" fontAlgn="base" hangingPunct="0">
        <a:spcBef>
          <a:spcPct val="0"/>
        </a:spcBef>
        <a:spcAft>
          <a:spcPct val="0"/>
        </a:spcAft>
        <a:defRPr sz="4400" b="1">
          <a:solidFill>
            <a:schemeClr val="tx2"/>
          </a:solidFill>
          <a:latin typeface="Trebuchet MS" pitchFamily="8" charset="0"/>
          <a:ea typeface="Osaka" pitchFamily="8" charset="-128"/>
          <a:cs typeface="Osaka" pitchFamily="8" charset="-128"/>
        </a:defRPr>
      </a:lvl2pPr>
      <a:lvl3pPr algn="ctr" rtl="0" eaLnBrk="0" fontAlgn="base" hangingPunct="0">
        <a:spcBef>
          <a:spcPct val="0"/>
        </a:spcBef>
        <a:spcAft>
          <a:spcPct val="0"/>
        </a:spcAft>
        <a:defRPr sz="4400" b="1">
          <a:solidFill>
            <a:schemeClr val="tx2"/>
          </a:solidFill>
          <a:latin typeface="Trebuchet MS" pitchFamily="8" charset="0"/>
          <a:ea typeface="Osaka" pitchFamily="8" charset="-128"/>
          <a:cs typeface="Osaka" pitchFamily="8" charset="-128"/>
        </a:defRPr>
      </a:lvl3pPr>
      <a:lvl4pPr algn="ctr" rtl="0" eaLnBrk="0" fontAlgn="base" hangingPunct="0">
        <a:spcBef>
          <a:spcPct val="0"/>
        </a:spcBef>
        <a:spcAft>
          <a:spcPct val="0"/>
        </a:spcAft>
        <a:defRPr sz="4400" b="1">
          <a:solidFill>
            <a:schemeClr val="tx2"/>
          </a:solidFill>
          <a:latin typeface="Trebuchet MS" pitchFamily="8" charset="0"/>
          <a:ea typeface="Osaka" pitchFamily="8" charset="-128"/>
          <a:cs typeface="Osaka" pitchFamily="8" charset="-128"/>
        </a:defRPr>
      </a:lvl4pPr>
      <a:lvl5pPr algn="ctr" rtl="0" eaLnBrk="0" fontAlgn="base" hangingPunct="0">
        <a:spcBef>
          <a:spcPct val="0"/>
        </a:spcBef>
        <a:spcAft>
          <a:spcPct val="0"/>
        </a:spcAft>
        <a:defRPr sz="4400" b="1">
          <a:solidFill>
            <a:schemeClr val="tx2"/>
          </a:solidFill>
          <a:latin typeface="Trebuchet MS" pitchFamily="8" charset="0"/>
          <a:ea typeface="Osaka" pitchFamily="8" charset="-128"/>
          <a:cs typeface="Osaka" pitchFamily="8" charset="-128"/>
        </a:defRPr>
      </a:lvl5pPr>
      <a:lvl6pPr marL="457200" algn="ctr" rtl="0" fontAlgn="base">
        <a:spcBef>
          <a:spcPct val="0"/>
        </a:spcBef>
        <a:spcAft>
          <a:spcPct val="0"/>
        </a:spcAft>
        <a:defRPr sz="4400" b="1">
          <a:solidFill>
            <a:schemeClr val="tx2"/>
          </a:solidFill>
          <a:latin typeface="Trebuchet MS" pitchFamily="8" charset="0"/>
          <a:ea typeface="Osaka" pitchFamily="8" charset="-128"/>
          <a:cs typeface="Osaka" pitchFamily="8" charset="-128"/>
        </a:defRPr>
      </a:lvl6pPr>
      <a:lvl7pPr marL="914400" algn="ctr" rtl="0" fontAlgn="base">
        <a:spcBef>
          <a:spcPct val="0"/>
        </a:spcBef>
        <a:spcAft>
          <a:spcPct val="0"/>
        </a:spcAft>
        <a:defRPr sz="4400" b="1">
          <a:solidFill>
            <a:schemeClr val="tx2"/>
          </a:solidFill>
          <a:latin typeface="Trebuchet MS" pitchFamily="8" charset="0"/>
          <a:ea typeface="Osaka" pitchFamily="8" charset="-128"/>
          <a:cs typeface="Osaka" pitchFamily="8" charset="-128"/>
        </a:defRPr>
      </a:lvl7pPr>
      <a:lvl8pPr marL="1371600" algn="ctr" rtl="0" fontAlgn="base">
        <a:spcBef>
          <a:spcPct val="0"/>
        </a:spcBef>
        <a:spcAft>
          <a:spcPct val="0"/>
        </a:spcAft>
        <a:defRPr sz="4400" b="1">
          <a:solidFill>
            <a:schemeClr val="tx2"/>
          </a:solidFill>
          <a:latin typeface="Trebuchet MS" pitchFamily="8" charset="0"/>
          <a:ea typeface="Osaka" pitchFamily="8" charset="-128"/>
          <a:cs typeface="Osaka" pitchFamily="8" charset="-128"/>
        </a:defRPr>
      </a:lvl8pPr>
      <a:lvl9pPr marL="1828800" algn="ctr" rtl="0" fontAlgn="base">
        <a:spcBef>
          <a:spcPct val="0"/>
        </a:spcBef>
        <a:spcAft>
          <a:spcPct val="0"/>
        </a:spcAft>
        <a:defRPr sz="4400" b="1">
          <a:solidFill>
            <a:schemeClr val="tx2"/>
          </a:solidFill>
          <a:latin typeface="Trebuchet MS" pitchFamily="8" charset="0"/>
          <a:ea typeface="Osaka" pitchFamily="8" charset="-128"/>
          <a:cs typeface="Osaka" pitchFamily="8" charset="-128"/>
        </a:defRPr>
      </a:lvl9pPr>
    </p:titleStyle>
    <p:bodyStyle>
      <a:lvl1pPr marL="342900" indent="-342900" algn="l" rtl="0" eaLnBrk="0" fontAlgn="base" hangingPunct="0">
        <a:spcBef>
          <a:spcPct val="20000"/>
        </a:spcBef>
        <a:spcAft>
          <a:spcPct val="0"/>
        </a:spcAft>
        <a:buFont typeface="Times" charset="0"/>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Font typeface="Times" charset="0"/>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Font typeface="Times" charset="0"/>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Font typeface="Times" charset="0"/>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Font typeface="Times" charset="0"/>
        <a:buChar char="•"/>
        <a:defRPr sz="2000">
          <a:solidFill>
            <a:schemeClr val="tx1"/>
          </a:solidFill>
          <a:latin typeface="+mn-lt"/>
          <a:ea typeface="+mn-ea"/>
          <a:cs typeface="+mn-cs"/>
        </a:defRPr>
      </a:lvl5pPr>
      <a:lvl6pPr marL="2514600" indent="-228600" algn="l" rtl="0" fontAlgn="base">
        <a:spcBef>
          <a:spcPct val="20000"/>
        </a:spcBef>
        <a:spcAft>
          <a:spcPct val="0"/>
        </a:spcAft>
        <a:buFont typeface="Times" pitchFamily="8" charset="0"/>
        <a:buChar char="•"/>
        <a:defRPr sz="2000">
          <a:solidFill>
            <a:schemeClr val="tx1"/>
          </a:solidFill>
          <a:latin typeface="+mn-lt"/>
          <a:ea typeface="+mn-ea"/>
          <a:cs typeface="+mn-cs"/>
        </a:defRPr>
      </a:lvl6pPr>
      <a:lvl7pPr marL="2971800" indent="-228600" algn="l" rtl="0" fontAlgn="base">
        <a:spcBef>
          <a:spcPct val="20000"/>
        </a:spcBef>
        <a:spcAft>
          <a:spcPct val="0"/>
        </a:spcAft>
        <a:buFont typeface="Times" pitchFamily="8" charset="0"/>
        <a:buChar char="•"/>
        <a:defRPr sz="2000">
          <a:solidFill>
            <a:schemeClr val="tx1"/>
          </a:solidFill>
          <a:latin typeface="+mn-lt"/>
          <a:ea typeface="+mn-ea"/>
          <a:cs typeface="+mn-cs"/>
        </a:defRPr>
      </a:lvl7pPr>
      <a:lvl8pPr marL="3429000" indent="-228600" algn="l" rtl="0" fontAlgn="base">
        <a:spcBef>
          <a:spcPct val="20000"/>
        </a:spcBef>
        <a:spcAft>
          <a:spcPct val="0"/>
        </a:spcAft>
        <a:buFont typeface="Times" pitchFamily="8" charset="0"/>
        <a:buChar char="•"/>
        <a:defRPr sz="2000">
          <a:solidFill>
            <a:schemeClr val="tx1"/>
          </a:solidFill>
          <a:latin typeface="+mn-lt"/>
          <a:ea typeface="+mn-ea"/>
          <a:cs typeface="+mn-cs"/>
        </a:defRPr>
      </a:lvl8pPr>
      <a:lvl9pPr marL="3886200" indent="-228600" algn="l" rtl="0" fontAlgn="base">
        <a:spcBef>
          <a:spcPct val="20000"/>
        </a:spcBef>
        <a:spcAft>
          <a:spcPct val="0"/>
        </a:spcAft>
        <a:buFont typeface="Times" pitchFamily="8" charset="0"/>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86404"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latin typeface="Arial" pitchFamily="8" charset="0"/>
                <a:ea typeface="ＭＳ Ｐゴシック" pitchFamily="8" charset="-128"/>
                <a:cs typeface="ＭＳ Ｐゴシック" pitchFamily="8" charset="-128"/>
              </a:defRPr>
            </a:lvl1pPr>
          </a:lstStyle>
          <a:p>
            <a:pPr defTabSz="914400" fontAlgn="base">
              <a:spcBef>
                <a:spcPct val="0"/>
              </a:spcBef>
              <a:spcAft>
                <a:spcPct val="0"/>
              </a:spcAft>
              <a:defRPr/>
            </a:pPr>
            <a:endParaRPr lang="en-US">
              <a:solidFill>
                <a:srgbClr val="000000"/>
              </a:solidFill>
            </a:endParaRPr>
          </a:p>
        </p:txBody>
      </p:sp>
      <p:sp>
        <p:nvSpPr>
          <p:cNvPr id="486405"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latin typeface="Arial" pitchFamily="8" charset="0"/>
                <a:ea typeface="ＭＳ Ｐゴシック" pitchFamily="8" charset="-128"/>
                <a:cs typeface="ＭＳ Ｐゴシック" pitchFamily="8" charset="-128"/>
              </a:defRPr>
            </a:lvl1pPr>
          </a:lstStyle>
          <a:p>
            <a:pPr defTabSz="914400" fontAlgn="base">
              <a:spcBef>
                <a:spcPct val="0"/>
              </a:spcBef>
              <a:spcAft>
                <a:spcPct val="0"/>
              </a:spcAft>
              <a:defRPr/>
            </a:pPr>
            <a:endParaRPr lang="en-US">
              <a:solidFill>
                <a:srgbClr val="000000"/>
              </a:solidFill>
            </a:endParaRPr>
          </a:p>
        </p:txBody>
      </p:sp>
      <p:sp>
        <p:nvSpPr>
          <p:cNvPr id="486406"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lvl1pPr>
          </a:lstStyle>
          <a:p>
            <a:pPr defTabSz="914400" fontAlgn="base">
              <a:spcBef>
                <a:spcPct val="0"/>
              </a:spcBef>
              <a:spcAft>
                <a:spcPct val="0"/>
              </a:spcAft>
            </a:pPr>
            <a:fld id="{9BC1D033-4662-A541-9CB7-C2FCEB0C07D2}" type="slidenum">
              <a:rPr lang="en-US" smtClean="0">
                <a:solidFill>
                  <a:srgbClr val="000000"/>
                </a:solidFill>
                <a:latin typeface="Arial" charset="0"/>
                <a:ea typeface="ＭＳ Ｐゴシック" charset="0"/>
                <a:cs typeface="ＭＳ Ｐゴシック" charset="0"/>
              </a:rPr>
              <a:pPr defTabSz="914400" fontAlgn="base">
                <a:spcBef>
                  <a:spcPct val="0"/>
                </a:spcBef>
                <a:spcAft>
                  <a:spcPct val="0"/>
                </a:spcAft>
              </a:pPr>
              <a:t>‹#›</a:t>
            </a:fld>
            <a:endParaRPr lang="en-US">
              <a:solidFill>
                <a:srgbClr val="000000"/>
              </a:solidFill>
              <a:latin typeface="Arial" charset="0"/>
              <a:ea typeface="ＭＳ Ｐゴシック" charset="0"/>
              <a:cs typeface="ＭＳ Ｐゴシック" charset="0"/>
            </a:endParaRPr>
          </a:p>
        </p:txBody>
      </p:sp>
    </p:spTree>
    <p:extLst>
      <p:ext uri="{BB962C8B-B14F-4D97-AF65-F5344CB8AC3E}">
        <p14:creationId xmlns:p14="http://schemas.microsoft.com/office/powerpoint/2010/main" val="1051154722"/>
      </p:ext>
    </p:extLst>
  </p:cSld>
  <p:clrMap bg1="lt1" tx1="dk1" bg2="lt2" tx2="dk2" accent1="accent1" accent2="accent2" accent3="accent3" accent4="accent4" accent5="accent5" accent6="accent6" hlink="hlink" folHlink="folHlink"/>
  <p:sldLayoutIdLst>
    <p:sldLayoutId id="2147483887" r:id="rId1"/>
    <p:sldLayoutId id="2147483888" r:id="rId2"/>
    <p:sldLayoutId id="2147483889" r:id="rId3"/>
    <p:sldLayoutId id="2147483890" r:id="rId4"/>
    <p:sldLayoutId id="2147483891" r:id="rId5"/>
    <p:sldLayoutId id="2147483892" r:id="rId6"/>
    <p:sldLayoutId id="2147483893" r:id="rId7"/>
    <p:sldLayoutId id="2147483894" r:id="rId8"/>
    <p:sldLayoutId id="2147483895" r:id="rId9"/>
    <p:sldLayoutId id="2147483896" r:id="rId10"/>
    <p:sldLayoutId id="2147483897" r:id="rId11"/>
  </p:sldLayoutIdLst>
  <p:txStyles>
    <p:titleStyle>
      <a:lvl1pPr algn="ctr" rtl="0" eaLnBrk="0" fontAlgn="base" hangingPunct="0">
        <a:spcBef>
          <a:spcPct val="0"/>
        </a:spcBef>
        <a:spcAft>
          <a:spcPct val="0"/>
        </a:spcAft>
        <a:defRPr sz="4400">
          <a:solidFill>
            <a:schemeClr val="tx2"/>
          </a:solidFill>
          <a:latin typeface="+mj-lt"/>
          <a:ea typeface="ＭＳ Ｐゴシック" charset="0"/>
          <a:cs typeface="Geneva" charset="0"/>
        </a:defRPr>
      </a:lvl1pPr>
      <a:lvl2pPr algn="ctr" rtl="0" eaLnBrk="0" fontAlgn="base" hangingPunct="0">
        <a:spcBef>
          <a:spcPct val="0"/>
        </a:spcBef>
        <a:spcAft>
          <a:spcPct val="0"/>
        </a:spcAft>
        <a:defRPr sz="4400">
          <a:solidFill>
            <a:schemeClr val="tx2"/>
          </a:solidFill>
          <a:latin typeface="Arial" pitchFamily="8" charset="0"/>
          <a:ea typeface="ＭＳ Ｐゴシック" charset="0"/>
          <a:cs typeface="Geneva" charset="0"/>
        </a:defRPr>
      </a:lvl2pPr>
      <a:lvl3pPr algn="ctr" rtl="0" eaLnBrk="0" fontAlgn="base" hangingPunct="0">
        <a:spcBef>
          <a:spcPct val="0"/>
        </a:spcBef>
        <a:spcAft>
          <a:spcPct val="0"/>
        </a:spcAft>
        <a:defRPr sz="4400">
          <a:solidFill>
            <a:schemeClr val="tx2"/>
          </a:solidFill>
          <a:latin typeface="Arial" pitchFamily="8" charset="0"/>
          <a:ea typeface="ＭＳ Ｐゴシック" charset="0"/>
          <a:cs typeface="Geneva" charset="0"/>
        </a:defRPr>
      </a:lvl3pPr>
      <a:lvl4pPr algn="ctr" rtl="0" eaLnBrk="0" fontAlgn="base" hangingPunct="0">
        <a:spcBef>
          <a:spcPct val="0"/>
        </a:spcBef>
        <a:spcAft>
          <a:spcPct val="0"/>
        </a:spcAft>
        <a:defRPr sz="4400">
          <a:solidFill>
            <a:schemeClr val="tx2"/>
          </a:solidFill>
          <a:latin typeface="Arial" pitchFamily="8" charset="0"/>
          <a:ea typeface="ＭＳ Ｐゴシック" charset="0"/>
          <a:cs typeface="Geneva" charset="0"/>
        </a:defRPr>
      </a:lvl4pPr>
      <a:lvl5pPr algn="ctr" rtl="0" eaLnBrk="0" fontAlgn="base" hangingPunct="0">
        <a:spcBef>
          <a:spcPct val="0"/>
        </a:spcBef>
        <a:spcAft>
          <a:spcPct val="0"/>
        </a:spcAft>
        <a:defRPr sz="4400">
          <a:solidFill>
            <a:schemeClr val="tx2"/>
          </a:solidFill>
          <a:latin typeface="Arial" pitchFamily="8" charset="0"/>
          <a:ea typeface="ＭＳ Ｐゴシック" charset="0"/>
          <a:cs typeface="Geneva" charset="0"/>
        </a:defRPr>
      </a:lvl5pPr>
      <a:lvl6pPr marL="457200" algn="ctr" rtl="0" fontAlgn="base">
        <a:spcBef>
          <a:spcPct val="0"/>
        </a:spcBef>
        <a:spcAft>
          <a:spcPct val="0"/>
        </a:spcAft>
        <a:defRPr sz="4400">
          <a:solidFill>
            <a:schemeClr val="tx2"/>
          </a:solidFill>
          <a:latin typeface="Arial" pitchFamily="8" charset="0"/>
        </a:defRPr>
      </a:lvl6pPr>
      <a:lvl7pPr marL="914400" algn="ctr" rtl="0" fontAlgn="base">
        <a:spcBef>
          <a:spcPct val="0"/>
        </a:spcBef>
        <a:spcAft>
          <a:spcPct val="0"/>
        </a:spcAft>
        <a:defRPr sz="4400">
          <a:solidFill>
            <a:schemeClr val="tx2"/>
          </a:solidFill>
          <a:latin typeface="Arial" pitchFamily="8" charset="0"/>
        </a:defRPr>
      </a:lvl7pPr>
      <a:lvl8pPr marL="1371600" algn="ctr" rtl="0" fontAlgn="base">
        <a:spcBef>
          <a:spcPct val="0"/>
        </a:spcBef>
        <a:spcAft>
          <a:spcPct val="0"/>
        </a:spcAft>
        <a:defRPr sz="4400">
          <a:solidFill>
            <a:schemeClr val="tx2"/>
          </a:solidFill>
          <a:latin typeface="Arial" pitchFamily="8" charset="0"/>
        </a:defRPr>
      </a:lvl8pPr>
      <a:lvl9pPr marL="1828800" algn="ctr" rtl="0" fontAlgn="base">
        <a:spcBef>
          <a:spcPct val="0"/>
        </a:spcBef>
        <a:spcAft>
          <a:spcPct val="0"/>
        </a:spcAft>
        <a:defRPr sz="4400">
          <a:solidFill>
            <a:schemeClr val="tx2"/>
          </a:solidFill>
          <a:latin typeface="Arial" pitchFamily="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charset="0"/>
          <a:cs typeface="Geneva" charset="0"/>
        </a:defRPr>
      </a:lvl1pPr>
      <a:lvl2pPr marL="742950" indent="-285750" algn="l" rtl="0" eaLnBrk="0" fontAlgn="base" hangingPunct="0">
        <a:spcBef>
          <a:spcPct val="20000"/>
        </a:spcBef>
        <a:spcAft>
          <a:spcPct val="0"/>
        </a:spcAft>
        <a:buChar char="–"/>
        <a:defRPr sz="2800">
          <a:solidFill>
            <a:schemeClr val="tx1"/>
          </a:solidFill>
          <a:latin typeface="+mn-lt"/>
          <a:ea typeface="Geneva" pitchFamily="-108" charset="-128"/>
          <a:cs typeface="Geneva" charset="0"/>
        </a:defRPr>
      </a:lvl2pPr>
      <a:lvl3pPr marL="1143000" indent="-228600" algn="l" rtl="0" eaLnBrk="0" fontAlgn="base" hangingPunct="0">
        <a:spcBef>
          <a:spcPct val="20000"/>
        </a:spcBef>
        <a:spcAft>
          <a:spcPct val="0"/>
        </a:spcAft>
        <a:buChar char="•"/>
        <a:defRPr sz="2400">
          <a:solidFill>
            <a:schemeClr val="tx1"/>
          </a:solidFill>
          <a:latin typeface="+mn-lt"/>
          <a:ea typeface="Geneva" pitchFamily="-108" charset="-128"/>
          <a:cs typeface="Geneva" charset="0"/>
        </a:defRPr>
      </a:lvl3pPr>
      <a:lvl4pPr marL="1600200" indent="-228600" algn="l" rtl="0" eaLnBrk="0" fontAlgn="base" hangingPunct="0">
        <a:spcBef>
          <a:spcPct val="20000"/>
        </a:spcBef>
        <a:spcAft>
          <a:spcPct val="0"/>
        </a:spcAft>
        <a:buChar char="–"/>
        <a:defRPr sz="2000">
          <a:solidFill>
            <a:schemeClr val="tx1"/>
          </a:solidFill>
          <a:latin typeface="+mn-lt"/>
          <a:ea typeface="Geneva" pitchFamily="-108" charset="-128"/>
          <a:cs typeface="Geneva" charset="0"/>
        </a:defRPr>
      </a:lvl4pPr>
      <a:lvl5pPr marL="2057400" indent="-228600" algn="l" rtl="0" eaLnBrk="0" fontAlgn="base" hangingPunct="0">
        <a:spcBef>
          <a:spcPct val="20000"/>
        </a:spcBef>
        <a:spcAft>
          <a:spcPct val="0"/>
        </a:spcAft>
        <a:buChar char="»"/>
        <a:defRPr sz="2000">
          <a:solidFill>
            <a:schemeClr val="tx1"/>
          </a:solidFill>
          <a:latin typeface="+mn-lt"/>
          <a:ea typeface="Geneva" pitchFamily="-108" charset="-128"/>
          <a:cs typeface="Geneva" charset="0"/>
        </a:defRPr>
      </a:lvl5pPr>
      <a:lvl6pPr marL="2514600" indent="-228600" algn="l" rtl="0" fontAlgn="base">
        <a:spcBef>
          <a:spcPct val="20000"/>
        </a:spcBef>
        <a:spcAft>
          <a:spcPct val="0"/>
        </a:spcAft>
        <a:buChar char="»"/>
        <a:defRPr sz="2000">
          <a:solidFill>
            <a:schemeClr val="tx1"/>
          </a:solidFill>
          <a:latin typeface="+mn-lt"/>
          <a:ea typeface="Geneva" pitchFamily="-108" charset="-128"/>
        </a:defRPr>
      </a:lvl6pPr>
      <a:lvl7pPr marL="2971800" indent="-228600" algn="l" rtl="0" fontAlgn="base">
        <a:spcBef>
          <a:spcPct val="20000"/>
        </a:spcBef>
        <a:spcAft>
          <a:spcPct val="0"/>
        </a:spcAft>
        <a:buChar char="»"/>
        <a:defRPr sz="2000">
          <a:solidFill>
            <a:schemeClr val="tx1"/>
          </a:solidFill>
          <a:latin typeface="+mn-lt"/>
          <a:ea typeface="Geneva" pitchFamily="-108" charset="-128"/>
        </a:defRPr>
      </a:lvl7pPr>
      <a:lvl8pPr marL="3429000" indent="-228600" algn="l" rtl="0" fontAlgn="base">
        <a:spcBef>
          <a:spcPct val="20000"/>
        </a:spcBef>
        <a:spcAft>
          <a:spcPct val="0"/>
        </a:spcAft>
        <a:buChar char="»"/>
        <a:defRPr sz="2000">
          <a:solidFill>
            <a:schemeClr val="tx1"/>
          </a:solidFill>
          <a:latin typeface="+mn-lt"/>
          <a:ea typeface="Geneva" pitchFamily="-108" charset="-128"/>
        </a:defRPr>
      </a:lvl8pPr>
      <a:lvl9pPr marL="3886200" indent="-228600" algn="l" rtl="0" fontAlgn="base">
        <a:spcBef>
          <a:spcPct val="20000"/>
        </a:spcBef>
        <a:spcAft>
          <a:spcPct val="0"/>
        </a:spcAft>
        <a:buChar char="»"/>
        <a:defRPr sz="2000">
          <a:solidFill>
            <a:schemeClr val="tx1"/>
          </a:solidFill>
          <a:latin typeface="+mn-lt"/>
          <a:ea typeface="Geneva"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7.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06178"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306179"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solidFill>
                  <a:srgbClr val="000000"/>
                </a:solidFill>
                <a:latin typeface="Times New Roman" pitchFamily="-111" charset="0"/>
                <a:ea typeface="+mn-ea"/>
                <a:cs typeface="+mn-cs"/>
              </a:defRPr>
            </a:lvl1pPr>
          </a:lstStyle>
          <a:p>
            <a:pPr defTabSz="914400" eaLnBrk="0" fontAlgn="base" hangingPunct="0">
              <a:spcBef>
                <a:spcPct val="0"/>
              </a:spcBef>
              <a:spcAft>
                <a:spcPct val="0"/>
              </a:spcAft>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defTabSz="914400" eaLnBrk="0" fontAlgn="base" hangingPunct="0">
              <a:spcBef>
                <a:spcPct val="0"/>
              </a:spcBef>
              <a:spcAft>
                <a:spcPct val="0"/>
              </a:spcAft>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charset="0"/>
              </a:defRPr>
            </a:lvl1pPr>
          </a:lstStyle>
          <a:p>
            <a:pPr defTabSz="914400" eaLnBrk="0" fontAlgn="base" hangingPunct="0">
              <a:spcBef>
                <a:spcPct val="0"/>
              </a:spcBef>
              <a:spcAft>
                <a:spcPct val="0"/>
              </a:spcAft>
              <a:defRPr/>
            </a:pPr>
            <a:fld id="{1989A2FD-06B4-D54C-9D73-46E65C1129E3}" type="slidenum">
              <a:rPr lang="en-US">
                <a:ea typeface="ＭＳ Ｐゴシック" charset="0"/>
                <a:cs typeface="ＭＳ Ｐゴシック" charset="0"/>
              </a:rPr>
              <a:pPr defTabSz="914400" eaLnBrk="0" fontAlgn="base" hangingPunct="0">
                <a:spcBef>
                  <a:spcPct val="0"/>
                </a:spcBef>
                <a:spcAft>
                  <a:spcPct val="0"/>
                </a:spcAft>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3040309398"/>
      </p:ext>
    </p:extLst>
  </p:cSld>
  <p:clrMap bg1="lt1" tx1="dk1" bg2="lt2" tx2="dk2" accent1="accent1" accent2="accent2" accent3="accent3" accent4="accent4" accent5="accent5" accent6="accent6" hlink="hlink" folHlink="folHlink"/>
  <p:sldLayoutIdLst>
    <p:sldLayoutId id="2147483899" r:id="rId1"/>
    <p:sldLayoutId id="2147483900" r:id="rId2"/>
    <p:sldLayoutId id="2147483901" r:id="rId3"/>
    <p:sldLayoutId id="2147483902" r:id="rId4"/>
    <p:sldLayoutId id="2147483903" r:id="rId5"/>
    <p:sldLayoutId id="2147483904" r:id="rId6"/>
    <p:sldLayoutId id="2147483905" r:id="rId7"/>
    <p:sldLayoutId id="2147483906" r:id="rId8"/>
    <p:sldLayoutId id="2147483907" r:id="rId9"/>
    <p:sldLayoutId id="2147483908" r:id="rId10"/>
    <p:sldLayoutId id="2147483909" r:id="rId11"/>
    <p:sldLayoutId id="2147483910" r:id="rId12"/>
    <p:sldLayoutId id="2147483911" r:id="rId13"/>
  </p:sldLayoutIdLst>
  <p:transition/>
  <p:hf sldNum="0" hdr="0" ftr="0" dt="0"/>
  <p:txStyles>
    <p:title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ＭＳ Ｐゴシック" pitchFamily="-108" charset="-128"/>
          <a:cs typeface="Arial"/>
        </a:defRPr>
      </a:lvl1pPr>
      <a:lvl2pPr marL="742950" indent="-285750" algn="l" rtl="0" eaLnBrk="0" fontAlgn="base" hangingPunct="0">
        <a:spcBef>
          <a:spcPct val="20000"/>
        </a:spcBef>
        <a:spcAft>
          <a:spcPct val="0"/>
        </a:spcAft>
        <a:buChar char="–"/>
        <a:defRPr sz="2800">
          <a:solidFill>
            <a:schemeClr val="bg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8.xml><?xml version="1.0" encoding="utf-8"?>
<p:sldMaster xmlns:a="http://schemas.openxmlformats.org/drawingml/2006/main" xmlns:r="http://schemas.openxmlformats.org/officeDocument/2006/relationships" xmlns:p="http://schemas.openxmlformats.org/presentationml/2006/main">
  <p:cSld>
    <p:bg>
      <p:bgPr>
        <a:gradFill rotWithShape="0">
          <a:gsLst>
            <a:gs pos="0">
              <a:srgbClr val="6B2300"/>
            </a:gs>
            <a:gs pos="100000">
              <a:schemeClr val="bg1"/>
            </a:gs>
          </a:gsLst>
          <a:lin ang="5400000" scaled="1"/>
        </a:gra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134938" y="889000"/>
            <a:ext cx="8885237" cy="1155700"/>
          </a:xfrm>
          <a:prstGeom prst="rect">
            <a:avLst/>
          </a:prstGeom>
          <a:noFill/>
          <a:ln w="9525">
            <a:noFill/>
            <a:miter lim="800000"/>
            <a:headEnd/>
            <a:tailEnd/>
          </a:ln>
        </p:spPr>
        <p:txBody>
          <a:bodyPr vert="horz" wrap="square" lIns="92075" tIns="46038" rIns="92075" bIns="46038" numCol="1" anchor="ctr" anchorCtr="0" compatLnSpc="1">
            <a:prstTxWarp prst="textNoShape">
              <a:avLst/>
            </a:prstTxWarp>
          </a:bodyPr>
          <a:lstStyle/>
          <a:p>
            <a:pPr lvl="0"/>
            <a:r>
              <a:rPr lang="en-US" dirty="0"/>
              <a:t>Click to edit Master title style</a:t>
            </a:r>
          </a:p>
        </p:txBody>
      </p:sp>
      <p:sp>
        <p:nvSpPr>
          <p:cNvPr id="1027" name="Rectangle 3"/>
          <p:cNvSpPr>
            <a:spLocks noGrp="1" noChangeArrowheads="1"/>
          </p:cNvSpPr>
          <p:nvPr>
            <p:ph type="body" idx="1"/>
          </p:nvPr>
        </p:nvSpPr>
        <p:spPr bwMode="auto">
          <a:xfrm>
            <a:off x="134938" y="2116138"/>
            <a:ext cx="8896350" cy="4135437"/>
          </a:xfrm>
          <a:prstGeom prst="rect">
            <a:avLst/>
          </a:prstGeom>
          <a:noFill/>
          <a:ln w="9525">
            <a:noFill/>
            <a:miter lim="800000"/>
            <a:headEnd/>
            <a:tailEnd/>
          </a:ln>
        </p:spPr>
        <p:txBody>
          <a:bodyPr vert="horz" wrap="square" lIns="92075" tIns="46038" rIns="92075" bIns="46038"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Freeform 7"/>
          <p:cNvSpPr>
            <a:spLocks/>
          </p:cNvSpPr>
          <p:nvPr/>
        </p:nvSpPr>
        <p:spPr bwMode="auto">
          <a:xfrm>
            <a:off x="3587750" y="53975"/>
            <a:ext cx="1982788" cy="654050"/>
          </a:xfrm>
          <a:custGeom>
            <a:avLst/>
            <a:gdLst>
              <a:gd name="T0" fmla="*/ 16 w 1249"/>
              <a:gd name="T1" fmla="*/ 67 h 412"/>
              <a:gd name="T2" fmla="*/ 26 w 1249"/>
              <a:gd name="T3" fmla="*/ 62 h 412"/>
              <a:gd name="T4" fmla="*/ 452 w 1249"/>
              <a:gd name="T5" fmla="*/ 62 h 412"/>
              <a:gd name="T6" fmla="*/ 483 w 1249"/>
              <a:gd name="T7" fmla="*/ 40 h 412"/>
              <a:gd name="T8" fmla="*/ 505 w 1249"/>
              <a:gd name="T9" fmla="*/ 27 h 412"/>
              <a:gd name="T10" fmla="*/ 526 w 1249"/>
              <a:gd name="T11" fmla="*/ 17 h 412"/>
              <a:gd name="T12" fmla="*/ 552 w 1249"/>
              <a:gd name="T13" fmla="*/ 11 h 412"/>
              <a:gd name="T14" fmla="*/ 578 w 1249"/>
              <a:gd name="T15" fmla="*/ 5 h 412"/>
              <a:gd name="T16" fmla="*/ 605 w 1249"/>
              <a:gd name="T17" fmla="*/ 2 h 412"/>
              <a:gd name="T18" fmla="*/ 639 w 1249"/>
              <a:gd name="T19" fmla="*/ 0 h 412"/>
              <a:gd name="T20" fmla="*/ 678 w 1249"/>
              <a:gd name="T21" fmla="*/ 5 h 412"/>
              <a:gd name="T22" fmla="*/ 714 w 1249"/>
              <a:gd name="T23" fmla="*/ 15 h 412"/>
              <a:gd name="T24" fmla="*/ 740 w 1249"/>
              <a:gd name="T25" fmla="*/ 27 h 412"/>
              <a:gd name="T26" fmla="*/ 768 w 1249"/>
              <a:gd name="T27" fmla="*/ 40 h 412"/>
              <a:gd name="T28" fmla="*/ 786 w 1249"/>
              <a:gd name="T29" fmla="*/ 51 h 412"/>
              <a:gd name="T30" fmla="*/ 802 w 1249"/>
              <a:gd name="T31" fmla="*/ 64 h 412"/>
              <a:gd name="T32" fmla="*/ 1209 w 1249"/>
              <a:gd name="T33" fmla="*/ 62 h 412"/>
              <a:gd name="T34" fmla="*/ 1223 w 1249"/>
              <a:gd name="T35" fmla="*/ 66 h 412"/>
              <a:gd name="T36" fmla="*/ 1233 w 1249"/>
              <a:gd name="T37" fmla="*/ 73 h 412"/>
              <a:gd name="T38" fmla="*/ 1242 w 1249"/>
              <a:gd name="T39" fmla="*/ 91 h 412"/>
              <a:gd name="T40" fmla="*/ 1246 w 1249"/>
              <a:gd name="T41" fmla="*/ 112 h 412"/>
              <a:gd name="T42" fmla="*/ 1248 w 1249"/>
              <a:gd name="T43" fmla="*/ 137 h 412"/>
              <a:gd name="T44" fmla="*/ 1248 w 1249"/>
              <a:gd name="T45" fmla="*/ 349 h 412"/>
              <a:gd name="T46" fmla="*/ 809 w 1249"/>
              <a:gd name="T47" fmla="*/ 350 h 412"/>
              <a:gd name="T48" fmla="*/ 700 w 1249"/>
              <a:gd name="T49" fmla="*/ 409 h 412"/>
              <a:gd name="T50" fmla="*/ 523 w 1249"/>
              <a:gd name="T51" fmla="*/ 411 h 412"/>
              <a:gd name="T52" fmla="*/ 437 w 1249"/>
              <a:gd name="T53" fmla="*/ 346 h 412"/>
              <a:gd name="T54" fmla="*/ 46 w 1249"/>
              <a:gd name="T55" fmla="*/ 349 h 412"/>
              <a:gd name="T56" fmla="*/ 0 w 1249"/>
              <a:gd name="T57" fmla="*/ 349 h 412"/>
              <a:gd name="T58" fmla="*/ 0 w 1249"/>
              <a:gd name="T59" fmla="*/ 152 h 412"/>
              <a:gd name="T60" fmla="*/ 0 w 1249"/>
              <a:gd name="T61" fmla="*/ 123 h 412"/>
              <a:gd name="T62" fmla="*/ 5 w 1249"/>
              <a:gd name="T63" fmla="*/ 94 h 412"/>
              <a:gd name="T64" fmla="*/ 9 w 1249"/>
              <a:gd name="T65" fmla="*/ 80 h 412"/>
              <a:gd name="T66" fmla="*/ 16 w 1249"/>
              <a:gd name="T67" fmla="*/ 67 h 41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249" h="412">
                <a:moveTo>
                  <a:pt x="16" y="67"/>
                </a:moveTo>
                <a:lnTo>
                  <a:pt x="26" y="62"/>
                </a:lnTo>
                <a:lnTo>
                  <a:pt x="452" y="62"/>
                </a:lnTo>
                <a:lnTo>
                  <a:pt x="483" y="40"/>
                </a:lnTo>
                <a:lnTo>
                  <a:pt x="505" y="27"/>
                </a:lnTo>
                <a:lnTo>
                  <a:pt x="526" y="17"/>
                </a:lnTo>
                <a:lnTo>
                  <a:pt x="552" y="11"/>
                </a:lnTo>
                <a:lnTo>
                  <a:pt x="578" y="5"/>
                </a:lnTo>
                <a:lnTo>
                  <a:pt x="605" y="2"/>
                </a:lnTo>
                <a:lnTo>
                  <a:pt x="639" y="0"/>
                </a:lnTo>
                <a:lnTo>
                  <a:pt x="678" y="5"/>
                </a:lnTo>
                <a:lnTo>
                  <a:pt x="714" y="15"/>
                </a:lnTo>
                <a:lnTo>
                  <a:pt x="740" y="27"/>
                </a:lnTo>
                <a:lnTo>
                  <a:pt x="768" y="40"/>
                </a:lnTo>
                <a:lnTo>
                  <a:pt x="786" y="51"/>
                </a:lnTo>
                <a:lnTo>
                  <a:pt x="802" y="64"/>
                </a:lnTo>
                <a:lnTo>
                  <a:pt x="1209" y="62"/>
                </a:lnTo>
                <a:lnTo>
                  <a:pt x="1223" y="66"/>
                </a:lnTo>
                <a:lnTo>
                  <a:pt x="1233" y="73"/>
                </a:lnTo>
                <a:lnTo>
                  <a:pt x="1242" y="91"/>
                </a:lnTo>
                <a:lnTo>
                  <a:pt x="1246" y="112"/>
                </a:lnTo>
                <a:lnTo>
                  <a:pt x="1248" y="137"/>
                </a:lnTo>
                <a:lnTo>
                  <a:pt x="1248" y="349"/>
                </a:lnTo>
                <a:lnTo>
                  <a:pt x="809" y="350"/>
                </a:lnTo>
                <a:lnTo>
                  <a:pt x="700" y="409"/>
                </a:lnTo>
                <a:lnTo>
                  <a:pt x="523" y="411"/>
                </a:lnTo>
                <a:lnTo>
                  <a:pt x="437" y="346"/>
                </a:lnTo>
                <a:lnTo>
                  <a:pt x="46" y="349"/>
                </a:lnTo>
                <a:lnTo>
                  <a:pt x="0" y="349"/>
                </a:lnTo>
                <a:lnTo>
                  <a:pt x="0" y="152"/>
                </a:lnTo>
                <a:lnTo>
                  <a:pt x="0" y="123"/>
                </a:lnTo>
                <a:lnTo>
                  <a:pt x="5" y="94"/>
                </a:lnTo>
                <a:lnTo>
                  <a:pt x="9" y="80"/>
                </a:lnTo>
                <a:lnTo>
                  <a:pt x="16" y="67"/>
                </a:lnTo>
              </a:path>
            </a:pathLst>
          </a:custGeom>
          <a:gradFill rotWithShape="0">
            <a:gsLst>
              <a:gs pos="0">
                <a:srgbClr val="00CCFF"/>
              </a:gs>
              <a:gs pos="50000">
                <a:srgbClr val="FFFFFF"/>
              </a:gs>
              <a:gs pos="100000">
                <a:srgbClr val="00CCFF"/>
              </a:gs>
            </a:gsLst>
            <a:lin ang="0" scaled="1"/>
          </a:gra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defTabSz="914400" fontAlgn="base">
              <a:spcBef>
                <a:spcPct val="0"/>
              </a:spcBef>
              <a:spcAft>
                <a:spcPct val="0"/>
              </a:spcAft>
              <a:defRPr/>
            </a:pPr>
            <a:endParaRPr lang="en-US" sz="2400">
              <a:solidFill>
                <a:srgbClr val="FFFFCC"/>
              </a:solidFill>
              <a:effectLst>
                <a:outerShdw blurRad="38100" dist="38100" dir="2700000" algn="tl">
                  <a:srgbClr val="000000">
                    <a:alpha val="43137"/>
                  </a:srgbClr>
                </a:outerShdw>
              </a:effectLst>
              <a:latin typeface="Times New Roman" charset="0"/>
              <a:ea typeface="ＭＳ Ｐゴシック" charset="0"/>
              <a:cs typeface="ＭＳ Ｐゴシック" charset="0"/>
            </a:endParaRPr>
          </a:p>
        </p:txBody>
      </p:sp>
      <p:sp>
        <p:nvSpPr>
          <p:cNvPr id="1029" name="Oval 8"/>
          <p:cNvSpPr>
            <a:spLocks noChangeArrowheads="1"/>
          </p:cNvSpPr>
          <p:nvPr/>
        </p:nvSpPr>
        <p:spPr bwMode="auto">
          <a:xfrm>
            <a:off x="4205288" y="61913"/>
            <a:ext cx="766762" cy="673100"/>
          </a:xfrm>
          <a:prstGeom prst="ellipse">
            <a:avLst/>
          </a:prstGeom>
          <a:gradFill rotWithShape="0">
            <a:gsLst>
              <a:gs pos="0">
                <a:srgbClr val="00CCFF"/>
              </a:gs>
              <a:gs pos="100000">
                <a:srgbClr val="FFFFFF"/>
              </a:gs>
            </a:gsLst>
            <a:path path="shape">
              <a:fillToRect l="50000" t="50000" r="50000" b="50000"/>
            </a:path>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ctr" defTabSz="914400" fontAlgn="base">
              <a:spcBef>
                <a:spcPct val="0"/>
              </a:spcBef>
              <a:spcAft>
                <a:spcPct val="0"/>
              </a:spcAft>
            </a:pPr>
            <a:endParaRPr kumimoji="1" lang="en-US" sz="2400">
              <a:solidFill>
                <a:srgbClr val="FFFFCC"/>
              </a:solidFill>
              <a:latin typeface="Times New Roman" charset="0"/>
              <a:ea typeface="ＭＳ Ｐゴシック" charset="0"/>
              <a:cs typeface="ＭＳ Ｐゴシック" charset="0"/>
            </a:endParaRPr>
          </a:p>
        </p:txBody>
      </p:sp>
      <p:sp>
        <p:nvSpPr>
          <p:cNvPr id="1030" name="Freeform 9"/>
          <p:cNvSpPr>
            <a:spLocks/>
          </p:cNvSpPr>
          <p:nvPr/>
        </p:nvSpPr>
        <p:spPr bwMode="auto">
          <a:xfrm>
            <a:off x="3586163" y="452438"/>
            <a:ext cx="1984375" cy="304800"/>
          </a:xfrm>
          <a:custGeom>
            <a:avLst/>
            <a:gdLst>
              <a:gd name="T0" fmla="*/ 60 w 1250"/>
              <a:gd name="T1" fmla="*/ 42 h 192"/>
              <a:gd name="T2" fmla="*/ 98 w 1250"/>
              <a:gd name="T3" fmla="*/ 42 h 192"/>
              <a:gd name="T4" fmla="*/ 128 w 1250"/>
              <a:gd name="T5" fmla="*/ 63 h 192"/>
              <a:gd name="T6" fmla="*/ 176 w 1250"/>
              <a:gd name="T7" fmla="*/ 51 h 192"/>
              <a:gd name="T8" fmla="*/ 231 w 1250"/>
              <a:gd name="T9" fmla="*/ 45 h 192"/>
              <a:gd name="T10" fmla="*/ 269 w 1250"/>
              <a:gd name="T11" fmla="*/ 57 h 192"/>
              <a:gd name="T12" fmla="*/ 311 w 1250"/>
              <a:gd name="T13" fmla="*/ 51 h 192"/>
              <a:gd name="T14" fmla="*/ 378 w 1250"/>
              <a:gd name="T15" fmla="*/ 54 h 192"/>
              <a:gd name="T16" fmla="*/ 420 w 1250"/>
              <a:gd name="T17" fmla="*/ 63 h 192"/>
              <a:gd name="T18" fmla="*/ 483 w 1250"/>
              <a:gd name="T19" fmla="*/ 80 h 192"/>
              <a:gd name="T20" fmla="*/ 513 w 1250"/>
              <a:gd name="T21" fmla="*/ 99 h 192"/>
              <a:gd name="T22" fmla="*/ 536 w 1250"/>
              <a:gd name="T23" fmla="*/ 130 h 192"/>
              <a:gd name="T24" fmla="*/ 578 w 1250"/>
              <a:gd name="T25" fmla="*/ 129 h 192"/>
              <a:gd name="T26" fmla="*/ 617 w 1250"/>
              <a:gd name="T27" fmla="*/ 139 h 192"/>
              <a:gd name="T28" fmla="*/ 651 w 1250"/>
              <a:gd name="T29" fmla="*/ 131 h 192"/>
              <a:gd name="T30" fmla="*/ 688 w 1250"/>
              <a:gd name="T31" fmla="*/ 121 h 192"/>
              <a:gd name="T32" fmla="*/ 728 w 1250"/>
              <a:gd name="T33" fmla="*/ 101 h 192"/>
              <a:gd name="T34" fmla="*/ 769 w 1250"/>
              <a:gd name="T35" fmla="*/ 68 h 192"/>
              <a:gd name="T36" fmla="*/ 814 w 1250"/>
              <a:gd name="T37" fmla="*/ 52 h 192"/>
              <a:gd name="T38" fmla="*/ 844 w 1250"/>
              <a:gd name="T39" fmla="*/ 56 h 192"/>
              <a:gd name="T40" fmla="*/ 881 w 1250"/>
              <a:gd name="T41" fmla="*/ 57 h 192"/>
              <a:gd name="T42" fmla="*/ 933 w 1250"/>
              <a:gd name="T43" fmla="*/ 69 h 192"/>
              <a:gd name="T44" fmla="*/ 963 w 1250"/>
              <a:gd name="T45" fmla="*/ 51 h 192"/>
              <a:gd name="T46" fmla="*/ 989 w 1250"/>
              <a:gd name="T47" fmla="*/ 55 h 192"/>
              <a:gd name="T48" fmla="*/ 1035 w 1250"/>
              <a:gd name="T49" fmla="*/ 33 h 192"/>
              <a:gd name="T50" fmla="*/ 1063 w 1250"/>
              <a:gd name="T51" fmla="*/ 35 h 192"/>
              <a:gd name="T52" fmla="*/ 1096 w 1250"/>
              <a:gd name="T53" fmla="*/ 6 h 192"/>
              <a:gd name="T54" fmla="*/ 1130 w 1250"/>
              <a:gd name="T55" fmla="*/ 32 h 192"/>
              <a:gd name="T56" fmla="*/ 1164 w 1250"/>
              <a:gd name="T57" fmla="*/ 0 h 192"/>
              <a:gd name="T58" fmla="*/ 1195 w 1250"/>
              <a:gd name="T59" fmla="*/ 38 h 192"/>
              <a:gd name="T60" fmla="*/ 1227 w 1250"/>
              <a:gd name="T61" fmla="*/ 16 h 192"/>
              <a:gd name="T62" fmla="*/ 1249 w 1250"/>
              <a:gd name="T63" fmla="*/ 28 h 192"/>
              <a:gd name="T64" fmla="*/ 822 w 1250"/>
              <a:gd name="T65" fmla="*/ 144 h 192"/>
              <a:gd name="T66" fmla="*/ 563 w 1250"/>
              <a:gd name="T67" fmla="*/ 191 h 192"/>
              <a:gd name="T68" fmla="*/ 441 w 1250"/>
              <a:gd name="T69" fmla="*/ 98 h 192"/>
              <a:gd name="T70" fmla="*/ 0 w 1250"/>
              <a:gd name="T71" fmla="*/ 19 h 192"/>
              <a:gd name="T72" fmla="*/ 18 w 1250"/>
              <a:gd name="T73" fmla="*/ 33 h 192"/>
              <a:gd name="T74" fmla="*/ 43 w 1250"/>
              <a:gd name="T75" fmla="*/ 38 h 19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250" h="192">
                <a:moveTo>
                  <a:pt x="43" y="38"/>
                </a:moveTo>
                <a:lnTo>
                  <a:pt x="60" y="42"/>
                </a:lnTo>
                <a:lnTo>
                  <a:pt x="79" y="38"/>
                </a:lnTo>
                <a:lnTo>
                  <a:pt x="98" y="42"/>
                </a:lnTo>
                <a:lnTo>
                  <a:pt x="112" y="54"/>
                </a:lnTo>
                <a:lnTo>
                  <a:pt x="128" y="63"/>
                </a:lnTo>
                <a:lnTo>
                  <a:pt x="154" y="55"/>
                </a:lnTo>
                <a:lnTo>
                  <a:pt x="176" y="51"/>
                </a:lnTo>
                <a:lnTo>
                  <a:pt x="208" y="51"/>
                </a:lnTo>
                <a:lnTo>
                  <a:pt x="231" y="45"/>
                </a:lnTo>
                <a:lnTo>
                  <a:pt x="251" y="50"/>
                </a:lnTo>
                <a:lnTo>
                  <a:pt x="269" y="57"/>
                </a:lnTo>
                <a:lnTo>
                  <a:pt x="285" y="60"/>
                </a:lnTo>
                <a:lnTo>
                  <a:pt x="311" y="51"/>
                </a:lnTo>
                <a:lnTo>
                  <a:pt x="338" y="51"/>
                </a:lnTo>
                <a:lnTo>
                  <a:pt x="378" y="54"/>
                </a:lnTo>
                <a:lnTo>
                  <a:pt x="394" y="66"/>
                </a:lnTo>
                <a:lnTo>
                  <a:pt x="420" y="63"/>
                </a:lnTo>
                <a:lnTo>
                  <a:pt x="457" y="60"/>
                </a:lnTo>
                <a:lnTo>
                  <a:pt x="483" y="80"/>
                </a:lnTo>
                <a:lnTo>
                  <a:pt x="498" y="84"/>
                </a:lnTo>
                <a:lnTo>
                  <a:pt x="513" y="99"/>
                </a:lnTo>
                <a:lnTo>
                  <a:pt x="521" y="121"/>
                </a:lnTo>
                <a:lnTo>
                  <a:pt x="536" y="130"/>
                </a:lnTo>
                <a:lnTo>
                  <a:pt x="555" y="130"/>
                </a:lnTo>
                <a:lnTo>
                  <a:pt x="578" y="129"/>
                </a:lnTo>
                <a:lnTo>
                  <a:pt x="601" y="130"/>
                </a:lnTo>
                <a:lnTo>
                  <a:pt x="617" y="139"/>
                </a:lnTo>
                <a:lnTo>
                  <a:pt x="630" y="132"/>
                </a:lnTo>
                <a:lnTo>
                  <a:pt x="651" y="131"/>
                </a:lnTo>
                <a:lnTo>
                  <a:pt x="672" y="118"/>
                </a:lnTo>
                <a:lnTo>
                  <a:pt x="688" y="121"/>
                </a:lnTo>
                <a:lnTo>
                  <a:pt x="716" y="117"/>
                </a:lnTo>
                <a:lnTo>
                  <a:pt x="728" y="101"/>
                </a:lnTo>
                <a:lnTo>
                  <a:pt x="761" y="88"/>
                </a:lnTo>
                <a:lnTo>
                  <a:pt x="769" y="68"/>
                </a:lnTo>
                <a:lnTo>
                  <a:pt x="786" y="58"/>
                </a:lnTo>
                <a:lnTo>
                  <a:pt x="814" y="52"/>
                </a:lnTo>
                <a:lnTo>
                  <a:pt x="829" y="60"/>
                </a:lnTo>
                <a:lnTo>
                  <a:pt x="844" y="56"/>
                </a:lnTo>
                <a:lnTo>
                  <a:pt x="862" y="63"/>
                </a:lnTo>
                <a:lnTo>
                  <a:pt x="881" y="57"/>
                </a:lnTo>
                <a:lnTo>
                  <a:pt x="917" y="63"/>
                </a:lnTo>
                <a:lnTo>
                  <a:pt x="933" y="69"/>
                </a:lnTo>
                <a:lnTo>
                  <a:pt x="951" y="53"/>
                </a:lnTo>
                <a:lnTo>
                  <a:pt x="963" y="51"/>
                </a:lnTo>
                <a:lnTo>
                  <a:pt x="977" y="57"/>
                </a:lnTo>
                <a:lnTo>
                  <a:pt x="989" y="55"/>
                </a:lnTo>
                <a:lnTo>
                  <a:pt x="1006" y="38"/>
                </a:lnTo>
                <a:lnTo>
                  <a:pt x="1035" y="33"/>
                </a:lnTo>
                <a:lnTo>
                  <a:pt x="1049" y="35"/>
                </a:lnTo>
                <a:lnTo>
                  <a:pt x="1063" y="35"/>
                </a:lnTo>
                <a:lnTo>
                  <a:pt x="1084" y="15"/>
                </a:lnTo>
                <a:lnTo>
                  <a:pt x="1096" y="6"/>
                </a:lnTo>
                <a:lnTo>
                  <a:pt x="1112" y="10"/>
                </a:lnTo>
                <a:lnTo>
                  <a:pt x="1130" y="32"/>
                </a:lnTo>
                <a:lnTo>
                  <a:pt x="1148" y="18"/>
                </a:lnTo>
                <a:lnTo>
                  <a:pt x="1164" y="0"/>
                </a:lnTo>
                <a:lnTo>
                  <a:pt x="1179" y="1"/>
                </a:lnTo>
                <a:lnTo>
                  <a:pt x="1195" y="38"/>
                </a:lnTo>
                <a:lnTo>
                  <a:pt x="1209" y="32"/>
                </a:lnTo>
                <a:lnTo>
                  <a:pt x="1227" y="16"/>
                </a:lnTo>
                <a:lnTo>
                  <a:pt x="1241" y="16"/>
                </a:lnTo>
                <a:lnTo>
                  <a:pt x="1249" y="28"/>
                </a:lnTo>
                <a:lnTo>
                  <a:pt x="1249" y="122"/>
                </a:lnTo>
                <a:lnTo>
                  <a:pt x="822" y="144"/>
                </a:lnTo>
                <a:lnTo>
                  <a:pt x="692" y="183"/>
                </a:lnTo>
                <a:lnTo>
                  <a:pt x="563" y="191"/>
                </a:lnTo>
                <a:lnTo>
                  <a:pt x="499" y="156"/>
                </a:lnTo>
                <a:lnTo>
                  <a:pt x="441" y="98"/>
                </a:lnTo>
                <a:lnTo>
                  <a:pt x="0" y="88"/>
                </a:lnTo>
                <a:lnTo>
                  <a:pt x="0" y="19"/>
                </a:lnTo>
                <a:lnTo>
                  <a:pt x="7" y="30"/>
                </a:lnTo>
                <a:lnTo>
                  <a:pt x="18" y="33"/>
                </a:lnTo>
                <a:lnTo>
                  <a:pt x="32" y="34"/>
                </a:lnTo>
                <a:lnTo>
                  <a:pt x="43" y="38"/>
                </a:lnTo>
              </a:path>
            </a:pathLst>
          </a:custGeom>
          <a:solidFill>
            <a:srgbClr val="003300"/>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defTabSz="914400" fontAlgn="base">
              <a:spcBef>
                <a:spcPct val="0"/>
              </a:spcBef>
              <a:spcAft>
                <a:spcPct val="0"/>
              </a:spcAft>
              <a:defRPr/>
            </a:pPr>
            <a:endParaRPr lang="en-US" sz="2400">
              <a:solidFill>
                <a:srgbClr val="FFFFCC"/>
              </a:solidFill>
              <a:effectLst>
                <a:outerShdw blurRad="38100" dist="38100" dir="2700000" algn="tl">
                  <a:srgbClr val="000000">
                    <a:alpha val="43137"/>
                  </a:srgbClr>
                </a:outerShdw>
              </a:effectLst>
              <a:latin typeface="Times New Roman" charset="0"/>
              <a:ea typeface="ＭＳ Ｐゴシック" charset="0"/>
              <a:cs typeface="ＭＳ Ｐゴシック" charset="0"/>
            </a:endParaRPr>
          </a:p>
        </p:txBody>
      </p:sp>
      <p:sp>
        <p:nvSpPr>
          <p:cNvPr id="1031" name="Freeform 10"/>
          <p:cNvSpPr>
            <a:spLocks/>
          </p:cNvSpPr>
          <p:nvPr/>
        </p:nvSpPr>
        <p:spPr bwMode="auto">
          <a:xfrm>
            <a:off x="3586163" y="508000"/>
            <a:ext cx="1984375" cy="306388"/>
          </a:xfrm>
          <a:custGeom>
            <a:avLst/>
            <a:gdLst>
              <a:gd name="T0" fmla="*/ 26 w 1250"/>
              <a:gd name="T1" fmla="*/ 125 h 193"/>
              <a:gd name="T2" fmla="*/ 450 w 1250"/>
              <a:gd name="T3" fmla="*/ 125 h 193"/>
              <a:gd name="T4" fmla="*/ 487 w 1250"/>
              <a:gd name="T5" fmla="*/ 155 h 193"/>
              <a:gd name="T6" fmla="*/ 532 w 1250"/>
              <a:gd name="T7" fmla="*/ 175 h 193"/>
              <a:gd name="T8" fmla="*/ 587 w 1250"/>
              <a:gd name="T9" fmla="*/ 188 h 193"/>
              <a:gd name="T10" fmla="*/ 672 w 1250"/>
              <a:gd name="T11" fmla="*/ 188 h 193"/>
              <a:gd name="T12" fmla="*/ 769 w 1250"/>
              <a:gd name="T13" fmla="*/ 158 h 193"/>
              <a:gd name="T14" fmla="*/ 811 w 1250"/>
              <a:gd name="T15" fmla="*/ 125 h 193"/>
              <a:gd name="T16" fmla="*/ 1224 w 1250"/>
              <a:gd name="T17" fmla="*/ 124 h 193"/>
              <a:gd name="T18" fmla="*/ 1243 w 1250"/>
              <a:gd name="T19" fmla="*/ 114 h 193"/>
              <a:gd name="T20" fmla="*/ 1249 w 1250"/>
              <a:gd name="T21" fmla="*/ 96 h 193"/>
              <a:gd name="T22" fmla="*/ 1238 w 1250"/>
              <a:gd name="T23" fmla="*/ 0 h 193"/>
              <a:gd name="T24" fmla="*/ 1227 w 1250"/>
              <a:gd name="T25" fmla="*/ 18 h 193"/>
              <a:gd name="T26" fmla="*/ 1218 w 1250"/>
              <a:gd name="T27" fmla="*/ 33 h 193"/>
              <a:gd name="T28" fmla="*/ 1196 w 1250"/>
              <a:gd name="T29" fmla="*/ 24 h 193"/>
              <a:gd name="T30" fmla="*/ 1170 w 1250"/>
              <a:gd name="T31" fmla="*/ 14 h 193"/>
              <a:gd name="T32" fmla="*/ 1138 w 1250"/>
              <a:gd name="T33" fmla="*/ 33 h 193"/>
              <a:gd name="T34" fmla="*/ 1117 w 1250"/>
              <a:gd name="T35" fmla="*/ 24 h 193"/>
              <a:gd name="T36" fmla="*/ 1089 w 1250"/>
              <a:gd name="T37" fmla="*/ 19 h 193"/>
              <a:gd name="T38" fmla="*/ 1074 w 1250"/>
              <a:gd name="T39" fmla="*/ 38 h 193"/>
              <a:gd name="T40" fmla="*/ 1046 w 1250"/>
              <a:gd name="T41" fmla="*/ 33 h 193"/>
              <a:gd name="T42" fmla="*/ 1007 w 1250"/>
              <a:gd name="T43" fmla="*/ 38 h 193"/>
              <a:gd name="T44" fmla="*/ 969 w 1250"/>
              <a:gd name="T45" fmla="*/ 33 h 193"/>
              <a:gd name="T46" fmla="*/ 932 w 1250"/>
              <a:gd name="T47" fmla="*/ 47 h 193"/>
              <a:gd name="T48" fmla="*/ 901 w 1250"/>
              <a:gd name="T49" fmla="*/ 34 h 193"/>
              <a:gd name="T50" fmla="*/ 847 w 1250"/>
              <a:gd name="T51" fmla="*/ 44 h 193"/>
              <a:gd name="T52" fmla="*/ 807 w 1250"/>
              <a:gd name="T53" fmla="*/ 43 h 193"/>
              <a:gd name="T54" fmla="*/ 783 w 1250"/>
              <a:gd name="T55" fmla="*/ 81 h 193"/>
              <a:gd name="T56" fmla="*/ 765 w 1250"/>
              <a:gd name="T57" fmla="*/ 111 h 193"/>
              <a:gd name="T58" fmla="*/ 729 w 1250"/>
              <a:gd name="T59" fmla="*/ 122 h 193"/>
              <a:gd name="T60" fmla="*/ 697 w 1250"/>
              <a:gd name="T61" fmla="*/ 132 h 193"/>
              <a:gd name="T62" fmla="*/ 634 w 1250"/>
              <a:gd name="T63" fmla="*/ 137 h 193"/>
              <a:gd name="T64" fmla="*/ 556 w 1250"/>
              <a:gd name="T65" fmla="*/ 145 h 193"/>
              <a:gd name="T66" fmla="*/ 499 w 1250"/>
              <a:gd name="T67" fmla="*/ 116 h 193"/>
              <a:gd name="T68" fmla="*/ 454 w 1250"/>
              <a:gd name="T69" fmla="*/ 57 h 193"/>
              <a:gd name="T70" fmla="*/ 399 w 1250"/>
              <a:gd name="T71" fmla="*/ 47 h 193"/>
              <a:gd name="T72" fmla="*/ 332 w 1250"/>
              <a:gd name="T73" fmla="*/ 33 h 193"/>
              <a:gd name="T74" fmla="*/ 262 w 1250"/>
              <a:gd name="T75" fmla="*/ 24 h 193"/>
              <a:gd name="T76" fmla="*/ 214 w 1250"/>
              <a:gd name="T77" fmla="*/ 35 h 193"/>
              <a:gd name="T78" fmla="*/ 186 w 1250"/>
              <a:gd name="T79" fmla="*/ 32 h 193"/>
              <a:gd name="T80" fmla="*/ 145 w 1250"/>
              <a:gd name="T81" fmla="*/ 37 h 193"/>
              <a:gd name="T82" fmla="*/ 102 w 1250"/>
              <a:gd name="T83" fmla="*/ 35 h 193"/>
              <a:gd name="T84" fmla="*/ 57 w 1250"/>
              <a:gd name="T85" fmla="*/ 43 h 193"/>
              <a:gd name="T86" fmla="*/ 11 w 1250"/>
              <a:gd name="T87" fmla="*/ 38 h 193"/>
              <a:gd name="T88" fmla="*/ 1 w 1250"/>
              <a:gd name="T89" fmla="*/ 74 h 193"/>
              <a:gd name="T90" fmla="*/ 9 w 1250"/>
              <a:gd name="T91" fmla="*/ 118 h 193"/>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1250" h="193">
                <a:moveTo>
                  <a:pt x="16" y="122"/>
                </a:moveTo>
                <a:lnTo>
                  <a:pt x="26" y="125"/>
                </a:lnTo>
                <a:lnTo>
                  <a:pt x="38" y="125"/>
                </a:lnTo>
                <a:lnTo>
                  <a:pt x="450" y="125"/>
                </a:lnTo>
                <a:lnTo>
                  <a:pt x="458" y="135"/>
                </a:lnTo>
                <a:lnTo>
                  <a:pt x="487" y="155"/>
                </a:lnTo>
                <a:lnTo>
                  <a:pt x="511" y="166"/>
                </a:lnTo>
                <a:lnTo>
                  <a:pt x="532" y="175"/>
                </a:lnTo>
                <a:lnTo>
                  <a:pt x="559" y="184"/>
                </a:lnTo>
                <a:lnTo>
                  <a:pt x="587" y="188"/>
                </a:lnTo>
                <a:lnTo>
                  <a:pt x="631" y="192"/>
                </a:lnTo>
                <a:lnTo>
                  <a:pt x="672" y="188"/>
                </a:lnTo>
                <a:lnTo>
                  <a:pt x="723" y="178"/>
                </a:lnTo>
                <a:lnTo>
                  <a:pt x="769" y="158"/>
                </a:lnTo>
                <a:lnTo>
                  <a:pt x="797" y="137"/>
                </a:lnTo>
                <a:lnTo>
                  <a:pt x="811" y="125"/>
                </a:lnTo>
                <a:lnTo>
                  <a:pt x="1210" y="125"/>
                </a:lnTo>
                <a:lnTo>
                  <a:pt x="1224" y="124"/>
                </a:lnTo>
                <a:lnTo>
                  <a:pt x="1234" y="121"/>
                </a:lnTo>
                <a:lnTo>
                  <a:pt x="1243" y="114"/>
                </a:lnTo>
                <a:lnTo>
                  <a:pt x="1247" y="106"/>
                </a:lnTo>
                <a:lnTo>
                  <a:pt x="1249" y="96"/>
                </a:lnTo>
                <a:lnTo>
                  <a:pt x="1249" y="14"/>
                </a:lnTo>
                <a:lnTo>
                  <a:pt x="1238" y="0"/>
                </a:lnTo>
                <a:lnTo>
                  <a:pt x="1232" y="4"/>
                </a:lnTo>
                <a:lnTo>
                  <a:pt x="1227" y="18"/>
                </a:lnTo>
                <a:lnTo>
                  <a:pt x="1223" y="34"/>
                </a:lnTo>
                <a:lnTo>
                  <a:pt x="1218" y="33"/>
                </a:lnTo>
                <a:lnTo>
                  <a:pt x="1211" y="32"/>
                </a:lnTo>
                <a:lnTo>
                  <a:pt x="1196" y="24"/>
                </a:lnTo>
                <a:lnTo>
                  <a:pt x="1186" y="17"/>
                </a:lnTo>
                <a:lnTo>
                  <a:pt x="1170" y="14"/>
                </a:lnTo>
                <a:lnTo>
                  <a:pt x="1153" y="21"/>
                </a:lnTo>
                <a:lnTo>
                  <a:pt x="1138" y="33"/>
                </a:lnTo>
                <a:lnTo>
                  <a:pt x="1126" y="25"/>
                </a:lnTo>
                <a:lnTo>
                  <a:pt x="1117" y="24"/>
                </a:lnTo>
                <a:lnTo>
                  <a:pt x="1103" y="17"/>
                </a:lnTo>
                <a:lnTo>
                  <a:pt x="1089" y="19"/>
                </a:lnTo>
                <a:lnTo>
                  <a:pt x="1079" y="27"/>
                </a:lnTo>
                <a:lnTo>
                  <a:pt x="1074" y="38"/>
                </a:lnTo>
                <a:lnTo>
                  <a:pt x="1063" y="33"/>
                </a:lnTo>
                <a:lnTo>
                  <a:pt x="1046" y="33"/>
                </a:lnTo>
                <a:lnTo>
                  <a:pt x="1025" y="28"/>
                </a:lnTo>
                <a:lnTo>
                  <a:pt x="1007" y="38"/>
                </a:lnTo>
                <a:lnTo>
                  <a:pt x="990" y="24"/>
                </a:lnTo>
                <a:lnTo>
                  <a:pt x="969" y="33"/>
                </a:lnTo>
                <a:lnTo>
                  <a:pt x="949" y="55"/>
                </a:lnTo>
                <a:lnTo>
                  <a:pt x="932" y="47"/>
                </a:lnTo>
                <a:lnTo>
                  <a:pt x="917" y="39"/>
                </a:lnTo>
                <a:lnTo>
                  <a:pt x="901" y="34"/>
                </a:lnTo>
                <a:lnTo>
                  <a:pt x="880" y="38"/>
                </a:lnTo>
                <a:lnTo>
                  <a:pt x="847" y="44"/>
                </a:lnTo>
                <a:lnTo>
                  <a:pt x="818" y="37"/>
                </a:lnTo>
                <a:lnTo>
                  <a:pt x="807" y="43"/>
                </a:lnTo>
                <a:lnTo>
                  <a:pt x="794" y="57"/>
                </a:lnTo>
                <a:lnTo>
                  <a:pt x="783" y="81"/>
                </a:lnTo>
                <a:lnTo>
                  <a:pt x="771" y="93"/>
                </a:lnTo>
                <a:lnTo>
                  <a:pt x="765" y="111"/>
                </a:lnTo>
                <a:lnTo>
                  <a:pt x="752" y="118"/>
                </a:lnTo>
                <a:lnTo>
                  <a:pt x="729" y="122"/>
                </a:lnTo>
                <a:lnTo>
                  <a:pt x="703" y="124"/>
                </a:lnTo>
                <a:lnTo>
                  <a:pt x="697" y="132"/>
                </a:lnTo>
                <a:lnTo>
                  <a:pt x="663" y="130"/>
                </a:lnTo>
                <a:lnTo>
                  <a:pt x="634" y="137"/>
                </a:lnTo>
                <a:lnTo>
                  <a:pt x="605" y="136"/>
                </a:lnTo>
                <a:lnTo>
                  <a:pt x="556" y="145"/>
                </a:lnTo>
                <a:lnTo>
                  <a:pt x="529" y="122"/>
                </a:lnTo>
                <a:lnTo>
                  <a:pt x="499" y="116"/>
                </a:lnTo>
                <a:lnTo>
                  <a:pt x="468" y="76"/>
                </a:lnTo>
                <a:lnTo>
                  <a:pt x="454" y="57"/>
                </a:lnTo>
                <a:lnTo>
                  <a:pt x="439" y="52"/>
                </a:lnTo>
                <a:lnTo>
                  <a:pt x="399" y="47"/>
                </a:lnTo>
                <a:lnTo>
                  <a:pt x="367" y="42"/>
                </a:lnTo>
                <a:lnTo>
                  <a:pt x="332" y="33"/>
                </a:lnTo>
                <a:lnTo>
                  <a:pt x="299" y="42"/>
                </a:lnTo>
                <a:lnTo>
                  <a:pt x="262" y="24"/>
                </a:lnTo>
                <a:lnTo>
                  <a:pt x="233" y="24"/>
                </a:lnTo>
                <a:lnTo>
                  <a:pt x="214" y="35"/>
                </a:lnTo>
                <a:lnTo>
                  <a:pt x="202" y="26"/>
                </a:lnTo>
                <a:lnTo>
                  <a:pt x="186" y="32"/>
                </a:lnTo>
                <a:lnTo>
                  <a:pt x="165" y="33"/>
                </a:lnTo>
                <a:lnTo>
                  <a:pt x="145" y="37"/>
                </a:lnTo>
                <a:lnTo>
                  <a:pt x="122" y="44"/>
                </a:lnTo>
                <a:lnTo>
                  <a:pt x="102" y="35"/>
                </a:lnTo>
                <a:lnTo>
                  <a:pt x="82" y="40"/>
                </a:lnTo>
                <a:lnTo>
                  <a:pt x="57" y="43"/>
                </a:lnTo>
                <a:lnTo>
                  <a:pt x="41" y="40"/>
                </a:lnTo>
                <a:lnTo>
                  <a:pt x="11" y="38"/>
                </a:lnTo>
                <a:lnTo>
                  <a:pt x="0" y="47"/>
                </a:lnTo>
                <a:lnTo>
                  <a:pt x="1" y="74"/>
                </a:lnTo>
                <a:lnTo>
                  <a:pt x="3" y="98"/>
                </a:lnTo>
                <a:lnTo>
                  <a:pt x="9" y="118"/>
                </a:lnTo>
                <a:lnTo>
                  <a:pt x="16" y="122"/>
                </a:lnTo>
              </a:path>
            </a:pathLst>
          </a:custGeom>
          <a:gradFill rotWithShape="0">
            <a:gsLst>
              <a:gs pos="0">
                <a:srgbClr val="CC6600"/>
              </a:gs>
              <a:gs pos="100000">
                <a:srgbClr val="000000"/>
              </a:gs>
            </a:gsLst>
            <a:lin ang="5400000" scaled="1"/>
          </a:gra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defTabSz="914400" fontAlgn="base">
              <a:spcBef>
                <a:spcPct val="0"/>
              </a:spcBef>
              <a:spcAft>
                <a:spcPct val="0"/>
              </a:spcAft>
              <a:defRPr/>
            </a:pPr>
            <a:endParaRPr lang="en-US" sz="2400">
              <a:solidFill>
                <a:srgbClr val="FFFFCC"/>
              </a:solidFill>
              <a:effectLst>
                <a:outerShdw blurRad="38100" dist="38100" dir="2700000" algn="tl">
                  <a:srgbClr val="000000">
                    <a:alpha val="43137"/>
                  </a:srgbClr>
                </a:outerShdw>
              </a:effectLst>
              <a:latin typeface="Times New Roman" charset="0"/>
              <a:ea typeface="ＭＳ Ｐゴシック" charset="0"/>
              <a:cs typeface="ＭＳ Ｐゴシック" charset="0"/>
            </a:endParaRPr>
          </a:p>
        </p:txBody>
      </p:sp>
      <p:sp>
        <p:nvSpPr>
          <p:cNvPr id="1032" name="Freeform 11"/>
          <p:cNvSpPr>
            <a:spLocks/>
          </p:cNvSpPr>
          <p:nvPr/>
        </p:nvSpPr>
        <p:spPr bwMode="auto">
          <a:xfrm>
            <a:off x="3598863" y="557213"/>
            <a:ext cx="1947862" cy="228600"/>
          </a:xfrm>
          <a:custGeom>
            <a:avLst/>
            <a:gdLst>
              <a:gd name="T0" fmla="*/ 301 w 1227"/>
              <a:gd name="T1" fmla="*/ 45 h 144"/>
              <a:gd name="T2" fmla="*/ 219 w 1227"/>
              <a:gd name="T3" fmla="*/ 50 h 144"/>
              <a:gd name="T4" fmla="*/ 97 w 1227"/>
              <a:gd name="T5" fmla="*/ 50 h 144"/>
              <a:gd name="T6" fmla="*/ 40 w 1227"/>
              <a:gd name="T7" fmla="*/ 49 h 144"/>
              <a:gd name="T8" fmla="*/ 8 w 1227"/>
              <a:gd name="T9" fmla="*/ 36 h 144"/>
              <a:gd name="T10" fmla="*/ 0 w 1227"/>
              <a:gd name="T11" fmla="*/ 46 h 144"/>
              <a:gd name="T12" fmla="*/ 46 w 1227"/>
              <a:gd name="T13" fmla="*/ 64 h 144"/>
              <a:gd name="T14" fmla="*/ 103 w 1227"/>
              <a:gd name="T15" fmla="*/ 63 h 144"/>
              <a:gd name="T16" fmla="*/ 134 w 1227"/>
              <a:gd name="T17" fmla="*/ 65 h 144"/>
              <a:gd name="T18" fmla="*/ 204 w 1227"/>
              <a:gd name="T19" fmla="*/ 68 h 144"/>
              <a:gd name="T20" fmla="*/ 341 w 1227"/>
              <a:gd name="T21" fmla="*/ 63 h 144"/>
              <a:gd name="T22" fmla="*/ 440 w 1227"/>
              <a:gd name="T23" fmla="*/ 64 h 144"/>
              <a:gd name="T24" fmla="*/ 485 w 1227"/>
              <a:gd name="T25" fmla="*/ 105 h 144"/>
              <a:gd name="T26" fmla="*/ 558 w 1227"/>
              <a:gd name="T27" fmla="*/ 136 h 144"/>
              <a:gd name="T28" fmla="*/ 642 w 1227"/>
              <a:gd name="T29" fmla="*/ 143 h 144"/>
              <a:gd name="T30" fmla="*/ 728 w 1227"/>
              <a:gd name="T31" fmla="*/ 121 h 144"/>
              <a:gd name="T32" fmla="*/ 786 w 1227"/>
              <a:gd name="T33" fmla="*/ 82 h 144"/>
              <a:gd name="T34" fmla="*/ 827 w 1227"/>
              <a:gd name="T35" fmla="*/ 67 h 144"/>
              <a:gd name="T36" fmla="*/ 937 w 1227"/>
              <a:gd name="T37" fmla="*/ 68 h 144"/>
              <a:gd name="T38" fmla="*/ 1021 w 1227"/>
              <a:gd name="T39" fmla="*/ 67 h 144"/>
              <a:gd name="T40" fmla="*/ 1118 w 1227"/>
              <a:gd name="T41" fmla="*/ 67 h 144"/>
              <a:gd name="T42" fmla="*/ 1211 w 1227"/>
              <a:gd name="T43" fmla="*/ 69 h 144"/>
              <a:gd name="T44" fmla="*/ 1226 w 1227"/>
              <a:gd name="T45" fmla="*/ 34 h 144"/>
              <a:gd name="T46" fmla="*/ 1211 w 1227"/>
              <a:gd name="T47" fmla="*/ 37 h 144"/>
              <a:gd name="T48" fmla="*/ 1171 w 1227"/>
              <a:gd name="T49" fmla="*/ 59 h 144"/>
              <a:gd name="T50" fmla="*/ 1064 w 1227"/>
              <a:gd name="T51" fmla="*/ 56 h 144"/>
              <a:gd name="T52" fmla="*/ 941 w 1227"/>
              <a:gd name="T53" fmla="*/ 58 h 144"/>
              <a:gd name="T54" fmla="*/ 851 w 1227"/>
              <a:gd name="T55" fmla="*/ 62 h 144"/>
              <a:gd name="T56" fmla="*/ 815 w 1227"/>
              <a:gd name="T57" fmla="*/ 53 h 144"/>
              <a:gd name="T58" fmla="*/ 809 w 1227"/>
              <a:gd name="T59" fmla="*/ 32 h 144"/>
              <a:gd name="T60" fmla="*/ 798 w 1227"/>
              <a:gd name="T61" fmla="*/ 22 h 144"/>
              <a:gd name="T62" fmla="*/ 760 w 1227"/>
              <a:gd name="T63" fmla="*/ 72 h 144"/>
              <a:gd name="T64" fmla="*/ 718 w 1227"/>
              <a:gd name="T65" fmla="*/ 101 h 144"/>
              <a:gd name="T66" fmla="*/ 671 w 1227"/>
              <a:gd name="T67" fmla="*/ 112 h 144"/>
              <a:gd name="T68" fmla="*/ 618 w 1227"/>
              <a:gd name="T69" fmla="*/ 124 h 144"/>
              <a:gd name="T70" fmla="*/ 557 w 1227"/>
              <a:gd name="T71" fmla="*/ 110 h 144"/>
              <a:gd name="T72" fmla="*/ 520 w 1227"/>
              <a:gd name="T73" fmla="*/ 93 h 144"/>
              <a:gd name="T74" fmla="*/ 486 w 1227"/>
              <a:gd name="T75" fmla="*/ 86 h 144"/>
              <a:gd name="T76" fmla="*/ 461 w 1227"/>
              <a:gd name="T77" fmla="*/ 62 h 144"/>
              <a:gd name="T78" fmla="*/ 432 w 1227"/>
              <a:gd name="T79" fmla="*/ 24 h 144"/>
              <a:gd name="T80" fmla="*/ 413 w 1227"/>
              <a:gd name="T81" fmla="*/ 43 h 144"/>
              <a:gd name="T82" fmla="*/ 339 w 1227"/>
              <a:gd name="T83" fmla="*/ 48 h 14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227" h="144">
                <a:moveTo>
                  <a:pt x="339" y="48"/>
                </a:moveTo>
                <a:lnTo>
                  <a:pt x="301" y="45"/>
                </a:lnTo>
                <a:lnTo>
                  <a:pt x="263" y="50"/>
                </a:lnTo>
                <a:lnTo>
                  <a:pt x="219" y="50"/>
                </a:lnTo>
                <a:lnTo>
                  <a:pt x="161" y="48"/>
                </a:lnTo>
                <a:lnTo>
                  <a:pt x="97" y="50"/>
                </a:lnTo>
                <a:lnTo>
                  <a:pt x="65" y="51"/>
                </a:lnTo>
                <a:lnTo>
                  <a:pt x="40" y="49"/>
                </a:lnTo>
                <a:lnTo>
                  <a:pt x="16" y="51"/>
                </a:lnTo>
                <a:lnTo>
                  <a:pt x="8" y="36"/>
                </a:lnTo>
                <a:lnTo>
                  <a:pt x="1" y="24"/>
                </a:lnTo>
                <a:lnTo>
                  <a:pt x="0" y="46"/>
                </a:lnTo>
                <a:lnTo>
                  <a:pt x="8" y="67"/>
                </a:lnTo>
                <a:lnTo>
                  <a:pt x="46" y="64"/>
                </a:lnTo>
                <a:lnTo>
                  <a:pt x="81" y="62"/>
                </a:lnTo>
                <a:lnTo>
                  <a:pt x="103" y="63"/>
                </a:lnTo>
                <a:lnTo>
                  <a:pt x="122" y="64"/>
                </a:lnTo>
                <a:lnTo>
                  <a:pt x="134" y="65"/>
                </a:lnTo>
                <a:lnTo>
                  <a:pt x="170" y="64"/>
                </a:lnTo>
                <a:lnTo>
                  <a:pt x="204" y="68"/>
                </a:lnTo>
                <a:lnTo>
                  <a:pt x="284" y="64"/>
                </a:lnTo>
                <a:lnTo>
                  <a:pt x="341" y="63"/>
                </a:lnTo>
                <a:lnTo>
                  <a:pt x="389" y="64"/>
                </a:lnTo>
                <a:lnTo>
                  <a:pt x="440" y="64"/>
                </a:lnTo>
                <a:lnTo>
                  <a:pt x="465" y="92"/>
                </a:lnTo>
                <a:lnTo>
                  <a:pt x="485" y="105"/>
                </a:lnTo>
                <a:lnTo>
                  <a:pt x="527" y="131"/>
                </a:lnTo>
                <a:lnTo>
                  <a:pt x="558" y="136"/>
                </a:lnTo>
                <a:lnTo>
                  <a:pt x="596" y="143"/>
                </a:lnTo>
                <a:lnTo>
                  <a:pt x="642" y="143"/>
                </a:lnTo>
                <a:lnTo>
                  <a:pt x="684" y="137"/>
                </a:lnTo>
                <a:lnTo>
                  <a:pt x="728" y="121"/>
                </a:lnTo>
                <a:lnTo>
                  <a:pt x="760" y="106"/>
                </a:lnTo>
                <a:lnTo>
                  <a:pt x="786" y="82"/>
                </a:lnTo>
                <a:lnTo>
                  <a:pt x="806" y="72"/>
                </a:lnTo>
                <a:lnTo>
                  <a:pt x="827" y="67"/>
                </a:lnTo>
                <a:lnTo>
                  <a:pt x="877" y="74"/>
                </a:lnTo>
                <a:lnTo>
                  <a:pt x="937" y="68"/>
                </a:lnTo>
                <a:lnTo>
                  <a:pt x="995" y="69"/>
                </a:lnTo>
                <a:lnTo>
                  <a:pt x="1021" y="67"/>
                </a:lnTo>
                <a:lnTo>
                  <a:pt x="1071" y="70"/>
                </a:lnTo>
                <a:lnTo>
                  <a:pt x="1118" y="67"/>
                </a:lnTo>
                <a:lnTo>
                  <a:pt x="1160" y="72"/>
                </a:lnTo>
                <a:lnTo>
                  <a:pt x="1211" y="69"/>
                </a:lnTo>
                <a:lnTo>
                  <a:pt x="1223" y="56"/>
                </a:lnTo>
                <a:lnTo>
                  <a:pt x="1226" y="34"/>
                </a:lnTo>
                <a:lnTo>
                  <a:pt x="1224" y="0"/>
                </a:lnTo>
                <a:lnTo>
                  <a:pt x="1211" y="37"/>
                </a:lnTo>
                <a:lnTo>
                  <a:pt x="1204" y="55"/>
                </a:lnTo>
                <a:lnTo>
                  <a:pt x="1171" y="59"/>
                </a:lnTo>
                <a:lnTo>
                  <a:pt x="1112" y="58"/>
                </a:lnTo>
                <a:lnTo>
                  <a:pt x="1064" y="56"/>
                </a:lnTo>
                <a:lnTo>
                  <a:pt x="983" y="54"/>
                </a:lnTo>
                <a:lnTo>
                  <a:pt x="941" y="58"/>
                </a:lnTo>
                <a:lnTo>
                  <a:pt x="885" y="56"/>
                </a:lnTo>
                <a:lnTo>
                  <a:pt x="851" y="62"/>
                </a:lnTo>
                <a:lnTo>
                  <a:pt x="828" y="55"/>
                </a:lnTo>
                <a:lnTo>
                  <a:pt x="815" y="53"/>
                </a:lnTo>
                <a:lnTo>
                  <a:pt x="804" y="46"/>
                </a:lnTo>
                <a:lnTo>
                  <a:pt x="809" y="32"/>
                </a:lnTo>
                <a:lnTo>
                  <a:pt x="809" y="17"/>
                </a:lnTo>
                <a:lnTo>
                  <a:pt x="798" y="22"/>
                </a:lnTo>
                <a:lnTo>
                  <a:pt x="786" y="49"/>
                </a:lnTo>
                <a:lnTo>
                  <a:pt x="760" y="72"/>
                </a:lnTo>
                <a:lnTo>
                  <a:pt x="745" y="87"/>
                </a:lnTo>
                <a:lnTo>
                  <a:pt x="718" y="101"/>
                </a:lnTo>
                <a:lnTo>
                  <a:pt x="701" y="98"/>
                </a:lnTo>
                <a:lnTo>
                  <a:pt x="671" y="112"/>
                </a:lnTo>
                <a:lnTo>
                  <a:pt x="644" y="118"/>
                </a:lnTo>
                <a:lnTo>
                  <a:pt x="618" y="124"/>
                </a:lnTo>
                <a:lnTo>
                  <a:pt x="585" y="108"/>
                </a:lnTo>
                <a:lnTo>
                  <a:pt x="557" y="110"/>
                </a:lnTo>
                <a:lnTo>
                  <a:pt x="546" y="92"/>
                </a:lnTo>
                <a:lnTo>
                  <a:pt x="520" y="93"/>
                </a:lnTo>
                <a:lnTo>
                  <a:pt x="507" y="98"/>
                </a:lnTo>
                <a:lnTo>
                  <a:pt x="486" y="86"/>
                </a:lnTo>
                <a:lnTo>
                  <a:pt x="469" y="77"/>
                </a:lnTo>
                <a:lnTo>
                  <a:pt x="461" y="62"/>
                </a:lnTo>
                <a:lnTo>
                  <a:pt x="446" y="29"/>
                </a:lnTo>
                <a:lnTo>
                  <a:pt x="432" y="24"/>
                </a:lnTo>
                <a:lnTo>
                  <a:pt x="425" y="44"/>
                </a:lnTo>
                <a:lnTo>
                  <a:pt x="413" y="43"/>
                </a:lnTo>
                <a:lnTo>
                  <a:pt x="372" y="55"/>
                </a:lnTo>
                <a:lnTo>
                  <a:pt x="339" y="48"/>
                </a:lnTo>
              </a:path>
            </a:pathLst>
          </a:custGeom>
          <a:solidFill>
            <a:schemeClr val="bg1"/>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defTabSz="914400" fontAlgn="base">
              <a:spcBef>
                <a:spcPct val="0"/>
              </a:spcBef>
              <a:spcAft>
                <a:spcPct val="0"/>
              </a:spcAft>
              <a:defRPr/>
            </a:pPr>
            <a:endParaRPr lang="en-US" sz="2400">
              <a:solidFill>
                <a:srgbClr val="FFFFCC"/>
              </a:solidFill>
              <a:effectLst>
                <a:outerShdw blurRad="38100" dist="38100" dir="2700000" algn="tl">
                  <a:srgbClr val="000000">
                    <a:alpha val="43137"/>
                  </a:srgbClr>
                </a:outerShdw>
              </a:effectLst>
              <a:latin typeface="Times New Roman" charset="0"/>
              <a:ea typeface="ＭＳ Ｐゴシック" charset="0"/>
              <a:cs typeface="ＭＳ Ｐゴシック" charset="0"/>
            </a:endParaRPr>
          </a:p>
        </p:txBody>
      </p:sp>
      <p:sp>
        <p:nvSpPr>
          <p:cNvPr id="1033" name="Freeform 12"/>
          <p:cNvSpPr>
            <a:spLocks/>
          </p:cNvSpPr>
          <p:nvPr/>
        </p:nvSpPr>
        <p:spPr bwMode="auto">
          <a:xfrm>
            <a:off x="4868863" y="249238"/>
            <a:ext cx="122237" cy="406400"/>
          </a:xfrm>
          <a:custGeom>
            <a:avLst/>
            <a:gdLst>
              <a:gd name="T0" fmla="*/ 51 w 77"/>
              <a:gd name="T1" fmla="*/ 6 h 256"/>
              <a:gd name="T2" fmla="*/ 47 w 77"/>
              <a:gd name="T3" fmla="*/ 25 h 256"/>
              <a:gd name="T4" fmla="*/ 76 w 77"/>
              <a:gd name="T5" fmla="*/ 27 h 256"/>
              <a:gd name="T6" fmla="*/ 65 w 77"/>
              <a:gd name="T7" fmla="*/ 61 h 256"/>
              <a:gd name="T8" fmla="*/ 66 w 77"/>
              <a:gd name="T9" fmla="*/ 87 h 256"/>
              <a:gd name="T10" fmla="*/ 73 w 77"/>
              <a:gd name="T11" fmla="*/ 110 h 256"/>
              <a:gd name="T12" fmla="*/ 61 w 77"/>
              <a:gd name="T13" fmla="*/ 133 h 256"/>
              <a:gd name="T14" fmla="*/ 57 w 77"/>
              <a:gd name="T15" fmla="*/ 157 h 256"/>
              <a:gd name="T16" fmla="*/ 51 w 77"/>
              <a:gd name="T17" fmla="*/ 181 h 256"/>
              <a:gd name="T18" fmla="*/ 42 w 77"/>
              <a:gd name="T19" fmla="*/ 197 h 256"/>
              <a:gd name="T20" fmla="*/ 32 w 77"/>
              <a:gd name="T21" fmla="*/ 213 h 256"/>
              <a:gd name="T22" fmla="*/ 20 w 77"/>
              <a:gd name="T23" fmla="*/ 230 h 256"/>
              <a:gd name="T24" fmla="*/ 13 w 77"/>
              <a:gd name="T25" fmla="*/ 241 h 256"/>
              <a:gd name="T26" fmla="*/ 0 w 77"/>
              <a:gd name="T27" fmla="*/ 255 h 256"/>
              <a:gd name="T28" fmla="*/ 8 w 77"/>
              <a:gd name="T29" fmla="*/ 230 h 256"/>
              <a:gd name="T30" fmla="*/ 24 w 77"/>
              <a:gd name="T31" fmla="*/ 212 h 256"/>
              <a:gd name="T32" fmla="*/ 21 w 77"/>
              <a:gd name="T33" fmla="*/ 192 h 256"/>
              <a:gd name="T34" fmla="*/ 36 w 77"/>
              <a:gd name="T35" fmla="*/ 167 h 256"/>
              <a:gd name="T36" fmla="*/ 44 w 77"/>
              <a:gd name="T37" fmla="*/ 137 h 256"/>
              <a:gd name="T38" fmla="*/ 40 w 77"/>
              <a:gd name="T39" fmla="*/ 108 h 256"/>
              <a:gd name="T40" fmla="*/ 43 w 77"/>
              <a:gd name="T41" fmla="*/ 85 h 256"/>
              <a:gd name="T42" fmla="*/ 40 w 77"/>
              <a:gd name="T43" fmla="*/ 68 h 256"/>
              <a:gd name="T44" fmla="*/ 19 w 77"/>
              <a:gd name="T45" fmla="*/ 36 h 256"/>
              <a:gd name="T46" fmla="*/ 6 w 77"/>
              <a:gd name="T47" fmla="*/ 3 h 256"/>
              <a:gd name="T48" fmla="*/ 50 w 77"/>
              <a:gd name="T49" fmla="*/ 0 h 256"/>
              <a:gd name="T50" fmla="*/ 51 w 77"/>
              <a:gd name="T51" fmla="*/ 6 h 25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77" h="256">
                <a:moveTo>
                  <a:pt x="51" y="6"/>
                </a:moveTo>
                <a:lnTo>
                  <a:pt x="47" y="25"/>
                </a:lnTo>
                <a:lnTo>
                  <a:pt x="76" y="27"/>
                </a:lnTo>
                <a:lnTo>
                  <a:pt x="65" y="61"/>
                </a:lnTo>
                <a:lnTo>
                  <a:pt x="66" y="87"/>
                </a:lnTo>
                <a:lnTo>
                  <a:pt x="73" y="110"/>
                </a:lnTo>
                <a:lnTo>
                  <a:pt x="61" y="133"/>
                </a:lnTo>
                <a:lnTo>
                  <a:pt x="57" y="157"/>
                </a:lnTo>
                <a:lnTo>
                  <a:pt x="51" y="181"/>
                </a:lnTo>
                <a:lnTo>
                  <a:pt x="42" y="197"/>
                </a:lnTo>
                <a:lnTo>
                  <a:pt x="32" y="213"/>
                </a:lnTo>
                <a:lnTo>
                  <a:pt x="20" y="230"/>
                </a:lnTo>
                <a:lnTo>
                  <a:pt x="13" y="241"/>
                </a:lnTo>
                <a:lnTo>
                  <a:pt x="0" y="255"/>
                </a:lnTo>
                <a:lnTo>
                  <a:pt x="8" y="230"/>
                </a:lnTo>
                <a:lnTo>
                  <a:pt x="24" y="212"/>
                </a:lnTo>
                <a:lnTo>
                  <a:pt x="21" y="192"/>
                </a:lnTo>
                <a:lnTo>
                  <a:pt x="36" y="167"/>
                </a:lnTo>
                <a:lnTo>
                  <a:pt x="44" y="137"/>
                </a:lnTo>
                <a:lnTo>
                  <a:pt x="40" y="108"/>
                </a:lnTo>
                <a:lnTo>
                  <a:pt x="43" y="85"/>
                </a:lnTo>
                <a:lnTo>
                  <a:pt x="40" y="68"/>
                </a:lnTo>
                <a:lnTo>
                  <a:pt x="19" y="36"/>
                </a:lnTo>
                <a:lnTo>
                  <a:pt x="6" y="3"/>
                </a:lnTo>
                <a:lnTo>
                  <a:pt x="50" y="0"/>
                </a:lnTo>
                <a:lnTo>
                  <a:pt x="51" y="6"/>
                </a:lnTo>
              </a:path>
            </a:pathLst>
          </a:custGeom>
          <a:gradFill rotWithShape="0">
            <a:gsLst>
              <a:gs pos="0">
                <a:srgbClr val="FFFFFF"/>
              </a:gs>
              <a:gs pos="50000">
                <a:srgbClr val="00CCFF"/>
              </a:gs>
              <a:gs pos="100000">
                <a:srgbClr val="FFFFFF"/>
              </a:gs>
            </a:gsLst>
            <a:lin ang="0" scaled="1"/>
          </a:gra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defTabSz="914400" fontAlgn="base">
              <a:spcBef>
                <a:spcPct val="0"/>
              </a:spcBef>
              <a:spcAft>
                <a:spcPct val="0"/>
              </a:spcAft>
              <a:defRPr/>
            </a:pPr>
            <a:endParaRPr lang="en-US" sz="2400">
              <a:solidFill>
                <a:srgbClr val="FFFFCC"/>
              </a:solidFill>
              <a:effectLst>
                <a:outerShdw blurRad="38100" dist="38100" dir="2700000" algn="tl">
                  <a:srgbClr val="000000">
                    <a:alpha val="43137"/>
                  </a:srgbClr>
                </a:outerShdw>
              </a:effectLst>
              <a:latin typeface="Times New Roman" charset="0"/>
              <a:ea typeface="ＭＳ Ｐゴシック" charset="0"/>
              <a:cs typeface="ＭＳ Ｐゴシック" charset="0"/>
            </a:endParaRPr>
          </a:p>
        </p:txBody>
      </p:sp>
      <p:sp>
        <p:nvSpPr>
          <p:cNvPr id="1034" name="Freeform 13"/>
          <p:cNvSpPr>
            <a:spLocks/>
          </p:cNvSpPr>
          <p:nvPr/>
        </p:nvSpPr>
        <p:spPr bwMode="auto">
          <a:xfrm>
            <a:off x="3605213" y="19050"/>
            <a:ext cx="1951037" cy="411163"/>
          </a:xfrm>
          <a:custGeom>
            <a:avLst/>
            <a:gdLst>
              <a:gd name="T0" fmla="*/ 0 w 1229"/>
              <a:gd name="T1" fmla="*/ 259 h 259"/>
              <a:gd name="T2" fmla="*/ 5 w 1229"/>
              <a:gd name="T3" fmla="*/ 154 h 259"/>
              <a:gd name="T4" fmla="*/ 23 w 1229"/>
              <a:gd name="T5" fmla="*/ 130 h 259"/>
              <a:gd name="T6" fmla="*/ 56 w 1229"/>
              <a:gd name="T7" fmla="*/ 146 h 259"/>
              <a:gd name="T8" fmla="*/ 85 w 1229"/>
              <a:gd name="T9" fmla="*/ 128 h 259"/>
              <a:gd name="T10" fmla="*/ 117 w 1229"/>
              <a:gd name="T11" fmla="*/ 144 h 259"/>
              <a:gd name="T12" fmla="*/ 152 w 1229"/>
              <a:gd name="T13" fmla="*/ 144 h 259"/>
              <a:gd name="T14" fmla="*/ 208 w 1229"/>
              <a:gd name="T15" fmla="*/ 138 h 259"/>
              <a:gd name="T16" fmla="*/ 249 w 1229"/>
              <a:gd name="T17" fmla="*/ 122 h 259"/>
              <a:gd name="T18" fmla="*/ 289 w 1229"/>
              <a:gd name="T19" fmla="*/ 138 h 259"/>
              <a:gd name="T20" fmla="*/ 312 w 1229"/>
              <a:gd name="T21" fmla="*/ 143 h 259"/>
              <a:gd name="T22" fmla="*/ 362 w 1229"/>
              <a:gd name="T23" fmla="*/ 137 h 259"/>
              <a:gd name="T24" fmla="*/ 449 w 1229"/>
              <a:gd name="T25" fmla="*/ 121 h 259"/>
              <a:gd name="T26" fmla="*/ 499 w 1229"/>
              <a:gd name="T27" fmla="*/ 83 h 259"/>
              <a:gd name="T28" fmla="*/ 489 w 1229"/>
              <a:gd name="T29" fmla="*/ 119 h 259"/>
              <a:gd name="T30" fmla="*/ 531 w 1229"/>
              <a:gd name="T31" fmla="*/ 132 h 259"/>
              <a:gd name="T32" fmla="*/ 559 w 1229"/>
              <a:gd name="T33" fmla="*/ 158 h 259"/>
              <a:gd name="T34" fmla="*/ 586 w 1229"/>
              <a:gd name="T35" fmla="*/ 178 h 259"/>
              <a:gd name="T36" fmla="*/ 602 w 1229"/>
              <a:gd name="T37" fmla="*/ 178 h 259"/>
              <a:gd name="T38" fmla="*/ 581 w 1229"/>
              <a:gd name="T39" fmla="*/ 145 h 259"/>
              <a:gd name="T40" fmla="*/ 561 w 1229"/>
              <a:gd name="T41" fmla="*/ 103 h 259"/>
              <a:gd name="T42" fmla="*/ 547 w 1229"/>
              <a:gd name="T43" fmla="*/ 82 h 259"/>
              <a:gd name="T44" fmla="*/ 574 w 1229"/>
              <a:gd name="T45" fmla="*/ 62 h 259"/>
              <a:gd name="T46" fmla="*/ 535 w 1229"/>
              <a:gd name="T47" fmla="*/ 56 h 259"/>
              <a:gd name="T48" fmla="*/ 600 w 1229"/>
              <a:gd name="T49" fmla="*/ 42 h 259"/>
              <a:gd name="T50" fmla="*/ 676 w 1229"/>
              <a:gd name="T51" fmla="*/ 55 h 259"/>
              <a:gd name="T52" fmla="*/ 721 w 1229"/>
              <a:gd name="T53" fmla="*/ 60 h 259"/>
              <a:gd name="T54" fmla="*/ 773 w 1229"/>
              <a:gd name="T55" fmla="*/ 108 h 259"/>
              <a:gd name="T56" fmla="*/ 828 w 1229"/>
              <a:gd name="T57" fmla="*/ 139 h 259"/>
              <a:gd name="T58" fmla="*/ 879 w 1229"/>
              <a:gd name="T59" fmla="*/ 141 h 259"/>
              <a:gd name="T60" fmla="*/ 928 w 1229"/>
              <a:gd name="T61" fmla="*/ 128 h 259"/>
              <a:gd name="T62" fmla="*/ 957 w 1229"/>
              <a:gd name="T63" fmla="*/ 139 h 259"/>
              <a:gd name="T64" fmla="*/ 981 w 1229"/>
              <a:gd name="T65" fmla="*/ 130 h 259"/>
              <a:gd name="T66" fmla="*/ 1015 w 1229"/>
              <a:gd name="T67" fmla="*/ 146 h 259"/>
              <a:gd name="T68" fmla="*/ 1041 w 1229"/>
              <a:gd name="T69" fmla="*/ 144 h 259"/>
              <a:gd name="T70" fmla="*/ 1063 w 1229"/>
              <a:gd name="T71" fmla="*/ 130 h 259"/>
              <a:gd name="T72" fmla="*/ 1099 w 1229"/>
              <a:gd name="T73" fmla="*/ 146 h 259"/>
              <a:gd name="T74" fmla="*/ 1128 w 1229"/>
              <a:gd name="T75" fmla="*/ 139 h 259"/>
              <a:gd name="T76" fmla="*/ 1154 w 1229"/>
              <a:gd name="T77" fmla="*/ 149 h 259"/>
              <a:gd name="T78" fmla="*/ 1197 w 1229"/>
              <a:gd name="T79" fmla="*/ 138 h 259"/>
              <a:gd name="T80" fmla="*/ 1221 w 1229"/>
              <a:gd name="T81" fmla="*/ 165 h 259"/>
              <a:gd name="T82" fmla="*/ 1229 w 1229"/>
              <a:gd name="T83" fmla="*/ 154 h 259"/>
              <a:gd name="T84" fmla="*/ 1224 w 1229"/>
              <a:gd name="T85" fmla="*/ 112 h 259"/>
              <a:gd name="T86" fmla="*/ 1187 w 1229"/>
              <a:gd name="T87" fmla="*/ 93 h 259"/>
              <a:gd name="T88" fmla="*/ 1140 w 1229"/>
              <a:gd name="T89" fmla="*/ 101 h 259"/>
              <a:gd name="T90" fmla="*/ 1099 w 1229"/>
              <a:gd name="T91" fmla="*/ 93 h 259"/>
              <a:gd name="T92" fmla="*/ 1040 w 1229"/>
              <a:gd name="T93" fmla="*/ 95 h 259"/>
              <a:gd name="T94" fmla="*/ 996 w 1229"/>
              <a:gd name="T95" fmla="*/ 93 h 259"/>
              <a:gd name="T96" fmla="*/ 955 w 1229"/>
              <a:gd name="T97" fmla="*/ 96 h 259"/>
              <a:gd name="T98" fmla="*/ 909 w 1229"/>
              <a:gd name="T99" fmla="*/ 96 h 259"/>
              <a:gd name="T100" fmla="*/ 861 w 1229"/>
              <a:gd name="T101" fmla="*/ 97 h 259"/>
              <a:gd name="T102" fmla="*/ 826 w 1229"/>
              <a:gd name="T103" fmla="*/ 96 h 259"/>
              <a:gd name="T104" fmla="*/ 785 w 1229"/>
              <a:gd name="T105" fmla="*/ 69 h 259"/>
              <a:gd name="T106" fmla="*/ 727 w 1229"/>
              <a:gd name="T107" fmla="*/ 30 h 259"/>
              <a:gd name="T108" fmla="*/ 644 w 1229"/>
              <a:gd name="T109" fmla="*/ 2 h 259"/>
              <a:gd name="T110" fmla="*/ 560 w 1229"/>
              <a:gd name="T111" fmla="*/ 8 h 259"/>
              <a:gd name="T112" fmla="*/ 474 w 1229"/>
              <a:gd name="T113" fmla="*/ 45 h 259"/>
              <a:gd name="T114" fmla="*/ 399 w 1229"/>
              <a:gd name="T115" fmla="*/ 95 h 259"/>
              <a:gd name="T116" fmla="*/ 328 w 1229"/>
              <a:gd name="T117" fmla="*/ 97 h 259"/>
              <a:gd name="T118" fmla="*/ 231 w 1229"/>
              <a:gd name="T119" fmla="*/ 96 h 259"/>
              <a:gd name="T120" fmla="*/ 109 w 1229"/>
              <a:gd name="T121" fmla="*/ 93 h 259"/>
              <a:gd name="T122" fmla="*/ 19 w 1229"/>
              <a:gd name="T123" fmla="*/ 96 h 259"/>
              <a:gd name="T124" fmla="*/ 0 w 1229"/>
              <a:gd name="T125" fmla="*/ 132 h 259"/>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229" h="259">
                <a:moveTo>
                  <a:pt x="0" y="175"/>
                </a:moveTo>
                <a:lnTo>
                  <a:pt x="0" y="219"/>
                </a:lnTo>
                <a:lnTo>
                  <a:pt x="0" y="259"/>
                </a:lnTo>
                <a:lnTo>
                  <a:pt x="3" y="226"/>
                </a:lnTo>
                <a:lnTo>
                  <a:pt x="4" y="201"/>
                </a:lnTo>
                <a:lnTo>
                  <a:pt x="5" y="154"/>
                </a:lnTo>
                <a:lnTo>
                  <a:pt x="8" y="132"/>
                </a:lnTo>
                <a:lnTo>
                  <a:pt x="16" y="124"/>
                </a:lnTo>
                <a:lnTo>
                  <a:pt x="23" y="130"/>
                </a:lnTo>
                <a:lnTo>
                  <a:pt x="33" y="131"/>
                </a:lnTo>
                <a:lnTo>
                  <a:pt x="47" y="138"/>
                </a:lnTo>
                <a:lnTo>
                  <a:pt x="56" y="146"/>
                </a:lnTo>
                <a:lnTo>
                  <a:pt x="66" y="146"/>
                </a:lnTo>
                <a:lnTo>
                  <a:pt x="75" y="141"/>
                </a:lnTo>
                <a:lnTo>
                  <a:pt x="85" y="128"/>
                </a:lnTo>
                <a:lnTo>
                  <a:pt x="93" y="129"/>
                </a:lnTo>
                <a:lnTo>
                  <a:pt x="108" y="139"/>
                </a:lnTo>
                <a:lnTo>
                  <a:pt x="117" y="144"/>
                </a:lnTo>
                <a:lnTo>
                  <a:pt x="126" y="149"/>
                </a:lnTo>
                <a:lnTo>
                  <a:pt x="136" y="151"/>
                </a:lnTo>
                <a:lnTo>
                  <a:pt x="152" y="144"/>
                </a:lnTo>
                <a:lnTo>
                  <a:pt x="171" y="158"/>
                </a:lnTo>
                <a:lnTo>
                  <a:pt x="185" y="151"/>
                </a:lnTo>
                <a:lnTo>
                  <a:pt x="208" y="138"/>
                </a:lnTo>
                <a:lnTo>
                  <a:pt x="222" y="138"/>
                </a:lnTo>
                <a:lnTo>
                  <a:pt x="238" y="127"/>
                </a:lnTo>
                <a:lnTo>
                  <a:pt x="249" y="122"/>
                </a:lnTo>
                <a:lnTo>
                  <a:pt x="265" y="136"/>
                </a:lnTo>
                <a:lnTo>
                  <a:pt x="278" y="132"/>
                </a:lnTo>
                <a:lnTo>
                  <a:pt x="289" y="138"/>
                </a:lnTo>
                <a:lnTo>
                  <a:pt x="296" y="138"/>
                </a:lnTo>
                <a:lnTo>
                  <a:pt x="305" y="138"/>
                </a:lnTo>
                <a:lnTo>
                  <a:pt x="312" y="143"/>
                </a:lnTo>
                <a:lnTo>
                  <a:pt x="323" y="138"/>
                </a:lnTo>
                <a:lnTo>
                  <a:pt x="331" y="124"/>
                </a:lnTo>
                <a:lnTo>
                  <a:pt x="362" y="137"/>
                </a:lnTo>
                <a:lnTo>
                  <a:pt x="376" y="152"/>
                </a:lnTo>
                <a:lnTo>
                  <a:pt x="382" y="176"/>
                </a:lnTo>
                <a:lnTo>
                  <a:pt x="449" y="121"/>
                </a:lnTo>
                <a:lnTo>
                  <a:pt x="465" y="101"/>
                </a:lnTo>
                <a:lnTo>
                  <a:pt x="481" y="91"/>
                </a:lnTo>
                <a:lnTo>
                  <a:pt x="499" y="83"/>
                </a:lnTo>
                <a:lnTo>
                  <a:pt x="496" y="98"/>
                </a:lnTo>
                <a:lnTo>
                  <a:pt x="476" y="123"/>
                </a:lnTo>
                <a:lnTo>
                  <a:pt x="489" y="119"/>
                </a:lnTo>
                <a:lnTo>
                  <a:pt x="508" y="110"/>
                </a:lnTo>
                <a:lnTo>
                  <a:pt x="522" y="116"/>
                </a:lnTo>
                <a:lnTo>
                  <a:pt x="531" y="132"/>
                </a:lnTo>
                <a:lnTo>
                  <a:pt x="526" y="146"/>
                </a:lnTo>
                <a:lnTo>
                  <a:pt x="544" y="148"/>
                </a:lnTo>
                <a:lnTo>
                  <a:pt x="559" y="158"/>
                </a:lnTo>
                <a:lnTo>
                  <a:pt x="565" y="170"/>
                </a:lnTo>
                <a:lnTo>
                  <a:pt x="578" y="167"/>
                </a:lnTo>
                <a:lnTo>
                  <a:pt x="586" y="178"/>
                </a:lnTo>
                <a:lnTo>
                  <a:pt x="598" y="196"/>
                </a:lnTo>
                <a:lnTo>
                  <a:pt x="608" y="193"/>
                </a:lnTo>
                <a:lnTo>
                  <a:pt x="602" y="178"/>
                </a:lnTo>
                <a:lnTo>
                  <a:pt x="598" y="162"/>
                </a:lnTo>
                <a:lnTo>
                  <a:pt x="590" y="156"/>
                </a:lnTo>
                <a:lnTo>
                  <a:pt x="581" y="145"/>
                </a:lnTo>
                <a:lnTo>
                  <a:pt x="586" y="122"/>
                </a:lnTo>
                <a:lnTo>
                  <a:pt x="579" y="106"/>
                </a:lnTo>
                <a:lnTo>
                  <a:pt x="561" y="103"/>
                </a:lnTo>
                <a:lnTo>
                  <a:pt x="566" y="91"/>
                </a:lnTo>
                <a:lnTo>
                  <a:pt x="578" y="81"/>
                </a:lnTo>
                <a:lnTo>
                  <a:pt x="547" y="82"/>
                </a:lnTo>
                <a:lnTo>
                  <a:pt x="561" y="75"/>
                </a:lnTo>
                <a:lnTo>
                  <a:pt x="587" y="64"/>
                </a:lnTo>
                <a:lnTo>
                  <a:pt x="574" y="62"/>
                </a:lnTo>
                <a:lnTo>
                  <a:pt x="540" y="71"/>
                </a:lnTo>
                <a:lnTo>
                  <a:pt x="524" y="65"/>
                </a:lnTo>
                <a:lnTo>
                  <a:pt x="535" y="56"/>
                </a:lnTo>
                <a:lnTo>
                  <a:pt x="559" y="53"/>
                </a:lnTo>
                <a:lnTo>
                  <a:pt x="579" y="50"/>
                </a:lnTo>
                <a:lnTo>
                  <a:pt x="600" y="42"/>
                </a:lnTo>
                <a:lnTo>
                  <a:pt x="635" y="37"/>
                </a:lnTo>
                <a:lnTo>
                  <a:pt x="660" y="41"/>
                </a:lnTo>
                <a:lnTo>
                  <a:pt x="676" y="55"/>
                </a:lnTo>
                <a:lnTo>
                  <a:pt x="692" y="63"/>
                </a:lnTo>
                <a:lnTo>
                  <a:pt x="704" y="57"/>
                </a:lnTo>
                <a:lnTo>
                  <a:pt x="721" y="60"/>
                </a:lnTo>
                <a:lnTo>
                  <a:pt x="741" y="72"/>
                </a:lnTo>
                <a:lnTo>
                  <a:pt x="758" y="88"/>
                </a:lnTo>
                <a:lnTo>
                  <a:pt x="773" y="108"/>
                </a:lnTo>
                <a:lnTo>
                  <a:pt x="797" y="115"/>
                </a:lnTo>
                <a:lnTo>
                  <a:pt x="816" y="128"/>
                </a:lnTo>
                <a:lnTo>
                  <a:pt x="828" y="139"/>
                </a:lnTo>
                <a:lnTo>
                  <a:pt x="846" y="151"/>
                </a:lnTo>
                <a:lnTo>
                  <a:pt x="866" y="147"/>
                </a:lnTo>
                <a:lnTo>
                  <a:pt x="879" y="141"/>
                </a:lnTo>
                <a:lnTo>
                  <a:pt x="904" y="141"/>
                </a:lnTo>
                <a:lnTo>
                  <a:pt x="917" y="126"/>
                </a:lnTo>
                <a:lnTo>
                  <a:pt x="928" y="128"/>
                </a:lnTo>
                <a:lnTo>
                  <a:pt x="936" y="128"/>
                </a:lnTo>
                <a:lnTo>
                  <a:pt x="946" y="134"/>
                </a:lnTo>
                <a:lnTo>
                  <a:pt x="957" y="139"/>
                </a:lnTo>
                <a:lnTo>
                  <a:pt x="965" y="129"/>
                </a:lnTo>
                <a:lnTo>
                  <a:pt x="974" y="126"/>
                </a:lnTo>
                <a:lnTo>
                  <a:pt x="981" y="130"/>
                </a:lnTo>
                <a:lnTo>
                  <a:pt x="989" y="124"/>
                </a:lnTo>
                <a:lnTo>
                  <a:pt x="1005" y="132"/>
                </a:lnTo>
                <a:lnTo>
                  <a:pt x="1015" y="146"/>
                </a:lnTo>
                <a:lnTo>
                  <a:pt x="1025" y="147"/>
                </a:lnTo>
                <a:lnTo>
                  <a:pt x="1032" y="149"/>
                </a:lnTo>
                <a:lnTo>
                  <a:pt x="1041" y="144"/>
                </a:lnTo>
                <a:lnTo>
                  <a:pt x="1048" y="138"/>
                </a:lnTo>
                <a:lnTo>
                  <a:pt x="1054" y="136"/>
                </a:lnTo>
                <a:lnTo>
                  <a:pt x="1063" y="130"/>
                </a:lnTo>
                <a:lnTo>
                  <a:pt x="1074" y="130"/>
                </a:lnTo>
                <a:lnTo>
                  <a:pt x="1084" y="139"/>
                </a:lnTo>
                <a:lnTo>
                  <a:pt x="1099" y="146"/>
                </a:lnTo>
                <a:lnTo>
                  <a:pt x="1112" y="139"/>
                </a:lnTo>
                <a:lnTo>
                  <a:pt x="1119" y="136"/>
                </a:lnTo>
                <a:lnTo>
                  <a:pt x="1128" y="139"/>
                </a:lnTo>
                <a:lnTo>
                  <a:pt x="1135" y="141"/>
                </a:lnTo>
                <a:lnTo>
                  <a:pt x="1144" y="149"/>
                </a:lnTo>
                <a:lnTo>
                  <a:pt x="1154" y="149"/>
                </a:lnTo>
                <a:lnTo>
                  <a:pt x="1166" y="146"/>
                </a:lnTo>
                <a:lnTo>
                  <a:pt x="1180" y="143"/>
                </a:lnTo>
                <a:lnTo>
                  <a:pt x="1197" y="138"/>
                </a:lnTo>
                <a:lnTo>
                  <a:pt x="1209" y="143"/>
                </a:lnTo>
                <a:lnTo>
                  <a:pt x="1216" y="150"/>
                </a:lnTo>
                <a:lnTo>
                  <a:pt x="1221" y="165"/>
                </a:lnTo>
                <a:lnTo>
                  <a:pt x="1225" y="189"/>
                </a:lnTo>
                <a:lnTo>
                  <a:pt x="1229" y="222"/>
                </a:lnTo>
                <a:lnTo>
                  <a:pt x="1229" y="154"/>
                </a:lnTo>
                <a:lnTo>
                  <a:pt x="1229" y="137"/>
                </a:lnTo>
                <a:lnTo>
                  <a:pt x="1227" y="126"/>
                </a:lnTo>
                <a:lnTo>
                  <a:pt x="1224" y="112"/>
                </a:lnTo>
                <a:lnTo>
                  <a:pt x="1218" y="100"/>
                </a:lnTo>
                <a:lnTo>
                  <a:pt x="1205" y="95"/>
                </a:lnTo>
                <a:lnTo>
                  <a:pt x="1187" y="93"/>
                </a:lnTo>
                <a:lnTo>
                  <a:pt x="1172" y="95"/>
                </a:lnTo>
                <a:lnTo>
                  <a:pt x="1156" y="91"/>
                </a:lnTo>
                <a:lnTo>
                  <a:pt x="1140" y="101"/>
                </a:lnTo>
                <a:lnTo>
                  <a:pt x="1124" y="96"/>
                </a:lnTo>
                <a:lnTo>
                  <a:pt x="1110" y="93"/>
                </a:lnTo>
                <a:lnTo>
                  <a:pt x="1099" y="93"/>
                </a:lnTo>
                <a:lnTo>
                  <a:pt x="1071" y="96"/>
                </a:lnTo>
                <a:lnTo>
                  <a:pt x="1056" y="98"/>
                </a:lnTo>
                <a:lnTo>
                  <a:pt x="1040" y="95"/>
                </a:lnTo>
                <a:lnTo>
                  <a:pt x="1024" y="99"/>
                </a:lnTo>
                <a:lnTo>
                  <a:pt x="1004" y="95"/>
                </a:lnTo>
                <a:lnTo>
                  <a:pt x="996" y="93"/>
                </a:lnTo>
                <a:lnTo>
                  <a:pt x="981" y="93"/>
                </a:lnTo>
                <a:lnTo>
                  <a:pt x="966" y="91"/>
                </a:lnTo>
                <a:lnTo>
                  <a:pt x="955" y="96"/>
                </a:lnTo>
                <a:lnTo>
                  <a:pt x="946" y="95"/>
                </a:lnTo>
                <a:lnTo>
                  <a:pt x="926" y="93"/>
                </a:lnTo>
                <a:lnTo>
                  <a:pt x="909" y="96"/>
                </a:lnTo>
                <a:lnTo>
                  <a:pt x="894" y="96"/>
                </a:lnTo>
                <a:lnTo>
                  <a:pt x="876" y="91"/>
                </a:lnTo>
                <a:lnTo>
                  <a:pt x="861" y="97"/>
                </a:lnTo>
                <a:lnTo>
                  <a:pt x="849" y="93"/>
                </a:lnTo>
                <a:lnTo>
                  <a:pt x="838" y="99"/>
                </a:lnTo>
                <a:lnTo>
                  <a:pt x="826" y="96"/>
                </a:lnTo>
                <a:lnTo>
                  <a:pt x="812" y="93"/>
                </a:lnTo>
                <a:lnTo>
                  <a:pt x="804" y="88"/>
                </a:lnTo>
                <a:lnTo>
                  <a:pt x="785" y="69"/>
                </a:lnTo>
                <a:lnTo>
                  <a:pt x="764" y="52"/>
                </a:lnTo>
                <a:lnTo>
                  <a:pt x="745" y="40"/>
                </a:lnTo>
                <a:lnTo>
                  <a:pt x="727" y="30"/>
                </a:lnTo>
                <a:lnTo>
                  <a:pt x="700" y="17"/>
                </a:lnTo>
                <a:lnTo>
                  <a:pt x="672" y="8"/>
                </a:lnTo>
                <a:lnTo>
                  <a:pt x="644" y="2"/>
                </a:lnTo>
                <a:lnTo>
                  <a:pt x="617" y="0"/>
                </a:lnTo>
                <a:lnTo>
                  <a:pt x="591" y="2"/>
                </a:lnTo>
                <a:lnTo>
                  <a:pt x="560" y="8"/>
                </a:lnTo>
                <a:lnTo>
                  <a:pt x="528" y="17"/>
                </a:lnTo>
                <a:lnTo>
                  <a:pt x="500" y="29"/>
                </a:lnTo>
                <a:lnTo>
                  <a:pt x="474" y="45"/>
                </a:lnTo>
                <a:lnTo>
                  <a:pt x="452" y="63"/>
                </a:lnTo>
                <a:lnTo>
                  <a:pt x="426" y="87"/>
                </a:lnTo>
                <a:lnTo>
                  <a:pt x="399" y="95"/>
                </a:lnTo>
                <a:lnTo>
                  <a:pt x="376" y="99"/>
                </a:lnTo>
                <a:lnTo>
                  <a:pt x="352" y="101"/>
                </a:lnTo>
                <a:lnTo>
                  <a:pt x="328" y="97"/>
                </a:lnTo>
                <a:lnTo>
                  <a:pt x="309" y="97"/>
                </a:lnTo>
                <a:lnTo>
                  <a:pt x="249" y="97"/>
                </a:lnTo>
                <a:lnTo>
                  <a:pt x="231" y="96"/>
                </a:lnTo>
                <a:lnTo>
                  <a:pt x="180" y="99"/>
                </a:lnTo>
                <a:lnTo>
                  <a:pt x="148" y="97"/>
                </a:lnTo>
                <a:lnTo>
                  <a:pt x="109" y="93"/>
                </a:lnTo>
                <a:lnTo>
                  <a:pt x="61" y="95"/>
                </a:lnTo>
                <a:lnTo>
                  <a:pt x="32" y="95"/>
                </a:lnTo>
                <a:lnTo>
                  <a:pt x="19" y="96"/>
                </a:lnTo>
                <a:lnTo>
                  <a:pt x="10" y="101"/>
                </a:lnTo>
                <a:lnTo>
                  <a:pt x="2" y="113"/>
                </a:lnTo>
                <a:lnTo>
                  <a:pt x="0" y="132"/>
                </a:lnTo>
                <a:lnTo>
                  <a:pt x="0" y="152"/>
                </a:lnTo>
                <a:lnTo>
                  <a:pt x="0" y="175"/>
                </a:lnTo>
              </a:path>
            </a:pathLst>
          </a:custGeom>
          <a:solidFill>
            <a:srgbClr val="FFFFFF"/>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defTabSz="914400" fontAlgn="base">
              <a:spcBef>
                <a:spcPct val="0"/>
              </a:spcBef>
              <a:spcAft>
                <a:spcPct val="0"/>
              </a:spcAft>
              <a:defRPr/>
            </a:pPr>
            <a:endParaRPr lang="en-US" sz="2400">
              <a:solidFill>
                <a:srgbClr val="FFFFCC"/>
              </a:solidFill>
              <a:effectLst>
                <a:outerShdw blurRad="38100" dist="38100" dir="2700000" algn="tl">
                  <a:srgbClr val="000000">
                    <a:alpha val="43137"/>
                  </a:srgbClr>
                </a:outerShdw>
              </a:effectLst>
              <a:latin typeface="Times New Roman" charset="0"/>
              <a:ea typeface="ＭＳ Ｐゴシック" charset="0"/>
              <a:cs typeface="ＭＳ Ｐゴシック" charset="0"/>
            </a:endParaRPr>
          </a:p>
        </p:txBody>
      </p:sp>
      <p:sp>
        <p:nvSpPr>
          <p:cNvPr id="1035" name="Freeform 14"/>
          <p:cNvSpPr>
            <a:spLocks/>
          </p:cNvSpPr>
          <p:nvPr/>
        </p:nvSpPr>
        <p:spPr bwMode="auto">
          <a:xfrm>
            <a:off x="4191000" y="234950"/>
            <a:ext cx="90488" cy="400050"/>
          </a:xfrm>
          <a:custGeom>
            <a:avLst/>
            <a:gdLst>
              <a:gd name="T0" fmla="*/ 13 w 57"/>
              <a:gd name="T1" fmla="*/ 6 h 252"/>
              <a:gd name="T2" fmla="*/ 17 w 57"/>
              <a:gd name="T3" fmla="*/ 25 h 252"/>
              <a:gd name="T4" fmla="*/ 13 w 57"/>
              <a:gd name="T5" fmla="*/ 34 h 252"/>
              <a:gd name="T6" fmla="*/ 6 w 57"/>
              <a:gd name="T7" fmla="*/ 62 h 252"/>
              <a:gd name="T8" fmla="*/ 1 w 57"/>
              <a:gd name="T9" fmla="*/ 86 h 252"/>
              <a:gd name="T10" fmla="*/ 0 w 57"/>
              <a:gd name="T11" fmla="*/ 108 h 252"/>
              <a:gd name="T12" fmla="*/ 5 w 57"/>
              <a:gd name="T13" fmla="*/ 135 h 252"/>
              <a:gd name="T14" fmla="*/ 8 w 57"/>
              <a:gd name="T15" fmla="*/ 160 h 252"/>
              <a:gd name="T16" fmla="*/ 13 w 57"/>
              <a:gd name="T17" fmla="*/ 184 h 252"/>
              <a:gd name="T18" fmla="*/ 27 w 57"/>
              <a:gd name="T19" fmla="*/ 200 h 252"/>
              <a:gd name="T20" fmla="*/ 32 w 57"/>
              <a:gd name="T21" fmla="*/ 217 h 252"/>
              <a:gd name="T22" fmla="*/ 45 w 57"/>
              <a:gd name="T23" fmla="*/ 234 h 252"/>
              <a:gd name="T24" fmla="*/ 56 w 57"/>
              <a:gd name="T25" fmla="*/ 251 h 252"/>
              <a:gd name="T26" fmla="*/ 51 w 57"/>
              <a:gd name="T27" fmla="*/ 235 h 252"/>
              <a:gd name="T28" fmla="*/ 40 w 57"/>
              <a:gd name="T29" fmla="*/ 216 h 252"/>
              <a:gd name="T30" fmla="*/ 43 w 57"/>
              <a:gd name="T31" fmla="*/ 196 h 252"/>
              <a:gd name="T32" fmla="*/ 28 w 57"/>
              <a:gd name="T33" fmla="*/ 170 h 252"/>
              <a:gd name="T34" fmla="*/ 15 w 57"/>
              <a:gd name="T35" fmla="*/ 140 h 252"/>
              <a:gd name="T36" fmla="*/ 12 w 57"/>
              <a:gd name="T37" fmla="*/ 94 h 252"/>
              <a:gd name="T38" fmla="*/ 17 w 57"/>
              <a:gd name="T39" fmla="*/ 64 h 252"/>
              <a:gd name="T40" fmla="*/ 25 w 57"/>
              <a:gd name="T41" fmla="*/ 34 h 252"/>
              <a:gd name="T42" fmla="*/ 27 w 57"/>
              <a:gd name="T43" fmla="*/ 12 h 252"/>
              <a:gd name="T44" fmla="*/ 15 w 57"/>
              <a:gd name="T45" fmla="*/ 0 h 252"/>
              <a:gd name="T46" fmla="*/ 13 w 57"/>
              <a:gd name="T47" fmla="*/ 6 h 25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57" h="252">
                <a:moveTo>
                  <a:pt x="13" y="6"/>
                </a:moveTo>
                <a:lnTo>
                  <a:pt x="17" y="25"/>
                </a:lnTo>
                <a:lnTo>
                  <a:pt x="13" y="34"/>
                </a:lnTo>
                <a:lnTo>
                  <a:pt x="6" y="62"/>
                </a:lnTo>
                <a:lnTo>
                  <a:pt x="1" y="86"/>
                </a:lnTo>
                <a:lnTo>
                  <a:pt x="0" y="108"/>
                </a:lnTo>
                <a:lnTo>
                  <a:pt x="5" y="135"/>
                </a:lnTo>
                <a:lnTo>
                  <a:pt x="8" y="160"/>
                </a:lnTo>
                <a:lnTo>
                  <a:pt x="13" y="184"/>
                </a:lnTo>
                <a:lnTo>
                  <a:pt x="27" y="200"/>
                </a:lnTo>
                <a:lnTo>
                  <a:pt x="32" y="217"/>
                </a:lnTo>
                <a:lnTo>
                  <a:pt x="45" y="234"/>
                </a:lnTo>
                <a:lnTo>
                  <a:pt x="56" y="251"/>
                </a:lnTo>
                <a:lnTo>
                  <a:pt x="51" y="235"/>
                </a:lnTo>
                <a:lnTo>
                  <a:pt x="40" y="216"/>
                </a:lnTo>
                <a:lnTo>
                  <a:pt x="43" y="196"/>
                </a:lnTo>
                <a:lnTo>
                  <a:pt x="28" y="170"/>
                </a:lnTo>
                <a:lnTo>
                  <a:pt x="15" y="140"/>
                </a:lnTo>
                <a:lnTo>
                  <a:pt x="12" y="94"/>
                </a:lnTo>
                <a:lnTo>
                  <a:pt x="17" y="64"/>
                </a:lnTo>
                <a:lnTo>
                  <a:pt x="25" y="34"/>
                </a:lnTo>
                <a:lnTo>
                  <a:pt x="27" y="12"/>
                </a:lnTo>
                <a:lnTo>
                  <a:pt x="15" y="0"/>
                </a:lnTo>
                <a:lnTo>
                  <a:pt x="13" y="6"/>
                </a:lnTo>
              </a:path>
            </a:pathLst>
          </a:custGeom>
          <a:solidFill>
            <a:srgbClr val="FFFFFF"/>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defTabSz="914400" fontAlgn="base">
              <a:spcBef>
                <a:spcPct val="0"/>
              </a:spcBef>
              <a:spcAft>
                <a:spcPct val="0"/>
              </a:spcAft>
              <a:defRPr/>
            </a:pPr>
            <a:endParaRPr lang="en-US" sz="2400">
              <a:solidFill>
                <a:srgbClr val="FFFFCC"/>
              </a:solidFill>
              <a:effectLst>
                <a:outerShdw blurRad="38100" dist="38100" dir="2700000" algn="tl">
                  <a:srgbClr val="000000">
                    <a:alpha val="43137"/>
                  </a:srgbClr>
                </a:outerShdw>
              </a:effectLst>
              <a:latin typeface="Times New Roman" charset="0"/>
              <a:ea typeface="ＭＳ Ｐゴシック" charset="0"/>
              <a:cs typeface="ＭＳ Ｐゴシック" charset="0"/>
            </a:endParaRPr>
          </a:p>
        </p:txBody>
      </p:sp>
      <p:grpSp>
        <p:nvGrpSpPr>
          <p:cNvPr id="1036" name="Group 15"/>
          <p:cNvGrpSpPr>
            <a:grpSpLocks/>
          </p:cNvGrpSpPr>
          <p:nvPr/>
        </p:nvGrpSpPr>
        <p:grpSpPr bwMode="auto">
          <a:xfrm>
            <a:off x="63500" y="153988"/>
            <a:ext cx="3435350" cy="520700"/>
            <a:chOff x="40" y="97"/>
            <a:chExt cx="2164" cy="328"/>
          </a:xfrm>
        </p:grpSpPr>
        <p:sp>
          <p:nvSpPr>
            <p:cNvPr id="1046" name="Freeform 16"/>
            <p:cNvSpPr>
              <a:spLocks/>
            </p:cNvSpPr>
            <p:nvPr/>
          </p:nvSpPr>
          <p:spPr bwMode="auto">
            <a:xfrm>
              <a:off x="40" y="97"/>
              <a:ext cx="2164" cy="267"/>
            </a:xfrm>
            <a:custGeom>
              <a:avLst/>
              <a:gdLst>
                <a:gd name="T0" fmla="*/ 29 w 2164"/>
                <a:gd name="T1" fmla="*/ 3 h 267"/>
                <a:gd name="T2" fmla="*/ 46 w 2164"/>
                <a:gd name="T3" fmla="*/ 0 h 267"/>
                <a:gd name="T4" fmla="*/ 2096 w 2164"/>
                <a:gd name="T5" fmla="*/ 0 h 267"/>
                <a:gd name="T6" fmla="*/ 2120 w 2164"/>
                <a:gd name="T7" fmla="*/ 2 h 267"/>
                <a:gd name="T8" fmla="*/ 2137 w 2164"/>
                <a:gd name="T9" fmla="*/ 9 h 267"/>
                <a:gd name="T10" fmla="*/ 2152 w 2164"/>
                <a:gd name="T11" fmla="*/ 26 h 267"/>
                <a:gd name="T12" fmla="*/ 2160 w 2164"/>
                <a:gd name="T13" fmla="*/ 46 h 267"/>
                <a:gd name="T14" fmla="*/ 2163 w 2164"/>
                <a:gd name="T15" fmla="*/ 69 h 267"/>
                <a:gd name="T16" fmla="*/ 2163 w 2164"/>
                <a:gd name="T17" fmla="*/ 266 h 267"/>
                <a:gd name="T18" fmla="*/ 81 w 2164"/>
                <a:gd name="T19" fmla="*/ 266 h 267"/>
                <a:gd name="T20" fmla="*/ 0 w 2164"/>
                <a:gd name="T21" fmla="*/ 266 h 267"/>
                <a:gd name="T22" fmla="*/ 0 w 2164"/>
                <a:gd name="T23" fmla="*/ 82 h 267"/>
                <a:gd name="T24" fmla="*/ 1 w 2164"/>
                <a:gd name="T25" fmla="*/ 55 h 267"/>
                <a:gd name="T26" fmla="*/ 9 w 2164"/>
                <a:gd name="T27" fmla="*/ 29 h 267"/>
                <a:gd name="T28" fmla="*/ 16 w 2164"/>
                <a:gd name="T29" fmla="*/ 15 h 267"/>
                <a:gd name="T30" fmla="*/ 29 w 2164"/>
                <a:gd name="T31" fmla="*/ 3 h 26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164" h="267">
                  <a:moveTo>
                    <a:pt x="29" y="3"/>
                  </a:moveTo>
                  <a:lnTo>
                    <a:pt x="46" y="0"/>
                  </a:lnTo>
                  <a:lnTo>
                    <a:pt x="2096" y="0"/>
                  </a:lnTo>
                  <a:lnTo>
                    <a:pt x="2120" y="2"/>
                  </a:lnTo>
                  <a:lnTo>
                    <a:pt x="2137" y="9"/>
                  </a:lnTo>
                  <a:lnTo>
                    <a:pt x="2152" y="26"/>
                  </a:lnTo>
                  <a:lnTo>
                    <a:pt x="2160" y="46"/>
                  </a:lnTo>
                  <a:lnTo>
                    <a:pt x="2163" y="69"/>
                  </a:lnTo>
                  <a:lnTo>
                    <a:pt x="2163" y="266"/>
                  </a:lnTo>
                  <a:lnTo>
                    <a:pt x="81" y="266"/>
                  </a:lnTo>
                  <a:lnTo>
                    <a:pt x="0" y="266"/>
                  </a:lnTo>
                  <a:lnTo>
                    <a:pt x="0" y="82"/>
                  </a:lnTo>
                  <a:lnTo>
                    <a:pt x="1" y="55"/>
                  </a:lnTo>
                  <a:lnTo>
                    <a:pt x="9" y="29"/>
                  </a:lnTo>
                  <a:lnTo>
                    <a:pt x="16" y="15"/>
                  </a:lnTo>
                  <a:lnTo>
                    <a:pt x="29" y="3"/>
                  </a:lnTo>
                </a:path>
              </a:pathLst>
            </a:custGeom>
            <a:gradFill rotWithShape="0">
              <a:gsLst>
                <a:gs pos="0">
                  <a:srgbClr val="00CCFF"/>
                </a:gs>
                <a:gs pos="100000">
                  <a:srgbClr val="FFFFFF"/>
                </a:gs>
              </a:gsLst>
              <a:lin ang="5400000" scaled="1"/>
            </a:gra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defTabSz="914400" fontAlgn="base">
                <a:spcBef>
                  <a:spcPct val="0"/>
                </a:spcBef>
                <a:spcAft>
                  <a:spcPct val="0"/>
                </a:spcAft>
                <a:defRPr/>
              </a:pPr>
              <a:endParaRPr lang="en-US" sz="2400">
                <a:solidFill>
                  <a:srgbClr val="FFFFCC"/>
                </a:solidFill>
                <a:effectLst>
                  <a:outerShdw blurRad="38100" dist="38100" dir="2700000" algn="tl">
                    <a:srgbClr val="000000">
                      <a:alpha val="43137"/>
                    </a:srgbClr>
                  </a:outerShdw>
                </a:effectLst>
                <a:latin typeface="Times New Roman" charset="0"/>
                <a:ea typeface="ＭＳ Ｐゴシック" charset="0"/>
                <a:cs typeface="ＭＳ Ｐゴシック" charset="0"/>
              </a:endParaRPr>
            </a:p>
          </p:txBody>
        </p:sp>
        <p:sp>
          <p:nvSpPr>
            <p:cNvPr id="1047" name="Freeform 17"/>
            <p:cNvSpPr>
              <a:spLocks/>
            </p:cNvSpPr>
            <p:nvPr/>
          </p:nvSpPr>
          <p:spPr bwMode="auto">
            <a:xfrm>
              <a:off x="40" y="268"/>
              <a:ext cx="2164" cy="115"/>
            </a:xfrm>
            <a:custGeom>
              <a:avLst/>
              <a:gdLst>
                <a:gd name="T0" fmla="*/ 105 w 2164"/>
                <a:gd name="T1" fmla="*/ 39 h 115"/>
                <a:gd name="T2" fmla="*/ 170 w 2164"/>
                <a:gd name="T3" fmla="*/ 39 h 115"/>
                <a:gd name="T4" fmla="*/ 221 w 2164"/>
                <a:gd name="T5" fmla="*/ 58 h 115"/>
                <a:gd name="T6" fmla="*/ 305 w 2164"/>
                <a:gd name="T7" fmla="*/ 47 h 115"/>
                <a:gd name="T8" fmla="*/ 400 w 2164"/>
                <a:gd name="T9" fmla="*/ 41 h 115"/>
                <a:gd name="T10" fmla="*/ 466 w 2164"/>
                <a:gd name="T11" fmla="*/ 53 h 115"/>
                <a:gd name="T12" fmla="*/ 538 w 2164"/>
                <a:gd name="T13" fmla="*/ 47 h 115"/>
                <a:gd name="T14" fmla="*/ 654 w 2164"/>
                <a:gd name="T15" fmla="*/ 50 h 115"/>
                <a:gd name="T16" fmla="*/ 728 w 2164"/>
                <a:gd name="T17" fmla="*/ 58 h 115"/>
                <a:gd name="T18" fmla="*/ 815 w 2164"/>
                <a:gd name="T19" fmla="*/ 35 h 115"/>
                <a:gd name="T20" fmla="*/ 880 w 2164"/>
                <a:gd name="T21" fmla="*/ 56 h 115"/>
                <a:gd name="T22" fmla="*/ 968 w 2164"/>
                <a:gd name="T23" fmla="*/ 52 h 115"/>
                <a:gd name="T24" fmla="*/ 1013 w 2164"/>
                <a:gd name="T25" fmla="*/ 56 h 115"/>
                <a:gd name="T26" fmla="*/ 1053 w 2164"/>
                <a:gd name="T27" fmla="*/ 35 h 115"/>
                <a:gd name="T28" fmla="*/ 1105 w 2164"/>
                <a:gd name="T29" fmla="*/ 21 h 115"/>
                <a:gd name="T30" fmla="*/ 1167 w 2164"/>
                <a:gd name="T31" fmla="*/ 19 h 115"/>
                <a:gd name="T32" fmla="*/ 1218 w 2164"/>
                <a:gd name="T33" fmla="*/ 13 h 115"/>
                <a:gd name="T34" fmla="*/ 1265 w 2164"/>
                <a:gd name="T35" fmla="*/ 29 h 115"/>
                <a:gd name="T36" fmla="*/ 1316 w 2164"/>
                <a:gd name="T37" fmla="*/ 41 h 115"/>
                <a:gd name="T38" fmla="*/ 1399 w 2164"/>
                <a:gd name="T39" fmla="*/ 33 h 115"/>
                <a:gd name="T40" fmla="*/ 1436 w 2164"/>
                <a:gd name="T41" fmla="*/ 55 h 115"/>
                <a:gd name="T42" fmla="*/ 1493 w 2164"/>
                <a:gd name="T43" fmla="*/ 58 h 115"/>
                <a:gd name="T44" fmla="*/ 1589 w 2164"/>
                <a:gd name="T45" fmla="*/ 58 h 115"/>
                <a:gd name="T46" fmla="*/ 1647 w 2164"/>
                <a:gd name="T47" fmla="*/ 49 h 115"/>
                <a:gd name="T48" fmla="*/ 1691 w 2164"/>
                <a:gd name="T49" fmla="*/ 53 h 115"/>
                <a:gd name="T50" fmla="*/ 1743 w 2164"/>
                <a:gd name="T51" fmla="*/ 35 h 115"/>
                <a:gd name="T52" fmla="*/ 1817 w 2164"/>
                <a:gd name="T53" fmla="*/ 33 h 115"/>
                <a:gd name="T54" fmla="*/ 1878 w 2164"/>
                <a:gd name="T55" fmla="*/ 13 h 115"/>
                <a:gd name="T56" fmla="*/ 1926 w 2164"/>
                <a:gd name="T57" fmla="*/ 9 h 115"/>
                <a:gd name="T58" fmla="*/ 1988 w 2164"/>
                <a:gd name="T59" fmla="*/ 17 h 115"/>
                <a:gd name="T60" fmla="*/ 2042 w 2164"/>
                <a:gd name="T61" fmla="*/ 1 h 115"/>
                <a:gd name="T62" fmla="*/ 2093 w 2164"/>
                <a:gd name="T63" fmla="*/ 29 h 115"/>
                <a:gd name="T64" fmla="*/ 2150 w 2164"/>
                <a:gd name="T65" fmla="*/ 14 h 115"/>
                <a:gd name="T66" fmla="*/ 2163 w 2164"/>
                <a:gd name="T67" fmla="*/ 114 h 115"/>
                <a:gd name="T68" fmla="*/ 893 w 2164"/>
                <a:gd name="T69" fmla="*/ 92 h 115"/>
                <a:gd name="T70" fmla="*/ 0 w 2164"/>
                <a:gd name="T71" fmla="*/ 18 h 115"/>
                <a:gd name="T72" fmla="*/ 32 w 2164"/>
                <a:gd name="T73" fmla="*/ 31 h 115"/>
                <a:gd name="T74" fmla="*/ 75 w 2164"/>
                <a:gd name="T75" fmla="*/ 35 h 115"/>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2164" h="115">
                  <a:moveTo>
                    <a:pt x="75" y="35"/>
                  </a:moveTo>
                  <a:lnTo>
                    <a:pt x="105" y="39"/>
                  </a:lnTo>
                  <a:lnTo>
                    <a:pt x="138" y="35"/>
                  </a:lnTo>
                  <a:lnTo>
                    <a:pt x="170" y="39"/>
                  </a:lnTo>
                  <a:lnTo>
                    <a:pt x="195" y="50"/>
                  </a:lnTo>
                  <a:lnTo>
                    <a:pt x="221" y="58"/>
                  </a:lnTo>
                  <a:lnTo>
                    <a:pt x="266" y="51"/>
                  </a:lnTo>
                  <a:lnTo>
                    <a:pt x="305" y="47"/>
                  </a:lnTo>
                  <a:lnTo>
                    <a:pt x="360" y="47"/>
                  </a:lnTo>
                  <a:lnTo>
                    <a:pt x="400" y="41"/>
                  </a:lnTo>
                  <a:lnTo>
                    <a:pt x="435" y="47"/>
                  </a:lnTo>
                  <a:lnTo>
                    <a:pt x="466" y="53"/>
                  </a:lnTo>
                  <a:lnTo>
                    <a:pt x="494" y="55"/>
                  </a:lnTo>
                  <a:lnTo>
                    <a:pt x="538" y="47"/>
                  </a:lnTo>
                  <a:lnTo>
                    <a:pt x="586" y="47"/>
                  </a:lnTo>
                  <a:lnTo>
                    <a:pt x="654" y="50"/>
                  </a:lnTo>
                  <a:lnTo>
                    <a:pt x="683" y="61"/>
                  </a:lnTo>
                  <a:lnTo>
                    <a:pt x="728" y="58"/>
                  </a:lnTo>
                  <a:lnTo>
                    <a:pt x="773" y="41"/>
                  </a:lnTo>
                  <a:lnTo>
                    <a:pt x="815" y="35"/>
                  </a:lnTo>
                  <a:lnTo>
                    <a:pt x="844" y="41"/>
                  </a:lnTo>
                  <a:lnTo>
                    <a:pt x="880" y="56"/>
                  </a:lnTo>
                  <a:lnTo>
                    <a:pt x="921" y="62"/>
                  </a:lnTo>
                  <a:lnTo>
                    <a:pt x="968" y="52"/>
                  </a:lnTo>
                  <a:lnTo>
                    <a:pt x="989" y="49"/>
                  </a:lnTo>
                  <a:lnTo>
                    <a:pt x="1013" y="56"/>
                  </a:lnTo>
                  <a:lnTo>
                    <a:pt x="1032" y="47"/>
                  </a:lnTo>
                  <a:lnTo>
                    <a:pt x="1053" y="35"/>
                  </a:lnTo>
                  <a:lnTo>
                    <a:pt x="1078" y="24"/>
                  </a:lnTo>
                  <a:lnTo>
                    <a:pt x="1105" y="21"/>
                  </a:lnTo>
                  <a:lnTo>
                    <a:pt x="1136" y="24"/>
                  </a:lnTo>
                  <a:lnTo>
                    <a:pt x="1167" y="19"/>
                  </a:lnTo>
                  <a:lnTo>
                    <a:pt x="1198" y="13"/>
                  </a:lnTo>
                  <a:lnTo>
                    <a:pt x="1218" y="13"/>
                  </a:lnTo>
                  <a:lnTo>
                    <a:pt x="1237" y="15"/>
                  </a:lnTo>
                  <a:lnTo>
                    <a:pt x="1265" y="29"/>
                  </a:lnTo>
                  <a:lnTo>
                    <a:pt x="1293" y="27"/>
                  </a:lnTo>
                  <a:lnTo>
                    <a:pt x="1316" y="41"/>
                  </a:lnTo>
                  <a:lnTo>
                    <a:pt x="1361" y="41"/>
                  </a:lnTo>
                  <a:lnTo>
                    <a:pt x="1399" y="33"/>
                  </a:lnTo>
                  <a:lnTo>
                    <a:pt x="1417" y="44"/>
                  </a:lnTo>
                  <a:lnTo>
                    <a:pt x="1436" y="55"/>
                  </a:lnTo>
                  <a:lnTo>
                    <a:pt x="1462" y="52"/>
                  </a:lnTo>
                  <a:lnTo>
                    <a:pt x="1493" y="58"/>
                  </a:lnTo>
                  <a:lnTo>
                    <a:pt x="1526" y="52"/>
                  </a:lnTo>
                  <a:lnTo>
                    <a:pt x="1589" y="58"/>
                  </a:lnTo>
                  <a:lnTo>
                    <a:pt x="1616" y="64"/>
                  </a:lnTo>
                  <a:lnTo>
                    <a:pt x="1647" y="49"/>
                  </a:lnTo>
                  <a:lnTo>
                    <a:pt x="1667" y="48"/>
                  </a:lnTo>
                  <a:lnTo>
                    <a:pt x="1691" y="53"/>
                  </a:lnTo>
                  <a:lnTo>
                    <a:pt x="1714" y="51"/>
                  </a:lnTo>
                  <a:lnTo>
                    <a:pt x="1743" y="35"/>
                  </a:lnTo>
                  <a:lnTo>
                    <a:pt x="1793" y="31"/>
                  </a:lnTo>
                  <a:lnTo>
                    <a:pt x="1817" y="33"/>
                  </a:lnTo>
                  <a:lnTo>
                    <a:pt x="1842" y="33"/>
                  </a:lnTo>
                  <a:lnTo>
                    <a:pt x="1878" y="13"/>
                  </a:lnTo>
                  <a:lnTo>
                    <a:pt x="1899" y="6"/>
                  </a:lnTo>
                  <a:lnTo>
                    <a:pt x="1926" y="9"/>
                  </a:lnTo>
                  <a:lnTo>
                    <a:pt x="1957" y="29"/>
                  </a:lnTo>
                  <a:lnTo>
                    <a:pt x="1988" y="17"/>
                  </a:lnTo>
                  <a:lnTo>
                    <a:pt x="2017" y="0"/>
                  </a:lnTo>
                  <a:lnTo>
                    <a:pt x="2042" y="1"/>
                  </a:lnTo>
                  <a:lnTo>
                    <a:pt x="2071" y="35"/>
                  </a:lnTo>
                  <a:lnTo>
                    <a:pt x="2093" y="29"/>
                  </a:lnTo>
                  <a:lnTo>
                    <a:pt x="2125" y="15"/>
                  </a:lnTo>
                  <a:lnTo>
                    <a:pt x="2150" y="14"/>
                  </a:lnTo>
                  <a:lnTo>
                    <a:pt x="2163" y="26"/>
                  </a:lnTo>
                  <a:lnTo>
                    <a:pt x="2163" y="114"/>
                  </a:lnTo>
                  <a:lnTo>
                    <a:pt x="909" y="89"/>
                  </a:lnTo>
                  <a:lnTo>
                    <a:pt x="893" y="92"/>
                  </a:lnTo>
                  <a:lnTo>
                    <a:pt x="0" y="82"/>
                  </a:lnTo>
                  <a:lnTo>
                    <a:pt x="0" y="18"/>
                  </a:lnTo>
                  <a:lnTo>
                    <a:pt x="13" y="27"/>
                  </a:lnTo>
                  <a:lnTo>
                    <a:pt x="32" y="31"/>
                  </a:lnTo>
                  <a:lnTo>
                    <a:pt x="56" y="32"/>
                  </a:lnTo>
                  <a:lnTo>
                    <a:pt x="75" y="35"/>
                  </a:lnTo>
                </a:path>
              </a:pathLst>
            </a:custGeom>
            <a:solidFill>
              <a:srgbClr val="003300"/>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defTabSz="914400" fontAlgn="base">
                <a:spcBef>
                  <a:spcPct val="0"/>
                </a:spcBef>
                <a:spcAft>
                  <a:spcPct val="0"/>
                </a:spcAft>
                <a:defRPr/>
              </a:pPr>
              <a:endParaRPr lang="en-US" sz="2400">
                <a:solidFill>
                  <a:srgbClr val="FFFFCC"/>
                </a:solidFill>
                <a:effectLst>
                  <a:outerShdw blurRad="38100" dist="38100" dir="2700000" algn="tl">
                    <a:srgbClr val="000000">
                      <a:alpha val="43137"/>
                    </a:srgbClr>
                  </a:outerShdw>
                </a:effectLst>
                <a:latin typeface="Times New Roman" charset="0"/>
                <a:ea typeface="ＭＳ Ｐゴシック" charset="0"/>
                <a:cs typeface="ＭＳ Ｐゴシック" charset="0"/>
              </a:endParaRPr>
            </a:p>
          </p:txBody>
        </p:sp>
        <p:sp>
          <p:nvSpPr>
            <p:cNvPr id="1048" name="Freeform 18"/>
            <p:cNvSpPr>
              <a:spLocks/>
            </p:cNvSpPr>
            <p:nvPr/>
          </p:nvSpPr>
          <p:spPr bwMode="auto">
            <a:xfrm>
              <a:off x="40" y="307"/>
              <a:ext cx="2164" cy="118"/>
            </a:xfrm>
            <a:custGeom>
              <a:avLst/>
              <a:gdLst>
                <a:gd name="T0" fmla="*/ 46 w 2164"/>
                <a:gd name="T1" fmla="*/ 116 h 118"/>
                <a:gd name="T2" fmla="*/ 2096 w 2164"/>
                <a:gd name="T3" fmla="*/ 117 h 118"/>
                <a:gd name="T4" fmla="*/ 2137 w 2164"/>
                <a:gd name="T5" fmla="*/ 113 h 118"/>
                <a:gd name="T6" fmla="*/ 2160 w 2164"/>
                <a:gd name="T7" fmla="*/ 98 h 118"/>
                <a:gd name="T8" fmla="*/ 2163 w 2164"/>
                <a:gd name="T9" fmla="*/ 13 h 118"/>
                <a:gd name="T10" fmla="*/ 2134 w 2164"/>
                <a:gd name="T11" fmla="*/ 4 h 118"/>
                <a:gd name="T12" fmla="*/ 2118 w 2164"/>
                <a:gd name="T13" fmla="*/ 32 h 118"/>
                <a:gd name="T14" fmla="*/ 2097 w 2164"/>
                <a:gd name="T15" fmla="*/ 29 h 118"/>
                <a:gd name="T16" fmla="*/ 2054 w 2164"/>
                <a:gd name="T17" fmla="*/ 16 h 118"/>
                <a:gd name="T18" fmla="*/ 1998 w 2164"/>
                <a:gd name="T19" fmla="*/ 20 h 118"/>
                <a:gd name="T20" fmla="*/ 1951 w 2164"/>
                <a:gd name="T21" fmla="*/ 23 h 118"/>
                <a:gd name="T22" fmla="*/ 1910 w 2164"/>
                <a:gd name="T23" fmla="*/ 16 h 118"/>
                <a:gd name="T24" fmla="*/ 1868 w 2164"/>
                <a:gd name="T25" fmla="*/ 25 h 118"/>
                <a:gd name="T26" fmla="*/ 1841 w 2164"/>
                <a:gd name="T27" fmla="*/ 31 h 118"/>
                <a:gd name="T28" fmla="*/ 1776 w 2164"/>
                <a:gd name="T29" fmla="*/ 26 h 118"/>
                <a:gd name="T30" fmla="*/ 1716 w 2164"/>
                <a:gd name="T31" fmla="*/ 22 h 118"/>
                <a:gd name="T32" fmla="*/ 1644 w 2164"/>
                <a:gd name="T33" fmla="*/ 51 h 118"/>
                <a:gd name="T34" fmla="*/ 1589 w 2164"/>
                <a:gd name="T35" fmla="*/ 36 h 118"/>
                <a:gd name="T36" fmla="*/ 1524 w 2164"/>
                <a:gd name="T37" fmla="*/ 35 h 118"/>
                <a:gd name="T38" fmla="*/ 1417 w 2164"/>
                <a:gd name="T39" fmla="*/ 34 h 118"/>
                <a:gd name="T40" fmla="*/ 1367 w 2164"/>
                <a:gd name="T41" fmla="*/ 31 h 118"/>
                <a:gd name="T42" fmla="*/ 1327 w 2164"/>
                <a:gd name="T43" fmla="*/ 22 h 118"/>
                <a:gd name="T44" fmla="*/ 1237 w 2164"/>
                <a:gd name="T45" fmla="*/ 41 h 118"/>
                <a:gd name="T46" fmla="*/ 1159 w 2164"/>
                <a:gd name="T47" fmla="*/ 31 h 118"/>
                <a:gd name="T48" fmla="*/ 1065 w 2164"/>
                <a:gd name="T49" fmla="*/ 36 h 118"/>
                <a:gd name="T50" fmla="*/ 988 w 2164"/>
                <a:gd name="T51" fmla="*/ 36 h 118"/>
                <a:gd name="T52" fmla="*/ 897 w 2164"/>
                <a:gd name="T53" fmla="*/ 48 h 118"/>
                <a:gd name="T54" fmla="*/ 801 w 2164"/>
                <a:gd name="T55" fmla="*/ 42 h 118"/>
                <a:gd name="T56" fmla="*/ 692 w 2164"/>
                <a:gd name="T57" fmla="*/ 44 h 118"/>
                <a:gd name="T58" fmla="*/ 575 w 2164"/>
                <a:gd name="T59" fmla="*/ 31 h 118"/>
                <a:gd name="T60" fmla="*/ 454 w 2164"/>
                <a:gd name="T61" fmla="*/ 22 h 118"/>
                <a:gd name="T62" fmla="*/ 371 w 2164"/>
                <a:gd name="T63" fmla="*/ 33 h 118"/>
                <a:gd name="T64" fmla="*/ 322 w 2164"/>
                <a:gd name="T65" fmla="*/ 29 h 118"/>
                <a:gd name="T66" fmla="*/ 252 w 2164"/>
                <a:gd name="T67" fmla="*/ 34 h 118"/>
                <a:gd name="T68" fmla="*/ 176 w 2164"/>
                <a:gd name="T69" fmla="*/ 33 h 118"/>
                <a:gd name="T70" fmla="*/ 99 w 2164"/>
                <a:gd name="T71" fmla="*/ 40 h 118"/>
                <a:gd name="T72" fmla="*/ 20 w 2164"/>
                <a:gd name="T73" fmla="*/ 35 h 118"/>
                <a:gd name="T74" fmla="*/ 2 w 2164"/>
                <a:gd name="T75" fmla="*/ 69 h 118"/>
                <a:gd name="T76" fmla="*/ 16 w 2164"/>
                <a:gd name="T77" fmla="*/ 110 h 118"/>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2164" h="118">
                  <a:moveTo>
                    <a:pt x="29" y="114"/>
                  </a:moveTo>
                  <a:lnTo>
                    <a:pt x="46" y="116"/>
                  </a:lnTo>
                  <a:lnTo>
                    <a:pt x="66" y="117"/>
                  </a:lnTo>
                  <a:lnTo>
                    <a:pt x="2096" y="117"/>
                  </a:lnTo>
                  <a:lnTo>
                    <a:pt x="2120" y="115"/>
                  </a:lnTo>
                  <a:lnTo>
                    <a:pt x="2137" y="113"/>
                  </a:lnTo>
                  <a:lnTo>
                    <a:pt x="2152" y="106"/>
                  </a:lnTo>
                  <a:lnTo>
                    <a:pt x="2160" y="98"/>
                  </a:lnTo>
                  <a:lnTo>
                    <a:pt x="2163" y="90"/>
                  </a:lnTo>
                  <a:lnTo>
                    <a:pt x="2163" y="13"/>
                  </a:lnTo>
                  <a:lnTo>
                    <a:pt x="2144" y="0"/>
                  </a:lnTo>
                  <a:lnTo>
                    <a:pt x="2134" y="4"/>
                  </a:lnTo>
                  <a:lnTo>
                    <a:pt x="2125" y="17"/>
                  </a:lnTo>
                  <a:lnTo>
                    <a:pt x="2118" y="32"/>
                  </a:lnTo>
                  <a:lnTo>
                    <a:pt x="2109" y="31"/>
                  </a:lnTo>
                  <a:lnTo>
                    <a:pt x="2097" y="29"/>
                  </a:lnTo>
                  <a:lnTo>
                    <a:pt x="2071" y="22"/>
                  </a:lnTo>
                  <a:lnTo>
                    <a:pt x="2054" y="16"/>
                  </a:lnTo>
                  <a:lnTo>
                    <a:pt x="2027" y="13"/>
                  </a:lnTo>
                  <a:lnTo>
                    <a:pt x="1998" y="20"/>
                  </a:lnTo>
                  <a:lnTo>
                    <a:pt x="1970" y="31"/>
                  </a:lnTo>
                  <a:lnTo>
                    <a:pt x="1951" y="23"/>
                  </a:lnTo>
                  <a:lnTo>
                    <a:pt x="1934" y="22"/>
                  </a:lnTo>
                  <a:lnTo>
                    <a:pt x="1910" y="16"/>
                  </a:lnTo>
                  <a:lnTo>
                    <a:pt x="1885" y="18"/>
                  </a:lnTo>
                  <a:lnTo>
                    <a:pt x="1868" y="25"/>
                  </a:lnTo>
                  <a:lnTo>
                    <a:pt x="1861" y="35"/>
                  </a:lnTo>
                  <a:lnTo>
                    <a:pt x="1841" y="31"/>
                  </a:lnTo>
                  <a:lnTo>
                    <a:pt x="1813" y="31"/>
                  </a:lnTo>
                  <a:lnTo>
                    <a:pt x="1776" y="26"/>
                  </a:lnTo>
                  <a:lnTo>
                    <a:pt x="1744" y="35"/>
                  </a:lnTo>
                  <a:lnTo>
                    <a:pt x="1716" y="22"/>
                  </a:lnTo>
                  <a:lnTo>
                    <a:pt x="1679" y="31"/>
                  </a:lnTo>
                  <a:lnTo>
                    <a:pt x="1644" y="51"/>
                  </a:lnTo>
                  <a:lnTo>
                    <a:pt x="1614" y="44"/>
                  </a:lnTo>
                  <a:lnTo>
                    <a:pt x="1589" y="36"/>
                  </a:lnTo>
                  <a:lnTo>
                    <a:pt x="1560" y="32"/>
                  </a:lnTo>
                  <a:lnTo>
                    <a:pt x="1524" y="35"/>
                  </a:lnTo>
                  <a:lnTo>
                    <a:pt x="1467" y="41"/>
                  </a:lnTo>
                  <a:lnTo>
                    <a:pt x="1417" y="34"/>
                  </a:lnTo>
                  <a:lnTo>
                    <a:pt x="1395" y="38"/>
                  </a:lnTo>
                  <a:lnTo>
                    <a:pt x="1367" y="31"/>
                  </a:lnTo>
                  <a:lnTo>
                    <a:pt x="1348" y="23"/>
                  </a:lnTo>
                  <a:lnTo>
                    <a:pt x="1327" y="22"/>
                  </a:lnTo>
                  <a:lnTo>
                    <a:pt x="1287" y="26"/>
                  </a:lnTo>
                  <a:lnTo>
                    <a:pt x="1237" y="41"/>
                  </a:lnTo>
                  <a:lnTo>
                    <a:pt x="1194" y="28"/>
                  </a:lnTo>
                  <a:lnTo>
                    <a:pt x="1159" y="31"/>
                  </a:lnTo>
                  <a:lnTo>
                    <a:pt x="1125" y="48"/>
                  </a:lnTo>
                  <a:lnTo>
                    <a:pt x="1065" y="36"/>
                  </a:lnTo>
                  <a:lnTo>
                    <a:pt x="1019" y="42"/>
                  </a:lnTo>
                  <a:lnTo>
                    <a:pt x="988" y="36"/>
                  </a:lnTo>
                  <a:lnTo>
                    <a:pt x="943" y="39"/>
                  </a:lnTo>
                  <a:lnTo>
                    <a:pt x="897" y="48"/>
                  </a:lnTo>
                  <a:lnTo>
                    <a:pt x="866" y="45"/>
                  </a:lnTo>
                  <a:lnTo>
                    <a:pt x="801" y="42"/>
                  </a:lnTo>
                  <a:lnTo>
                    <a:pt x="760" y="48"/>
                  </a:lnTo>
                  <a:lnTo>
                    <a:pt x="692" y="44"/>
                  </a:lnTo>
                  <a:lnTo>
                    <a:pt x="636" y="39"/>
                  </a:lnTo>
                  <a:lnTo>
                    <a:pt x="575" y="31"/>
                  </a:lnTo>
                  <a:lnTo>
                    <a:pt x="518" y="39"/>
                  </a:lnTo>
                  <a:lnTo>
                    <a:pt x="454" y="22"/>
                  </a:lnTo>
                  <a:lnTo>
                    <a:pt x="404" y="22"/>
                  </a:lnTo>
                  <a:lnTo>
                    <a:pt x="371" y="33"/>
                  </a:lnTo>
                  <a:lnTo>
                    <a:pt x="349" y="24"/>
                  </a:lnTo>
                  <a:lnTo>
                    <a:pt x="322" y="29"/>
                  </a:lnTo>
                  <a:lnTo>
                    <a:pt x="287" y="31"/>
                  </a:lnTo>
                  <a:lnTo>
                    <a:pt x="252" y="34"/>
                  </a:lnTo>
                  <a:lnTo>
                    <a:pt x="211" y="41"/>
                  </a:lnTo>
                  <a:lnTo>
                    <a:pt x="176" y="33"/>
                  </a:lnTo>
                  <a:lnTo>
                    <a:pt x="143" y="37"/>
                  </a:lnTo>
                  <a:lnTo>
                    <a:pt x="99" y="40"/>
                  </a:lnTo>
                  <a:lnTo>
                    <a:pt x="71" y="37"/>
                  </a:lnTo>
                  <a:lnTo>
                    <a:pt x="20" y="35"/>
                  </a:lnTo>
                  <a:lnTo>
                    <a:pt x="0" y="44"/>
                  </a:lnTo>
                  <a:lnTo>
                    <a:pt x="2" y="69"/>
                  </a:lnTo>
                  <a:lnTo>
                    <a:pt x="5" y="91"/>
                  </a:lnTo>
                  <a:lnTo>
                    <a:pt x="16" y="110"/>
                  </a:lnTo>
                  <a:lnTo>
                    <a:pt x="29" y="114"/>
                  </a:lnTo>
                </a:path>
              </a:pathLst>
            </a:custGeom>
            <a:gradFill rotWithShape="0">
              <a:gsLst>
                <a:gs pos="0">
                  <a:srgbClr val="CC6600"/>
                </a:gs>
                <a:gs pos="100000">
                  <a:srgbClr val="000000"/>
                </a:gs>
              </a:gsLst>
              <a:lin ang="5400000" scaled="1"/>
            </a:gra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defTabSz="914400" fontAlgn="base">
                <a:spcBef>
                  <a:spcPct val="0"/>
                </a:spcBef>
                <a:spcAft>
                  <a:spcPct val="0"/>
                </a:spcAft>
                <a:defRPr/>
              </a:pPr>
              <a:endParaRPr lang="en-US" sz="2400">
                <a:solidFill>
                  <a:srgbClr val="FFFFCC"/>
                </a:solidFill>
                <a:effectLst>
                  <a:outerShdw blurRad="38100" dist="38100" dir="2700000" algn="tl">
                    <a:srgbClr val="000000">
                      <a:alpha val="43137"/>
                    </a:srgbClr>
                  </a:outerShdw>
                </a:effectLst>
                <a:latin typeface="Times New Roman" charset="0"/>
                <a:ea typeface="ＭＳ Ｐゴシック" charset="0"/>
                <a:cs typeface="ＭＳ Ｐゴシック" charset="0"/>
              </a:endParaRPr>
            </a:p>
          </p:txBody>
        </p:sp>
        <p:sp>
          <p:nvSpPr>
            <p:cNvPr id="1049" name="Freeform 19"/>
            <p:cNvSpPr>
              <a:spLocks/>
            </p:cNvSpPr>
            <p:nvPr/>
          </p:nvSpPr>
          <p:spPr bwMode="auto">
            <a:xfrm>
              <a:off x="52" y="104"/>
              <a:ext cx="2130" cy="153"/>
            </a:xfrm>
            <a:custGeom>
              <a:avLst/>
              <a:gdLst>
                <a:gd name="T0" fmla="*/ 0 w 2130"/>
                <a:gd name="T1" fmla="*/ 115 h 153"/>
                <a:gd name="T2" fmla="*/ 5 w 2130"/>
                <a:gd name="T3" fmla="*/ 122 h 153"/>
                <a:gd name="T4" fmla="*/ 9 w 2130"/>
                <a:gd name="T5" fmla="*/ 55 h 153"/>
                <a:gd name="T6" fmla="*/ 28 w 2130"/>
                <a:gd name="T7" fmla="*/ 27 h 153"/>
                <a:gd name="T8" fmla="*/ 101 w 2130"/>
                <a:gd name="T9" fmla="*/ 24 h 153"/>
                <a:gd name="T10" fmla="*/ 243 w 2130"/>
                <a:gd name="T11" fmla="*/ 28 h 153"/>
                <a:gd name="T12" fmla="*/ 378 w 2130"/>
                <a:gd name="T13" fmla="*/ 26 h 153"/>
                <a:gd name="T14" fmla="*/ 537 w 2130"/>
                <a:gd name="T15" fmla="*/ 28 h 153"/>
                <a:gd name="T16" fmla="*/ 645 w 2130"/>
                <a:gd name="T17" fmla="*/ 24 h 153"/>
                <a:gd name="T18" fmla="*/ 735 w 2130"/>
                <a:gd name="T19" fmla="*/ 24 h 153"/>
                <a:gd name="T20" fmla="*/ 870 w 2130"/>
                <a:gd name="T21" fmla="*/ 31 h 153"/>
                <a:gd name="T22" fmla="*/ 968 w 2130"/>
                <a:gd name="T23" fmla="*/ 33 h 153"/>
                <a:gd name="T24" fmla="*/ 1080 w 2130"/>
                <a:gd name="T25" fmla="*/ 28 h 153"/>
                <a:gd name="T26" fmla="*/ 1212 w 2130"/>
                <a:gd name="T27" fmla="*/ 38 h 153"/>
                <a:gd name="T28" fmla="*/ 1316 w 2130"/>
                <a:gd name="T29" fmla="*/ 35 h 153"/>
                <a:gd name="T30" fmla="*/ 1414 w 2130"/>
                <a:gd name="T31" fmla="*/ 30 h 153"/>
                <a:gd name="T32" fmla="*/ 1526 w 2130"/>
                <a:gd name="T33" fmla="*/ 34 h 153"/>
                <a:gd name="T34" fmla="*/ 1621 w 2130"/>
                <a:gd name="T35" fmla="*/ 30 h 153"/>
                <a:gd name="T36" fmla="*/ 1714 w 2130"/>
                <a:gd name="T37" fmla="*/ 27 h 153"/>
                <a:gd name="T38" fmla="*/ 1781 w 2130"/>
                <a:gd name="T39" fmla="*/ 30 h 153"/>
                <a:gd name="T40" fmla="*/ 1914 w 2130"/>
                <a:gd name="T41" fmla="*/ 24 h 153"/>
                <a:gd name="T42" fmla="*/ 2046 w 2130"/>
                <a:gd name="T43" fmla="*/ 31 h 153"/>
                <a:gd name="T44" fmla="*/ 2094 w 2130"/>
                <a:gd name="T45" fmla="*/ 44 h 153"/>
                <a:gd name="T46" fmla="*/ 2115 w 2130"/>
                <a:gd name="T47" fmla="*/ 64 h 153"/>
                <a:gd name="T48" fmla="*/ 2129 w 2130"/>
                <a:gd name="T49" fmla="*/ 117 h 153"/>
                <a:gd name="T50" fmla="*/ 2129 w 2130"/>
                <a:gd name="T51" fmla="*/ 39 h 153"/>
                <a:gd name="T52" fmla="*/ 2120 w 2130"/>
                <a:gd name="T53" fmla="*/ 15 h 153"/>
                <a:gd name="T54" fmla="*/ 1974 w 2130"/>
                <a:gd name="T55" fmla="*/ 5 h 153"/>
                <a:gd name="T56" fmla="*/ 1856 w 2130"/>
                <a:gd name="T57" fmla="*/ 1 h 153"/>
                <a:gd name="T58" fmla="*/ 1774 w 2130"/>
                <a:gd name="T59" fmla="*/ 3 h 153"/>
                <a:gd name="T60" fmla="*/ 1658 w 2130"/>
                <a:gd name="T61" fmla="*/ 7 h 153"/>
                <a:gd name="T62" fmla="*/ 1453 w 2130"/>
                <a:gd name="T63" fmla="*/ 5 h 153"/>
                <a:gd name="T64" fmla="*/ 1312 w 2130"/>
                <a:gd name="T65" fmla="*/ 6 h 153"/>
                <a:gd name="T66" fmla="*/ 1212 w 2130"/>
                <a:gd name="T67" fmla="*/ 5 h 153"/>
                <a:gd name="T68" fmla="*/ 1135 w 2130"/>
                <a:gd name="T69" fmla="*/ 4 h 153"/>
                <a:gd name="T70" fmla="*/ 1000 w 2130"/>
                <a:gd name="T71" fmla="*/ 5 h 153"/>
                <a:gd name="T72" fmla="*/ 837 w 2130"/>
                <a:gd name="T73" fmla="*/ 6 h 153"/>
                <a:gd name="T74" fmla="*/ 652 w 2130"/>
                <a:gd name="T75" fmla="*/ 4 h 153"/>
                <a:gd name="T76" fmla="*/ 569 w 2130"/>
                <a:gd name="T77" fmla="*/ 2 h 153"/>
                <a:gd name="T78" fmla="*/ 431 w 2130"/>
                <a:gd name="T79" fmla="*/ 2 h 153"/>
                <a:gd name="T80" fmla="*/ 256 w 2130"/>
                <a:gd name="T81" fmla="*/ 2 h 153"/>
                <a:gd name="T82" fmla="*/ 107 w 2130"/>
                <a:gd name="T83" fmla="*/ 0 h 153"/>
                <a:gd name="T84" fmla="*/ 34 w 2130"/>
                <a:gd name="T85" fmla="*/ 1 h 153"/>
                <a:gd name="T86" fmla="*/ 5 w 2130"/>
                <a:gd name="T87" fmla="*/ 17 h 153"/>
                <a:gd name="T88" fmla="*/ 0 w 2130"/>
                <a:gd name="T89" fmla="*/ 53 h 15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2130" h="153">
                  <a:moveTo>
                    <a:pt x="0" y="74"/>
                  </a:moveTo>
                  <a:lnTo>
                    <a:pt x="0" y="115"/>
                  </a:lnTo>
                  <a:lnTo>
                    <a:pt x="0" y="152"/>
                  </a:lnTo>
                  <a:lnTo>
                    <a:pt x="5" y="122"/>
                  </a:lnTo>
                  <a:lnTo>
                    <a:pt x="7" y="98"/>
                  </a:lnTo>
                  <a:lnTo>
                    <a:pt x="9" y="55"/>
                  </a:lnTo>
                  <a:lnTo>
                    <a:pt x="15" y="34"/>
                  </a:lnTo>
                  <a:lnTo>
                    <a:pt x="28" y="27"/>
                  </a:lnTo>
                  <a:lnTo>
                    <a:pt x="60" y="22"/>
                  </a:lnTo>
                  <a:lnTo>
                    <a:pt x="101" y="24"/>
                  </a:lnTo>
                  <a:lnTo>
                    <a:pt x="200" y="24"/>
                  </a:lnTo>
                  <a:lnTo>
                    <a:pt x="243" y="28"/>
                  </a:lnTo>
                  <a:lnTo>
                    <a:pt x="306" y="24"/>
                  </a:lnTo>
                  <a:lnTo>
                    <a:pt x="378" y="26"/>
                  </a:lnTo>
                  <a:lnTo>
                    <a:pt x="431" y="25"/>
                  </a:lnTo>
                  <a:lnTo>
                    <a:pt x="537" y="28"/>
                  </a:lnTo>
                  <a:lnTo>
                    <a:pt x="574" y="27"/>
                  </a:lnTo>
                  <a:lnTo>
                    <a:pt x="645" y="24"/>
                  </a:lnTo>
                  <a:lnTo>
                    <a:pt x="669" y="29"/>
                  </a:lnTo>
                  <a:lnTo>
                    <a:pt x="735" y="24"/>
                  </a:lnTo>
                  <a:lnTo>
                    <a:pt x="836" y="27"/>
                  </a:lnTo>
                  <a:lnTo>
                    <a:pt x="870" y="31"/>
                  </a:lnTo>
                  <a:lnTo>
                    <a:pt x="923" y="28"/>
                  </a:lnTo>
                  <a:lnTo>
                    <a:pt x="968" y="33"/>
                  </a:lnTo>
                  <a:lnTo>
                    <a:pt x="1006" y="33"/>
                  </a:lnTo>
                  <a:lnTo>
                    <a:pt x="1080" y="28"/>
                  </a:lnTo>
                  <a:lnTo>
                    <a:pt x="1150" y="31"/>
                  </a:lnTo>
                  <a:lnTo>
                    <a:pt x="1212" y="38"/>
                  </a:lnTo>
                  <a:lnTo>
                    <a:pt x="1232" y="39"/>
                  </a:lnTo>
                  <a:lnTo>
                    <a:pt x="1316" y="35"/>
                  </a:lnTo>
                  <a:lnTo>
                    <a:pt x="1395" y="32"/>
                  </a:lnTo>
                  <a:lnTo>
                    <a:pt x="1414" y="30"/>
                  </a:lnTo>
                  <a:lnTo>
                    <a:pt x="1444" y="31"/>
                  </a:lnTo>
                  <a:lnTo>
                    <a:pt x="1526" y="34"/>
                  </a:lnTo>
                  <a:lnTo>
                    <a:pt x="1589" y="29"/>
                  </a:lnTo>
                  <a:lnTo>
                    <a:pt x="1621" y="30"/>
                  </a:lnTo>
                  <a:lnTo>
                    <a:pt x="1672" y="31"/>
                  </a:lnTo>
                  <a:lnTo>
                    <a:pt x="1714" y="27"/>
                  </a:lnTo>
                  <a:lnTo>
                    <a:pt x="1743" y="24"/>
                  </a:lnTo>
                  <a:lnTo>
                    <a:pt x="1781" y="30"/>
                  </a:lnTo>
                  <a:lnTo>
                    <a:pt x="1861" y="32"/>
                  </a:lnTo>
                  <a:lnTo>
                    <a:pt x="1914" y="24"/>
                  </a:lnTo>
                  <a:lnTo>
                    <a:pt x="1991" y="31"/>
                  </a:lnTo>
                  <a:lnTo>
                    <a:pt x="2046" y="31"/>
                  </a:lnTo>
                  <a:lnTo>
                    <a:pt x="2075" y="31"/>
                  </a:lnTo>
                  <a:lnTo>
                    <a:pt x="2094" y="44"/>
                  </a:lnTo>
                  <a:lnTo>
                    <a:pt x="2106" y="51"/>
                  </a:lnTo>
                  <a:lnTo>
                    <a:pt x="2115" y="64"/>
                  </a:lnTo>
                  <a:lnTo>
                    <a:pt x="2122" y="87"/>
                  </a:lnTo>
                  <a:lnTo>
                    <a:pt x="2129" y="117"/>
                  </a:lnTo>
                  <a:lnTo>
                    <a:pt x="2129" y="55"/>
                  </a:lnTo>
                  <a:lnTo>
                    <a:pt x="2129" y="39"/>
                  </a:lnTo>
                  <a:lnTo>
                    <a:pt x="2125" y="28"/>
                  </a:lnTo>
                  <a:lnTo>
                    <a:pt x="2120" y="15"/>
                  </a:lnTo>
                  <a:lnTo>
                    <a:pt x="2090" y="7"/>
                  </a:lnTo>
                  <a:lnTo>
                    <a:pt x="1974" y="5"/>
                  </a:lnTo>
                  <a:lnTo>
                    <a:pt x="1947" y="1"/>
                  </a:lnTo>
                  <a:lnTo>
                    <a:pt x="1856" y="1"/>
                  </a:lnTo>
                  <a:lnTo>
                    <a:pt x="1829" y="3"/>
                  </a:lnTo>
                  <a:lnTo>
                    <a:pt x="1774" y="3"/>
                  </a:lnTo>
                  <a:lnTo>
                    <a:pt x="1733" y="2"/>
                  </a:lnTo>
                  <a:lnTo>
                    <a:pt x="1658" y="7"/>
                  </a:lnTo>
                  <a:lnTo>
                    <a:pt x="1502" y="3"/>
                  </a:lnTo>
                  <a:lnTo>
                    <a:pt x="1453" y="5"/>
                  </a:lnTo>
                  <a:lnTo>
                    <a:pt x="1367" y="9"/>
                  </a:lnTo>
                  <a:lnTo>
                    <a:pt x="1312" y="6"/>
                  </a:lnTo>
                  <a:lnTo>
                    <a:pt x="1257" y="5"/>
                  </a:lnTo>
                  <a:lnTo>
                    <a:pt x="1212" y="5"/>
                  </a:lnTo>
                  <a:lnTo>
                    <a:pt x="1164" y="8"/>
                  </a:lnTo>
                  <a:lnTo>
                    <a:pt x="1135" y="4"/>
                  </a:lnTo>
                  <a:lnTo>
                    <a:pt x="1031" y="5"/>
                  </a:lnTo>
                  <a:lnTo>
                    <a:pt x="1000" y="5"/>
                  </a:lnTo>
                  <a:lnTo>
                    <a:pt x="945" y="4"/>
                  </a:lnTo>
                  <a:lnTo>
                    <a:pt x="837" y="6"/>
                  </a:lnTo>
                  <a:lnTo>
                    <a:pt x="741" y="4"/>
                  </a:lnTo>
                  <a:lnTo>
                    <a:pt x="652" y="4"/>
                  </a:lnTo>
                  <a:lnTo>
                    <a:pt x="610" y="5"/>
                  </a:lnTo>
                  <a:lnTo>
                    <a:pt x="569" y="2"/>
                  </a:lnTo>
                  <a:lnTo>
                    <a:pt x="535" y="2"/>
                  </a:lnTo>
                  <a:lnTo>
                    <a:pt x="431" y="2"/>
                  </a:lnTo>
                  <a:lnTo>
                    <a:pt x="312" y="4"/>
                  </a:lnTo>
                  <a:lnTo>
                    <a:pt x="256" y="2"/>
                  </a:lnTo>
                  <a:lnTo>
                    <a:pt x="190" y="4"/>
                  </a:lnTo>
                  <a:lnTo>
                    <a:pt x="107" y="0"/>
                  </a:lnTo>
                  <a:lnTo>
                    <a:pt x="56" y="0"/>
                  </a:lnTo>
                  <a:lnTo>
                    <a:pt x="34" y="1"/>
                  </a:lnTo>
                  <a:lnTo>
                    <a:pt x="19" y="5"/>
                  </a:lnTo>
                  <a:lnTo>
                    <a:pt x="5" y="17"/>
                  </a:lnTo>
                  <a:lnTo>
                    <a:pt x="1" y="35"/>
                  </a:lnTo>
                  <a:lnTo>
                    <a:pt x="0" y="53"/>
                  </a:lnTo>
                  <a:lnTo>
                    <a:pt x="0" y="74"/>
                  </a:lnTo>
                </a:path>
              </a:pathLst>
            </a:custGeom>
            <a:solidFill>
              <a:srgbClr val="FFFFFF"/>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defTabSz="914400" fontAlgn="base">
                <a:spcBef>
                  <a:spcPct val="0"/>
                </a:spcBef>
                <a:spcAft>
                  <a:spcPct val="0"/>
                </a:spcAft>
                <a:defRPr/>
              </a:pPr>
              <a:endParaRPr lang="en-US" sz="2400">
                <a:solidFill>
                  <a:srgbClr val="FFFFCC"/>
                </a:solidFill>
                <a:effectLst>
                  <a:outerShdw blurRad="38100" dist="38100" dir="2700000" algn="tl">
                    <a:srgbClr val="000000">
                      <a:alpha val="43137"/>
                    </a:srgbClr>
                  </a:outerShdw>
                </a:effectLst>
                <a:latin typeface="Times New Roman" charset="0"/>
                <a:ea typeface="ＭＳ Ｐゴシック" charset="0"/>
                <a:cs typeface="ＭＳ Ｐゴシック" charset="0"/>
              </a:endParaRPr>
            </a:p>
          </p:txBody>
        </p:sp>
        <p:sp>
          <p:nvSpPr>
            <p:cNvPr id="1050" name="Freeform 20"/>
            <p:cNvSpPr>
              <a:spLocks/>
            </p:cNvSpPr>
            <p:nvPr/>
          </p:nvSpPr>
          <p:spPr bwMode="auto">
            <a:xfrm>
              <a:off x="57" y="347"/>
              <a:ext cx="2128" cy="62"/>
            </a:xfrm>
            <a:custGeom>
              <a:avLst/>
              <a:gdLst>
                <a:gd name="T0" fmla="*/ 0 w 2128"/>
                <a:gd name="T1" fmla="*/ 14 h 62"/>
                <a:gd name="T2" fmla="*/ 6 w 2128"/>
                <a:gd name="T3" fmla="*/ 12 h 62"/>
                <a:gd name="T4" fmla="*/ 8 w 2128"/>
                <a:gd name="T5" fmla="*/ 39 h 62"/>
                <a:gd name="T6" fmla="*/ 27 w 2128"/>
                <a:gd name="T7" fmla="*/ 49 h 62"/>
                <a:gd name="T8" fmla="*/ 59 w 2128"/>
                <a:gd name="T9" fmla="*/ 47 h 62"/>
                <a:gd name="T10" fmla="*/ 110 w 2128"/>
                <a:gd name="T11" fmla="*/ 47 h 62"/>
                <a:gd name="T12" fmla="*/ 162 w 2128"/>
                <a:gd name="T13" fmla="*/ 48 h 62"/>
                <a:gd name="T14" fmla="*/ 192 w 2128"/>
                <a:gd name="T15" fmla="*/ 49 h 62"/>
                <a:gd name="T16" fmla="*/ 248 w 2128"/>
                <a:gd name="T17" fmla="*/ 46 h 62"/>
                <a:gd name="T18" fmla="*/ 327 w 2128"/>
                <a:gd name="T19" fmla="*/ 49 h 62"/>
                <a:gd name="T20" fmla="*/ 413 w 2128"/>
                <a:gd name="T21" fmla="*/ 49 h 62"/>
                <a:gd name="T22" fmla="*/ 479 w 2128"/>
                <a:gd name="T23" fmla="*/ 50 h 62"/>
                <a:gd name="T24" fmla="*/ 517 w 2128"/>
                <a:gd name="T25" fmla="*/ 50 h 62"/>
                <a:gd name="T26" fmla="*/ 645 w 2128"/>
                <a:gd name="T27" fmla="*/ 51 h 62"/>
                <a:gd name="T28" fmla="*/ 725 w 2128"/>
                <a:gd name="T29" fmla="*/ 47 h 62"/>
                <a:gd name="T30" fmla="*/ 805 w 2128"/>
                <a:gd name="T31" fmla="*/ 48 h 62"/>
                <a:gd name="T32" fmla="*/ 869 w 2128"/>
                <a:gd name="T33" fmla="*/ 48 h 62"/>
                <a:gd name="T34" fmla="*/ 968 w 2128"/>
                <a:gd name="T35" fmla="*/ 47 h 62"/>
                <a:gd name="T36" fmla="*/ 1044 w 2128"/>
                <a:gd name="T37" fmla="*/ 44 h 62"/>
                <a:gd name="T38" fmla="*/ 1157 w 2128"/>
                <a:gd name="T39" fmla="*/ 45 h 62"/>
                <a:gd name="T40" fmla="*/ 1295 w 2128"/>
                <a:gd name="T41" fmla="*/ 47 h 62"/>
                <a:gd name="T42" fmla="*/ 1377 w 2128"/>
                <a:gd name="T43" fmla="*/ 44 h 62"/>
                <a:gd name="T44" fmla="*/ 1412 w 2128"/>
                <a:gd name="T45" fmla="*/ 48 h 62"/>
                <a:gd name="T46" fmla="*/ 1519 w 2128"/>
                <a:gd name="T47" fmla="*/ 48 h 62"/>
                <a:gd name="T48" fmla="*/ 1606 w 2128"/>
                <a:gd name="T49" fmla="*/ 48 h 62"/>
                <a:gd name="T50" fmla="*/ 1636 w 2128"/>
                <a:gd name="T51" fmla="*/ 46 h 62"/>
                <a:gd name="T52" fmla="*/ 1686 w 2128"/>
                <a:gd name="T53" fmla="*/ 49 h 62"/>
                <a:gd name="T54" fmla="*/ 1712 w 2128"/>
                <a:gd name="T55" fmla="*/ 49 h 62"/>
                <a:gd name="T56" fmla="*/ 1782 w 2128"/>
                <a:gd name="T57" fmla="*/ 49 h 62"/>
                <a:gd name="T58" fmla="*/ 1841 w 2128"/>
                <a:gd name="T59" fmla="*/ 47 h 62"/>
                <a:gd name="T60" fmla="*/ 1937 w 2128"/>
                <a:gd name="T61" fmla="*/ 45 h 62"/>
                <a:gd name="T62" fmla="*/ 2072 w 2128"/>
                <a:gd name="T63" fmla="*/ 45 h 62"/>
                <a:gd name="T64" fmla="*/ 2104 w 2128"/>
                <a:gd name="T65" fmla="*/ 40 h 62"/>
                <a:gd name="T66" fmla="*/ 2120 w 2128"/>
                <a:gd name="T67" fmla="*/ 26 h 62"/>
                <a:gd name="T68" fmla="*/ 2127 w 2128"/>
                <a:gd name="T69" fmla="*/ 39 h 62"/>
                <a:gd name="T70" fmla="*/ 2124 w 2128"/>
                <a:gd name="T71" fmla="*/ 49 h 62"/>
                <a:gd name="T72" fmla="*/ 2107 w 2128"/>
                <a:gd name="T73" fmla="*/ 58 h 62"/>
                <a:gd name="T74" fmla="*/ 1972 w 2128"/>
                <a:gd name="T75" fmla="*/ 58 h 62"/>
                <a:gd name="T76" fmla="*/ 1854 w 2128"/>
                <a:gd name="T77" fmla="*/ 60 h 62"/>
                <a:gd name="T78" fmla="*/ 1800 w 2128"/>
                <a:gd name="T79" fmla="*/ 61 h 62"/>
                <a:gd name="T80" fmla="*/ 1739 w 2128"/>
                <a:gd name="T81" fmla="*/ 61 h 62"/>
                <a:gd name="T82" fmla="*/ 1628 w 2128"/>
                <a:gd name="T83" fmla="*/ 57 h 62"/>
                <a:gd name="T84" fmla="*/ 1493 w 2128"/>
                <a:gd name="T85" fmla="*/ 56 h 62"/>
                <a:gd name="T86" fmla="*/ 1382 w 2128"/>
                <a:gd name="T87" fmla="*/ 58 h 62"/>
                <a:gd name="T88" fmla="*/ 1310 w 2128"/>
                <a:gd name="T89" fmla="*/ 58 h 62"/>
                <a:gd name="T90" fmla="*/ 1256 w 2128"/>
                <a:gd name="T91" fmla="*/ 58 h 62"/>
                <a:gd name="T92" fmla="*/ 1212 w 2128"/>
                <a:gd name="T93" fmla="*/ 59 h 62"/>
                <a:gd name="T94" fmla="*/ 1163 w 2128"/>
                <a:gd name="T95" fmla="*/ 57 h 62"/>
                <a:gd name="T96" fmla="*/ 1106 w 2128"/>
                <a:gd name="T97" fmla="*/ 60 h 62"/>
                <a:gd name="T98" fmla="*/ 1030 w 2128"/>
                <a:gd name="T99" fmla="*/ 59 h 62"/>
                <a:gd name="T100" fmla="*/ 971 w 2128"/>
                <a:gd name="T101" fmla="*/ 59 h 62"/>
                <a:gd name="T102" fmla="*/ 885 w 2128"/>
                <a:gd name="T103" fmla="*/ 61 h 62"/>
                <a:gd name="T104" fmla="*/ 784 w 2128"/>
                <a:gd name="T105" fmla="*/ 61 h 62"/>
                <a:gd name="T106" fmla="*/ 692 w 2128"/>
                <a:gd name="T107" fmla="*/ 61 h 62"/>
                <a:gd name="T108" fmla="*/ 609 w 2128"/>
                <a:gd name="T109" fmla="*/ 58 h 62"/>
                <a:gd name="T110" fmla="*/ 534 w 2128"/>
                <a:gd name="T111" fmla="*/ 59 h 62"/>
                <a:gd name="T112" fmla="*/ 401 w 2128"/>
                <a:gd name="T113" fmla="*/ 60 h 62"/>
                <a:gd name="T114" fmla="*/ 256 w 2128"/>
                <a:gd name="T115" fmla="*/ 59 h 62"/>
                <a:gd name="T116" fmla="*/ 19 w 2128"/>
                <a:gd name="T117" fmla="*/ 58 h 62"/>
                <a:gd name="T118" fmla="*/ 1 w 2128"/>
                <a:gd name="T119" fmla="*/ 46 h 62"/>
                <a:gd name="T120" fmla="*/ 0 w 2128"/>
                <a:gd name="T121" fmla="*/ 31 h 6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2128" h="62">
                  <a:moveTo>
                    <a:pt x="0" y="31"/>
                  </a:moveTo>
                  <a:lnTo>
                    <a:pt x="0" y="14"/>
                  </a:lnTo>
                  <a:lnTo>
                    <a:pt x="0" y="0"/>
                  </a:lnTo>
                  <a:lnTo>
                    <a:pt x="6" y="12"/>
                  </a:lnTo>
                  <a:lnTo>
                    <a:pt x="7" y="21"/>
                  </a:lnTo>
                  <a:lnTo>
                    <a:pt x="8" y="39"/>
                  </a:lnTo>
                  <a:lnTo>
                    <a:pt x="15" y="47"/>
                  </a:lnTo>
                  <a:lnTo>
                    <a:pt x="27" y="49"/>
                  </a:lnTo>
                  <a:lnTo>
                    <a:pt x="40" y="47"/>
                  </a:lnTo>
                  <a:lnTo>
                    <a:pt x="59" y="47"/>
                  </a:lnTo>
                  <a:lnTo>
                    <a:pt x="91" y="46"/>
                  </a:lnTo>
                  <a:lnTo>
                    <a:pt x="110" y="47"/>
                  </a:lnTo>
                  <a:lnTo>
                    <a:pt x="127" y="47"/>
                  </a:lnTo>
                  <a:lnTo>
                    <a:pt x="162" y="48"/>
                  </a:lnTo>
                  <a:lnTo>
                    <a:pt x="175" y="48"/>
                  </a:lnTo>
                  <a:lnTo>
                    <a:pt x="192" y="49"/>
                  </a:lnTo>
                  <a:lnTo>
                    <a:pt x="219" y="47"/>
                  </a:lnTo>
                  <a:lnTo>
                    <a:pt x="248" y="46"/>
                  </a:lnTo>
                  <a:lnTo>
                    <a:pt x="284" y="45"/>
                  </a:lnTo>
                  <a:lnTo>
                    <a:pt x="327" y="49"/>
                  </a:lnTo>
                  <a:lnTo>
                    <a:pt x="383" y="50"/>
                  </a:lnTo>
                  <a:lnTo>
                    <a:pt x="413" y="49"/>
                  </a:lnTo>
                  <a:lnTo>
                    <a:pt x="431" y="50"/>
                  </a:lnTo>
                  <a:lnTo>
                    <a:pt x="479" y="50"/>
                  </a:lnTo>
                  <a:lnTo>
                    <a:pt x="496" y="47"/>
                  </a:lnTo>
                  <a:lnTo>
                    <a:pt x="517" y="50"/>
                  </a:lnTo>
                  <a:lnTo>
                    <a:pt x="574" y="49"/>
                  </a:lnTo>
                  <a:lnTo>
                    <a:pt x="645" y="51"/>
                  </a:lnTo>
                  <a:lnTo>
                    <a:pt x="669" y="49"/>
                  </a:lnTo>
                  <a:lnTo>
                    <a:pt x="725" y="47"/>
                  </a:lnTo>
                  <a:lnTo>
                    <a:pt x="762" y="46"/>
                  </a:lnTo>
                  <a:lnTo>
                    <a:pt x="805" y="48"/>
                  </a:lnTo>
                  <a:lnTo>
                    <a:pt x="835" y="49"/>
                  </a:lnTo>
                  <a:lnTo>
                    <a:pt x="869" y="48"/>
                  </a:lnTo>
                  <a:lnTo>
                    <a:pt x="929" y="50"/>
                  </a:lnTo>
                  <a:lnTo>
                    <a:pt x="968" y="47"/>
                  </a:lnTo>
                  <a:lnTo>
                    <a:pt x="1005" y="47"/>
                  </a:lnTo>
                  <a:lnTo>
                    <a:pt x="1044" y="44"/>
                  </a:lnTo>
                  <a:lnTo>
                    <a:pt x="1093" y="47"/>
                  </a:lnTo>
                  <a:lnTo>
                    <a:pt x="1157" y="45"/>
                  </a:lnTo>
                  <a:lnTo>
                    <a:pt x="1230" y="45"/>
                  </a:lnTo>
                  <a:lnTo>
                    <a:pt x="1295" y="47"/>
                  </a:lnTo>
                  <a:lnTo>
                    <a:pt x="1334" y="43"/>
                  </a:lnTo>
                  <a:lnTo>
                    <a:pt x="1377" y="44"/>
                  </a:lnTo>
                  <a:lnTo>
                    <a:pt x="1394" y="47"/>
                  </a:lnTo>
                  <a:lnTo>
                    <a:pt x="1412" y="48"/>
                  </a:lnTo>
                  <a:lnTo>
                    <a:pt x="1469" y="47"/>
                  </a:lnTo>
                  <a:lnTo>
                    <a:pt x="1519" y="48"/>
                  </a:lnTo>
                  <a:lnTo>
                    <a:pt x="1587" y="49"/>
                  </a:lnTo>
                  <a:lnTo>
                    <a:pt x="1606" y="48"/>
                  </a:lnTo>
                  <a:lnTo>
                    <a:pt x="1619" y="48"/>
                  </a:lnTo>
                  <a:lnTo>
                    <a:pt x="1636" y="46"/>
                  </a:lnTo>
                  <a:lnTo>
                    <a:pt x="1670" y="48"/>
                  </a:lnTo>
                  <a:lnTo>
                    <a:pt x="1686" y="49"/>
                  </a:lnTo>
                  <a:lnTo>
                    <a:pt x="1698" y="47"/>
                  </a:lnTo>
                  <a:lnTo>
                    <a:pt x="1712" y="49"/>
                  </a:lnTo>
                  <a:lnTo>
                    <a:pt x="1739" y="47"/>
                  </a:lnTo>
                  <a:lnTo>
                    <a:pt x="1782" y="49"/>
                  </a:lnTo>
                  <a:lnTo>
                    <a:pt x="1824" y="45"/>
                  </a:lnTo>
                  <a:lnTo>
                    <a:pt x="1841" y="47"/>
                  </a:lnTo>
                  <a:lnTo>
                    <a:pt x="1859" y="47"/>
                  </a:lnTo>
                  <a:lnTo>
                    <a:pt x="1937" y="45"/>
                  </a:lnTo>
                  <a:lnTo>
                    <a:pt x="2013" y="47"/>
                  </a:lnTo>
                  <a:lnTo>
                    <a:pt x="2072" y="45"/>
                  </a:lnTo>
                  <a:lnTo>
                    <a:pt x="2092" y="43"/>
                  </a:lnTo>
                  <a:lnTo>
                    <a:pt x="2104" y="40"/>
                  </a:lnTo>
                  <a:lnTo>
                    <a:pt x="2113" y="34"/>
                  </a:lnTo>
                  <a:lnTo>
                    <a:pt x="2120" y="26"/>
                  </a:lnTo>
                  <a:lnTo>
                    <a:pt x="2127" y="13"/>
                  </a:lnTo>
                  <a:lnTo>
                    <a:pt x="2127" y="39"/>
                  </a:lnTo>
                  <a:lnTo>
                    <a:pt x="2127" y="45"/>
                  </a:lnTo>
                  <a:lnTo>
                    <a:pt x="2124" y="49"/>
                  </a:lnTo>
                  <a:lnTo>
                    <a:pt x="2118" y="54"/>
                  </a:lnTo>
                  <a:lnTo>
                    <a:pt x="2107" y="58"/>
                  </a:lnTo>
                  <a:lnTo>
                    <a:pt x="2029" y="61"/>
                  </a:lnTo>
                  <a:lnTo>
                    <a:pt x="1972" y="58"/>
                  </a:lnTo>
                  <a:lnTo>
                    <a:pt x="1945" y="60"/>
                  </a:lnTo>
                  <a:lnTo>
                    <a:pt x="1854" y="60"/>
                  </a:lnTo>
                  <a:lnTo>
                    <a:pt x="1828" y="59"/>
                  </a:lnTo>
                  <a:lnTo>
                    <a:pt x="1800" y="61"/>
                  </a:lnTo>
                  <a:lnTo>
                    <a:pt x="1772" y="59"/>
                  </a:lnTo>
                  <a:lnTo>
                    <a:pt x="1739" y="61"/>
                  </a:lnTo>
                  <a:lnTo>
                    <a:pt x="1653" y="60"/>
                  </a:lnTo>
                  <a:lnTo>
                    <a:pt x="1628" y="57"/>
                  </a:lnTo>
                  <a:lnTo>
                    <a:pt x="1547" y="60"/>
                  </a:lnTo>
                  <a:lnTo>
                    <a:pt x="1493" y="56"/>
                  </a:lnTo>
                  <a:lnTo>
                    <a:pt x="1430" y="60"/>
                  </a:lnTo>
                  <a:lnTo>
                    <a:pt x="1382" y="58"/>
                  </a:lnTo>
                  <a:lnTo>
                    <a:pt x="1336" y="60"/>
                  </a:lnTo>
                  <a:lnTo>
                    <a:pt x="1310" y="58"/>
                  </a:lnTo>
                  <a:lnTo>
                    <a:pt x="1287" y="58"/>
                  </a:lnTo>
                  <a:lnTo>
                    <a:pt x="1256" y="58"/>
                  </a:lnTo>
                  <a:lnTo>
                    <a:pt x="1235" y="57"/>
                  </a:lnTo>
                  <a:lnTo>
                    <a:pt x="1212" y="59"/>
                  </a:lnTo>
                  <a:lnTo>
                    <a:pt x="1188" y="57"/>
                  </a:lnTo>
                  <a:lnTo>
                    <a:pt x="1163" y="57"/>
                  </a:lnTo>
                  <a:lnTo>
                    <a:pt x="1134" y="59"/>
                  </a:lnTo>
                  <a:lnTo>
                    <a:pt x="1106" y="60"/>
                  </a:lnTo>
                  <a:lnTo>
                    <a:pt x="1075" y="60"/>
                  </a:lnTo>
                  <a:lnTo>
                    <a:pt x="1030" y="59"/>
                  </a:lnTo>
                  <a:lnTo>
                    <a:pt x="998" y="60"/>
                  </a:lnTo>
                  <a:lnTo>
                    <a:pt x="971" y="59"/>
                  </a:lnTo>
                  <a:lnTo>
                    <a:pt x="945" y="59"/>
                  </a:lnTo>
                  <a:lnTo>
                    <a:pt x="885" y="61"/>
                  </a:lnTo>
                  <a:lnTo>
                    <a:pt x="837" y="58"/>
                  </a:lnTo>
                  <a:lnTo>
                    <a:pt x="784" y="61"/>
                  </a:lnTo>
                  <a:lnTo>
                    <a:pt x="740" y="59"/>
                  </a:lnTo>
                  <a:lnTo>
                    <a:pt x="692" y="61"/>
                  </a:lnTo>
                  <a:lnTo>
                    <a:pt x="652" y="59"/>
                  </a:lnTo>
                  <a:lnTo>
                    <a:pt x="609" y="58"/>
                  </a:lnTo>
                  <a:lnTo>
                    <a:pt x="569" y="59"/>
                  </a:lnTo>
                  <a:lnTo>
                    <a:pt x="534" y="59"/>
                  </a:lnTo>
                  <a:lnTo>
                    <a:pt x="431" y="59"/>
                  </a:lnTo>
                  <a:lnTo>
                    <a:pt x="401" y="60"/>
                  </a:lnTo>
                  <a:lnTo>
                    <a:pt x="311" y="59"/>
                  </a:lnTo>
                  <a:lnTo>
                    <a:pt x="256" y="59"/>
                  </a:lnTo>
                  <a:lnTo>
                    <a:pt x="103" y="58"/>
                  </a:lnTo>
                  <a:lnTo>
                    <a:pt x="19" y="58"/>
                  </a:lnTo>
                  <a:lnTo>
                    <a:pt x="4" y="54"/>
                  </a:lnTo>
                  <a:lnTo>
                    <a:pt x="1" y="46"/>
                  </a:lnTo>
                  <a:lnTo>
                    <a:pt x="0" y="39"/>
                  </a:lnTo>
                  <a:lnTo>
                    <a:pt x="0" y="31"/>
                  </a:lnTo>
                </a:path>
              </a:pathLst>
            </a:custGeom>
            <a:solidFill>
              <a:schemeClr val="bg1"/>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defTabSz="914400" fontAlgn="base">
                <a:spcBef>
                  <a:spcPct val="0"/>
                </a:spcBef>
                <a:spcAft>
                  <a:spcPct val="0"/>
                </a:spcAft>
                <a:defRPr/>
              </a:pPr>
              <a:endParaRPr lang="en-US" sz="2400">
                <a:solidFill>
                  <a:srgbClr val="FFFFCC"/>
                </a:solidFill>
                <a:effectLst>
                  <a:outerShdw blurRad="38100" dist="38100" dir="2700000" algn="tl">
                    <a:srgbClr val="000000">
                      <a:alpha val="43137"/>
                    </a:srgbClr>
                  </a:outerShdw>
                </a:effectLst>
                <a:latin typeface="Times New Roman" charset="0"/>
                <a:ea typeface="ＭＳ Ｐゴシック" charset="0"/>
                <a:cs typeface="ＭＳ Ｐゴシック" charset="0"/>
              </a:endParaRPr>
            </a:p>
          </p:txBody>
        </p:sp>
      </p:grpSp>
      <p:grpSp>
        <p:nvGrpSpPr>
          <p:cNvPr id="1037" name="Group 21"/>
          <p:cNvGrpSpPr>
            <a:grpSpLocks/>
          </p:cNvGrpSpPr>
          <p:nvPr/>
        </p:nvGrpSpPr>
        <p:grpSpPr bwMode="auto">
          <a:xfrm>
            <a:off x="5646738" y="153988"/>
            <a:ext cx="3435350" cy="552450"/>
            <a:chOff x="3557" y="97"/>
            <a:chExt cx="2164" cy="348"/>
          </a:xfrm>
        </p:grpSpPr>
        <p:sp>
          <p:nvSpPr>
            <p:cNvPr id="1041" name="Freeform 22"/>
            <p:cNvSpPr>
              <a:spLocks/>
            </p:cNvSpPr>
            <p:nvPr/>
          </p:nvSpPr>
          <p:spPr bwMode="auto">
            <a:xfrm>
              <a:off x="3557" y="97"/>
              <a:ext cx="2164" cy="284"/>
            </a:xfrm>
            <a:custGeom>
              <a:avLst/>
              <a:gdLst>
                <a:gd name="T0" fmla="*/ 29 w 2164"/>
                <a:gd name="T1" fmla="*/ 4 h 284"/>
                <a:gd name="T2" fmla="*/ 46 w 2164"/>
                <a:gd name="T3" fmla="*/ 0 h 284"/>
                <a:gd name="T4" fmla="*/ 2096 w 2164"/>
                <a:gd name="T5" fmla="*/ 0 h 284"/>
                <a:gd name="T6" fmla="*/ 2120 w 2164"/>
                <a:gd name="T7" fmla="*/ 3 h 284"/>
                <a:gd name="T8" fmla="*/ 2137 w 2164"/>
                <a:gd name="T9" fmla="*/ 10 h 284"/>
                <a:gd name="T10" fmla="*/ 2152 w 2164"/>
                <a:gd name="T11" fmla="*/ 28 h 284"/>
                <a:gd name="T12" fmla="*/ 2160 w 2164"/>
                <a:gd name="T13" fmla="*/ 49 h 284"/>
                <a:gd name="T14" fmla="*/ 2163 w 2164"/>
                <a:gd name="T15" fmla="*/ 73 h 284"/>
                <a:gd name="T16" fmla="*/ 2163 w 2164"/>
                <a:gd name="T17" fmla="*/ 283 h 284"/>
                <a:gd name="T18" fmla="*/ 81 w 2164"/>
                <a:gd name="T19" fmla="*/ 283 h 284"/>
                <a:gd name="T20" fmla="*/ 0 w 2164"/>
                <a:gd name="T21" fmla="*/ 283 h 284"/>
                <a:gd name="T22" fmla="*/ 0 w 2164"/>
                <a:gd name="T23" fmla="*/ 87 h 284"/>
                <a:gd name="T24" fmla="*/ 1 w 2164"/>
                <a:gd name="T25" fmla="*/ 59 h 284"/>
                <a:gd name="T26" fmla="*/ 9 w 2164"/>
                <a:gd name="T27" fmla="*/ 31 h 284"/>
                <a:gd name="T28" fmla="*/ 16 w 2164"/>
                <a:gd name="T29" fmla="*/ 16 h 284"/>
                <a:gd name="T30" fmla="*/ 29 w 2164"/>
                <a:gd name="T31" fmla="*/ 4 h 28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164" h="284">
                  <a:moveTo>
                    <a:pt x="29" y="4"/>
                  </a:moveTo>
                  <a:lnTo>
                    <a:pt x="46" y="0"/>
                  </a:lnTo>
                  <a:lnTo>
                    <a:pt x="2096" y="0"/>
                  </a:lnTo>
                  <a:lnTo>
                    <a:pt x="2120" y="3"/>
                  </a:lnTo>
                  <a:lnTo>
                    <a:pt x="2137" y="10"/>
                  </a:lnTo>
                  <a:lnTo>
                    <a:pt x="2152" y="28"/>
                  </a:lnTo>
                  <a:lnTo>
                    <a:pt x="2160" y="49"/>
                  </a:lnTo>
                  <a:lnTo>
                    <a:pt x="2163" y="73"/>
                  </a:lnTo>
                  <a:lnTo>
                    <a:pt x="2163" y="283"/>
                  </a:lnTo>
                  <a:lnTo>
                    <a:pt x="81" y="283"/>
                  </a:lnTo>
                  <a:lnTo>
                    <a:pt x="0" y="283"/>
                  </a:lnTo>
                  <a:lnTo>
                    <a:pt x="0" y="87"/>
                  </a:lnTo>
                  <a:lnTo>
                    <a:pt x="1" y="59"/>
                  </a:lnTo>
                  <a:lnTo>
                    <a:pt x="9" y="31"/>
                  </a:lnTo>
                  <a:lnTo>
                    <a:pt x="16" y="16"/>
                  </a:lnTo>
                  <a:lnTo>
                    <a:pt x="29" y="4"/>
                  </a:lnTo>
                </a:path>
              </a:pathLst>
            </a:custGeom>
            <a:gradFill rotWithShape="0">
              <a:gsLst>
                <a:gs pos="0">
                  <a:srgbClr val="00CCFF"/>
                </a:gs>
                <a:gs pos="100000">
                  <a:srgbClr val="FFFFFF"/>
                </a:gs>
              </a:gsLst>
              <a:lin ang="5400000" scaled="1"/>
            </a:gra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defTabSz="914400" fontAlgn="base">
                <a:spcBef>
                  <a:spcPct val="0"/>
                </a:spcBef>
                <a:spcAft>
                  <a:spcPct val="0"/>
                </a:spcAft>
                <a:defRPr/>
              </a:pPr>
              <a:endParaRPr lang="en-US" sz="2400">
                <a:solidFill>
                  <a:srgbClr val="FFFFCC"/>
                </a:solidFill>
                <a:effectLst>
                  <a:outerShdw blurRad="38100" dist="38100" dir="2700000" algn="tl">
                    <a:srgbClr val="000000">
                      <a:alpha val="43137"/>
                    </a:srgbClr>
                  </a:outerShdw>
                </a:effectLst>
                <a:latin typeface="Times New Roman" charset="0"/>
                <a:ea typeface="ＭＳ Ｐゴシック" charset="0"/>
                <a:cs typeface="ＭＳ Ｐゴシック" charset="0"/>
              </a:endParaRPr>
            </a:p>
          </p:txBody>
        </p:sp>
        <p:sp>
          <p:nvSpPr>
            <p:cNvPr id="1042" name="Freeform 23"/>
            <p:cNvSpPr>
              <a:spLocks/>
            </p:cNvSpPr>
            <p:nvPr/>
          </p:nvSpPr>
          <p:spPr bwMode="auto">
            <a:xfrm>
              <a:off x="3557" y="278"/>
              <a:ext cx="2164" cy="123"/>
            </a:xfrm>
            <a:custGeom>
              <a:avLst/>
              <a:gdLst>
                <a:gd name="T0" fmla="*/ 105 w 2164"/>
                <a:gd name="T1" fmla="*/ 42 h 123"/>
                <a:gd name="T2" fmla="*/ 170 w 2164"/>
                <a:gd name="T3" fmla="*/ 42 h 123"/>
                <a:gd name="T4" fmla="*/ 221 w 2164"/>
                <a:gd name="T5" fmla="*/ 63 h 123"/>
                <a:gd name="T6" fmla="*/ 305 w 2164"/>
                <a:gd name="T7" fmla="*/ 50 h 123"/>
                <a:gd name="T8" fmla="*/ 400 w 2164"/>
                <a:gd name="T9" fmla="*/ 44 h 123"/>
                <a:gd name="T10" fmla="*/ 466 w 2164"/>
                <a:gd name="T11" fmla="*/ 57 h 123"/>
                <a:gd name="T12" fmla="*/ 538 w 2164"/>
                <a:gd name="T13" fmla="*/ 50 h 123"/>
                <a:gd name="T14" fmla="*/ 654 w 2164"/>
                <a:gd name="T15" fmla="*/ 54 h 123"/>
                <a:gd name="T16" fmla="*/ 728 w 2164"/>
                <a:gd name="T17" fmla="*/ 63 h 123"/>
                <a:gd name="T18" fmla="*/ 815 w 2164"/>
                <a:gd name="T19" fmla="*/ 38 h 123"/>
                <a:gd name="T20" fmla="*/ 880 w 2164"/>
                <a:gd name="T21" fmla="*/ 60 h 123"/>
                <a:gd name="T22" fmla="*/ 968 w 2164"/>
                <a:gd name="T23" fmla="*/ 56 h 123"/>
                <a:gd name="T24" fmla="*/ 1013 w 2164"/>
                <a:gd name="T25" fmla="*/ 60 h 123"/>
                <a:gd name="T26" fmla="*/ 1053 w 2164"/>
                <a:gd name="T27" fmla="*/ 38 h 123"/>
                <a:gd name="T28" fmla="*/ 1105 w 2164"/>
                <a:gd name="T29" fmla="*/ 22 h 123"/>
                <a:gd name="T30" fmla="*/ 1167 w 2164"/>
                <a:gd name="T31" fmla="*/ 21 h 123"/>
                <a:gd name="T32" fmla="*/ 1218 w 2164"/>
                <a:gd name="T33" fmla="*/ 14 h 123"/>
                <a:gd name="T34" fmla="*/ 1265 w 2164"/>
                <a:gd name="T35" fmla="*/ 32 h 123"/>
                <a:gd name="T36" fmla="*/ 1316 w 2164"/>
                <a:gd name="T37" fmla="*/ 44 h 123"/>
                <a:gd name="T38" fmla="*/ 1399 w 2164"/>
                <a:gd name="T39" fmla="*/ 35 h 123"/>
                <a:gd name="T40" fmla="*/ 1436 w 2164"/>
                <a:gd name="T41" fmla="*/ 59 h 123"/>
                <a:gd name="T42" fmla="*/ 1493 w 2164"/>
                <a:gd name="T43" fmla="*/ 63 h 123"/>
                <a:gd name="T44" fmla="*/ 1589 w 2164"/>
                <a:gd name="T45" fmla="*/ 63 h 123"/>
                <a:gd name="T46" fmla="*/ 1647 w 2164"/>
                <a:gd name="T47" fmla="*/ 52 h 123"/>
                <a:gd name="T48" fmla="*/ 1691 w 2164"/>
                <a:gd name="T49" fmla="*/ 57 h 123"/>
                <a:gd name="T50" fmla="*/ 1743 w 2164"/>
                <a:gd name="T51" fmla="*/ 38 h 123"/>
                <a:gd name="T52" fmla="*/ 1817 w 2164"/>
                <a:gd name="T53" fmla="*/ 35 h 123"/>
                <a:gd name="T54" fmla="*/ 1878 w 2164"/>
                <a:gd name="T55" fmla="*/ 14 h 123"/>
                <a:gd name="T56" fmla="*/ 1926 w 2164"/>
                <a:gd name="T57" fmla="*/ 10 h 123"/>
                <a:gd name="T58" fmla="*/ 1988 w 2164"/>
                <a:gd name="T59" fmla="*/ 18 h 123"/>
                <a:gd name="T60" fmla="*/ 2042 w 2164"/>
                <a:gd name="T61" fmla="*/ 1 h 123"/>
                <a:gd name="T62" fmla="*/ 2093 w 2164"/>
                <a:gd name="T63" fmla="*/ 32 h 123"/>
                <a:gd name="T64" fmla="*/ 2150 w 2164"/>
                <a:gd name="T65" fmla="*/ 16 h 123"/>
                <a:gd name="T66" fmla="*/ 2163 w 2164"/>
                <a:gd name="T67" fmla="*/ 122 h 123"/>
                <a:gd name="T68" fmla="*/ 893 w 2164"/>
                <a:gd name="T69" fmla="*/ 99 h 123"/>
                <a:gd name="T70" fmla="*/ 0 w 2164"/>
                <a:gd name="T71" fmla="*/ 19 h 123"/>
                <a:gd name="T72" fmla="*/ 32 w 2164"/>
                <a:gd name="T73" fmla="*/ 33 h 123"/>
                <a:gd name="T74" fmla="*/ 75 w 2164"/>
                <a:gd name="T75" fmla="*/ 38 h 12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2164" h="123">
                  <a:moveTo>
                    <a:pt x="75" y="38"/>
                  </a:moveTo>
                  <a:lnTo>
                    <a:pt x="105" y="42"/>
                  </a:lnTo>
                  <a:lnTo>
                    <a:pt x="138" y="38"/>
                  </a:lnTo>
                  <a:lnTo>
                    <a:pt x="170" y="42"/>
                  </a:lnTo>
                  <a:lnTo>
                    <a:pt x="195" y="53"/>
                  </a:lnTo>
                  <a:lnTo>
                    <a:pt x="221" y="63"/>
                  </a:lnTo>
                  <a:lnTo>
                    <a:pt x="266" y="54"/>
                  </a:lnTo>
                  <a:lnTo>
                    <a:pt x="305" y="50"/>
                  </a:lnTo>
                  <a:lnTo>
                    <a:pt x="360" y="50"/>
                  </a:lnTo>
                  <a:lnTo>
                    <a:pt x="400" y="44"/>
                  </a:lnTo>
                  <a:lnTo>
                    <a:pt x="435" y="50"/>
                  </a:lnTo>
                  <a:lnTo>
                    <a:pt x="466" y="57"/>
                  </a:lnTo>
                  <a:lnTo>
                    <a:pt x="494" y="59"/>
                  </a:lnTo>
                  <a:lnTo>
                    <a:pt x="538" y="50"/>
                  </a:lnTo>
                  <a:lnTo>
                    <a:pt x="586" y="50"/>
                  </a:lnTo>
                  <a:lnTo>
                    <a:pt x="654" y="54"/>
                  </a:lnTo>
                  <a:lnTo>
                    <a:pt x="683" y="65"/>
                  </a:lnTo>
                  <a:lnTo>
                    <a:pt x="728" y="63"/>
                  </a:lnTo>
                  <a:lnTo>
                    <a:pt x="773" y="44"/>
                  </a:lnTo>
                  <a:lnTo>
                    <a:pt x="815" y="38"/>
                  </a:lnTo>
                  <a:lnTo>
                    <a:pt x="844" y="44"/>
                  </a:lnTo>
                  <a:lnTo>
                    <a:pt x="880" y="60"/>
                  </a:lnTo>
                  <a:lnTo>
                    <a:pt x="921" y="66"/>
                  </a:lnTo>
                  <a:lnTo>
                    <a:pt x="968" y="56"/>
                  </a:lnTo>
                  <a:lnTo>
                    <a:pt x="989" y="52"/>
                  </a:lnTo>
                  <a:lnTo>
                    <a:pt x="1013" y="60"/>
                  </a:lnTo>
                  <a:lnTo>
                    <a:pt x="1032" y="50"/>
                  </a:lnTo>
                  <a:lnTo>
                    <a:pt x="1053" y="38"/>
                  </a:lnTo>
                  <a:lnTo>
                    <a:pt x="1078" y="26"/>
                  </a:lnTo>
                  <a:lnTo>
                    <a:pt x="1105" y="22"/>
                  </a:lnTo>
                  <a:lnTo>
                    <a:pt x="1136" y="26"/>
                  </a:lnTo>
                  <a:lnTo>
                    <a:pt x="1167" y="21"/>
                  </a:lnTo>
                  <a:lnTo>
                    <a:pt x="1198" y="14"/>
                  </a:lnTo>
                  <a:lnTo>
                    <a:pt x="1218" y="14"/>
                  </a:lnTo>
                  <a:lnTo>
                    <a:pt x="1237" y="16"/>
                  </a:lnTo>
                  <a:lnTo>
                    <a:pt x="1265" y="32"/>
                  </a:lnTo>
                  <a:lnTo>
                    <a:pt x="1293" y="29"/>
                  </a:lnTo>
                  <a:lnTo>
                    <a:pt x="1316" y="44"/>
                  </a:lnTo>
                  <a:lnTo>
                    <a:pt x="1361" y="44"/>
                  </a:lnTo>
                  <a:lnTo>
                    <a:pt x="1399" y="35"/>
                  </a:lnTo>
                  <a:lnTo>
                    <a:pt x="1417" y="47"/>
                  </a:lnTo>
                  <a:lnTo>
                    <a:pt x="1436" y="59"/>
                  </a:lnTo>
                  <a:lnTo>
                    <a:pt x="1462" y="56"/>
                  </a:lnTo>
                  <a:lnTo>
                    <a:pt x="1493" y="63"/>
                  </a:lnTo>
                  <a:lnTo>
                    <a:pt x="1526" y="56"/>
                  </a:lnTo>
                  <a:lnTo>
                    <a:pt x="1589" y="63"/>
                  </a:lnTo>
                  <a:lnTo>
                    <a:pt x="1616" y="69"/>
                  </a:lnTo>
                  <a:lnTo>
                    <a:pt x="1647" y="52"/>
                  </a:lnTo>
                  <a:lnTo>
                    <a:pt x="1667" y="51"/>
                  </a:lnTo>
                  <a:lnTo>
                    <a:pt x="1691" y="57"/>
                  </a:lnTo>
                  <a:lnTo>
                    <a:pt x="1714" y="54"/>
                  </a:lnTo>
                  <a:lnTo>
                    <a:pt x="1743" y="38"/>
                  </a:lnTo>
                  <a:lnTo>
                    <a:pt x="1793" y="33"/>
                  </a:lnTo>
                  <a:lnTo>
                    <a:pt x="1817" y="35"/>
                  </a:lnTo>
                  <a:lnTo>
                    <a:pt x="1842" y="35"/>
                  </a:lnTo>
                  <a:lnTo>
                    <a:pt x="1878" y="14"/>
                  </a:lnTo>
                  <a:lnTo>
                    <a:pt x="1899" y="6"/>
                  </a:lnTo>
                  <a:lnTo>
                    <a:pt x="1926" y="10"/>
                  </a:lnTo>
                  <a:lnTo>
                    <a:pt x="1957" y="32"/>
                  </a:lnTo>
                  <a:lnTo>
                    <a:pt x="1988" y="18"/>
                  </a:lnTo>
                  <a:lnTo>
                    <a:pt x="2017" y="0"/>
                  </a:lnTo>
                  <a:lnTo>
                    <a:pt x="2042" y="1"/>
                  </a:lnTo>
                  <a:lnTo>
                    <a:pt x="2071" y="38"/>
                  </a:lnTo>
                  <a:lnTo>
                    <a:pt x="2093" y="32"/>
                  </a:lnTo>
                  <a:lnTo>
                    <a:pt x="2125" y="16"/>
                  </a:lnTo>
                  <a:lnTo>
                    <a:pt x="2150" y="16"/>
                  </a:lnTo>
                  <a:lnTo>
                    <a:pt x="2163" y="28"/>
                  </a:lnTo>
                  <a:lnTo>
                    <a:pt x="2163" y="122"/>
                  </a:lnTo>
                  <a:lnTo>
                    <a:pt x="909" y="95"/>
                  </a:lnTo>
                  <a:lnTo>
                    <a:pt x="893" y="99"/>
                  </a:lnTo>
                  <a:lnTo>
                    <a:pt x="0" y="88"/>
                  </a:lnTo>
                  <a:lnTo>
                    <a:pt x="0" y="19"/>
                  </a:lnTo>
                  <a:lnTo>
                    <a:pt x="13" y="29"/>
                  </a:lnTo>
                  <a:lnTo>
                    <a:pt x="32" y="33"/>
                  </a:lnTo>
                  <a:lnTo>
                    <a:pt x="56" y="34"/>
                  </a:lnTo>
                  <a:lnTo>
                    <a:pt x="75" y="38"/>
                  </a:lnTo>
                </a:path>
              </a:pathLst>
            </a:custGeom>
            <a:solidFill>
              <a:srgbClr val="003300"/>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defTabSz="914400" fontAlgn="base">
                <a:spcBef>
                  <a:spcPct val="0"/>
                </a:spcBef>
                <a:spcAft>
                  <a:spcPct val="0"/>
                </a:spcAft>
                <a:defRPr/>
              </a:pPr>
              <a:endParaRPr lang="en-US" sz="2400">
                <a:solidFill>
                  <a:srgbClr val="FFFFCC"/>
                </a:solidFill>
                <a:effectLst>
                  <a:outerShdw blurRad="38100" dist="38100" dir="2700000" algn="tl">
                    <a:srgbClr val="000000">
                      <a:alpha val="43137"/>
                    </a:srgbClr>
                  </a:outerShdw>
                </a:effectLst>
                <a:latin typeface="Times New Roman" charset="0"/>
                <a:ea typeface="ＭＳ Ｐゴシック" charset="0"/>
                <a:cs typeface="ＭＳ Ｐゴシック" charset="0"/>
              </a:endParaRPr>
            </a:p>
          </p:txBody>
        </p:sp>
        <p:sp>
          <p:nvSpPr>
            <p:cNvPr id="1043" name="Freeform 24"/>
            <p:cNvSpPr>
              <a:spLocks/>
            </p:cNvSpPr>
            <p:nvPr/>
          </p:nvSpPr>
          <p:spPr bwMode="auto">
            <a:xfrm>
              <a:off x="3557" y="320"/>
              <a:ext cx="2164" cy="125"/>
            </a:xfrm>
            <a:custGeom>
              <a:avLst/>
              <a:gdLst>
                <a:gd name="T0" fmla="*/ 46 w 2164"/>
                <a:gd name="T1" fmla="*/ 123 h 125"/>
                <a:gd name="T2" fmla="*/ 2096 w 2164"/>
                <a:gd name="T3" fmla="*/ 124 h 125"/>
                <a:gd name="T4" fmla="*/ 2137 w 2164"/>
                <a:gd name="T5" fmla="*/ 120 h 125"/>
                <a:gd name="T6" fmla="*/ 2160 w 2164"/>
                <a:gd name="T7" fmla="*/ 104 h 125"/>
                <a:gd name="T8" fmla="*/ 2163 w 2164"/>
                <a:gd name="T9" fmla="*/ 14 h 125"/>
                <a:gd name="T10" fmla="*/ 2134 w 2164"/>
                <a:gd name="T11" fmla="*/ 4 h 125"/>
                <a:gd name="T12" fmla="*/ 2118 w 2164"/>
                <a:gd name="T13" fmla="*/ 34 h 125"/>
                <a:gd name="T14" fmla="*/ 2097 w 2164"/>
                <a:gd name="T15" fmla="*/ 31 h 125"/>
                <a:gd name="T16" fmla="*/ 2054 w 2164"/>
                <a:gd name="T17" fmla="*/ 17 h 125"/>
                <a:gd name="T18" fmla="*/ 1998 w 2164"/>
                <a:gd name="T19" fmla="*/ 21 h 125"/>
                <a:gd name="T20" fmla="*/ 1951 w 2164"/>
                <a:gd name="T21" fmla="*/ 25 h 125"/>
                <a:gd name="T22" fmla="*/ 1910 w 2164"/>
                <a:gd name="T23" fmla="*/ 17 h 125"/>
                <a:gd name="T24" fmla="*/ 1868 w 2164"/>
                <a:gd name="T25" fmla="*/ 27 h 125"/>
                <a:gd name="T26" fmla="*/ 1841 w 2164"/>
                <a:gd name="T27" fmla="*/ 33 h 125"/>
                <a:gd name="T28" fmla="*/ 1776 w 2164"/>
                <a:gd name="T29" fmla="*/ 28 h 125"/>
                <a:gd name="T30" fmla="*/ 1716 w 2164"/>
                <a:gd name="T31" fmla="*/ 24 h 125"/>
                <a:gd name="T32" fmla="*/ 1644 w 2164"/>
                <a:gd name="T33" fmla="*/ 54 h 125"/>
                <a:gd name="T34" fmla="*/ 1589 w 2164"/>
                <a:gd name="T35" fmla="*/ 38 h 125"/>
                <a:gd name="T36" fmla="*/ 1524 w 2164"/>
                <a:gd name="T37" fmla="*/ 37 h 125"/>
                <a:gd name="T38" fmla="*/ 1417 w 2164"/>
                <a:gd name="T39" fmla="*/ 36 h 125"/>
                <a:gd name="T40" fmla="*/ 1367 w 2164"/>
                <a:gd name="T41" fmla="*/ 33 h 125"/>
                <a:gd name="T42" fmla="*/ 1327 w 2164"/>
                <a:gd name="T43" fmla="*/ 24 h 125"/>
                <a:gd name="T44" fmla="*/ 1237 w 2164"/>
                <a:gd name="T45" fmla="*/ 43 h 125"/>
                <a:gd name="T46" fmla="*/ 1159 w 2164"/>
                <a:gd name="T47" fmla="*/ 33 h 125"/>
                <a:gd name="T48" fmla="*/ 1065 w 2164"/>
                <a:gd name="T49" fmla="*/ 38 h 125"/>
                <a:gd name="T50" fmla="*/ 988 w 2164"/>
                <a:gd name="T51" fmla="*/ 38 h 125"/>
                <a:gd name="T52" fmla="*/ 897 w 2164"/>
                <a:gd name="T53" fmla="*/ 51 h 125"/>
                <a:gd name="T54" fmla="*/ 801 w 2164"/>
                <a:gd name="T55" fmla="*/ 45 h 125"/>
                <a:gd name="T56" fmla="*/ 692 w 2164"/>
                <a:gd name="T57" fmla="*/ 46 h 125"/>
                <a:gd name="T58" fmla="*/ 575 w 2164"/>
                <a:gd name="T59" fmla="*/ 33 h 125"/>
                <a:gd name="T60" fmla="*/ 454 w 2164"/>
                <a:gd name="T61" fmla="*/ 23 h 125"/>
                <a:gd name="T62" fmla="*/ 371 w 2164"/>
                <a:gd name="T63" fmla="*/ 35 h 125"/>
                <a:gd name="T64" fmla="*/ 322 w 2164"/>
                <a:gd name="T65" fmla="*/ 31 h 125"/>
                <a:gd name="T66" fmla="*/ 252 w 2164"/>
                <a:gd name="T67" fmla="*/ 36 h 125"/>
                <a:gd name="T68" fmla="*/ 176 w 2164"/>
                <a:gd name="T69" fmla="*/ 35 h 125"/>
                <a:gd name="T70" fmla="*/ 99 w 2164"/>
                <a:gd name="T71" fmla="*/ 43 h 125"/>
                <a:gd name="T72" fmla="*/ 20 w 2164"/>
                <a:gd name="T73" fmla="*/ 37 h 125"/>
                <a:gd name="T74" fmla="*/ 2 w 2164"/>
                <a:gd name="T75" fmla="*/ 73 h 125"/>
                <a:gd name="T76" fmla="*/ 16 w 2164"/>
                <a:gd name="T77" fmla="*/ 116 h 125"/>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2164" h="125">
                  <a:moveTo>
                    <a:pt x="29" y="120"/>
                  </a:moveTo>
                  <a:lnTo>
                    <a:pt x="46" y="123"/>
                  </a:lnTo>
                  <a:lnTo>
                    <a:pt x="66" y="124"/>
                  </a:lnTo>
                  <a:lnTo>
                    <a:pt x="2096" y="124"/>
                  </a:lnTo>
                  <a:lnTo>
                    <a:pt x="2120" y="122"/>
                  </a:lnTo>
                  <a:lnTo>
                    <a:pt x="2137" y="120"/>
                  </a:lnTo>
                  <a:lnTo>
                    <a:pt x="2152" y="113"/>
                  </a:lnTo>
                  <a:lnTo>
                    <a:pt x="2160" y="104"/>
                  </a:lnTo>
                  <a:lnTo>
                    <a:pt x="2163" y="95"/>
                  </a:lnTo>
                  <a:lnTo>
                    <a:pt x="2163" y="14"/>
                  </a:lnTo>
                  <a:lnTo>
                    <a:pt x="2144" y="0"/>
                  </a:lnTo>
                  <a:lnTo>
                    <a:pt x="2134" y="4"/>
                  </a:lnTo>
                  <a:lnTo>
                    <a:pt x="2125" y="18"/>
                  </a:lnTo>
                  <a:lnTo>
                    <a:pt x="2118" y="34"/>
                  </a:lnTo>
                  <a:lnTo>
                    <a:pt x="2109" y="33"/>
                  </a:lnTo>
                  <a:lnTo>
                    <a:pt x="2097" y="31"/>
                  </a:lnTo>
                  <a:lnTo>
                    <a:pt x="2071" y="23"/>
                  </a:lnTo>
                  <a:lnTo>
                    <a:pt x="2054" y="17"/>
                  </a:lnTo>
                  <a:lnTo>
                    <a:pt x="2027" y="14"/>
                  </a:lnTo>
                  <a:lnTo>
                    <a:pt x="1998" y="21"/>
                  </a:lnTo>
                  <a:lnTo>
                    <a:pt x="1970" y="33"/>
                  </a:lnTo>
                  <a:lnTo>
                    <a:pt x="1951" y="25"/>
                  </a:lnTo>
                  <a:lnTo>
                    <a:pt x="1934" y="23"/>
                  </a:lnTo>
                  <a:lnTo>
                    <a:pt x="1910" y="17"/>
                  </a:lnTo>
                  <a:lnTo>
                    <a:pt x="1885" y="19"/>
                  </a:lnTo>
                  <a:lnTo>
                    <a:pt x="1868" y="27"/>
                  </a:lnTo>
                  <a:lnTo>
                    <a:pt x="1861" y="37"/>
                  </a:lnTo>
                  <a:lnTo>
                    <a:pt x="1841" y="33"/>
                  </a:lnTo>
                  <a:lnTo>
                    <a:pt x="1813" y="33"/>
                  </a:lnTo>
                  <a:lnTo>
                    <a:pt x="1776" y="28"/>
                  </a:lnTo>
                  <a:lnTo>
                    <a:pt x="1744" y="37"/>
                  </a:lnTo>
                  <a:lnTo>
                    <a:pt x="1716" y="24"/>
                  </a:lnTo>
                  <a:lnTo>
                    <a:pt x="1679" y="33"/>
                  </a:lnTo>
                  <a:lnTo>
                    <a:pt x="1644" y="54"/>
                  </a:lnTo>
                  <a:lnTo>
                    <a:pt x="1614" y="46"/>
                  </a:lnTo>
                  <a:lnTo>
                    <a:pt x="1589" y="38"/>
                  </a:lnTo>
                  <a:lnTo>
                    <a:pt x="1560" y="34"/>
                  </a:lnTo>
                  <a:lnTo>
                    <a:pt x="1524" y="37"/>
                  </a:lnTo>
                  <a:lnTo>
                    <a:pt x="1467" y="44"/>
                  </a:lnTo>
                  <a:lnTo>
                    <a:pt x="1417" y="36"/>
                  </a:lnTo>
                  <a:lnTo>
                    <a:pt x="1395" y="40"/>
                  </a:lnTo>
                  <a:lnTo>
                    <a:pt x="1367" y="33"/>
                  </a:lnTo>
                  <a:lnTo>
                    <a:pt x="1348" y="25"/>
                  </a:lnTo>
                  <a:lnTo>
                    <a:pt x="1327" y="24"/>
                  </a:lnTo>
                  <a:lnTo>
                    <a:pt x="1287" y="28"/>
                  </a:lnTo>
                  <a:lnTo>
                    <a:pt x="1237" y="43"/>
                  </a:lnTo>
                  <a:lnTo>
                    <a:pt x="1194" y="30"/>
                  </a:lnTo>
                  <a:lnTo>
                    <a:pt x="1159" y="33"/>
                  </a:lnTo>
                  <a:lnTo>
                    <a:pt x="1125" y="51"/>
                  </a:lnTo>
                  <a:lnTo>
                    <a:pt x="1065" y="38"/>
                  </a:lnTo>
                  <a:lnTo>
                    <a:pt x="1019" y="45"/>
                  </a:lnTo>
                  <a:lnTo>
                    <a:pt x="988" y="38"/>
                  </a:lnTo>
                  <a:lnTo>
                    <a:pt x="943" y="42"/>
                  </a:lnTo>
                  <a:lnTo>
                    <a:pt x="897" y="51"/>
                  </a:lnTo>
                  <a:lnTo>
                    <a:pt x="866" y="48"/>
                  </a:lnTo>
                  <a:lnTo>
                    <a:pt x="801" y="45"/>
                  </a:lnTo>
                  <a:lnTo>
                    <a:pt x="760" y="51"/>
                  </a:lnTo>
                  <a:lnTo>
                    <a:pt x="692" y="46"/>
                  </a:lnTo>
                  <a:lnTo>
                    <a:pt x="636" y="42"/>
                  </a:lnTo>
                  <a:lnTo>
                    <a:pt x="575" y="33"/>
                  </a:lnTo>
                  <a:lnTo>
                    <a:pt x="518" y="42"/>
                  </a:lnTo>
                  <a:lnTo>
                    <a:pt x="454" y="23"/>
                  </a:lnTo>
                  <a:lnTo>
                    <a:pt x="404" y="24"/>
                  </a:lnTo>
                  <a:lnTo>
                    <a:pt x="371" y="35"/>
                  </a:lnTo>
                  <a:lnTo>
                    <a:pt x="349" y="26"/>
                  </a:lnTo>
                  <a:lnTo>
                    <a:pt x="322" y="31"/>
                  </a:lnTo>
                  <a:lnTo>
                    <a:pt x="287" y="33"/>
                  </a:lnTo>
                  <a:lnTo>
                    <a:pt x="252" y="36"/>
                  </a:lnTo>
                  <a:lnTo>
                    <a:pt x="211" y="44"/>
                  </a:lnTo>
                  <a:lnTo>
                    <a:pt x="176" y="35"/>
                  </a:lnTo>
                  <a:lnTo>
                    <a:pt x="143" y="39"/>
                  </a:lnTo>
                  <a:lnTo>
                    <a:pt x="99" y="43"/>
                  </a:lnTo>
                  <a:lnTo>
                    <a:pt x="71" y="39"/>
                  </a:lnTo>
                  <a:lnTo>
                    <a:pt x="20" y="37"/>
                  </a:lnTo>
                  <a:lnTo>
                    <a:pt x="0" y="46"/>
                  </a:lnTo>
                  <a:lnTo>
                    <a:pt x="2" y="73"/>
                  </a:lnTo>
                  <a:lnTo>
                    <a:pt x="5" y="96"/>
                  </a:lnTo>
                  <a:lnTo>
                    <a:pt x="16" y="116"/>
                  </a:lnTo>
                  <a:lnTo>
                    <a:pt x="29" y="120"/>
                  </a:lnTo>
                </a:path>
              </a:pathLst>
            </a:custGeom>
            <a:gradFill rotWithShape="0">
              <a:gsLst>
                <a:gs pos="0">
                  <a:srgbClr val="CC6600"/>
                </a:gs>
                <a:gs pos="100000">
                  <a:srgbClr val="000000"/>
                </a:gs>
              </a:gsLst>
              <a:lin ang="5400000" scaled="1"/>
            </a:gra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defTabSz="914400" fontAlgn="base">
                <a:spcBef>
                  <a:spcPct val="0"/>
                </a:spcBef>
                <a:spcAft>
                  <a:spcPct val="0"/>
                </a:spcAft>
                <a:defRPr/>
              </a:pPr>
              <a:endParaRPr lang="en-US" sz="2400">
                <a:solidFill>
                  <a:srgbClr val="FFFFCC"/>
                </a:solidFill>
                <a:effectLst>
                  <a:outerShdw blurRad="38100" dist="38100" dir="2700000" algn="tl">
                    <a:srgbClr val="000000">
                      <a:alpha val="43137"/>
                    </a:srgbClr>
                  </a:outerShdw>
                </a:effectLst>
                <a:latin typeface="Times New Roman" charset="0"/>
                <a:ea typeface="ＭＳ Ｐゴシック" charset="0"/>
                <a:cs typeface="ＭＳ Ｐゴシック" charset="0"/>
              </a:endParaRPr>
            </a:p>
          </p:txBody>
        </p:sp>
        <p:sp>
          <p:nvSpPr>
            <p:cNvPr id="1044" name="Freeform 25"/>
            <p:cNvSpPr>
              <a:spLocks/>
            </p:cNvSpPr>
            <p:nvPr/>
          </p:nvSpPr>
          <p:spPr bwMode="auto">
            <a:xfrm>
              <a:off x="3570" y="104"/>
              <a:ext cx="2129" cy="162"/>
            </a:xfrm>
            <a:custGeom>
              <a:avLst/>
              <a:gdLst>
                <a:gd name="T0" fmla="*/ 0 w 2129"/>
                <a:gd name="T1" fmla="*/ 122 h 162"/>
                <a:gd name="T2" fmla="*/ 5 w 2129"/>
                <a:gd name="T3" fmla="*/ 129 h 162"/>
                <a:gd name="T4" fmla="*/ 9 w 2129"/>
                <a:gd name="T5" fmla="*/ 58 h 162"/>
                <a:gd name="T6" fmla="*/ 28 w 2129"/>
                <a:gd name="T7" fmla="*/ 29 h 162"/>
                <a:gd name="T8" fmla="*/ 101 w 2129"/>
                <a:gd name="T9" fmla="*/ 25 h 162"/>
                <a:gd name="T10" fmla="*/ 243 w 2129"/>
                <a:gd name="T11" fmla="*/ 29 h 162"/>
                <a:gd name="T12" fmla="*/ 378 w 2129"/>
                <a:gd name="T13" fmla="*/ 28 h 162"/>
                <a:gd name="T14" fmla="*/ 537 w 2129"/>
                <a:gd name="T15" fmla="*/ 29 h 162"/>
                <a:gd name="T16" fmla="*/ 645 w 2129"/>
                <a:gd name="T17" fmla="*/ 25 h 162"/>
                <a:gd name="T18" fmla="*/ 735 w 2129"/>
                <a:gd name="T19" fmla="*/ 25 h 162"/>
                <a:gd name="T20" fmla="*/ 870 w 2129"/>
                <a:gd name="T21" fmla="*/ 33 h 162"/>
                <a:gd name="T22" fmla="*/ 968 w 2129"/>
                <a:gd name="T23" fmla="*/ 35 h 162"/>
                <a:gd name="T24" fmla="*/ 1079 w 2129"/>
                <a:gd name="T25" fmla="*/ 29 h 162"/>
                <a:gd name="T26" fmla="*/ 1212 w 2129"/>
                <a:gd name="T27" fmla="*/ 40 h 162"/>
                <a:gd name="T28" fmla="*/ 1316 w 2129"/>
                <a:gd name="T29" fmla="*/ 37 h 162"/>
                <a:gd name="T30" fmla="*/ 1414 w 2129"/>
                <a:gd name="T31" fmla="*/ 32 h 162"/>
                <a:gd name="T32" fmla="*/ 1525 w 2129"/>
                <a:gd name="T33" fmla="*/ 36 h 162"/>
                <a:gd name="T34" fmla="*/ 1621 w 2129"/>
                <a:gd name="T35" fmla="*/ 32 h 162"/>
                <a:gd name="T36" fmla="*/ 1714 w 2129"/>
                <a:gd name="T37" fmla="*/ 29 h 162"/>
                <a:gd name="T38" fmla="*/ 1781 w 2129"/>
                <a:gd name="T39" fmla="*/ 32 h 162"/>
                <a:gd name="T40" fmla="*/ 1913 w 2129"/>
                <a:gd name="T41" fmla="*/ 25 h 162"/>
                <a:gd name="T42" fmla="*/ 2046 w 2129"/>
                <a:gd name="T43" fmla="*/ 33 h 162"/>
                <a:gd name="T44" fmla="*/ 2093 w 2129"/>
                <a:gd name="T45" fmla="*/ 47 h 162"/>
                <a:gd name="T46" fmla="*/ 2115 w 2129"/>
                <a:gd name="T47" fmla="*/ 68 h 162"/>
                <a:gd name="T48" fmla="*/ 2128 w 2129"/>
                <a:gd name="T49" fmla="*/ 124 h 162"/>
                <a:gd name="T50" fmla="*/ 2128 w 2129"/>
                <a:gd name="T51" fmla="*/ 41 h 162"/>
                <a:gd name="T52" fmla="*/ 2120 w 2129"/>
                <a:gd name="T53" fmla="*/ 16 h 162"/>
                <a:gd name="T54" fmla="*/ 1974 w 2129"/>
                <a:gd name="T55" fmla="*/ 6 h 162"/>
                <a:gd name="T56" fmla="*/ 1855 w 2129"/>
                <a:gd name="T57" fmla="*/ 1 h 162"/>
                <a:gd name="T58" fmla="*/ 1774 w 2129"/>
                <a:gd name="T59" fmla="*/ 3 h 162"/>
                <a:gd name="T60" fmla="*/ 1658 w 2129"/>
                <a:gd name="T61" fmla="*/ 8 h 162"/>
                <a:gd name="T62" fmla="*/ 1453 w 2129"/>
                <a:gd name="T63" fmla="*/ 6 h 162"/>
                <a:gd name="T64" fmla="*/ 1311 w 2129"/>
                <a:gd name="T65" fmla="*/ 6 h 162"/>
                <a:gd name="T66" fmla="*/ 1212 w 2129"/>
                <a:gd name="T67" fmla="*/ 6 h 162"/>
                <a:gd name="T68" fmla="*/ 1135 w 2129"/>
                <a:gd name="T69" fmla="*/ 4 h 162"/>
                <a:gd name="T70" fmla="*/ 1000 w 2129"/>
                <a:gd name="T71" fmla="*/ 6 h 162"/>
                <a:gd name="T72" fmla="*/ 837 w 2129"/>
                <a:gd name="T73" fmla="*/ 6 h 162"/>
                <a:gd name="T74" fmla="*/ 652 w 2129"/>
                <a:gd name="T75" fmla="*/ 4 h 162"/>
                <a:gd name="T76" fmla="*/ 569 w 2129"/>
                <a:gd name="T77" fmla="*/ 2 h 162"/>
                <a:gd name="T78" fmla="*/ 431 w 2129"/>
                <a:gd name="T79" fmla="*/ 2 h 162"/>
                <a:gd name="T80" fmla="*/ 256 w 2129"/>
                <a:gd name="T81" fmla="*/ 2 h 162"/>
                <a:gd name="T82" fmla="*/ 107 w 2129"/>
                <a:gd name="T83" fmla="*/ 0 h 162"/>
                <a:gd name="T84" fmla="*/ 34 w 2129"/>
                <a:gd name="T85" fmla="*/ 1 h 162"/>
                <a:gd name="T86" fmla="*/ 5 w 2129"/>
                <a:gd name="T87" fmla="*/ 18 h 162"/>
                <a:gd name="T88" fmla="*/ 0 w 2129"/>
                <a:gd name="T89" fmla="*/ 56 h 162"/>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2129" h="162">
                  <a:moveTo>
                    <a:pt x="0" y="78"/>
                  </a:moveTo>
                  <a:lnTo>
                    <a:pt x="0" y="122"/>
                  </a:lnTo>
                  <a:lnTo>
                    <a:pt x="0" y="161"/>
                  </a:lnTo>
                  <a:lnTo>
                    <a:pt x="5" y="129"/>
                  </a:lnTo>
                  <a:lnTo>
                    <a:pt x="7" y="104"/>
                  </a:lnTo>
                  <a:lnTo>
                    <a:pt x="9" y="58"/>
                  </a:lnTo>
                  <a:lnTo>
                    <a:pt x="15" y="36"/>
                  </a:lnTo>
                  <a:lnTo>
                    <a:pt x="28" y="29"/>
                  </a:lnTo>
                  <a:lnTo>
                    <a:pt x="60" y="24"/>
                  </a:lnTo>
                  <a:lnTo>
                    <a:pt x="101" y="25"/>
                  </a:lnTo>
                  <a:lnTo>
                    <a:pt x="200" y="25"/>
                  </a:lnTo>
                  <a:lnTo>
                    <a:pt x="243" y="29"/>
                  </a:lnTo>
                  <a:lnTo>
                    <a:pt x="306" y="25"/>
                  </a:lnTo>
                  <a:lnTo>
                    <a:pt x="378" y="28"/>
                  </a:lnTo>
                  <a:lnTo>
                    <a:pt x="431" y="27"/>
                  </a:lnTo>
                  <a:lnTo>
                    <a:pt x="537" y="29"/>
                  </a:lnTo>
                  <a:lnTo>
                    <a:pt x="574" y="29"/>
                  </a:lnTo>
                  <a:lnTo>
                    <a:pt x="645" y="25"/>
                  </a:lnTo>
                  <a:lnTo>
                    <a:pt x="669" y="30"/>
                  </a:lnTo>
                  <a:lnTo>
                    <a:pt x="735" y="25"/>
                  </a:lnTo>
                  <a:lnTo>
                    <a:pt x="836" y="29"/>
                  </a:lnTo>
                  <a:lnTo>
                    <a:pt x="870" y="33"/>
                  </a:lnTo>
                  <a:lnTo>
                    <a:pt x="923" y="29"/>
                  </a:lnTo>
                  <a:lnTo>
                    <a:pt x="968" y="35"/>
                  </a:lnTo>
                  <a:lnTo>
                    <a:pt x="1006" y="35"/>
                  </a:lnTo>
                  <a:lnTo>
                    <a:pt x="1079" y="29"/>
                  </a:lnTo>
                  <a:lnTo>
                    <a:pt x="1149" y="33"/>
                  </a:lnTo>
                  <a:lnTo>
                    <a:pt x="1212" y="40"/>
                  </a:lnTo>
                  <a:lnTo>
                    <a:pt x="1231" y="41"/>
                  </a:lnTo>
                  <a:lnTo>
                    <a:pt x="1316" y="37"/>
                  </a:lnTo>
                  <a:lnTo>
                    <a:pt x="1395" y="34"/>
                  </a:lnTo>
                  <a:lnTo>
                    <a:pt x="1414" y="32"/>
                  </a:lnTo>
                  <a:lnTo>
                    <a:pt x="1443" y="33"/>
                  </a:lnTo>
                  <a:lnTo>
                    <a:pt x="1525" y="36"/>
                  </a:lnTo>
                  <a:lnTo>
                    <a:pt x="1588" y="30"/>
                  </a:lnTo>
                  <a:lnTo>
                    <a:pt x="1621" y="32"/>
                  </a:lnTo>
                  <a:lnTo>
                    <a:pt x="1671" y="33"/>
                  </a:lnTo>
                  <a:lnTo>
                    <a:pt x="1714" y="29"/>
                  </a:lnTo>
                  <a:lnTo>
                    <a:pt x="1742" y="25"/>
                  </a:lnTo>
                  <a:lnTo>
                    <a:pt x="1781" y="32"/>
                  </a:lnTo>
                  <a:lnTo>
                    <a:pt x="1860" y="34"/>
                  </a:lnTo>
                  <a:lnTo>
                    <a:pt x="1913" y="25"/>
                  </a:lnTo>
                  <a:lnTo>
                    <a:pt x="1990" y="33"/>
                  </a:lnTo>
                  <a:lnTo>
                    <a:pt x="2046" y="33"/>
                  </a:lnTo>
                  <a:lnTo>
                    <a:pt x="2075" y="33"/>
                  </a:lnTo>
                  <a:lnTo>
                    <a:pt x="2093" y="47"/>
                  </a:lnTo>
                  <a:lnTo>
                    <a:pt x="2105" y="54"/>
                  </a:lnTo>
                  <a:lnTo>
                    <a:pt x="2115" y="68"/>
                  </a:lnTo>
                  <a:lnTo>
                    <a:pt x="2122" y="92"/>
                  </a:lnTo>
                  <a:lnTo>
                    <a:pt x="2128" y="124"/>
                  </a:lnTo>
                  <a:lnTo>
                    <a:pt x="2128" y="58"/>
                  </a:lnTo>
                  <a:lnTo>
                    <a:pt x="2128" y="41"/>
                  </a:lnTo>
                  <a:lnTo>
                    <a:pt x="2125" y="30"/>
                  </a:lnTo>
                  <a:lnTo>
                    <a:pt x="2120" y="16"/>
                  </a:lnTo>
                  <a:lnTo>
                    <a:pt x="2089" y="7"/>
                  </a:lnTo>
                  <a:lnTo>
                    <a:pt x="1974" y="6"/>
                  </a:lnTo>
                  <a:lnTo>
                    <a:pt x="1946" y="1"/>
                  </a:lnTo>
                  <a:lnTo>
                    <a:pt x="1855" y="1"/>
                  </a:lnTo>
                  <a:lnTo>
                    <a:pt x="1829" y="3"/>
                  </a:lnTo>
                  <a:lnTo>
                    <a:pt x="1774" y="3"/>
                  </a:lnTo>
                  <a:lnTo>
                    <a:pt x="1733" y="2"/>
                  </a:lnTo>
                  <a:lnTo>
                    <a:pt x="1658" y="8"/>
                  </a:lnTo>
                  <a:lnTo>
                    <a:pt x="1501" y="3"/>
                  </a:lnTo>
                  <a:lnTo>
                    <a:pt x="1453" y="6"/>
                  </a:lnTo>
                  <a:lnTo>
                    <a:pt x="1366" y="10"/>
                  </a:lnTo>
                  <a:lnTo>
                    <a:pt x="1311" y="6"/>
                  </a:lnTo>
                  <a:lnTo>
                    <a:pt x="1256" y="6"/>
                  </a:lnTo>
                  <a:lnTo>
                    <a:pt x="1212" y="6"/>
                  </a:lnTo>
                  <a:lnTo>
                    <a:pt x="1164" y="9"/>
                  </a:lnTo>
                  <a:lnTo>
                    <a:pt x="1135" y="4"/>
                  </a:lnTo>
                  <a:lnTo>
                    <a:pt x="1031" y="6"/>
                  </a:lnTo>
                  <a:lnTo>
                    <a:pt x="1000" y="6"/>
                  </a:lnTo>
                  <a:lnTo>
                    <a:pt x="945" y="4"/>
                  </a:lnTo>
                  <a:lnTo>
                    <a:pt x="837" y="6"/>
                  </a:lnTo>
                  <a:lnTo>
                    <a:pt x="741" y="4"/>
                  </a:lnTo>
                  <a:lnTo>
                    <a:pt x="652" y="4"/>
                  </a:lnTo>
                  <a:lnTo>
                    <a:pt x="610" y="6"/>
                  </a:lnTo>
                  <a:lnTo>
                    <a:pt x="569" y="2"/>
                  </a:lnTo>
                  <a:lnTo>
                    <a:pt x="535" y="2"/>
                  </a:lnTo>
                  <a:lnTo>
                    <a:pt x="431" y="2"/>
                  </a:lnTo>
                  <a:lnTo>
                    <a:pt x="312" y="4"/>
                  </a:lnTo>
                  <a:lnTo>
                    <a:pt x="256" y="2"/>
                  </a:lnTo>
                  <a:lnTo>
                    <a:pt x="190" y="4"/>
                  </a:lnTo>
                  <a:lnTo>
                    <a:pt x="107" y="0"/>
                  </a:lnTo>
                  <a:lnTo>
                    <a:pt x="56" y="0"/>
                  </a:lnTo>
                  <a:lnTo>
                    <a:pt x="34" y="1"/>
                  </a:lnTo>
                  <a:lnTo>
                    <a:pt x="19" y="6"/>
                  </a:lnTo>
                  <a:lnTo>
                    <a:pt x="5" y="18"/>
                  </a:lnTo>
                  <a:lnTo>
                    <a:pt x="1" y="37"/>
                  </a:lnTo>
                  <a:lnTo>
                    <a:pt x="0" y="56"/>
                  </a:lnTo>
                  <a:lnTo>
                    <a:pt x="0" y="78"/>
                  </a:lnTo>
                </a:path>
              </a:pathLst>
            </a:custGeom>
            <a:solidFill>
              <a:srgbClr val="FFFFFF"/>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defTabSz="914400" fontAlgn="base">
                <a:spcBef>
                  <a:spcPct val="0"/>
                </a:spcBef>
                <a:spcAft>
                  <a:spcPct val="0"/>
                </a:spcAft>
                <a:defRPr/>
              </a:pPr>
              <a:endParaRPr lang="en-US" sz="2400">
                <a:solidFill>
                  <a:srgbClr val="FFFFCC"/>
                </a:solidFill>
                <a:effectLst>
                  <a:outerShdw blurRad="38100" dist="38100" dir="2700000" algn="tl">
                    <a:srgbClr val="000000">
                      <a:alpha val="43137"/>
                    </a:srgbClr>
                  </a:outerShdw>
                </a:effectLst>
                <a:latin typeface="Times New Roman" charset="0"/>
                <a:ea typeface="ＭＳ Ｐゴシック" charset="0"/>
                <a:cs typeface="ＭＳ Ｐゴシック" charset="0"/>
              </a:endParaRPr>
            </a:p>
          </p:txBody>
        </p:sp>
        <p:sp>
          <p:nvSpPr>
            <p:cNvPr id="1045" name="Freeform 26"/>
            <p:cNvSpPr>
              <a:spLocks/>
            </p:cNvSpPr>
            <p:nvPr/>
          </p:nvSpPr>
          <p:spPr bwMode="auto">
            <a:xfrm>
              <a:off x="3574" y="363"/>
              <a:ext cx="2128" cy="65"/>
            </a:xfrm>
            <a:custGeom>
              <a:avLst/>
              <a:gdLst>
                <a:gd name="T0" fmla="*/ 0 w 2128"/>
                <a:gd name="T1" fmla="*/ 15 h 65"/>
                <a:gd name="T2" fmla="*/ 6 w 2128"/>
                <a:gd name="T3" fmla="*/ 12 h 65"/>
                <a:gd name="T4" fmla="*/ 8 w 2128"/>
                <a:gd name="T5" fmla="*/ 40 h 65"/>
                <a:gd name="T6" fmla="*/ 27 w 2128"/>
                <a:gd name="T7" fmla="*/ 52 h 65"/>
                <a:gd name="T8" fmla="*/ 59 w 2128"/>
                <a:gd name="T9" fmla="*/ 49 h 65"/>
                <a:gd name="T10" fmla="*/ 110 w 2128"/>
                <a:gd name="T11" fmla="*/ 49 h 65"/>
                <a:gd name="T12" fmla="*/ 162 w 2128"/>
                <a:gd name="T13" fmla="*/ 50 h 65"/>
                <a:gd name="T14" fmla="*/ 192 w 2128"/>
                <a:gd name="T15" fmla="*/ 51 h 65"/>
                <a:gd name="T16" fmla="*/ 248 w 2128"/>
                <a:gd name="T17" fmla="*/ 48 h 65"/>
                <a:gd name="T18" fmla="*/ 327 w 2128"/>
                <a:gd name="T19" fmla="*/ 51 h 65"/>
                <a:gd name="T20" fmla="*/ 413 w 2128"/>
                <a:gd name="T21" fmla="*/ 51 h 65"/>
                <a:gd name="T22" fmla="*/ 479 w 2128"/>
                <a:gd name="T23" fmla="*/ 53 h 65"/>
                <a:gd name="T24" fmla="*/ 517 w 2128"/>
                <a:gd name="T25" fmla="*/ 52 h 65"/>
                <a:gd name="T26" fmla="*/ 645 w 2128"/>
                <a:gd name="T27" fmla="*/ 53 h 65"/>
                <a:gd name="T28" fmla="*/ 725 w 2128"/>
                <a:gd name="T29" fmla="*/ 49 h 65"/>
                <a:gd name="T30" fmla="*/ 805 w 2128"/>
                <a:gd name="T31" fmla="*/ 50 h 65"/>
                <a:gd name="T32" fmla="*/ 869 w 2128"/>
                <a:gd name="T33" fmla="*/ 50 h 65"/>
                <a:gd name="T34" fmla="*/ 968 w 2128"/>
                <a:gd name="T35" fmla="*/ 49 h 65"/>
                <a:gd name="T36" fmla="*/ 1044 w 2128"/>
                <a:gd name="T37" fmla="*/ 46 h 65"/>
                <a:gd name="T38" fmla="*/ 1157 w 2128"/>
                <a:gd name="T39" fmla="*/ 47 h 65"/>
                <a:gd name="T40" fmla="*/ 1295 w 2128"/>
                <a:gd name="T41" fmla="*/ 49 h 65"/>
                <a:gd name="T42" fmla="*/ 1377 w 2128"/>
                <a:gd name="T43" fmla="*/ 46 h 65"/>
                <a:gd name="T44" fmla="*/ 1412 w 2128"/>
                <a:gd name="T45" fmla="*/ 51 h 65"/>
                <a:gd name="T46" fmla="*/ 1519 w 2128"/>
                <a:gd name="T47" fmla="*/ 51 h 65"/>
                <a:gd name="T48" fmla="*/ 1606 w 2128"/>
                <a:gd name="T49" fmla="*/ 51 h 65"/>
                <a:gd name="T50" fmla="*/ 1636 w 2128"/>
                <a:gd name="T51" fmla="*/ 48 h 65"/>
                <a:gd name="T52" fmla="*/ 1686 w 2128"/>
                <a:gd name="T53" fmla="*/ 51 h 65"/>
                <a:gd name="T54" fmla="*/ 1712 w 2128"/>
                <a:gd name="T55" fmla="*/ 52 h 65"/>
                <a:gd name="T56" fmla="*/ 1782 w 2128"/>
                <a:gd name="T57" fmla="*/ 51 h 65"/>
                <a:gd name="T58" fmla="*/ 1841 w 2128"/>
                <a:gd name="T59" fmla="*/ 50 h 65"/>
                <a:gd name="T60" fmla="*/ 1937 w 2128"/>
                <a:gd name="T61" fmla="*/ 48 h 65"/>
                <a:gd name="T62" fmla="*/ 2072 w 2128"/>
                <a:gd name="T63" fmla="*/ 47 h 65"/>
                <a:gd name="T64" fmla="*/ 2104 w 2128"/>
                <a:gd name="T65" fmla="*/ 42 h 65"/>
                <a:gd name="T66" fmla="*/ 2120 w 2128"/>
                <a:gd name="T67" fmla="*/ 27 h 65"/>
                <a:gd name="T68" fmla="*/ 2127 w 2128"/>
                <a:gd name="T69" fmla="*/ 40 h 65"/>
                <a:gd name="T70" fmla="*/ 2124 w 2128"/>
                <a:gd name="T71" fmla="*/ 51 h 65"/>
                <a:gd name="T72" fmla="*/ 2107 w 2128"/>
                <a:gd name="T73" fmla="*/ 61 h 65"/>
                <a:gd name="T74" fmla="*/ 1972 w 2128"/>
                <a:gd name="T75" fmla="*/ 61 h 65"/>
                <a:gd name="T76" fmla="*/ 1854 w 2128"/>
                <a:gd name="T77" fmla="*/ 63 h 65"/>
                <a:gd name="T78" fmla="*/ 1800 w 2128"/>
                <a:gd name="T79" fmla="*/ 64 h 65"/>
                <a:gd name="T80" fmla="*/ 1739 w 2128"/>
                <a:gd name="T81" fmla="*/ 64 h 65"/>
                <a:gd name="T82" fmla="*/ 1628 w 2128"/>
                <a:gd name="T83" fmla="*/ 60 h 65"/>
                <a:gd name="T84" fmla="*/ 1493 w 2128"/>
                <a:gd name="T85" fmla="*/ 59 h 65"/>
                <a:gd name="T86" fmla="*/ 1382 w 2128"/>
                <a:gd name="T87" fmla="*/ 61 h 65"/>
                <a:gd name="T88" fmla="*/ 1310 w 2128"/>
                <a:gd name="T89" fmla="*/ 61 h 65"/>
                <a:gd name="T90" fmla="*/ 1256 w 2128"/>
                <a:gd name="T91" fmla="*/ 61 h 65"/>
                <a:gd name="T92" fmla="*/ 1212 w 2128"/>
                <a:gd name="T93" fmla="*/ 62 h 65"/>
                <a:gd name="T94" fmla="*/ 1163 w 2128"/>
                <a:gd name="T95" fmla="*/ 60 h 65"/>
                <a:gd name="T96" fmla="*/ 1106 w 2128"/>
                <a:gd name="T97" fmla="*/ 63 h 65"/>
                <a:gd name="T98" fmla="*/ 1030 w 2128"/>
                <a:gd name="T99" fmla="*/ 62 h 65"/>
                <a:gd name="T100" fmla="*/ 971 w 2128"/>
                <a:gd name="T101" fmla="*/ 62 h 65"/>
                <a:gd name="T102" fmla="*/ 885 w 2128"/>
                <a:gd name="T103" fmla="*/ 64 h 65"/>
                <a:gd name="T104" fmla="*/ 784 w 2128"/>
                <a:gd name="T105" fmla="*/ 64 h 65"/>
                <a:gd name="T106" fmla="*/ 692 w 2128"/>
                <a:gd name="T107" fmla="*/ 64 h 65"/>
                <a:gd name="T108" fmla="*/ 609 w 2128"/>
                <a:gd name="T109" fmla="*/ 61 h 65"/>
                <a:gd name="T110" fmla="*/ 534 w 2128"/>
                <a:gd name="T111" fmla="*/ 62 h 65"/>
                <a:gd name="T112" fmla="*/ 401 w 2128"/>
                <a:gd name="T113" fmla="*/ 63 h 65"/>
                <a:gd name="T114" fmla="*/ 256 w 2128"/>
                <a:gd name="T115" fmla="*/ 62 h 65"/>
                <a:gd name="T116" fmla="*/ 19 w 2128"/>
                <a:gd name="T117" fmla="*/ 61 h 65"/>
                <a:gd name="T118" fmla="*/ 1 w 2128"/>
                <a:gd name="T119" fmla="*/ 49 h 65"/>
                <a:gd name="T120" fmla="*/ 0 w 2128"/>
                <a:gd name="T121" fmla="*/ 32 h 6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2128" h="65">
                  <a:moveTo>
                    <a:pt x="0" y="32"/>
                  </a:moveTo>
                  <a:lnTo>
                    <a:pt x="0" y="15"/>
                  </a:lnTo>
                  <a:lnTo>
                    <a:pt x="0" y="0"/>
                  </a:lnTo>
                  <a:lnTo>
                    <a:pt x="6" y="12"/>
                  </a:lnTo>
                  <a:lnTo>
                    <a:pt x="7" y="22"/>
                  </a:lnTo>
                  <a:lnTo>
                    <a:pt x="8" y="40"/>
                  </a:lnTo>
                  <a:lnTo>
                    <a:pt x="15" y="49"/>
                  </a:lnTo>
                  <a:lnTo>
                    <a:pt x="27" y="52"/>
                  </a:lnTo>
                  <a:lnTo>
                    <a:pt x="40" y="50"/>
                  </a:lnTo>
                  <a:lnTo>
                    <a:pt x="59" y="49"/>
                  </a:lnTo>
                  <a:lnTo>
                    <a:pt x="91" y="48"/>
                  </a:lnTo>
                  <a:lnTo>
                    <a:pt x="110" y="49"/>
                  </a:lnTo>
                  <a:lnTo>
                    <a:pt x="127" y="49"/>
                  </a:lnTo>
                  <a:lnTo>
                    <a:pt x="162" y="50"/>
                  </a:lnTo>
                  <a:lnTo>
                    <a:pt x="175" y="51"/>
                  </a:lnTo>
                  <a:lnTo>
                    <a:pt x="192" y="51"/>
                  </a:lnTo>
                  <a:lnTo>
                    <a:pt x="219" y="49"/>
                  </a:lnTo>
                  <a:lnTo>
                    <a:pt x="248" y="48"/>
                  </a:lnTo>
                  <a:lnTo>
                    <a:pt x="284" y="48"/>
                  </a:lnTo>
                  <a:lnTo>
                    <a:pt x="327" y="51"/>
                  </a:lnTo>
                  <a:lnTo>
                    <a:pt x="383" y="53"/>
                  </a:lnTo>
                  <a:lnTo>
                    <a:pt x="413" y="51"/>
                  </a:lnTo>
                  <a:lnTo>
                    <a:pt x="431" y="53"/>
                  </a:lnTo>
                  <a:lnTo>
                    <a:pt x="479" y="53"/>
                  </a:lnTo>
                  <a:lnTo>
                    <a:pt x="496" y="50"/>
                  </a:lnTo>
                  <a:lnTo>
                    <a:pt x="517" y="52"/>
                  </a:lnTo>
                  <a:lnTo>
                    <a:pt x="574" y="52"/>
                  </a:lnTo>
                  <a:lnTo>
                    <a:pt x="645" y="53"/>
                  </a:lnTo>
                  <a:lnTo>
                    <a:pt x="669" y="51"/>
                  </a:lnTo>
                  <a:lnTo>
                    <a:pt x="725" y="49"/>
                  </a:lnTo>
                  <a:lnTo>
                    <a:pt x="762" y="48"/>
                  </a:lnTo>
                  <a:lnTo>
                    <a:pt x="805" y="50"/>
                  </a:lnTo>
                  <a:lnTo>
                    <a:pt x="835" y="52"/>
                  </a:lnTo>
                  <a:lnTo>
                    <a:pt x="869" y="50"/>
                  </a:lnTo>
                  <a:lnTo>
                    <a:pt x="929" y="52"/>
                  </a:lnTo>
                  <a:lnTo>
                    <a:pt x="968" y="49"/>
                  </a:lnTo>
                  <a:lnTo>
                    <a:pt x="1005" y="49"/>
                  </a:lnTo>
                  <a:lnTo>
                    <a:pt x="1044" y="46"/>
                  </a:lnTo>
                  <a:lnTo>
                    <a:pt x="1093" y="50"/>
                  </a:lnTo>
                  <a:lnTo>
                    <a:pt x="1157" y="47"/>
                  </a:lnTo>
                  <a:lnTo>
                    <a:pt x="1230" y="47"/>
                  </a:lnTo>
                  <a:lnTo>
                    <a:pt x="1295" y="49"/>
                  </a:lnTo>
                  <a:lnTo>
                    <a:pt x="1334" y="46"/>
                  </a:lnTo>
                  <a:lnTo>
                    <a:pt x="1377" y="46"/>
                  </a:lnTo>
                  <a:lnTo>
                    <a:pt x="1394" y="50"/>
                  </a:lnTo>
                  <a:lnTo>
                    <a:pt x="1412" y="51"/>
                  </a:lnTo>
                  <a:lnTo>
                    <a:pt x="1469" y="49"/>
                  </a:lnTo>
                  <a:lnTo>
                    <a:pt x="1519" y="51"/>
                  </a:lnTo>
                  <a:lnTo>
                    <a:pt x="1587" y="51"/>
                  </a:lnTo>
                  <a:lnTo>
                    <a:pt x="1606" y="51"/>
                  </a:lnTo>
                  <a:lnTo>
                    <a:pt x="1619" y="51"/>
                  </a:lnTo>
                  <a:lnTo>
                    <a:pt x="1636" y="48"/>
                  </a:lnTo>
                  <a:lnTo>
                    <a:pt x="1670" y="50"/>
                  </a:lnTo>
                  <a:lnTo>
                    <a:pt x="1686" y="51"/>
                  </a:lnTo>
                  <a:lnTo>
                    <a:pt x="1698" y="50"/>
                  </a:lnTo>
                  <a:lnTo>
                    <a:pt x="1712" y="52"/>
                  </a:lnTo>
                  <a:lnTo>
                    <a:pt x="1739" y="49"/>
                  </a:lnTo>
                  <a:lnTo>
                    <a:pt x="1782" y="51"/>
                  </a:lnTo>
                  <a:lnTo>
                    <a:pt x="1824" y="48"/>
                  </a:lnTo>
                  <a:lnTo>
                    <a:pt x="1841" y="50"/>
                  </a:lnTo>
                  <a:lnTo>
                    <a:pt x="1859" y="50"/>
                  </a:lnTo>
                  <a:lnTo>
                    <a:pt x="1937" y="48"/>
                  </a:lnTo>
                  <a:lnTo>
                    <a:pt x="2013" y="50"/>
                  </a:lnTo>
                  <a:lnTo>
                    <a:pt x="2072" y="47"/>
                  </a:lnTo>
                  <a:lnTo>
                    <a:pt x="2092" y="45"/>
                  </a:lnTo>
                  <a:lnTo>
                    <a:pt x="2104" y="42"/>
                  </a:lnTo>
                  <a:lnTo>
                    <a:pt x="2113" y="36"/>
                  </a:lnTo>
                  <a:lnTo>
                    <a:pt x="2120" y="27"/>
                  </a:lnTo>
                  <a:lnTo>
                    <a:pt x="2127" y="14"/>
                  </a:lnTo>
                  <a:lnTo>
                    <a:pt x="2127" y="40"/>
                  </a:lnTo>
                  <a:lnTo>
                    <a:pt x="2127" y="47"/>
                  </a:lnTo>
                  <a:lnTo>
                    <a:pt x="2124" y="51"/>
                  </a:lnTo>
                  <a:lnTo>
                    <a:pt x="2118" y="57"/>
                  </a:lnTo>
                  <a:lnTo>
                    <a:pt x="2107" y="61"/>
                  </a:lnTo>
                  <a:lnTo>
                    <a:pt x="2029" y="64"/>
                  </a:lnTo>
                  <a:lnTo>
                    <a:pt x="1972" y="61"/>
                  </a:lnTo>
                  <a:lnTo>
                    <a:pt x="1945" y="63"/>
                  </a:lnTo>
                  <a:lnTo>
                    <a:pt x="1854" y="63"/>
                  </a:lnTo>
                  <a:lnTo>
                    <a:pt x="1828" y="62"/>
                  </a:lnTo>
                  <a:lnTo>
                    <a:pt x="1800" y="64"/>
                  </a:lnTo>
                  <a:lnTo>
                    <a:pt x="1772" y="62"/>
                  </a:lnTo>
                  <a:lnTo>
                    <a:pt x="1739" y="64"/>
                  </a:lnTo>
                  <a:lnTo>
                    <a:pt x="1653" y="63"/>
                  </a:lnTo>
                  <a:lnTo>
                    <a:pt x="1628" y="60"/>
                  </a:lnTo>
                  <a:lnTo>
                    <a:pt x="1547" y="63"/>
                  </a:lnTo>
                  <a:lnTo>
                    <a:pt x="1493" y="59"/>
                  </a:lnTo>
                  <a:lnTo>
                    <a:pt x="1430" y="63"/>
                  </a:lnTo>
                  <a:lnTo>
                    <a:pt x="1382" y="61"/>
                  </a:lnTo>
                  <a:lnTo>
                    <a:pt x="1336" y="63"/>
                  </a:lnTo>
                  <a:lnTo>
                    <a:pt x="1310" y="61"/>
                  </a:lnTo>
                  <a:lnTo>
                    <a:pt x="1287" y="61"/>
                  </a:lnTo>
                  <a:lnTo>
                    <a:pt x="1256" y="61"/>
                  </a:lnTo>
                  <a:lnTo>
                    <a:pt x="1235" y="60"/>
                  </a:lnTo>
                  <a:lnTo>
                    <a:pt x="1212" y="62"/>
                  </a:lnTo>
                  <a:lnTo>
                    <a:pt x="1188" y="60"/>
                  </a:lnTo>
                  <a:lnTo>
                    <a:pt x="1163" y="60"/>
                  </a:lnTo>
                  <a:lnTo>
                    <a:pt x="1134" y="62"/>
                  </a:lnTo>
                  <a:lnTo>
                    <a:pt x="1106" y="63"/>
                  </a:lnTo>
                  <a:lnTo>
                    <a:pt x="1075" y="63"/>
                  </a:lnTo>
                  <a:lnTo>
                    <a:pt x="1030" y="62"/>
                  </a:lnTo>
                  <a:lnTo>
                    <a:pt x="998" y="63"/>
                  </a:lnTo>
                  <a:lnTo>
                    <a:pt x="971" y="62"/>
                  </a:lnTo>
                  <a:lnTo>
                    <a:pt x="945" y="62"/>
                  </a:lnTo>
                  <a:lnTo>
                    <a:pt x="885" y="64"/>
                  </a:lnTo>
                  <a:lnTo>
                    <a:pt x="837" y="61"/>
                  </a:lnTo>
                  <a:lnTo>
                    <a:pt x="784" y="64"/>
                  </a:lnTo>
                  <a:lnTo>
                    <a:pt x="740" y="62"/>
                  </a:lnTo>
                  <a:lnTo>
                    <a:pt x="692" y="64"/>
                  </a:lnTo>
                  <a:lnTo>
                    <a:pt x="652" y="62"/>
                  </a:lnTo>
                  <a:lnTo>
                    <a:pt x="609" y="61"/>
                  </a:lnTo>
                  <a:lnTo>
                    <a:pt x="569" y="62"/>
                  </a:lnTo>
                  <a:lnTo>
                    <a:pt x="534" y="62"/>
                  </a:lnTo>
                  <a:lnTo>
                    <a:pt x="431" y="62"/>
                  </a:lnTo>
                  <a:lnTo>
                    <a:pt x="401" y="63"/>
                  </a:lnTo>
                  <a:lnTo>
                    <a:pt x="311" y="62"/>
                  </a:lnTo>
                  <a:lnTo>
                    <a:pt x="256" y="62"/>
                  </a:lnTo>
                  <a:lnTo>
                    <a:pt x="103" y="61"/>
                  </a:lnTo>
                  <a:lnTo>
                    <a:pt x="19" y="61"/>
                  </a:lnTo>
                  <a:lnTo>
                    <a:pt x="4" y="56"/>
                  </a:lnTo>
                  <a:lnTo>
                    <a:pt x="1" y="49"/>
                  </a:lnTo>
                  <a:lnTo>
                    <a:pt x="0" y="41"/>
                  </a:lnTo>
                  <a:lnTo>
                    <a:pt x="0" y="32"/>
                  </a:lnTo>
                </a:path>
              </a:pathLst>
            </a:custGeom>
            <a:solidFill>
              <a:schemeClr val="bg1"/>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defTabSz="914400" fontAlgn="base">
                <a:spcBef>
                  <a:spcPct val="0"/>
                </a:spcBef>
                <a:spcAft>
                  <a:spcPct val="0"/>
                </a:spcAft>
                <a:defRPr/>
              </a:pPr>
              <a:endParaRPr lang="en-US" sz="2400">
                <a:solidFill>
                  <a:srgbClr val="FFFFCC"/>
                </a:solidFill>
                <a:effectLst>
                  <a:outerShdw blurRad="38100" dist="38100" dir="2700000" algn="tl">
                    <a:srgbClr val="000000">
                      <a:alpha val="43137"/>
                    </a:srgbClr>
                  </a:outerShdw>
                </a:effectLst>
                <a:latin typeface="Times New Roman" charset="0"/>
                <a:ea typeface="ＭＳ Ｐゴシック" charset="0"/>
                <a:cs typeface="ＭＳ Ｐゴシック" charset="0"/>
              </a:endParaRPr>
            </a:p>
          </p:txBody>
        </p:sp>
      </p:grpSp>
      <p:sp>
        <p:nvSpPr>
          <p:cNvPr id="2075" name="Rectangle 27"/>
          <p:cNvSpPr>
            <a:spLocks noGrp="1" noChangeArrowheads="1"/>
          </p:cNvSpPr>
          <p:nvPr>
            <p:ph type="dt" sz="half" idx="2"/>
          </p:nvPr>
        </p:nvSpPr>
        <p:spPr bwMode="auto">
          <a:xfrm>
            <a:off x="6858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defRPr sz="1400">
                <a:effectLst/>
                <a:latin typeface="Times New Roman" pitchFamily="24" charset="0"/>
                <a:ea typeface="+mn-ea"/>
                <a:cs typeface="+mn-cs"/>
              </a:defRPr>
            </a:lvl1pPr>
          </a:lstStyle>
          <a:p>
            <a:pPr defTabSz="914400" fontAlgn="base">
              <a:spcBef>
                <a:spcPct val="0"/>
              </a:spcBef>
              <a:spcAft>
                <a:spcPct val="0"/>
              </a:spcAft>
              <a:defRPr/>
            </a:pPr>
            <a:endParaRPr lang="en-US">
              <a:solidFill>
                <a:srgbClr val="FFFFCC"/>
              </a:solidFill>
            </a:endParaRPr>
          </a:p>
        </p:txBody>
      </p:sp>
      <p:sp>
        <p:nvSpPr>
          <p:cNvPr id="2076" name="Rectangle 28"/>
          <p:cNvSpPr>
            <a:spLocks noGrp="1" noChangeArrowheads="1"/>
          </p:cNvSpPr>
          <p:nvPr>
            <p:ph type="ftr" sz="quarter" idx="3"/>
          </p:nvPr>
        </p:nvSpPr>
        <p:spPr bwMode="auto">
          <a:xfrm>
            <a:off x="3124200" y="6248400"/>
            <a:ext cx="28956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ctr">
              <a:defRPr sz="1400">
                <a:effectLst/>
                <a:latin typeface="Times New Roman" pitchFamily="24" charset="0"/>
                <a:ea typeface="+mn-ea"/>
                <a:cs typeface="+mn-cs"/>
              </a:defRPr>
            </a:lvl1pPr>
          </a:lstStyle>
          <a:p>
            <a:pPr defTabSz="914400" fontAlgn="base">
              <a:spcBef>
                <a:spcPct val="0"/>
              </a:spcBef>
              <a:spcAft>
                <a:spcPct val="0"/>
              </a:spcAft>
              <a:defRPr/>
            </a:pPr>
            <a:endParaRPr lang="en-US">
              <a:solidFill>
                <a:srgbClr val="FFFFCC"/>
              </a:solidFill>
            </a:endParaRPr>
          </a:p>
        </p:txBody>
      </p:sp>
      <p:sp>
        <p:nvSpPr>
          <p:cNvPr id="2077" name="Rectangle 29"/>
          <p:cNvSpPr>
            <a:spLocks noGrp="1" noChangeArrowheads="1"/>
          </p:cNvSpPr>
          <p:nvPr>
            <p:ph type="sldNum" sz="quarter" idx="4"/>
          </p:nvPr>
        </p:nvSpPr>
        <p:spPr bwMode="auto">
          <a:xfrm>
            <a:off x="65532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r">
              <a:defRPr sz="1400">
                <a:effectLst/>
              </a:defRPr>
            </a:lvl1pPr>
          </a:lstStyle>
          <a:p>
            <a:pPr defTabSz="914400" fontAlgn="base">
              <a:spcBef>
                <a:spcPct val="0"/>
              </a:spcBef>
              <a:spcAft>
                <a:spcPct val="0"/>
              </a:spcAft>
              <a:defRPr/>
            </a:pPr>
            <a:fld id="{4E849A14-6D88-1E4B-B6A7-9ABB13B14B54}" type="slidenum">
              <a:rPr lang="en-US">
                <a:solidFill>
                  <a:srgbClr val="FFFFCC"/>
                </a:solidFill>
                <a:latin typeface="Times New Roman" charset="0"/>
                <a:ea typeface="ＭＳ Ｐゴシック" charset="0"/>
                <a:cs typeface="ＭＳ Ｐゴシック" charset="0"/>
              </a:rPr>
              <a:pPr defTabSz="914400" fontAlgn="base">
                <a:spcBef>
                  <a:spcPct val="0"/>
                </a:spcBef>
                <a:spcAft>
                  <a:spcPct val="0"/>
                </a:spcAft>
                <a:defRPr/>
              </a:pPr>
              <a:t>‹#›</a:t>
            </a:fld>
            <a:endParaRPr lang="en-US">
              <a:solidFill>
                <a:srgbClr val="FFFFCC"/>
              </a:solidFill>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4002149376"/>
      </p:ext>
    </p:extLst>
  </p:cSld>
  <p:clrMap bg1="dk2" tx1="lt1" bg2="dk1" tx2="lt2" accent1="accent1" accent2="accent2" accent3="accent3" accent4="accent4" accent5="accent5" accent6="accent6" hlink="hlink" folHlink="folHlink"/>
  <p:sldLayoutIdLst>
    <p:sldLayoutId id="2147483913" r:id="rId1"/>
    <p:sldLayoutId id="2147483914" r:id="rId2"/>
    <p:sldLayoutId id="2147483915" r:id="rId3"/>
    <p:sldLayoutId id="2147483916" r:id="rId4"/>
    <p:sldLayoutId id="2147483917" r:id="rId5"/>
    <p:sldLayoutId id="2147483918" r:id="rId6"/>
    <p:sldLayoutId id="2147483919" r:id="rId7"/>
    <p:sldLayoutId id="2147483920" r:id="rId8"/>
    <p:sldLayoutId id="2147483921" r:id="rId9"/>
    <p:sldLayoutId id="2147483922" r:id="rId10"/>
    <p:sldLayoutId id="2147483923" r:id="rId11"/>
    <p:sldLayoutId id="2147483924" r:id="rId12"/>
  </p:sldLayoutIdLst>
  <p:txStyles>
    <p:titleStyle>
      <a:lvl1pPr algn="ctr" rtl="0" eaLnBrk="0" fontAlgn="base" hangingPunct="0">
        <a:spcBef>
          <a:spcPct val="0"/>
        </a:spcBef>
        <a:spcAft>
          <a:spcPct val="0"/>
        </a:spcAft>
        <a:defRPr sz="4400" b="1">
          <a:solidFill>
            <a:schemeClr val="tx2"/>
          </a:solidFill>
          <a:effectLst>
            <a:outerShdw blurRad="38100" dist="38100" dir="2700000" algn="tl">
              <a:srgbClr val="000000">
                <a:alpha val="43137"/>
              </a:srgbClr>
            </a:outerShdw>
          </a:effectLst>
          <a:latin typeface="Arial"/>
          <a:ea typeface="ＭＳ Ｐゴシック" pitchFamily="24" charset="-128"/>
          <a:cs typeface="Arial"/>
        </a:defRPr>
      </a:lvl1pPr>
      <a:lvl2pPr algn="ctr" rtl="0" eaLnBrk="0" fontAlgn="base" hangingPunct="0">
        <a:spcBef>
          <a:spcPct val="0"/>
        </a:spcBef>
        <a:spcAft>
          <a:spcPct val="0"/>
        </a:spcAft>
        <a:defRPr sz="4400" b="1">
          <a:solidFill>
            <a:schemeClr val="tx2"/>
          </a:solidFill>
          <a:latin typeface="Arial" charset="0"/>
          <a:ea typeface="ＭＳ Ｐゴシック" pitchFamily="24" charset="-128"/>
          <a:cs typeface="Arial" charset="0"/>
        </a:defRPr>
      </a:lvl2pPr>
      <a:lvl3pPr algn="ctr" rtl="0" eaLnBrk="0" fontAlgn="base" hangingPunct="0">
        <a:spcBef>
          <a:spcPct val="0"/>
        </a:spcBef>
        <a:spcAft>
          <a:spcPct val="0"/>
        </a:spcAft>
        <a:defRPr sz="4400" b="1">
          <a:solidFill>
            <a:schemeClr val="tx2"/>
          </a:solidFill>
          <a:latin typeface="Arial" charset="0"/>
          <a:ea typeface="ＭＳ Ｐゴシック" pitchFamily="24" charset="-128"/>
          <a:cs typeface="Arial" charset="0"/>
        </a:defRPr>
      </a:lvl3pPr>
      <a:lvl4pPr algn="ctr" rtl="0" eaLnBrk="0" fontAlgn="base" hangingPunct="0">
        <a:spcBef>
          <a:spcPct val="0"/>
        </a:spcBef>
        <a:spcAft>
          <a:spcPct val="0"/>
        </a:spcAft>
        <a:defRPr sz="4400" b="1">
          <a:solidFill>
            <a:schemeClr val="tx2"/>
          </a:solidFill>
          <a:latin typeface="Arial" charset="0"/>
          <a:ea typeface="ＭＳ Ｐゴシック" pitchFamily="24" charset="-128"/>
          <a:cs typeface="Arial" charset="0"/>
        </a:defRPr>
      </a:lvl4pPr>
      <a:lvl5pPr algn="ctr" rtl="0" eaLnBrk="0" fontAlgn="base" hangingPunct="0">
        <a:spcBef>
          <a:spcPct val="0"/>
        </a:spcBef>
        <a:spcAft>
          <a:spcPct val="0"/>
        </a:spcAft>
        <a:defRPr sz="4400" b="1">
          <a:solidFill>
            <a:schemeClr val="tx2"/>
          </a:solidFill>
          <a:latin typeface="Arial" charset="0"/>
          <a:ea typeface="ＭＳ Ｐゴシック" pitchFamily="24" charset="-128"/>
          <a:cs typeface="Arial" charset="0"/>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SzPct val="75000"/>
        <a:buFont typeface="Wingdings" charset="0"/>
        <a:buChar char="v"/>
        <a:defRPr sz="3200" b="1">
          <a:solidFill>
            <a:schemeClr val="tx1"/>
          </a:solidFill>
          <a:effectLst>
            <a:outerShdw blurRad="38100" dist="38100" dir="2700000" algn="tl">
              <a:srgbClr val="000000">
                <a:alpha val="43137"/>
              </a:srgbClr>
            </a:outerShdw>
          </a:effectLst>
          <a:latin typeface="Arial"/>
          <a:ea typeface="ＭＳ Ｐゴシック" pitchFamily="24" charset="-128"/>
          <a:cs typeface="Arial"/>
        </a:defRPr>
      </a:lvl1pPr>
      <a:lvl2pPr marL="742950" indent="-285750" algn="l" rtl="0" eaLnBrk="0" fontAlgn="base" hangingPunct="0">
        <a:spcBef>
          <a:spcPct val="20000"/>
        </a:spcBef>
        <a:spcAft>
          <a:spcPct val="0"/>
        </a:spcAft>
        <a:buSzPct val="75000"/>
        <a:buFont typeface="Wingdings" charset="0"/>
        <a:buChar char="v"/>
        <a:defRPr sz="2800" b="1">
          <a:solidFill>
            <a:schemeClr val="tx1"/>
          </a:solidFill>
          <a:effectLst>
            <a:outerShdw blurRad="38100" dist="38100" dir="2700000" algn="tl">
              <a:srgbClr val="000000">
                <a:alpha val="43137"/>
              </a:srgbClr>
            </a:outerShdw>
          </a:effectLst>
          <a:latin typeface="Arial"/>
          <a:ea typeface="ＭＳ Ｐゴシック" pitchFamily="-111" charset="-128"/>
          <a:cs typeface="Arial"/>
        </a:defRPr>
      </a:lvl2pPr>
      <a:lvl3pPr marL="1143000" indent="-228600" algn="l" rtl="0" eaLnBrk="0" fontAlgn="base" hangingPunct="0">
        <a:spcBef>
          <a:spcPct val="20000"/>
        </a:spcBef>
        <a:spcAft>
          <a:spcPct val="0"/>
        </a:spcAft>
        <a:buSzPct val="75000"/>
        <a:buFont typeface="Wingdings" charset="0"/>
        <a:buChar char="v"/>
        <a:defRPr sz="2400" b="1">
          <a:solidFill>
            <a:schemeClr val="tx1"/>
          </a:solidFill>
          <a:effectLst>
            <a:outerShdw blurRad="38100" dist="38100" dir="2700000" algn="tl">
              <a:srgbClr val="000000">
                <a:alpha val="43137"/>
              </a:srgbClr>
            </a:outerShdw>
          </a:effectLst>
          <a:latin typeface="Arial"/>
          <a:ea typeface="ＭＳ Ｐゴシック" pitchFamily="-111" charset="-128"/>
          <a:cs typeface="Arial"/>
        </a:defRPr>
      </a:lvl3pPr>
      <a:lvl4pPr marL="1600200" indent="-228600" algn="l" rtl="0" eaLnBrk="0" fontAlgn="base" hangingPunct="0">
        <a:spcBef>
          <a:spcPct val="20000"/>
        </a:spcBef>
        <a:spcAft>
          <a:spcPct val="0"/>
        </a:spcAft>
        <a:buSzPct val="75000"/>
        <a:buFont typeface="Wingdings" charset="0"/>
        <a:buChar char="v"/>
        <a:defRPr sz="2000" b="1">
          <a:solidFill>
            <a:schemeClr val="tx1"/>
          </a:solidFill>
          <a:effectLst>
            <a:outerShdw blurRad="38100" dist="38100" dir="2700000" algn="tl">
              <a:srgbClr val="000000">
                <a:alpha val="43137"/>
              </a:srgbClr>
            </a:outerShdw>
          </a:effectLst>
          <a:latin typeface="Arial"/>
          <a:ea typeface="ＭＳ Ｐゴシック" pitchFamily="-111" charset="-128"/>
          <a:cs typeface="Arial"/>
        </a:defRPr>
      </a:lvl4pPr>
      <a:lvl5pPr marL="2057400" indent="-228600" algn="l" rtl="0" eaLnBrk="0" fontAlgn="base" hangingPunct="0">
        <a:spcBef>
          <a:spcPct val="20000"/>
        </a:spcBef>
        <a:spcAft>
          <a:spcPct val="0"/>
        </a:spcAft>
        <a:buSzPct val="75000"/>
        <a:buFont typeface="Wingdings" charset="0"/>
        <a:buChar char="v"/>
        <a:defRPr sz="2000" b="1">
          <a:solidFill>
            <a:schemeClr val="tx1"/>
          </a:solidFill>
          <a:effectLst>
            <a:outerShdw blurRad="38100" dist="38100" dir="2700000" algn="tl">
              <a:srgbClr val="000000">
                <a:alpha val="43137"/>
              </a:srgbClr>
            </a:outerShdw>
          </a:effectLst>
          <a:latin typeface="Arial"/>
          <a:ea typeface="ＭＳ Ｐゴシック" pitchFamily="-111" charset="-128"/>
          <a:cs typeface="Arial"/>
        </a:defRPr>
      </a:lvl5pPr>
      <a:lvl6pPr marL="2514600" indent="-228600" algn="l" rtl="0" fontAlgn="base">
        <a:spcBef>
          <a:spcPct val="20000"/>
        </a:spcBef>
        <a:spcAft>
          <a:spcPct val="0"/>
        </a:spcAft>
        <a:buSzPct val="75000"/>
        <a:buFont typeface="Wingdings" pitchFamily="-111" charset="2"/>
        <a:buChar char="v"/>
        <a:defRPr sz="2000">
          <a:solidFill>
            <a:schemeClr val="tx1"/>
          </a:solidFill>
          <a:latin typeface="+mn-lt"/>
          <a:ea typeface="ＭＳ Ｐゴシック" pitchFamily="-111" charset="-128"/>
        </a:defRPr>
      </a:lvl6pPr>
      <a:lvl7pPr marL="2971800" indent="-228600" algn="l" rtl="0" fontAlgn="base">
        <a:spcBef>
          <a:spcPct val="20000"/>
        </a:spcBef>
        <a:spcAft>
          <a:spcPct val="0"/>
        </a:spcAft>
        <a:buSzPct val="75000"/>
        <a:buFont typeface="Wingdings" pitchFamily="-111" charset="2"/>
        <a:buChar char="v"/>
        <a:defRPr sz="2000">
          <a:solidFill>
            <a:schemeClr val="tx1"/>
          </a:solidFill>
          <a:latin typeface="+mn-lt"/>
          <a:ea typeface="ＭＳ Ｐゴシック" pitchFamily="-111" charset="-128"/>
        </a:defRPr>
      </a:lvl7pPr>
      <a:lvl8pPr marL="3429000" indent="-228600" algn="l" rtl="0" fontAlgn="base">
        <a:spcBef>
          <a:spcPct val="20000"/>
        </a:spcBef>
        <a:spcAft>
          <a:spcPct val="0"/>
        </a:spcAft>
        <a:buSzPct val="75000"/>
        <a:buFont typeface="Wingdings" pitchFamily="-111" charset="2"/>
        <a:buChar char="v"/>
        <a:defRPr sz="2000">
          <a:solidFill>
            <a:schemeClr val="tx1"/>
          </a:solidFill>
          <a:latin typeface="+mn-lt"/>
          <a:ea typeface="ＭＳ Ｐゴシック" pitchFamily="-111" charset="-128"/>
        </a:defRPr>
      </a:lvl8pPr>
      <a:lvl9pPr marL="3886200" indent="-228600" algn="l" rtl="0" fontAlgn="base">
        <a:spcBef>
          <a:spcPct val="20000"/>
        </a:spcBef>
        <a:spcAft>
          <a:spcPct val="0"/>
        </a:spcAft>
        <a:buSzPct val="75000"/>
        <a:buFont typeface="Wingdings" pitchFamily="-111" charset="2"/>
        <a:buChar char="v"/>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9.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57647"/>
                <a:invGamma/>
              </a:schemeClr>
            </a:gs>
            <a:gs pos="100000">
              <a:schemeClr val="bg1"/>
            </a:gs>
          </a:gsLst>
          <a:lin ang="2700000" scaled="1"/>
        </a:gradFill>
        <a:effectLst/>
      </p:bgPr>
    </p:bg>
    <p:spTree>
      <p:nvGrpSpPr>
        <p:cNvPr id="1" name=""/>
        <p:cNvGrpSpPr/>
        <p:nvPr/>
      </p:nvGrpSpPr>
      <p:grpSpPr>
        <a:xfrm>
          <a:off x="0" y="0"/>
          <a:ext cx="0" cy="0"/>
          <a:chOff x="0" y="0"/>
          <a:chExt cx="0" cy="0"/>
        </a:xfrm>
      </p:grpSpPr>
      <p:grpSp>
        <p:nvGrpSpPr>
          <p:cNvPr id="1026" name="Group 2"/>
          <p:cNvGrpSpPr>
            <a:grpSpLocks/>
          </p:cNvGrpSpPr>
          <p:nvPr/>
        </p:nvGrpSpPr>
        <p:grpSpPr bwMode="auto">
          <a:xfrm>
            <a:off x="0" y="0"/>
            <a:ext cx="9144000" cy="6856413"/>
            <a:chOff x="0" y="0"/>
            <a:chExt cx="5760" cy="4319"/>
          </a:xfrm>
        </p:grpSpPr>
        <p:sp>
          <p:nvSpPr>
            <p:cNvPr id="23555" name="Freeform 3"/>
            <p:cNvSpPr>
              <a:spLocks/>
            </p:cNvSpPr>
            <p:nvPr/>
          </p:nvSpPr>
          <p:spPr bwMode="hidden">
            <a:xfrm>
              <a:off x="0" y="12"/>
              <a:ext cx="5758" cy="3273"/>
            </a:xfrm>
            <a:custGeom>
              <a:avLst/>
              <a:gdLst/>
              <a:ahLst/>
              <a:cxnLst>
                <a:cxn ang="0">
                  <a:pos x="3193" y="1816"/>
                </a:cxn>
                <a:cxn ang="0">
                  <a:pos x="0" y="0"/>
                </a:cxn>
                <a:cxn ang="0">
                  <a:pos x="0" y="522"/>
                </a:cxn>
                <a:cxn ang="0">
                  <a:pos x="3037" y="1978"/>
                </a:cxn>
                <a:cxn ang="0">
                  <a:pos x="5740" y="3273"/>
                </a:cxn>
                <a:cxn ang="0">
                  <a:pos x="5740" y="3267"/>
                </a:cxn>
                <a:cxn ang="0">
                  <a:pos x="3193" y="1816"/>
                </a:cxn>
                <a:cxn ang="0">
                  <a:pos x="3193" y="1816"/>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112" charset="0"/>
                <a:ea typeface="ＭＳ Ｐゴシック" charset="0"/>
                <a:cs typeface="ＭＳ Ｐゴシック" charset="0"/>
              </a:endParaRPr>
            </a:p>
          </p:txBody>
        </p:sp>
        <p:sp>
          <p:nvSpPr>
            <p:cNvPr id="23556" name="Freeform 4"/>
            <p:cNvSpPr>
              <a:spLocks/>
            </p:cNvSpPr>
            <p:nvPr/>
          </p:nvSpPr>
          <p:spPr bwMode="hidden">
            <a:xfrm>
              <a:off x="149" y="0"/>
              <a:ext cx="5609" cy="3243"/>
            </a:xfrm>
            <a:custGeom>
              <a:avLst/>
              <a:gdLst/>
              <a:ahLst/>
              <a:cxnLst>
                <a:cxn ang="0">
                  <a:pos x="3163" y="1714"/>
                </a:cxn>
                <a:cxn ang="0">
                  <a:pos x="431" y="0"/>
                </a:cxn>
                <a:cxn ang="0">
                  <a:pos x="0" y="0"/>
                </a:cxn>
                <a:cxn ang="0">
                  <a:pos x="3086" y="1786"/>
                </a:cxn>
                <a:cxn ang="0">
                  <a:pos x="5591" y="3243"/>
                </a:cxn>
                <a:cxn ang="0">
                  <a:pos x="5591" y="3237"/>
                </a:cxn>
                <a:cxn ang="0">
                  <a:pos x="3163" y="1714"/>
                </a:cxn>
                <a:cxn ang="0">
                  <a:pos x="3163" y="1714"/>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112" charset="0"/>
                <a:ea typeface="ＭＳ Ｐゴシック" charset="0"/>
                <a:cs typeface="ＭＳ Ｐゴシック" charset="0"/>
              </a:endParaRPr>
            </a:p>
          </p:txBody>
        </p:sp>
        <p:sp>
          <p:nvSpPr>
            <p:cNvPr id="23557" name="Freeform 5"/>
            <p:cNvSpPr>
              <a:spLocks/>
            </p:cNvSpPr>
            <p:nvPr/>
          </p:nvSpPr>
          <p:spPr bwMode="hidden">
            <a:xfrm>
              <a:off x="0" y="3433"/>
              <a:ext cx="4038" cy="191"/>
            </a:xfrm>
            <a:custGeom>
              <a:avLst/>
              <a:gdLst/>
              <a:ahLst/>
              <a:cxnLst>
                <a:cxn ang="0">
                  <a:pos x="0" y="156"/>
                </a:cxn>
                <a:cxn ang="0">
                  <a:pos x="4042" y="192"/>
                </a:cxn>
                <a:cxn ang="0">
                  <a:pos x="4042" y="144"/>
                </a:cxn>
                <a:cxn ang="0">
                  <a:pos x="0" y="0"/>
                </a:cxn>
                <a:cxn ang="0">
                  <a:pos x="0" y="156"/>
                </a:cxn>
                <a:cxn ang="0">
                  <a:pos x="0" y="156"/>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112" charset="0"/>
                <a:ea typeface="ＭＳ Ｐゴシック" charset="0"/>
                <a:cs typeface="ＭＳ Ｐゴシック" charset="0"/>
              </a:endParaRPr>
            </a:p>
          </p:txBody>
        </p:sp>
        <p:sp>
          <p:nvSpPr>
            <p:cNvPr id="1035" name="Freeform 6"/>
            <p:cNvSpPr>
              <a:spLocks/>
            </p:cNvSpPr>
            <p:nvPr/>
          </p:nvSpPr>
          <p:spPr bwMode="hidden">
            <a:xfrm>
              <a:off x="4038" y="3577"/>
              <a:ext cx="1720" cy="65"/>
            </a:xfrm>
            <a:custGeom>
              <a:avLst/>
              <a:gdLst>
                <a:gd name="T0" fmla="*/ 1720 w 1722"/>
                <a:gd name="T1" fmla="*/ 65 h 66"/>
                <a:gd name="T2" fmla="*/ 1720 w 1722"/>
                <a:gd name="T3" fmla="*/ 59 h 66"/>
                <a:gd name="T4" fmla="*/ 0 w 1722"/>
                <a:gd name="T5" fmla="*/ 0 h 66"/>
                <a:gd name="T6" fmla="*/ 0 w 1722"/>
                <a:gd name="T7" fmla="*/ 47 h 66"/>
                <a:gd name="T8" fmla="*/ 1720 w 1722"/>
                <a:gd name="T9" fmla="*/ 65 h 66"/>
                <a:gd name="T10" fmla="*/ 1720 w 1722"/>
                <a:gd name="T11" fmla="*/ 65 h 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22" h="66">
                  <a:moveTo>
                    <a:pt x="1722" y="66"/>
                  </a:moveTo>
                  <a:lnTo>
                    <a:pt x="1722" y="60"/>
                  </a:lnTo>
                  <a:lnTo>
                    <a:pt x="0" y="0"/>
                  </a:lnTo>
                  <a:lnTo>
                    <a:pt x="0" y="48"/>
                  </a:lnTo>
                  <a:lnTo>
                    <a:pt x="1722" y="66"/>
                  </a:lnTo>
                  <a:close/>
                </a:path>
              </a:pathLst>
            </a:cu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a:solidFill>
                  <a:srgbClr val="FFFFFF"/>
                </a:solidFill>
                <a:latin typeface="Arial" charset="0"/>
                <a:ea typeface="ＭＳ Ｐゴシック" charset="0"/>
                <a:cs typeface="ＭＳ Ｐゴシック" charset="0"/>
              </a:endParaRPr>
            </a:p>
          </p:txBody>
        </p:sp>
        <p:sp>
          <p:nvSpPr>
            <p:cNvPr id="23559" name="Freeform 7"/>
            <p:cNvSpPr>
              <a:spLocks/>
            </p:cNvSpPr>
            <p:nvPr/>
          </p:nvSpPr>
          <p:spPr bwMode="hidden">
            <a:xfrm>
              <a:off x="0" y="3726"/>
              <a:ext cx="4784" cy="329"/>
            </a:xfrm>
            <a:custGeom>
              <a:avLst/>
              <a:gdLst/>
              <a:ahLst/>
              <a:cxnLst>
                <a:cxn ang="0">
                  <a:pos x="0" y="329"/>
                </a:cxn>
                <a:cxn ang="0">
                  <a:pos x="4789" y="77"/>
                </a:cxn>
                <a:cxn ang="0">
                  <a:pos x="4789" y="0"/>
                </a:cxn>
                <a:cxn ang="0">
                  <a:pos x="0" y="107"/>
                </a:cxn>
                <a:cxn ang="0">
                  <a:pos x="0" y="329"/>
                </a:cxn>
                <a:cxn ang="0">
                  <a:pos x="0" y="329"/>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w="9525" cap="flat" cmpd="sng">
              <a:noFill/>
              <a:prstDash val="solid"/>
              <a:round/>
              <a:headEnd type="none" w="med" len="med"/>
              <a:tailEnd type="none" w="med" len="med"/>
            </a:ln>
            <a:effectLst/>
          </p:spPr>
          <p:txBody>
            <a:bodyPr/>
            <a:lstStyle/>
            <a:p>
              <a:pPr defTabSz="914400" eaLnBrk="0" fontAlgn="base" hangingPunct="0">
                <a:spcBef>
                  <a:spcPct val="0"/>
                </a:spcBef>
                <a:spcAft>
                  <a:spcPct val="0"/>
                </a:spcAft>
                <a:defRPr/>
              </a:pPr>
              <a:endParaRPr lang="en-US">
                <a:solidFill>
                  <a:srgbClr val="FFFFFF"/>
                </a:solidFill>
                <a:latin typeface="Arial" pitchFamily="-112" charset="0"/>
                <a:ea typeface="ＭＳ Ｐゴシック" charset="0"/>
                <a:cs typeface="ＭＳ Ｐゴシック" charset="0"/>
              </a:endParaRPr>
            </a:p>
          </p:txBody>
        </p:sp>
        <p:sp>
          <p:nvSpPr>
            <p:cNvPr id="1037" name="Freeform 8"/>
            <p:cNvSpPr>
              <a:spLocks/>
            </p:cNvSpPr>
            <p:nvPr/>
          </p:nvSpPr>
          <p:spPr bwMode="hidden">
            <a:xfrm>
              <a:off x="4784" y="3702"/>
              <a:ext cx="974" cy="101"/>
            </a:xfrm>
            <a:custGeom>
              <a:avLst/>
              <a:gdLst>
                <a:gd name="T0" fmla="*/ 974 w 975"/>
                <a:gd name="T1" fmla="*/ 48 h 101"/>
                <a:gd name="T2" fmla="*/ 974 w 975"/>
                <a:gd name="T3" fmla="*/ 0 h 101"/>
                <a:gd name="T4" fmla="*/ 0 w 975"/>
                <a:gd name="T5" fmla="*/ 24 h 101"/>
                <a:gd name="T6" fmla="*/ 0 w 975"/>
                <a:gd name="T7" fmla="*/ 101 h 101"/>
                <a:gd name="T8" fmla="*/ 974 w 975"/>
                <a:gd name="T9" fmla="*/ 48 h 101"/>
                <a:gd name="T10" fmla="*/ 974 w 975"/>
                <a:gd name="T11" fmla="*/ 48 h 10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75" h="101">
                  <a:moveTo>
                    <a:pt x="975" y="48"/>
                  </a:moveTo>
                  <a:lnTo>
                    <a:pt x="975" y="0"/>
                  </a:lnTo>
                  <a:lnTo>
                    <a:pt x="0" y="24"/>
                  </a:lnTo>
                  <a:lnTo>
                    <a:pt x="0" y="101"/>
                  </a:lnTo>
                  <a:lnTo>
                    <a:pt x="975" y="48"/>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a:solidFill>
                  <a:srgbClr val="FFFFFF"/>
                </a:solidFill>
                <a:latin typeface="Arial" charset="0"/>
                <a:ea typeface="ＭＳ Ｐゴシック" charset="0"/>
                <a:cs typeface="ＭＳ Ｐゴシック" charset="0"/>
              </a:endParaRPr>
            </a:p>
          </p:txBody>
        </p:sp>
        <p:sp>
          <p:nvSpPr>
            <p:cNvPr id="1038" name="Freeform 9"/>
            <p:cNvSpPr>
              <a:spLocks/>
            </p:cNvSpPr>
            <p:nvPr/>
          </p:nvSpPr>
          <p:spPr bwMode="hidden">
            <a:xfrm>
              <a:off x="3619" y="3815"/>
              <a:ext cx="2139" cy="198"/>
            </a:xfrm>
            <a:custGeom>
              <a:avLst/>
              <a:gdLst>
                <a:gd name="T0" fmla="*/ 2139 w 2141"/>
                <a:gd name="T1" fmla="*/ 0 h 198"/>
                <a:gd name="T2" fmla="*/ 0 w 2141"/>
                <a:gd name="T3" fmla="*/ 156 h 198"/>
                <a:gd name="T4" fmla="*/ 0 w 2141"/>
                <a:gd name="T5" fmla="*/ 198 h 198"/>
                <a:gd name="T6" fmla="*/ 2139 w 2141"/>
                <a:gd name="T7" fmla="*/ 0 h 198"/>
                <a:gd name="T8" fmla="*/ 2139 w 2141"/>
                <a:gd name="T9" fmla="*/ 0 h 1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41" h="198">
                  <a:moveTo>
                    <a:pt x="2141" y="0"/>
                  </a:moveTo>
                  <a:lnTo>
                    <a:pt x="0" y="156"/>
                  </a:lnTo>
                  <a:lnTo>
                    <a:pt x="0" y="198"/>
                  </a:lnTo>
                  <a:lnTo>
                    <a:pt x="2141" y="0"/>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a:solidFill>
                  <a:srgbClr val="FFFFFF"/>
                </a:solidFill>
                <a:latin typeface="Arial" charset="0"/>
                <a:ea typeface="ＭＳ Ｐゴシック" charset="0"/>
                <a:cs typeface="ＭＳ Ｐゴシック" charset="0"/>
              </a:endParaRPr>
            </a:p>
          </p:txBody>
        </p:sp>
        <p:sp>
          <p:nvSpPr>
            <p:cNvPr id="23562" name="Freeform 10"/>
            <p:cNvSpPr>
              <a:spLocks/>
            </p:cNvSpPr>
            <p:nvPr/>
          </p:nvSpPr>
          <p:spPr bwMode="hidden">
            <a:xfrm>
              <a:off x="0" y="3971"/>
              <a:ext cx="3619" cy="348"/>
            </a:xfrm>
            <a:custGeom>
              <a:avLst/>
              <a:gdLst/>
              <a:ahLst/>
              <a:cxnLst>
                <a:cxn ang="0">
                  <a:pos x="0" y="348"/>
                </a:cxn>
                <a:cxn ang="0">
                  <a:pos x="311" y="348"/>
                </a:cxn>
                <a:cxn ang="0">
                  <a:pos x="3623" y="42"/>
                </a:cxn>
                <a:cxn ang="0">
                  <a:pos x="3623" y="0"/>
                </a:cxn>
                <a:cxn ang="0">
                  <a:pos x="0" y="264"/>
                </a:cxn>
                <a:cxn ang="0">
                  <a:pos x="0" y="348"/>
                </a:cxn>
                <a:cxn ang="0">
                  <a:pos x="0" y="348"/>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112" charset="0"/>
                <a:ea typeface="ＭＳ Ｐゴシック" charset="0"/>
                <a:cs typeface="ＭＳ Ｐゴシック" charset="0"/>
              </a:endParaRPr>
            </a:p>
          </p:txBody>
        </p:sp>
        <p:sp>
          <p:nvSpPr>
            <p:cNvPr id="1040" name="Freeform 11"/>
            <p:cNvSpPr>
              <a:spLocks/>
            </p:cNvSpPr>
            <p:nvPr/>
          </p:nvSpPr>
          <p:spPr bwMode="hidden">
            <a:xfrm>
              <a:off x="2097" y="4043"/>
              <a:ext cx="2514" cy="276"/>
            </a:xfrm>
            <a:custGeom>
              <a:avLst/>
              <a:gdLst>
                <a:gd name="T0" fmla="*/ 2179 w 2517"/>
                <a:gd name="T1" fmla="*/ 276 h 276"/>
                <a:gd name="T2" fmla="*/ 2514 w 2517"/>
                <a:gd name="T3" fmla="*/ 204 h 276"/>
                <a:gd name="T4" fmla="*/ 2257 w 2517"/>
                <a:gd name="T5" fmla="*/ 0 h 276"/>
                <a:gd name="T6" fmla="*/ 0 w 2517"/>
                <a:gd name="T7" fmla="*/ 276 h 276"/>
                <a:gd name="T8" fmla="*/ 2179 w 2517"/>
                <a:gd name="T9" fmla="*/ 276 h 276"/>
                <a:gd name="T10" fmla="*/ 2179 w 2517"/>
                <a:gd name="T11" fmla="*/ 276 h 27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7" h="276">
                  <a:moveTo>
                    <a:pt x="2182" y="276"/>
                  </a:moveTo>
                  <a:lnTo>
                    <a:pt x="2517" y="204"/>
                  </a:lnTo>
                  <a:lnTo>
                    <a:pt x="2260" y="0"/>
                  </a:lnTo>
                  <a:lnTo>
                    <a:pt x="0" y="276"/>
                  </a:lnTo>
                  <a:lnTo>
                    <a:pt x="2182" y="276"/>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a:solidFill>
                  <a:srgbClr val="FFFFFF"/>
                </a:solidFill>
                <a:latin typeface="Arial" charset="0"/>
                <a:ea typeface="ＭＳ Ｐゴシック" charset="0"/>
                <a:cs typeface="ＭＳ Ｐゴシック" charset="0"/>
              </a:endParaRPr>
            </a:p>
          </p:txBody>
        </p:sp>
        <p:sp>
          <p:nvSpPr>
            <p:cNvPr id="23564" name="Freeform 12"/>
            <p:cNvSpPr>
              <a:spLocks/>
            </p:cNvSpPr>
            <p:nvPr/>
          </p:nvSpPr>
          <p:spPr bwMode="hidden">
            <a:xfrm>
              <a:off x="4354" y="3869"/>
              <a:ext cx="1404" cy="378"/>
            </a:xfrm>
            <a:custGeom>
              <a:avLst/>
              <a:gdLst/>
              <a:ahLst/>
              <a:cxnLst>
                <a:cxn ang="0">
                  <a:pos x="1405" y="126"/>
                </a:cxn>
                <a:cxn ang="0">
                  <a:pos x="1405" y="0"/>
                </a:cxn>
                <a:cxn ang="0">
                  <a:pos x="0" y="174"/>
                </a:cxn>
                <a:cxn ang="0">
                  <a:pos x="257" y="378"/>
                </a:cxn>
                <a:cxn ang="0">
                  <a:pos x="1405" y="126"/>
                </a:cxn>
                <a:cxn ang="0">
                  <a:pos x="1405" y="126"/>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112" charset="0"/>
                <a:ea typeface="ＭＳ Ｐゴシック" charset="0"/>
                <a:cs typeface="ＭＳ Ｐゴシック" charset="0"/>
              </a:endParaRPr>
            </a:p>
          </p:txBody>
        </p:sp>
        <p:sp>
          <p:nvSpPr>
            <p:cNvPr id="1042" name="Freeform 13"/>
            <p:cNvSpPr>
              <a:spLocks/>
            </p:cNvSpPr>
            <p:nvPr/>
          </p:nvSpPr>
          <p:spPr bwMode="hidden">
            <a:xfrm>
              <a:off x="5030" y="3151"/>
              <a:ext cx="728" cy="240"/>
            </a:xfrm>
            <a:custGeom>
              <a:avLst/>
              <a:gdLst>
                <a:gd name="T0" fmla="*/ 728 w 729"/>
                <a:gd name="T1" fmla="*/ 240 h 240"/>
                <a:gd name="T2" fmla="*/ 0 w 729"/>
                <a:gd name="T3" fmla="*/ 0 h 240"/>
                <a:gd name="T4" fmla="*/ 0 w 729"/>
                <a:gd name="T5" fmla="*/ 6 h 240"/>
                <a:gd name="T6" fmla="*/ 728 w 729"/>
                <a:gd name="T7" fmla="*/ 240 h 240"/>
                <a:gd name="T8" fmla="*/ 728 w 729"/>
                <a:gd name="T9" fmla="*/ 240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9" h="240">
                  <a:moveTo>
                    <a:pt x="729" y="240"/>
                  </a:moveTo>
                  <a:lnTo>
                    <a:pt x="0" y="0"/>
                  </a:lnTo>
                  <a:lnTo>
                    <a:pt x="0" y="6"/>
                  </a:lnTo>
                  <a:lnTo>
                    <a:pt x="729" y="240"/>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a:solidFill>
                  <a:srgbClr val="FFFFFF"/>
                </a:solidFill>
                <a:latin typeface="Arial" charset="0"/>
                <a:ea typeface="ＭＳ Ｐゴシック" charset="0"/>
                <a:cs typeface="ＭＳ Ｐゴシック" charset="0"/>
              </a:endParaRPr>
            </a:p>
          </p:txBody>
        </p:sp>
        <p:sp>
          <p:nvSpPr>
            <p:cNvPr id="23566" name="Freeform 14"/>
            <p:cNvSpPr>
              <a:spLocks/>
            </p:cNvSpPr>
            <p:nvPr/>
          </p:nvSpPr>
          <p:spPr bwMode="hidden">
            <a:xfrm>
              <a:off x="0" y="1486"/>
              <a:ext cx="5030" cy="1671"/>
            </a:xfrm>
            <a:custGeom>
              <a:avLst/>
              <a:gdLst/>
              <a:ahLst/>
              <a:cxnLst>
                <a:cxn ang="0">
                  <a:pos x="0" y="72"/>
                </a:cxn>
                <a:cxn ang="0">
                  <a:pos x="5035" y="1672"/>
                </a:cxn>
                <a:cxn ang="0">
                  <a:pos x="5035" y="1666"/>
                </a:cxn>
                <a:cxn ang="0">
                  <a:pos x="0" y="0"/>
                </a:cxn>
                <a:cxn ang="0">
                  <a:pos x="0" y="72"/>
                </a:cxn>
                <a:cxn ang="0">
                  <a:pos x="0" y="72"/>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112" charset="0"/>
                <a:ea typeface="ＭＳ Ｐゴシック" charset="0"/>
                <a:cs typeface="ＭＳ Ｐゴシック" charset="0"/>
              </a:endParaRPr>
            </a:p>
          </p:txBody>
        </p:sp>
        <p:sp>
          <p:nvSpPr>
            <p:cNvPr id="1044" name="Freeform 15"/>
            <p:cNvSpPr>
              <a:spLocks/>
            </p:cNvSpPr>
            <p:nvPr/>
          </p:nvSpPr>
          <p:spPr bwMode="hidden">
            <a:xfrm>
              <a:off x="5030" y="3049"/>
              <a:ext cx="728" cy="318"/>
            </a:xfrm>
            <a:custGeom>
              <a:avLst/>
              <a:gdLst>
                <a:gd name="T0" fmla="*/ 728 w 729"/>
                <a:gd name="T1" fmla="*/ 318 h 318"/>
                <a:gd name="T2" fmla="*/ 728 w 729"/>
                <a:gd name="T3" fmla="*/ 312 h 318"/>
                <a:gd name="T4" fmla="*/ 0 w 729"/>
                <a:gd name="T5" fmla="*/ 0 h 318"/>
                <a:gd name="T6" fmla="*/ 0 w 729"/>
                <a:gd name="T7" fmla="*/ 54 h 318"/>
                <a:gd name="T8" fmla="*/ 728 w 729"/>
                <a:gd name="T9" fmla="*/ 318 h 318"/>
                <a:gd name="T10" fmla="*/ 728 w 729"/>
                <a:gd name="T11" fmla="*/ 318 h 3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29" h="318">
                  <a:moveTo>
                    <a:pt x="729" y="318"/>
                  </a:moveTo>
                  <a:lnTo>
                    <a:pt x="729" y="312"/>
                  </a:lnTo>
                  <a:lnTo>
                    <a:pt x="0" y="0"/>
                  </a:lnTo>
                  <a:lnTo>
                    <a:pt x="0" y="54"/>
                  </a:lnTo>
                  <a:lnTo>
                    <a:pt x="729" y="318"/>
                  </a:lnTo>
                  <a:close/>
                </a:path>
              </a:pathLst>
            </a:cu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a:solidFill>
                  <a:srgbClr val="FFFFFF"/>
                </a:solidFill>
                <a:latin typeface="Arial" charset="0"/>
                <a:ea typeface="ＭＳ Ｐゴシック" charset="0"/>
                <a:cs typeface="ＭＳ Ｐゴシック" charset="0"/>
              </a:endParaRPr>
            </a:p>
          </p:txBody>
        </p:sp>
        <p:sp>
          <p:nvSpPr>
            <p:cNvPr id="23568" name="Freeform 16"/>
            <p:cNvSpPr>
              <a:spLocks/>
            </p:cNvSpPr>
            <p:nvPr/>
          </p:nvSpPr>
          <p:spPr bwMode="hidden">
            <a:xfrm>
              <a:off x="0" y="916"/>
              <a:ext cx="5030" cy="2187"/>
            </a:xfrm>
            <a:custGeom>
              <a:avLst/>
              <a:gdLst/>
              <a:ahLst/>
              <a:cxnLst>
                <a:cxn ang="0">
                  <a:pos x="0" y="396"/>
                </a:cxn>
                <a:cxn ang="0">
                  <a:pos x="5035" y="2188"/>
                </a:cxn>
                <a:cxn ang="0">
                  <a:pos x="5035" y="2134"/>
                </a:cxn>
                <a:cxn ang="0">
                  <a:pos x="0" y="0"/>
                </a:cxn>
                <a:cxn ang="0">
                  <a:pos x="0" y="396"/>
                </a:cxn>
                <a:cxn ang="0">
                  <a:pos x="0" y="396"/>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112" charset="0"/>
                <a:ea typeface="ＭＳ Ｐゴシック" charset="0"/>
                <a:cs typeface="ＭＳ Ｐゴシック" charset="0"/>
              </a:endParaRPr>
            </a:p>
          </p:txBody>
        </p:sp>
        <p:sp>
          <p:nvSpPr>
            <p:cNvPr id="23569" name="Freeform 17"/>
            <p:cNvSpPr>
              <a:spLocks/>
            </p:cNvSpPr>
            <p:nvPr/>
          </p:nvSpPr>
          <p:spPr bwMode="hidden">
            <a:xfrm>
              <a:off x="2294" y="0"/>
              <a:ext cx="3159" cy="2725"/>
            </a:xfrm>
            <a:custGeom>
              <a:avLst/>
              <a:gdLst/>
              <a:ahLst/>
              <a:cxnLst>
                <a:cxn ang="0">
                  <a:pos x="0" y="0"/>
                </a:cxn>
                <a:cxn ang="0">
                  <a:pos x="3145" y="2727"/>
                </a:cxn>
                <a:cxn ang="0">
                  <a:pos x="3163" y="2704"/>
                </a:cxn>
                <a:cxn ang="0">
                  <a:pos x="102" y="0"/>
                </a:cxn>
                <a:cxn ang="0">
                  <a:pos x="0" y="0"/>
                </a:cxn>
                <a:cxn ang="0">
                  <a:pos x="0" y="0"/>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112" charset="0"/>
                <a:ea typeface="ＭＳ Ｐゴシック" charset="0"/>
                <a:cs typeface="ＭＳ Ｐゴシック" charset="0"/>
              </a:endParaRPr>
            </a:p>
          </p:txBody>
        </p:sp>
        <p:sp>
          <p:nvSpPr>
            <p:cNvPr id="23570" name="Freeform 18"/>
            <p:cNvSpPr>
              <a:spLocks/>
            </p:cNvSpPr>
            <p:nvPr/>
          </p:nvSpPr>
          <p:spPr bwMode="hidden">
            <a:xfrm>
              <a:off x="5435" y="2702"/>
              <a:ext cx="323" cy="299"/>
            </a:xfrm>
            <a:custGeom>
              <a:avLst/>
              <a:gdLst/>
              <a:ahLst/>
              <a:cxnLst>
                <a:cxn ang="0">
                  <a:pos x="323" y="299"/>
                </a:cxn>
                <a:cxn ang="0">
                  <a:pos x="323" y="263"/>
                </a:cxn>
                <a:cxn ang="0">
                  <a:pos x="18" y="0"/>
                </a:cxn>
                <a:cxn ang="0">
                  <a:pos x="0" y="23"/>
                </a:cxn>
                <a:cxn ang="0">
                  <a:pos x="323" y="299"/>
                </a:cxn>
                <a:cxn ang="0">
                  <a:pos x="323" y="299"/>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112" charset="0"/>
                <a:ea typeface="ＭＳ Ｐゴシック" charset="0"/>
                <a:cs typeface="ＭＳ Ｐゴシック" charset="0"/>
              </a:endParaRPr>
            </a:p>
          </p:txBody>
        </p:sp>
        <p:sp>
          <p:nvSpPr>
            <p:cNvPr id="1048" name="Freeform 19"/>
            <p:cNvSpPr>
              <a:spLocks/>
            </p:cNvSpPr>
            <p:nvPr/>
          </p:nvSpPr>
          <p:spPr bwMode="hidden">
            <a:xfrm>
              <a:off x="5477" y="2588"/>
              <a:ext cx="281" cy="335"/>
            </a:xfrm>
            <a:custGeom>
              <a:avLst/>
              <a:gdLst>
                <a:gd name="T0" fmla="*/ 281 w 281"/>
                <a:gd name="T1" fmla="*/ 335 h 335"/>
                <a:gd name="T2" fmla="*/ 281 w 281"/>
                <a:gd name="T3" fmla="*/ 173 h 335"/>
                <a:gd name="T4" fmla="*/ 96 w 281"/>
                <a:gd name="T5" fmla="*/ 0 h 335"/>
                <a:gd name="T6" fmla="*/ 0 w 281"/>
                <a:gd name="T7" fmla="*/ 90 h 335"/>
                <a:gd name="T8" fmla="*/ 281 w 281"/>
                <a:gd name="T9" fmla="*/ 335 h 335"/>
                <a:gd name="T10" fmla="*/ 281 w 281"/>
                <a:gd name="T11" fmla="*/ 335 h 3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1" h="335">
                  <a:moveTo>
                    <a:pt x="281" y="335"/>
                  </a:moveTo>
                  <a:lnTo>
                    <a:pt x="281" y="173"/>
                  </a:lnTo>
                  <a:lnTo>
                    <a:pt x="96" y="0"/>
                  </a:lnTo>
                  <a:lnTo>
                    <a:pt x="0" y="90"/>
                  </a:lnTo>
                  <a:lnTo>
                    <a:pt x="281" y="335"/>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a:solidFill>
                  <a:srgbClr val="FFFFFF"/>
                </a:solidFill>
                <a:latin typeface="Arial" charset="0"/>
                <a:ea typeface="ＭＳ Ｐゴシック" charset="0"/>
                <a:cs typeface="ＭＳ Ｐゴシック" charset="0"/>
              </a:endParaRPr>
            </a:p>
          </p:txBody>
        </p:sp>
        <p:sp>
          <p:nvSpPr>
            <p:cNvPr id="23572" name="Freeform 20"/>
            <p:cNvSpPr>
              <a:spLocks/>
            </p:cNvSpPr>
            <p:nvPr/>
          </p:nvSpPr>
          <p:spPr bwMode="hidden">
            <a:xfrm>
              <a:off x="2454" y="0"/>
              <a:ext cx="3119" cy="2678"/>
            </a:xfrm>
            <a:custGeom>
              <a:avLst/>
              <a:gdLst/>
              <a:ahLst/>
              <a:cxnLst>
                <a:cxn ang="0">
                  <a:pos x="0" y="0"/>
                </a:cxn>
                <a:cxn ang="0">
                  <a:pos x="3026" y="2680"/>
                </a:cxn>
                <a:cxn ang="0">
                  <a:pos x="3122" y="2590"/>
                </a:cxn>
                <a:cxn ang="0">
                  <a:pos x="383" y="0"/>
                </a:cxn>
                <a:cxn ang="0">
                  <a:pos x="0" y="0"/>
                </a:cxn>
                <a:cxn ang="0">
                  <a:pos x="0" y="0"/>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112" charset="0"/>
                <a:ea typeface="ＭＳ Ｐゴシック" charset="0"/>
                <a:cs typeface="ＭＳ Ｐゴシック" charset="0"/>
              </a:endParaRPr>
            </a:p>
          </p:txBody>
        </p:sp>
        <p:sp>
          <p:nvSpPr>
            <p:cNvPr id="1050" name="Freeform 21"/>
            <p:cNvSpPr>
              <a:spLocks/>
            </p:cNvSpPr>
            <p:nvPr/>
          </p:nvSpPr>
          <p:spPr bwMode="hidden">
            <a:xfrm>
              <a:off x="5626" y="2534"/>
              <a:ext cx="132" cy="132"/>
            </a:xfrm>
            <a:custGeom>
              <a:avLst/>
              <a:gdLst>
                <a:gd name="T0" fmla="*/ 132 w 132"/>
                <a:gd name="T1" fmla="*/ 132 h 132"/>
                <a:gd name="T2" fmla="*/ 0 w 132"/>
                <a:gd name="T3" fmla="*/ 0 h 132"/>
                <a:gd name="T4" fmla="*/ 0 w 132"/>
                <a:gd name="T5" fmla="*/ 0 h 132"/>
                <a:gd name="T6" fmla="*/ 132 w 132"/>
                <a:gd name="T7" fmla="*/ 132 h 132"/>
                <a:gd name="T8" fmla="*/ 132 w 132"/>
                <a:gd name="T9" fmla="*/ 132 h 1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2" h="132">
                  <a:moveTo>
                    <a:pt x="132" y="132"/>
                  </a:moveTo>
                  <a:lnTo>
                    <a:pt x="0" y="0"/>
                  </a:lnTo>
                  <a:lnTo>
                    <a:pt x="132" y="132"/>
                  </a:lnTo>
                  <a:close/>
                </a:path>
              </a:pathLst>
            </a:custGeom>
            <a:solidFill>
              <a:srgbClr val="FF9999"/>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a:solidFill>
                  <a:srgbClr val="FFFFFF"/>
                </a:solidFill>
                <a:latin typeface="Arial" charset="0"/>
                <a:ea typeface="ＭＳ Ｐゴシック" charset="0"/>
                <a:cs typeface="ＭＳ Ｐゴシック" charset="0"/>
              </a:endParaRPr>
            </a:p>
          </p:txBody>
        </p:sp>
        <p:sp>
          <p:nvSpPr>
            <p:cNvPr id="23574" name="Freeform 22"/>
            <p:cNvSpPr>
              <a:spLocks/>
            </p:cNvSpPr>
            <p:nvPr/>
          </p:nvSpPr>
          <p:spPr bwMode="hidden">
            <a:xfrm>
              <a:off x="3112" y="0"/>
              <a:ext cx="2514" cy="2534"/>
            </a:xfrm>
            <a:custGeom>
              <a:avLst/>
              <a:gdLst/>
              <a:ahLst/>
              <a:cxnLst>
                <a:cxn ang="0">
                  <a:pos x="0" y="0"/>
                </a:cxn>
                <a:cxn ang="0">
                  <a:pos x="2517" y="2536"/>
                </a:cxn>
                <a:cxn ang="0">
                  <a:pos x="2517" y="2536"/>
                </a:cxn>
                <a:cxn ang="0">
                  <a:pos x="66" y="0"/>
                </a:cxn>
                <a:cxn ang="0">
                  <a:pos x="0" y="0"/>
                </a:cxn>
                <a:cxn ang="0">
                  <a:pos x="0" y="0"/>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112" charset="0"/>
                <a:ea typeface="ＭＳ Ｐゴシック" charset="0"/>
                <a:cs typeface="ＭＳ Ｐゴシック" charset="0"/>
              </a:endParaRPr>
            </a:p>
          </p:txBody>
        </p:sp>
        <p:sp>
          <p:nvSpPr>
            <p:cNvPr id="23575" name="Freeform 23"/>
            <p:cNvSpPr>
              <a:spLocks/>
            </p:cNvSpPr>
            <p:nvPr/>
          </p:nvSpPr>
          <p:spPr bwMode="hidden">
            <a:xfrm>
              <a:off x="3488" y="0"/>
              <a:ext cx="2198" cy="2480"/>
            </a:xfrm>
            <a:custGeom>
              <a:avLst/>
              <a:gdLst/>
              <a:ahLst/>
              <a:cxnLst>
                <a:cxn ang="0">
                  <a:pos x="0" y="0"/>
                </a:cxn>
                <a:cxn ang="0">
                  <a:pos x="2188" y="2482"/>
                </a:cxn>
                <a:cxn ang="0">
                  <a:pos x="2200" y="2476"/>
                </a:cxn>
                <a:cxn ang="0">
                  <a:pos x="317" y="0"/>
                </a:cxn>
                <a:cxn ang="0">
                  <a:pos x="0" y="0"/>
                </a:cxn>
                <a:cxn ang="0">
                  <a:pos x="0" y="0"/>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w="9525" cap="flat" cmpd="sng">
              <a:noFill/>
              <a:prstDash val="solid"/>
              <a:round/>
              <a:headEnd type="none" w="med" len="med"/>
              <a:tailEnd type="none" w="med" len="med"/>
            </a:ln>
            <a:effectLst/>
          </p:spPr>
          <p:txBody>
            <a:bodyPr/>
            <a:lstStyle/>
            <a:p>
              <a:pPr defTabSz="914400" eaLnBrk="0" fontAlgn="base" hangingPunct="0">
                <a:spcBef>
                  <a:spcPct val="0"/>
                </a:spcBef>
                <a:spcAft>
                  <a:spcPct val="0"/>
                </a:spcAft>
                <a:defRPr/>
              </a:pPr>
              <a:endParaRPr lang="en-US">
                <a:solidFill>
                  <a:srgbClr val="FFFFFF"/>
                </a:solidFill>
                <a:latin typeface="Arial" pitchFamily="-112" charset="0"/>
                <a:ea typeface="ＭＳ Ｐゴシック" charset="0"/>
                <a:cs typeface="ＭＳ Ｐゴシック" charset="0"/>
              </a:endParaRPr>
            </a:p>
          </p:txBody>
        </p:sp>
        <p:sp>
          <p:nvSpPr>
            <p:cNvPr id="23576" name="Freeform 24"/>
            <p:cNvSpPr>
              <a:spLocks/>
            </p:cNvSpPr>
            <p:nvPr/>
          </p:nvSpPr>
          <p:spPr bwMode="hidden">
            <a:xfrm>
              <a:off x="5674" y="2474"/>
              <a:ext cx="84" cy="96"/>
            </a:xfrm>
            <a:custGeom>
              <a:avLst/>
              <a:gdLst/>
              <a:ahLst/>
              <a:cxnLst>
                <a:cxn ang="0">
                  <a:pos x="84" y="96"/>
                </a:cxn>
                <a:cxn ang="0">
                  <a:pos x="84" y="90"/>
                </a:cxn>
                <a:cxn ang="0">
                  <a:pos x="12" y="0"/>
                </a:cxn>
                <a:cxn ang="0">
                  <a:pos x="0" y="6"/>
                </a:cxn>
                <a:cxn ang="0">
                  <a:pos x="84" y="96"/>
                </a:cxn>
                <a:cxn ang="0">
                  <a:pos x="84" y="96"/>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112" charset="0"/>
                <a:ea typeface="ＭＳ Ｐゴシック" charset="0"/>
                <a:cs typeface="ＭＳ Ｐゴシック" charset="0"/>
              </a:endParaRPr>
            </a:p>
          </p:txBody>
        </p:sp>
        <p:sp>
          <p:nvSpPr>
            <p:cNvPr id="1054" name="Freeform 25"/>
            <p:cNvSpPr>
              <a:spLocks/>
            </p:cNvSpPr>
            <p:nvPr/>
          </p:nvSpPr>
          <p:spPr bwMode="hidden">
            <a:xfrm>
              <a:off x="5603" y="850"/>
              <a:ext cx="155" cy="516"/>
            </a:xfrm>
            <a:custGeom>
              <a:avLst/>
              <a:gdLst>
                <a:gd name="T0" fmla="*/ 155 w 155"/>
                <a:gd name="T1" fmla="*/ 516 h 516"/>
                <a:gd name="T2" fmla="*/ 155 w 155"/>
                <a:gd name="T3" fmla="*/ 204 h 516"/>
                <a:gd name="T4" fmla="*/ 77 w 155"/>
                <a:gd name="T5" fmla="*/ 0 h 516"/>
                <a:gd name="T6" fmla="*/ 0 w 155"/>
                <a:gd name="T7" fmla="*/ 192 h 516"/>
                <a:gd name="T8" fmla="*/ 155 w 155"/>
                <a:gd name="T9" fmla="*/ 516 h 516"/>
                <a:gd name="T10" fmla="*/ 155 w 155"/>
                <a:gd name="T11" fmla="*/ 516 h 5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5" h="516">
                  <a:moveTo>
                    <a:pt x="155" y="516"/>
                  </a:moveTo>
                  <a:lnTo>
                    <a:pt x="155" y="204"/>
                  </a:lnTo>
                  <a:lnTo>
                    <a:pt x="77" y="0"/>
                  </a:lnTo>
                  <a:lnTo>
                    <a:pt x="0" y="192"/>
                  </a:lnTo>
                  <a:lnTo>
                    <a:pt x="155" y="516"/>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a:solidFill>
                  <a:srgbClr val="FFFFFF"/>
                </a:solidFill>
                <a:latin typeface="Arial" charset="0"/>
                <a:ea typeface="ＭＳ Ｐゴシック" charset="0"/>
                <a:cs typeface="ＭＳ Ｐゴシック" charset="0"/>
              </a:endParaRPr>
            </a:p>
          </p:txBody>
        </p:sp>
        <p:sp>
          <p:nvSpPr>
            <p:cNvPr id="23578" name="Freeform 26"/>
            <p:cNvSpPr>
              <a:spLocks/>
            </p:cNvSpPr>
            <p:nvPr/>
          </p:nvSpPr>
          <p:spPr bwMode="hidden">
            <a:xfrm>
              <a:off x="5107" y="0"/>
              <a:ext cx="573" cy="1042"/>
            </a:xfrm>
            <a:custGeom>
              <a:avLst/>
              <a:gdLst/>
              <a:ahLst/>
              <a:cxnLst>
                <a:cxn ang="0">
                  <a:pos x="0" y="0"/>
                </a:cxn>
                <a:cxn ang="0">
                  <a:pos x="497" y="1043"/>
                </a:cxn>
                <a:cxn ang="0">
                  <a:pos x="574" y="851"/>
                </a:cxn>
                <a:cxn ang="0">
                  <a:pos x="251" y="0"/>
                </a:cxn>
                <a:cxn ang="0">
                  <a:pos x="0" y="0"/>
                </a:cxn>
                <a:cxn ang="0">
                  <a:pos x="0" y="0"/>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112" charset="0"/>
                <a:ea typeface="ＭＳ Ｐゴシック" charset="0"/>
                <a:cs typeface="ＭＳ Ｐゴシック" charset="0"/>
              </a:endParaRPr>
            </a:p>
          </p:txBody>
        </p:sp>
        <p:sp>
          <p:nvSpPr>
            <p:cNvPr id="23579" name="Freeform 27"/>
            <p:cNvSpPr>
              <a:spLocks/>
            </p:cNvSpPr>
            <p:nvPr/>
          </p:nvSpPr>
          <p:spPr bwMode="hidden">
            <a:xfrm>
              <a:off x="5411" y="0"/>
              <a:ext cx="341" cy="796"/>
            </a:xfrm>
            <a:custGeom>
              <a:avLst/>
              <a:gdLst/>
              <a:ahLst/>
              <a:cxnLst>
                <a:cxn ang="0">
                  <a:pos x="144" y="0"/>
                </a:cxn>
                <a:cxn ang="0">
                  <a:pos x="0" y="0"/>
                </a:cxn>
                <a:cxn ang="0">
                  <a:pos x="287" y="797"/>
                </a:cxn>
                <a:cxn ang="0">
                  <a:pos x="341" y="653"/>
                </a:cxn>
                <a:cxn ang="0">
                  <a:pos x="144" y="0"/>
                </a:cxn>
                <a:cxn ang="0">
                  <a:pos x="144" y="0"/>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112" charset="0"/>
                <a:ea typeface="ＭＳ Ｐゴシック" charset="0"/>
                <a:cs typeface="ＭＳ Ｐゴシック" charset="0"/>
              </a:endParaRPr>
            </a:p>
          </p:txBody>
        </p:sp>
        <p:sp>
          <p:nvSpPr>
            <p:cNvPr id="1057" name="Freeform 28"/>
            <p:cNvSpPr>
              <a:spLocks/>
            </p:cNvSpPr>
            <p:nvPr/>
          </p:nvSpPr>
          <p:spPr bwMode="hidden">
            <a:xfrm>
              <a:off x="5698" y="653"/>
              <a:ext cx="60" cy="311"/>
            </a:xfrm>
            <a:custGeom>
              <a:avLst/>
              <a:gdLst>
                <a:gd name="T0" fmla="*/ 0 w 60"/>
                <a:gd name="T1" fmla="*/ 144 h 312"/>
                <a:gd name="T2" fmla="*/ 60 w 60"/>
                <a:gd name="T3" fmla="*/ 311 h 312"/>
                <a:gd name="T4" fmla="*/ 60 w 60"/>
                <a:gd name="T5" fmla="*/ 6 h 312"/>
                <a:gd name="T6" fmla="*/ 54 w 60"/>
                <a:gd name="T7" fmla="*/ 0 h 312"/>
                <a:gd name="T8" fmla="*/ 0 w 60"/>
                <a:gd name="T9" fmla="*/ 144 h 312"/>
                <a:gd name="T10" fmla="*/ 0 w 60"/>
                <a:gd name="T11" fmla="*/ 144 h 3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 h="312">
                  <a:moveTo>
                    <a:pt x="0" y="144"/>
                  </a:moveTo>
                  <a:lnTo>
                    <a:pt x="60" y="312"/>
                  </a:lnTo>
                  <a:lnTo>
                    <a:pt x="60" y="6"/>
                  </a:lnTo>
                  <a:lnTo>
                    <a:pt x="54" y="0"/>
                  </a:lnTo>
                  <a:lnTo>
                    <a:pt x="0" y="144"/>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a:solidFill>
                  <a:srgbClr val="FFFFFF"/>
                </a:solidFill>
                <a:latin typeface="Arial" charset="0"/>
                <a:ea typeface="ＭＳ Ｐゴシック" charset="0"/>
                <a:cs typeface="ＭＳ Ｐゴシック" charset="0"/>
              </a:endParaRPr>
            </a:p>
          </p:txBody>
        </p:sp>
        <p:sp>
          <p:nvSpPr>
            <p:cNvPr id="23581" name="Freeform 29"/>
            <p:cNvSpPr>
              <a:spLocks/>
            </p:cNvSpPr>
            <p:nvPr/>
          </p:nvSpPr>
          <p:spPr bwMode="hidden">
            <a:xfrm>
              <a:off x="2" y="1601"/>
              <a:ext cx="5752" cy="1864"/>
            </a:xfrm>
            <a:custGeom>
              <a:avLst/>
              <a:gdLst/>
              <a:ahLst/>
              <a:cxnLst>
                <a:cxn ang="0">
                  <a:pos x="0" y="371"/>
                </a:cxn>
                <a:cxn ang="0">
                  <a:pos x="5740" y="1864"/>
                </a:cxn>
                <a:cxn ang="0">
                  <a:pos x="5740" y="1834"/>
                </a:cxn>
                <a:cxn ang="0">
                  <a:pos x="0" y="0"/>
                </a:cxn>
                <a:cxn ang="0">
                  <a:pos x="0" y="371"/>
                </a:cxn>
                <a:cxn ang="0">
                  <a:pos x="0" y="37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112" charset="0"/>
                <a:ea typeface="ＭＳ Ｐゴシック" charset="0"/>
                <a:cs typeface="ＭＳ Ｐゴシック" charset="0"/>
              </a:endParaRPr>
            </a:p>
          </p:txBody>
        </p:sp>
        <p:sp>
          <p:nvSpPr>
            <p:cNvPr id="1059" name="Freeform 30"/>
            <p:cNvSpPr>
              <a:spLocks/>
            </p:cNvSpPr>
            <p:nvPr/>
          </p:nvSpPr>
          <p:spPr bwMode="hidden">
            <a:xfrm>
              <a:off x="5754" y="3483"/>
              <a:ext cx="6" cy="6"/>
            </a:xfrm>
            <a:custGeom>
              <a:avLst/>
              <a:gdLst>
                <a:gd name="T0" fmla="*/ 6 w 6"/>
                <a:gd name="T1" fmla="*/ 6 h 6"/>
                <a:gd name="T2" fmla="*/ 0 w 6"/>
                <a:gd name="T3" fmla="*/ 0 h 6"/>
                <a:gd name="T4" fmla="*/ 0 w 6"/>
                <a:gd name="T5" fmla="*/ 6 h 6"/>
                <a:gd name="T6" fmla="*/ 6 w 6"/>
                <a:gd name="T7" fmla="*/ 6 h 6"/>
                <a:gd name="T8" fmla="*/ 6 w 6"/>
                <a:gd name="T9" fmla="*/ 6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6">
                  <a:moveTo>
                    <a:pt x="6" y="6"/>
                  </a:moveTo>
                  <a:lnTo>
                    <a:pt x="0" y="0"/>
                  </a:lnTo>
                  <a:lnTo>
                    <a:pt x="0" y="6"/>
                  </a:lnTo>
                  <a:lnTo>
                    <a:pt x="6" y="6"/>
                  </a:lnTo>
                  <a:close/>
                </a:path>
              </a:pathLst>
            </a:custGeom>
            <a:solidFill>
              <a:srgbClr val="18FF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a:solidFill>
                  <a:srgbClr val="FFFFFF"/>
                </a:solidFill>
                <a:latin typeface="Arial" charset="0"/>
                <a:ea typeface="ＭＳ Ｐゴシック" charset="0"/>
                <a:cs typeface="ＭＳ Ｐゴシック" charset="0"/>
              </a:endParaRPr>
            </a:p>
          </p:txBody>
        </p:sp>
        <p:sp>
          <p:nvSpPr>
            <p:cNvPr id="23583" name="Freeform 31"/>
            <p:cNvSpPr>
              <a:spLocks/>
            </p:cNvSpPr>
            <p:nvPr/>
          </p:nvSpPr>
          <p:spPr bwMode="hidden">
            <a:xfrm>
              <a:off x="2" y="2152"/>
              <a:ext cx="5752" cy="1337"/>
            </a:xfrm>
            <a:custGeom>
              <a:avLst/>
              <a:gdLst/>
              <a:ahLst/>
              <a:cxnLst>
                <a:cxn ang="0">
                  <a:pos x="0" y="366"/>
                </a:cxn>
                <a:cxn ang="0">
                  <a:pos x="5740" y="1337"/>
                </a:cxn>
                <a:cxn ang="0">
                  <a:pos x="5740" y="1331"/>
                </a:cxn>
                <a:cxn ang="0">
                  <a:pos x="0" y="0"/>
                </a:cxn>
                <a:cxn ang="0">
                  <a:pos x="0" y="366"/>
                </a:cxn>
                <a:cxn ang="0">
                  <a:pos x="0" y="366"/>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112" charset="0"/>
                <a:ea typeface="ＭＳ Ｐゴシック" charset="0"/>
                <a:cs typeface="ＭＳ Ｐゴシック" charset="0"/>
              </a:endParaRPr>
            </a:p>
          </p:txBody>
        </p:sp>
        <p:sp>
          <p:nvSpPr>
            <p:cNvPr id="23584" name="Freeform 32"/>
            <p:cNvSpPr>
              <a:spLocks/>
            </p:cNvSpPr>
            <p:nvPr/>
          </p:nvSpPr>
          <p:spPr bwMode="hidden">
            <a:xfrm>
              <a:off x="2" y="3177"/>
              <a:ext cx="5752" cy="414"/>
            </a:xfrm>
            <a:custGeom>
              <a:avLst/>
              <a:gdLst/>
              <a:ahLst/>
              <a:cxnLst>
                <a:cxn ang="0">
                  <a:pos x="0" y="48"/>
                </a:cxn>
                <a:cxn ang="0">
                  <a:pos x="5740" y="414"/>
                </a:cxn>
                <a:cxn ang="0">
                  <a:pos x="5740" y="402"/>
                </a:cxn>
                <a:cxn ang="0">
                  <a:pos x="0" y="0"/>
                </a:cxn>
                <a:cxn ang="0">
                  <a:pos x="0" y="48"/>
                </a:cxn>
                <a:cxn ang="0">
                  <a:pos x="0" y="48"/>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112" charset="0"/>
                <a:ea typeface="ＭＳ Ｐゴシック" charset="0"/>
                <a:cs typeface="ＭＳ Ｐゴシック" charset="0"/>
              </a:endParaRPr>
            </a:p>
          </p:txBody>
        </p:sp>
        <p:sp>
          <p:nvSpPr>
            <p:cNvPr id="23585" name="Freeform 33"/>
            <p:cNvSpPr>
              <a:spLocks/>
            </p:cNvSpPr>
            <p:nvPr/>
          </p:nvSpPr>
          <p:spPr bwMode="hidden">
            <a:xfrm>
              <a:off x="1297" y="0"/>
              <a:ext cx="4457" cy="3177"/>
            </a:xfrm>
            <a:custGeom>
              <a:avLst/>
              <a:gdLst/>
              <a:ahLst/>
              <a:cxnLst>
                <a:cxn ang="0">
                  <a:pos x="0" y="0"/>
                </a:cxn>
                <a:cxn ang="0">
                  <a:pos x="4448" y="3177"/>
                </a:cxn>
                <a:cxn ang="0">
                  <a:pos x="4448" y="3153"/>
                </a:cxn>
                <a:cxn ang="0">
                  <a:pos x="125" y="0"/>
                </a:cxn>
                <a:cxn ang="0">
                  <a:pos x="0" y="0"/>
                </a:cxn>
                <a:cxn ang="0">
                  <a:pos x="0" y="0"/>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112" charset="0"/>
                <a:ea typeface="ＭＳ Ｐゴシック" charset="0"/>
                <a:cs typeface="ＭＳ Ｐゴシック" charset="0"/>
              </a:endParaRPr>
            </a:p>
          </p:txBody>
        </p:sp>
        <p:sp>
          <p:nvSpPr>
            <p:cNvPr id="23586" name="Freeform 34"/>
            <p:cNvSpPr>
              <a:spLocks/>
            </p:cNvSpPr>
            <p:nvPr/>
          </p:nvSpPr>
          <p:spPr bwMode="hidden">
            <a:xfrm>
              <a:off x="3321" y="0"/>
              <a:ext cx="2433" cy="2614"/>
            </a:xfrm>
            <a:custGeom>
              <a:avLst/>
              <a:gdLst/>
              <a:ahLst/>
              <a:cxnLst>
                <a:cxn ang="0">
                  <a:pos x="0" y="0"/>
                </a:cxn>
                <a:cxn ang="0">
                  <a:pos x="2428" y="2614"/>
                </a:cxn>
                <a:cxn ang="0">
                  <a:pos x="2428" y="2608"/>
                </a:cxn>
                <a:cxn ang="0">
                  <a:pos x="66" y="0"/>
                </a:cxn>
                <a:cxn ang="0">
                  <a:pos x="0" y="0"/>
                </a:cxn>
                <a:cxn ang="0">
                  <a:pos x="0" y="0"/>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112" charset="0"/>
                <a:ea typeface="ＭＳ Ｐゴシック" charset="0"/>
                <a:cs typeface="ＭＳ Ｐゴシック" charset="0"/>
              </a:endParaRPr>
            </a:p>
          </p:txBody>
        </p:sp>
        <p:sp>
          <p:nvSpPr>
            <p:cNvPr id="23587" name="Freeform 35"/>
            <p:cNvSpPr>
              <a:spLocks/>
            </p:cNvSpPr>
            <p:nvPr/>
          </p:nvSpPr>
          <p:spPr bwMode="hidden">
            <a:xfrm>
              <a:off x="3950" y="0"/>
              <a:ext cx="1804" cy="2464"/>
            </a:xfrm>
            <a:custGeom>
              <a:avLst/>
              <a:gdLst/>
              <a:ahLst/>
              <a:cxnLst>
                <a:cxn ang="0">
                  <a:pos x="485" y="0"/>
                </a:cxn>
                <a:cxn ang="0">
                  <a:pos x="0" y="0"/>
                </a:cxn>
                <a:cxn ang="0">
                  <a:pos x="1800" y="2464"/>
                </a:cxn>
                <a:cxn ang="0">
                  <a:pos x="1800" y="2248"/>
                </a:cxn>
                <a:cxn ang="0">
                  <a:pos x="1794" y="2248"/>
                </a:cxn>
                <a:cxn ang="0">
                  <a:pos x="485" y="0"/>
                </a:cxn>
                <a:cxn ang="0">
                  <a:pos x="485" y="0"/>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112" charset="0"/>
                <a:ea typeface="ＭＳ Ｐゴシック" charset="0"/>
                <a:cs typeface="ＭＳ Ｐゴシック" charset="0"/>
              </a:endParaRPr>
            </a:p>
          </p:txBody>
        </p:sp>
        <p:sp>
          <p:nvSpPr>
            <p:cNvPr id="23588" name="Freeform 36"/>
            <p:cNvSpPr>
              <a:spLocks/>
            </p:cNvSpPr>
            <p:nvPr/>
          </p:nvSpPr>
          <p:spPr bwMode="hidden">
            <a:xfrm>
              <a:off x="4519" y="0"/>
              <a:ext cx="1235" cy="2074"/>
            </a:xfrm>
            <a:custGeom>
              <a:avLst/>
              <a:gdLst/>
              <a:ahLst/>
              <a:cxnLst>
                <a:cxn ang="0">
                  <a:pos x="0" y="0"/>
                </a:cxn>
                <a:cxn ang="0">
                  <a:pos x="1232" y="2074"/>
                </a:cxn>
                <a:cxn ang="0">
                  <a:pos x="1232" y="2038"/>
                </a:cxn>
                <a:cxn ang="0">
                  <a:pos x="42" y="0"/>
                </a:cxn>
                <a:cxn ang="0">
                  <a:pos x="0" y="0"/>
                </a:cxn>
                <a:cxn ang="0">
                  <a:pos x="0" y="0"/>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112" charset="0"/>
                <a:ea typeface="ＭＳ Ｐゴシック" charset="0"/>
                <a:cs typeface="ＭＳ Ｐゴシック" charset="0"/>
              </a:endParaRPr>
            </a:p>
          </p:txBody>
        </p:sp>
        <p:sp>
          <p:nvSpPr>
            <p:cNvPr id="23589" name="Freeform 37"/>
            <p:cNvSpPr>
              <a:spLocks/>
            </p:cNvSpPr>
            <p:nvPr/>
          </p:nvSpPr>
          <p:spPr bwMode="hidden">
            <a:xfrm>
              <a:off x="4694" y="0"/>
              <a:ext cx="1060" cy="1936"/>
            </a:xfrm>
            <a:custGeom>
              <a:avLst/>
              <a:gdLst/>
              <a:ahLst/>
              <a:cxnLst>
                <a:cxn ang="0">
                  <a:pos x="0" y="0"/>
                </a:cxn>
                <a:cxn ang="0">
                  <a:pos x="1058" y="1936"/>
                </a:cxn>
                <a:cxn ang="0">
                  <a:pos x="1058" y="1930"/>
                </a:cxn>
                <a:cxn ang="0">
                  <a:pos x="54" y="0"/>
                </a:cxn>
                <a:cxn ang="0">
                  <a:pos x="0" y="0"/>
                </a:cxn>
                <a:cxn ang="0">
                  <a:pos x="0" y="0"/>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112" charset="0"/>
                <a:ea typeface="ＭＳ Ｐゴシック" charset="0"/>
                <a:cs typeface="ＭＳ Ｐゴシック" charset="0"/>
              </a:endParaRPr>
            </a:p>
          </p:txBody>
        </p:sp>
        <p:sp>
          <p:nvSpPr>
            <p:cNvPr id="23590" name="Freeform 38"/>
            <p:cNvSpPr>
              <a:spLocks/>
            </p:cNvSpPr>
            <p:nvPr/>
          </p:nvSpPr>
          <p:spPr bwMode="hidden">
            <a:xfrm>
              <a:off x="4981" y="0"/>
              <a:ext cx="773" cy="1487"/>
            </a:xfrm>
            <a:custGeom>
              <a:avLst/>
              <a:gdLst/>
              <a:ahLst/>
              <a:cxnLst>
                <a:cxn ang="0">
                  <a:pos x="771" y="1433"/>
                </a:cxn>
                <a:cxn ang="0">
                  <a:pos x="42" y="0"/>
                </a:cxn>
                <a:cxn ang="0">
                  <a:pos x="0" y="0"/>
                </a:cxn>
                <a:cxn ang="0">
                  <a:pos x="771" y="1487"/>
                </a:cxn>
                <a:cxn ang="0">
                  <a:pos x="771" y="1433"/>
                </a:cxn>
                <a:cxn ang="0">
                  <a:pos x="771" y="1433"/>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112" charset="0"/>
                <a:ea typeface="ＭＳ Ｐゴシック" charset="0"/>
                <a:cs typeface="ＭＳ Ｐゴシック" charset="0"/>
              </a:endParaRPr>
            </a:p>
          </p:txBody>
        </p:sp>
        <p:grpSp>
          <p:nvGrpSpPr>
            <p:cNvPr id="1068" name="Group 39"/>
            <p:cNvGrpSpPr>
              <a:grpSpLocks/>
            </p:cNvGrpSpPr>
            <p:nvPr userDrawn="1"/>
          </p:nvGrpSpPr>
          <p:grpSpPr bwMode="auto">
            <a:xfrm>
              <a:off x="0" y="1632"/>
              <a:ext cx="5758" cy="1858"/>
              <a:chOff x="0" y="1632"/>
              <a:chExt cx="5758" cy="1858"/>
            </a:xfrm>
          </p:grpSpPr>
          <p:sp>
            <p:nvSpPr>
              <p:cNvPr id="23592" name="Freeform 40"/>
              <p:cNvSpPr>
                <a:spLocks/>
              </p:cNvSpPr>
              <p:nvPr/>
            </p:nvSpPr>
            <p:spPr bwMode="hidden">
              <a:xfrm>
                <a:off x="0" y="1632"/>
                <a:ext cx="3670" cy="1313"/>
              </a:xfrm>
              <a:custGeom>
                <a:avLst/>
                <a:gdLst/>
                <a:ahLst/>
                <a:cxnLst>
                  <a:cxn ang="0">
                    <a:pos x="0" y="0"/>
                  </a:cxn>
                  <a:cxn ang="0">
                    <a:pos x="0" y="366"/>
                  </a:cxn>
                  <a:cxn ang="0">
                    <a:pos x="3635" y="1313"/>
                  </a:cxn>
                  <a:cxn ang="0">
                    <a:pos x="3647" y="1235"/>
                  </a:cxn>
                  <a:cxn ang="0">
                    <a:pos x="3659" y="1163"/>
                  </a:cxn>
                  <a:cxn ang="0">
                    <a:pos x="0" y="0"/>
                  </a:cxn>
                  <a:cxn ang="0">
                    <a:pos x="0" y="0"/>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112" charset="0"/>
                  <a:ea typeface="ＭＳ Ｐゴシック" charset="0"/>
                  <a:cs typeface="ＭＳ Ｐゴシック" charset="0"/>
                </a:endParaRPr>
              </a:p>
            </p:txBody>
          </p:sp>
          <p:sp>
            <p:nvSpPr>
              <p:cNvPr id="23593" name="Freeform 41"/>
              <p:cNvSpPr>
                <a:spLocks/>
              </p:cNvSpPr>
              <p:nvPr/>
            </p:nvSpPr>
            <p:spPr bwMode="hidden">
              <a:xfrm>
                <a:off x="3646" y="2795"/>
                <a:ext cx="2112" cy="695"/>
              </a:xfrm>
              <a:custGeom>
                <a:avLst/>
                <a:gdLst/>
                <a:ahLst/>
                <a:cxnLst>
                  <a:cxn ang="0">
                    <a:pos x="2105" y="665"/>
                  </a:cxn>
                  <a:cxn ang="0">
                    <a:pos x="24" y="0"/>
                  </a:cxn>
                  <a:cxn ang="0">
                    <a:pos x="12" y="72"/>
                  </a:cxn>
                  <a:cxn ang="0">
                    <a:pos x="0" y="150"/>
                  </a:cxn>
                  <a:cxn ang="0">
                    <a:pos x="2105" y="695"/>
                  </a:cxn>
                  <a:cxn ang="0">
                    <a:pos x="2105" y="665"/>
                  </a:cxn>
                  <a:cxn ang="0">
                    <a:pos x="2105" y="665"/>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112" charset="0"/>
                  <a:ea typeface="ＭＳ Ｐゴシック" charset="0"/>
                  <a:cs typeface="ＭＳ Ｐゴシック" charset="0"/>
                </a:endParaRPr>
              </a:p>
            </p:txBody>
          </p:sp>
        </p:grpSp>
      </p:grpSp>
      <p:sp>
        <p:nvSpPr>
          <p:cNvPr id="23594" name="Rectangle 42"/>
          <p:cNvSpPr>
            <a:spLocks noGrp="1" noChangeArrowheads="1"/>
          </p:cNvSpPr>
          <p:nvPr>
            <p:ph type="title"/>
          </p:nvPr>
        </p:nvSpPr>
        <p:spPr bwMode="auto">
          <a:xfrm>
            <a:off x="457200" y="277813"/>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3595" name="Rectangle 43"/>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3596" name="Rectangle 44"/>
          <p:cNvSpPr>
            <a:spLocks noGrp="1" noChangeArrowheads="1"/>
          </p:cNvSpPr>
          <p:nvPr>
            <p:ph type="dt" sz="half" idx="2"/>
          </p:nvPr>
        </p:nvSpPr>
        <p:spPr bwMode="auto">
          <a:xfrm>
            <a:off x="457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200">
                <a:effectLst>
                  <a:outerShdw blurRad="38100" dist="38100" dir="2700000" algn="tl">
                    <a:srgbClr val="000000"/>
                  </a:outerShdw>
                </a:effectLst>
                <a:latin typeface="Arial" pitchFamily="-112" charset="0"/>
                <a:ea typeface="+mn-ea"/>
                <a:cs typeface="+mn-cs"/>
              </a:defRPr>
            </a:lvl1pPr>
          </a:lstStyle>
          <a:p>
            <a:pPr defTabSz="914400" fontAlgn="base">
              <a:spcBef>
                <a:spcPct val="0"/>
              </a:spcBef>
              <a:spcAft>
                <a:spcPct val="0"/>
              </a:spcAft>
              <a:defRPr/>
            </a:pPr>
            <a:endParaRPr lang="en-US">
              <a:solidFill>
                <a:srgbClr val="FFFFFF"/>
              </a:solidFill>
            </a:endParaRPr>
          </a:p>
        </p:txBody>
      </p:sp>
      <p:sp>
        <p:nvSpPr>
          <p:cNvPr id="23597" name="Rectangle 4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200">
                <a:effectLst>
                  <a:outerShdw blurRad="38100" dist="38100" dir="2700000" algn="tl">
                    <a:srgbClr val="000000"/>
                  </a:outerShdw>
                </a:effectLst>
                <a:latin typeface="Arial" pitchFamily="-112" charset="0"/>
                <a:ea typeface="+mn-ea"/>
                <a:cs typeface="+mn-cs"/>
              </a:defRPr>
            </a:lvl1pPr>
          </a:lstStyle>
          <a:p>
            <a:pPr defTabSz="914400" fontAlgn="base">
              <a:spcBef>
                <a:spcPct val="0"/>
              </a:spcBef>
              <a:spcAft>
                <a:spcPct val="0"/>
              </a:spcAft>
              <a:defRPr/>
            </a:pPr>
            <a:endParaRPr lang="en-US">
              <a:solidFill>
                <a:srgbClr val="FFFFFF"/>
              </a:solidFill>
            </a:endParaRPr>
          </a:p>
        </p:txBody>
      </p:sp>
      <p:sp>
        <p:nvSpPr>
          <p:cNvPr id="23598" name="Rectangle 46"/>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200">
                <a:effectLst>
                  <a:outerShdw blurRad="38100" dist="38100" dir="2700000" algn="tl">
                    <a:srgbClr val="000000"/>
                  </a:outerShdw>
                </a:effectLst>
              </a:defRPr>
            </a:lvl1pPr>
          </a:lstStyle>
          <a:p>
            <a:pPr defTabSz="914400" fontAlgn="base">
              <a:spcBef>
                <a:spcPct val="0"/>
              </a:spcBef>
              <a:spcAft>
                <a:spcPct val="0"/>
              </a:spcAft>
              <a:defRPr/>
            </a:pPr>
            <a:fld id="{407492CA-13A1-4146-945F-F2AAAA1F543F}" type="slidenum">
              <a:rPr lang="en-US">
                <a:solidFill>
                  <a:srgbClr val="FFFFFF"/>
                </a:solidFill>
                <a:latin typeface="Arial" charset="0"/>
                <a:ea typeface="ＭＳ Ｐゴシック" charset="0"/>
                <a:cs typeface="ＭＳ Ｐゴシック" charset="0"/>
              </a:rPr>
              <a:pPr defTabSz="914400" fontAlgn="base">
                <a:spcBef>
                  <a:spcPct val="0"/>
                </a:spcBef>
                <a:spcAft>
                  <a:spcPct val="0"/>
                </a:spcAft>
                <a:defRPr/>
              </a:pPr>
              <a:t>‹#›</a:t>
            </a:fld>
            <a:endParaRPr lang="en-US">
              <a:solidFill>
                <a:srgbClr val="FFFFFF"/>
              </a:solidFill>
              <a:latin typeface="Arial" charset="0"/>
              <a:ea typeface="ＭＳ Ｐゴシック" charset="0"/>
              <a:cs typeface="ＭＳ Ｐゴシック" charset="0"/>
            </a:endParaRPr>
          </a:p>
        </p:txBody>
      </p:sp>
    </p:spTree>
    <p:extLst>
      <p:ext uri="{BB962C8B-B14F-4D97-AF65-F5344CB8AC3E}">
        <p14:creationId xmlns:p14="http://schemas.microsoft.com/office/powerpoint/2010/main" val="2812313225"/>
      </p:ext>
    </p:extLst>
  </p:cSld>
  <p:clrMap bg1="dk2" tx1="lt1" bg2="dk1" tx2="lt2" accent1="accent1" accent2="accent2" accent3="accent3" accent4="accent4" accent5="accent5" accent6="accent6" hlink="hlink" folHlink="folHlink"/>
  <p:sldLayoutIdLst>
    <p:sldLayoutId id="2147483926" r:id="rId1"/>
    <p:sldLayoutId id="2147483927" r:id="rId2"/>
    <p:sldLayoutId id="2147483928" r:id="rId3"/>
    <p:sldLayoutId id="2147483929" r:id="rId4"/>
    <p:sldLayoutId id="2147483930" r:id="rId5"/>
    <p:sldLayoutId id="2147483931" r:id="rId6"/>
    <p:sldLayoutId id="2147483932" r:id="rId7"/>
    <p:sldLayoutId id="2147483933" r:id="rId8"/>
    <p:sldLayoutId id="2147483934" r:id="rId9"/>
    <p:sldLayoutId id="2147483935" r:id="rId10"/>
    <p:sldLayoutId id="2147483936" r:id="rId11"/>
    <p:sldLayoutId id="2147483937" r:id="rId12"/>
    <p:sldLayoutId id="2147483938" r:id="rId13"/>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24" charset="-128"/>
          <a:cs typeface="ＭＳ Ｐゴシック" pitchFamily="24"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24" charset="-128"/>
          <a:cs typeface="ＭＳ Ｐゴシック" pitchFamily="24"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24" charset="-128"/>
          <a:cs typeface="ＭＳ Ｐゴシック" pitchFamily="24"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24" charset="-128"/>
          <a:cs typeface="ＭＳ Ｐゴシック" pitchFamily="24"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24" charset="-128"/>
          <a:cs typeface="ＭＳ Ｐゴシック" pitchFamily="24"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9pPr>
    </p:titleStyle>
    <p:bodyStyle>
      <a:lvl1pPr marL="342900" indent="-342900" algn="l" rtl="0" eaLnBrk="0" fontAlgn="base" hangingPunct="0">
        <a:spcBef>
          <a:spcPct val="20000"/>
        </a:spcBef>
        <a:spcAft>
          <a:spcPct val="0"/>
        </a:spcAft>
        <a:buClr>
          <a:schemeClr val="hlink"/>
        </a:buClr>
        <a:buSzPct val="90000"/>
        <a:buFont typeface="Wingdings" charset="0"/>
        <a:buBlip>
          <a:blip r:embed="rId15"/>
        </a:buBlip>
        <a:defRPr sz="3200">
          <a:solidFill>
            <a:schemeClr val="tx1"/>
          </a:solidFill>
          <a:effectLst>
            <a:outerShdw blurRad="38100" dist="38100" dir="2700000" algn="tl">
              <a:srgbClr val="000000"/>
            </a:outerShdw>
          </a:effectLst>
          <a:latin typeface="+mn-lt"/>
          <a:ea typeface="ＭＳ Ｐゴシック" pitchFamily="24" charset="-128"/>
          <a:cs typeface="ＭＳ Ｐゴシック" pitchFamily="24" charset="-128"/>
        </a:defRPr>
      </a:lvl1pPr>
      <a:lvl2pPr marL="742950" indent="-285750" algn="l" rtl="0" eaLnBrk="0" fontAlgn="base" hangingPunct="0">
        <a:spcBef>
          <a:spcPct val="20000"/>
        </a:spcBef>
        <a:spcAft>
          <a:spcPct val="0"/>
        </a:spcAft>
        <a:buChar char="–"/>
        <a:defRPr sz="2800">
          <a:solidFill>
            <a:schemeClr val="tx1"/>
          </a:solidFill>
          <a:effectLst>
            <a:outerShdw blurRad="38100" dist="38100" dir="2700000" algn="tl">
              <a:srgbClr val="000000"/>
            </a:outerShdw>
          </a:effectLst>
          <a:latin typeface="+mn-lt"/>
          <a:ea typeface="ＭＳ Ｐゴシック" pitchFamily="-112" charset="-128"/>
        </a:defRPr>
      </a:lvl2pPr>
      <a:lvl3pPr marL="1143000" indent="-228600" algn="l" rtl="0" eaLnBrk="0" fontAlgn="base" hangingPunct="0">
        <a:spcBef>
          <a:spcPct val="20000"/>
        </a:spcBef>
        <a:spcAft>
          <a:spcPct val="0"/>
        </a:spcAft>
        <a:buClr>
          <a:schemeClr val="accent2"/>
        </a:buClr>
        <a:buSzPct val="90000"/>
        <a:buFont typeface="Wingdings" charset="0"/>
        <a:buBlip>
          <a:blip r:embed="rId16"/>
        </a:buBlip>
        <a:defRPr sz="2400">
          <a:solidFill>
            <a:schemeClr val="tx1"/>
          </a:solidFill>
          <a:effectLst>
            <a:outerShdw blurRad="38100" dist="38100" dir="2700000" algn="tl">
              <a:srgbClr val="000000"/>
            </a:outerShdw>
          </a:effectLst>
          <a:latin typeface="+mn-lt"/>
          <a:ea typeface="ＭＳ Ｐゴシック" pitchFamily="-112" charset="-128"/>
        </a:defRPr>
      </a:lvl3pPr>
      <a:lvl4pPr marL="1600200" indent="-228600" algn="l" rtl="0" eaLnBrk="0" fontAlgn="base" hangingPunct="0">
        <a:spcBef>
          <a:spcPct val="20000"/>
        </a:spcBef>
        <a:spcAft>
          <a:spcPct val="0"/>
        </a:spcAft>
        <a:buChar char="–"/>
        <a:defRPr sz="2000">
          <a:solidFill>
            <a:schemeClr val="tx1"/>
          </a:solidFill>
          <a:effectLst>
            <a:outerShdw blurRad="38100" dist="38100" dir="2700000" algn="tl">
              <a:srgbClr val="000000"/>
            </a:outerShdw>
          </a:effectLst>
          <a:latin typeface="+mn-lt"/>
          <a:ea typeface="ＭＳ Ｐゴシック" pitchFamily="-112" charset="-128"/>
        </a:defRPr>
      </a:lvl4pPr>
      <a:lvl5pPr marL="2057400" indent="-228600" algn="l" rtl="0" eaLnBrk="0" fontAlgn="base" hangingPunct="0">
        <a:spcBef>
          <a:spcPct val="20000"/>
        </a:spcBef>
        <a:spcAft>
          <a:spcPct val="0"/>
        </a:spcAft>
        <a:buClr>
          <a:schemeClr val="folHlink"/>
        </a:buClr>
        <a:buSzPct val="90000"/>
        <a:buFont typeface="Wingdings" charset="0"/>
        <a:buBlip>
          <a:blip r:embed="rId17"/>
        </a:buBlip>
        <a:defRPr sz="2000">
          <a:solidFill>
            <a:schemeClr val="tx1"/>
          </a:solidFill>
          <a:effectLst>
            <a:outerShdw blurRad="38100" dist="38100" dir="2700000" algn="tl">
              <a:srgbClr val="000000"/>
            </a:outerShdw>
          </a:effectLst>
          <a:latin typeface="+mn-lt"/>
          <a:ea typeface="ＭＳ Ｐゴシック" pitchFamily="-112" charset="-128"/>
        </a:defRPr>
      </a:lvl5pPr>
      <a:lvl6pPr marL="2514600" indent="-228600" algn="l" rtl="0" fontAlgn="base">
        <a:spcBef>
          <a:spcPct val="20000"/>
        </a:spcBef>
        <a:spcAft>
          <a:spcPct val="0"/>
        </a:spcAft>
        <a:buClr>
          <a:schemeClr val="folHlink"/>
        </a:buClr>
        <a:buSzPct val="90000"/>
        <a:buFont typeface="Wingdings" pitchFamily="-112" charset="2"/>
        <a:buBlip>
          <a:blip r:embed="rId17"/>
        </a:buBlip>
        <a:defRPr sz="2000">
          <a:solidFill>
            <a:schemeClr val="tx1"/>
          </a:solidFill>
          <a:effectLst>
            <a:outerShdw blurRad="38100" dist="38100" dir="2700000" algn="tl">
              <a:srgbClr val="000000"/>
            </a:outerShdw>
          </a:effectLst>
          <a:latin typeface="+mn-lt"/>
          <a:ea typeface="ＭＳ Ｐゴシック" pitchFamily="-112" charset="-128"/>
        </a:defRPr>
      </a:lvl6pPr>
      <a:lvl7pPr marL="2971800" indent="-228600" algn="l" rtl="0" fontAlgn="base">
        <a:spcBef>
          <a:spcPct val="20000"/>
        </a:spcBef>
        <a:spcAft>
          <a:spcPct val="0"/>
        </a:spcAft>
        <a:buClr>
          <a:schemeClr val="folHlink"/>
        </a:buClr>
        <a:buSzPct val="90000"/>
        <a:buFont typeface="Wingdings" pitchFamily="-112" charset="2"/>
        <a:buBlip>
          <a:blip r:embed="rId17"/>
        </a:buBlip>
        <a:defRPr sz="2000">
          <a:solidFill>
            <a:schemeClr val="tx1"/>
          </a:solidFill>
          <a:effectLst>
            <a:outerShdw blurRad="38100" dist="38100" dir="2700000" algn="tl">
              <a:srgbClr val="000000"/>
            </a:outerShdw>
          </a:effectLst>
          <a:latin typeface="+mn-lt"/>
          <a:ea typeface="ＭＳ Ｐゴシック" pitchFamily="-112" charset="-128"/>
        </a:defRPr>
      </a:lvl7pPr>
      <a:lvl8pPr marL="3429000" indent="-228600" algn="l" rtl="0" fontAlgn="base">
        <a:spcBef>
          <a:spcPct val="20000"/>
        </a:spcBef>
        <a:spcAft>
          <a:spcPct val="0"/>
        </a:spcAft>
        <a:buClr>
          <a:schemeClr val="folHlink"/>
        </a:buClr>
        <a:buSzPct val="90000"/>
        <a:buFont typeface="Wingdings" pitchFamily="-112" charset="2"/>
        <a:buBlip>
          <a:blip r:embed="rId17"/>
        </a:buBlip>
        <a:defRPr sz="2000">
          <a:solidFill>
            <a:schemeClr val="tx1"/>
          </a:solidFill>
          <a:effectLst>
            <a:outerShdw blurRad="38100" dist="38100" dir="2700000" algn="tl">
              <a:srgbClr val="000000"/>
            </a:outerShdw>
          </a:effectLst>
          <a:latin typeface="+mn-lt"/>
          <a:ea typeface="ＭＳ Ｐゴシック" pitchFamily="-112" charset="-128"/>
        </a:defRPr>
      </a:lvl8pPr>
      <a:lvl9pPr marL="3886200" indent="-228600" algn="l" rtl="0" fontAlgn="base">
        <a:spcBef>
          <a:spcPct val="20000"/>
        </a:spcBef>
        <a:spcAft>
          <a:spcPct val="0"/>
        </a:spcAft>
        <a:buClr>
          <a:schemeClr val="folHlink"/>
        </a:buClr>
        <a:buSzPct val="90000"/>
        <a:buFont typeface="Wingdings" pitchFamily="-112" charset="2"/>
        <a:buBlip>
          <a:blip r:embed="rId17"/>
        </a:buBlip>
        <a:defRPr sz="2000">
          <a:solidFill>
            <a:schemeClr val="tx1"/>
          </a:solidFill>
          <a:effectLst>
            <a:outerShdw blurRad="38100" dist="38100" dir="2700000" algn="tl">
              <a:srgbClr val="000000"/>
            </a:outerShdw>
          </a:effectLst>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57647"/>
                <a:invGamma/>
              </a:schemeClr>
            </a:gs>
            <a:gs pos="100000">
              <a:schemeClr val="bg1"/>
            </a:gs>
          </a:gsLst>
          <a:lin ang="2700000" scaled="1"/>
        </a:gradFill>
        <a:effectLst/>
      </p:bgPr>
    </p:bg>
    <p:spTree>
      <p:nvGrpSpPr>
        <p:cNvPr id="1" name=""/>
        <p:cNvGrpSpPr/>
        <p:nvPr/>
      </p:nvGrpSpPr>
      <p:grpSpPr>
        <a:xfrm>
          <a:off x="0" y="0"/>
          <a:ext cx="0" cy="0"/>
          <a:chOff x="0" y="0"/>
          <a:chExt cx="0" cy="0"/>
        </a:xfrm>
      </p:grpSpPr>
      <p:grpSp>
        <p:nvGrpSpPr>
          <p:cNvPr id="174082" name="Group 2"/>
          <p:cNvGrpSpPr>
            <a:grpSpLocks/>
          </p:cNvGrpSpPr>
          <p:nvPr/>
        </p:nvGrpSpPr>
        <p:grpSpPr bwMode="auto">
          <a:xfrm>
            <a:off x="0" y="0"/>
            <a:ext cx="9144000" cy="6856413"/>
            <a:chOff x="0" y="0"/>
            <a:chExt cx="5760" cy="4319"/>
          </a:xfrm>
        </p:grpSpPr>
        <p:sp>
          <p:nvSpPr>
            <p:cNvPr id="249859" name="Freeform 3"/>
            <p:cNvSpPr>
              <a:spLocks/>
            </p:cNvSpPr>
            <p:nvPr/>
          </p:nvSpPr>
          <p:spPr bwMode="hidden">
            <a:xfrm>
              <a:off x="0" y="12"/>
              <a:ext cx="5758" cy="3273"/>
            </a:xfrm>
            <a:custGeom>
              <a:avLst/>
              <a:gdLst>
                <a:gd name="T0" fmla="*/ 3193 w 5740"/>
                <a:gd name="T1" fmla="*/ 1816 h 3273"/>
                <a:gd name="T2" fmla="*/ 0 w 5740"/>
                <a:gd name="T3" fmla="*/ 0 h 3273"/>
                <a:gd name="T4" fmla="*/ 0 w 5740"/>
                <a:gd name="T5" fmla="*/ 522 h 3273"/>
                <a:gd name="T6" fmla="*/ 3037 w 5740"/>
                <a:gd name="T7" fmla="*/ 1978 h 3273"/>
                <a:gd name="T8" fmla="*/ 5740 w 5740"/>
                <a:gd name="T9" fmla="*/ 3273 h 3273"/>
                <a:gd name="T10" fmla="*/ 5740 w 5740"/>
                <a:gd name="T11" fmla="*/ 3267 h 3273"/>
                <a:gd name="T12" fmla="*/ 3193 w 5740"/>
                <a:gd name="T13" fmla="*/ 1816 h 3273"/>
                <a:gd name="T14" fmla="*/ 3193 w 5740"/>
                <a:gd name="T15" fmla="*/ 1816 h 32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249860" name="Freeform 4"/>
            <p:cNvSpPr>
              <a:spLocks/>
            </p:cNvSpPr>
            <p:nvPr/>
          </p:nvSpPr>
          <p:spPr bwMode="hidden">
            <a:xfrm>
              <a:off x="149" y="0"/>
              <a:ext cx="5609" cy="3243"/>
            </a:xfrm>
            <a:custGeom>
              <a:avLst/>
              <a:gdLst>
                <a:gd name="T0" fmla="*/ 3163 w 5591"/>
                <a:gd name="T1" fmla="*/ 1714 h 3243"/>
                <a:gd name="T2" fmla="*/ 431 w 5591"/>
                <a:gd name="T3" fmla="*/ 0 h 3243"/>
                <a:gd name="T4" fmla="*/ 0 w 5591"/>
                <a:gd name="T5" fmla="*/ 0 h 3243"/>
                <a:gd name="T6" fmla="*/ 3086 w 5591"/>
                <a:gd name="T7" fmla="*/ 1786 h 3243"/>
                <a:gd name="T8" fmla="*/ 5591 w 5591"/>
                <a:gd name="T9" fmla="*/ 3243 h 3243"/>
                <a:gd name="T10" fmla="*/ 5591 w 5591"/>
                <a:gd name="T11" fmla="*/ 3237 h 3243"/>
                <a:gd name="T12" fmla="*/ 3163 w 5591"/>
                <a:gd name="T13" fmla="*/ 1714 h 3243"/>
                <a:gd name="T14" fmla="*/ 3163 w 5591"/>
                <a:gd name="T15" fmla="*/ 1714 h 32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249861" name="Freeform 5"/>
            <p:cNvSpPr>
              <a:spLocks/>
            </p:cNvSpPr>
            <p:nvPr/>
          </p:nvSpPr>
          <p:spPr bwMode="hidden">
            <a:xfrm>
              <a:off x="0" y="3433"/>
              <a:ext cx="4038" cy="191"/>
            </a:xfrm>
            <a:custGeom>
              <a:avLst/>
              <a:gdLst>
                <a:gd name="T0" fmla="*/ 0 w 4042"/>
                <a:gd name="T1" fmla="*/ 156 h 192"/>
                <a:gd name="T2" fmla="*/ 4042 w 4042"/>
                <a:gd name="T3" fmla="*/ 192 h 192"/>
                <a:gd name="T4" fmla="*/ 4042 w 4042"/>
                <a:gd name="T5" fmla="*/ 144 h 192"/>
                <a:gd name="T6" fmla="*/ 0 w 4042"/>
                <a:gd name="T7" fmla="*/ 0 h 192"/>
                <a:gd name="T8" fmla="*/ 0 w 4042"/>
                <a:gd name="T9" fmla="*/ 156 h 192"/>
                <a:gd name="T10" fmla="*/ 0 w 4042"/>
                <a:gd name="T11" fmla="*/ 156 h 192"/>
              </a:gdLst>
              <a:ahLst/>
              <a:cxnLst>
                <a:cxn ang="0">
                  <a:pos x="T0" y="T1"/>
                </a:cxn>
                <a:cxn ang="0">
                  <a:pos x="T2" y="T3"/>
                </a:cxn>
                <a:cxn ang="0">
                  <a:pos x="T4" y="T5"/>
                </a:cxn>
                <a:cxn ang="0">
                  <a:pos x="T6" y="T7"/>
                </a:cxn>
                <a:cxn ang="0">
                  <a:pos x="T8" y="T9"/>
                </a:cxn>
                <a:cxn ang="0">
                  <a:pos x="T10" y="T11"/>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174091" name="Freeform 6"/>
            <p:cNvSpPr>
              <a:spLocks/>
            </p:cNvSpPr>
            <p:nvPr/>
          </p:nvSpPr>
          <p:spPr bwMode="hidden">
            <a:xfrm>
              <a:off x="4038" y="3577"/>
              <a:ext cx="1720" cy="65"/>
            </a:xfrm>
            <a:custGeom>
              <a:avLst/>
              <a:gdLst>
                <a:gd name="T0" fmla="*/ 1660 w 1722"/>
                <a:gd name="T1" fmla="*/ 35 h 66"/>
                <a:gd name="T2" fmla="*/ 1660 w 1722"/>
                <a:gd name="T3" fmla="*/ 33 h 66"/>
                <a:gd name="T4" fmla="*/ 0 w 1722"/>
                <a:gd name="T5" fmla="*/ 0 h 66"/>
                <a:gd name="T6" fmla="*/ 0 w 1722"/>
                <a:gd name="T7" fmla="*/ 33 h 66"/>
                <a:gd name="T8" fmla="*/ 1660 w 1722"/>
                <a:gd name="T9" fmla="*/ 35 h 66"/>
                <a:gd name="T10" fmla="*/ 1660 w 1722"/>
                <a:gd name="T11" fmla="*/ 35 h 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22" h="66">
                  <a:moveTo>
                    <a:pt x="1722" y="66"/>
                  </a:moveTo>
                  <a:lnTo>
                    <a:pt x="1722" y="60"/>
                  </a:lnTo>
                  <a:lnTo>
                    <a:pt x="0" y="0"/>
                  </a:lnTo>
                  <a:lnTo>
                    <a:pt x="0" y="48"/>
                  </a:lnTo>
                  <a:lnTo>
                    <a:pt x="1722" y="66"/>
                  </a:lnTo>
                  <a:close/>
                </a:path>
              </a:pathLst>
            </a:cu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249863" name="Freeform 7"/>
            <p:cNvSpPr>
              <a:spLocks/>
            </p:cNvSpPr>
            <p:nvPr/>
          </p:nvSpPr>
          <p:spPr bwMode="hidden">
            <a:xfrm>
              <a:off x="0" y="3726"/>
              <a:ext cx="4784" cy="329"/>
            </a:xfrm>
            <a:custGeom>
              <a:avLst/>
              <a:gdLst>
                <a:gd name="T0" fmla="*/ 0 w 4789"/>
                <a:gd name="T1" fmla="*/ 329 h 329"/>
                <a:gd name="T2" fmla="*/ 4789 w 4789"/>
                <a:gd name="T3" fmla="*/ 77 h 329"/>
                <a:gd name="T4" fmla="*/ 4789 w 4789"/>
                <a:gd name="T5" fmla="*/ 0 h 329"/>
                <a:gd name="T6" fmla="*/ 0 w 4789"/>
                <a:gd name="T7" fmla="*/ 107 h 329"/>
                <a:gd name="T8" fmla="*/ 0 w 4789"/>
                <a:gd name="T9" fmla="*/ 329 h 329"/>
                <a:gd name="T10" fmla="*/ 0 w 4789"/>
                <a:gd name="T11" fmla="*/ 329 h 329"/>
              </a:gdLst>
              <a:ahLst/>
              <a:cxnLst>
                <a:cxn ang="0">
                  <a:pos x="T0" y="T1"/>
                </a:cxn>
                <a:cxn ang="0">
                  <a:pos x="T2" y="T3"/>
                </a:cxn>
                <a:cxn ang="0">
                  <a:pos x="T4" y="T5"/>
                </a:cxn>
                <a:cxn ang="0">
                  <a:pos x="T6" y="T7"/>
                </a:cxn>
                <a:cxn ang="0">
                  <a:pos x="T8" y="T9"/>
                </a:cxn>
                <a:cxn ang="0">
                  <a:pos x="T10" y="T11"/>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a:noFill/>
            </a:ln>
            <a:effectLst/>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 uri="{AF507438-7753-43e0-B8FC-AC1667EBCBE1}">
                <a14:hiddenEffects xmlns="" xmlns:a14="http://schemas.microsoft.com/office/drawing/2010/main">
                  <a:effectLst>
                    <a:outerShdw blurRad="63500" dist="35921" dir="2700000" algn="ctr" rotWithShape="0">
                      <a:srgbClr val="808080"/>
                    </a:outerShdw>
                  </a:effectLst>
                </a14:hiddenEffects>
              </a:ext>
            </a:extLst>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174093" name="Freeform 8"/>
            <p:cNvSpPr>
              <a:spLocks/>
            </p:cNvSpPr>
            <p:nvPr/>
          </p:nvSpPr>
          <p:spPr bwMode="hidden">
            <a:xfrm>
              <a:off x="4784" y="3702"/>
              <a:ext cx="974" cy="101"/>
            </a:xfrm>
            <a:custGeom>
              <a:avLst/>
              <a:gdLst>
                <a:gd name="T0" fmla="*/ 944 w 975"/>
                <a:gd name="T1" fmla="*/ 48 h 101"/>
                <a:gd name="T2" fmla="*/ 944 w 975"/>
                <a:gd name="T3" fmla="*/ 0 h 101"/>
                <a:gd name="T4" fmla="*/ 0 w 975"/>
                <a:gd name="T5" fmla="*/ 24 h 101"/>
                <a:gd name="T6" fmla="*/ 0 w 975"/>
                <a:gd name="T7" fmla="*/ 101 h 101"/>
                <a:gd name="T8" fmla="*/ 944 w 975"/>
                <a:gd name="T9" fmla="*/ 48 h 101"/>
                <a:gd name="T10" fmla="*/ 944 w 975"/>
                <a:gd name="T11" fmla="*/ 48 h 10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75" h="101">
                  <a:moveTo>
                    <a:pt x="975" y="48"/>
                  </a:moveTo>
                  <a:lnTo>
                    <a:pt x="975" y="0"/>
                  </a:lnTo>
                  <a:lnTo>
                    <a:pt x="0" y="24"/>
                  </a:lnTo>
                  <a:lnTo>
                    <a:pt x="0" y="101"/>
                  </a:lnTo>
                  <a:lnTo>
                    <a:pt x="975" y="48"/>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174094" name="Freeform 9"/>
            <p:cNvSpPr>
              <a:spLocks/>
            </p:cNvSpPr>
            <p:nvPr/>
          </p:nvSpPr>
          <p:spPr bwMode="hidden">
            <a:xfrm>
              <a:off x="3619" y="3815"/>
              <a:ext cx="2139" cy="198"/>
            </a:xfrm>
            <a:custGeom>
              <a:avLst/>
              <a:gdLst>
                <a:gd name="T0" fmla="*/ 2079 w 2141"/>
                <a:gd name="T1" fmla="*/ 0 h 198"/>
                <a:gd name="T2" fmla="*/ 0 w 2141"/>
                <a:gd name="T3" fmla="*/ 156 h 198"/>
                <a:gd name="T4" fmla="*/ 0 w 2141"/>
                <a:gd name="T5" fmla="*/ 198 h 198"/>
                <a:gd name="T6" fmla="*/ 2079 w 2141"/>
                <a:gd name="T7" fmla="*/ 0 h 198"/>
                <a:gd name="T8" fmla="*/ 2079 w 2141"/>
                <a:gd name="T9" fmla="*/ 0 h 1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41" h="198">
                  <a:moveTo>
                    <a:pt x="2141" y="0"/>
                  </a:moveTo>
                  <a:lnTo>
                    <a:pt x="0" y="156"/>
                  </a:lnTo>
                  <a:lnTo>
                    <a:pt x="0" y="198"/>
                  </a:lnTo>
                  <a:lnTo>
                    <a:pt x="2141" y="0"/>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249866" name="Freeform 10"/>
            <p:cNvSpPr>
              <a:spLocks/>
            </p:cNvSpPr>
            <p:nvPr/>
          </p:nvSpPr>
          <p:spPr bwMode="hidden">
            <a:xfrm>
              <a:off x="0" y="3971"/>
              <a:ext cx="3619" cy="348"/>
            </a:xfrm>
            <a:custGeom>
              <a:avLst/>
              <a:gdLst>
                <a:gd name="T0" fmla="*/ 0 w 3623"/>
                <a:gd name="T1" fmla="*/ 348 h 348"/>
                <a:gd name="T2" fmla="*/ 311 w 3623"/>
                <a:gd name="T3" fmla="*/ 348 h 348"/>
                <a:gd name="T4" fmla="*/ 3623 w 3623"/>
                <a:gd name="T5" fmla="*/ 42 h 348"/>
                <a:gd name="T6" fmla="*/ 3623 w 3623"/>
                <a:gd name="T7" fmla="*/ 0 h 348"/>
                <a:gd name="T8" fmla="*/ 0 w 3623"/>
                <a:gd name="T9" fmla="*/ 264 h 348"/>
                <a:gd name="T10" fmla="*/ 0 w 3623"/>
                <a:gd name="T11" fmla="*/ 348 h 348"/>
                <a:gd name="T12" fmla="*/ 0 w 3623"/>
                <a:gd name="T13" fmla="*/ 348 h 348"/>
              </a:gdLst>
              <a:ahLst/>
              <a:cxnLst>
                <a:cxn ang="0">
                  <a:pos x="T0" y="T1"/>
                </a:cxn>
                <a:cxn ang="0">
                  <a:pos x="T2" y="T3"/>
                </a:cxn>
                <a:cxn ang="0">
                  <a:pos x="T4" y="T5"/>
                </a:cxn>
                <a:cxn ang="0">
                  <a:pos x="T6" y="T7"/>
                </a:cxn>
                <a:cxn ang="0">
                  <a:pos x="T8" y="T9"/>
                </a:cxn>
                <a:cxn ang="0">
                  <a:pos x="T10" y="T11"/>
                </a:cxn>
                <a:cxn ang="0">
                  <a:pos x="T12" y="T13"/>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174096" name="Freeform 11"/>
            <p:cNvSpPr>
              <a:spLocks/>
            </p:cNvSpPr>
            <p:nvPr/>
          </p:nvSpPr>
          <p:spPr bwMode="hidden">
            <a:xfrm>
              <a:off x="2097" y="4043"/>
              <a:ext cx="2514" cy="276"/>
            </a:xfrm>
            <a:custGeom>
              <a:avLst/>
              <a:gdLst>
                <a:gd name="T0" fmla="*/ 2091 w 2517"/>
                <a:gd name="T1" fmla="*/ 276 h 276"/>
                <a:gd name="T2" fmla="*/ 2424 w 2517"/>
                <a:gd name="T3" fmla="*/ 204 h 276"/>
                <a:gd name="T4" fmla="*/ 2167 w 2517"/>
                <a:gd name="T5" fmla="*/ 0 h 276"/>
                <a:gd name="T6" fmla="*/ 0 w 2517"/>
                <a:gd name="T7" fmla="*/ 276 h 276"/>
                <a:gd name="T8" fmla="*/ 2091 w 2517"/>
                <a:gd name="T9" fmla="*/ 276 h 276"/>
                <a:gd name="T10" fmla="*/ 2091 w 2517"/>
                <a:gd name="T11" fmla="*/ 276 h 27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7" h="276">
                  <a:moveTo>
                    <a:pt x="2182" y="276"/>
                  </a:moveTo>
                  <a:lnTo>
                    <a:pt x="2517" y="204"/>
                  </a:lnTo>
                  <a:lnTo>
                    <a:pt x="2260" y="0"/>
                  </a:lnTo>
                  <a:lnTo>
                    <a:pt x="0" y="276"/>
                  </a:lnTo>
                  <a:lnTo>
                    <a:pt x="2182" y="276"/>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249868" name="Freeform 12"/>
            <p:cNvSpPr>
              <a:spLocks/>
            </p:cNvSpPr>
            <p:nvPr/>
          </p:nvSpPr>
          <p:spPr bwMode="hidden">
            <a:xfrm>
              <a:off x="4354" y="3869"/>
              <a:ext cx="1404" cy="378"/>
            </a:xfrm>
            <a:custGeom>
              <a:avLst/>
              <a:gdLst>
                <a:gd name="T0" fmla="*/ 1405 w 1405"/>
                <a:gd name="T1" fmla="*/ 126 h 378"/>
                <a:gd name="T2" fmla="*/ 1405 w 1405"/>
                <a:gd name="T3" fmla="*/ 0 h 378"/>
                <a:gd name="T4" fmla="*/ 0 w 1405"/>
                <a:gd name="T5" fmla="*/ 174 h 378"/>
                <a:gd name="T6" fmla="*/ 257 w 1405"/>
                <a:gd name="T7" fmla="*/ 378 h 378"/>
                <a:gd name="T8" fmla="*/ 1405 w 1405"/>
                <a:gd name="T9" fmla="*/ 126 h 378"/>
                <a:gd name="T10" fmla="*/ 1405 w 1405"/>
                <a:gd name="T11" fmla="*/ 126 h 378"/>
              </a:gdLst>
              <a:ahLst/>
              <a:cxnLst>
                <a:cxn ang="0">
                  <a:pos x="T0" y="T1"/>
                </a:cxn>
                <a:cxn ang="0">
                  <a:pos x="T2" y="T3"/>
                </a:cxn>
                <a:cxn ang="0">
                  <a:pos x="T4" y="T5"/>
                </a:cxn>
                <a:cxn ang="0">
                  <a:pos x="T6" y="T7"/>
                </a:cxn>
                <a:cxn ang="0">
                  <a:pos x="T8" y="T9"/>
                </a:cxn>
                <a:cxn ang="0">
                  <a:pos x="T10" y="T11"/>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174098" name="Freeform 13"/>
            <p:cNvSpPr>
              <a:spLocks/>
            </p:cNvSpPr>
            <p:nvPr/>
          </p:nvSpPr>
          <p:spPr bwMode="hidden">
            <a:xfrm>
              <a:off x="5030" y="3151"/>
              <a:ext cx="728" cy="240"/>
            </a:xfrm>
            <a:custGeom>
              <a:avLst/>
              <a:gdLst>
                <a:gd name="T0" fmla="*/ 698 w 729"/>
                <a:gd name="T1" fmla="*/ 240 h 240"/>
                <a:gd name="T2" fmla="*/ 0 w 729"/>
                <a:gd name="T3" fmla="*/ 0 h 240"/>
                <a:gd name="T4" fmla="*/ 0 w 729"/>
                <a:gd name="T5" fmla="*/ 6 h 240"/>
                <a:gd name="T6" fmla="*/ 698 w 729"/>
                <a:gd name="T7" fmla="*/ 240 h 240"/>
                <a:gd name="T8" fmla="*/ 698 w 729"/>
                <a:gd name="T9" fmla="*/ 240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9" h="240">
                  <a:moveTo>
                    <a:pt x="729" y="240"/>
                  </a:moveTo>
                  <a:lnTo>
                    <a:pt x="0" y="0"/>
                  </a:lnTo>
                  <a:lnTo>
                    <a:pt x="0" y="6"/>
                  </a:lnTo>
                  <a:lnTo>
                    <a:pt x="729" y="240"/>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249870" name="Freeform 14"/>
            <p:cNvSpPr>
              <a:spLocks/>
            </p:cNvSpPr>
            <p:nvPr/>
          </p:nvSpPr>
          <p:spPr bwMode="hidden">
            <a:xfrm>
              <a:off x="0" y="1486"/>
              <a:ext cx="5030" cy="1671"/>
            </a:xfrm>
            <a:custGeom>
              <a:avLst/>
              <a:gdLst>
                <a:gd name="T0" fmla="*/ 0 w 5035"/>
                <a:gd name="T1" fmla="*/ 72 h 1672"/>
                <a:gd name="T2" fmla="*/ 5035 w 5035"/>
                <a:gd name="T3" fmla="*/ 1672 h 1672"/>
                <a:gd name="T4" fmla="*/ 5035 w 5035"/>
                <a:gd name="T5" fmla="*/ 1666 h 1672"/>
                <a:gd name="T6" fmla="*/ 0 w 5035"/>
                <a:gd name="T7" fmla="*/ 0 h 1672"/>
                <a:gd name="T8" fmla="*/ 0 w 5035"/>
                <a:gd name="T9" fmla="*/ 72 h 1672"/>
                <a:gd name="T10" fmla="*/ 0 w 5035"/>
                <a:gd name="T11" fmla="*/ 72 h 1672"/>
              </a:gdLst>
              <a:ahLst/>
              <a:cxnLst>
                <a:cxn ang="0">
                  <a:pos x="T0" y="T1"/>
                </a:cxn>
                <a:cxn ang="0">
                  <a:pos x="T2" y="T3"/>
                </a:cxn>
                <a:cxn ang="0">
                  <a:pos x="T4" y="T5"/>
                </a:cxn>
                <a:cxn ang="0">
                  <a:pos x="T6" y="T7"/>
                </a:cxn>
                <a:cxn ang="0">
                  <a:pos x="T8" y="T9"/>
                </a:cxn>
                <a:cxn ang="0">
                  <a:pos x="T10" y="T11"/>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174100" name="Freeform 15"/>
            <p:cNvSpPr>
              <a:spLocks/>
            </p:cNvSpPr>
            <p:nvPr/>
          </p:nvSpPr>
          <p:spPr bwMode="hidden">
            <a:xfrm>
              <a:off x="5030" y="3049"/>
              <a:ext cx="728" cy="318"/>
            </a:xfrm>
            <a:custGeom>
              <a:avLst/>
              <a:gdLst>
                <a:gd name="T0" fmla="*/ 698 w 729"/>
                <a:gd name="T1" fmla="*/ 318 h 318"/>
                <a:gd name="T2" fmla="*/ 698 w 729"/>
                <a:gd name="T3" fmla="*/ 312 h 318"/>
                <a:gd name="T4" fmla="*/ 0 w 729"/>
                <a:gd name="T5" fmla="*/ 0 h 318"/>
                <a:gd name="T6" fmla="*/ 0 w 729"/>
                <a:gd name="T7" fmla="*/ 54 h 318"/>
                <a:gd name="T8" fmla="*/ 698 w 729"/>
                <a:gd name="T9" fmla="*/ 318 h 318"/>
                <a:gd name="T10" fmla="*/ 698 w 729"/>
                <a:gd name="T11" fmla="*/ 318 h 3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29" h="318">
                  <a:moveTo>
                    <a:pt x="729" y="318"/>
                  </a:moveTo>
                  <a:lnTo>
                    <a:pt x="729" y="312"/>
                  </a:lnTo>
                  <a:lnTo>
                    <a:pt x="0" y="0"/>
                  </a:lnTo>
                  <a:lnTo>
                    <a:pt x="0" y="54"/>
                  </a:lnTo>
                  <a:lnTo>
                    <a:pt x="729" y="318"/>
                  </a:lnTo>
                  <a:close/>
                </a:path>
              </a:pathLst>
            </a:cu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249872" name="Freeform 16"/>
            <p:cNvSpPr>
              <a:spLocks/>
            </p:cNvSpPr>
            <p:nvPr/>
          </p:nvSpPr>
          <p:spPr bwMode="hidden">
            <a:xfrm>
              <a:off x="0" y="916"/>
              <a:ext cx="5030" cy="2187"/>
            </a:xfrm>
            <a:custGeom>
              <a:avLst/>
              <a:gdLst>
                <a:gd name="T0" fmla="*/ 0 w 5035"/>
                <a:gd name="T1" fmla="*/ 396 h 2188"/>
                <a:gd name="T2" fmla="*/ 5035 w 5035"/>
                <a:gd name="T3" fmla="*/ 2188 h 2188"/>
                <a:gd name="T4" fmla="*/ 5035 w 5035"/>
                <a:gd name="T5" fmla="*/ 2134 h 2188"/>
                <a:gd name="T6" fmla="*/ 0 w 5035"/>
                <a:gd name="T7" fmla="*/ 0 h 2188"/>
                <a:gd name="T8" fmla="*/ 0 w 5035"/>
                <a:gd name="T9" fmla="*/ 396 h 2188"/>
                <a:gd name="T10" fmla="*/ 0 w 5035"/>
                <a:gd name="T11" fmla="*/ 396 h 2188"/>
              </a:gdLst>
              <a:ahLst/>
              <a:cxnLst>
                <a:cxn ang="0">
                  <a:pos x="T0" y="T1"/>
                </a:cxn>
                <a:cxn ang="0">
                  <a:pos x="T2" y="T3"/>
                </a:cxn>
                <a:cxn ang="0">
                  <a:pos x="T4" y="T5"/>
                </a:cxn>
                <a:cxn ang="0">
                  <a:pos x="T6" y="T7"/>
                </a:cxn>
                <a:cxn ang="0">
                  <a:pos x="T8" y="T9"/>
                </a:cxn>
                <a:cxn ang="0">
                  <a:pos x="T10" y="T11"/>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249873" name="Freeform 17"/>
            <p:cNvSpPr>
              <a:spLocks/>
            </p:cNvSpPr>
            <p:nvPr/>
          </p:nvSpPr>
          <p:spPr bwMode="hidden">
            <a:xfrm>
              <a:off x="2294" y="0"/>
              <a:ext cx="3159" cy="2725"/>
            </a:xfrm>
            <a:custGeom>
              <a:avLst/>
              <a:gdLst>
                <a:gd name="T0" fmla="*/ 0 w 3163"/>
                <a:gd name="T1" fmla="*/ 0 h 2727"/>
                <a:gd name="T2" fmla="*/ 3145 w 3163"/>
                <a:gd name="T3" fmla="*/ 2727 h 2727"/>
                <a:gd name="T4" fmla="*/ 3163 w 3163"/>
                <a:gd name="T5" fmla="*/ 2704 h 2727"/>
                <a:gd name="T6" fmla="*/ 102 w 3163"/>
                <a:gd name="T7" fmla="*/ 0 h 2727"/>
                <a:gd name="T8" fmla="*/ 0 w 3163"/>
                <a:gd name="T9" fmla="*/ 0 h 2727"/>
                <a:gd name="T10" fmla="*/ 0 w 3163"/>
                <a:gd name="T11" fmla="*/ 0 h 2727"/>
              </a:gdLst>
              <a:ahLst/>
              <a:cxnLst>
                <a:cxn ang="0">
                  <a:pos x="T0" y="T1"/>
                </a:cxn>
                <a:cxn ang="0">
                  <a:pos x="T2" y="T3"/>
                </a:cxn>
                <a:cxn ang="0">
                  <a:pos x="T4" y="T5"/>
                </a:cxn>
                <a:cxn ang="0">
                  <a:pos x="T6" y="T7"/>
                </a:cxn>
                <a:cxn ang="0">
                  <a:pos x="T8" y="T9"/>
                </a:cxn>
                <a:cxn ang="0">
                  <a:pos x="T10" y="T11"/>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249874" name="Freeform 18"/>
            <p:cNvSpPr>
              <a:spLocks/>
            </p:cNvSpPr>
            <p:nvPr/>
          </p:nvSpPr>
          <p:spPr bwMode="hidden">
            <a:xfrm>
              <a:off x="5435" y="2702"/>
              <a:ext cx="323" cy="299"/>
            </a:xfrm>
            <a:custGeom>
              <a:avLst/>
              <a:gdLst>
                <a:gd name="T0" fmla="*/ 323 w 323"/>
                <a:gd name="T1" fmla="*/ 299 h 299"/>
                <a:gd name="T2" fmla="*/ 323 w 323"/>
                <a:gd name="T3" fmla="*/ 263 h 299"/>
                <a:gd name="T4" fmla="*/ 18 w 323"/>
                <a:gd name="T5" fmla="*/ 0 h 299"/>
                <a:gd name="T6" fmla="*/ 0 w 323"/>
                <a:gd name="T7" fmla="*/ 23 h 299"/>
                <a:gd name="T8" fmla="*/ 323 w 323"/>
                <a:gd name="T9" fmla="*/ 299 h 299"/>
                <a:gd name="T10" fmla="*/ 323 w 323"/>
                <a:gd name="T11" fmla="*/ 299 h 299"/>
              </a:gdLst>
              <a:ahLst/>
              <a:cxnLst>
                <a:cxn ang="0">
                  <a:pos x="T0" y="T1"/>
                </a:cxn>
                <a:cxn ang="0">
                  <a:pos x="T2" y="T3"/>
                </a:cxn>
                <a:cxn ang="0">
                  <a:pos x="T4" y="T5"/>
                </a:cxn>
                <a:cxn ang="0">
                  <a:pos x="T6" y="T7"/>
                </a:cxn>
                <a:cxn ang="0">
                  <a:pos x="T8" y="T9"/>
                </a:cxn>
                <a:cxn ang="0">
                  <a:pos x="T10" y="T11"/>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174104" name="Freeform 19"/>
            <p:cNvSpPr>
              <a:spLocks/>
            </p:cNvSpPr>
            <p:nvPr/>
          </p:nvSpPr>
          <p:spPr bwMode="hidden">
            <a:xfrm>
              <a:off x="5477" y="2588"/>
              <a:ext cx="281" cy="335"/>
            </a:xfrm>
            <a:custGeom>
              <a:avLst/>
              <a:gdLst>
                <a:gd name="T0" fmla="*/ 281 w 281"/>
                <a:gd name="T1" fmla="*/ 335 h 335"/>
                <a:gd name="T2" fmla="*/ 281 w 281"/>
                <a:gd name="T3" fmla="*/ 173 h 335"/>
                <a:gd name="T4" fmla="*/ 96 w 281"/>
                <a:gd name="T5" fmla="*/ 0 h 335"/>
                <a:gd name="T6" fmla="*/ 0 w 281"/>
                <a:gd name="T7" fmla="*/ 90 h 335"/>
                <a:gd name="T8" fmla="*/ 281 w 281"/>
                <a:gd name="T9" fmla="*/ 335 h 335"/>
                <a:gd name="T10" fmla="*/ 281 w 281"/>
                <a:gd name="T11" fmla="*/ 335 h 3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1" h="335">
                  <a:moveTo>
                    <a:pt x="281" y="335"/>
                  </a:moveTo>
                  <a:lnTo>
                    <a:pt x="281" y="173"/>
                  </a:lnTo>
                  <a:lnTo>
                    <a:pt x="96" y="0"/>
                  </a:lnTo>
                  <a:lnTo>
                    <a:pt x="0" y="90"/>
                  </a:lnTo>
                  <a:lnTo>
                    <a:pt x="281" y="335"/>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249876" name="Freeform 20"/>
            <p:cNvSpPr>
              <a:spLocks/>
            </p:cNvSpPr>
            <p:nvPr/>
          </p:nvSpPr>
          <p:spPr bwMode="hidden">
            <a:xfrm>
              <a:off x="2454" y="0"/>
              <a:ext cx="3119" cy="2678"/>
            </a:xfrm>
            <a:custGeom>
              <a:avLst/>
              <a:gdLst>
                <a:gd name="T0" fmla="*/ 0 w 3122"/>
                <a:gd name="T1" fmla="*/ 0 h 2680"/>
                <a:gd name="T2" fmla="*/ 3026 w 3122"/>
                <a:gd name="T3" fmla="*/ 2680 h 2680"/>
                <a:gd name="T4" fmla="*/ 3122 w 3122"/>
                <a:gd name="T5" fmla="*/ 2590 h 2680"/>
                <a:gd name="T6" fmla="*/ 383 w 3122"/>
                <a:gd name="T7" fmla="*/ 0 h 2680"/>
                <a:gd name="T8" fmla="*/ 0 w 3122"/>
                <a:gd name="T9" fmla="*/ 0 h 2680"/>
                <a:gd name="T10" fmla="*/ 0 w 3122"/>
                <a:gd name="T11" fmla="*/ 0 h 2680"/>
              </a:gdLst>
              <a:ahLst/>
              <a:cxnLst>
                <a:cxn ang="0">
                  <a:pos x="T0" y="T1"/>
                </a:cxn>
                <a:cxn ang="0">
                  <a:pos x="T2" y="T3"/>
                </a:cxn>
                <a:cxn ang="0">
                  <a:pos x="T4" y="T5"/>
                </a:cxn>
                <a:cxn ang="0">
                  <a:pos x="T6" y="T7"/>
                </a:cxn>
                <a:cxn ang="0">
                  <a:pos x="T8" y="T9"/>
                </a:cxn>
                <a:cxn ang="0">
                  <a:pos x="T10" y="T11"/>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174106" name="Freeform 21"/>
            <p:cNvSpPr>
              <a:spLocks/>
            </p:cNvSpPr>
            <p:nvPr/>
          </p:nvSpPr>
          <p:spPr bwMode="hidden">
            <a:xfrm>
              <a:off x="5626" y="2534"/>
              <a:ext cx="132" cy="132"/>
            </a:xfrm>
            <a:custGeom>
              <a:avLst/>
              <a:gdLst>
                <a:gd name="T0" fmla="*/ 132 w 132"/>
                <a:gd name="T1" fmla="*/ 132 h 132"/>
                <a:gd name="T2" fmla="*/ 0 w 132"/>
                <a:gd name="T3" fmla="*/ 0 h 132"/>
                <a:gd name="T4" fmla="*/ 0 w 132"/>
                <a:gd name="T5" fmla="*/ 0 h 132"/>
                <a:gd name="T6" fmla="*/ 132 w 132"/>
                <a:gd name="T7" fmla="*/ 132 h 132"/>
                <a:gd name="T8" fmla="*/ 132 w 132"/>
                <a:gd name="T9" fmla="*/ 132 h 1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2" h="132">
                  <a:moveTo>
                    <a:pt x="132" y="132"/>
                  </a:moveTo>
                  <a:lnTo>
                    <a:pt x="0" y="0"/>
                  </a:lnTo>
                  <a:lnTo>
                    <a:pt x="132" y="132"/>
                  </a:lnTo>
                  <a:close/>
                </a:path>
              </a:pathLst>
            </a:custGeom>
            <a:solidFill>
              <a:srgbClr val="FF9999"/>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249878" name="Freeform 22"/>
            <p:cNvSpPr>
              <a:spLocks/>
            </p:cNvSpPr>
            <p:nvPr/>
          </p:nvSpPr>
          <p:spPr bwMode="hidden">
            <a:xfrm>
              <a:off x="3112" y="0"/>
              <a:ext cx="2514" cy="2534"/>
            </a:xfrm>
            <a:custGeom>
              <a:avLst/>
              <a:gdLst>
                <a:gd name="T0" fmla="*/ 0 w 2517"/>
                <a:gd name="T1" fmla="*/ 0 h 2536"/>
                <a:gd name="T2" fmla="*/ 2517 w 2517"/>
                <a:gd name="T3" fmla="*/ 2536 h 2536"/>
                <a:gd name="T4" fmla="*/ 2517 w 2517"/>
                <a:gd name="T5" fmla="*/ 2536 h 2536"/>
                <a:gd name="T6" fmla="*/ 66 w 2517"/>
                <a:gd name="T7" fmla="*/ 0 h 2536"/>
                <a:gd name="T8" fmla="*/ 0 w 2517"/>
                <a:gd name="T9" fmla="*/ 0 h 2536"/>
                <a:gd name="T10" fmla="*/ 0 w 2517"/>
                <a:gd name="T11" fmla="*/ 0 h 2536"/>
              </a:gdLst>
              <a:ahLst/>
              <a:cxnLst>
                <a:cxn ang="0">
                  <a:pos x="T0" y="T1"/>
                </a:cxn>
                <a:cxn ang="0">
                  <a:pos x="T2" y="T3"/>
                </a:cxn>
                <a:cxn ang="0">
                  <a:pos x="T4" y="T5"/>
                </a:cxn>
                <a:cxn ang="0">
                  <a:pos x="T6" y="T7"/>
                </a:cxn>
                <a:cxn ang="0">
                  <a:pos x="T8" y="T9"/>
                </a:cxn>
                <a:cxn ang="0">
                  <a:pos x="T10" y="T11"/>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249879" name="Freeform 23"/>
            <p:cNvSpPr>
              <a:spLocks/>
            </p:cNvSpPr>
            <p:nvPr/>
          </p:nvSpPr>
          <p:spPr bwMode="hidden">
            <a:xfrm>
              <a:off x="3488" y="0"/>
              <a:ext cx="2198" cy="2480"/>
            </a:xfrm>
            <a:custGeom>
              <a:avLst/>
              <a:gdLst>
                <a:gd name="T0" fmla="*/ 0 w 2200"/>
                <a:gd name="T1" fmla="*/ 0 h 2482"/>
                <a:gd name="T2" fmla="*/ 2188 w 2200"/>
                <a:gd name="T3" fmla="*/ 2482 h 2482"/>
                <a:gd name="T4" fmla="*/ 2200 w 2200"/>
                <a:gd name="T5" fmla="*/ 2476 h 2482"/>
                <a:gd name="T6" fmla="*/ 317 w 2200"/>
                <a:gd name="T7" fmla="*/ 0 h 2482"/>
                <a:gd name="T8" fmla="*/ 0 w 2200"/>
                <a:gd name="T9" fmla="*/ 0 h 2482"/>
                <a:gd name="T10" fmla="*/ 0 w 2200"/>
                <a:gd name="T11" fmla="*/ 0 h 2482"/>
              </a:gdLst>
              <a:ahLst/>
              <a:cxnLst>
                <a:cxn ang="0">
                  <a:pos x="T0" y="T1"/>
                </a:cxn>
                <a:cxn ang="0">
                  <a:pos x="T2" y="T3"/>
                </a:cxn>
                <a:cxn ang="0">
                  <a:pos x="T4" y="T5"/>
                </a:cxn>
                <a:cxn ang="0">
                  <a:pos x="T6" y="T7"/>
                </a:cxn>
                <a:cxn ang="0">
                  <a:pos x="T8" y="T9"/>
                </a:cxn>
                <a:cxn ang="0">
                  <a:pos x="T10" y="T11"/>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a:noFill/>
            </a:ln>
            <a:effectLst/>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 uri="{AF507438-7753-43e0-B8FC-AC1667EBCBE1}">
                <a14:hiddenEffects xmlns="" xmlns:a14="http://schemas.microsoft.com/office/drawing/2010/main">
                  <a:effectLst>
                    <a:outerShdw blurRad="63500" dist="35921" dir="2700000" algn="ctr" rotWithShape="0">
                      <a:srgbClr val="808080"/>
                    </a:outerShdw>
                  </a:effectLst>
                </a14:hiddenEffects>
              </a:ext>
            </a:extLst>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249880" name="Freeform 24"/>
            <p:cNvSpPr>
              <a:spLocks/>
            </p:cNvSpPr>
            <p:nvPr/>
          </p:nvSpPr>
          <p:spPr bwMode="hidden">
            <a:xfrm>
              <a:off x="5674" y="2474"/>
              <a:ext cx="84" cy="96"/>
            </a:xfrm>
            <a:custGeom>
              <a:avLst/>
              <a:gdLst>
                <a:gd name="T0" fmla="*/ 84 w 84"/>
                <a:gd name="T1" fmla="*/ 96 h 96"/>
                <a:gd name="T2" fmla="*/ 84 w 84"/>
                <a:gd name="T3" fmla="*/ 90 h 96"/>
                <a:gd name="T4" fmla="*/ 12 w 84"/>
                <a:gd name="T5" fmla="*/ 0 h 96"/>
                <a:gd name="T6" fmla="*/ 0 w 84"/>
                <a:gd name="T7" fmla="*/ 6 h 96"/>
                <a:gd name="T8" fmla="*/ 84 w 84"/>
                <a:gd name="T9" fmla="*/ 96 h 96"/>
                <a:gd name="T10" fmla="*/ 84 w 84"/>
                <a:gd name="T11" fmla="*/ 96 h 96"/>
              </a:gdLst>
              <a:ahLst/>
              <a:cxnLst>
                <a:cxn ang="0">
                  <a:pos x="T0" y="T1"/>
                </a:cxn>
                <a:cxn ang="0">
                  <a:pos x="T2" y="T3"/>
                </a:cxn>
                <a:cxn ang="0">
                  <a:pos x="T4" y="T5"/>
                </a:cxn>
                <a:cxn ang="0">
                  <a:pos x="T6" y="T7"/>
                </a:cxn>
                <a:cxn ang="0">
                  <a:pos x="T8" y="T9"/>
                </a:cxn>
                <a:cxn ang="0">
                  <a:pos x="T10" y="T11"/>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174110" name="Freeform 25"/>
            <p:cNvSpPr>
              <a:spLocks/>
            </p:cNvSpPr>
            <p:nvPr/>
          </p:nvSpPr>
          <p:spPr bwMode="hidden">
            <a:xfrm>
              <a:off x="5603" y="850"/>
              <a:ext cx="155" cy="516"/>
            </a:xfrm>
            <a:custGeom>
              <a:avLst/>
              <a:gdLst>
                <a:gd name="T0" fmla="*/ 155 w 155"/>
                <a:gd name="T1" fmla="*/ 516 h 516"/>
                <a:gd name="T2" fmla="*/ 155 w 155"/>
                <a:gd name="T3" fmla="*/ 204 h 516"/>
                <a:gd name="T4" fmla="*/ 77 w 155"/>
                <a:gd name="T5" fmla="*/ 0 h 516"/>
                <a:gd name="T6" fmla="*/ 0 w 155"/>
                <a:gd name="T7" fmla="*/ 192 h 516"/>
                <a:gd name="T8" fmla="*/ 155 w 155"/>
                <a:gd name="T9" fmla="*/ 516 h 516"/>
                <a:gd name="T10" fmla="*/ 155 w 155"/>
                <a:gd name="T11" fmla="*/ 516 h 5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5" h="516">
                  <a:moveTo>
                    <a:pt x="155" y="516"/>
                  </a:moveTo>
                  <a:lnTo>
                    <a:pt x="155" y="204"/>
                  </a:lnTo>
                  <a:lnTo>
                    <a:pt x="77" y="0"/>
                  </a:lnTo>
                  <a:lnTo>
                    <a:pt x="0" y="192"/>
                  </a:lnTo>
                  <a:lnTo>
                    <a:pt x="155" y="516"/>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249882" name="Freeform 26"/>
            <p:cNvSpPr>
              <a:spLocks/>
            </p:cNvSpPr>
            <p:nvPr/>
          </p:nvSpPr>
          <p:spPr bwMode="hidden">
            <a:xfrm>
              <a:off x="5107" y="0"/>
              <a:ext cx="573" cy="1042"/>
            </a:xfrm>
            <a:custGeom>
              <a:avLst/>
              <a:gdLst>
                <a:gd name="T0" fmla="*/ 0 w 574"/>
                <a:gd name="T1" fmla="*/ 0 h 1043"/>
                <a:gd name="T2" fmla="*/ 497 w 574"/>
                <a:gd name="T3" fmla="*/ 1043 h 1043"/>
                <a:gd name="T4" fmla="*/ 574 w 574"/>
                <a:gd name="T5" fmla="*/ 851 h 1043"/>
                <a:gd name="T6" fmla="*/ 251 w 574"/>
                <a:gd name="T7" fmla="*/ 0 h 1043"/>
                <a:gd name="T8" fmla="*/ 0 w 574"/>
                <a:gd name="T9" fmla="*/ 0 h 1043"/>
                <a:gd name="T10" fmla="*/ 0 w 574"/>
                <a:gd name="T11" fmla="*/ 0 h 1043"/>
              </a:gdLst>
              <a:ahLst/>
              <a:cxnLst>
                <a:cxn ang="0">
                  <a:pos x="T0" y="T1"/>
                </a:cxn>
                <a:cxn ang="0">
                  <a:pos x="T2" y="T3"/>
                </a:cxn>
                <a:cxn ang="0">
                  <a:pos x="T4" y="T5"/>
                </a:cxn>
                <a:cxn ang="0">
                  <a:pos x="T6" y="T7"/>
                </a:cxn>
                <a:cxn ang="0">
                  <a:pos x="T8" y="T9"/>
                </a:cxn>
                <a:cxn ang="0">
                  <a:pos x="T10" y="T11"/>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249883" name="Freeform 27"/>
            <p:cNvSpPr>
              <a:spLocks/>
            </p:cNvSpPr>
            <p:nvPr/>
          </p:nvSpPr>
          <p:spPr bwMode="hidden">
            <a:xfrm>
              <a:off x="5411" y="0"/>
              <a:ext cx="341" cy="796"/>
            </a:xfrm>
            <a:custGeom>
              <a:avLst/>
              <a:gdLst>
                <a:gd name="T0" fmla="*/ 144 w 341"/>
                <a:gd name="T1" fmla="*/ 0 h 797"/>
                <a:gd name="T2" fmla="*/ 0 w 341"/>
                <a:gd name="T3" fmla="*/ 0 h 797"/>
                <a:gd name="T4" fmla="*/ 287 w 341"/>
                <a:gd name="T5" fmla="*/ 797 h 797"/>
                <a:gd name="T6" fmla="*/ 341 w 341"/>
                <a:gd name="T7" fmla="*/ 653 h 797"/>
                <a:gd name="T8" fmla="*/ 144 w 341"/>
                <a:gd name="T9" fmla="*/ 0 h 797"/>
                <a:gd name="T10" fmla="*/ 144 w 341"/>
                <a:gd name="T11" fmla="*/ 0 h 797"/>
              </a:gdLst>
              <a:ahLst/>
              <a:cxnLst>
                <a:cxn ang="0">
                  <a:pos x="T0" y="T1"/>
                </a:cxn>
                <a:cxn ang="0">
                  <a:pos x="T2" y="T3"/>
                </a:cxn>
                <a:cxn ang="0">
                  <a:pos x="T4" y="T5"/>
                </a:cxn>
                <a:cxn ang="0">
                  <a:pos x="T6" y="T7"/>
                </a:cxn>
                <a:cxn ang="0">
                  <a:pos x="T8" y="T9"/>
                </a:cxn>
                <a:cxn ang="0">
                  <a:pos x="T10" y="T11"/>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174113" name="Freeform 28"/>
            <p:cNvSpPr>
              <a:spLocks/>
            </p:cNvSpPr>
            <p:nvPr/>
          </p:nvSpPr>
          <p:spPr bwMode="hidden">
            <a:xfrm>
              <a:off x="5698" y="653"/>
              <a:ext cx="60" cy="311"/>
            </a:xfrm>
            <a:custGeom>
              <a:avLst/>
              <a:gdLst>
                <a:gd name="T0" fmla="*/ 0 w 60"/>
                <a:gd name="T1" fmla="*/ 144 h 312"/>
                <a:gd name="T2" fmla="*/ 60 w 60"/>
                <a:gd name="T3" fmla="*/ 281 h 312"/>
                <a:gd name="T4" fmla="*/ 60 w 60"/>
                <a:gd name="T5" fmla="*/ 6 h 312"/>
                <a:gd name="T6" fmla="*/ 54 w 60"/>
                <a:gd name="T7" fmla="*/ 0 h 312"/>
                <a:gd name="T8" fmla="*/ 0 w 60"/>
                <a:gd name="T9" fmla="*/ 144 h 312"/>
                <a:gd name="T10" fmla="*/ 0 w 60"/>
                <a:gd name="T11" fmla="*/ 144 h 3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 h="312">
                  <a:moveTo>
                    <a:pt x="0" y="144"/>
                  </a:moveTo>
                  <a:lnTo>
                    <a:pt x="60" y="312"/>
                  </a:lnTo>
                  <a:lnTo>
                    <a:pt x="60" y="6"/>
                  </a:lnTo>
                  <a:lnTo>
                    <a:pt x="54" y="0"/>
                  </a:lnTo>
                  <a:lnTo>
                    <a:pt x="0" y="144"/>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249885" name="Freeform 29"/>
            <p:cNvSpPr>
              <a:spLocks/>
            </p:cNvSpPr>
            <p:nvPr/>
          </p:nvSpPr>
          <p:spPr bwMode="hidden">
            <a:xfrm>
              <a:off x="2" y="1601"/>
              <a:ext cx="5752" cy="1864"/>
            </a:xfrm>
            <a:custGeom>
              <a:avLst/>
              <a:gdLst>
                <a:gd name="T0" fmla="*/ 0 w 5740"/>
                <a:gd name="T1" fmla="*/ 371 h 1864"/>
                <a:gd name="T2" fmla="*/ 5740 w 5740"/>
                <a:gd name="T3" fmla="*/ 1864 h 1864"/>
                <a:gd name="T4" fmla="*/ 5740 w 5740"/>
                <a:gd name="T5" fmla="*/ 1834 h 1864"/>
                <a:gd name="T6" fmla="*/ 0 w 5740"/>
                <a:gd name="T7" fmla="*/ 0 h 1864"/>
                <a:gd name="T8" fmla="*/ 0 w 5740"/>
                <a:gd name="T9" fmla="*/ 371 h 1864"/>
                <a:gd name="T10" fmla="*/ 0 w 5740"/>
                <a:gd name="T11" fmla="*/ 371 h 1864"/>
              </a:gdLst>
              <a:ahLst/>
              <a:cxnLst>
                <a:cxn ang="0">
                  <a:pos x="T0" y="T1"/>
                </a:cxn>
                <a:cxn ang="0">
                  <a:pos x="T2" y="T3"/>
                </a:cxn>
                <a:cxn ang="0">
                  <a:pos x="T4" y="T5"/>
                </a:cxn>
                <a:cxn ang="0">
                  <a:pos x="T6" y="T7"/>
                </a:cxn>
                <a:cxn ang="0">
                  <a:pos x="T8" y="T9"/>
                </a:cxn>
                <a:cxn ang="0">
                  <a:pos x="T10" y="T1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174115" name="Freeform 30"/>
            <p:cNvSpPr>
              <a:spLocks/>
            </p:cNvSpPr>
            <p:nvPr/>
          </p:nvSpPr>
          <p:spPr bwMode="hidden">
            <a:xfrm>
              <a:off x="5754" y="3483"/>
              <a:ext cx="6" cy="6"/>
            </a:xfrm>
            <a:custGeom>
              <a:avLst/>
              <a:gdLst>
                <a:gd name="T0" fmla="*/ 6 w 6"/>
                <a:gd name="T1" fmla="*/ 6 h 6"/>
                <a:gd name="T2" fmla="*/ 0 w 6"/>
                <a:gd name="T3" fmla="*/ 0 h 6"/>
                <a:gd name="T4" fmla="*/ 0 w 6"/>
                <a:gd name="T5" fmla="*/ 6 h 6"/>
                <a:gd name="T6" fmla="*/ 6 w 6"/>
                <a:gd name="T7" fmla="*/ 6 h 6"/>
                <a:gd name="T8" fmla="*/ 6 w 6"/>
                <a:gd name="T9" fmla="*/ 6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6">
                  <a:moveTo>
                    <a:pt x="6" y="6"/>
                  </a:moveTo>
                  <a:lnTo>
                    <a:pt x="0" y="0"/>
                  </a:lnTo>
                  <a:lnTo>
                    <a:pt x="0" y="6"/>
                  </a:lnTo>
                  <a:lnTo>
                    <a:pt x="6" y="6"/>
                  </a:lnTo>
                  <a:close/>
                </a:path>
              </a:pathLst>
            </a:custGeom>
            <a:solidFill>
              <a:srgbClr val="18FF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249887" name="Freeform 31"/>
            <p:cNvSpPr>
              <a:spLocks/>
            </p:cNvSpPr>
            <p:nvPr/>
          </p:nvSpPr>
          <p:spPr bwMode="hidden">
            <a:xfrm>
              <a:off x="2" y="2152"/>
              <a:ext cx="5752" cy="1337"/>
            </a:xfrm>
            <a:custGeom>
              <a:avLst/>
              <a:gdLst>
                <a:gd name="T0" fmla="*/ 0 w 5740"/>
                <a:gd name="T1" fmla="*/ 366 h 1337"/>
                <a:gd name="T2" fmla="*/ 5740 w 5740"/>
                <a:gd name="T3" fmla="*/ 1337 h 1337"/>
                <a:gd name="T4" fmla="*/ 5740 w 5740"/>
                <a:gd name="T5" fmla="*/ 1331 h 1337"/>
                <a:gd name="T6" fmla="*/ 0 w 5740"/>
                <a:gd name="T7" fmla="*/ 0 h 1337"/>
                <a:gd name="T8" fmla="*/ 0 w 5740"/>
                <a:gd name="T9" fmla="*/ 366 h 1337"/>
                <a:gd name="T10" fmla="*/ 0 w 5740"/>
                <a:gd name="T11" fmla="*/ 366 h 1337"/>
              </a:gdLst>
              <a:ahLst/>
              <a:cxnLst>
                <a:cxn ang="0">
                  <a:pos x="T0" y="T1"/>
                </a:cxn>
                <a:cxn ang="0">
                  <a:pos x="T2" y="T3"/>
                </a:cxn>
                <a:cxn ang="0">
                  <a:pos x="T4" y="T5"/>
                </a:cxn>
                <a:cxn ang="0">
                  <a:pos x="T6" y="T7"/>
                </a:cxn>
                <a:cxn ang="0">
                  <a:pos x="T8" y="T9"/>
                </a:cxn>
                <a:cxn ang="0">
                  <a:pos x="T10" y="T11"/>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249888" name="Freeform 32"/>
            <p:cNvSpPr>
              <a:spLocks/>
            </p:cNvSpPr>
            <p:nvPr/>
          </p:nvSpPr>
          <p:spPr bwMode="hidden">
            <a:xfrm>
              <a:off x="2" y="3177"/>
              <a:ext cx="5752" cy="414"/>
            </a:xfrm>
            <a:custGeom>
              <a:avLst/>
              <a:gdLst>
                <a:gd name="T0" fmla="*/ 0 w 5740"/>
                <a:gd name="T1" fmla="*/ 48 h 414"/>
                <a:gd name="T2" fmla="*/ 5740 w 5740"/>
                <a:gd name="T3" fmla="*/ 414 h 414"/>
                <a:gd name="T4" fmla="*/ 5740 w 5740"/>
                <a:gd name="T5" fmla="*/ 402 h 414"/>
                <a:gd name="T6" fmla="*/ 0 w 5740"/>
                <a:gd name="T7" fmla="*/ 0 h 414"/>
                <a:gd name="T8" fmla="*/ 0 w 5740"/>
                <a:gd name="T9" fmla="*/ 48 h 414"/>
                <a:gd name="T10" fmla="*/ 0 w 5740"/>
                <a:gd name="T11" fmla="*/ 48 h 414"/>
              </a:gdLst>
              <a:ahLst/>
              <a:cxnLst>
                <a:cxn ang="0">
                  <a:pos x="T0" y="T1"/>
                </a:cxn>
                <a:cxn ang="0">
                  <a:pos x="T2" y="T3"/>
                </a:cxn>
                <a:cxn ang="0">
                  <a:pos x="T4" y="T5"/>
                </a:cxn>
                <a:cxn ang="0">
                  <a:pos x="T6" y="T7"/>
                </a:cxn>
                <a:cxn ang="0">
                  <a:pos x="T8" y="T9"/>
                </a:cxn>
                <a:cxn ang="0">
                  <a:pos x="T10" y="T11"/>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249889" name="Freeform 33"/>
            <p:cNvSpPr>
              <a:spLocks/>
            </p:cNvSpPr>
            <p:nvPr/>
          </p:nvSpPr>
          <p:spPr bwMode="hidden">
            <a:xfrm>
              <a:off x="1297" y="0"/>
              <a:ext cx="4457" cy="3177"/>
            </a:xfrm>
            <a:custGeom>
              <a:avLst/>
              <a:gdLst>
                <a:gd name="T0" fmla="*/ 0 w 4448"/>
                <a:gd name="T1" fmla="*/ 0 h 3177"/>
                <a:gd name="T2" fmla="*/ 4448 w 4448"/>
                <a:gd name="T3" fmla="*/ 3177 h 3177"/>
                <a:gd name="T4" fmla="*/ 4448 w 4448"/>
                <a:gd name="T5" fmla="*/ 3153 h 3177"/>
                <a:gd name="T6" fmla="*/ 125 w 4448"/>
                <a:gd name="T7" fmla="*/ 0 h 3177"/>
                <a:gd name="T8" fmla="*/ 0 w 4448"/>
                <a:gd name="T9" fmla="*/ 0 h 3177"/>
                <a:gd name="T10" fmla="*/ 0 w 4448"/>
                <a:gd name="T11" fmla="*/ 0 h 3177"/>
              </a:gdLst>
              <a:ahLst/>
              <a:cxnLst>
                <a:cxn ang="0">
                  <a:pos x="T0" y="T1"/>
                </a:cxn>
                <a:cxn ang="0">
                  <a:pos x="T2" y="T3"/>
                </a:cxn>
                <a:cxn ang="0">
                  <a:pos x="T4" y="T5"/>
                </a:cxn>
                <a:cxn ang="0">
                  <a:pos x="T6" y="T7"/>
                </a:cxn>
                <a:cxn ang="0">
                  <a:pos x="T8" y="T9"/>
                </a:cxn>
                <a:cxn ang="0">
                  <a:pos x="T10" y="T11"/>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249890" name="Freeform 34"/>
            <p:cNvSpPr>
              <a:spLocks/>
            </p:cNvSpPr>
            <p:nvPr/>
          </p:nvSpPr>
          <p:spPr bwMode="hidden">
            <a:xfrm>
              <a:off x="3321" y="0"/>
              <a:ext cx="2433" cy="2614"/>
            </a:xfrm>
            <a:custGeom>
              <a:avLst/>
              <a:gdLst>
                <a:gd name="T0" fmla="*/ 0 w 2428"/>
                <a:gd name="T1" fmla="*/ 0 h 2614"/>
                <a:gd name="T2" fmla="*/ 2428 w 2428"/>
                <a:gd name="T3" fmla="*/ 2614 h 2614"/>
                <a:gd name="T4" fmla="*/ 2428 w 2428"/>
                <a:gd name="T5" fmla="*/ 2608 h 2614"/>
                <a:gd name="T6" fmla="*/ 66 w 2428"/>
                <a:gd name="T7" fmla="*/ 0 h 2614"/>
                <a:gd name="T8" fmla="*/ 0 w 2428"/>
                <a:gd name="T9" fmla="*/ 0 h 2614"/>
                <a:gd name="T10" fmla="*/ 0 w 2428"/>
                <a:gd name="T11" fmla="*/ 0 h 2614"/>
              </a:gdLst>
              <a:ahLst/>
              <a:cxnLst>
                <a:cxn ang="0">
                  <a:pos x="T0" y="T1"/>
                </a:cxn>
                <a:cxn ang="0">
                  <a:pos x="T2" y="T3"/>
                </a:cxn>
                <a:cxn ang="0">
                  <a:pos x="T4" y="T5"/>
                </a:cxn>
                <a:cxn ang="0">
                  <a:pos x="T6" y="T7"/>
                </a:cxn>
                <a:cxn ang="0">
                  <a:pos x="T8" y="T9"/>
                </a:cxn>
                <a:cxn ang="0">
                  <a:pos x="T10" y="T11"/>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249891" name="Freeform 35"/>
            <p:cNvSpPr>
              <a:spLocks/>
            </p:cNvSpPr>
            <p:nvPr/>
          </p:nvSpPr>
          <p:spPr bwMode="hidden">
            <a:xfrm>
              <a:off x="3950" y="0"/>
              <a:ext cx="1804" cy="2464"/>
            </a:xfrm>
            <a:custGeom>
              <a:avLst/>
              <a:gdLst>
                <a:gd name="T0" fmla="*/ 485 w 1800"/>
                <a:gd name="T1" fmla="*/ 0 h 2464"/>
                <a:gd name="T2" fmla="*/ 0 w 1800"/>
                <a:gd name="T3" fmla="*/ 0 h 2464"/>
                <a:gd name="T4" fmla="*/ 1800 w 1800"/>
                <a:gd name="T5" fmla="*/ 2464 h 2464"/>
                <a:gd name="T6" fmla="*/ 1800 w 1800"/>
                <a:gd name="T7" fmla="*/ 2248 h 2464"/>
                <a:gd name="T8" fmla="*/ 1794 w 1800"/>
                <a:gd name="T9" fmla="*/ 2248 h 2464"/>
                <a:gd name="T10" fmla="*/ 485 w 1800"/>
                <a:gd name="T11" fmla="*/ 0 h 2464"/>
                <a:gd name="T12" fmla="*/ 485 w 1800"/>
                <a:gd name="T13" fmla="*/ 0 h 2464"/>
              </a:gdLst>
              <a:ahLst/>
              <a:cxnLst>
                <a:cxn ang="0">
                  <a:pos x="T0" y="T1"/>
                </a:cxn>
                <a:cxn ang="0">
                  <a:pos x="T2" y="T3"/>
                </a:cxn>
                <a:cxn ang="0">
                  <a:pos x="T4" y="T5"/>
                </a:cxn>
                <a:cxn ang="0">
                  <a:pos x="T6" y="T7"/>
                </a:cxn>
                <a:cxn ang="0">
                  <a:pos x="T8" y="T9"/>
                </a:cxn>
                <a:cxn ang="0">
                  <a:pos x="T10" y="T11"/>
                </a:cxn>
                <a:cxn ang="0">
                  <a:pos x="T12" y="T13"/>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249892" name="Freeform 36"/>
            <p:cNvSpPr>
              <a:spLocks/>
            </p:cNvSpPr>
            <p:nvPr/>
          </p:nvSpPr>
          <p:spPr bwMode="hidden">
            <a:xfrm>
              <a:off x="4519" y="0"/>
              <a:ext cx="1235" cy="2074"/>
            </a:xfrm>
            <a:custGeom>
              <a:avLst/>
              <a:gdLst>
                <a:gd name="T0" fmla="*/ 0 w 1232"/>
                <a:gd name="T1" fmla="*/ 0 h 2074"/>
                <a:gd name="T2" fmla="*/ 1232 w 1232"/>
                <a:gd name="T3" fmla="*/ 2074 h 2074"/>
                <a:gd name="T4" fmla="*/ 1232 w 1232"/>
                <a:gd name="T5" fmla="*/ 2038 h 2074"/>
                <a:gd name="T6" fmla="*/ 42 w 1232"/>
                <a:gd name="T7" fmla="*/ 0 h 2074"/>
                <a:gd name="T8" fmla="*/ 0 w 1232"/>
                <a:gd name="T9" fmla="*/ 0 h 2074"/>
                <a:gd name="T10" fmla="*/ 0 w 1232"/>
                <a:gd name="T11" fmla="*/ 0 h 2074"/>
              </a:gdLst>
              <a:ahLst/>
              <a:cxnLst>
                <a:cxn ang="0">
                  <a:pos x="T0" y="T1"/>
                </a:cxn>
                <a:cxn ang="0">
                  <a:pos x="T2" y="T3"/>
                </a:cxn>
                <a:cxn ang="0">
                  <a:pos x="T4" y="T5"/>
                </a:cxn>
                <a:cxn ang="0">
                  <a:pos x="T6" y="T7"/>
                </a:cxn>
                <a:cxn ang="0">
                  <a:pos x="T8" y="T9"/>
                </a:cxn>
                <a:cxn ang="0">
                  <a:pos x="T10" y="T11"/>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249893" name="Freeform 37"/>
            <p:cNvSpPr>
              <a:spLocks/>
            </p:cNvSpPr>
            <p:nvPr/>
          </p:nvSpPr>
          <p:spPr bwMode="hidden">
            <a:xfrm>
              <a:off x="4694" y="0"/>
              <a:ext cx="1060" cy="1936"/>
            </a:xfrm>
            <a:custGeom>
              <a:avLst/>
              <a:gdLst>
                <a:gd name="T0" fmla="*/ 0 w 1058"/>
                <a:gd name="T1" fmla="*/ 0 h 1936"/>
                <a:gd name="T2" fmla="*/ 1058 w 1058"/>
                <a:gd name="T3" fmla="*/ 1936 h 1936"/>
                <a:gd name="T4" fmla="*/ 1058 w 1058"/>
                <a:gd name="T5" fmla="*/ 1930 h 1936"/>
                <a:gd name="T6" fmla="*/ 54 w 1058"/>
                <a:gd name="T7" fmla="*/ 0 h 1936"/>
                <a:gd name="T8" fmla="*/ 0 w 1058"/>
                <a:gd name="T9" fmla="*/ 0 h 1936"/>
                <a:gd name="T10" fmla="*/ 0 w 1058"/>
                <a:gd name="T11" fmla="*/ 0 h 1936"/>
              </a:gdLst>
              <a:ahLst/>
              <a:cxnLst>
                <a:cxn ang="0">
                  <a:pos x="T0" y="T1"/>
                </a:cxn>
                <a:cxn ang="0">
                  <a:pos x="T2" y="T3"/>
                </a:cxn>
                <a:cxn ang="0">
                  <a:pos x="T4" y="T5"/>
                </a:cxn>
                <a:cxn ang="0">
                  <a:pos x="T6" y="T7"/>
                </a:cxn>
                <a:cxn ang="0">
                  <a:pos x="T8" y="T9"/>
                </a:cxn>
                <a:cxn ang="0">
                  <a:pos x="T10" y="T11"/>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249894" name="Freeform 38"/>
            <p:cNvSpPr>
              <a:spLocks/>
            </p:cNvSpPr>
            <p:nvPr/>
          </p:nvSpPr>
          <p:spPr bwMode="hidden">
            <a:xfrm>
              <a:off x="4981" y="0"/>
              <a:ext cx="773" cy="1487"/>
            </a:xfrm>
            <a:custGeom>
              <a:avLst/>
              <a:gdLst>
                <a:gd name="T0" fmla="*/ 771 w 771"/>
                <a:gd name="T1" fmla="*/ 1433 h 1487"/>
                <a:gd name="T2" fmla="*/ 42 w 771"/>
                <a:gd name="T3" fmla="*/ 0 h 1487"/>
                <a:gd name="T4" fmla="*/ 0 w 771"/>
                <a:gd name="T5" fmla="*/ 0 h 1487"/>
                <a:gd name="T6" fmla="*/ 771 w 771"/>
                <a:gd name="T7" fmla="*/ 1487 h 1487"/>
                <a:gd name="T8" fmla="*/ 771 w 771"/>
                <a:gd name="T9" fmla="*/ 1433 h 1487"/>
                <a:gd name="T10" fmla="*/ 771 w 771"/>
                <a:gd name="T11" fmla="*/ 1433 h 1487"/>
              </a:gdLst>
              <a:ahLst/>
              <a:cxnLst>
                <a:cxn ang="0">
                  <a:pos x="T0" y="T1"/>
                </a:cxn>
                <a:cxn ang="0">
                  <a:pos x="T2" y="T3"/>
                </a:cxn>
                <a:cxn ang="0">
                  <a:pos x="T4" y="T5"/>
                </a:cxn>
                <a:cxn ang="0">
                  <a:pos x="T6" y="T7"/>
                </a:cxn>
                <a:cxn ang="0">
                  <a:pos x="T8" y="T9"/>
                </a:cxn>
                <a:cxn ang="0">
                  <a:pos x="T10" y="T11"/>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grpSp>
          <p:nvGrpSpPr>
            <p:cNvPr id="174124" name="Group 39"/>
            <p:cNvGrpSpPr>
              <a:grpSpLocks/>
            </p:cNvGrpSpPr>
            <p:nvPr userDrawn="1"/>
          </p:nvGrpSpPr>
          <p:grpSpPr bwMode="auto">
            <a:xfrm>
              <a:off x="0" y="1632"/>
              <a:ext cx="5758" cy="1858"/>
              <a:chOff x="0" y="1632"/>
              <a:chExt cx="5758" cy="1858"/>
            </a:xfrm>
          </p:grpSpPr>
          <p:sp>
            <p:nvSpPr>
              <p:cNvPr id="249896" name="Freeform 40"/>
              <p:cNvSpPr>
                <a:spLocks/>
              </p:cNvSpPr>
              <p:nvPr/>
            </p:nvSpPr>
            <p:spPr bwMode="hidden">
              <a:xfrm>
                <a:off x="0" y="1632"/>
                <a:ext cx="3670" cy="1313"/>
              </a:xfrm>
              <a:custGeom>
                <a:avLst/>
                <a:gdLst>
                  <a:gd name="T0" fmla="*/ 0 w 3659"/>
                  <a:gd name="T1" fmla="*/ 0 h 1313"/>
                  <a:gd name="T2" fmla="*/ 0 w 3659"/>
                  <a:gd name="T3" fmla="*/ 366 h 1313"/>
                  <a:gd name="T4" fmla="*/ 3635 w 3659"/>
                  <a:gd name="T5" fmla="*/ 1313 h 1313"/>
                  <a:gd name="T6" fmla="*/ 3647 w 3659"/>
                  <a:gd name="T7" fmla="*/ 1235 h 1313"/>
                  <a:gd name="T8" fmla="*/ 3659 w 3659"/>
                  <a:gd name="T9" fmla="*/ 1163 h 1313"/>
                  <a:gd name="T10" fmla="*/ 0 w 3659"/>
                  <a:gd name="T11" fmla="*/ 0 h 1313"/>
                  <a:gd name="T12" fmla="*/ 0 w 3659"/>
                  <a:gd name="T13" fmla="*/ 0 h 1313"/>
                </a:gdLst>
                <a:ahLst/>
                <a:cxnLst>
                  <a:cxn ang="0">
                    <a:pos x="T0" y="T1"/>
                  </a:cxn>
                  <a:cxn ang="0">
                    <a:pos x="T2" y="T3"/>
                  </a:cxn>
                  <a:cxn ang="0">
                    <a:pos x="T4" y="T5"/>
                  </a:cxn>
                  <a:cxn ang="0">
                    <a:pos x="T6" y="T7"/>
                  </a:cxn>
                  <a:cxn ang="0">
                    <a:pos x="T8" y="T9"/>
                  </a:cxn>
                  <a:cxn ang="0">
                    <a:pos x="T10" y="T11"/>
                  </a:cxn>
                  <a:cxn ang="0">
                    <a:pos x="T12" y="T13"/>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249897" name="Freeform 41"/>
              <p:cNvSpPr>
                <a:spLocks/>
              </p:cNvSpPr>
              <p:nvPr/>
            </p:nvSpPr>
            <p:spPr bwMode="hidden">
              <a:xfrm>
                <a:off x="3646" y="2795"/>
                <a:ext cx="2112" cy="695"/>
              </a:xfrm>
              <a:custGeom>
                <a:avLst/>
                <a:gdLst>
                  <a:gd name="T0" fmla="*/ 2105 w 2105"/>
                  <a:gd name="T1" fmla="*/ 665 h 695"/>
                  <a:gd name="T2" fmla="*/ 24 w 2105"/>
                  <a:gd name="T3" fmla="*/ 0 h 695"/>
                  <a:gd name="T4" fmla="*/ 12 w 2105"/>
                  <a:gd name="T5" fmla="*/ 72 h 695"/>
                  <a:gd name="T6" fmla="*/ 0 w 2105"/>
                  <a:gd name="T7" fmla="*/ 150 h 695"/>
                  <a:gd name="T8" fmla="*/ 2105 w 2105"/>
                  <a:gd name="T9" fmla="*/ 695 h 695"/>
                  <a:gd name="T10" fmla="*/ 2105 w 2105"/>
                  <a:gd name="T11" fmla="*/ 665 h 695"/>
                  <a:gd name="T12" fmla="*/ 2105 w 2105"/>
                  <a:gd name="T13" fmla="*/ 665 h 695"/>
                </a:gdLst>
                <a:ahLst/>
                <a:cxnLst>
                  <a:cxn ang="0">
                    <a:pos x="T0" y="T1"/>
                  </a:cxn>
                  <a:cxn ang="0">
                    <a:pos x="T2" y="T3"/>
                  </a:cxn>
                  <a:cxn ang="0">
                    <a:pos x="T4" y="T5"/>
                  </a:cxn>
                  <a:cxn ang="0">
                    <a:pos x="T6" y="T7"/>
                  </a:cxn>
                  <a:cxn ang="0">
                    <a:pos x="T8" y="T9"/>
                  </a:cxn>
                  <a:cxn ang="0">
                    <a:pos x="T10" y="T11"/>
                  </a:cxn>
                  <a:cxn ang="0">
                    <a:pos x="T12" y="T13"/>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grpSp>
      </p:grpSp>
      <p:sp>
        <p:nvSpPr>
          <p:cNvPr id="249898" name="Rectangle 42"/>
          <p:cNvSpPr>
            <a:spLocks noGrp="1" noChangeArrowheads="1"/>
          </p:cNvSpPr>
          <p:nvPr>
            <p:ph type="title"/>
          </p:nvPr>
        </p:nvSpPr>
        <p:spPr bwMode="auto">
          <a:xfrm>
            <a:off x="457200" y="277813"/>
            <a:ext cx="8229600" cy="11430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49899" name="Rectangle 43"/>
          <p:cNvSpPr>
            <a:spLocks noGrp="1" noChangeArrowheads="1"/>
          </p:cNvSpPr>
          <p:nvPr>
            <p:ph type="body" idx="1"/>
          </p:nvPr>
        </p:nvSpPr>
        <p:spPr bwMode="auto">
          <a:xfrm>
            <a:off x="457200" y="1600200"/>
            <a:ext cx="8229600" cy="45307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49900" name="Rectangle 44"/>
          <p:cNvSpPr>
            <a:spLocks noGrp="1" noChangeArrowheads="1"/>
          </p:cNvSpPr>
          <p:nvPr>
            <p:ph type="dt" sz="half" idx="2"/>
          </p:nvPr>
        </p:nvSpPr>
        <p:spPr bwMode="auto">
          <a:xfrm>
            <a:off x="457200" y="6243638"/>
            <a:ext cx="21336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b" anchorCtr="0" compatLnSpc="1">
            <a:prstTxWarp prst="textNoShape">
              <a:avLst/>
            </a:prstTxWarp>
          </a:bodyPr>
          <a:lstStyle>
            <a:lvl1pPr algn="l" eaLnBrk="1" hangingPunct="1">
              <a:defRPr sz="1200" b="0">
                <a:solidFill>
                  <a:srgbClr val="FFFFFF"/>
                </a:solidFill>
                <a:effectLst>
                  <a:outerShdw blurRad="38100" dist="38100" dir="2700000" algn="tl">
                    <a:srgbClr val="000000"/>
                  </a:outerShdw>
                </a:effectLst>
                <a:latin typeface="Arial" charset="0"/>
              </a:defRPr>
            </a:lvl1pPr>
          </a:lstStyle>
          <a:p>
            <a:pPr defTabSz="914400" fontAlgn="base">
              <a:spcBef>
                <a:spcPct val="0"/>
              </a:spcBef>
              <a:spcAft>
                <a:spcPct val="0"/>
              </a:spcAft>
              <a:defRPr/>
            </a:pPr>
            <a:endParaRPr lang="en-US">
              <a:ea typeface="ＭＳ Ｐゴシック" charset="0"/>
              <a:cs typeface="ＭＳ Ｐゴシック" charset="0"/>
            </a:endParaRPr>
          </a:p>
        </p:txBody>
      </p:sp>
      <p:sp>
        <p:nvSpPr>
          <p:cNvPr id="249901" name="Rectangle 45"/>
          <p:cNvSpPr>
            <a:spLocks noGrp="1" noChangeArrowheads="1"/>
          </p:cNvSpPr>
          <p:nvPr>
            <p:ph type="ftr" sz="quarter" idx="3"/>
          </p:nvPr>
        </p:nvSpPr>
        <p:spPr bwMode="auto">
          <a:xfrm>
            <a:off x="3124200" y="6248400"/>
            <a:ext cx="28956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b" anchorCtr="0" compatLnSpc="1">
            <a:prstTxWarp prst="textNoShape">
              <a:avLst/>
            </a:prstTxWarp>
          </a:bodyPr>
          <a:lstStyle>
            <a:lvl1pPr algn="ctr" eaLnBrk="1" hangingPunct="1">
              <a:defRPr sz="1200" b="0">
                <a:solidFill>
                  <a:srgbClr val="FFFFFF"/>
                </a:solidFill>
                <a:effectLst>
                  <a:outerShdw blurRad="38100" dist="38100" dir="2700000" algn="tl">
                    <a:srgbClr val="000000"/>
                  </a:outerShdw>
                </a:effectLst>
                <a:latin typeface="Arial" charset="0"/>
              </a:defRPr>
            </a:lvl1pPr>
          </a:lstStyle>
          <a:p>
            <a:pPr defTabSz="914400" fontAlgn="base">
              <a:spcBef>
                <a:spcPct val="0"/>
              </a:spcBef>
              <a:spcAft>
                <a:spcPct val="0"/>
              </a:spcAft>
              <a:defRPr/>
            </a:pPr>
            <a:endParaRPr lang="en-US">
              <a:ea typeface="ＭＳ Ｐゴシック" charset="0"/>
              <a:cs typeface="ＭＳ Ｐゴシック" charset="0"/>
            </a:endParaRPr>
          </a:p>
        </p:txBody>
      </p:sp>
      <p:sp>
        <p:nvSpPr>
          <p:cNvPr id="249902" name="Rectangle 46"/>
          <p:cNvSpPr>
            <a:spLocks noGrp="1" noChangeArrowheads="1"/>
          </p:cNvSpPr>
          <p:nvPr>
            <p:ph type="sldNum" sz="quarter" idx="4"/>
          </p:nvPr>
        </p:nvSpPr>
        <p:spPr bwMode="auto">
          <a:xfrm>
            <a:off x="6553200" y="6243638"/>
            <a:ext cx="21336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b" anchorCtr="0" compatLnSpc="1">
            <a:prstTxWarp prst="textNoShape">
              <a:avLst/>
            </a:prstTxWarp>
          </a:bodyPr>
          <a:lstStyle>
            <a:lvl1pPr algn="r" eaLnBrk="1" hangingPunct="1">
              <a:defRPr sz="1200" b="0">
                <a:solidFill>
                  <a:srgbClr val="FFFFFF"/>
                </a:solidFill>
                <a:effectLst>
                  <a:outerShdw blurRad="38100" dist="38100" dir="2700000" algn="tl">
                    <a:srgbClr val="000000"/>
                  </a:outerShdw>
                </a:effectLst>
                <a:latin typeface="Arial" charset="0"/>
              </a:defRPr>
            </a:lvl1pPr>
          </a:lstStyle>
          <a:p>
            <a:pPr defTabSz="914400" fontAlgn="base">
              <a:spcBef>
                <a:spcPct val="0"/>
              </a:spcBef>
              <a:spcAft>
                <a:spcPct val="0"/>
              </a:spcAft>
              <a:defRPr/>
            </a:pPr>
            <a:fld id="{C03EEFBB-F2D3-0B47-A6B4-9F29DA5C9504}" type="slidenum">
              <a:rPr lang="en-US">
                <a:ea typeface="ＭＳ Ｐゴシック" charset="0"/>
                <a:cs typeface="ＭＳ Ｐゴシック" charset="0"/>
              </a:rPr>
              <a:pPr defTabSz="914400" fontAlgn="base">
                <a:spcBef>
                  <a:spcPct val="0"/>
                </a:spcBef>
                <a:spcAft>
                  <a:spcPct val="0"/>
                </a:spcAft>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3558408663"/>
      </p:ext>
    </p:extLst>
  </p:cSld>
  <p:clrMap bg1="dk2" tx1="lt1" bg2="dk1" tx2="lt2" accent1="accent1" accent2="accent2" accent3="accent3" accent4="accent4" accent5="accent5" accent6="accent6" hlink="hlink" folHlink="folHlink"/>
  <p:sldLayoutIdLst>
    <p:sldLayoutId id="2147483663" r:id="rId1"/>
    <p:sldLayoutId id="2147483664" r:id="rId2"/>
    <p:sldLayoutId id="2147483665" r:id="rId3"/>
    <p:sldLayoutId id="2147483666" r:id="rId4"/>
    <p:sldLayoutId id="2147483667" r:id="rId5"/>
    <p:sldLayoutId id="2147483668" r:id="rId6"/>
    <p:sldLayoutId id="2147483669" r:id="rId7"/>
    <p:sldLayoutId id="2147483670" r:id="rId8"/>
    <p:sldLayoutId id="2147483671" r:id="rId9"/>
    <p:sldLayoutId id="2147483672" r:id="rId10"/>
    <p:sldLayoutId id="2147483673" r:id="rId11"/>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mj-ea"/>
          <a:cs typeface="ＭＳ Ｐゴシック" charset="0"/>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defRPr>
      </a:lvl9pPr>
    </p:titleStyle>
    <p:bodyStyle>
      <a:lvl1pPr marL="342900" indent="-342900" algn="l" rtl="0" eaLnBrk="0" fontAlgn="base" hangingPunct="0">
        <a:spcBef>
          <a:spcPct val="20000"/>
        </a:spcBef>
        <a:spcAft>
          <a:spcPct val="0"/>
        </a:spcAft>
        <a:buClr>
          <a:schemeClr val="hlink"/>
        </a:buClr>
        <a:buSzPct val="90000"/>
        <a:buFont typeface="Wingdings" charset="0"/>
        <a:buBlip>
          <a:blip r:embed="rId13"/>
        </a:buBlip>
        <a:defRPr sz="3200">
          <a:solidFill>
            <a:schemeClr val="tx1"/>
          </a:solidFill>
          <a:effectLst>
            <a:outerShdw blurRad="38100" dist="38100" dir="2700000" algn="tl">
              <a:srgbClr val="000000"/>
            </a:outerShdw>
          </a:effectLst>
          <a:latin typeface="+mn-lt"/>
          <a:ea typeface="+mn-ea"/>
          <a:cs typeface="ＭＳ Ｐゴシック" charset="0"/>
        </a:defRPr>
      </a:lvl1pPr>
      <a:lvl2pPr marL="742950" indent="-285750" algn="l" rtl="0" eaLnBrk="0" fontAlgn="base" hangingPunct="0">
        <a:spcBef>
          <a:spcPct val="20000"/>
        </a:spcBef>
        <a:spcAft>
          <a:spcPct val="0"/>
        </a:spcAft>
        <a:buChar char="–"/>
        <a:defRPr sz="2800">
          <a:solidFill>
            <a:schemeClr val="tx1"/>
          </a:solidFill>
          <a:effectLst>
            <a:outerShdw blurRad="38100" dist="38100" dir="2700000" algn="tl">
              <a:srgbClr val="000000"/>
            </a:outerShdw>
          </a:effectLst>
          <a:latin typeface="+mn-lt"/>
          <a:ea typeface="+mn-ea"/>
        </a:defRPr>
      </a:lvl2pPr>
      <a:lvl3pPr marL="1143000" indent="-228600" algn="l" rtl="0" eaLnBrk="0" fontAlgn="base" hangingPunct="0">
        <a:spcBef>
          <a:spcPct val="20000"/>
        </a:spcBef>
        <a:spcAft>
          <a:spcPct val="0"/>
        </a:spcAft>
        <a:buClr>
          <a:schemeClr val="accent2"/>
        </a:buClr>
        <a:buSzPct val="90000"/>
        <a:buFont typeface="Wingdings" charset="0"/>
        <a:buBlip>
          <a:blip r:embed="rId14"/>
        </a:buBlip>
        <a:defRPr sz="2400">
          <a:solidFill>
            <a:schemeClr val="tx1"/>
          </a:solidFill>
          <a:effectLst>
            <a:outerShdw blurRad="38100" dist="38100" dir="2700000" algn="tl">
              <a:srgbClr val="000000"/>
            </a:outerShdw>
          </a:effectLst>
          <a:latin typeface="+mn-lt"/>
          <a:ea typeface="+mn-ea"/>
        </a:defRPr>
      </a:lvl3pPr>
      <a:lvl4pPr marL="1600200" indent="-228600" algn="l" rtl="0" eaLnBrk="0" fontAlgn="base" hangingPunct="0">
        <a:spcBef>
          <a:spcPct val="20000"/>
        </a:spcBef>
        <a:spcAft>
          <a:spcPct val="0"/>
        </a:spcAft>
        <a:buChar char="–"/>
        <a:defRPr sz="2000">
          <a:solidFill>
            <a:schemeClr val="tx1"/>
          </a:solidFill>
          <a:effectLst>
            <a:outerShdw blurRad="38100" dist="38100" dir="2700000" algn="tl">
              <a:srgbClr val="000000"/>
            </a:outerShdw>
          </a:effectLst>
          <a:latin typeface="+mn-lt"/>
          <a:ea typeface="+mn-ea"/>
        </a:defRPr>
      </a:lvl4pPr>
      <a:lvl5pPr marL="2057400" indent="-228600" algn="l" rtl="0" eaLnBrk="0" fontAlgn="base" hangingPunct="0">
        <a:spcBef>
          <a:spcPct val="20000"/>
        </a:spcBef>
        <a:spcAft>
          <a:spcPct val="0"/>
        </a:spcAft>
        <a:buClr>
          <a:schemeClr val="folHlink"/>
        </a:buClr>
        <a:buSzPct val="90000"/>
        <a:buFont typeface="Wingdings" charset="0"/>
        <a:buBlip>
          <a:blip r:embed="rId15"/>
        </a:buBlip>
        <a:defRPr sz="2000">
          <a:solidFill>
            <a:schemeClr val="tx1"/>
          </a:solidFill>
          <a:effectLst>
            <a:outerShdw blurRad="38100" dist="38100" dir="2700000" algn="tl">
              <a:srgbClr val="000000"/>
            </a:outerShdw>
          </a:effectLst>
          <a:latin typeface="+mn-lt"/>
          <a:ea typeface="+mn-ea"/>
        </a:defRPr>
      </a:lvl5pPr>
      <a:lvl6pPr marL="2514600" indent="-228600" algn="l" rtl="0" fontAlgn="base">
        <a:spcBef>
          <a:spcPct val="20000"/>
        </a:spcBef>
        <a:spcAft>
          <a:spcPct val="0"/>
        </a:spcAft>
        <a:buClr>
          <a:schemeClr val="folHlink"/>
        </a:buClr>
        <a:buSzPct val="90000"/>
        <a:buFont typeface="Wingdings" charset="0"/>
        <a:buBlip>
          <a:blip r:embed="rId15"/>
        </a:buBlip>
        <a:defRPr sz="2000">
          <a:solidFill>
            <a:schemeClr val="tx1"/>
          </a:solidFill>
          <a:effectLst>
            <a:outerShdw blurRad="38100" dist="38100" dir="2700000" algn="tl">
              <a:srgbClr val="000000"/>
            </a:outerShdw>
          </a:effectLst>
          <a:latin typeface="+mn-lt"/>
          <a:ea typeface="+mn-ea"/>
        </a:defRPr>
      </a:lvl6pPr>
      <a:lvl7pPr marL="2971800" indent="-228600" algn="l" rtl="0" fontAlgn="base">
        <a:spcBef>
          <a:spcPct val="20000"/>
        </a:spcBef>
        <a:spcAft>
          <a:spcPct val="0"/>
        </a:spcAft>
        <a:buClr>
          <a:schemeClr val="folHlink"/>
        </a:buClr>
        <a:buSzPct val="90000"/>
        <a:buFont typeface="Wingdings" charset="0"/>
        <a:buBlip>
          <a:blip r:embed="rId15"/>
        </a:buBlip>
        <a:defRPr sz="2000">
          <a:solidFill>
            <a:schemeClr val="tx1"/>
          </a:solidFill>
          <a:effectLst>
            <a:outerShdw blurRad="38100" dist="38100" dir="2700000" algn="tl">
              <a:srgbClr val="000000"/>
            </a:outerShdw>
          </a:effectLst>
          <a:latin typeface="+mn-lt"/>
          <a:ea typeface="+mn-ea"/>
        </a:defRPr>
      </a:lvl7pPr>
      <a:lvl8pPr marL="3429000" indent="-228600" algn="l" rtl="0" fontAlgn="base">
        <a:spcBef>
          <a:spcPct val="20000"/>
        </a:spcBef>
        <a:spcAft>
          <a:spcPct val="0"/>
        </a:spcAft>
        <a:buClr>
          <a:schemeClr val="folHlink"/>
        </a:buClr>
        <a:buSzPct val="90000"/>
        <a:buFont typeface="Wingdings" charset="0"/>
        <a:buBlip>
          <a:blip r:embed="rId15"/>
        </a:buBlip>
        <a:defRPr sz="2000">
          <a:solidFill>
            <a:schemeClr val="tx1"/>
          </a:solidFill>
          <a:effectLst>
            <a:outerShdw blurRad="38100" dist="38100" dir="2700000" algn="tl">
              <a:srgbClr val="000000"/>
            </a:outerShdw>
          </a:effectLst>
          <a:latin typeface="+mn-lt"/>
          <a:ea typeface="+mn-ea"/>
        </a:defRPr>
      </a:lvl8pPr>
      <a:lvl9pPr marL="3886200" indent="-228600" algn="l" rtl="0" fontAlgn="base">
        <a:spcBef>
          <a:spcPct val="20000"/>
        </a:spcBef>
        <a:spcAft>
          <a:spcPct val="0"/>
        </a:spcAft>
        <a:buClr>
          <a:schemeClr val="folHlink"/>
        </a:buClr>
        <a:buSzPct val="90000"/>
        <a:buFont typeface="Wingdings" charset="0"/>
        <a:buBlip>
          <a:blip r:embed="rId15"/>
        </a:buBlip>
        <a:defRPr sz="2000">
          <a:solidFill>
            <a:schemeClr val="tx1"/>
          </a:solidFill>
          <a:effectLst>
            <a:outerShdw blurRad="38100" dist="38100" dir="2700000" algn="tl">
              <a:srgbClr val="000000"/>
            </a:outerShdw>
          </a:effectLst>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88770"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28877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spcBef>
                <a:spcPct val="0"/>
              </a:spcBef>
              <a:defRPr sz="1400">
                <a:solidFill>
                  <a:srgbClr val="000000"/>
                </a:solidFill>
                <a:latin typeface="Times New Roman" pitchFamily="-112" charset="0"/>
                <a:ea typeface="+mn-ea"/>
                <a:cs typeface="+mn-cs"/>
              </a:defRPr>
            </a:lvl1pPr>
          </a:lstStyle>
          <a:p>
            <a:pPr defTabSz="914400" fontAlgn="base">
              <a:spcAft>
                <a:spcPct val="0"/>
              </a:spcAft>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spcBef>
                <a:spcPct val="0"/>
              </a:spcBef>
              <a:defRPr sz="1400">
                <a:solidFill>
                  <a:srgbClr val="000000"/>
                </a:solidFill>
                <a:latin typeface="Times New Roman" pitchFamily="-112" charset="0"/>
                <a:ea typeface="+mn-ea"/>
                <a:cs typeface="+mn-cs"/>
              </a:defRPr>
            </a:lvl1pPr>
          </a:lstStyle>
          <a:p>
            <a:pPr defTabSz="914400" fontAlgn="base">
              <a:spcAft>
                <a:spcPct val="0"/>
              </a:spcAft>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panose="02020603050405020304" pitchFamily="18" charset="0"/>
              </a:defRPr>
            </a:lvl1pPr>
          </a:lstStyle>
          <a:p>
            <a:pPr defTabSz="914400" fontAlgn="base">
              <a:spcBef>
                <a:spcPct val="0"/>
              </a:spcBef>
              <a:spcAft>
                <a:spcPct val="0"/>
              </a:spcAft>
            </a:pPr>
            <a:fld id="{25069A4D-6E78-47CC-A028-B7323677B667}" type="slidenum">
              <a:rPr lang="en-US" altLang="en-US">
                <a:ea typeface="MS PGothic" panose="020B0600070205080204" pitchFamily="34" charset="-128"/>
              </a:rPr>
              <a:pPr defTabSz="914400" fontAlgn="base">
                <a:spcBef>
                  <a:spcPct val="0"/>
                </a:spcBef>
                <a:spcAft>
                  <a:spcPct val="0"/>
                </a:spcAft>
              </a:pPr>
              <a:t>‹#›</a:t>
            </a:fld>
            <a:endParaRPr lang="en-US" altLang="en-US">
              <a:ea typeface="MS PGothic" panose="020B0600070205080204" pitchFamily="34" charset="-128"/>
            </a:endParaRPr>
          </a:p>
        </p:txBody>
      </p:sp>
    </p:spTree>
    <p:extLst>
      <p:ext uri="{BB962C8B-B14F-4D97-AF65-F5344CB8AC3E}">
        <p14:creationId xmlns:p14="http://schemas.microsoft.com/office/powerpoint/2010/main" val="2021148306"/>
      </p:ext>
    </p:extLst>
  </p:cSld>
  <p:clrMap bg1="lt1" tx1="dk1" bg2="lt2" tx2="dk2" accent1="accent1" accent2="accent2" accent3="accent3" accent4="accent4" accent5="accent5" accent6="accent6" hlink="hlink" folHlink="folHlink"/>
  <p:sldLayoutIdLst>
    <p:sldLayoutId id="2147483940" r:id="rId1"/>
    <p:sldLayoutId id="2147483941" r:id="rId2"/>
    <p:sldLayoutId id="2147483942" r:id="rId3"/>
    <p:sldLayoutId id="2147483943" r:id="rId4"/>
    <p:sldLayoutId id="2147483944" r:id="rId5"/>
    <p:sldLayoutId id="2147483945" r:id="rId6"/>
    <p:sldLayoutId id="2147483946" r:id="rId7"/>
    <p:sldLayoutId id="2147483947" r:id="rId8"/>
    <p:sldLayoutId id="2147483948" r:id="rId9"/>
    <p:sldLayoutId id="2147483949" r:id="rId10"/>
    <p:sldLayoutId id="2147483950" r:id="rId11"/>
    <p:sldLayoutId id="2147483951" r:id="rId12"/>
    <p:sldLayoutId id="2147483952" r:id="rId13"/>
  </p:sldLayoutIdLst>
  <p:txStyles>
    <p:titleStyle>
      <a:lvl1pPr algn="ctr" rtl="0" eaLnBrk="0" fontAlgn="base" hangingPunct="0">
        <a:spcBef>
          <a:spcPct val="0"/>
        </a:spcBef>
        <a:spcAft>
          <a:spcPct val="0"/>
        </a:spcAft>
        <a:defRPr sz="4400">
          <a:solidFill>
            <a:schemeClr val="tx2"/>
          </a:solidFill>
          <a:latin typeface="Arial"/>
          <a:ea typeface="MS PGothic" panose="020B0600070205080204" pitchFamily="34" charset="-128"/>
          <a:cs typeface="Arial"/>
        </a:defRPr>
      </a:lvl1pPr>
      <a:lvl2pPr algn="ctr" rtl="0" eaLnBrk="0" fontAlgn="base" hangingPunct="0">
        <a:spcBef>
          <a:spcPct val="0"/>
        </a:spcBef>
        <a:spcAft>
          <a:spcPct val="0"/>
        </a:spcAft>
        <a:defRPr sz="4400">
          <a:solidFill>
            <a:schemeClr val="tx2"/>
          </a:solidFill>
          <a:latin typeface="Arial" charset="0"/>
          <a:ea typeface="MS PGothic" panose="020B0600070205080204" pitchFamily="34" charset="-128"/>
          <a:cs typeface="ＭＳ Ｐゴシック" pitchFamily="-105" charset="-128"/>
        </a:defRPr>
      </a:lvl2pPr>
      <a:lvl3pPr algn="ctr" rtl="0" eaLnBrk="0" fontAlgn="base" hangingPunct="0">
        <a:spcBef>
          <a:spcPct val="0"/>
        </a:spcBef>
        <a:spcAft>
          <a:spcPct val="0"/>
        </a:spcAft>
        <a:defRPr sz="4400">
          <a:solidFill>
            <a:schemeClr val="tx2"/>
          </a:solidFill>
          <a:latin typeface="Arial" charset="0"/>
          <a:ea typeface="MS PGothic" panose="020B0600070205080204" pitchFamily="34" charset="-128"/>
          <a:cs typeface="ＭＳ Ｐゴシック" pitchFamily="-105" charset="-128"/>
        </a:defRPr>
      </a:lvl3pPr>
      <a:lvl4pPr algn="ctr" rtl="0" eaLnBrk="0" fontAlgn="base" hangingPunct="0">
        <a:spcBef>
          <a:spcPct val="0"/>
        </a:spcBef>
        <a:spcAft>
          <a:spcPct val="0"/>
        </a:spcAft>
        <a:defRPr sz="4400">
          <a:solidFill>
            <a:schemeClr val="tx2"/>
          </a:solidFill>
          <a:latin typeface="Arial" charset="0"/>
          <a:ea typeface="MS PGothic" panose="020B0600070205080204" pitchFamily="34" charset="-128"/>
          <a:cs typeface="ＭＳ Ｐゴシック" pitchFamily="-105" charset="-128"/>
        </a:defRPr>
      </a:lvl4pPr>
      <a:lvl5pPr algn="ctr" rtl="0" eaLnBrk="0" fontAlgn="base" hangingPunct="0">
        <a:spcBef>
          <a:spcPct val="0"/>
        </a:spcBef>
        <a:spcAft>
          <a:spcPct val="0"/>
        </a:spcAft>
        <a:defRPr sz="4400">
          <a:solidFill>
            <a:schemeClr val="tx2"/>
          </a:solidFill>
          <a:latin typeface="Arial" charset="0"/>
          <a:ea typeface="MS PGothic" panose="020B0600070205080204" pitchFamily="34" charset="-128"/>
          <a:cs typeface="ＭＳ Ｐゴシック" pitchFamily="-105"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MS PGothic" panose="020B0600070205080204" pitchFamily="34" charset="-128"/>
          <a:cs typeface="Arial"/>
        </a:defRPr>
      </a:lvl1pPr>
      <a:lvl2pPr marL="742950" indent="-285750" algn="l" rtl="0" eaLnBrk="0" fontAlgn="base" hangingPunct="0">
        <a:spcBef>
          <a:spcPct val="20000"/>
        </a:spcBef>
        <a:spcAft>
          <a:spcPct val="0"/>
        </a:spcAft>
        <a:buChar char="–"/>
        <a:defRPr sz="2800">
          <a:solidFill>
            <a:schemeClr val="tx1"/>
          </a:solidFill>
          <a:latin typeface="Arial"/>
          <a:ea typeface="MS PGothic" panose="020B0600070205080204" pitchFamily="34"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MS PGothic" panose="020B0600070205080204" pitchFamily="34" charset="-128"/>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MS PGothic" panose="020B0600070205080204" pitchFamily="34" charset="-128"/>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MS PGothic" panose="020B0600070205080204" pitchFamily="34"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1.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12" charset="0"/>
                <a:ea typeface="+mn-ea"/>
                <a:cs typeface="+mn-cs"/>
              </a:defRPr>
            </a:lvl1pPr>
          </a:lstStyle>
          <a:p>
            <a:pPr defTabSz="914400" fontAlgn="base">
              <a:spcBef>
                <a:spcPct val="0"/>
              </a:spcBef>
              <a:spcAft>
                <a:spcPct val="0"/>
              </a:spcAft>
              <a:defRPr/>
            </a:pPr>
            <a:endParaRPr lang="en-US">
              <a:solidFill>
                <a:srgbClr val="000000"/>
              </a:solidFill>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12" charset="0"/>
                <a:ea typeface="+mn-ea"/>
                <a:cs typeface="+mn-cs"/>
              </a:defRPr>
            </a:lvl1pPr>
          </a:lstStyle>
          <a:p>
            <a:pPr defTabSz="914400" fontAlgn="base">
              <a:spcBef>
                <a:spcPct val="0"/>
              </a:spcBef>
              <a:spcAft>
                <a:spcPct val="0"/>
              </a:spcAft>
              <a:defRPr/>
            </a:pPr>
            <a:endParaRPr lang="en-US">
              <a:solidFill>
                <a:srgbClr val="000000"/>
              </a:solidFill>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vl1pPr>
          </a:lstStyle>
          <a:p>
            <a:pPr defTabSz="914400" fontAlgn="base">
              <a:spcBef>
                <a:spcPct val="0"/>
              </a:spcBef>
              <a:spcAft>
                <a:spcPct val="0"/>
              </a:spcAft>
              <a:defRPr/>
            </a:pPr>
            <a:fld id="{F8F4AD73-C4A0-AA4E-86E0-5DD27119A5EE}" type="slidenum">
              <a:rPr lang="en-US">
                <a:solidFill>
                  <a:srgbClr val="000000"/>
                </a:solidFill>
                <a:latin typeface="Times New Roman" charset="0"/>
                <a:ea typeface="ＭＳ Ｐゴシック" charset="0"/>
                <a:cs typeface="ＭＳ Ｐゴシック" charset="0"/>
              </a:rPr>
              <a:pPr defTabSz="914400" fontAlgn="base">
                <a:spcBef>
                  <a:spcPct val="0"/>
                </a:spcBef>
                <a:spcAft>
                  <a:spcPct val="0"/>
                </a:spcAft>
                <a:defRPr/>
              </a:pPr>
              <a:t>‹#›</a:t>
            </a:fld>
            <a:endParaRPr lang="en-US">
              <a:solidFill>
                <a:srgbClr val="000000"/>
              </a:solidFill>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746063472"/>
      </p:ext>
    </p:extLst>
  </p:cSld>
  <p:clrMap bg1="lt1" tx1="dk1" bg2="lt2" tx2="dk2" accent1="accent1" accent2="accent2" accent3="accent3" accent4="accent4" accent5="accent5" accent6="accent6" hlink="hlink" folHlink="folHlink"/>
  <p:sldLayoutIdLst>
    <p:sldLayoutId id="2147483954" r:id="rId1"/>
    <p:sldLayoutId id="2147483955" r:id="rId2"/>
    <p:sldLayoutId id="2147483956" r:id="rId3"/>
    <p:sldLayoutId id="2147483957" r:id="rId4"/>
    <p:sldLayoutId id="2147483958" r:id="rId5"/>
    <p:sldLayoutId id="2147483959" r:id="rId6"/>
    <p:sldLayoutId id="2147483960" r:id="rId7"/>
    <p:sldLayoutId id="2147483961" r:id="rId8"/>
    <p:sldLayoutId id="2147483962" r:id="rId9"/>
    <p:sldLayoutId id="2147483963" r:id="rId10"/>
    <p:sldLayoutId id="2147483964" r:id="rId11"/>
  </p:sldLayoutIdLst>
  <p:transition/>
  <p:txStyles>
    <p:titleStyle>
      <a:lvl1pPr algn="ctr" rtl="0" eaLnBrk="0" fontAlgn="base" hangingPunct="0">
        <a:spcBef>
          <a:spcPct val="0"/>
        </a:spcBef>
        <a:spcAft>
          <a:spcPct val="0"/>
        </a:spcAft>
        <a:defRPr sz="4400" b="1">
          <a:solidFill>
            <a:schemeClr val="bg1"/>
          </a:solidFill>
          <a:effectLst>
            <a:outerShdw blurRad="38100" dist="38100" dir="2700000" algn="tl">
              <a:srgbClr val="000000">
                <a:alpha val="43137"/>
              </a:srgbClr>
            </a:outerShdw>
          </a:effectLst>
          <a:latin typeface="Arial"/>
          <a:ea typeface="ＭＳ Ｐゴシック" pitchFamily="-112" charset="-128"/>
          <a:cs typeface="Arial"/>
        </a:defRPr>
      </a:lvl1pPr>
      <a:lvl2pPr algn="ctr" rtl="0" eaLnBrk="0" fontAlgn="base" hangingPunct="0">
        <a:spcBef>
          <a:spcPct val="0"/>
        </a:spcBef>
        <a:spcAft>
          <a:spcPct val="0"/>
        </a:spcAft>
        <a:defRPr sz="4400" b="1">
          <a:solidFill>
            <a:schemeClr val="bg1"/>
          </a:solidFill>
          <a:latin typeface="Arial" charset="0"/>
          <a:ea typeface="ＭＳ Ｐゴシック" pitchFamily="-112" charset="-128"/>
          <a:cs typeface="Arial" charset="0"/>
        </a:defRPr>
      </a:lvl2pPr>
      <a:lvl3pPr algn="ctr" rtl="0" eaLnBrk="0" fontAlgn="base" hangingPunct="0">
        <a:spcBef>
          <a:spcPct val="0"/>
        </a:spcBef>
        <a:spcAft>
          <a:spcPct val="0"/>
        </a:spcAft>
        <a:defRPr sz="4400" b="1">
          <a:solidFill>
            <a:schemeClr val="bg1"/>
          </a:solidFill>
          <a:latin typeface="Arial" charset="0"/>
          <a:ea typeface="ＭＳ Ｐゴシック" pitchFamily="-112" charset="-128"/>
          <a:cs typeface="Arial" charset="0"/>
        </a:defRPr>
      </a:lvl3pPr>
      <a:lvl4pPr algn="ctr" rtl="0" eaLnBrk="0" fontAlgn="base" hangingPunct="0">
        <a:spcBef>
          <a:spcPct val="0"/>
        </a:spcBef>
        <a:spcAft>
          <a:spcPct val="0"/>
        </a:spcAft>
        <a:defRPr sz="4400" b="1">
          <a:solidFill>
            <a:schemeClr val="bg1"/>
          </a:solidFill>
          <a:latin typeface="Arial" charset="0"/>
          <a:ea typeface="ＭＳ Ｐゴシック" pitchFamily="-112" charset="-128"/>
          <a:cs typeface="Arial" charset="0"/>
        </a:defRPr>
      </a:lvl4pPr>
      <a:lvl5pPr algn="ctr" rtl="0" eaLnBrk="0" fontAlgn="base" hangingPunct="0">
        <a:spcBef>
          <a:spcPct val="0"/>
        </a:spcBef>
        <a:spcAft>
          <a:spcPct val="0"/>
        </a:spcAft>
        <a:defRPr sz="4400" b="1">
          <a:solidFill>
            <a:schemeClr val="bg1"/>
          </a:solidFill>
          <a:latin typeface="Arial" charset="0"/>
          <a:ea typeface="ＭＳ Ｐゴシック" pitchFamily="-112" charset="-128"/>
          <a:cs typeface="Arial" charset="0"/>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b="1">
          <a:solidFill>
            <a:schemeClr val="bg1"/>
          </a:solidFill>
          <a:effectLst>
            <a:outerShdw blurRad="38100" dist="38100" dir="2700000" algn="tl">
              <a:srgbClr val="000000">
                <a:alpha val="43137"/>
              </a:srgbClr>
            </a:outerShdw>
          </a:effectLst>
          <a:latin typeface="Arial"/>
          <a:ea typeface="ＭＳ Ｐゴシック" pitchFamily="-112" charset="-128"/>
          <a:cs typeface="Arial"/>
        </a:defRPr>
      </a:lvl1pPr>
      <a:lvl2pPr marL="742950" indent="-285750" algn="l" rtl="0" eaLnBrk="0" fontAlgn="base" hangingPunct="0">
        <a:spcBef>
          <a:spcPct val="20000"/>
        </a:spcBef>
        <a:spcAft>
          <a:spcPct val="0"/>
        </a:spcAft>
        <a:buChar char="–"/>
        <a:defRPr sz="2800" b="1">
          <a:solidFill>
            <a:schemeClr val="bg1"/>
          </a:solidFill>
          <a:effectLst>
            <a:outerShdw blurRad="38100" dist="38100" dir="2700000" algn="tl">
              <a:srgbClr val="000000">
                <a:alpha val="43137"/>
              </a:srgbClr>
            </a:outerShdw>
          </a:effectLst>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b="1">
          <a:solidFill>
            <a:schemeClr val="bg1"/>
          </a:solidFill>
          <a:effectLst>
            <a:outerShdw blurRad="38100" dist="38100" dir="2700000" algn="tl">
              <a:srgbClr val="000000">
                <a:alpha val="43137"/>
              </a:srgbClr>
            </a:outerShdw>
          </a:effectLst>
          <a:latin typeface="Arial"/>
          <a:ea typeface="Geneva" charset="-128"/>
          <a:cs typeface="Arial"/>
        </a:defRPr>
      </a:lvl3pPr>
      <a:lvl4pPr marL="1600200" indent="-228600" algn="l" rtl="0" eaLnBrk="0" fontAlgn="base" hangingPunct="0">
        <a:spcBef>
          <a:spcPct val="20000"/>
        </a:spcBef>
        <a:spcAft>
          <a:spcPct val="0"/>
        </a:spcAft>
        <a:buChar char="–"/>
        <a:defRPr sz="2000" b="1">
          <a:solidFill>
            <a:schemeClr val="bg1"/>
          </a:solidFill>
          <a:effectLst>
            <a:outerShdw blurRad="38100" dist="38100" dir="2700000" algn="tl">
              <a:srgbClr val="000000">
                <a:alpha val="43137"/>
              </a:srgbClr>
            </a:outerShdw>
          </a:effectLst>
          <a:latin typeface="Arial"/>
          <a:ea typeface="Geneva" charset="-128"/>
          <a:cs typeface="Arial"/>
        </a:defRPr>
      </a:lvl4pPr>
      <a:lvl5pPr marL="2057400" indent="-228600" algn="l" rtl="0" eaLnBrk="0" fontAlgn="base" hangingPunct="0">
        <a:spcBef>
          <a:spcPct val="20000"/>
        </a:spcBef>
        <a:spcAft>
          <a:spcPct val="0"/>
        </a:spcAft>
        <a:buChar char="»"/>
        <a:defRPr sz="2000" b="1">
          <a:solidFill>
            <a:schemeClr val="bg1"/>
          </a:solidFill>
          <a:effectLst>
            <a:outerShdw blurRad="38100" dist="38100" dir="2700000" algn="tl">
              <a:srgbClr val="000000">
                <a:alpha val="43137"/>
              </a:srgbClr>
            </a:outerShdw>
          </a:effectLst>
          <a:latin typeface="Arial"/>
          <a:ea typeface="Geneva"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64514"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64515"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a:solidFill>
                  <a:srgbClr val="000000"/>
                </a:solidFill>
                <a:latin typeface="Times New Roman"/>
                <a:ea typeface="+mn-ea"/>
                <a:cs typeface="+mn-cs"/>
              </a:defRPr>
            </a:lvl1pPr>
          </a:lstStyle>
          <a:p>
            <a:pPr defTabSz="914400" fontAlgn="base">
              <a:spcBef>
                <a:spcPct val="0"/>
              </a:spcBef>
              <a:spcAft>
                <a:spcPct val="0"/>
              </a:spcAft>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0" hangingPunct="0">
              <a:defRPr sz="1400">
                <a:solidFill>
                  <a:srgbClr val="000000"/>
                </a:solidFill>
                <a:latin typeface="Times New Roman"/>
                <a:ea typeface="+mn-ea"/>
                <a:cs typeface="+mn-cs"/>
              </a:defRPr>
            </a:lvl1pPr>
          </a:lstStyle>
          <a:p>
            <a:pPr defTabSz="914400" fontAlgn="base">
              <a:spcBef>
                <a:spcPct val="0"/>
              </a:spcBef>
              <a:spcAft>
                <a:spcPct val="0"/>
              </a:spcAft>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a:solidFill>
                  <a:srgbClr val="000000"/>
                </a:solidFill>
                <a:latin typeface="Times New Roman" charset="0"/>
              </a:defRPr>
            </a:lvl1pPr>
          </a:lstStyle>
          <a:p>
            <a:pPr defTabSz="914400" fontAlgn="base">
              <a:spcBef>
                <a:spcPct val="0"/>
              </a:spcBef>
              <a:spcAft>
                <a:spcPct val="0"/>
              </a:spcAft>
              <a:defRPr/>
            </a:pPr>
            <a:fld id="{7010B485-5750-DD44-B4CD-9048C9D805B4}" type="slidenum">
              <a:rPr lang="en-US">
                <a:ea typeface="ＭＳ Ｐゴシック" charset="0"/>
                <a:cs typeface="ＭＳ Ｐゴシック" charset="0"/>
              </a:rPr>
              <a:pPr defTabSz="914400" fontAlgn="base">
                <a:spcBef>
                  <a:spcPct val="0"/>
                </a:spcBef>
                <a:spcAft>
                  <a:spcPct val="0"/>
                </a:spcAft>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1528874603"/>
      </p:ext>
    </p:extLst>
  </p:cSld>
  <p:clrMap bg1="lt1" tx1="dk1" bg2="lt2" tx2="dk2" accent1="accent1" accent2="accent2" accent3="accent3" accent4="accent4" accent5="accent5" accent6="accent6" hlink="hlink" folHlink="folHlink"/>
  <p:sldLayoutIdLst>
    <p:sldLayoutId id="2147483979" r:id="rId1"/>
    <p:sldLayoutId id="2147483980" r:id="rId2"/>
    <p:sldLayoutId id="2147483981" r:id="rId3"/>
    <p:sldLayoutId id="2147483982" r:id="rId4"/>
    <p:sldLayoutId id="2147483983" r:id="rId5"/>
    <p:sldLayoutId id="2147483984" r:id="rId6"/>
    <p:sldLayoutId id="2147483985" r:id="rId7"/>
    <p:sldLayoutId id="2147483986" r:id="rId8"/>
    <p:sldLayoutId id="2147483987" r:id="rId9"/>
    <p:sldLayoutId id="2147483988" r:id="rId10"/>
    <p:sldLayoutId id="2147483989" r:id="rId11"/>
    <p:sldLayoutId id="2147483990" r:id="rId12"/>
    <p:sldLayoutId id="2147483991" r:id="rId13"/>
    <p:sldLayoutId id="2147483992" r:id="rId14"/>
  </p:sldLayoutIdLst>
  <p:txStyles>
    <p:titleStyle>
      <a:lvl1pPr algn="ctr" rtl="0" eaLnBrk="0" fontAlgn="base" hangingPunct="0">
        <a:spcBef>
          <a:spcPct val="0"/>
        </a:spcBef>
        <a:spcAft>
          <a:spcPct val="0"/>
        </a:spcAft>
        <a:defRPr sz="4400">
          <a:solidFill>
            <a:schemeClr val="tx2"/>
          </a:solidFill>
          <a:latin typeface="+mj-lt"/>
          <a:ea typeface="ＭＳ Ｐゴシック" charset="0"/>
          <a:cs typeface="Geneva" charset="0"/>
        </a:defRPr>
      </a:lvl1pPr>
      <a:lvl2pPr algn="ctr" rtl="0" eaLnBrk="0" fontAlgn="base" hangingPunct="0">
        <a:spcBef>
          <a:spcPct val="0"/>
        </a:spcBef>
        <a:spcAft>
          <a:spcPct val="0"/>
        </a:spcAft>
        <a:defRPr sz="4400">
          <a:solidFill>
            <a:schemeClr val="tx2"/>
          </a:solidFill>
          <a:latin typeface="Times New Roman" pitchFamily="8" charset="0"/>
          <a:ea typeface="ＭＳ Ｐゴシック" charset="0"/>
          <a:cs typeface="Geneva" charset="0"/>
        </a:defRPr>
      </a:lvl2pPr>
      <a:lvl3pPr algn="ctr" rtl="0" eaLnBrk="0" fontAlgn="base" hangingPunct="0">
        <a:spcBef>
          <a:spcPct val="0"/>
        </a:spcBef>
        <a:spcAft>
          <a:spcPct val="0"/>
        </a:spcAft>
        <a:defRPr sz="4400">
          <a:solidFill>
            <a:schemeClr val="tx2"/>
          </a:solidFill>
          <a:latin typeface="Times New Roman" pitchFamily="8" charset="0"/>
          <a:ea typeface="ＭＳ Ｐゴシック" charset="0"/>
          <a:cs typeface="Geneva" charset="0"/>
        </a:defRPr>
      </a:lvl3pPr>
      <a:lvl4pPr algn="ctr" rtl="0" eaLnBrk="0" fontAlgn="base" hangingPunct="0">
        <a:spcBef>
          <a:spcPct val="0"/>
        </a:spcBef>
        <a:spcAft>
          <a:spcPct val="0"/>
        </a:spcAft>
        <a:defRPr sz="4400">
          <a:solidFill>
            <a:schemeClr val="tx2"/>
          </a:solidFill>
          <a:latin typeface="Times New Roman" pitchFamily="8" charset="0"/>
          <a:ea typeface="ＭＳ Ｐゴシック" charset="0"/>
          <a:cs typeface="Geneva" charset="0"/>
        </a:defRPr>
      </a:lvl4pPr>
      <a:lvl5pPr algn="ctr" rtl="0" eaLnBrk="0" fontAlgn="base" hangingPunct="0">
        <a:spcBef>
          <a:spcPct val="0"/>
        </a:spcBef>
        <a:spcAft>
          <a:spcPct val="0"/>
        </a:spcAft>
        <a:defRPr sz="4400">
          <a:solidFill>
            <a:schemeClr val="tx2"/>
          </a:solidFill>
          <a:latin typeface="Times New Roman" pitchFamily="8" charset="0"/>
          <a:ea typeface="ＭＳ Ｐゴシック" charset="0"/>
          <a:cs typeface="Geneva" charset="0"/>
        </a:defRPr>
      </a:lvl5pPr>
      <a:lvl6pPr marL="457200" algn="ctr" rtl="0" eaLnBrk="0" fontAlgn="base" hangingPunct="0">
        <a:spcBef>
          <a:spcPct val="0"/>
        </a:spcBef>
        <a:spcAft>
          <a:spcPct val="0"/>
        </a:spcAft>
        <a:defRPr sz="4400">
          <a:solidFill>
            <a:schemeClr val="tx2"/>
          </a:solidFill>
          <a:latin typeface="Times New Roman" pitchFamily="8" charset="0"/>
        </a:defRPr>
      </a:lvl6pPr>
      <a:lvl7pPr marL="914400" algn="ctr" rtl="0" eaLnBrk="0" fontAlgn="base" hangingPunct="0">
        <a:spcBef>
          <a:spcPct val="0"/>
        </a:spcBef>
        <a:spcAft>
          <a:spcPct val="0"/>
        </a:spcAft>
        <a:defRPr sz="4400">
          <a:solidFill>
            <a:schemeClr val="tx2"/>
          </a:solidFill>
          <a:latin typeface="Times New Roman" pitchFamily="8" charset="0"/>
        </a:defRPr>
      </a:lvl7pPr>
      <a:lvl8pPr marL="1371600" algn="ctr" rtl="0" eaLnBrk="0" fontAlgn="base" hangingPunct="0">
        <a:spcBef>
          <a:spcPct val="0"/>
        </a:spcBef>
        <a:spcAft>
          <a:spcPct val="0"/>
        </a:spcAft>
        <a:defRPr sz="4400">
          <a:solidFill>
            <a:schemeClr val="tx2"/>
          </a:solidFill>
          <a:latin typeface="Times New Roman" pitchFamily="8" charset="0"/>
        </a:defRPr>
      </a:lvl8pPr>
      <a:lvl9pPr marL="1828800" algn="ctr" rtl="0" eaLnBrk="0" fontAlgn="base" hangingPunct="0">
        <a:spcBef>
          <a:spcPct val="0"/>
        </a:spcBef>
        <a:spcAft>
          <a:spcPct val="0"/>
        </a:spcAft>
        <a:defRPr sz="4400">
          <a:solidFill>
            <a:schemeClr val="tx2"/>
          </a:solidFill>
          <a:latin typeface="Times New Roman" pitchFamily="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charset="0"/>
          <a:cs typeface="Geneva" charset="0"/>
        </a:defRPr>
      </a:lvl1pPr>
      <a:lvl2pPr marL="742950" indent="-285750" algn="l" rtl="0" eaLnBrk="0" fontAlgn="base" hangingPunct="0">
        <a:spcBef>
          <a:spcPct val="20000"/>
        </a:spcBef>
        <a:spcAft>
          <a:spcPct val="0"/>
        </a:spcAft>
        <a:buChar char="–"/>
        <a:defRPr sz="2800">
          <a:solidFill>
            <a:schemeClr val="tx1"/>
          </a:solidFill>
          <a:latin typeface="+mn-lt"/>
          <a:ea typeface="Geneva" charset="-128"/>
          <a:cs typeface="Geneva" charset="0"/>
        </a:defRPr>
      </a:lvl2pPr>
      <a:lvl3pPr marL="1143000" indent="-228600" algn="l" rtl="0" eaLnBrk="0" fontAlgn="base" hangingPunct="0">
        <a:spcBef>
          <a:spcPct val="20000"/>
        </a:spcBef>
        <a:spcAft>
          <a:spcPct val="0"/>
        </a:spcAft>
        <a:buChar char="•"/>
        <a:defRPr sz="2400">
          <a:solidFill>
            <a:schemeClr val="tx1"/>
          </a:solidFill>
          <a:latin typeface="+mn-lt"/>
          <a:ea typeface="Geneva" charset="-128"/>
          <a:cs typeface="Geneva" charset="0"/>
        </a:defRPr>
      </a:lvl3pPr>
      <a:lvl4pPr marL="1600200" indent="-228600" algn="l" rtl="0" eaLnBrk="0" fontAlgn="base" hangingPunct="0">
        <a:spcBef>
          <a:spcPct val="20000"/>
        </a:spcBef>
        <a:spcAft>
          <a:spcPct val="0"/>
        </a:spcAft>
        <a:buChar char="–"/>
        <a:defRPr sz="2000">
          <a:solidFill>
            <a:schemeClr val="tx1"/>
          </a:solidFill>
          <a:latin typeface="+mn-lt"/>
          <a:ea typeface="Geneva" charset="-128"/>
          <a:cs typeface="Geneva" charset="0"/>
        </a:defRPr>
      </a:lvl4pPr>
      <a:lvl5pPr marL="2057400" indent="-228600" algn="l" rtl="0" eaLnBrk="0" fontAlgn="base" hangingPunct="0">
        <a:spcBef>
          <a:spcPct val="20000"/>
        </a:spcBef>
        <a:spcAft>
          <a:spcPct val="0"/>
        </a:spcAft>
        <a:buChar char="»"/>
        <a:defRPr sz="2000">
          <a:solidFill>
            <a:schemeClr val="tx1"/>
          </a:solidFill>
          <a:latin typeface="+mn-lt"/>
          <a:ea typeface="Geneva" charset="-128"/>
          <a:cs typeface="Geneva" charset="0"/>
        </a:defRPr>
      </a:lvl5pPr>
      <a:lvl6pPr marL="2514600" indent="-228600" algn="l" rtl="0" eaLnBrk="0" fontAlgn="base" hangingPunct="0">
        <a:spcBef>
          <a:spcPct val="20000"/>
        </a:spcBef>
        <a:spcAft>
          <a:spcPct val="0"/>
        </a:spcAft>
        <a:buChar char="»"/>
        <a:defRPr sz="2000">
          <a:solidFill>
            <a:schemeClr val="tx1"/>
          </a:solidFill>
          <a:latin typeface="+mn-lt"/>
        </a:defRPr>
      </a:lvl6pPr>
      <a:lvl7pPr marL="2971800" indent="-228600" algn="l" rtl="0" eaLnBrk="0" fontAlgn="base" hangingPunct="0">
        <a:spcBef>
          <a:spcPct val="20000"/>
        </a:spcBef>
        <a:spcAft>
          <a:spcPct val="0"/>
        </a:spcAft>
        <a:buChar char="»"/>
        <a:defRPr sz="2000">
          <a:solidFill>
            <a:schemeClr val="tx1"/>
          </a:solidFill>
          <a:latin typeface="+mn-lt"/>
        </a:defRPr>
      </a:lvl7pPr>
      <a:lvl8pPr marL="3429000" indent="-228600" algn="l" rtl="0" eaLnBrk="0" fontAlgn="base" hangingPunct="0">
        <a:spcBef>
          <a:spcPct val="20000"/>
        </a:spcBef>
        <a:spcAft>
          <a:spcPct val="0"/>
        </a:spcAft>
        <a:buChar char="»"/>
        <a:defRPr sz="2000">
          <a:solidFill>
            <a:schemeClr val="tx1"/>
          </a:solidFill>
          <a:latin typeface="+mn-lt"/>
        </a:defRPr>
      </a:lvl8pPr>
      <a:lvl9pPr marL="3886200" indent="-228600" algn="l" rtl="0" eaLnBrk="0" fontAlgn="base" hangingPunct="0">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3.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76200" y="274638"/>
            <a:ext cx="8991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027" name="Rectangle 3"/>
          <p:cNvSpPr>
            <a:spLocks noGrp="1" noChangeArrowheads="1"/>
          </p:cNvSpPr>
          <p:nvPr>
            <p:ph type="body" idx="1"/>
          </p:nvPr>
        </p:nvSpPr>
        <p:spPr bwMode="auto">
          <a:xfrm>
            <a:off x="76200" y="1600200"/>
            <a:ext cx="8991600" cy="452596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vl1pPr>
          </a:lstStyle>
          <a:p>
            <a:pPr defTabSz="914400" fontAlgn="base">
              <a:spcBef>
                <a:spcPct val="0"/>
              </a:spcBef>
              <a:spcAft>
                <a:spcPct val="0"/>
              </a:spcAft>
            </a:pPr>
            <a:endParaRPr lang="en-US">
              <a:solidFill>
                <a:srgbClr val="000000"/>
              </a:solidFill>
              <a:latin typeface="Arial" charset="0"/>
            </a:endParaRPr>
          </a:p>
        </p:txBody>
      </p:sp>
      <p:sp>
        <p:nvSpPr>
          <p:cNvPr id="1029"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vl1pPr>
          </a:lstStyle>
          <a:p>
            <a:pPr defTabSz="914400" fontAlgn="base">
              <a:spcBef>
                <a:spcPct val="0"/>
              </a:spcBef>
              <a:spcAft>
                <a:spcPct val="0"/>
              </a:spcAft>
            </a:pPr>
            <a:endParaRPr lang="en-US">
              <a:solidFill>
                <a:srgbClr val="000000"/>
              </a:solidFill>
              <a:latin typeface="Arial" charset="0"/>
            </a:endParaRPr>
          </a:p>
        </p:txBody>
      </p:sp>
      <p:sp>
        <p:nvSpPr>
          <p:cNvPr id="1030"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vl1pPr>
          </a:lstStyle>
          <a:p>
            <a:pPr defTabSz="914400" fontAlgn="base">
              <a:spcBef>
                <a:spcPct val="0"/>
              </a:spcBef>
              <a:spcAft>
                <a:spcPct val="0"/>
              </a:spcAft>
            </a:pPr>
            <a:fld id="{DD73AEEF-99ED-4545-9C5E-B6F0A8966203}" type="slidenum">
              <a:rPr lang="en-US">
                <a:solidFill>
                  <a:srgbClr val="000000"/>
                </a:solidFill>
                <a:latin typeface="Arial" charset="0"/>
              </a:rPr>
              <a:pPr defTabSz="914400" fontAlgn="base">
                <a:spcBef>
                  <a:spcPct val="0"/>
                </a:spcBef>
                <a:spcAft>
                  <a:spcPct val="0"/>
                </a:spcAft>
              </a:pPr>
              <a:t>‹#›</a:t>
            </a:fld>
            <a:endParaRPr lang="en-US">
              <a:solidFill>
                <a:srgbClr val="000000"/>
              </a:solidFill>
              <a:latin typeface="Arial" charset="0"/>
            </a:endParaRPr>
          </a:p>
        </p:txBody>
      </p:sp>
    </p:spTree>
    <p:extLst>
      <p:ext uri="{BB962C8B-B14F-4D97-AF65-F5344CB8AC3E}">
        <p14:creationId xmlns:p14="http://schemas.microsoft.com/office/powerpoint/2010/main" val="1395774621"/>
      </p:ext>
    </p:extLst>
  </p:cSld>
  <p:clrMap bg1="lt1" tx1="dk1" bg2="lt2" tx2="dk2" accent1="accent1" accent2="accent2" accent3="accent3" accent4="accent4" accent5="accent5" accent6="accent6" hlink="hlink" folHlink="folHlink"/>
  <p:sldLayoutIdLst>
    <p:sldLayoutId id="2147483994" r:id="rId1"/>
    <p:sldLayoutId id="2147483995" r:id="rId2"/>
    <p:sldLayoutId id="2147483996" r:id="rId3"/>
    <p:sldLayoutId id="2147483997" r:id="rId4"/>
    <p:sldLayoutId id="2147483998" r:id="rId5"/>
    <p:sldLayoutId id="2147483999" r:id="rId6"/>
    <p:sldLayoutId id="2147484000" r:id="rId7"/>
    <p:sldLayoutId id="2147484001" r:id="rId8"/>
    <p:sldLayoutId id="2147484002" r:id="rId9"/>
    <p:sldLayoutId id="2147484003" r:id="rId10"/>
    <p:sldLayoutId id="2147484004" r:id="rId11"/>
  </p:sldLayoutIdLst>
  <p:txStyles>
    <p:titleStyle>
      <a:lvl1pPr algn="ctr" rtl="0" fontAlgn="base">
        <a:spcBef>
          <a:spcPct val="0"/>
        </a:spcBef>
        <a:spcAft>
          <a:spcPct val="0"/>
        </a:spcAft>
        <a:defRPr sz="4400">
          <a:solidFill>
            <a:schemeClr val="bg1"/>
          </a:solidFill>
          <a:latin typeface="+mj-lt"/>
          <a:ea typeface="+mj-ea"/>
          <a:cs typeface="+mj-cs"/>
        </a:defRPr>
      </a:lvl1pPr>
      <a:lvl2pPr algn="ctr" rtl="0" fontAlgn="base">
        <a:spcBef>
          <a:spcPct val="0"/>
        </a:spcBef>
        <a:spcAft>
          <a:spcPct val="0"/>
        </a:spcAft>
        <a:defRPr sz="4400">
          <a:solidFill>
            <a:schemeClr val="tx2"/>
          </a:solidFill>
          <a:latin typeface="Arial" charset="0"/>
        </a:defRPr>
      </a:lvl2pPr>
      <a:lvl3pPr algn="ctr" rtl="0" fontAlgn="base">
        <a:spcBef>
          <a:spcPct val="0"/>
        </a:spcBef>
        <a:spcAft>
          <a:spcPct val="0"/>
        </a:spcAft>
        <a:defRPr sz="4400">
          <a:solidFill>
            <a:schemeClr val="tx2"/>
          </a:solidFill>
          <a:latin typeface="Arial" charset="0"/>
        </a:defRPr>
      </a:lvl3pPr>
      <a:lvl4pPr algn="ctr" rtl="0" fontAlgn="base">
        <a:spcBef>
          <a:spcPct val="0"/>
        </a:spcBef>
        <a:spcAft>
          <a:spcPct val="0"/>
        </a:spcAft>
        <a:defRPr sz="4400">
          <a:solidFill>
            <a:schemeClr val="tx2"/>
          </a:solidFill>
          <a:latin typeface="Arial" charset="0"/>
        </a:defRPr>
      </a:lvl4pPr>
      <a:lvl5pPr algn="ctr" rtl="0" fontAlgn="base">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p:titleStyle>
    <p:bodyStyle>
      <a:lvl1pPr marL="342900" indent="-342900" algn="l" rtl="0" fontAlgn="base">
        <a:spcBef>
          <a:spcPct val="20000"/>
        </a:spcBef>
        <a:spcAft>
          <a:spcPct val="0"/>
        </a:spcAft>
        <a:buChar char="•"/>
        <a:defRPr sz="3200">
          <a:solidFill>
            <a:schemeClr val="bg1"/>
          </a:solidFill>
          <a:latin typeface="+mn-lt"/>
          <a:ea typeface="+mn-ea"/>
          <a:cs typeface="+mn-cs"/>
        </a:defRPr>
      </a:lvl1pPr>
      <a:lvl2pPr marL="742950" indent="-285750" algn="l" rtl="0" fontAlgn="base">
        <a:spcBef>
          <a:spcPct val="20000"/>
        </a:spcBef>
        <a:spcAft>
          <a:spcPct val="0"/>
        </a:spcAft>
        <a:buChar char="–"/>
        <a:defRPr sz="2800">
          <a:solidFill>
            <a:schemeClr val="bg1"/>
          </a:solidFill>
          <a:latin typeface="+mn-lt"/>
        </a:defRPr>
      </a:lvl2pPr>
      <a:lvl3pPr marL="1143000" indent="-228600" algn="l" rtl="0" fontAlgn="base">
        <a:spcBef>
          <a:spcPct val="20000"/>
        </a:spcBef>
        <a:spcAft>
          <a:spcPct val="0"/>
        </a:spcAft>
        <a:buChar char="•"/>
        <a:defRPr sz="2400">
          <a:solidFill>
            <a:schemeClr val="bg1"/>
          </a:solidFill>
          <a:latin typeface="+mn-lt"/>
        </a:defRPr>
      </a:lvl3pPr>
      <a:lvl4pPr marL="1600200" indent="-228600" algn="l" rtl="0" fontAlgn="base">
        <a:spcBef>
          <a:spcPct val="20000"/>
        </a:spcBef>
        <a:spcAft>
          <a:spcPct val="0"/>
        </a:spcAft>
        <a:buChar char="–"/>
        <a:defRPr sz="2000">
          <a:solidFill>
            <a:schemeClr val="bg1"/>
          </a:solidFill>
          <a:latin typeface="+mn-lt"/>
        </a:defRPr>
      </a:lvl4pPr>
      <a:lvl5pPr marL="2057400" indent="-228600" algn="l" rtl="0" fontAlgn="base">
        <a:spcBef>
          <a:spcPct val="20000"/>
        </a:spcBef>
        <a:spcAft>
          <a:spcPct val="0"/>
        </a:spcAft>
        <a:buChar char="»"/>
        <a:defRPr sz="2000">
          <a:solidFill>
            <a:schemeClr val="bg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4.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53250" name="Rectangle 1"/>
          <p:cNvSpPr>
            <a:spLocks noGrp="1" noChangeArrowheads="1"/>
          </p:cNvSpPr>
          <p:nvPr>
            <p:ph type="title"/>
          </p:nvPr>
        </p:nvSpPr>
        <p:spPr bwMode="auto">
          <a:xfrm>
            <a:off x="685800" y="609600"/>
            <a:ext cx="7770813" cy="11414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 uri="{FAA26D3D-D897-4be2-8F04-BA451C77F1D7}">
              <ma14:placeholderFlag xmlns="" xmlns:ma14="http://schemas.microsoft.com/office/mac/drawingml/2011/main" val="1"/>
            </a:ext>
          </a:extLst>
        </p:spPr>
        <p:txBody>
          <a:bodyPr vert="horz" wrap="square" lIns="90000" tIns="46800" rIns="90000" bIns="46800" numCol="1" anchor="ctr" anchorCtr="0" compatLnSpc="1">
            <a:prstTxWarp prst="textNoShape">
              <a:avLst/>
            </a:prstTxWarp>
          </a:bodyPr>
          <a:lstStyle/>
          <a:p>
            <a:pPr lvl="0"/>
            <a:r>
              <a:rPr lang="en-GB"/>
              <a:t>Click to edit the title text format</a:t>
            </a:r>
          </a:p>
        </p:txBody>
      </p:sp>
      <p:sp>
        <p:nvSpPr>
          <p:cNvPr id="53251" name="Rectangle 2"/>
          <p:cNvSpPr>
            <a:spLocks noGrp="1" noChangeArrowheads="1"/>
          </p:cNvSpPr>
          <p:nvPr>
            <p:ph type="body" idx="1"/>
          </p:nvPr>
        </p:nvSpPr>
        <p:spPr bwMode="auto">
          <a:xfrm>
            <a:off x="685800" y="1981200"/>
            <a:ext cx="7770813" cy="41132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 uri="{FAA26D3D-D897-4be2-8F04-BA451C77F1D7}">
              <ma14:placeholderFlag xmlns="" xmlns:ma14="http://schemas.microsoft.com/office/mac/drawingml/2011/main" val="1"/>
            </a:ext>
          </a:extLst>
        </p:spPr>
        <p:txBody>
          <a:bodyPr vert="horz" wrap="square" lIns="90000" tIns="46800" rIns="90000" bIns="46800" numCol="1" anchor="t" anchorCtr="0" compatLnSpc="1">
            <a:prstTxWarp prst="textNoShape">
              <a:avLst/>
            </a:prstTxWarp>
          </a:bodyPr>
          <a:lstStyle/>
          <a:p>
            <a:pPr lvl="0"/>
            <a:r>
              <a:rPr lang="en-GB"/>
              <a:t>Click to edit the outline text format</a:t>
            </a:r>
          </a:p>
          <a:p>
            <a:pPr lvl="1"/>
            <a:r>
              <a:rPr lang="en-GB"/>
              <a:t>Second Outline Level</a:t>
            </a:r>
          </a:p>
          <a:p>
            <a:pPr lvl="2"/>
            <a:r>
              <a:rPr lang="en-GB"/>
              <a:t>Third Outline Level</a:t>
            </a:r>
          </a:p>
          <a:p>
            <a:pPr lvl="3"/>
            <a:r>
              <a:rPr lang="en-GB"/>
              <a:t>Fourth Outline Level</a:t>
            </a:r>
          </a:p>
          <a:p>
            <a:pPr lvl="4"/>
            <a:r>
              <a:rPr lang="en-GB"/>
              <a:t>Fifth Outline Level</a:t>
            </a:r>
          </a:p>
          <a:p>
            <a:pPr lvl="4"/>
            <a:r>
              <a:rPr lang="en-GB"/>
              <a:t>Sixth Outline Level</a:t>
            </a:r>
          </a:p>
          <a:p>
            <a:pPr lvl="4"/>
            <a:r>
              <a:rPr lang="en-GB"/>
              <a:t>Seventh Outline Level</a:t>
            </a:r>
          </a:p>
          <a:p>
            <a:pPr lvl="4"/>
            <a:r>
              <a:rPr lang="en-GB"/>
              <a:t>Eighth Outline Level</a:t>
            </a:r>
          </a:p>
          <a:p>
            <a:pPr lvl="4"/>
            <a:r>
              <a:rPr lang="en-GB"/>
              <a:t>Ninth Outline Level</a:t>
            </a:r>
          </a:p>
        </p:txBody>
      </p:sp>
      <p:sp>
        <p:nvSpPr>
          <p:cNvPr id="53252" name="Text Box 3"/>
          <p:cNvSpPr txBox="1">
            <a:spLocks noChangeArrowheads="1"/>
          </p:cNvSpPr>
          <p:nvPr/>
        </p:nvSpPr>
        <p:spPr bwMode="auto">
          <a:xfrm>
            <a:off x="685800" y="6248400"/>
            <a:ext cx="1905000" cy="4603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anchor="ctr"/>
          <a:lstStyle>
            <a:lvl1pPr defTabSz="449263" eaLnBrk="0" hangingPunct="0">
              <a:defRPr sz="2400">
                <a:solidFill>
                  <a:schemeClr val="tx1"/>
                </a:solidFill>
                <a:latin typeface="Times New Roman" charset="0"/>
                <a:ea typeface="ＭＳ Ｐゴシック" charset="0"/>
                <a:cs typeface="ＭＳ Ｐゴシック" charset="0"/>
              </a:defRPr>
            </a:lvl1pPr>
            <a:lvl2pPr marL="742950" indent="-285750" defTabSz="449263" eaLnBrk="0" hangingPunct="0">
              <a:defRPr sz="2400">
                <a:solidFill>
                  <a:schemeClr val="tx1"/>
                </a:solidFill>
                <a:latin typeface="Times New Roman" charset="0"/>
                <a:ea typeface="ＭＳ Ｐゴシック" charset="0"/>
              </a:defRPr>
            </a:lvl2pPr>
            <a:lvl3pPr marL="1143000" indent="-228600" defTabSz="449263" eaLnBrk="0" hangingPunct="0">
              <a:defRPr sz="2400">
                <a:solidFill>
                  <a:schemeClr val="tx1"/>
                </a:solidFill>
                <a:latin typeface="Times New Roman" charset="0"/>
                <a:ea typeface="ＭＳ Ｐゴシック" charset="0"/>
              </a:defRPr>
            </a:lvl3pPr>
            <a:lvl4pPr marL="1600200" indent="-228600" defTabSz="449263" eaLnBrk="0" hangingPunct="0">
              <a:defRPr sz="2400">
                <a:solidFill>
                  <a:schemeClr val="tx1"/>
                </a:solidFill>
                <a:latin typeface="Times New Roman" charset="0"/>
                <a:ea typeface="ＭＳ Ｐゴシック" charset="0"/>
              </a:defRPr>
            </a:lvl4pPr>
            <a:lvl5pPr marL="2057400" indent="-228600" defTabSz="449263" eaLnBrk="0" hangingPunct="0">
              <a:defRPr sz="2400">
                <a:solidFill>
                  <a:schemeClr val="tx1"/>
                </a:solidFill>
                <a:latin typeface="Times New Roman" charset="0"/>
                <a:ea typeface="ＭＳ Ｐゴシック" charset="0"/>
              </a:defRPr>
            </a:lvl5pPr>
            <a:lvl6pPr marL="2514600" indent="-228600" defTabSz="449263"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defTabSz="449263"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defTabSz="449263"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defTabSz="449263" eaLnBrk="0" fontAlgn="base" hangingPunct="0">
              <a:spcBef>
                <a:spcPct val="0"/>
              </a:spcBef>
              <a:spcAft>
                <a:spcPct val="0"/>
              </a:spcAft>
              <a:defRPr sz="2400">
                <a:solidFill>
                  <a:schemeClr val="tx1"/>
                </a:solidFill>
                <a:latin typeface="Times New Roman" charset="0"/>
                <a:ea typeface="ＭＳ Ｐゴシック" charset="0"/>
              </a:defRPr>
            </a:lvl9pPr>
          </a:lstStyle>
          <a:p>
            <a:pPr eaLnBrk="1" fontAlgn="base" hangingPunct="1">
              <a:lnSpc>
                <a:spcPct val="93000"/>
              </a:lnSpc>
              <a:spcBef>
                <a:spcPct val="0"/>
              </a:spcBef>
              <a:spcAft>
                <a:spcPct val="0"/>
              </a:spcAft>
              <a:buClr>
                <a:srgbClr val="FFFFFF"/>
              </a:buClr>
              <a:buSzPct val="100000"/>
              <a:buFont typeface="Arial" charset="0"/>
              <a:buNone/>
              <a:defRPr/>
            </a:pPr>
            <a:endParaRPr lang="en-US">
              <a:solidFill>
                <a:srgbClr val="FFFFFF"/>
              </a:solidFill>
              <a:latin typeface="Arial" charset="0"/>
            </a:endParaRPr>
          </a:p>
        </p:txBody>
      </p:sp>
      <p:sp>
        <p:nvSpPr>
          <p:cNvPr id="53253" name="Text Box 4"/>
          <p:cNvSpPr txBox="1">
            <a:spLocks noChangeArrowheads="1"/>
          </p:cNvSpPr>
          <p:nvPr/>
        </p:nvSpPr>
        <p:spPr bwMode="auto">
          <a:xfrm>
            <a:off x="3124200" y="6248400"/>
            <a:ext cx="2895600" cy="4603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anchor="ctr"/>
          <a:lstStyle>
            <a:lvl1pPr defTabSz="449263" eaLnBrk="0" hangingPunct="0">
              <a:defRPr sz="2400">
                <a:solidFill>
                  <a:schemeClr val="tx1"/>
                </a:solidFill>
                <a:latin typeface="Times New Roman" charset="0"/>
                <a:ea typeface="ＭＳ Ｐゴシック" charset="0"/>
                <a:cs typeface="ＭＳ Ｐゴシック" charset="0"/>
              </a:defRPr>
            </a:lvl1pPr>
            <a:lvl2pPr marL="742950" indent="-285750" defTabSz="449263" eaLnBrk="0" hangingPunct="0">
              <a:defRPr sz="2400">
                <a:solidFill>
                  <a:schemeClr val="tx1"/>
                </a:solidFill>
                <a:latin typeface="Times New Roman" charset="0"/>
                <a:ea typeface="ＭＳ Ｐゴシック" charset="0"/>
              </a:defRPr>
            </a:lvl2pPr>
            <a:lvl3pPr marL="1143000" indent="-228600" defTabSz="449263" eaLnBrk="0" hangingPunct="0">
              <a:defRPr sz="2400">
                <a:solidFill>
                  <a:schemeClr val="tx1"/>
                </a:solidFill>
                <a:latin typeface="Times New Roman" charset="0"/>
                <a:ea typeface="ＭＳ Ｐゴシック" charset="0"/>
              </a:defRPr>
            </a:lvl3pPr>
            <a:lvl4pPr marL="1600200" indent="-228600" defTabSz="449263" eaLnBrk="0" hangingPunct="0">
              <a:defRPr sz="2400">
                <a:solidFill>
                  <a:schemeClr val="tx1"/>
                </a:solidFill>
                <a:latin typeface="Times New Roman" charset="0"/>
                <a:ea typeface="ＭＳ Ｐゴシック" charset="0"/>
              </a:defRPr>
            </a:lvl4pPr>
            <a:lvl5pPr marL="2057400" indent="-228600" defTabSz="449263" eaLnBrk="0" hangingPunct="0">
              <a:defRPr sz="2400">
                <a:solidFill>
                  <a:schemeClr val="tx1"/>
                </a:solidFill>
                <a:latin typeface="Times New Roman" charset="0"/>
                <a:ea typeface="ＭＳ Ｐゴシック" charset="0"/>
              </a:defRPr>
            </a:lvl5pPr>
            <a:lvl6pPr marL="2514600" indent="-228600" defTabSz="449263"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defTabSz="449263"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defTabSz="449263"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defTabSz="449263" eaLnBrk="0" fontAlgn="base" hangingPunct="0">
              <a:spcBef>
                <a:spcPct val="0"/>
              </a:spcBef>
              <a:spcAft>
                <a:spcPct val="0"/>
              </a:spcAft>
              <a:defRPr sz="2400">
                <a:solidFill>
                  <a:schemeClr val="tx1"/>
                </a:solidFill>
                <a:latin typeface="Times New Roman" charset="0"/>
                <a:ea typeface="ＭＳ Ｐゴシック" charset="0"/>
              </a:defRPr>
            </a:lvl9pPr>
          </a:lstStyle>
          <a:p>
            <a:pPr eaLnBrk="1" fontAlgn="base" hangingPunct="1">
              <a:lnSpc>
                <a:spcPct val="93000"/>
              </a:lnSpc>
              <a:spcBef>
                <a:spcPct val="0"/>
              </a:spcBef>
              <a:spcAft>
                <a:spcPct val="0"/>
              </a:spcAft>
              <a:buClr>
                <a:srgbClr val="FFFFFF"/>
              </a:buClr>
              <a:buSzPct val="100000"/>
              <a:buFont typeface="Arial" charset="0"/>
              <a:buNone/>
              <a:defRPr/>
            </a:pPr>
            <a:endParaRPr lang="en-US">
              <a:solidFill>
                <a:srgbClr val="FFFFFF"/>
              </a:solidFill>
              <a:latin typeface="Arial" charset="0"/>
            </a:endParaRPr>
          </a:p>
        </p:txBody>
      </p:sp>
      <p:sp>
        <p:nvSpPr>
          <p:cNvPr id="12293" name="Rectangle 5"/>
          <p:cNvSpPr>
            <a:spLocks noGrp="1" noChangeArrowheads="1"/>
          </p:cNvSpPr>
          <p:nvPr>
            <p:ph type="sldNum"/>
          </p:nvPr>
        </p:nvSpPr>
        <p:spPr bwMode="auto">
          <a:xfrm>
            <a:off x="6553200" y="6248400"/>
            <a:ext cx="1903413" cy="455613"/>
          </a:xfrm>
          <a:prstGeom prst="rect">
            <a:avLst/>
          </a:prstGeom>
          <a:noFill/>
          <a:ln w="9525">
            <a:noFill/>
            <a:round/>
            <a:headEnd/>
            <a:tailEnd/>
          </a:ln>
          <a:effectLst/>
        </p:spPr>
        <p:txBody>
          <a:bodyPr vert="horz" wrap="square" lIns="90000" tIns="46800" rIns="90000" bIns="46800" numCol="1" anchor="t" anchorCtr="0" compatLnSpc="1">
            <a:prstTxWarp prst="textNoShape">
              <a:avLst/>
            </a:prstTxWarp>
          </a:bodyPr>
          <a:lstStyle>
            <a:lvl1pPr algn="r">
              <a:buClr>
                <a:srgbClr val="000000"/>
              </a:buClr>
              <a:buSzPct val="100000"/>
              <a:buFont typeface="Times New Roman" charset="0"/>
              <a:buNone/>
              <a:defRPr sz="1400">
                <a:solidFill>
                  <a:srgbClr val="000000"/>
                </a:solidFill>
                <a:effectLst/>
              </a:defRPr>
            </a:lvl1pPr>
          </a:lstStyle>
          <a:p>
            <a:pPr defTabSz="914400" fontAlgn="base">
              <a:spcBef>
                <a:spcPct val="0"/>
              </a:spcBef>
              <a:spcAft>
                <a:spcPct val="0"/>
              </a:spcAft>
              <a:defRPr/>
            </a:pPr>
            <a:fld id="{B3DACEF5-C0C5-5F41-A6AA-5E708E2AD426}" type="slidenum">
              <a:rPr lang="en-GB">
                <a:latin typeface="Times New Roman" charset="0"/>
                <a:ea typeface="ＭＳ Ｐゴシック" charset="0"/>
                <a:cs typeface="ＭＳ Ｐゴシック" charset="0"/>
              </a:rPr>
              <a:pPr defTabSz="914400" fontAlgn="base">
                <a:spcBef>
                  <a:spcPct val="0"/>
                </a:spcBef>
                <a:spcAft>
                  <a:spcPct val="0"/>
                </a:spcAft>
                <a:defRPr/>
              </a:pPr>
              <a:t>‹#›</a:t>
            </a:fld>
            <a:endParaRPr lang="en-GB">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3265870613"/>
      </p:ext>
    </p:extLst>
  </p:cSld>
  <p:clrMap bg1="lt1" tx1="dk1" bg2="lt2" tx2="dk2" accent1="accent1" accent2="accent2" accent3="accent3" accent4="accent4" accent5="accent5" accent6="accent6" hlink="hlink" folHlink="folHlink"/>
  <p:sldLayoutIdLst>
    <p:sldLayoutId id="2147484006" r:id="rId1"/>
  </p:sldLayoutIdLst>
  <p:txStyles>
    <p:titleStyle>
      <a:lvl1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000000"/>
          </a:solidFill>
          <a:latin typeface="Arial"/>
          <a:ea typeface="+mj-ea"/>
          <a:cs typeface="Arial"/>
        </a:defRPr>
      </a:lvl1pPr>
      <a:lvl2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000000"/>
          </a:solidFill>
          <a:latin typeface="Arial" charset="0"/>
          <a:ea typeface="ＭＳ Ｐゴシック" charset="-128"/>
          <a:cs typeface="Arial" charset="0"/>
        </a:defRPr>
      </a:lvl2pPr>
      <a:lvl3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000000"/>
          </a:solidFill>
          <a:latin typeface="Arial" charset="0"/>
          <a:ea typeface="ＭＳ Ｐゴシック" charset="-128"/>
          <a:cs typeface="Arial" charset="0"/>
        </a:defRPr>
      </a:lvl3pPr>
      <a:lvl4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000000"/>
          </a:solidFill>
          <a:latin typeface="Arial" charset="0"/>
          <a:ea typeface="ＭＳ Ｐゴシック" charset="-128"/>
          <a:cs typeface="Arial" charset="0"/>
        </a:defRPr>
      </a:lvl4pPr>
      <a:lvl5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000000"/>
          </a:solidFill>
          <a:latin typeface="Arial" charset="0"/>
          <a:ea typeface="ＭＳ Ｐゴシック" charset="-128"/>
          <a:cs typeface="Arial" charset="0"/>
        </a:defRPr>
      </a:lvl5pPr>
      <a:lvl6pPr marL="4572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6pPr>
      <a:lvl7pPr marL="9144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7pPr>
      <a:lvl8pPr marL="13716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8pPr>
      <a:lvl9pPr marL="18288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9pPr>
    </p:titleStyle>
    <p:bodyStyle>
      <a:lvl1pPr marL="341313" indent="-341313" algn="l" defTabSz="449263" rtl="0" eaLnBrk="0" fontAlgn="base" hangingPunct="0">
        <a:lnSpc>
          <a:spcPct val="95000"/>
        </a:lnSpc>
        <a:spcBef>
          <a:spcPts val="800"/>
        </a:spcBef>
        <a:spcAft>
          <a:spcPct val="0"/>
        </a:spcAft>
        <a:buClr>
          <a:srgbClr val="000000"/>
        </a:buClr>
        <a:buSzPct val="100000"/>
        <a:buFont typeface="Times New Roman" charset="0"/>
        <a:buChar char="•"/>
        <a:defRPr sz="3200">
          <a:solidFill>
            <a:srgbClr val="000000"/>
          </a:solidFill>
          <a:latin typeface="Arial"/>
          <a:ea typeface="+mn-ea"/>
          <a:cs typeface="Arial"/>
        </a:defRPr>
      </a:lvl1pPr>
      <a:lvl2pPr marL="741363" indent="-284163" algn="l" defTabSz="449263" rtl="0" eaLnBrk="0" fontAlgn="base" hangingPunct="0">
        <a:lnSpc>
          <a:spcPct val="95000"/>
        </a:lnSpc>
        <a:spcBef>
          <a:spcPts val="700"/>
        </a:spcBef>
        <a:spcAft>
          <a:spcPct val="0"/>
        </a:spcAft>
        <a:buClr>
          <a:srgbClr val="000000"/>
        </a:buClr>
        <a:buSzPct val="100000"/>
        <a:buFont typeface="Times New Roman" charset="0"/>
        <a:buChar char="–"/>
        <a:defRPr sz="2800">
          <a:solidFill>
            <a:srgbClr val="000000"/>
          </a:solidFill>
          <a:latin typeface="Arial"/>
          <a:ea typeface="+mn-ea"/>
          <a:cs typeface="Arial"/>
        </a:defRPr>
      </a:lvl2pPr>
      <a:lvl3pPr marL="1143000" indent="-228600" algn="l" defTabSz="449263" rtl="0" eaLnBrk="0" fontAlgn="base" hangingPunct="0">
        <a:lnSpc>
          <a:spcPct val="95000"/>
        </a:lnSpc>
        <a:spcBef>
          <a:spcPts val="600"/>
        </a:spcBef>
        <a:spcAft>
          <a:spcPct val="0"/>
        </a:spcAft>
        <a:buClr>
          <a:srgbClr val="000000"/>
        </a:buClr>
        <a:buSzPct val="100000"/>
        <a:buFont typeface="Times New Roman" charset="0"/>
        <a:buChar char="•"/>
        <a:defRPr sz="2400">
          <a:solidFill>
            <a:srgbClr val="000000"/>
          </a:solidFill>
          <a:latin typeface="Arial"/>
          <a:ea typeface="+mn-ea"/>
          <a:cs typeface="Arial"/>
        </a:defRPr>
      </a:lvl3pPr>
      <a:lvl4pPr marL="1600200" indent="-228600" algn="l" defTabSz="449263" rtl="0" eaLnBrk="0" fontAlgn="base" hangingPunct="0">
        <a:lnSpc>
          <a:spcPct val="95000"/>
        </a:lnSpc>
        <a:spcBef>
          <a:spcPts val="500"/>
        </a:spcBef>
        <a:spcAft>
          <a:spcPct val="0"/>
        </a:spcAft>
        <a:buClr>
          <a:srgbClr val="000000"/>
        </a:buClr>
        <a:buSzPct val="100000"/>
        <a:buFont typeface="Times New Roman" charset="0"/>
        <a:buChar char="–"/>
        <a:defRPr sz="2000">
          <a:solidFill>
            <a:srgbClr val="000000"/>
          </a:solidFill>
          <a:latin typeface="Arial"/>
          <a:ea typeface="+mn-ea"/>
          <a:cs typeface="Arial"/>
        </a:defRPr>
      </a:lvl4pPr>
      <a:lvl5pPr marL="2057400" indent="-228600" algn="l" defTabSz="449263" rtl="0" eaLnBrk="0" fontAlgn="base" hangingPunct="0">
        <a:lnSpc>
          <a:spcPct val="95000"/>
        </a:lnSpc>
        <a:spcBef>
          <a:spcPts val="500"/>
        </a:spcBef>
        <a:spcAft>
          <a:spcPct val="0"/>
        </a:spcAft>
        <a:buClr>
          <a:srgbClr val="000000"/>
        </a:buClr>
        <a:buSzPct val="100000"/>
        <a:buFont typeface="Times New Roman" charset="0"/>
        <a:buChar char="»"/>
        <a:defRPr sz="2000">
          <a:solidFill>
            <a:srgbClr val="000000"/>
          </a:solidFill>
          <a:latin typeface="Arial"/>
          <a:ea typeface="+mn-ea"/>
          <a:cs typeface="Arial"/>
        </a:defRPr>
      </a:lvl5pPr>
      <a:lvl6pPr marL="25146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defRPr>
      </a:lvl6pPr>
      <a:lvl7pPr marL="29718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defRPr>
      </a:lvl7pPr>
      <a:lvl8pPr marL="34290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defRPr>
      </a:lvl8pPr>
      <a:lvl9pPr marL="38862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5.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40000"/>
                <a:invGamma/>
              </a:schemeClr>
            </a:gs>
            <a:gs pos="100000">
              <a:schemeClr val="bg1"/>
            </a:gs>
          </a:gsLst>
          <a:lin ang="5400000" scaled="1"/>
        </a:gradFill>
        <a:effectLst/>
      </p:bgPr>
    </p:bg>
    <p:spTree>
      <p:nvGrpSpPr>
        <p:cNvPr id="1" name=""/>
        <p:cNvGrpSpPr/>
        <p:nvPr/>
      </p:nvGrpSpPr>
      <p:grpSpPr>
        <a:xfrm>
          <a:off x="0" y="0"/>
          <a:ext cx="0" cy="0"/>
          <a:chOff x="0" y="0"/>
          <a:chExt cx="0" cy="0"/>
        </a:xfrm>
      </p:grpSpPr>
      <p:sp>
        <p:nvSpPr>
          <p:cNvPr id="169986" name="Rectangle 2"/>
          <p:cNvSpPr>
            <a:spLocks noGrp="1" noChangeArrowheads="1"/>
          </p:cNvSpPr>
          <p:nvPr>
            <p:ph type="body" idx="1"/>
          </p:nvPr>
        </p:nvSpPr>
        <p:spPr bwMode="auto">
          <a:xfrm>
            <a:off x="1157288" y="1981200"/>
            <a:ext cx="7791450" cy="4114800"/>
          </a:xfrm>
          <a:prstGeom prst="rect">
            <a:avLst/>
          </a:prstGeom>
          <a:noFill/>
          <a:ln>
            <a:noFill/>
          </a:ln>
          <a:effectLst/>
        </p:spPr>
        <p:txBody>
          <a:bodyPr vert="horz" wrap="square" lIns="90487" tIns="44450" rIns="90487" bIns="4445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69987" name="Rectangle 3"/>
          <p:cNvSpPr>
            <a:spLocks noGrp="1" noChangeArrowheads="1"/>
          </p:cNvSpPr>
          <p:nvPr>
            <p:ph type="title"/>
          </p:nvPr>
        </p:nvSpPr>
        <p:spPr bwMode="auto">
          <a:xfrm>
            <a:off x="1181100" y="609600"/>
            <a:ext cx="7715250" cy="1143000"/>
          </a:xfrm>
          <a:prstGeom prst="rect">
            <a:avLst/>
          </a:prstGeom>
          <a:noFill/>
          <a:ln>
            <a:noFill/>
          </a:ln>
          <a:effectLst>
            <a:outerShdw blurRad="63500" dist="38099" dir="2700000" algn="ctr" rotWithShape="0">
              <a:srgbClr val="000000">
                <a:alpha val="74998"/>
              </a:srgbClr>
            </a:outerShdw>
          </a:effectLst>
        </p:spPr>
        <p:txBody>
          <a:bodyPr vert="horz" wrap="square" lIns="90487" tIns="44450" rIns="90487" bIns="44450" numCol="1" anchor="ctr" anchorCtr="0" compatLnSpc="1">
            <a:prstTxWarp prst="textNoShape">
              <a:avLst/>
            </a:prstTxWarp>
          </a:bodyPr>
          <a:lstStyle/>
          <a:p>
            <a:pPr lvl="0"/>
            <a:r>
              <a:rPr lang="en-US"/>
              <a:t>Click to edit Master title style</a:t>
            </a:r>
          </a:p>
        </p:txBody>
      </p:sp>
      <p:grpSp>
        <p:nvGrpSpPr>
          <p:cNvPr id="46084" name="Group 4"/>
          <p:cNvGrpSpPr>
            <a:grpSpLocks/>
          </p:cNvGrpSpPr>
          <p:nvPr/>
        </p:nvGrpSpPr>
        <p:grpSpPr bwMode="auto">
          <a:xfrm>
            <a:off x="0" y="0"/>
            <a:ext cx="1085850" cy="6845300"/>
            <a:chOff x="0" y="0"/>
            <a:chExt cx="684" cy="4312"/>
          </a:xfrm>
        </p:grpSpPr>
        <p:sp>
          <p:nvSpPr>
            <p:cNvPr id="46085" name="Rectangle 5"/>
            <p:cNvSpPr>
              <a:spLocks noChangeArrowheads="1"/>
            </p:cNvSpPr>
            <p:nvPr/>
          </p:nvSpPr>
          <p:spPr bwMode="auto">
            <a:xfrm>
              <a:off x="0" y="0"/>
              <a:ext cx="684" cy="4312"/>
            </a:xfrm>
            <a:prstGeom prst="rect">
              <a:avLst/>
            </a:prstGeom>
            <a:gradFill rotWithShape="0">
              <a:gsLst>
                <a:gs pos="0">
                  <a:srgbClr val="114FFB"/>
                </a:gs>
                <a:gs pos="50000">
                  <a:srgbClr val="031032"/>
                </a:gs>
                <a:gs pos="100000">
                  <a:srgbClr val="114FFB"/>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grpSp>
          <p:nvGrpSpPr>
            <p:cNvPr id="46086" name="Group 6"/>
            <p:cNvGrpSpPr>
              <a:grpSpLocks/>
            </p:cNvGrpSpPr>
            <p:nvPr/>
          </p:nvGrpSpPr>
          <p:grpSpPr bwMode="auto">
            <a:xfrm>
              <a:off x="48" y="102"/>
              <a:ext cx="96" cy="4122"/>
              <a:chOff x="48" y="102"/>
              <a:chExt cx="96" cy="4122"/>
            </a:xfrm>
          </p:grpSpPr>
          <p:sp>
            <p:nvSpPr>
              <p:cNvPr id="46087" name="Rectangle 7"/>
              <p:cNvSpPr>
                <a:spLocks noChangeArrowheads="1"/>
              </p:cNvSpPr>
              <p:nvPr/>
            </p:nvSpPr>
            <p:spPr bwMode="auto">
              <a:xfrm>
                <a:off x="48" y="1104"/>
                <a:ext cx="96" cy="9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46088" name="Rectangle 8"/>
              <p:cNvSpPr>
                <a:spLocks noChangeArrowheads="1"/>
              </p:cNvSpPr>
              <p:nvPr/>
            </p:nvSpPr>
            <p:spPr bwMode="auto">
              <a:xfrm>
                <a:off x="48" y="1248"/>
                <a:ext cx="96" cy="9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46089" name="Rectangle 9"/>
              <p:cNvSpPr>
                <a:spLocks noChangeArrowheads="1"/>
              </p:cNvSpPr>
              <p:nvPr/>
            </p:nvSpPr>
            <p:spPr bwMode="auto">
              <a:xfrm>
                <a:off x="48" y="1392"/>
                <a:ext cx="96" cy="9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46090" name="Rectangle 10"/>
              <p:cNvSpPr>
                <a:spLocks noChangeArrowheads="1"/>
              </p:cNvSpPr>
              <p:nvPr/>
            </p:nvSpPr>
            <p:spPr bwMode="auto">
              <a:xfrm>
                <a:off x="48" y="1536"/>
                <a:ext cx="96" cy="9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46091" name="Rectangle 11"/>
              <p:cNvSpPr>
                <a:spLocks noChangeArrowheads="1"/>
              </p:cNvSpPr>
              <p:nvPr/>
            </p:nvSpPr>
            <p:spPr bwMode="auto">
              <a:xfrm>
                <a:off x="48" y="1680"/>
                <a:ext cx="96" cy="9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46092" name="Rectangle 12"/>
              <p:cNvSpPr>
                <a:spLocks noChangeArrowheads="1"/>
              </p:cNvSpPr>
              <p:nvPr/>
            </p:nvSpPr>
            <p:spPr bwMode="auto">
              <a:xfrm>
                <a:off x="48" y="1824"/>
                <a:ext cx="96" cy="9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46093" name="Rectangle 13"/>
              <p:cNvSpPr>
                <a:spLocks noChangeArrowheads="1"/>
              </p:cNvSpPr>
              <p:nvPr/>
            </p:nvSpPr>
            <p:spPr bwMode="auto">
              <a:xfrm>
                <a:off x="48" y="1968"/>
                <a:ext cx="96" cy="9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46094" name="Rectangle 14"/>
              <p:cNvSpPr>
                <a:spLocks noChangeArrowheads="1"/>
              </p:cNvSpPr>
              <p:nvPr/>
            </p:nvSpPr>
            <p:spPr bwMode="auto">
              <a:xfrm>
                <a:off x="48" y="2112"/>
                <a:ext cx="96" cy="9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46095" name="Rectangle 15"/>
              <p:cNvSpPr>
                <a:spLocks noChangeArrowheads="1"/>
              </p:cNvSpPr>
              <p:nvPr/>
            </p:nvSpPr>
            <p:spPr bwMode="auto">
              <a:xfrm>
                <a:off x="48" y="2256"/>
                <a:ext cx="96" cy="9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46096" name="Rectangle 16"/>
              <p:cNvSpPr>
                <a:spLocks noChangeArrowheads="1"/>
              </p:cNvSpPr>
              <p:nvPr/>
            </p:nvSpPr>
            <p:spPr bwMode="auto">
              <a:xfrm>
                <a:off x="48" y="2400"/>
                <a:ext cx="96" cy="9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46097" name="Rectangle 17"/>
              <p:cNvSpPr>
                <a:spLocks noChangeArrowheads="1"/>
              </p:cNvSpPr>
              <p:nvPr/>
            </p:nvSpPr>
            <p:spPr bwMode="auto">
              <a:xfrm>
                <a:off x="48" y="2544"/>
                <a:ext cx="96" cy="9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46098" name="Rectangle 18"/>
              <p:cNvSpPr>
                <a:spLocks noChangeArrowheads="1"/>
              </p:cNvSpPr>
              <p:nvPr/>
            </p:nvSpPr>
            <p:spPr bwMode="auto">
              <a:xfrm>
                <a:off x="48" y="2688"/>
                <a:ext cx="96" cy="9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46099" name="Rectangle 19"/>
              <p:cNvSpPr>
                <a:spLocks noChangeArrowheads="1"/>
              </p:cNvSpPr>
              <p:nvPr/>
            </p:nvSpPr>
            <p:spPr bwMode="auto">
              <a:xfrm>
                <a:off x="48" y="2832"/>
                <a:ext cx="96" cy="9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46100" name="Rectangle 20"/>
              <p:cNvSpPr>
                <a:spLocks noChangeArrowheads="1"/>
              </p:cNvSpPr>
              <p:nvPr/>
            </p:nvSpPr>
            <p:spPr bwMode="auto">
              <a:xfrm>
                <a:off x="48" y="2976"/>
                <a:ext cx="96" cy="9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46101" name="Rectangle 21"/>
              <p:cNvSpPr>
                <a:spLocks noChangeArrowheads="1"/>
              </p:cNvSpPr>
              <p:nvPr/>
            </p:nvSpPr>
            <p:spPr bwMode="auto">
              <a:xfrm>
                <a:off x="48" y="3120"/>
                <a:ext cx="96" cy="9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46102" name="Rectangle 22"/>
              <p:cNvSpPr>
                <a:spLocks noChangeArrowheads="1"/>
              </p:cNvSpPr>
              <p:nvPr/>
            </p:nvSpPr>
            <p:spPr bwMode="auto">
              <a:xfrm>
                <a:off x="48" y="3264"/>
                <a:ext cx="96" cy="9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46103" name="Rectangle 23"/>
              <p:cNvSpPr>
                <a:spLocks noChangeArrowheads="1"/>
              </p:cNvSpPr>
              <p:nvPr/>
            </p:nvSpPr>
            <p:spPr bwMode="auto">
              <a:xfrm>
                <a:off x="48" y="3408"/>
                <a:ext cx="96" cy="9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46104" name="Rectangle 24"/>
              <p:cNvSpPr>
                <a:spLocks noChangeArrowheads="1"/>
              </p:cNvSpPr>
              <p:nvPr/>
            </p:nvSpPr>
            <p:spPr bwMode="auto">
              <a:xfrm>
                <a:off x="48" y="3552"/>
                <a:ext cx="96" cy="9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46105" name="Rectangle 25"/>
              <p:cNvSpPr>
                <a:spLocks noChangeArrowheads="1"/>
              </p:cNvSpPr>
              <p:nvPr/>
            </p:nvSpPr>
            <p:spPr bwMode="auto">
              <a:xfrm>
                <a:off x="48" y="3696"/>
                <a:ext cx="96" cy="9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46106" name="Rectangle 26"/>
              <p:cNvSpPr>
                <a:spLocks noChangeArrowheads="1"/>
              </p:cNvSpPr>
              <p:nvPr/>
            </p:nvSpPr>
            <p:spPr bwMode="auto">
              <a:xfrm>
                <a:off x="48" y="3840"/>
                <a:ext cx="96" cy="9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46107" name="Rectangle 27"/>
              <p:cNvSpPr>
                <a:spLocks noChangeArrowheads="1"/>
              </p:cNvSpPr>
              <p:nvPr/>
            </p:nvSpPr>
            <p:spPr bwMode="auto">
              <a:xfrm>
                <a:off x="48" y="3984"/>
                <a:ext cx="96" cy="9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46108" name="Rectangle 28"/>
              <p:cNvSpPr>
                <a:spLocks noChangeArrowheads="1"/>
              </p:cNvSpPr>
              <p:nvPr/>
            </p:nvSpPr>
            <p:spPr bwMode="auto">
              <a:xfrm>
                <a:off x="48" y="4128"/>
                <a:ext cx="96" cy="9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46109" name="Rectangle 29"/>
              <p:cNvSpPr>
                <a:spLocks noChangeArrowheads="1"/>
              </p:cNvSpPr>
              <p:nvPr/>
            </p:nvSpPr>
            <p:spPr bwMode="auto">
              <a:xfrm>
                <a:off x="48" y="102"/>
                <a:ext cx="96" cy="9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46110" name="Rectangle 30"/>
              <p:cNvSpPr>
                <a:spLocks noChangeArrowheads="1"/>
              </p:cNvSpPr>
              <p:nvPr/>
            </p:nvSpPr>
            <p:spPr bwMode="auto">
              <a:xfrm>
                <a:off x="48" y="246"/>
                <a:ext cx="96" cy="9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46111" name="Rectangle 31"/>
              <p:cNvSpPr>
                <a:spLocks noChangeArrowheads="1"/>
              </p:cNvSpPr>
              <p:nvPr/>
            </p:nvSpPr>
            <p:spPr bwMode="auto">
              <a:xfrm>
                <a:off x="48" y="390"/>
                <a:ext cx="96" cy="9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46112" name="Rectangle 32"/>
              <p:cNvSpPr>
                <a:spLocks noChangeArrowheads="1"/>
              </p:cNvSpPr>
              <p:nvPr/>
            </p:nvSpPr>
            <p:spPr bwMode="auto">
              <a:xfrm>
                <a:off x="48" y="534"/>
                <a:ext cx="96" cy="9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46113" name="Rectangle 33"/>
              <p:cNvSpPr>
                <a:spLocks noChangeArrowheads="1"/>
              </p:cNvSpPr>
              <p:nvPr/>
            </p:nvSpPr>
            <p:spPr bwMode="auto">
              <a:xfrm>
                <a:off x="48" y="678"/>
                <a:ext cx="96" cy="9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46114" name="Rectangle 34"/>
              <p:cNvSpPr>
                <a:spLocks noChangeArrowheads="1"/>
              </p:cNvSpPr>
              <p:nvPr/>
            </p:nvSpPr>
            <p:spPr bwMode="auto">
              <a:xfrm>
                <a:off x="48" y="822"/>
                <a:ext cx="96" cy="9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46115" name="Rectangle 35"/>
              <p:cNvSpPr>
                <a:spLocks noChangeArrowheads="1"/>
              </p:cNvSpPr>
              <p:nvPr/>
            </p:nvSpPr>
            <p:spPr bwMode="auto">
              <a:xfrm>
                <a:off x="48" y="966"/>
                <a:ext cx="96" cy="9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grpSp>
      </p:grpSp>
    </p:spTree>
    <p:extLst>
      <p:ext uri="{BB962C8B-B14F-4D97-AF65-F5344CB8AC3E}">
        <p14:creationId xmlns:p14="http://schemas.microsoft.com/office/powerpoint/2010/main" val="1512793074"/>
      </p:ext>
    </p:extLst>
  </p:cSld>
  <p:clrMap bg1="dk2" tx1="lt1" bg2="dk1" tx2="lt2" accent1="accent1" accent2="accent2" accent3="accent3" accent4="accent4" accent5="accent5" accent6="accent6" hlink="hlink" folHlink="folHlink"/>
  <p:sldLayoutIdLst>
    <p:sldLayoutId id="2147484008" r:id="rId1"/>
    <p:sldLayoutId id="2147484009" r:id="rId2"/>
    <p:sldLayoutId id="2147484010" r:id="rId3"/>
    <p:sldLayoutId id="2147484011" r:id="rId4"/>
    <p:sldLayoutId id="2147484012" r:id="rId5"/>
    <p:sldLayoutId id="2147484013" r:id="rId6"/>
    <p:sldLayoutId id="2147484014" r:id="rId7"/>
    <p:sldLayoutId id="2147484015" r:id="rId8"/>
    <p:sldLayoutId id="2147484016" r:id="rId9"/>
    <p:sldLayoutId id="2147484017" r:id="rId10"/>
    <p:sldLayoutId id="2147484018" r:id="rId11"/>
  </p:sldLayoutIdLst>
  <p:txStyles>
    <p:titleStyle>
      <a:lvl1pPr algn="l" rtl="0" eaLnBrk="0" fontAlgn="base" hangingPunct="0">
        <a:spcBef>
          <a:spcPct val="0"/>
        </a:spcBef>
        <a:spcAft>
          <a:spcPct val="0"/>
        </a:spcAft>
        <a:defRPr sz="4400">
          <a:solidFill>
            <a:schemeClr val="tx2"/>
          </a:solidFill>
          <a:latin typeface="Arial"/>
          <a:ea typeface="+mj-ea"/>
          <a:cs typeface="Arial"/>
        </a:defRPr>
      </a:lvl1pPr>
      <a:lvl2pPr algn="l"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l"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l"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l"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l" rtl="0" eaLnBrk="0" fontAlgn="base" hangingPunct="0">
        <a:spcBef>
          <a:spcPct val="0"/>
        </a:spcBef>
        <a:spcAft>
          <a:spcPct val="0"/>
        </a:spcAft>
        <a:defRPr sz="4400">
          <a:solidFill>
            <a:schemeClr val="tx2"/>
          </a:solidFill>
          <a:latin typeface="Times" charset="0"/>
          <a:ea typeface="ＭＳ Ｐゴシック" charset="0"/>
        </a:defRPr>
      </a:lvl6pPr>
      <a:lvl7pPr marL="914400" algn="l" rtl="0" eaLnBrk="0" fontAlgn="base" hangingPunct="0">
        <a:spcBef>
          <a:spcPct val="0"/>
        </a:spcBef>
        <a:spcAft>
          <a:spcPct val="0"/>
        </a:spcAft>
        <a:defRPr sz="4400">
          <a:solidFill>
            <a:schemeClr val="tx2"/>
          </a:solidFill>
          <a:latin typeface="Times" charset="0"/>
          <a:ea typeface="ＭＳ Ｐゴシック" charset="0"/>
        </a:defRPr>
      </a:lvl7pPr>
      <a:lvl8pPr marL="1371600" algn="l" rtl="0" eaLnBrk="0" fontAlgn="base" hangingPunct="0">
        <a:spcBef>
          <a:spcPct val="0"/>
        </a:spcBef>
        <a:spcAft>
          <a:spcPct val="0"/>
        </a:spcAft>
        <a:defRPr sz="4400">
          <a:solidFill>
            <a:schemeClr val="tx2"/>
          </a:solidFill>
          <a:latin typeface="Times" charset="0"/>
          <a:ea typeface="ＭＳ Ｐゴシック" charset="0"/>
        </a:defRPr>
      </a:lvl8pPr>
      <a:lvl9pPr marL="1828800" algn="l" rtl="0" eaLnBrk="0" fontAlgn="base" hangingPunct="0">
        <a:spcBef>
          <a:spcPct val="0"/>
        </a:spcBef>
        <a:spcAft>
          <a:spcPct val="0"/>
        </a:spcAft>
        <a:defRPr sz="4400">
          <a:solidFill>
            <a:schemeClr val="tx2"/>
          </a:solidFill>
          <a:latin typeface="Times" charset="0"/>
          <a:ea typeface="ＭＳ Ｐゴシック" charset="0"/>
        </a:defRPr>
      </a:lvl9pPr>
    </p:titleStyle>
    <p:bodyStyle>
      <a:lvl1pPr marL="342900" indent="-342900" algn="l" rtl="0" eaLnBrk="0" fontAlgn="base" hangingPunct="0">
        <a:spcBef>
          <a:spcPct val="20000"/>
        </a:spcBef>
        <a:spcAft>
          <a:spcPct val="0"/>
        </a:spcAft>
        <a:buClr>
          <a:schemeClr val="tx2"/>
        </a:buClr>
        <a:buSzPct val="75000"/>
        <a:buFont typeface="Monotype Sorts" charset="0"/>
        <a:buChar char=""/>
        <a:defRPr sz="3200">
          <a:solidFill>
            <a:schemeClr val="tx1"/>
          </a:solidFill>
          <a:effectLst>
            <a:outerShdw blurRad="38100" dist="38100" dir="2700000" algn="tl">
              <a:srgbClr val="000000"/>
            </a:outerShdw>
          </a:effectLst>
          <a:latin typeface="Arial"/>
          <a:ea typeface="+mn-ea"/>
          <a:cs typeface="Arial"/>
        </a:defRPr>
      </a:lvl1pPr>
      <a:lvl2pPr marL="742950" indent="-285750" algn="l" rtl="0" eaLnBrk="0" fontAlgn="base" hangingPunct="0">
        <a:spcBef>
          <a:spcPct val="20000"/>
        </a:spcBef>
        <a:spcAft>
          <a:spcPct val="0"/>
        </a:spcAft>
        <a:buClr>
          <a:schemeClr val="folHlink"/>
        </a:buClr>
        <a:buSzPct val="75000"/>
        <a:buFont typeface="Monotype Sorts" charset="0"/>
        <a:buChar char=""/>
        <a:defRPr sz="2800">
          <a:solidFill>
            <a:schemeClr val="tx1"/>
          </a:solidFill>
          <a:effectLst>
            <a:outerShdw blurRad="38100" dist="38100" dir="2700000" algn="tl">
              <a:srgbClr val="000000"/>
            </a:outerShdw>
          </a:effectLst>
          <a:latin typeface="Arial"/>
          <a:ea typeface="+mn-ea"/>
          <a:cs typeface="Arial"/>
        </a:defRPr>
      </a:lvl2pPr>
      <a:lvl3pPr marL="1143000" indent="-228600" algn="l" rtl="0" eaLnBrk="0" fontAlgn="base" hangingPunct="0">
        <a:spcBef>
          <a:spcPct val="20000"/>
        </a:spcBef>
        <a:spcAft>
          <a:spcPct val="0"/>
        </a:spcAft>
        <a:buClr>
          <a:schemeClr val="tx2"/>
        </a:buClr>
        <a:buSzPct val="65000"/>
        <a:buFont typeface="Monotype Sorts" charset="0"/>
        <a:buChar char=""/>
        <a:defRPr sz="2400">
          <a:solidFill>
            <a:schemeClr val="tx1"/>
          </a:solidFill>
          <a:effectLst>
            <a:outerShdw blurRad="38100" dist="38100" dir="2700000" algn="tl">
              <a:srgbClr val="000000"/>
            </a:outerShdw>
          </a:effectLst>
          <a:latin typeface="Arial"/>
          <a:ea typeface="+mn-ea"/>
          <a:cs typeface="Arial"/>
        </a:defRPr>
      </a:lvl3pPr>
      <a:lvl4pPr marL="1600200" indent="-228600"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Arial"/>
          <a:ea typeface="+mn-ea"/>
          <a:cs typeface="Arial"/>
        </a:defRPr>
      </a:lvl4pPr>
      <a:lvl5pPr marL="2057400" indent="-228600"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Arial"/>
          <a:ea typeface="+mn-ea"/>
          <a:cs typeface="Arial"/>
        </a:defRPr>
      </a:lvl5pPr>
      <a:lvl6pPr marL="2514600" indent="-228600"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mn-lt"/>
          <a:ea typeface="+mn-ea"/>
        </a:defRPr>
      </a:lvl6pPr>
      <a:lvl7pPr marL="2971800" indent="-228600"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mn-lt"/>
          <a:ea typeface="+mn-ea"/>
        </a:defRPr>
      </a:lvl7pPr>
      <a:lvl8pPr marL="3429000" indent="-228600"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mn-lt"/>
          <a:ea typeface="+mn-ea"/>
        </a:defRPr>
      </a:lvl8pPr>
      <a:lvl9pPr marL="3886200" indent="-228600"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6.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2"/>
            </a:gs>
            <a:gs pos="50000">
              <a:schemeClr val="bg1"/>
            </a:gs>
            <a:gs pos="100000">
              <a:schemeClr val="bg2"/>
            </a:gs>
          </a:gsLst>
          <a:lin ang="5400000" scaled="1"/>
        </a:gradFill>
        <a:effectLst/>
      </p:bgPr>
    </p:bg>
    <p:spTree>
      <p:nvGrpSpPr>
        <p:cNvPr id="1" name=""/>
        <p:cNvGrpSpPr/>
        <p:nvPr/>
      </p:nvGrpSpPr>
      <p:grpSpPr>
        <a:xfrm>
          <a:off x="0" y="0"/>
          <a:ext cx="0" cy="0"/>
          <a:chOff x="0" y="0"/>
          <a:chExt cx="0" cy="0"/>
        </a:xfrm>
      </p:grpSpPr>
      <p:grpSp>
        <p:nvGrpSpPr>
          <p:cNvPr id="1026" name="Group 2"/>
          <p:cNvGrpSpPr>
            <a:grpSpLocks/>
          </p:cNvGrpSpPr>
          <p:nvPr/>
        </p:nvGrpSpPr>
        <p:grpSpPr bwMode="auto">
          <a:xfrm>
            <a:off x="0" y="0"/>
            <a:ext cx="8839200" cy="6858000"/>
            <a:chOff x="0" y="0"/>
            <a:chExt cx="5568" cy="4320"/>
          </a:xfrm>
        </p:grpSpPr>
        <p:grpSp>
          <p:nvGrpSpPr>
            <p:cNvPr id="1032" name="Group 3"/>
            <p:cNvGrpSpPr>
              <a:grpSpLocks/>
            </p:cNvGrpSpPr>
            <p:nvPr userDrawn="1"/>
          </p:nvGrpSpPr>
          <p:grpSpPr bwMode="auto">
            <a:xfrm>
              <a:off x="0" y="0"/>
              <a:ext cx="3216" cy="3072"/>
              <a:chOff x="0" y="0"/>
              <a:chExt cx="2928" cy="2784"/>
            </a:xfrm>
          </p:grpSpPr>
          <p:sp>
            <p:nvSpPr>
              <p:cNvPr id="1045" name="Oval 4"/>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1046" name="Oval 5"/>
              <p:cNvSpPr>
                <a:spLocks noChangeArrowheads="1"/>
              </p:cNvSpPr>
              <p:nvPr userDrawn="1"/>
            </p:nvSpPr>
            <p:spPr bwMode="auto">
              <a:xfrm>
                <a:off x="240" y="240"/>
                <a:ext cx="2445" cy="230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1047" name="Oval 6"/>
              <p:cNvSpPr>
                <a:spLocks noChangeArrowheads="1"/>
              </p:cNvSpPr>
              <p:nvPr userDrawn="1"/>
            </p:nvSpPr>
            <p:spPr bwMode="auto">
              <a:xfrm>
                <a:off x="480" y="480"/>
                <a:ext cx="1968" cy="1822"/>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1048" name="Oval 7"/>
              <p:cNvSpPr>
                <a:spLocks noChangeArrowheads="1"/>
              </p:cNvSpPr>
              <p:nvPr userDrawn="1"/>
            </p:nvSpPr>
            <p:spPr bwMode="auto">
              <a:xfrm>
                <a:off x="720" y="720"/>
                <a:ext cx="1488" cy="1349"/>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1049" name="Oval 8"/>
              <p:cNvSpPr>
                <a:spLocks noChangeArrowheads="1"/>
              </p:cNvSpPr>
              <p:nvPr userDrawn="1"/>
            </p:nvSpPr>
            <p:spPr bwMode="auto">
              <a:xfrm>
                <a:off x="912" y="912"/>
                <a:ext cx="1103" cy="962"/>
              </a:xfrm>
              <a:prstGeom prst="ellipse">
                <a:avLst/>
              </a:prstGeom>
              <a:noFill/>
              <a:ln w="9525">
                <a:solidFill>
                  <a:schemeClr val="accent1"/>
                </a:solidFill>
                <a:prstDash val="sysDot"/>
                <a:round/>
                <a:headEnd/>
                <a:tailEnd/>
              </a:ln>
              <a:extLst>
                <a:ext uri="{909E8E84-426E-40dd-AFC4-6F175D3DCCD1}">
                  <a14:hiddenFill xmlns="" xmlns:a14="http://schemas.microsoft.com/office/drawing/2010/main">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grpSp>
        <p:grpSp>
          <p:nvGrpSpPr>
            <p:cNvPr id="1033" name="Group 9"/>
            <p:cNvGrpSpPr>
              <a:grpSpLocks/>
            </p:cNvGrpSpPr>
            <p:nvPr userDrawn="1"/>
          </p:nvGrpSpPr>
          <p:grpSpPr bwMode="auto">
            <a:xfrm>
              <a:off x="2016" y="2016"/>
              <a:ext cx="2448" cy="2304"/>
              <a:chOff x="0" y="0"/>
              <a:chExt cx="2928" cy="2784"/>
            </a:xfrm>
          </p:grpSpPr>
          <p:sp>
            <p:nvSpPr>
              <p:cNvPr id="1040" name="Oval 10"/>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1041" name="Oval 11"/>
              <p:cNvSpPr>
                <a:spLocks noChangeArrowheads="1"/>
              </p:cNvSpPr>
              <p:nvPr userDrawn="1"/>
            </p:nvSpPr>
            <p:spPr bwMode="auto">
              <a:xfrm>
                <a:off x="240" y="240"/>
                <a:ext cx="2447" cy="2303"/>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1042" name="Oval 12"/>
              <p:cNvSpPr>
                <a:spLocks noChangeArrowheads="1"/>
              </p:cNvSpPr>
              <p:nvPr userDrawn="1"/>
            </p:nvSpPr>
            <p:spPr bwMode="auto">
              <a:xfrm>
                <a:off x="480" y="480"/>
                <a:ext cx="1970" cy="1826"/>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1043" name="Oval 13"/>
              <p:cNvSpPr>
                <a:spLocks noChangeArrowheads="1"/>
              </p:cNvSpPr>
              <p:nvPr userDrawn="1"/>
            </p:nvSpPr>
            <p:spPr bwMode="auto">
              <a:xfrm>
                <a:off x="720" y="720"/>
                <a:ext cx="1488" cy="134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1044" name="Oval 14"/>
              <p:cNvSpPr>
                <a:spLocks noChangeArrowheads="1"/>
              </p:cNvSpPr>
              <p:nvPr userDrawn="1"/>
            </p:nvSpPr>
            <p:spPr bwMode="auto">
              <a:xfrm>
                <a:off x="911" y="912"/>
                <a:ext cx="1105" cy="958"/>
              </a:xfrm>
              <a:prstGeom prst="ellipse">
                <a:avLst/>
              </a:prstGeom>
              <a:noFill/>
              <a:ln w="9525">
                <a:solidFill>
                  <a:schemeClr val="accent1"/>
                </a:solidFill>
                <a:prstDash val="sysDot"/>
                <a:round/>
                <a:headEnd/>
                <a:tailEnd/>
              </a:ln>
              <a:extLst>
                <a:ext uri="{909E8E84-426E-40dd-AFC4-6F175D3DCCD1}">
                  <a14:hiddenFill xmlns="" xmlns:a14="http://schemas.microsoft.com/office/drawing/2010/main">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grpSp>
        <p:grpSp>
          <p:nvGrpSpPr>
            <p:cNvPr id="1034" name="Group 15"/>
            <p:cNvGrpSpPr>
              <a:grpSpLocks/>
            </p:cNvGrpSpPr>
            <p:nvPr userDrawn="1"/>
          </p:nvGrpSpPr>
          <p:grpSpPr bwMode="auto">
            <a:xfrm>
              <a:off x="2832" y="96"/>
              <a:ext cx="2736" cy="2592"/>
              <a:chOff x="0" y="0"/>
              <a:chExt cx="2928" cy="2784"/>
            </a:xfrm>
          </p:grpSpPr>
          <p:sp>
            <p:nvSpPr>
              <p:cNvPr id="1035" name="Oval 16"/>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1036" name="Oval 17"/>
              <p:cNvSpPr>
                <a:spLocks noChangeArrowheads="1"/>
              </p:cNvSpPr>
              <p:nvPr userDrawn="1"/>
            </p:nvSpPr>
            <p:spPr bwMode="auto">
              <a:xfrm>
                <a:off x="240" y="240"/>
                <a:ext cx="2452" cy="2305"/>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1037" name="Oval 18"/>
              <p:cNvSpPr>
                <a:spLocks noChangeArrowheads="1"/>
              </p:cNvSpPr>
              <p:nvPr userDrawn="1"/>
            </p:nvSpPr>
            <p:spPr bwMode="auto">
              <a:xfrm>
                <a:off x="481" y="480"/>
                <a:ext cx="1967" cy="182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1038" name="Oval 19"/>
              <p:cNvSpPr>
                <a:spLocks noChangeArrowheads="1"/>
              </p:cNvSpPr>
              <p:nvPr userDrawn="1"/>
            </p:nvSpPr>
            <p:spPr bwMode="auto">
              <a:xfrm>
                <a:off x="720" y="720"/>
                <a:ext cx="1488" cy="1347"/>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1039" name="Oval 20"/>
              <p:cNvSpPr>
                <a:spLocks noChangeArrowheads="1"/>
              </p:cNvSpPr>
              <p:nvPr userDrawn="1"/>
            </p:nvSpPr>
            <p:spPr bwMode="auto">
              <a:xfrm>
                <a:off x="912" y="912"/>
                <a:ext cx="1104" cy="960"/>
              </a:xfrm>
              <a:prstGeom prst="ellipse">
                <a:avLst/>
              </a:prstGeom>
              <a:noFill/>
              <a:ln w="9525">
                <a:solidFill>
                  <a:schemeClr val="accent1"/>
                </a:solidFill>
                <a:prstDash val="sysDot"/>
                <a:round/>
                <a:headEnd/>
                <a:tailEnd/>
              </a:ln>
              <a:extLst>
                <a:ext uri="{909E8E84-426E-40dd-AFC4-6F175D3DCCD1}">
                  <a14:hiddenFill xmlns="" xmlns:a14="http://schemas.microsoft.com/office/drawing/2010/main">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grpSp>
      </p:grpSp>
      <p:sp>
        <p:nvSpPr>
          <p:cNvPr id="1027" name="Rectangle 21"/>
          <p:cNvSpPr>
            <a:spLocks noGrp="1" noChangeArrowheads="1"/>
          </p:cNvSpPr>
          <p:nvPr>
            <p:ph type="title"/>
          </p:nvPr>
        </p:nvSpPr>
        <p:spPr bwMode="auto">
          <a:xfrm>
            <a:off x="685800" y="609600"/>
            <a:ext cx="77724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028" name="Rectangle 22"/>
          <p:cNvSpPr>
            <a:spLocks noGrp="1" noChangeArrowheads="1"/>
          </p:cNvSpPr>
          <p:nvPr>
            <p:ph type="body" idx="1"/>
          </p:nvPr>
        </p:nvSpPr>
        <p:spPr bwMode="auto">
          <a:xfrm>
            <a:off x="685800" y="1981200"/>
            <a:ext cx="7772400" cy="4114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5799" name="Rectangle 23"/>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b="1">
                <a:latin typeface="Times New Roman" pitchFamily="24" charset="0"/>
                <a:ea typeface="+mn-ea"/>
                <a:cs typeface="+mn-cs"/>
              </a:defRPr>
            </a:lvl1pPr>
          </a:lstStyle>
          <a:p>
            <a:pPr defTabSz="914400" fontAlgn="base">
              <a:spcBef>
                <a:spcPct val="0"/>
              </a:spcBef>
              <a:spcAft>
                <a:spcPct val="0"/>
              </a:spcAft>
              <a:defRPr/>
            </a:pPr>
            <a:endParaRPr lang="en-US">
              <a:solidFill>
                <a:srgbClr val="EAEAEA"/>
              </a:solidFill>
            </a:endParaRPr>
          </a:p>
        </p:txBody>
      </p:sp>
      <p:sp>
        <p:nvSpPr>
          <p:cNvPr id="75800" name="Rectangle 24"/>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b="1">
                <a:latin typeface="Times New Roman" pitchFamily="24" charset="0"/>
                <a:ea typeface="+mn-ea"/>
                <a:cs typeface="+mn-cs"/>
              </a:defRPr>
            </a:lvl1pPr>
          </a:lstStyle>
          <a:p>
            <a:pPr defTabSz="914400" fontAlgn="base">
              <a:spcBef>
                <a:spcPct val="0"/>
              </a:spcBef>
              <a:spcAft>
                <a:spcPct val="0"/>
              </a:spcAft>
              <a:defRPr/>
            </a:pPr>
            <a:endParaRPr lang="en-US">
              <a:solidFill>
                <a:srgbClr val="EAEAEA"/>
              </a:solidFill>
            </a:endParaRPr>
          </a:p>
        </p:txBody>
      </p:sp>
      <p:sp>
        <p:nvSpPr>
          <p:cNvPr id="75801" name="Rectangle 25"/>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b="1"/>
            </a:lvl1pPr>
          </a:lstStyle>
          <a:p>
            <a:pPr defTabSz="914400" fontAlgn="base">
              <a:spcBef>
                <a:spcPct val="0"/>
              </a:spcBef>
              <a:spcAft>
                <a:spcPct val="0"/>
              </a:spcAft>
              <a:defRPr/>
            </a:pPr>
            <a:fld id="{39BF3670-C0E3-5B4B-B008-8AFA3DA67E62}" type="slidenum">
              <a:rPr lang="en-US">
                <a:solidFill>
                  <a:srgbClr val="EAEAEA"/>
                </a:solidFill>
                <a:latin typeface="Times New Roman" charset="0"/>
                <a:ea typeface="ＭＳ Ｐゴシック" charset="0"/>
                <a:cs typeface="ＭＳ Ｐゴシック" charset="0"/>
              </a:rPr>
              <a:pPr defTabSz="914400" fontAlgn="base">
                <a:spcBef>
                  <a:spcPct val="0"/>
                </a:spcBef>
                <a:spcAft>
                  <a:spcPct val="0"/>
                </a:spcAft>
                <a:defRPr/>
              </a:pPr>
              <a:t>‹#›</a:t>
            </a:fld>
            <a:endParaRPr lang="en-US">
              <a:solidFill>
                <a:srgbClr val="EAEAEA"/>
              </a:solidFill>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852137438"/>
      </p:ext>
    </p:extLst>
  </p:cSld>
  <p:clrMap bg1="dk2" tx1="lt1" bg2="dk1" tx2="lt2" accent1="accent1" accent2="accent2" accent3="accent3" accent4="accent4" accent5="accent5" accent6="accent6" hlink="hlink" folHlink="folHlink"/>
  <p:sldLayoutIdLst>
    <p:sldLayoutId id="2147484020" r:id="rId1"/>
    <p:sldLayoutId id="2147484021" r:id="rId2"/>
    <p:sldLayoutId id="2147484022" r:id="rId3"/>
    <p:sldLayoutId id="2147484023" r:id="rId4"/>
    <p:sldLayoutId id="2147484024" r:id="rId5"/>
    <p:sldLayoutId id="2147484025" r:id="rId6"/>
    <p:sldLayoutId id="2147484026" r:id="rId7"/>
    <p:sldLayoutId id="2147484027" r:id="rId8"/>
    <p:sldLayoutId id="2147484028" r:id="rId9"/>
    <p:sldLayoutId id="2147484029" r:id="rId10"/>
    <p:sldLayoutId id="2147484030" r:id="rId11"/>
    <p:sldLayoutId id="2147484031" r:id="rId12"/>
  </p:sldLayoutIdLst>
  <p:txStyles>
    <p:titleStyle>
      <a:lvl1pPr algn="ctr" rtl="0" eaLnBrk="0" fontAlgn="base" hangingPunct="0">
        <a:spcBef>
          <a:spcPct val="0"/>
        </a:spcBef>
        <a:spcAft>
          <a:spcPct val="0"/>
        </a:spcAft>
        <a:defRPr sz="4000" b="1">
          <a:solidFill>
            <a:schemeClr val="tx2"/>
          </a:solidFill>
          <a:effectLst>
            <a:outerShdw blurRad="38100" dist="38100" dir="2700000" algn="tl">
              <a:srgbClr val="000000">
                <a:alpha val="43137"/>
              </a:srgbClr>
            </a:outerShdw>
          </a:effectLst>
          <a:latin typeface="Arial"/>
          <a:ea typeface="ＭＳ Ｐゴシック" pitchFamily="24" charset="-128"/>
          <a:cs typeface="Arial"/>
        </a:defRPr>
      </a:lvl1pPr>
      <a:lvl2pPr algn="ctr" rtl="0" eaLnBrk="0" fontAlgn="base" hangingPunct="0">
        <a:spcBef>
          <a:spcPct val="0"/>
        </a:spcBef>
        <a:spcAft>
          <a:spcPct val="0"/>
        </a:spcAft>
        <a:defRPr sz="4000" b="1">
          <a:solidFill>
            <a:schemeClr val="tx2"/>
          </a:solidFill>
          <a:latin typeface="Arial" charset="0"/>
          <a:ea typeface="ＭＳ Ｐゴシック" pitchFamily="24" charset="-128"/>
          <a:cs typeface="ＭＳ Ｐゴシック" pitchFamily="24" charset="-128"/>
        </a:defRPr>
      </a:lvl2pPr>
      <a:lvl3pPr algn="ctr" rtl="0" eaLnBrk="0" fontAlgn="base" hangingPunct="0">
        <a:spcBef>
          <a:spcPct val="0"/>
        </a:spcBef>
        <a:spcAft>
          <a:spcPct val="0"/>
        </a:spcAft>
        <a:defRPr sz="4000" b="1">
          <a:solidFill>
            <a:schemeClr val="tx2"/>
          </a:solidFill>
          <a:latin typeface="Arial" charset="0"/>
          <a:ea typeface="ＭＳ Ｐゴシック" pitchFamily="24" charset="-128"/>
          <a:cs typeface="ＭＳ Ｐゴシック" pitchFamily="24" charset="-128"/>
        </a:defRPr>
      </a:lvl3pPr>
      <a:lvl4pPr algn="ctr" rtl="0" eaLnBrk="0" fontAlgn="base" hangingPunct="0">
        <a:spcBef>
          <a:spcPct val="0"/>
        </a:spcBef>
        <a:spcAft>
          <a:spcPct val="0"/>
        </a:spcAft>
        <a:defRPr sz="4000" b="1">
          <a:solidFill>
            <a:schemeClr val="tx2"/>
          </a:solidFill>
          <a:latin typeface="Arial" charset="0"/>
          <a:ea typeface="ＭＳ Ｐゴシック" pitchFamily="24" charset="-128"/>
          <a:cs typeface="ＭＳ Ｐゴシック" pitchFamily="24" charset="-128"/>
        </a:defRPr>
      </a:lvl4pPr>
      <a:lvl5pPr algn="ctr" rtl="0" eaLnBrk="0" fontAlgn="base" hangingPunct="0">
        <a:spcBef>
          <a:spcPct val="0"/>
        </a:spcBef>
        <a:spcAft>
          <a:spcPct val="0"/>
        </a:spcAft>
        <a:defRPr sz="4000" b="1">
          <a:solidFill>
            <a:schemeClr val="tx2"/>
          </a:solidFill>
          <a:latin typeface="Arial" charset="0"/>
          <a:ea typeface="ＭＳ Ｐゴシック" pitchFamily="24" charset="-128"/>
          <a:cs typeface="ＭＳ Ｐゴシック" pitchFamily="24"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lr>
          <a:schemeClr val="accent2"/>
        </a:buClr>
        <a:buSzPct val="110000"/>
        <a:buChar char="•"/>
        <a:defRPr sz="2800" b="1">
          <a:solidFill>
            <a:schemeClr val="tx1"/>
          </a:solidFill>
          <a:effectLst>
            <a:outerShdw blurRad="38100" dist="38100" dir="2700000" algn="tl">
              <a:srgbClr val="000000">
                <a:alpha val="43137"/>
              </a:srgbClr>
            </a:outerShdw>
          </a:effectLst>
          <a:latin typeface="Arial"/>
          <a:ea typeface="ＭＳ Ｐゴシック" pitchFamily="24" charset="-128"/>
          <a:cs typeface="Arial"/>
        </a:defRPr>
      </a:lvl1pPr>
      <a:lvl2pPr marL="742950" indent="-285750" algn="l" rtl="0" eaLnBrk="0" fontAlgn="base" hangingPunct="0">
        <a:spcBef>
          <a:spcPct val="20000"/>
        </a:spcBef>
        <a:spcAft>
          <a:spcPct val="0"/>
        </a:spcAft>
        <a:buClr>
          <a:schemeClr val="hlink"/>
        </a:buClr>
        <a:buSzPct val="110000"/>
        <a:buChar char="•"/>
        <a:defRPr sz="2400" b="1">
          <a:solidFill>
            <a:schemeClr val="tx1"/>
          </a:solidFill>
          <a:effectLst>
            <a:outerShdw blurRad="38100" dist="38100" dir="2700000" algn="tl">
              <a:srgbClr val="000000">
                <a:alpha val="43137"/>
              </a:srgbClr>
            </a:outerShdw>
          </a:effectLst>
          <a:latin typeface="Arial"/>
          <a:ea typeface="ＭＳ Ｐゴシック" pitchFamily="-111" charset="-128"/>
          <a:cs typeface="Arial"/>
        </a:defRPr>
      </a:lvl2pPr>
      <a:lvl3pPr marL="1143000" indent="-228600" algn="l" rtl="0" eaLnBrk="0" fontAlgn="base" hangingPunct="0">
        <a:spcBef>
          <a:spcPct val="20000"/>
        </a:spcBef>
        <a:spcAft>
          <a:spcPct val="0"/>
        </a:spcAft>
        <a:buClr>
          <a:schemeClr val="folHlink"/>
        </a:buClr>
        <a:buSzPct val="110000"/>
        <a:buChar char="•"/>
        <a:defRPr sz="2000" b="1">
          <a:solidFill>
            <a:schemeClr val="tx1"/>
          </a:solidFill>
          <a:effectLst>
            <a:outerShdw blurRad="38100" dist="38100" dir="2700000" algn="tl">
              <a:srgbClr val="000000">
                <a:alpha val="43137"/>
              </a:srgbClr>
            </a:outerShdw>
          </a:effectLst>
          <a:latin typeface="Arial"/>
          <a:ea typeface="Geneva" charset="-128"/>
          <a:cs typeface="Arial"/>
        </a:defRPr>
      </a:lvl3pPr>
      <a:lvl4pPr marL="1600200" indent="-228600" algn="l" rtl="0" eaLnBrk="0" fontAlgn="base" hangingPunct="0">
        <a:spcBef>
          <a:spcPct val="20000"/>
        </a:spcBef>
        <a:spcAft>
          <a:spcPct val="0"/>
        </a:spcAft>
        <a:buChar char="–"/>
        <a:defRPr b="1">
          <a:solidFill>
            <a:schemeClr val="tx1"/>
          </a:solidFill>
          <a:effectLst>
            <a:outerShdw blurRad="38100" dist="38100" dir="2700000" algn="tl">
              <a:srgbClr val="000000">
                <a:alpha val="43137"/>
              </a:srgbClr>
            </a:outerShdw>
          </a:effectLst>
          <a:latin typeface="Arial"/>
          <a:ea typeface="Geneva" charset="-128"/>
          <a:cs typeface="Arial"/>
        </a:defRPr>
      </a:lvl4pPr>
      <a:lvl5pPr marL="2057400" indent="-228600" algn="l" rtl="0" eaLnBrk="0" fontAlgn="base" hangingPunct="0">
        <a:spcBef>
          <a:spcPct val="20000"/>
        </a:spcBef>
        <a:spcAft>
          <a:spcPct val="0"/>
        </a:spcAft>
        <a:buClr>
          <a:schemeClr val="tx1"/>
        </a:buClr>
        <a:buChar char="•"/>
        <a:defRPr b="1">
          <a:solidFill>
            <a:schemeClr val="tx1"/>
          </a:solidFill>
          <a:effectLst>
            <a:outerShdw blurRad="38100" dist="38100" dir="2700000" algn="tl">
              <a:srgbClr val="000000">
                <a:alpha val="43137"/>
              </a:srgbClr>
            </a:outerShdw>
          </a:effectLst>
          <a:latin typeface="Arial"/>
          <a:ea typeface="Geneva" charset="-128"/>
          <a:cs typeface="Arial"/>
        </a:defRPr>
      </a:lvl5pPr>
      <a:lvl6pPr marL="2514600" indent="-228600" algn="l" rtl="0" fontAlgn="base">
        <a:spcBef>
          <a:spcPct val="20000"/>
        </a:spcBef>
        <a:spcAft>
          <a:spcPct val="0"/>
        </a:spcAft>
        <a:buClr>
          <a:schemeClr val="tx1"/>
        </a:buClr>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lr>
          <a:schemeClr val="tx1"/>
        </a:buClr>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lr>
          <a:schemeClr val="tx1"/>
        </a:buClr>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lr>
          <a:schemeClr val="tx1"/>
        </a:buClr>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7.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026" name="Title Placeholder 1"/>
          <p:cNvSpPr>
            <a:spLocks noGrp="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Text Placeholder 2"/>
          <p:cNvSpPr>
            <a:spLocks noGrp="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0" y="6356350"/>
            <a:ext cx="2133600" cy="365125"/>
          </a:xfrm>
          <a:prstGeom prst="rect">
            <a:avLst/>
          </a:prstGeom>
        </p:spPr>
        <p:txBody>
          <a:bodyPr vert="horz" wrap="square" lIns="91440" tIns="45720" rIns="91440" bIns="45720" numCol="1" anchor="ctr" anchorCtr="0" compatLnSpc="1">
            <a:prstTxWarp prst="textNoShape">
              <a:avLst/>
            </a:prstTxWarp>
          </a:bodyPr>
          <a:lstStyle>
            <a:lvl1pPr>
              <a:defRPr sz="1200">
                <a:solidFill>
                  <a:srgbClr val="898989"/>
                </a:solidFill>
                <a:cs typeface="Arial" charset="0"/>
              </a:defRPr>
            </a:lvl1pPr>
          </a:lstStyle>
          <a:p>
            <a:pPr defTabSz="914400" fontAlgn="base">
              <a:spcBef>
                <a:spcPct val="0"/>
              </a:spcBef>
              <a:spcAft>
                <a:spcPct val="0"/>
              </a:spcAft>
              <a:defRPr/>
            </a:pPr>
            <a:fld id="{5EB0D919-EDB4-8743-A5D1-15D46F001DFF}" type="datetimeFigureOut">
              <a:rPr lang="en-US">
                <a:latin typeface="Calibri" charset="0"/>
                <a:ea typeface="ＭＳ Ｐゴシック" charset="0"/>
              </a:rPr>
              <a:pPr defTabSz="914400" fontAlgn="base">
                <a:spcBef>
                  <a:spcPct val="0"/>
                </a:spcBef>
                <a:spcAft>
                  <a:spcPct val="0"/>
                </a:spcAft>
                <a:defRPr/>
              </a:pPr>
              <a:t>9/28/24</a:t>
            </a:fld>
            <a:endParaRPr lang="en-US">
              <a:latin typeface="Calibri" charset="0"/>
              <a:ea typeface="ＭＳ Ｐゴシック" charset="0"/>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fontAlgn="auto">
              <a:spcBef>
                <a:spcPts val="0"/>
              </a:spcBef>
              <a:spcAft>
                <a:spcPts val="0"/>
              </a:spcAft>
              <a:defRPr sz="1200">
                <a:solidFill>
                  <a:schemeClr val="tx1">
                    <a:tint val="75000"/>
                  </a:schemeClr>
                </a:solidFill>
                <a:latin typeface="+mn-lt"/>
                <a:ea typeface="+mn-ea"/>
                <a:cs typeface="+mn-cs"/>
              </a:defRPr>
            </a:lvl1pPr>
          </a:lstStyle>
          <a:p>
            <a:pPr defTabSz="914400">
              <a:defRPr/>
            </a:pPr>
            <a:endParaRPr lang="en-US">
              <a:solidFill>
                <a:prstClr val="black">
                  <a:tint val="75000"/>
                </a:prstClr>
              </a:solidFill>
              <a:latin typeface="Calibri"/>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a:defRPr sz="1200">
                <a:solidFill>
                  <a:srgbClr val="898989"/>
                </a:solidFill>
                <a:cs typeface="Arial" charset="0"/>
              </a:defRPr>
            </a:lvl1pPr>
          </a:lstStyle>
          <a:p>
            <a:pPr defTabSz="914400" fontAlgn="base">
              <a:spcBef>
                <a:spcPct val="0"/>
              </a:spcBef>
              <a:spcAft>
                <a:spcPct val="0"/>
              </a:spcAft>
              <a:defRPr/>
            </a:pPr>
            <a:fld id="{5288216F-FFFC-3747-8B74-5640D5C1CD8D}" type="slidenum">
              <a:rPr lang="en-US">
                <a:latin typeface="Calibri" charset="0"/>
                <a:ea typeface="ＭＳ Ｐゴシック" charset="0"/>
              </a:rPr>
              <a:pPr defTabSz="914400" fontAlgn="base">
                <a:spcBef>
                  <a:spcPct val="0"/>
                </a:spcBef>
                <a:spcAft>
                  <a:spcPct val="0"/>
                </a:spcAft>
                <a:defRPr/>
              </a:pPr>
              <a:t>‹#›</a:t>
            </a:fld>
            <a:endParaRPr lang="en-US">
              <a:latin typeface="Calibri" charset="0"/>
              <a:ea typeface="ＭＳ Ｐゴシック" charset="0"/>
            </a:endParaRPr>
          </a:p>
        </p:txBody>
      </p:sp>
    </p:spTree>
    <p:extLst>
      <p:ext uri="{BB962C8B-B14F-4D97-AF65-F5344CB8AC3E}">
        <p14:creationId xmlns:p14="http://schemas.microsoft.com/office/powerpoint/2010/main" val="2394114004"/>
      </p:ext>
    </p:extLst>
  </p:cSld>
  <p:clrMap bg1="lt1" tx1="dk1" bg2="lt2" tx2="dk2" accent1="accent1" accent2="accent2" accent3="accent3" accent4="accent4" accent5="accent5" accent6="accent6" hlink="hlink" folHlink="folHlink"/>
  <p:sldLayoutIdLst>
    <p:sldLayoutId id="2147484033" r:id="rId1"/>
    <p:sldLayoutId id="2147484034" r:id="rId2"/>
    <p:sldLayoutId id="2147484035" r:id="rId3"/>
    <p:sldLayoutId id="2147484036" r:id="rId4"/>
    <p:sldLayoutId id="2147484037" r:id="rId5"/>
    <p:sldLayoutId id="2147484038" r:id="rId6"/>
    <p:sldLayoutId id="2147484039" r:id="rId7"/>
    <p:sldLayoutId id="2147484040" r:id="rId8"/>
    <p:sldLayoutId id="2147484041" r:id="rId9"/>
    <p:sldLayoutId id="2147484042" r:id="rId10"/>
    <p:sldLayoutId id="2147484043" r:id="rId11"/>
  </p:sldLayoutIdLst>
  <p:txStyles>
    <p:title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p:titleStyle>
    <p:bodyStyle>
      <a:lvl1pPr marL="342900" indent="-342900" algn="l" rtl="0" eaLnBrk="0" fontAlgn="base" hangingPunct="0">
        <a:spcBef>
          <a:spcPct val="20000"/>
        </a:spcBef>
        <a:spcAft>
          <a:spcPct val="0"/>
        </a:spcAft>
        <a:buFont typeface="Arial" charset="0"/>
        <a:buChar char="•"/>
        <a:defRPr sz="3200" kern="1200">
          <a:solidFill>
            <a:schemeClr val="tx1"/>
          </a:solidFill>
          <a:latin typeface="+mn-lt"/>
          <a:ea typeface="ＭＳ Ｐゴシック" charset="0"/>
          <a:cs typeface="ＭＳ Ｐゴシック" charset="0"/>
        </a:defRPr>
      </a:lvl1pPr>
      <a:lvl2pPr marL="742950" indent="-285750" algn="l" rtl="0" eaLnBrk="0" fontAlgn="base" hangingPunct="0">
        <a:spcBef>
          <a:spcPct val="20000"/>
        </a:spcBef>
        <a:spcAft>
          <a:spcPct val="0"/>
        </a:spcAft>
        <a:buFont typeface="Arial" charset="0"/>
        <a:buChar char="–"/>
        <a:defRPr sz="2800" kern="1200">
          <a:solidFill>
            <a:schemeClr val="tx1"/>
          </a:solidFill>
          <a:latin typeface="+mn-lt"/>
          <a:ea typeface="ＭＳ Ｐゴシック" charset="0"/>
          <a:cs typeface="+mn-cs"/>
        </a:defRPr>
      </a:lvl2pPr>
      <a:lvl3pPr marL="1143000" indent="-228600" algn="l" rtl="0" eaLnBrk="0" fontAlgn="base" hangingPunct="0">
        <a:spcBef>
          <a:spcPct val="20000"/>
        </a:spcBef>
        <a:spcAft>
          <a:spcPct val="0"/>
        </a:spcAft>
        <a:buFont typeface="Arial" charset="0"/>
        <a:buChar char="•"/>
        <a:defRPr sz="2400" kern="1200">
          <a:solidFill>
            <a:schemeClr val="tx1"/>
          </a:solidFill>
          <a:latin typeface="+mn-lt"/>
          <a:ea typeface="ＭＳ Ｐゴシック" charset="0"/>
          <a:cs typeface="+mn-cs"/>
        </a:defRPr>
      </a:lvl3pPr>
      <a:lvl4pPr marL="1600200" indent="-228600"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4pPr>
      <a:lvl5pPr marL="2057400" indent="-228600"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29698" name="Group 2"/>
          <p:cNvGrpSpPr>
            <a:grpSpLocks/>
          </p:cNvGrpSpPr>
          <p:nvPr/>
        </p:nvGrpSpPr>
        <p:grpSpPr bwMode="auto">
          <a:xfrm>
            <a:off x="0" y="3902075"/>
            <a:ext cx="3400425" cy="2949575"/>
            <a:chOff x="0" y="2458"/>
            <a:chExt cx="2142" cy="1858"/>
          </a:xfrm>
        </p:grpSpPr>
        <p:sp>
          <p:nvSpPr>
            <p:cNvPr id="329731" name="Freeform 3"/>
            <p:cNvSpPr>
              <a:spLocks/>
            </p:cNvSpPr>
            <p:nvPr/>
          </p:nvSpPr>
          <p:spPr bwMode="ltGray">
            <a:xfrm>
              <a:off x="0" y="2508"/>
              <a:ext cx="2142" cy="1804"/>
            </a:xfrm>
            <a:custGeom>
              <a:avLst/>
              <a:gdLst/>
              <a:ahLst/>
              <a:cxnLst>
                <a:cxn ang="0">
                  <a:pos x="329" y="66"/>
                </a:cxn>
                <a:cxn ang="0">
                  <a:pos x="161" y="30"/>
                </a:cxn>
                <a:cxn ang="0">
                  <a:pos x="0" y="0"/>
                </a:cxn>
                <a:cxn ang="0">
                  <a:pos x="0" y="12"/>
                </a:cxn>
                <a:cxn ang="0">
                  <a:pos x="161" y="42"/>
                </a:cxn>
                <a:cxn ang="0">
                  <a:pos x="323" y="78"/>
                </a:cxn>
                <a:cxn ang="0">
                  <a:pos x="556" y="150"/>
                </a:cxn>
                <a:cxn ang="0">
                  <a:pos x="777" y="245"/>
                </a:cxn>
                <a:cxn ang="0">
                  <a:pos x="993" y="365"/>
                </a:cxn>
                <a:cxn ang="0">
                  <a:pos x="1196" y="503"/>
                </a:cxn>
                <a:cxn ang="0">
                  <a:pos x="1381" y="653"/>
                </a:cxn>
                <a:cxn ang="0">
                  <a:pos x="1555" y="827"/>
                </a:cxn>
                <a:cxn ang="0">
                  <a:pos x="1710" y="1019"/>
                </a:cxn>
                <a:cxn ang="0">
                  <a:pos x="1854" y="1229"/>
                </a:cxn>
                <a:cxn ang="0">
                  <a:pos x="1937" y="1366"/>
                </a:cxn>
                <a:cxn ang="0">
                  <a:pos x="2009" y="1510"/>
                </a:cxn>
                <a:cxn ang="0">
                  <a:pos x="2069" y="1654"/>
                </a:cxn>
                <a:cxn ang="0">
                  <a:pos x="2123" y="1804"/>
                </a:cxn>
                <a:cxn ang="0">
                  <a:pos x="2135" y="1804"/>
                </a:cxn>
                <a:cxn ang="0">
                  <a:pos x="2081" y="1654"/>
                </a:cxn>
                <a:cxn ang="0">
                  <a:pos x="2021" y="1510"/>
                </a:cxn>
                <a:cxn ang="0">
                  <a:pos x="1949" y="1366"/>
                </a:cxn>
                <a:cxn ang="0">
                  <a:pos x="1866" y="1223"/>
                </a:cxn>
                <a:cxn ang="0">
                  <a:pos x="1722" y="1013"/>
                </a:cxn>
                <a:cxn ang="0">
                  <a:pos x="1561" y="821"/>
                </a:cxn>
                <a:cxn ang="0">
                  <a:pos x="1387" y="647"/>
                </a:cxn>
                <a:cxn ang="0">
                  <a:pos x="1202" y="491"/>
                </a:cxn>
                <a:cxn ang="0">
                  <a:pos x="999" y="353"/>
                </a:cxn>
                <a:cxn ang="0">
                  <a:pos x="783" y="239"/>
                </a:cxn>
                <a:cxn ang="0">
                  <a:pos x="562" y="138"/>
                </a:cxn>
                <a:cxn ang="0">
                  <a:pos x="329" y="66"/>
                </a:cxn>
                <a:cxn ang="0">
                  <a:pos x="329" y="66"/>
                </a:cxn>
              </a:cxnLst>
              <a:rect l="0" t="0" r="r" b="b"/>
              <a:pathLst>
                <a:path w="2135" h="1804">
                  <a:moveTo>
                    <a:pt x="329" y="66"/>
                  </a:moveTo>
                  <a:lnTo>
                    <a:pt x="161" y="30"/>
                  </a:lnTo>
                  <a:lnTo>
                    <a:pt x="0" y="0"/>
                  </a:lnTo>
                  <a:lnTo>
                    <a:pt x="0" y="12"/>
                  </a:lnTo>
                  <a:lnTo>
                    <a:pt x="161" y="42"/>
                  </a:lnTo>
                  <a:lnTo>
                    <a:pt x="323" y="78"/>
                  </a:lnTo>
                  <a:lnTo>
                    <a:pt x="556" y="150"/>
                  </a:lnTo>
                  <a:lnTo>
                    <a:pt x="777" y="245"/>
                  </a:lnTo>
                  <a:lnTo>
                    <a:pt x="993" y="365"/>
                  </a:lnTo>
                  <a:lnTo>
                    <a:pt x="1196" y="503"/>
                  </a:lnTo>
                  <a:lnTo>
                    <a:pt x="1381" y="653"/>
                  </a:lnTo>
                  <a:lnTo>
                    <a:pt x="1555" y="827"/>
                  </a:lnTo>
                  <a:lnTo>
                    <a:pt x="1710" y="1019"/>
                  </a:lnTo>
                  <a:lnTo>
                    <a:pt x="1854" y="1229"/>
                  </a:lnTo>
                  <a:lnTo>
                    <a:pt x="1937" y="1366"/>
                  </a:lnTo>
                  <a:lnTo>
                    <a:pt x="2009" y="1510"/>
                  </a:lnTo>
                  <a:lnTo>
                    <a:pt x="2069" y="1654"/>
                  </a:lnTo>
                  <a:lnTo>
                    <a:pt x="2123" y="1804"/>
                  </a:lnTo>
                  <a:lnTo>
                    <a:pt x="2135" y="1804"/>
                  </a:lnTo>
                  <a:lnTo>
                    <a:pt x="2081" y="1654"/>
                  </a:lnTo>
                  <a:lnTo>
                    <a:pt x="2021" y="1510"/>
                  </a:lnTo>
                  <a:lnTo>
                    <a:pt x="1949" y="1366"/>
                  </a:lnTo>
                  <a:lnTo>
                    <a:pt x="1866" y="1223"/>
                  </a:lnTo>
                  <a:lnTo>
                    <a:pt x="1722" y="1013"/>
                  </a:lnTo>
                  <a:lnTo>
                    <a:pt x="1561" y="821"/>
                  </a:lnTo>
                  <a:lnTo>
                    <a:pt x="1387" y="647"/>
                  </a:lnTo>
                  <a:lnTo>
                    <a:pt x="1202" y="491"/>
                  </a:lnTo>
                  <a:lnTo>
                    <a:pt x="999" y="353"/>
                  </a:lnTo>
                  <a:lnTo>
                    <a:pt x="783" y="239"/>
                  </a:lnTo>
                  <a:lnTo>
                    <a:pt x="562" y="138"/>
                  </a:lnTo>
                  <a:lnTo>
                    <a:pt x="329" y="66"/>
                  </a:lnTo>
                  <a:lnTo>
                    <a:pt x="329" y="66"/>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Times New Roman" pitchFamily="-112" charset="0"/>
                <a:ea typeface="ＭＳ Ｐゴシック" charset="-128"/>
                <a:cs typeface="ＭＳ Ｐゴシック" charset="-128"/>
              </a:endParaRPr>
            </a:p>
          </p:txBody>
        </p:sp>
        <p:sp>
          <p:nvSpPr>
            <p:cNvPr id="329732" name="Freeform 4"/>
            <p:cNvSpPr>
              <a:spLocks/>
            </p:cNvSpPr>
            <p:nvPr/>
          </p:nvSpPr>
          <p:spPr bwMode="hidden">
            <a:xfrm>
              <a:off x="0" y="2458"/>
              <a:ext cx="1854" cy="1858"/>
            </a:xfrm>
            <a:custGeom>
              <a:avLst/>
              <a:gdLst/>
              <a:ahLst/>
              <a:cxnLst>
                <a:cxn ang="0">
                  <a:pos x="1854" y="1858"/>
                </a:cxn>
                <a:cxn ang="0">
                  <a:pos x="0" y="1858"/>
                </a:cxn>
                <a:cxn ang="0">
                  <a:pos x="0" y="0"/>
                </a:cxn>
                <a:cxn ang="0">
                  <a:pos x="1854" y="1858"/>
                </a:cxn>
                <a:cxn ang="0">
                  <a:pos x="1854" y="1858"/>
                </a:cxn>
              </a:cxnLst>
              <a:rect l="0" t="0" r="r" b="b"/>
              <a:pathLst>
                <a:path w="1854" h="1858">
                  <a:moveTo>
                    <a:pt x="1854" y="1858"/>
                  </a:moveTo>
                  <a:lnTo>
                    <a:pt x="0" y="1858"/>
                  </a:lnTo>
                  <a:lnTo>
                    <a:pt x="0" y="0"/>
                  </a:lnTo>
                  <a:lnTo>
                    <a:pt x="1854" y="1858"/>
                  </a:lnTo>
                  <a:lnTo>
                    <a:pt x="1854" y="1858"/>
                  </a:lnTo>
                  <a:close/>
                </a:path>
              </a:pathLst>
            </a:custGeom>
            <a:gradFill rotWithShape="0">
              <a:gsLst>
                <a:gs pos="0">
                  <a:schemeClr val="bg2"/>
                </a:gs>
                <a:gs pos="50000">
                  <a:schemeClr val="bg1"/>
                </a:gs>
                <a:gs pos="100000">
                  <a:schemeClr val="bg2"/>
                </a:gs>
              </a:gsLst>
              <a:lin ang="189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Times New Roman" pitchFamily="-112" charset="0"/>
                <a:ea typeface="ＭＳ Ｐゴシック" charset="-128"/>
                <a:cs typeface="ＭＳ Ｐゴシック" charset="-128"/>
              </a:endParaRPr>
            </a:p>
          </p:txBody>
        </p:sp>
        <p:sp>
          <p:nvSpPr>
            <p:cNvPr id="329733" name="Freeform 5"/>
            <p:cNvSpPr>
              <a:spLocks/>
            </p:cNvSpPr>
            <p:nvPr/>
          </p:nvSpPr>
          <p:spPr bwMode="ltGray">
            <a:xfrm>
              <a:off x="0" y="2735"/>
              <a:ext cx="1745" cy="1577"/>
            </a:xfrm>
            <a:custGeom>
              <a:avLst/>
              <a:gdLst/>
              <a:ahLst/>
              <a:cxnLst>
                <a:cxn ang="0">
                  <a:pos x="1640" y="1377"/>
                </a:cxn>
                <a:cxn ang="0">
                  <a:pos x="1692" y="1479"/>
                </a:cxn>
                <a:cxn ang="0">
                  <a:pos x="1732" y="1577"/>
                </a:cxn>
                <a:cxn ang="0">
                  <a:pos x="1745" y="1577"/>
                </a:cxn>
                <a:cxn ang="0">
                  <a:pos x="1703" y="1469"/>
                </a:cxn>
                <a:cxn ang="0">
                  <a:pos x="1649" y="1367"/>
                </a:cxn>
                <a:cxn ang="0">
                  <a:pos x="1535" y="1157"/>
                </a:cxn>
                <a:cxn ang="0">
                  <a:pos x="1395" y="951"/>
                </a:cxn>
                <a:cxn ang="0">
                  <a:pos x="1236" y="756"/>
                </a:cxn>
                <a:cxn ang="0">
                  <a:pos x="1061" y="582"/>
                </a:cxn>
                <a:cxn ang="0">
                  <a:pos x="876" y="426"/>
                </a:cxn>
                <a:cxn ang="0">
                  <a:pos x="672" y="294"/>
                </a:cxn>
                <a:cxn ang="0">
                  <a:pos x="455" y="174"/>
                </a:cxn>
                <a:cxn ang="0">
                  <a:pos x="234" y="78"/>
                </a:cxn>
                <a:cxn ang="0">
                  <a:pos x="0" y="0"/>
                </a:cxn>
                <a:cxn ang="0">
                  <a:pos x="0" y="12"/>
                </a:cxn>
                <a:cxn ang="0">
                  <a:pos x="222" y="89"/>
                </a:cxn>
                <a:cxn ang="0">
                  <a:pos x="446" y="185"/>
                </a:cxn>
                <a:cxn ang="0">
                  <a:pos x="662" y="305"/>
                </a:cxn>
                <a:cxn ang="0">
                  <a:pos x="866" y="437"/>
                </a:cxn>
                <a:cxn ang="0">
                  <a:pos x="1052" y="593"/>
                </a:cxn>
                <a:cxn ang="0">
                  <a:pos x="1226" y="767"/>
                </a:cxn>
                <a:cxn ang="0">
                  <a:pos x="1385" y="960"/>
                </a:cxn>
                <a:cxn ang="0">
                  <a:pos x="1526" y="1167"/>
                </a:cxn>
                <a:cxn ang="0">
                  <a:pos x="1640" y="1377"/>
                </a:cxn>
              </a:cxnLst>
              <a:rect l="0" t="0" r="r" b="b"/>
              <a:pathLst>
                <a:path w="1745" h="1577">
                  <a:moveTo>
                    <a:pt x="1640" y="1377"/>
                  </a:moveTo>
                  <a:lnTo>
                    <a:pt x="1692" y="1479"/>
                  </a:lnTo>
                  <a:lnTo>
                    <a:pt x="1732" y="1577"/>
                  </a:lnTo>
                  <a:lnTo>
                    <a:pt x="1745" y="1577"/>
                  </a:lnTo>
                  <a:lnTo>
                    <a:pt x="1703" y="1469"/>
                  </a:lnTo>
                  <a:lnTo>
                    <a:pt x="1649" y="1367"/>
                  </a:lnTo>
                  <a:lnTo>
                    <a:pt x="1535" y="1157"/>
                  </a:lnTo>
                  <a:lnTo>
                    <a:pt x="1395" y="951"/>
                  </a:lnTo>
                  <a:lnTo>
                    <a:pt x="1236" y="756"/>
                  </a:lnTo>
                  <a:lnTo>
                    <a:pt x="1061" y="582"/>
                  </a:lnTo>
                  <a:lnTo>
                    <a:pt x="876" y="426"/>
                  </a:lnTo>
                  <a:lnTo>
                    <a:pt x="672" y="294"/>
                  </a:lnTo>
                  <a:lnTo>
                    <a:pt x="455" y="174"/>
                  </a:lnTo>
                  <a:lnTo>
                    <a:pt x="234" y="78"/>
                  </a:lnTo>
                  <a:lnTo>
                    <a:pt x="0" y="0"/>
                  </a:lnTo>
                  <a:lnTo>
                    <a:pt x="0" y="12"/>
                  </a:lnTo>
                  <a:lnTo>
                    <a:pt x="222" y="89"/>
                  </a:lnTo>
                  <a:lnTo>
                    <a:pt x="446" y="185"/>
                  </a:lnTo>
                  <a:lnTo>
                    <a:pt x="662" y="305"/>
                  </a:lnTo>
                  <a:lnTo>
                    <a:pt x="866" y="437"/>
                  </a:lnTo>
                  <a:lnTo>
                    <a:pt x="1052" y="593"/>
                  </a:lnTo>
                  <a:lnTo>
                    <a:pt x="1226" y="767"/>
                  </a:lnTo>
                  <a:lnTo>
                    <a:pt x="1385" y="960"/>
                  </a:lnTo>
                  <a:lnTo>
                    <a:pt x="1526" y="1167"/>
                  </a:lnTo>
                  <a:lnTo>
                    <a:pt x="1640" y="1377"/>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Times New Roman" pitchFamily="-112" charset="0"/>
                <a:ea typeface="ＭＳ Ｐゴシック" charset="-128"/>
                <a:cs typeface="ＭＳ Ｐゴシック" charset="-128"/>
              </a:endParaRPr>
            </a:p>
          </p:txBody>
        </p:sp>
        <p:sp>
          <p:nvSpPr>
            <p:cNvPr id="329734" name="Freeform 6"/>
            <p:cNvSpPr>
              <a:spLocks/>
            </p:cNvSpPr>
            <p:nvPr/>
          </p:nvSpPr>
          <p:spPr bwMode="ltGray">
            <a:xfrm>
              <a:off x="0" y="2544"/>
              <a:ext cx="1745" cy="1768"/>
            </a:xfrm>
            <a:custGeom>
              <a:avLst/>
              <a:gdLst/>
              <a:ahLst/>
              <a:cxnLst>
                <a:cxn ang="0">
                  <a:pos x="0" y="0"/>
                </a:cxn>
                <a:cxn ang="0">
                  <a:pos x="0" y="12"/>
                </a:cxn>
                <a:cxn ang="0">
                  <a:pos x="210" y="88"/>
                </a:cxn>
                <a:cxn ang="0">
                  <a:pos x="426" y="190"/>
                </a:cxn>
                <a:cxn ang="0">
                  <a:pos x="630" y="304"/>
                </a:cxn>
                <a:cxn ang="0">
                  <a:pos x="818" y="442"/>
                </a:cxn>
                <a:cxn ang="0">
                  <a:pos x="998" y="592"/>
                </a:cxn>
                <a:cxn ang="0">
                  <a:pos x="1164" y="766"/>
                </a:cxn>
                <a:cxn ang="0">
                  <a:pos x="1310" y="942"/>
                </a:cxn>
                <a:cxn ang="0">
                  <a:pos x="1454" y="1146"/>
                </a:cxn>
                <a:cxn ang="0">
                  <a:pos x="1536" y="1298"/>
                </a:cxn>
                <a:cxn ang="0">
                  <a:pos x="1614" y="1456"/>
                </a:cxn>
                <a:cxn ang="0">
                  <a:pos x="1682" y="1616"/>
                </a:cxn>
                <a:cxn ang="0">
                  <a:pos x="1733" y="1768"/>
                </a:cxn>
                <a:cxn ang="0">
                  <a:pos x="1745" y="1768"/>
                </a:cxn>
                <a:cxn ang="0">
                  <a:pos x="1691" y="1606"/>
                </a:cxn>
                <a:cxn ang="0">
                  <a:pos x="1623" y="1445"/>
                </a:cxn>
                <a:cxn ang="0">
                  <a:pos x="1547" y="1288"/>
                </a:cxn>
                <a:cxn ang="0">
                  <a:pos x="1463" y="1136"/>
                </a:cxn>
                <a:cxn ang="0">
                  <a:pos x="1320" y="932"/>
                </a:cxn>
                <a:cxn ang="0">
                  <a:pos x="1173" y="755"/>
                </a:cxn>
                <a:cxn ang="0">
                  <a:pos x="1008" y="581"/>
                </a:cxn>
                <a:cxn ang="0">
                  <a:pos x="827" y="431"/>
                </a:cxn>
                <a:cxn ang="0">
                  <a:pos x="642" y="293"/>
                </a:cxn>
                <a:cxn ang="0">
                  <a:pos x="437" y="179"/>
                </a:cxn>
                <a:cxn ang="0">
                  <a:pos x="222" y="78"/>
                </a:cxn>
                <a:cxn ang="0">
                  <a:pos x="0" y="0"/>
                </a:cxn>
                <a:cxn ang="0">
                  <a:pos x="0" y="0"/>
                </a:cxn>
              </a:cxnLst>
              <a:rect l="0" t="0" r="r" b="b"/>
              <a:pathLst>
                <a:path w="1745" h="1768">
                  <a:moveTo>
                    <a:pt x="0" y="0"/>
                  </a:moveTo>
                  <a:lnTo>
                    <a:pt x="0" y="12"/>
                  </a:lnTo>
                  <a:lnTo>
                    <a:pt x="210" y="88"/>
                  </a:lnTo>
                  <a:lnTo>
                    <a:pt x="426" y="190"/>
                  </a:lnTo>
                  <a:lnTo>
                    <a:pt x="630" y="304"/>
                  </a:lnTo>
                  <a:lnTo>
                    <a:pt x="818" y="442"/>
                  </a:lnTo>
                  <a:lnTo>
                    <a:pt x="998" y="592"/>
                  </a:lnTo>
                  <a:lnTo>
                    <a:pt x="1164" y="766"/>
                  </a:lnTo>
                  <a:lnTo>
                    <a:pt x="1310" y="942"/>
                  </a:lnTo>
                  <a:lnTo>
                    <a:pt x="1454" y="1146"/>
                  </a:lnTo>
                  <a:lnTo>
                    <a:pt x="1536" y="1298"/>
                  </a:lnTo>
                  <a:lnTo>
                    <a:pt x="1614" y="1456"/>
                  </a:lnTo>
                  <a:lnTo>
                    <a:pt x="1682" y="1616"/>
                  </a:lnTo>
                  <a:lnTo>
                    <a:pt x="1733" y="1768"/>
                  </a:lnTo>
                  <a:lnTo>
                    <a:pt x="1745" y="1768"/>
                  </a:lnTo>
                  <a:lnTo>
                    <a:pt x="1691" y="1606"/>
                  </a:lnTo>
                  <a:lnTo>
                    <a:pt x="1623" y="1445"/>
                  </a:lnTo>
                  <a:lnTo>
                    <a:pt x="1547" y="1288"/>
                  </a:lnTo>
                  <a:lnTo>
                    <a:pt x="1463" y="1136"/>
                  </a:lnTo>
                  <a:lnTo>
                    <a:pt x="1320" y="932"/>
                  </a:lnTo>
                  <a:lnTo>
                    <a:pt x="1173" y="755"/>
                  </a:lnTo>
                  <a:lnTo>
                    <a:pt x="1008" y="581"/>
                  </a:lnTo>
                  <a:lnTo>
                    <a:pt x="827" y="431"/>
                  </a:lnTo>
                  <a:lnTo>
                    <a:pt x="642" y="293"/>
                  </a:lnTo>
                  <a:lnTo>
                    <a:pt x="437" y="179"/>
                  </a:lnTo>
                  <a:lnTo>
                    <a:pt x="222" y="78"/>
                  </a:lnTo>
                  <a:lnTo>
                    <a:pt x="0" y="0"/>
                  </a:lnTo>
                  <a:lnTo>
                    <a:pt x="0" y="0"/>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Times New Roman" pitchFamily="-112" charset="0"/>
                <a:ea typeface="ＭＳ Ｐゴシック" charset="-128"/>
                <a:cs typeface="ＭＳ Ｐゴシック" charset="-128"/>
              </a:endParaRPr>
            </a:p>
          </p:txBody>
        </p:sp>
        <p:sp>
          <p:nvSpPr>
            <p:cNvPr id="29708" name="Oval 7"/>
            <p:cNvSpPr>
              <a:spLocks noChangeArrowheads="1"/>
            </p:cNvSpPr>
            <p:nvPr/>
          </p:nvSpPr>
          <p:spPr bwMode="ltGray">
            <a:xfrm>
              <a:off x="209" y="2784"/>
              <a:ext cx="86" cy="86"/>
            </a:xfrm>
            <a:prstGeom prst="ellipse">
              <a:avLst/>
            </a:pr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29709" name="Oval 8"/>
            <p:cNvSpPr>
              <a:spLocks noChangeArrowheads="1"/>
            </p:cNvSpPr>
            <p:nvPr/>
          </p:nvSpPr>
          <p:spPr bwMode="ltGray">
            <a:xfrm>
              <a:off x="1536" y="3884"/>
              <a:ext cx="92" cy="92"/>
            </a:xfrm>
            <a:prstGeom prst="ellipse">
              <a:avLst/>
            </a:prstGeom>
            <a:gradFill rotWithShape="0">
              <a:gsLst>
                <a:gs pos="0">
                  <a:schemeClr val="bg2"/>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29710" name="Oval 9"/>
            <p:cNvSpPr>
              <a:spLocks noChangeArrowheads="1"/>
            </p:cNvSpPr>
            <p:nvPr/>
          </p:nvSpPr>
          <p:spPr bwMode="ltGray">
            <a:xfrm>
              <a:off x="791" y="2723"/>
              <a:ext cx="121" cy="121"/>
            </a:xfrm>
            <a:prstGeom prst="ellipse">
              <a:avLst/>
            </a:pr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grpSp>
      <p:sp>
        <p:nvSpPr>
          <p:cNvPr id="329738" name="Rectangle 10"/>
          <p:cNvSpPr>
            <a:spLocks noGrp="1" noChangeArrowheads="1"/>
          </p:cNvSpPr>
          <p:nvPr>
            <p:ph type="title"/>
          </p:nvPr>
        </p:nvSpPr>
        <p:spPr bwMode="auto">
          <a:xfrm>
            <a:off x="457200" y="277813"/>
            <a:ext cx="8229600" cy="1139825"/>
          </a:xfrm>
          <a:prstGeom prst="rect">
            <a:avLst/>
          </a:prstGeom>
          <a:noFill/>
          <a:ln w="9525">
            <a:noFill/>
            <a:miter lim="800000"/>
            <a:headEnd/>
            <a:tailEnd/>
          </a:ln>
          <a:effectLst/>
        </p:spPr>
        <p:txBody>
          <a:bodyPr vert="horz" wrap="square" lIns="91440" tIns="45720" rIns="91440" bIns="45720" numCol="1" anchor="ctr" anchorCtr="1" compatLnSpc="1">
            <a:prstTxWarp prst="textNoShape">
              <a:avLst/>
            </a:prstTxWarp>
          </a:bodyPr>
          <a:lstStyle/>
          <a:p>
            <a:pPr lvl="0"/>
            <a:r>
              <a:rPr lang="en-US"/>
              <a:t>Click to edit Master title style</a:t>
            </a:r>
          </a:p>
        </p:txBody>
      </p:sp>
      <p:sp>
        <p:nvSpPr>
          <p:cNvPr id="329739" name="Rectangle 11"/>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29740" name="Rectangle 12"/>
          <p:cNvSpPr>
            <a:spLocks noGrp="1" noChangeArrowheads="1"/>
          </p:cNvSpPr>
          <p:nvPr>
            <p:ph type="dt" sz="half" idx="2"/>
          </p:nvPr>
        </p:nvSpPr>
        <p:spPr bwMode="auto">
          <a:xfrm>
            <a:off x="457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000">
                <a:solidFill>
                  <a:srgbClr val="FFFFFF"/>
                </a:solidFill>
                <a:effectLst>
                  <a:outerShdw blurRad="38100" dist="38100" dir="2700000" algn="tl">
                    <a:srgbClr val="000000"/>
                  </a:outerShdw>
                </a:effectLst>
                <a:latin typeface="Arial" pitchFamily="-112" charset="0"/>
                <a:ea typeface="+mn-ea"/>
                <a:cs typeface="+mn-cs"/>
              </a:defRPr>
            </a:lvl1pPr>
          </a:lstStyle>
          <a:p>
            <a:pPr defTabSz="914400" fontAlgn="base">
              <a:spcBef>
                <a:spcPct val="0"/>
              </a:spcBef>
              <a:spcAft>
                <a:spcPct val="0"/>
              </a:spcAft>
              <a:defRPr/>
            </a:pPr>
            <a:endParaRPr lang="en-US"/>
          </a:p>
        </p:txBody>
      </p:sp>
      <p:sp>
        <p:nvSpPr>
          <p:cNvPr id="329741" name="Rectangle 13"/>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000">
                <a:solidFill>
                  <a:srgbClr val="FFFFFF"/>
                </a:solidFill>
                <a:effectLst>
                  <a:outerShdw blurRad="38100" dist="38100" dir="2700000" algn="tl">
                    <a:srgbClr val="000000"/>
                  </a:outerShdw>
                </a:effectLst>
                <a:latin typeface="Arial" pitchFamily="-112" charset="0"/>
                <a:ea typeface="+mn-ea"/>
                <a:cs typeface="+mn-cs"/>
              </a:defRPr>
            </a:lvl1pPr>
          </a:lstStyle>
          <a:p>
            <a:pPr defTabSz="914400" fontAlgn="base">
              <a:spcBef>
                <a:spcPct val="0"/>
              </a:spcBef>
              <a:spcAft>
                <a:spcPct val="0"/>
              </a:spcAft>
              <a:defRPr/>
            </a:pPr>
            <a:endParaRPr lang="en-US"/>
          </a:p>
        </p:txBody>
      </p:sp>
      <p:sp>
        <p:nvSpPr>
          <p:cNvPr id="329742" name="Rectangle 14"/>
          <p:cNvSpPr>
            <a:spLocks noGrp="1" noChangeArrowheads="1"/>
          </p:cNvSpPr>
          <p:nvPr>
            <p:ph type="sldNum" sz="quarter" idx="4"/>
          </p:nvPr>
        </p:nvSpPr>
        <p:spPr bwMode="auto">
          <a:xfrm>
            <a:off x="6553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000">
                <a:solidFill>
                  <a:srgbClr val="FFFFFF"/>
                </a:solidFill>
                <a:effectLst>
                  <a:outerShdw blurRad="38100" dist="38100" dir="2700000" algn="tl">
                    <a:srgbClr val="000000"/>
                  </a:outerShdw>
                </a:effectLst>
                <a:latin typeface="Arial" charset="0"/>
                <a:ea typeface="ＭＳ Ｐゴシック" charset="-128"/>
                <a:cs typeface="ＭＳ Ｐゴシック" charset="-128"/>
              </a:defRPr>
            </a:lvl1pPr>
          </a:lstStyle>
          <a:p>
            <a:pPr defTabSz="914400" fontAlgn="base">
              <a:spcBef>
                <a:spcPct val="0"/>
              </a:spcBef>
              <a:spcAft>
                <a:spcPct val="0"/>
              </a:spcAft>
              <a:defRPr/>
            </a:pPr>
            <a:fld id="{61F442D0-A11F-2640-8129-5D1BEF7A3C1E}" type="slidenum">
              <a:rPr lang="en-US"/>
              <a:pPr defTabSz="914400" fontAlgn="base">
                <a:spcBef>
                  <a:spcPct val="0"/>
                </a:spcBef>
                <a:spcAft>
                  <a:spcPct val="0"/>
                </a:spcAft>
                <a:defRPr/>
              </a:pPr>
              <a:t>‹#›</a:t>
            </a:fld>
            <a:endParaRPr lang="en-US"/>
          </a:p>
        </p:txBody>
      </p:sp>
    </p:spTree>
    <p:extLst>
      <p:ext uri="{BB962C8B-B14F-4D97-AF65-F5344CB8AC3E}">
        <p14:creationId xmlns:p14="http://schemas.microsoft.com/office/powerpoint/2010/main" val="2564959314"/>
      </p:ext>
    </p:extLst>
  </p:cSld>
  <p:clrMap bg1="dk2" tx1="lt1" bg2="dk1" tx2="lt2" accent1="accent1" accent2="accent2" accent3="accent3" accent4="accent4" accent5="accent5" accent6="accent6" hlink="hlink" folHlink="folHlink"/>
  <p:sldLayoutIdLst>
    <p:sldLayoutId id="2147484045" r:id="rId1"/>
    <p:sldLayoutId id="2147484046" r:id="rId2"/>
    <p:sldLayoutId id="2147484047" r:id="rId3"/>
    <p:sldLayoutId id="2147484048" r:id="rId4"/>
    <p:sldLayoutId id="2147484049" r:id="rId5"/>
    <p:sldLayoutId id="2147484050" r:id="rId6"/>
    <p:sldLayoutId id="2147484051" r:id="rId7"/>
    <p:sldLayoutId id="2147484052" r:id="rId8"/>
    <p:sldLayoutId id="2147484053" r:id="rId9"/>
    <p:sldLayoutId id="2147484054" r:id="rId10"/>
    <p:sldLayoutId id="2147484055" r:id="rId11"/>
  </p:sldLayoutIdLst>
  <p:transition/>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9pPr>
    </p:titleStyle>
    <p:bodyStyle>
      <a:lvl1pPr marL="342900" indent="-342900" algn="l" rtl="0" eaLnBrk="0" fontAlgn="base" hangingPunct="0">
        <a:spcBef>
          <a:spcPct val="20000"/>
        </a:spcBef>
        <a:spcAft>
          <a:spcPct val="0"/>
        </a:spcAft>
        <a:buClr>
          <a:schemeClr val="hlink"/>
        </a:buClr>
        <a:buSzPct val="75000"/>
        <a:buFont typeface="Wingdings" charset="0"/>
        <a:buChar char="l"/>
        <a:defRPr sz="3200">
          <a:solidFill>
            <a:schemeClr val="tx1"/>
          </a:solidFill>
          <a:effectLst>
            <a:outerShdw blurRad="38100" dist="38100" dir="2700000" algn="tl">
              <a:srgbClr val="000000"/>
            </a:outerShdw>
          </a:effectLst>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lr>
          <a:schemeClr val="tx2"/>
        </a:buClr>
        <a:buSzPct val="75000"/>
        <a:buFont typeface="Wingdings" charset="0"/>
        <a:buChar char="l"/>
        <a:defRPr sz="2800">
          <a:solidFill>
            <a:schemeClr val="tx1"/>
          </a:solidFill>
          <a:effectLst>
            <a:outerShdw blurRad="38100" dist="38100" dir="2700000" algn="tl">
              <a:srgbClr val="000000"/>
            </a:outerShdw>
          </a:effectLst>
          <a:latin typeface="+mn-lt"/>
          <a:ea typeface="ＭＳ Ｐゴシック" pitchFamily="-111" charset="-128"/>
        </a:defRPr>
      </a:lvl2pPr>
      <a:lvl3pPr marL="1143000" indent="-228600" algn="l" rtl="0" eaLnBrk="0" fontAlgn="base" hangingPunct="0">
        <a:spcBef>
          <a:spcPct val="20000"/>
        </a:spcBef>
        <a:spcAft>
          <a:spcPct val="0"/>
        </a:spcAft>
        <a:buClr>
          <a:schemeClr val="accent2"/>
        </a:buClr>
        <a:buSzPct val="75000"/>
        <a:buFont typeface="Wingdings" charset="0"/>
        <a:buChar char="l"/>
        <a:defRPr sz="2400">
          <a:solidFill>
            <a:schemeClr val="tx1"/>
          </a:solidFill>
          <a:effectLst>
            <a:outerShdw blurRad="38100" dist="38100" dir="2700000" algn="tl">
              <a:srgbClr val="000000"/>
            </a:outerShdw>
          </a:effectLst>
          <a:latin typeface="+mn-lt"/>
          <a:ea typeface="ＭＳ Ｐゴシック" charset="0"/>
          <a:cs typeface="Geneva" charset="0"/>
        </a:defRPr>
      </a:lvl3pPr>
      <a:lvl4pPr marL="1600200" indent="-228600" algn="l" rtl="0" eaLnBrk="0" fontAlgn="base" hangingPunct="0">
        <a:spcBef>
          <a:spcPct val="20000"/>
        </a:spcBef>
        <a:spcAft>
          <a:spcPct val="0"/>
        </a:spcAft>
        <a:buClr>
          <a:schemeClr val="folHlink"/>
        </a:buClr>
        <a:buSzPct val="75000"/>
        <a:buFont typeface="Wingdings" charset="0"/>
        <a:buChar char="l"/>
        <a:defRPr sz="2000">
          <a:solidFill>
            <a:schemeClr val="tx1"/>
          </a:solidFill>
          <a:effectLst>
            <a:outerShdw blurRad="38100" dist="38100" dir="2700000" algn="tl">
              <a:srgbClr val="000000"/>
            </a:outerShdw>
          </a:effectLst>
          <a:latin typeface="+mn-lt"/>
          <a:ea typeface="Geneva" charset="-128"/>
          <a:cs typeface="Geneva" charset="0"/>
        </a:defRPr>
      </a:lvl4pPr>
      <a:lvl5pPr marL="2057400" indent="-228600" algn="l" rtl="0" eaLnBrk="0" fontAlgn="base" hangingPunct="0">
        <a:spcBef>
          <a:spcPct val="20000"/>
        </a:spcBef>
        <a:spcAft>
          <a:spcPct val="0"/>
        </a:spcAft>
        <a:buClr>
          <a:schemeClr val="tx1"/>
        </a:buClr>
        <a:buSzPct val="75000"/>
        <a:buFont typeface="Wingdings" charset="0"/>
        <a:buChar char="l"/>
        <a:defRPr sz="2000">
          <a:solidFill>
            <a:schemeClr val="tx1"/>
          </a:solidFill>
          <a:effectLst>
            <a:outerShdw blurRad="38100" dist="38100" dir="2700000" algn="tl">
              <a:srgbClr val="000000"/>
            </a:outerShdw>
          </a:effectLst>
          <a:latin typeface="+mn-lt"/>
          <a:ea typeface="Geneva" charset="-128"/>
          <a:cs typeface="Geneva" charset="0"/>
        </a:defRPr>
      </a:lvl5pPr>
      <a:lvl6pPr marL="25146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6pPr>
      <a:lvl7pPr marL="29718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7pPr>
      <a:lvl8pPr marL="34290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8pPr>
      <a:lvl9pPr marL="38862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9.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53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solidFill>
                  <a:srgbClr val="000000"/>
                </a:solidFill>
                <a:latin typeface="Times New Roman" pitchFamily="-111" charset="0"/>
                <a:ea typeface="+mn-ea"/>
                <a:cs typeface="+mn-cs"/>
              </a:defRPr>
            </a:lvl1pPr>
          </a:lstStyle>
          <a:p>
            <a:pPr defTabSz="914400" eaLnBrk="0" fontAlgn="base" hangingPunct="0">
              <a:spcBef>
                <a:spcPct val="0"/>
              </a:spcBef>
              <a:spcAft>
                <a:spcPct val="0"/>
              </a:spcAft>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defTabSz="914400" eaLnBrk="0" fontAlgn="base" hangingPunct="0">
              <a:spcBef>
                <a:spcPct val="0"/>
              </a:spcBef>
              <a:spcAft>
                <a:spcPct val="0"/>
              </a:spcAft>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charset="0"/>
              </a:defRPr>
            </a:lvl1pPr>
          </a:lstStyle>
          <a:p>
            <a:pPr defTabSz="914400" eaLnBrk="0" fontAlgn="base" hangingPunct="0">
              <a:spcBef>
                <a:spcPct val="0"/>
              </a:spcBef>
              <a:spcAft>
                <a:spcPct val="0"/>
              </a:spcAft>
              <a:defRPr/>
            </a:pPr>
            <a:fld id="{C7FCEC4A-0619-534F-AB0C-4C4D1986DF16}" type="slidenum">
              <a:rPr lang="en-US">
                <a:ea typeface="ＭＳ Ｐゴシック" charset="0"/>
                <a:cs typeface="ＭＳ Ｐゴシック" charset="0"/>
              </a:rPr>
              <a:pPr defTabSz="914400" eaLnBrk="0" fontAlgn="base" hangingPunct="0">
                <a:spcBef>
                  <a:spcPct val="0"/>
                </a:spcBef>
                <a:spcAft>
                  <a:spcPct val="0"/>
                </a:spcAft>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1125241955"/>
      </p:ext>
    </p:extLst>
  </p:cSld>
  <p:clrMap bg1="lt1" tx1="dk1" bg2="lt2" tx2="dk2" accent1="accent1" accent2="accent2" accent3="accent3" accent4="accent4" accent5="accent5" accent6="accent6" hlink="hlink" folHlink="folHlink"/>
  <p:sldLayoutIdLst>
    <p:sldLayoutId id="2147484081" r:id="rId1"/>
    <p:sldLayoutId id="2147484082" r:id="rId2"/>
    <p:sldLayoutId id="2147484083" r:id="rId3"/>
    <p:sldLayoutId id="2147484084" r:id="rId4"/>
    <p:sldLayoutId id="2147484085" r:id="rId5"/>
    <p:sldLayoutId id="2147484086" r:id="rId6"/>
    <p:sldLayoutId id="2147484087" r:id="rId7"/>
    <p:sldLayoutId id="2147484088" r:id="rId8"/>
    <p:sldLayoutId id="2147484089" r:id="rId9"/>
    <p:sldLayoutId id="2147484090" r:id="rId10"/>
    <p:sldLayoutId id="2147484091" r:id="rId11"/>
    <p:sldLayoutId id="2147484092" r:id="rId12"/>
    <p:sldLayoutId id="2147484093" r:id="rId13"/>
  </p:sldLayoutIdLst>
  <p:hf sldNum="0" hdr="0" ftr="0" dt="0"/>
  <p:txStyles>
    <p:title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ＭＳ Ｐゴシック" pitchFamily="-108" charset="-128"/>
          <a:cs typeface="Arial"/>
        </a:defRPr>
      </a:lvl1pPr>
      <a:lvl2pPr marL="742950" indent="-285750" algn="l" rtl="0" eaLnBrk="0" fontAlgn="base" hangingPunct="0">
        <a:spcBef>
          <a:spcPct val="20000"/>
        </a:spcBef>
        <a:spcAft>
          <a:spcPct val="0"/>
        </a:spcAft>
        <a:buChar char="–"/>
        <a:defRPr sz="2800">
          <a:solidFill>
            <a:schemeClr val="bg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577538"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577539"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57380"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solidFill>
                  <a:srgbClr val="000000"/>
                </a:solidFill>
                <a:latin typeface="Times New Roman" pitchFamily="-105" charset="0"/>
                <a:ea typeface="+mn-ea"/>
                <a:cs typeface="+mn-cs"/>
              </a:defRPr>
            </a:lvl1pPr>
          </a:lstStyle>
          <a:p>
            <a:pPr defTabSz="914400" fontAlgn="base">
              <a:spcBef>
                <a:spcPct val="0"/>
              </a:spcBef>
              <a:spcAft>
                <a:spcPct val="0"/>
              </a:spcAft>
              <a:defRPr/>
            </a:pPr>
            <a:endParaRPr lang="en-US"/>
          </a:p>
        </p:txBody>
      </p:sp>
      <p:sp>
        <p:nvSpPr>
          <p:cNvPr id="357381"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solidFill>
                  <a:srgbClr val="000000"/>
                </a:solidFill>
                <a:latin typeface="Times New Roman" pitchFamily="-105" charset="0"/>
                <a:ea typeface="+mn-ea"/>
                <a:cs typeface="+mn-cs"/>
              </a:defRPr>
            </a:lvl1pPr>
          </a:lstStyle>
          <a:p>
            <a:pPr defTabSz="914400" fontAlgn="base">
              <a:spcBef>
                <a:spcPct val="0"/>
              </a:spcBef>
              <a:spcAft>
                <a:spcPct val="0"/>
              </a:spcAft>
              <a:defRPr/>
            </a:pPr>
            <a:endParaRPr lang="en-US"/>
          </a:p>
        </p:txBody>
      </p:sp>
      <p:sp>
        <p:nvSpPr>
          <p:cNvPr id="357382"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solidFill>
                  <a:srgbClr val="000000"/>
                </a:solidFill>
                <a:latin typeface="Times New Roman" charset="0"/>
              </a:defRPr>
            </a:lvl1pPr>
          </a:lstStyle>
          <a:p>
            <a:pPr defTabSz="914400" fontAlgn="base">
              <a:spcBef>
                <a:spcPct val="0"/>
              </a:spcBef>
              <a:spcAft>
                <a:spcPct val="0"/>
              </a:spcAft>
              <a:defRPr/>
            </a:pPr>
            <a:fld id="{860732FC-1799-7843-A00B-E32500D915C2}" type="slidenum">
              <a:rPr lang="en-US">
                <a:ea typeface="ＭＳ Ｐゴシック" charset="0"/>
                <a:cs typeface="ＭＳ Ｐゴシック" charset="0"/>
              </a:rPr>
              <a:pPr defTabSz="914400" fontAlgn="base">
                <a:spcBef>
                  <a:spcPct val="0"/>
                </a:spcBef>
                <a:spcAft>
                  <a:spcPct val="0"/>
                </a:spcAft>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2407435649"/>
      </p:ext>
    </p:extLst>
  </p:cSld>
  <p:clrMap bg1="lt1" tx1="dk1" bg2="lt2" tx2="dk2" accent1="accent1" accent2="accent2" accent3="accent3" accent4="accent4" accent5="accent5" accent6="accent6" hlink="hlink" folHlink="folHlink"/>
  <p:sldLayoutIdLst>
    <p:sldLayoutId id="2147483712" r:id="rId1"/>
    <p:sldLayoutId id="2147483713" r:id="rId2"/>
    <p:sldLayoutId id="2147483714" r:id="rId3"/>
    <p:sldLayoutId id="2147483715" r:id="rId4"/>
    <p:sldLayoutId id="2147483716" r:id="rId5"/>
    <p:sldLayoutId id="2147483717" r:id="rId6"/>
    <p:sldLayoutId id="2147483718" r:id="rId7"/>
    <p:sldLayoutId id="2147483719" r:id="rId8"/>
    <p:sldLayoutId id="2147483720" r:id="rId9"/>
    <p:sldLayoutId id="2147483721" r:id="rId10"/>
    <p:sldLayoutId id="2147483722" r:id="rId11"/>
  </p:sldLayoutIdLst>
  <p:transition/>
  <p:txStyles>
    <p:titleStyle>
      <a:lvl1pPr algn="ctr" rtl="0" eaLnBrk="0" fontAlgn="base" hangingPunct="0">
        <a:spcBef>
          <a:spcPct val="0"/>
        </a:spcBef>
        <a:spcAft>
          <a:spcPct val="0"/>
        </a:spcAft>
        <a:defRPr sz="4400">
          <a:solidFill>
            <a:schemeClr val="tx2"/>
          </a:solidFill>
          <a:latin typeface="Arial"/>
          <a:ea typeface="ＭＳ Ｐゴシック" pitchFamily="-105"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ＭＳ Ｐゴシック" pitchFamily="-105" charset="-128"/>
          <a:cs typeface="Arial"/>
        </a:defRPr>
      </a:lvl1pPr>
      <a:lvl2pPr marL="742950" indent="-285750" algn="l" rtl="0" eaLnBrk="0" fontAlgn="base" hangingPunct="0">
        <a:spcBef>
          <a:spcPct val="20000"/>
        </a:spcBef>
        <a:spcAft>
          <a:spcPct val="0"/>
        </a:spcAft>
        <a:buChar char="–"/>
        <a:defRPr sz="2800">
          <a:solidFill>
            <a:schemeClr val="tx1"/>
          </a:solidFill>
          <a:latin typeface="Arial"/>
          <a:ea typeface="ＭＳ Ｐゴシック" pitchFamily="-108"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ＭＳ Ｐゴシック" pitchFamily="-108" charset="-128"/>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ＭＳ Ｐゴシック" pitchFamily="-108" charset="-128"/>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ＭＳ Ｐゴシック" pitchFamily="-108"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0.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57647"/>
                <a:invGamma/>
              </a:schemeClr>
            </a:gs>
            <a:gs pos="100000">
              <a:schemeClr val="bg1"/>
            </a:gs>
          </a:gsLst>
          <a:lin ang="2700000" scaled="1"/>
        </a:gradFill>
        <a:effectLst/>
      </p:bgPr>
    </p:bg>
    <p:spTree>
      <p:nvGrpSpPr>
        <p:cNvPr id="1" name=""/>
        <p:cNvGrpSpPr/>
        <p:nvPr/>
      </p:nvGrpSpPr>
      <p:grpSpPr>
        <a:xfrm>
          <a:off x="0" y="0"/>
          <a:ext cx="0" cy="0"/>
          <a:chOff x="0" y="0"/>
          <a:chExt cx="0" cy="0"/>
        </a:xfrm>
      </p:grpSpPr>
      <p:grpSp>
        <p:nvGrpSpPr>
          <p:cNvPr id="177154" name="Group 2"/>
          <p:cNvGrpSpPr>
            <a:grpSpLocks/>
          </p:cNvGrpSpPr>
          <p:nvPr/>
        </p:nvGrpSpPr>
        <p:grpSpPr bwMode="auto">
          <a:xfrm>
            <a:off x="0" y="0"/>
            <a:ext cx="9144000" cy="6856413"/>
            <a:chOff x="0" y="0"/>
            <a:chExt cx="5760" cy="4319"/>
          </a:xfrm>
        </p:grpSpPr>
        <p:sp>
          <p:nvSpPr>
            <p:cNvPr id="249859" name="Freeform 3"/>
            <p:cNvSpPr>
              <a:spLocks/>
            </p:cNvSpPr>
            <p:nvPr/>
          </p:nvSpPr>
          <p:spPr bwMode="hidden">
            <a:xfrm>
              <a:off x="0" y="12"/>
              <a:ext cx="5758" cy="3273"/>
            </a:xfrm>
            <a:custGeom>
              <a:avLst/>
              <a:gdLst>
                <a:gd name="T0" fmla="*/ 3193 w 5740"/>
                <a:gd name="T1" fmla="*/ 1816 h 3273"/>
                <a:gd name="T2" fmla="*/ 0 w 5740"/>
                <a:gd name="T3" fmla="*/ 0 h 3273"/>
                <a:gd name="T4" fmla="*/ 0 w 5740"/>
                <a:gd name="T5" fmla="*/ 522 h 3273"/>
                <a:gd name="T6" fmla="*/ 3037 w 5740"/>
                <a:gd name="T7" fmla="*/ 1978 h 3273"/>
                <a:gd name="T8" fmla="*/ 5740 w 5740"/>
                <a:gd name="T9" fmla="*/ 3273 h 3273"/>
                <a:gd name="T10" fmla="*/ 5740 w 5740"/>
                <a:gd name="T11" fmla="*/ 3267 h 3273"/>
                <a:gd name="T12" fmla="*/ 3193 w 5740"/>
                <a:gd name="T13" fmla="*/ 1816 h 3273"/>
                <a:gd name="T14" fmla="*/ 3193 w 5740"/>
                <a:gd name="T15" fmla="*/ 1816 h 32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249860" name="Freeform 4"/>
            <p:cNvSpPr>
              <a:spLocks/>
            </p:cNvSpPr>
            <p:nvPr/>
          </p:nvSpPr>
          <p:spPr bwMode="hidden">
            <a:xfrm>
              <a:off x="149" y="0"/>
              <a:ext cx="5609" cy="3243"/>
            </a:xfrm>
            <a:custGeom>
              <a:avLst/>
              <a:gdLst>
                <a:gd name="T0" fmla="*/ 3163 w 5591"/>
                <a:gd name="T1" fmla="*/ 1714 h 3243"/>
                <a:gd name="T2" fmla="*/ 431 w 5591"/>
                <a:gd name="T3" fmla="*/ 0 h 3243"/>
                <a:gd name="T4" fmla="*/ 0 w 5591"/>
                <a:gd name="T5" fmla="*/ 0 h 3243"/>
                <a:gd name="T6" fmla="*/ 3086 w 5591"/>
                <a:gd name="T7" fmla="*/ 1786 h 3243"/>
                <a:gd name="T8" fmla="*/ 5591 w 5591"/>
                <a:gd name="T9" fmla="*/ 3243 h 3243"/>
                <a:gd name="T10" fmla="*/ 5591 w 5591"/>
                <a:gd name="T11" fmla="*/ 3237 h 3243"/>
                <a:gd name="T12" fmla="*/ 3163 w 5591"/>
                <a:gd name="T13" fmla="*/ 1714 h 3243"/>
                <a:gd name="T14" fmla="*/ 3163 w 5591"/>
                <a:gd name="T15" fmla="*/ 1714 h 32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249861" name="Freeform 5"/>
            <p:cNvSpPr>
              <a:spLocks/>
            </p:cNvSpPr>
            <p:nvPr/>
          </p:nvSpPr>
          <p:spPr bwMode="hidden">
            <a:xfrm>
              <a:off x="0" y="3433"/>
              <a:ext cx="4038" cy="191"/>
            </a:xfrm>
            <a:custGeom>
              <a:avLst/>
              <a:gdLst>
                <a:gd name="T0" fmla="*/ 0 w 4042"/>
                <a:gd name="T1" fmla="*/ 156 h 192"/>
                <a:gd name="T2" fmla="*/ 4042 w 4042"/>
                <a:gd name="T3" fmla="*/ 192 h 192"/>
                <a:gd name="T4" fmla="*/ 4042 w 4042"/>
                <a:gd name="T5" fmla="*/ 144 h 192"/>
                <a:gd name="T6" fmla="*/ 0 w 4042"/>
                <a:gd name="T7" fmla="*/ 0 h 192"/>
                <a:gd name="T8" fmla="*/ 0 w 4042"/>
                <a:gd name="T9" fmla="*/ 156 h 192"/>
                <a:gd name="T10" fmla="*/ 0 w 4042"/>
                <a:gd name="T11" fmla="*/ 156 h 192"/>
              </a:gdLst>
              <a:ahLst/>
              <a:cxnLst>
                <a:cxn ang="0">
                  <a:pos x="T0" y="T1"/>
                </a:cxn>
                <a:cxn ang="0">
                  <a:pos x="T2" y="T3"/>
                </a:cxn>
                <a:cxn ang="0">
                  <a:pos x="T4" y="T5"/>
                </a:cxn>
                <a:cxn ang="0">
                  <a:pos x="T6" y="T7"/>
                </a:cxn>
                <a:cxn ang="0">
                  <a:pos x="T8" y="T9"/>
                </a:cxn>
                <a:cxn ang="0">
                  <a:pos x="T10" y="T11"/>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177163" name="Freeform 6"/>
            <p:cNvSpPr>
              <a:spLocks/>
            </p:cNvSpPr>
            <p:nvPr/>
          </p:nvSpPr>
          <p:spPr bwMode="hidden">
            <a:xfrm>
              <a:off x="4038" y="3577"/>
              <a:ext cx="1720" cy="65"/>
            </a:xfrm>
            <a:custGeom>
              <a:avLst/>
              <a:gdLst>
                <a:gd name="T0" fmla="*/ 1696 w 1722"/>
                <a:gd name="T1" fmla="*/ 53 h 66"/>
                <a:gd name="T2" fmla="*/ 1696 w 1722"/>
                <a:gd name="T3" fmla="*/ 47 h 66"/>
                <a:gd name="T4" fmla="*/ 0 w 1722"/>
                <a:gd name="T5" fmla="*/ 0 h 66"/>
                <a:gd name="T6" fmla="*/ 0 w 1722"/>
                <a:gd name="T7" fmla="*/ 35 h 66"/>
                <a:gd name="T8" fmla="*/ 1696 w 1722"/>
                <a:gd name="T9" fmla="*/ 53 h 66"/>
                <a:gd name="T10" fmla="*/ 1696 w 1722"/>
                <a:gd name="T11" fmla="*/ 53 h 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22" h="66">
                  <a:moveTo>
                    <a:pt x="1722" y="66"/>
                  </a:moveTo>
                  <a:lnTo>
                    <a:pt x="1722" y="60"/>
                  </a:lnTo>
                  <a:lnTo>
                    <a:pt x="0" y="0"/>
                  </a:lnTo>
                  <a:lnTo>
                    <a:pt x="0" y="48"/>
                  </a:lnTo>
                  <a:lnTo>
                    <a:pt x="1722" y="66"/>
                  </a:lnTo>
                  <a:close/>
                </a:path>
              </a:pathLst>
            </a:cu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49863" name="Freeform 7"/>
            <p:cNvSpPr>
              <a:spLocks/>
            </p:cNvSpPr>
            <p:nvPr/>
          </p:nvSpPr>
          <p:spPr bwMode="hidden">
            <a:xfrm>
              <a:off x="0" y="3726"/>
              <a:ext cx="4784" cy="329"/>
            </a:xfrm>
            <a:custGeom>
              <a:avLst/>
              <a:gdLst>
                <a:gd name="T0" fmla="*/ 0 w 4789"/>
                <a:gd name="T1" fmla="*/ 329 h 329"/>
                <a:gd name="T2" fmla="*/ 4789 w 4789"/>
                <a:gd name="T3" fmla="*/ 77 h 329"/>
                <a:gd name="T4" fmla="*/ 4789 w 4789"/>
                <a:gd name="T5" fmla="*/ 0 h 329"/>
                <a:gd name="T6" fmla="*/ 0 w 4789"/>
                <a:gd name="T7" fmla="*/ 107 h 329"/>
                <a:gd name="T8" fmla="*/ 0 w 4789"/>
                <a:gd name="T9" fmla="*/ 329 h 329"/>
                <a:gd name="T10" fmla="*/ 0 w 4789"/>
                <a:gd name="T11" fmla="*/ 329 h 329"/>
              </a:gdLst>
              <a:ahLst/>
              <a:cxnLst>
                <a:cxn ang="0">
                  <a:pos x="T0" y="T1"/>
                </a:cxn>
                <a:cxn ang="0">
                  <a:pos x="T2" y="T3"/>
                </a:cxn>
                <a:cxn ang="0">
                  <a:pos x="T4" y="T5"/>
                </a:cxn>
                <a:cxn ang="0">
                  <a:pos x="T6" y="T7"/>
                </a:cxn>
                <a:cxn ang="0">
                  <a:pos x="T8" y="T9"/>
                </a:cxn>
                <a:cxn ang="0">
                  <a:pos x="T10" y="T11"/>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a:noFill/>
            </a:ln>
            <a:effectLst/>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 uri="{AF507438-7753-43e0-B8FC-AC1667EBCBE1}">
                <a14:hiddenEffects xmlns="" xmlns:a14="http://schemas.microsoft.com/office/drawing/2010/main">
                  <a:effectLst>
                    <a:outerShdw blurRad="63500" dist="35921" dir="2700000" algn="ctr" rotWithShape="0">
                      <a:srgbClr val="808080"/>
                    </a:outerShdw>
                  </a:effectLst>
                </a14:hiddenEffects>
              </a:ext>
            </a:extLst>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177165" name="Freeform 8"/>
            <p:cNvSpPr>
              <a:spLocks/>
            </p:cNvSpPr>
            <p:nvPr/>
          </p:nvSpPr>
          <p:spPr bwMode="hidden">
            <a:xfrm>
              <a:off x="4784" y="3702"/>
              <a:ext cx="974" cy="101"/>
            </a:xfrm>
            <a:custGeom>
              <a:avLst/>
              <a:gdLst>
                <a:gd name="T0" fmla="*/ 962 w 975"/>
                <a:gd name="T1" fmla="*/ 48 h 101"/>
                <a:gd name="T2" fmla="*/ 962 w 975"/>
                <a:gd name="T3" fmla="*/ 0 h 101"/>
                <a:gd name="T4" fmla="*/ 0 w 975"/>
                <a:gd name="T5" fmla="*/ 24 h 101"/>
                <a:gd name="T6" fmla="*/ 0 w 975"/>
                <a:gd name="T7" fmla="*/ 101 h 101"/>
                <a:gd name="T8" fmla="*/ 962 w 975"/>
                <a:gd name="T9" fmla="*/ 48 h 101"/>
                <a:gd name="T10" fmla="*/ 962 w 975"/>
                <a:gd name="T11" fmla="*/ 48 h 10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75" h="101">
                  <a:moveTo>
                    <a:pt x="975" y="48"/>
                  </a:moveTo>
                  <a:lnTo>
                    <a:pt x="975" y="0"/>
                  </a:lnTo>
                  <a:lnTo>
                    <a:pt x="0" y="24"/>
                  </a:lnTo>
                  <a:lnTo>
                    <a:pt x="0" y="101"/>
                  </a:lnTo>
                  <a:lnTo>
                    <a:pt x="975" y="48"/>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77166" name="Freeform 9"/>
            <p:cNvSpPr>
              <a:spLocks/>
            </p:cNvSpPr>
            <p:nvPr/>
          </p:nvSpPr>
          <p:spPr bwMode="hidden">
            <a:xfrm>
              <a:off x="3619" y="3815"/>
              <a:ext cx="2139" cy="198"/>
            </a:xfrm>
            <a:custGeom>
              <a:avLst/>
              <a:gdLst>
                <a:gd name="T0" fmla="*/ 2115 w 2141"/>
                <a:gd name="T1" fmla="*/ 0 h 198"/>
                <a:gd name="T2" fmla="*/ 0 w 2141"/>
                <a:gd name="T3" fmla="*/ 156 h 198"/>
                <a:gd name="T4" fmla="*/ 0 w 2141"/>
                <a:gd name="T5" fmla="*/ 198 h 198"/>
                <a:gd name="T6" fmla="*/ 2115 w 2141"/>
                <a:gd name="T7" fmla="*/ 0 h 198"/>
                <a:gd name="T8" fmla="*/ 2115 w 2141"/>
                <a:gd name="T9" fmla="*/ 0 h 1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41" h="198">
                  <a:moveTo>
                    <a:pt x="2141" y="0"/>
                  </a:moveTo>
                  <a:lnTo>
                    <a:pt x="0" y="156"/>
                  </a:lnTo>
                  <a:lnTo>
                    <a:pt x="0" y="198"/>
                  </a:lnTo>
                  <a:lnTo>
                    <a:pt x="2141" y="0"/>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49866" name="Freeform 10"/>
            <p:cNvSpPr>
              <a:spLocks/>
            </p:cNvSpPr>
            <p:nvPr/>
          </p:nvSpPr>
          <p:spPr bwMode="hidden">
            <a:xfrm>
              <a:off x="0" y="3971"/>
              <a:ext cx="3619" cy="348"/>
            </a:xfrm>
            <a:custGeom>
              <a:avLst/>
              <a:gdLst>
                <a:gd name="T0" fmla="*/ 0 w 3623"/>
                <a:gd name="T1" fmla="*/ 348 h 348"/>
                <a:gd name="T2" fmla="*/ 311 w 3623"/>
                <a:gd name="T3" fmla="*/ 348 h 348"/>
                <a:gd name="T4" fmla="*/ 3623 w 3623"/>
                <a:gd name="T5" fmla="*/ 42 h 348"/>
                <a:gd name="T6" fmla="*/ 3623 w 3623"/>
                <a:gd name="T7" fmla="*/ 0 h 348"/>
                <a:gd name="T8" fmla="*/ 0 w 3623"/>
                <a:gd name="T9" fmla="*/ 264 h 348"/>
                <a:gd name="T10" fmla="*/ 0 w 3623"/>
                <a:gd name="T11" fmla="*/ 348 h 348"/>
                <a:gd name="T12" fmla="*/ 0 w 3623"/>
                <a:gd name="T13" fmla="*/ 348 h 348"/>
              </a:gdLst>
              <a:ahLst/>
              <a:cxnLst>
                <a:cxn ang="0">
                  <a:pos x="T0" y="T1"/>
                </a:cxn>
                <a:cxn ang="0">
                  <a:pos x="T2" y="T3"/>
                </a:cxn>
                <a:cxn ang="0">
                  <a:pos x="T4" y="T5"/>
                </a:cxn>
                <a:cxn ang="0">
                  <a:pos x="T6" y="T7"/>
                </a:cxn>
                <a:cxn ang="0">
                  <a:pos x="T8" y="T9"/>
                </a:cxn>
                <a:cxn ang="0">
                  <a:pos x="T10" y="T11"/>
                </a:cxn>
                <a:cxn ang="0">
                  <a:pos x="T12" y="T13"/>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177168" name="Freeform 11"/>
            <p:cNvSpPr>
              <a:spLocks/>
            </p:cNvSpPr>
            <p:nvPr/>
          </p:nvSpPr>
          <p:spPr bwMode="hidden">
            <a:xfrm>
              <a:off x="2097" y="4043"/>
              <a:ext cx="2514" cy="276"/>
            </a:xfrm>
            <a:custGeom>
              <a:avLst/>
              <a:gdLst>
                <a:gd name="T0" fmla="*/ 2143 w 2517"/>
                <a:gd name="T1" fmla="*/ 276 h 276"/>
                <a:gd name="T2" fmla="*/ 2478 w 2517"/>
                <a:gd name="T3" fmla="*/ 204 h 276"/>
                <a:gd name="T4" fmla="*/ 2221 w 2517"/>
                <a:gd name="T5" fmla="*/ 0 h 276"/>
                <a:gd name="T6" fmla="*/ 0 w 2517"/>
                <a:gd name="T7" fmla="*/ 276 h 276"/>
                <a:gd name="T8" fmla="*/ 2143 w 2517"/>
                <a:gd name="T9" fmla="*/ 276 h 276"/>
                <a:gd name="T10" fmla="*/ 2143 w 2517"/>
                <a:gd name="T11" fmla="*/ 276 h 27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7" h="276">
                  <a:moveTo>
                    <a:pt x="2182" y="276"/>
                  </a:moveTo>
                  <a:lnTo>
                    <a:pt x="2517" y="204"/>
                  </a:lnTo>
                  <a:lnTo>
                    <a:pt x="2260" y="0"/>
                  </a:lnTo>
                  <a:lnTo>
                    <a:pt x="0" y="276"/>
                  </a:lnTo>
                  <a:lnTo>
                    <a:pt x="2182" y="276"/>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49868" name="Freeform 12"/>
            <p:cNvSpPr>
              <a:spLocks/>
            </p:cNvSpPr>
            <p:nvPr/>
          </p:nvSpPr>
          <p:spPr bwMode="hidden">
            <a:xfrm>
              <a:off x="4354" y="3869"/>
              <a:ext cx="1404" cy="378"/>
            </a:xfrm>
            <a:custGeom>
              <a:avLst/>
              <a:gdLst>
                <a:gd name="T0" fmla="*/ 1405 w 1405"/>
                <a:gd name="T1" fmla="*/ 126 h 378"/>
                <a:gd name="T2" fmla="*/ 1405 w 1405"/>
                <a:gd name="T3" fmla="*/ 0 h 378"/>
                <a:gd name="T4" fmla="*/ 0 w 1405"/>
                <a:gd name="T5" fmla="*/ 174 h 378"/>
                <a:gd name="T6" fmla="*/ 257 w 1405"/>
                <a:gd name="T7" fmla="*/ 378 h 378"/>
                <a:gd name="T8" fmla="*/ 1405 w 1405"/>
                <a:gd name="T9" fmla="*/ 126 h 378"/>
                <a:gd name="T10" fmla="*/ 1405 w 1405"/>
                <a:gd name="T11" fmla="*/ 126 h 378"/>
              </a:gdLst>
              <a:ahLst/>
              <a:cxnLst>
                <a:cxn ang="0">
                  <a:pos x="T0" y="T1"/>
                </a:cxn>
                <a:cxn ang="0">
                  <a:pos x="T2" y="T3"/>
                </a:cxn>
                <a:cxn ang="0">
                  <a:pos x="T4" y="T5"/>
                </a:cxn>
                <a:cxn ang="0">
                  <a:pos x="T6" y="T7"/>
                </a:cxn>
                <a:cxn ang="0">
                  <a:pos x="T8" y="T9"/>
                </a:cxn>
                <a:cxn ang="0">
                  <a:pos x="T10" y="T11"/>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177170" name="Freeform 13"/>
            <p:cNvSpPr>
              <a:spLocks/>
            </p:cNvSpPr>
            <p:nvPr/>
          </p:nvSpPr>
          <p:spPr bwMode="hidden">
            <a:xfrm>
              <a:off x="5030" y="3151"/>
              <a:ext cx="728" cy="240"/>
            </a:xfrm>
            <a:custGeom>
              <a:avLst/>
              <a:gdLst>
                <a:gd name="T0" fmla="*/ 716 w 729"/>
                <a:gd name="T1" fmla="*/ 240 h 240"/>
                <a:gd name="T2" fmla="*/ 0 w 729"/>
                <a:gd name="T3" fmla="*/ 0 h 240"/>
                <a:gd name="T4" fmla="*/ 0 w 729"/>
                <a:gd name="T5" fmla="*/ 6 h 240"/>
                <a:gd name="T6" fmla="*/ 716 w 729"/>
                <a:gd name="T7" fmla="*/ 240 h 240"/>
                <a:gd name="T8" fmla="*/ 716 w 729"/>
                <a:gd name="T9" fmla="*/ 240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9" h="240">
                  <a:moveTo>
                    <a:pt x="729" y="240"/>
                  </a:moveTo>
                  <a:lnTo>
                    <a:pt x="0" y="0"/>
                  </a:lnTo>
                  <a:lnTo>
                    <a:pt x="0" y="6"/>
                  </a:lnTo>
                  <a:lnTo>
                    <a:pt x="729" y="240"/>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49870" name="Freeform 14"/>
            <p:cNvSpPr>
              <a:spLocks/>
            </p:cNvSpPr>
            <p:nvPr/>
          </p:nvSpPr>
          <p:spPr bwMode="hidden">
            <a:xfrm>
              <a:off x="0" y="1486"/>
              <a:ext cx="5030" cy="1671"/>
            </a:xfrm>
            <a:custGeom>
              <a:avLst/>
              <a:gdLst>
                <a:gd name="T0" fmla="*/ 0 w 5035"/>
                <a:gd name="T1" fmla="*/ 72 h 1672"/>
                <a:gd name="T2" fmla="*/ 5035 w 5035"/>
                <a:gd name="T3" fmla="*/ 1672 h 1672"/>
                <a:gd name="T4" fmla="*/ 5035 w 5035"/>
                <a:gd name="T5" fmla="*/ 1666 h 1672"/>
                <a:gd name="T6" fmla="*/ 0 w 5035"/>
                <a:gd name="T7" fmla="*/ 0 h 1672"/>
                <a:gd name="T8" fmla="*/ 0 w 5035"/>
                <a:gd name="T9" fmla="*/ 72 h 1672"/>
                <a:gd name="T10" fmla="*/ 0 w 5035"/>
                <a:gd name="T11" fmla="*/ 72 h 1672"/>
              </a:gdLst>
              <a:ahLst/>
              <a:cxnLst>
                <a:cxn ang="0">
                  <a:pos x="T0" y="T1"/>
                </a:cxn>
                <a:cxn ang="0">
                  <a:pos x="T2" y="T3"/>
                </a:cxn>
                <a:cxn ang="0">
                  <a:pos x="T4" y="T5"/>
                </a:cxn>
                <a:cxn ang="0">
                  <a:pos x="T6" y="T7"/>
                </a:cxn>
                <a:cxn ang="0">
                  <a:pos x="T8" y="T9"/>
                </a:cxn>
                <a:cxn ang="0">
                  <a:pos x="T10" y="T11"/>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177172" name="Freeform 15"/>
            <p:cNvSpPr>
              <a:spLocks/>
            </p:cNvSpPr>
            <p:nvPr/>
          </p:nvSpPr>
          <p:spPr bwMode="hidden">
            <a:xfrm>
              <a:off x="5030" y="3049"/>
              <a:ext cx="728" cy="318"/>
            </a:xfrm>
            <a:custGeom>
              <a:avLst/>
              <a:gdLst>
                <a:gd name="T0" fmla="*/ 716 w 729"/>
                <a:gd name="T1" fmla="*/ 318 h 318"/>
                <a:gd name="T2" fmla="*/ 716 w 729"/>
                <a:gd name="T3" fmla="*/ 312 h 318"/>
                <a:gd name="T4" fmla="*/ 0 w 729"/>
                <a:gd name="T5" fmla="*/ 0 h 318"/>
                <a:gd name="T6" fmla="*/ 0 w 729"/>
                <a:gd name="T7" fmla="*/ 54 h 318"/>
                <a:gd name="T8" fmla="*/ 716 w 729"/>
                <a:gd name="T9" fmla="*/ 318 h 318"/>
                <a:gd name="T10" fmla="*/ 716 w 729"/>
                <a:gd name="T11" fmla="*/ 318 h 3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29" h="318">
                  <a:moveTo>
                    <a:pt x="729" y="318"/>
                  </a:moveTo>
                  <a:lnTo>
                    <a:pt x="729" y="312"/>
                  </a:lnTo>
                  <a:lnTo>
                    <a:pt x="0" y="0"/>
                  </a:lnTo>
                  <a:lnTo>
                    <a:pt x="0" y="54"/>
                  </a:lnTo>
                  <a:lnTo>
                    <a:pt x="729" y="318"/>
                  </a:lnTo>
                  <a:close/>
                </a:path>
              </a:pathLst>
            </a:cu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49872" name="Freeform 16"/>
            <p:cNvSpPr>
              <a:spLocks/>
            </p:cNvSpPr>
            <p:nvPr/>
          </p:nvSpPr>
          <p:spPr bwMode="hidden">
            <a:xfrm>
              <a:off x="0" y="916"/>
              <a:ext cx="5030" cy="2187"/>
            </a:xfrm>
            <a:custGeom>
              <a:avLst/>
              <a:gdLst>
                <a:gd name="T0" fmla="*/ 0 w 5035"/>
                <a:gd name="T1" fmla="*/ 396 h 2188"/>
                <a:gd name="T2" fmla="*/ 5035 w 5035"/>
                <a:gd name="T3" fmla="*/ 2188 h 2188"/>
                <a:gd name="T4" fmla="*/ 5035 w 5035"/>
                <a:gd name="T5" fmla="*/ 2134 h 2188"/>
                <a:gd name="T6" fmla="*/ 0 w 5035"/>
                <a:gd name="T7" fmla="*/ 0 h 2188"/>
                <a:gd name="T8" fmla="*/ 0 w 5035"/>
                <a:gd name="T9" fmla="*/ 396 h 2188"/>
                <a:gd name="T10" fmla="*/ 0 w 5035"/>
                <a:gd name="T11" fmla="*/ 396 h 2188"/>
              </a:gdLst>
              <a:ahLst/>
              <a:cxnLst>
                <a:cxn ang="0">
                  <a:pos x="T0" y="T1"/>
                </a:cxn>
                <a:cxn ang="0">
                  <a:pos x="T2" y="T3"/>
                </a:cxn>
                <a:cxn ang="0">
                  <a:pos x="T4" y="T5"/>
                </a:cxn>
                <a:cxn ang="0">
                  <a:pos x="T6" y="T7"/>
                </a:cxn>
                <a:cxn ang="0">
                  <a:pos x="T8" y="T9"/>
                </a:cxn>
                <a:cxn ang="0">
                  <a:pos x="T10" y="T11"/>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249873" name="Freeform 17"/>
            <p:cNvSpPr>
              <a:spLocks/>
            </p:cNvSpPr>
            <p:nvPr/>
          </p:nvSpPr>
          <p:spPr bwMode="hidden">
            <a:xfrm>
              <a:off x="2294" y="0"/>
              <a:ext cx="3159" cy="2725"/>
            </a:xfrm>
            <a:custGeom>
              <a:avLst/>
              <a:gdLst>
                <a:gd name="T0" fmla="*/ 0 w 3163"/>
                <a:gd name="T1" fmla="*/ 0 h 2727"/>
                <a:gd name="T2" fmla="*/ 3145 w 3163"/>
                <a:gd name="T3" fmla="*/ 2727 h 2727"/>
                <a:gd name="T4" fmla="*/ 3163 w 3163"/>
                <a:gd name="T5" fmla="*/ 2704 h 2727"/>
                <a:gd name="T6" fmla="*/ 102 w 3163"/>
                <a:gd name="T7" fmla="*/ 0 h 2727"/>
                <a:gd name="T8" fmla="*/ 0 w 3163"/>
                <a:gd name="T9" fmla="*/ 0 h 2727"/>
                <a:gd name="T10" fmla="*/ 0 w 3163"/>
                <a:gd name="T11" fmla="*/ 0 h 2727"/>
              </a:gdLst>
              <a:ahLst/>
              <a:cxnLst>
                <a:cxn ang="0">
                  <a:pos x="T0" y="T1"/>
                </a:cxn>
                <a:cxn ang="0">
                  <a:pos x="T2" y="T3"/>
                </a:cxn>
                <a:cxn ang="0">
                  <a:pos x="T4" y="T5"/>
                </a:cxn>
                <a:cxn ang="0">
                  <a:pos x="T6" y="T7"/>
                </a:cxn>
                <a:cxn ang="0">
                  <a:pos x="T8" y="T9"/>
                </a:cxn>
                <a:cxn ang="0">
                  <a:pos x="T10" y="T11"/>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249874" name="Freeform 18"/>
            <p:cNvSpPr>
              <a:spLocks/>
            </p:cNvSpPr>
            <p:nvPr/>
          </p:nvSpPr>
          <p:spPr bwMode="hidden">
            <a:xfrm>
              <a:off x="5435" y="2702"/>
              <a:ext cx="323" cy="299"/>
            </a:xfrm>
            <a:custGeom>
              <a:avLst/>
              <a:gdLst>
                <a:gd name="T0" fmla="*/ 323 w 323"/>
                <a:gd name="T1" fmla="*/ 299 h 299"/>
                <a:gd name="T2" fmla="*/ 323 w 323"/>
                <a:gd name="T3" fmla="*/ 263 h 299"/>
                <a:gd name="T4" fmla="*/ 18 w 323"/>
                <a:gd name="T5" fmla="*/ 0 h 299"/>
                <a:gd name="T6" fmla="*/ 0 w 323"/>
                <a:gd name="T7" fmla="*/ 23 h 299"/>
                <a:gd name="T8" fmla="*/ 323 w 323"/>
                <a:gd name="T9" fmla="*/ 299 h 299"/>
                <a:gd name="T10" fmla="*/ 323 w 323"/>
                <a:gd name="T11" fmla="*/ 299 h 299"/>
              </a:gdLst>
              <a:ahLst/>
              <a:cxnLst>
                <a:cxn ang="0">
                  <a:pos x="T0" y="T1"/>
                </a:cxn>
                <a:cxn ang="0">
                  <a:pos x="T2" y="T3"/>
                </a:cxn>
                <a:cxn ang="0">
                  <a:pos x="T4" y="T5"/>
                </a:cxn>
                <a:cxn ang="0">
                  <a:pos x="T6" y="T7"/>
                </a:cxn>
                <a:cxn ang="0">
                  <a:pos x="T8" y="T9"/>
                </a:cxn>
                <a:cxn ang="0">
                  <a:pos x="T10" y="T11"/>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177176" name="Freeform 19"/>
            <p:cNvSpPr>
              <a:spLocks/>
            </p:cNvSpPr>
            <p:nvPr/>
          </p:nvSpPr>
          <p:spPr bwMode="hidden">
            <a:xfrm>
              <a:off x="5477" y="2588"/>
              <a:ext cx="281" cy="335"/>
            </a:xfrm>
            <a:custGeom>
              <a:avLst/>
              <a:gdLst>
                <a:gd name="T0" fmla="*/ 281 w 281"/>
                <a:gd name="T1" fmla="*/ 335 h 335"/>
                <a:gd name="T2" fmla="*/ 281 w 281"/>
                <a:gd name="T3" fmla="*/ 173 h 335"/>
                <a:gd name="T4" fmla="*/ 96 w 281"/>
                <a:gd name="T5" fmla="*/ 0 h 335"/>
                <a:gd name="T6" fmla="*/ 0 w 281"/>
                <a:gd name="T7" fmla="*/ 90 h 335"/>
                <a:gd name="T8" fmla="*/ 281 w 281"/>
                <a:gd name="T9" fmla="*/ 335 h 335"/>
                <a:gd name="T10" fmla="*/ 281 w 281"/>
                <a:gd name="T11" fmla="*/ 335 h 3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1" h="335">
                  <a:moveTo>
                    <a:pt x="281" y="335"/>
                  </a:moveTo>
                  <a:lnTo>
                    <a:pt x="281" y="173"/>
                  </a:lnTo>
                  <a:lnTo>
                    <a:pt x="96" y="0"/>
                  </a:lnTo>
                  <a:lnTo>
                    <a:pt x="0" y="90"/>
                  </a:lnTo>
                  <a:lnTo>
                    <a:pt x="281" y="335"/>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49876" name="Freeform 20"/>
            <p:cNvSpPr>
              <a:spLocks/>
            </p:cNvSpPr>
            <p:nvPr/>
          </p:nvSpPr>
          <p:spPr bwMode="hidden">
            <a:xfrm>
              <a:off x="2454" y="0"/>
              <a:ext cx="3119" cy="2678"/>
            </a:xfrm>
            <a:custGeom>
              <a:avLst/>
              <a:gdLst>
                <a:gd name="T0" fmla="*/ 0 w 3122"/>
                <a:gd name="T1" fmla="*/ 0 h 2680"/>
                <a:gd name="T2" fmla="*/ 3026 w 3122"/>
                <a:gd name="T3" fmla="*/ 2680 h 2680"/>
                <a:gd name="T4" fmla="*/ 3122 w 3122"/>
                <a:gd name="T5" fmla="*/ 2590 h 2680"/>
                <a:gd name="T6" fmla="*/ 383 w 3122"/>
                <a:gd name="T7" fmla="*/ 0 h 2680"/>
                <a:gd name="T8" fmla="*/ 0 w 3122"/>
                <a:gd name="T9" fmla="*/ 0 h 2680"/>
                <a:gd name="T10" fmla="*/ 0 w 3122"/>
                <a:gd name="T11" fmla="*/ 0 h 2680"/>
              </a:gdLst>
              <a:ahLst/>
              <a:cxnLst>
                <a:cxn ang="0">
                  <a:pos x="T0" y="T1"/>
                </a:cxn>
                <a:cxn ang="0">
                  <a:pos x="T2" y="T3"/>
                </a:cxn>
                <a:cxn ang="0">
                  <a:pos x="T4" y="T5"/>
                </a:cxn>
                <a:cxn ang="0">
                  <a:pos x="T6" y="T7"/>
                </a:cxn>
                <a:cxn ang="0">
                  <a:pos x="T8" y="T9"/>
                </a:cxn>
                <a:cxn ang="0">
                  <a:pos x="T10" y="T11"/>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177178" name="Freeform 21"/>
            <p:cNvSpPr>
              <a:spLocks/>
            </p:cNvSpPr>
            <p:nvPr/>
          </p:nvSpPr>
          <p:spPr bwMode="hidden">
            <a:xfrm>
              <a:off x="5626" y="2534"/>
              <a:ext cx="132" cy="132"/>
            </a:xfrm>
            <a:custGeom>
              <a:avLst/>
              <a:gdLst>
                <a:gd name="T0" fmla="*/ 132 w 132"/>
                <a:gd name="T1" fmla="*/ 132 h 132"/>
                <a:gd name="T2" fmla="*/ 0 w 132"/>
                <a:gd name="T3" fmla="*/ 0 h 132"/>
                <a:gd name="T4" fmla="*/ 0 w 132"/>
                <a:gd name="T5" fmla="*/ 0 h 132"/>
                <a:gd name="T6" fmla="*/ 132 w 132"/>
                <a:gd name="T7" fmla="*/ 132 h 132"/>
                <a:gd name="T8" fmla="*/ 132 w 132"/>
                <a:gd name="T9" fmla="*/ 132 h 1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2" h="132">
                  <a:moveTo>
                    <a:pt x="132" y="132"/>
                  </a:moveTo>
                  <a:lnTo>
                    <a:pt x="0" y="0"/>
                  </a:lnTo>
                  <a:lnTo>
                    <a:pt x="132" y="132"/>
                  </a:lnTo>
                  <a:close/>
                </a:path>
              </a:pathLst>
            </a:custGeom>
            <a:solidFill>
              <a:srgbClr val="FF9999"/>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49878" name="Freeform 22"/>
            <p:cNvSpPr>
              <a:spLocks/>
            </p:cNvSpPr>
            <p:nvPr/>
          </p:nvSpPr>
          <p:spPr bwMode="hidden">
            <a:xfrm>
              <a:off x="3112" y="0"/>
              <a:ext cx="2514" cy="2534"/>
            </a:xfrm>
            <a:custGeom>
              <a:avLst/>
              <a:gdLst>
                <a:gd name="T0" fmla="*/ 0 w 2517"/>
                <a:gd name="T1" fmla="*/ 0 h 2536"/>
                <a:gd name="T2" fmla="*/ 2517 w 2517"/>
                <a:gd name="T3" fmla="*/ 2536 h 2536"/>
                <a:gd name="T4" fmla="*/ 2517 w 2517"/>
                <a:gd name="T5" fmla="*/ 2536 h 2536"/>
                <a:gd name="T6" fmla="*/ 66 w 2517"/>
                <a:gd name="T7" fmla="*/ 0 h 2536"/>
                <a:gd name="T8" fmla="*/ 0 w 2517"/>
                <a:gd name="T9" fmla="*/ 0 h 2536"/>
                <a:gd name="T10" fmla="*/ 0 w 2517"/>
                <a:gd name="T11" fmla="*/ 0 h 2536"/>
              </a:gdLst>
              <a:ahLst/>
              <a:cxnLst>
                <a:cxn ang="0">
                  <a:pos x="T0" y="T1"/>
                </a:cxn>
                <a:cxn ang="0">
                  <a:pos x="T2" y="T3"/>
                </a:cxn>
                <a:cxn ang="0">
                  <a:pos x="T4" y="T5"/>
                </a:cxn>
                <a:cxn ang="0">
                  <a:pos x="T6" y="T7"/>
                </a:cxn>
                <a:cxn ang="0">
                  <a:pos x="T8" y="T9"/>
                </a:cxn>
                <a:cxn ang="0">
                  <a:pos x="T10" y="T11"/>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249879" name="Freeform 23"/>
            <p:cNvSpPr>
              <a:spLocks/>
            </p:cNvSpPr>
            <p:nvPr/>
          </p:nvSpPr>
          <p:spPr bwMode="hidden">
            <a:xfrm>
              <a:off x="3488" y="0"/>
              <a:ext cx="2198" cy="2480"/>
            </a:xfrm>
            <a:custGeom>
              <a:avLst/>
              <a:gdLst>
                <a:gd name="T0" fmla="*/ 0 w 2200"/>
                <a:gd name="T1" fmla="*/ 0 h 2482"/>
                <a:gd name="T2" fmla="*/ 2188 w 2200"/>
                <a:gd name="T3" fmla="*/ 2482 h 2482"/>
                <a:gd name="T4" fmla="*/ 2200 w 2200"/>
                <a:gd name="T5" fmla="*/ 2476 h 2482"/>
                <a:gd name="T6" fmla="*/ 317 w 2200"/>
                <a:gd name="T7" fmla="*/ 0 h 2482"/>
                <a:gd name="T8" fmla="*/ 0 w 2200"/>
                <a:gd name="T9" fmla="*/ 0 h 2482"/>
                <a:gd name="T10" fmla="*/ 0 w 2200"/>
                <a:gd name="T11" fmla="*/ 0 h 2482"/>
              </a:gdLst>
              <a:ahLst/>
              <a:cxnLst>
                <a:cxn ang="0">
                  <a:pos x="T0" y="T1"/>
                </a:cxn>
                <a:cxn ang="0">
                  <a:pos x="T2" y="T3"/>
                </a:cxn>
                <a:cxn ang="0">
                  <a:pos x="T4" y="T5"/>
                </a:cxn>
                <a:cxn ang="0">
                  <a:pos x="T6" y="T7"/>
                </a:cxn>
                <a:cxn ang="0">
                  <a:pos x="T8" y="T9"/>
                </a:cxn>
                <a:cxn ang="0">
                  <a:pos x="T10" y="T11"/>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a:noFill/>
            </a:ln>
            <a:effectLst/>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 uri="{AF507438-7753-43e0-B8FC-AC1667EBCBE1}">
                <a14:hiddenEffects xmlns="" xmlns:a14="http://schemas.microsoft.com/office/drawing/2010/main">
                  <a:effectLst>
                    <a:outerShdw blurRad="63500" dist="35921" dir="2700000" algn="ctr" rotWithShape="0">
                      <a:srgbClr val="808080"/>
                    </a:outerShdw>
                  </a:effectLst>
                </a14:hiddenEffects>
              </a:ext>
            </a:extLst>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249880" name="Freeform 24"/>
            <p:cNvSpPr>
              <a:spLocks/>
            </p:cNvSpPr>
            <p:nvPr/>
          </p:nvSpPr>
          <p:spPr bwMode="hidden">
            <a:xfrm>
              <a:off x="5674" y="2474"/>
              <a:ext cx="84" cy="96"/>
            </a:xfrm>
            <a:custGeom>
              <a:avLst/>
              <a:gdLst>
                <a:gd name="T0" fmla="*/ 84 w 84"/>
                <a:gd name="T1" fmla="*/ 96 h 96"/>
                <a:gd name="T2" fmla="*/ 84 w 84"/>
                <a:gd name="T3" fmla="*/ 90 h 96"/>
                <a:gd name="T4" fmla="*/ 12 w 84"/>
                <a:gd name="T5" fmla="*/ 0 h 96"/>
                <a:gd name="T6" fmla="*/ 0 w 84"/>
                <a:gd name="T7" fmla="*/ 6 h 96"/>
                <a:gd name="T8" fmla="*/ 84 w 84"/>
                <a:gd name="T9" fmla="*/ 96 h 96"/>
                <a:gd name="T10" fmla="*/ 84 w 84"/>
                <a:gd name="T11" fmla="*/ 96 h 96"/>
              </a:gdLst>
              <a:ahLst/>
              <a:cxnLst>
                <a:cxn ang="0">
                  <a:pos x="T0" y="T1"/>
                </a:cxn>
                <a:cxn ang="0">
                  <a:pos x="T2" y="T3"/>
                </a:cxn>
                <a:cxn ang="0">
                  <a:pos x="T4" y="T5"/>
                </a:cxn>
                <a:cxn ang="0">
                  <a:pos x="T6" y="T7"/>
                </a:cxn>
                <a:cxn ang="0">
                  <a:pos x="T8" y="T9"/>
                </a:cxn>
                <a:cxn ang="0">
                  <a:pos x="T10" y="T11"/>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177182" name="Freeform 25"/>
            <p:cNvSpPr>
              <a:spLocks/>
            </p:cNvSpPr>
            <p:nvPr/>
          </p:nvSpPr>
          <p:spPr bwMode="hidden">
            <a:xfrm>
              <a:off x="5603" y="850"/>
              <a:ext cx="155" cy="516"/>
            </a:xfrm>
            <a:custGeom>
              <a:avLst/>
              <a:gdLst>
                <a:gd name="T0" fmla="*/ 155 w 155"/>
                <a:gd name="T1" fmla="*/ 516 h 516"/>
                <a:gd name="T2" fmla="*/ 155 w 155"/>
                <a:gd name="T3" fmla="*/ 204 h 516"/>
                <a:gd name="T4" fmla="*/ 77 w 155"/>
                <a:gd name="T5" fmla="*/ 0 h 516"/>
                <a:gd name="T6" fmla="*/ 0 w 155"/>
                <a:gd name="T7" fmla="*/ 192 h 516"/>
                <a:gd name="T8" fmla="*/ 155 w 155"/>
                <a:gd name="T9" fmla="*/ 516 h 516"/>
                <a:gd name="T10" fmla="*/ 155 w 155"/>
                <a:gd name="T11" fmla="*/ 516 h 5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5" h="516">
                  <a:moveTo>
                    <a:pt x="155" y="516"/>
                  </a:moveTo>
                  <a:lnTo>
                    <a:pt x="155" y="204"/>
                  </a:lnTo>
                  <a:lnTo>
                    <a:pt x="77" y="0"/>
                  </a:lnTo>
                  <a:lnTo>
                    <a:pt x="0" y="192"/>
                  </a:lnTo>
                  <a:lnTo>
                    <a:pt x="155" y="516"/>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49882" name="Freeform 26"/>
            <p:cNvSpPr>
              <a:spLocks/>
            </p:cNvSpPr>
            <p:nvPr/>
          </p:nvSpPr>
          <p:spPr bwMode="hidden">
            <a:xfrm>
              <a:off x="5107" y="0"/>
              <a:ext cx="573" cy="1042"/>
            </a:xfrm>
            <a:custGeom>
              <a:avLst/>
              <a:gdLst>
                <a:gd name="T0" fmla="*/ 0 w 574"/>
                <a:gd name="T1" fmla="*/ 0 h 1043"/>
                <a:gd name="T2" fmla="*/ 497 w 574"/>
                <a:gd name="T3" fmla="*/ 1043 h 1043"/>
                <a:gd name="T4" fmla="*/ 574 w 574"/>
                <a:gd name="T5" fmla="*/ 851 h 1043"/>
                <a:gd name="T6" fmla="*/ 251 w 574"/>
                <a:gd name="T7" fmla="*/ 0 h 1043"/>
                <a:gd name="T8" fmla="*/ 0 w 574"/>
                <a:gd name="T9" fmla="*/ 0 h 1043"/>
                <a:gd name="T10" fmla="*/ 0 w 574"/>
                <a:gd name="T11" fmla="*/ 0 h 1043"/>
              </a:gdLst>
              <a:ahLst/>
              <a:cxnLst>
                <a:cxn ang="0">
                  <a:pos x="T0" y="T1"/>
                </a:cxn>
                <a:cxn ang="0">
                  <a:pos x="T2" y="T3"/>
                </a:cxn>
                <a:cxn ang="0">
                  <a:pos x="T4" y="T5"/>
                </a:cxn>
                <a:cxn ang="0">
                  <a:pos x="T6" y="T7"/>
                </a:cxn>
                <a:cxn ang="0">
                  <a:pos x="T8" y="T9"/>
                </a:cxn>
                <a:cxn ang="0">
                  <a:pos x="T10" y="T11"/>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249883" name="Freeform 27"/>
            <p:cNvSpPr>
              <a:spLocks/>
            </p:cNvSpPr>
            <p:nvPr/>
          </p:nvSpPr>
          <p:spPr bwMode="hidden">
            <a:xfrm>
              <a:off x="5411" y="0"/>
              <a:ext cx="341" cy="796"/>
            </a:xfrm>
            <a:custGeom>
              <a:avLst/>
              <a:gdLst>
                <a:gd name="T0" fmla="*/ 144 w 341"/>
                <a:gd name="T1" fmla="*/ 0 h 797"/>
                <a:gd name="T2" fmla="*/ 0 w 341"/>
                <a:gd name="T3" fmla="*/ 0 h 797"/>
                <a:gd name="T4" fmla="*/ 287 w 341"/>
                <a:gd name="T5" fmla="*/ 797 h 797"/>
                <a:gd name="T6" fmla="*/ 341 w 341"/>
                <a:gd name="T7" fmla="*/ 653 h 797"/>
                <a:gd name="T8" fmla="*/ 144 w 341"/>
                <a:gd name="T9" fmla="*/ 0 h 797"/>
                <a:gd name="T10" fmla="*/ 144 w 341"/>
                <a:gd name="T11" fmla="*/ 0 h 797"/>
              </a:gdLst>
              <a:ahLst/>
              <a:cxnLst>
                <a:cxn ang="0">
                  <a:pos x="T0" y="T1"/>
                </a:cxn>
                <a:cxn ang="0">
                  <a:pos x="T2" y="T3"/>
                </a:cxn>
                <a:cxn ang="0">
                  <a:pos x="T4" y="T5"/>
                </a:cxn>
                <a:cxn ang="0">
                  <a:pos x="T6" y="T7"/>
                </a:cxn>
                <a:cxn ang="0">
                  <a:pos x="T8" y="T9"/>
                </a:cxn>
                <a:cxn ang="0">
                  <a:pos x="T10" y="T11"/>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177185" name="Freeform 28"/>
            <p:cNvSpPr>
              <a:spLocks/>
            </p:cNvSpPr>
            <p:nvPr/>
          </p:nvSpPr>
          <p:spPr bwMode="hidden">
            <a:xfrm>
              <a:off x="5698" y="653"/>
              <a:ext cx="60" cy="311"/>
            </a:xfrm>
            <a:custGeom>
              <a:avLst/>
              <a:gdLst>
                <a:gd name="T0" fmla="*/ 0 w 60"/>
                <a:gd name="T1" fmla="*/ 144 h 312"/>
                <a:gd name="T2" fmla="*/ 60 w 60"/>
                <a:gd name="T3" fmla="*/ 299 h 312"/>
                <a:gd name="T4" fmla="*/ 60 w 60"/>
                <a:gd name="T5" fmla="*/ 6 h 312"/>
                <a:gd name="T6" fmla="*/ 54 w 60"/>
                <a:gd name="T7" fmla="*/ 0 h 312"/>
                <a:gd name="T8" fmla="*/ 0 w 60"/>
                <a:gd name="T9" fmla="*/ 144 h 312"/>
                <a:gd name="T10" fmla="*/ 0 w 60"/>
                <a:gd name="T11" fmla="*/ 144 h 3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 h="312">
                  <a:moveTo>
                    <a:pt x="0" y="144"/>
                  </a:moveTo>
                  <a:lnTo>
                    <a:pt x="60" y="312"/>
                  </a:lnTo>
                  <a:lnTo>
                    <a:pt x="60" y="6"/>
                  </a:lnTo>
                  <a:lnTo>
                    <a:pt x="54" y="0"/>
                  </a:lnTo>
                  <a:lnTo>
                    <a:pt x="0" y="144"/>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49885" name="Freeform 29"/>
            <p:cNvSpPr>
              <a:spLocks/>
            </p:cNvSpPr>
            <p:nvPr/>
          </p:nvSpPr>
          <p:spPr bwMode="hidden">
            <a:xfrm>
              <a:off x="2" y="1601"/>
              <a:ext cx="5752" cy="1864"/>
            </a:xfrm>
            <a:custGeom>
              <a:avLst/>
              <a:gdLst>
                <a:gd name="T0" fmla="*/ 0 w 5740"/>
                <a:gd name="T1" fmla="*/ 371 h 1864"/>
                <a:gd name="T2" fmla="*/ 5740 w 5740"/>
                <a:gd name="T3" fmla="*/ 1864 h 1864"/>
                <a:gd name="T4" fmla="*/ 5740 w 5740"/>
                <a:gd name="T5" fmla="*/ 1834 h 1864"/>
                <a:gd name="T6" fmla="*/ 0 w 5740"/>
                <a:gd name="T7" fmla="*/ 0 h 1864"/>
                <a:gd name="T8" fmla="*/ 0 w 5740"/>
                <a:gd name="T9" fmla="*/ 371 h 1864"/>
                <a:gd name="T10" fmla="*/ 0 w 5740"/>
                <a:gd name="T11" fmla="*/ 371 h 1864"/>
              </a:gdLst>
              <a:ahLst/>
              <a:cxnLst>
                <a:cxn ang="0">
                  <a:pos x="T0" y="T1"/>
                </a:cxn>
                <a:cxn ang="0">
                  <a:pos x="T2" y="T3"/>
                </a:cxn>
                <a:cxn ang="0">
                  <a:pos x="T4" y="T5"/>
                </a:cxn>
                <a:cxn ang="0">
                  <a:pos x="T6" y="T7"/>
                </a:cxn>
                <a:cxn ang="0">
                  <a:pos x="T8" y="T9"/>
                </a:cxn>
                <a:cxn ang="0">
                  <a:pos x="T10" y="T1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177187" name="Freeform 30"/>
            <p:cNvSpPr>
              <a:spLocks/>
            </p:cNvSpPr>
            <p:nvPr/>
          </p:nvSpPr>
          <p:spPr bwMode="hidden">
            <a:xfrm>
              <a:off x="5754" y="3483"/>
              <a:ext cx="6" cy="6"/>
            </a:xfrm>
            <a:custGeom>
              <a:avLst/>
              <a:gdLst>
                <a:gd name="T0" fmla="*/ 6 w 6"/>
                <a:gd name="T1" fmla="*/ 6 h 6"/>
                <a:gd name="T2" fmla="*/ 0 w 6"/>
                <a:gd name="T3" fmla="*/ 0 h 6"/>
                <a:gd name="T4" fmla="*/ 0 w 6"/>
                <a:gd name="T5" fmla="*/ 6 h 6"/>
                <a:gd name="T6" fmla="*/ 6 w 6"/>
                <a:gd name="T7" fmla="*/ 6 h 6"/>
                <a:gd name="T8" fmla="*/ 6 w 6"/>
                <a:gd name="T9" fmla="*/ 6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6">
                  <a:moveTo>
                    <a:pt x="6" y="6"/>
                  </a:moveTo>
                  <a:lnTo>
                    <a:pt x="0" y="0"/>
                  </a:lnTo>
                  <a:lnTo>
                    <a:pt x="0" y="6"/>
                  </a:lnTo>
                  <a:lnTo>
                    <a:pt x="6" y="6"/>
                  </a:lnTo>
                  <a:close/>
                </a:path>
              </a:pathLst>
            </a:custGeom>
            <a:solidFill>
              <a:srgbClr val="18FF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49887" name="Freeform 31"/>
            <p:cNvSpPr>
              <a:spLocks/>
            </p:cNvSpPr>
            <p:nvPr/>
          </p:nvSpPr>
          <p:spPr bwMode="hidden">
            <a:xfrm>
              <a:off x="2" y="2152"/>
              <a:ext cx="5752" cy="1337"/>
            </a:xfrm>
            <a:custGeom>
              <a:avLst/>
              <a:gdLst>
                <a:gd name="T0" fmla="*/ 0 w 5740"/>
                <a:gd name="T1" fmla="*/ 366 h 1337"/>
                <a:gd name="T2" fmla="*/ 5740 w 5740"/>
                <a:gd name="T3" fmla="*/ 1337 h 1337"/>
                <a:gd name="T4" fmla="*/ 5740 w 5740"/>
                <a:gd name="T5" fmla="*/ 1331 h 1337"/>
                <a:gd name="T6" fmla="*/ 0 w 5740"/>
                <a:gd name="T7" fmla="*/ 0 h 1337"/>
                <a:gd name="T8" fmla="*/ 0 w 5740"/>
                <a:gd name="T9" fmla="*/ 366 h 1337"/>
                <a:gd name="T10" fmla="*/ 0 w 5740"/>
                <a:gd name="T11" fmla="*/ 366 h 1337"/>
              </a:gdLst>
              <a:ahLst/>
              <a:cxnLst>
                <a:cxn ang="0">
                  <a:pos x="T0" y="T1"/>
                </a:cxn>
                <a:cxn ang="0">
                  <a:pos x="T2" y="T3"/>
                </a:cxn>
                <a:cxn ang="0">
                  <a:pos x="T4" y="T5"/>
                </a:cxn>
                <a:cxn ang="0">
                  <a:pos x="T6" y="T7"/>
                </a:cxn>
                <a:cxn ang="0">
                  <a:pos x="T8" y="T9"/>
                </a:cxn>
                <a:cxn ang="0">
                  <a:pos x="T10" y="T11"/>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249888" name="Freeform 32"/>
            <p:cNvSpPr>
              <a:spLocks/>
            </p:cNvSpPr>
            <p:nvPr/>
          </p:nvSpPr>
          <p:spPr bwMode="hidden">
            <a:xfrm>
              <a:off x="2" y="3177"/>
              <a:ext cx="5752" cy="414"/>
            </a:xfrm>
            <a:custGeom>
              <a:avLst/>
              <a:gdLst>
                <a:gd name="T0" fmla="*/ 0 w 5740"/>
                <a:gd name="T1" fmla="*/ 48 h 414"/>
                <a:gd name="T2" fmla="*/ 5740 w 5740"/>
                <a:gd name="T3" fmla="*/ 414 h 414"/>
                <a:gd name="T4" fmla="*/ 5740 w 5740"/>
                <a:gd name="T5" fmla="*/ 402 h 414"/>
                <a:gd name="T6" fmla="*/ 0 w 5740"/>
                <a:gd name="T7" fmla="*/ 0 h 414"/>
                <a:gd name="T8" fmla="*/ 0 w 5740"/>
                <a:gd name="T9" fmla="*/ 48 h 414"/>
                <a:gd name="T10" fmla="*/ 0 w 5740"/>
                <a:gd name="T11" fmla="*/ 48 h 414"/>
              </a:gdLst>
              <a:ahLst/>
              <a:cxnLst>
                <a:cxn ang="0">
                  <a:pos x="T0" y="T1"/>
                </a:cxn>
                <a:cxn ang="0">
                  <a:pos x="T2" y="T3"/>
                </a:cxn>
                <a:cxn ang="0">
                  <a:pos x="T4" y="T5"/>
                </a:cxn>
                <a:cxn ang="0">
                  <a:pos x="T6" y="T7"/>
                </a:cxn>
                <a:cxn ang="0">
                  <a:pos x="T8" y="T9"/>
                </a:cxn>
                <a:cxn ang="0">
                  <a:pos x="T10" y="T11"/>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249889" name="Freeform 33"/>
            <p:cNvSpPr>
              <a:spLocks/>
            </p:cNvSpPr>
            <p:nvPr/>
          </p:nvSpPr>
          <p:spPr bwMode="hidden">
            <a:xfrm>
              <a:off x="1297" y="0"/>
              <a:ext cx="4457" cy="3177"/>
            </a:xfrm>
            <a:custGeom>
              <a:avLst/>
              <a:gdLst>
                <a:gd name="T0" fmla="*/ 0 w 4448"/>
                <a:gd name="T1" fmla="*/ 0 h 3177"/>
                <a:gd name="T2" fmla="*/ 4448 w 4448"/>
                <a:gd name="T3" fmla="*/ 3177 h 3177"/>
                <a:gd name="T4" fmla="*/ 4448 w 4448"/>
                <a:gd name="T5" fmla="*/ 3153 h 3177"/>
                <a:gd name="T6" fmla="*/ 125 w 4448"/>
                <a:gd name="T7" fmla="*/ 0 h 3177"/>
                <a:gd name="T8" fmla="*/ 0 w 4448"/>
                <a:gd name="T9" fmla="*/ 0 h 3177"/>
                <a:gd name="T10" fmla="*/ 0 w 4448"/>
                <a:gd name="T11" fmla="*/ 0 h 3177"/>
              </a:gdLst>
              <a:ahLst/>
              <a:cxnLst>
                <a:cxn ang="0">
                  <a:pos x="T0" y="T1"/>
                </a:cxn>
                <a:cxn ang="0">
                  <a:pos x="T2" y="T3"/>
                </a:cxn>
                <a:cxn ang="0">
                  <a:pos x="T4" y="T5"/>
                </a:cxn>
                <a:cxn ang="0">
                  <a:pos x="T6" y="T7"/>
                </a:cxn>
                <a:cxn ang="0">
                  <a:pos x="T8" y="T9"/>
                </a:cxn>
                <a:cxn ang="0">
                  <a:pos x="T10" y="T11"/>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249890" name="Freeform 34"/>
            <p:cNvSpPr>
              <a:spLocks/>
            </p:cNvSpPr>
            <p:nvPr/>
          </p:nvSpPr>
          <p:spPr bwMode="hidden">
            <a:xfrm>
              <a:off x="3321" y="0"/>
              <a:ext cx="2433" cy="2614"/>
            </a:xfrm>
            <a:custGeom>
              <a:avLst/>
              <a:gdLst>
                <a:gd name="T0" fmla="*/ 0 w 2428"/>
                <a:gd name="T1" fmla="*/ 0 h 2614"/>
                <a:gd name="T2" fmla="*/ 2428 w 2428"/>
                <a:gd name="T3" fmla="*/ 2614 h 2614"/>
                <a:gd name="T4" fmla="*/ 2428 w 2428"/>
                <a:gd name="T5" fmla="*/ 2608 h 2614"/>
                <a:gd name="T6" fmla="*/ 66 w 2428"/>
                <a:gd name="T7" fmla="*/ 0 h 2614"/>
                <a:gd name="T8" fmla="*/ 0 w 2428"/>
                <a:gd name="T9" fmla="*/ 0 h 2614"/>
                <a:gd name="T10" fmla="*/ 0 w 2428"/>
                <a:gd name="T11" fmla="*/ 0 h 2614"/>
              </a:gdLst>
              <a:ahLst/>
              <a:cxnLst>
                <a:cxn ang="0">
                  <a:pos x="T0" y="T1"/>
                </a:cxn>
                <a:cxn ang="0">
                  <a:pos x="T2" y="T3"/>
                </a:cxn>
                <a:cxn ang="0">
                  <a:pos x="T4" y="T5"/>
                </a:cxn>
                <a:cxn ang="0">
                  <a:pos x="T6" y="T7"/>
                </a:cxn>
                <a:cxn ang="0">
                  <a:pos x="T8" y="T9"/>
                </a:cxn>
                <a:cxn ang="0">
                  <a:pos x="T10" y="T11"/>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249891" name="Freeform 35"/>
            <p:cNvSpPr>
              <a:spLocks/>
            </p:cNvSpPr>
            <p:nvPr/>
          </p:nvSpPr>
          <p:spPr bwMode="hidden">
            <a:xfrm>
              <a:off x="3950" y="0"/>
              <a:ext cx="1804" cy="2464"/>
            </a:xfrm>
            <a:custGeom>
              <a:avLst/>
              <a:gdLst>
                <a:gd name="T0" fmla="*/ 485 w 1800"/>
                <a:gd name="T1" fmla="*/ 0 h 2464"/>
                <a:gd name="T2" fmla="*/ 0 w 1800"/>
                <a:gd name="T3" fmla="*/ 0 h 2464"/>
                <a:gd name="T4" fmla="*/ 1800 w 1800"/>
                <a:gd name="T5" fmla="*/ 2464 h 2464"/>
                <a:gd name="T6" fmla="*/ 1800 w 1800"/>
                <a:gd name="T7" fmla="*/ 2248 h 2464"/>
                <a:gd name="T8" fmla="*/ 1794 w 1800"/>
                <a:gd name="T9" fmla="*/ 2248 h 2464"/>
                <a:gd name="T10" fmla="*/ 485 w 1800"/>
                <a:gd name="T11" fmla="*/ 0 h 2464"/>
                <a:gd name="T12" fmla="*/ 485 w 1800"/>
                <a:gd name="T13" fmla="*/ 0 h 2464"/>
              </a:gdLst>
              <a:ahLst/>
              <a:cxnLst>
                <a:cxn ang="0">
                  <a:pos x="T0" y="T1"/>
                </a:cxn>
                <a:cxn ang="0">
                  <a:pos x="T2" y="T3"/>
                </a:cxn>
                <a:cxn ang="0">
                  <a:pos x="T4" y="T5"/>
                </a:cxn>
                <a:cxn ang="0">
                  <a:pos x="T6" y="T7"/>
                </a:cxn>
                <a:cxn ang="0">
                  <a:pos x="T8" y="T9"/>
                </a:cxn>
                <a:cxn ang="0">
                  <a:pos x="T10" y="T11"/>
                </a:cxn>
                <a:cxn ang="0">
                  <a:pos x="T12" y="T13"/>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249892" name="Freeform 36"/>
            <p:cNvSpPr>
              <a:spLocks/>
            </p:cNvSpPr>
            <p:nvPr/>
          </p:nvSpPr>
          <p:spPr bwMode="hidden">
            <a:xfrm>
              <a:off x="4519" y="0"/>
              <a:ext cx="1235" cy="2074"/>
            </a:xfrm>
            <a:custGeom>
              <a:avLst/>
              <a:gdLst>
                <a:gd name="T0" fmla="*/ 0 w 1232"/>
                <a:gd name="T1" fmla="*/ 0 h 2074"/>
                <a:gd name="T2" fmla="*/ 1232 w 1232"/>
                <a:gd name="T3" fmla="*/ 2074 h 2074"/>
                <a:gd name="T4" fmla="*/ 1232 w 1232"/>
                <a:gd name="T5" fmla="*/ 2038 h 2074"/>
                <a:gd name="T6" fmla="*/ 42 w 1232"/>
                <a:gd name="T7" fmla="*/ 0 h 2074"/>
                <a:gd name="T8" fmla="*/ 0 w 1232"/>
                <a:gd name="T9" fmla="*/ 0 h 2074"/>
                <a:gd name="T10" fmla="*/ 0 w 1232"/>
                <a:gd name="T11" fmla="*/ 0 h 2074"/>
              </a:gdLst>
              <a:ahLst/>
              <a:cxnLst>
                <a:cxn ang="0">
                  <a:pos x="T0" y="T1"/>
                </a:cxn>
                <a:cxn ang="0">
                  <a:pos x="T2" y="T3"/>
                </a:cxn>
                <a:cxn ang="0">
                  <a:pos x="T4" y="T5"/>
                </a:cxn>
                <a:cxn ang="0">
                  <a:pos x="T6" y="T7"/>
                </a:cxn>
                <a:cxn ang="0">
                  <a:pos x="T8" y="T9"/>
                </a:cxn>
                <a:cxn ang="0">
                  <a:pos x="T10" y="T11"/>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249893" name="Freeform 37"/>
            <p:cNvSpPr>
              <a:spLocks/>
            </p:cNvSpPr>
            <p:nvPr/>
          </p:nvSpPr>
          <p:spPr bwMode="hidden">
            <a:xfrm>
              <a:off x="4694" y="0"/>
              <a:ext cx="1060" cy="1936"/>
            </a:xfrm>
            <a:custGeom>
              <a:avLst/>
              <a:gdLst>
                <a:gd name="T0" fmla="*/ 0 w 1058"/>
                <a:gd name="T1" fmla="*/ 0 h 1936"/>
                <a:gd name="T2" fmla="*/ 1058 w 1058"/>
                <a:gd name="T3" fmla="*/ 1936 h 1936"/>
                <a:gd name="T4" fmla="*/ 1058 w 1058"/>
                <a:gd name="T5" fmla="*/ 1930 h 1936"/>
                <a:gd name="T6" fmla="*/ 54 w 1058"/>
                <a:gd name="T7" fmla="*/ 0 h 1936"/>
                <a:gd name="T8" fmla="*/ 0 w 1058"/>
                <a:gd name="T9" fmla="*/ 0 h 1936"/>
                <a:gd name="T10" fmla="*/ 0 w 1058"/>
                <a:gd name="T11" fmla="*/ 0 h 1936"/>
              </a:gdLst>
              <a:ahLst/>
              <a:cxnLst>
                <a:cxn ang="0">
                  <a:pos x="T0" y="T1"/>
                </a:cxn>
                <a:cxn ang="0">
                  <a:pos x="T2" y="T3"/>
                </a:cxn>
                <a:cxn ang="0">
                  <a:pos x="T4" y="T5"/>
                </a:cxn>
                <a:cxn ang="0">
                  <a:pos x="T6" y="T7"/>
                </a:cxn>
                <a:cxn ang="0">
                  <a:pos x="T8" y="T9"/>
                </a:cxn>
                <a:cxn ang="0">
                  <a:pos x="T10" y="T11"/>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249894" name="Freeform 38"/>
            <p:cNvSpPr>
              <a:spLocks/>
            </p:cNvSpPr>
            <p:nvPr/>
          </p:nvSpPr>
          <p:spPr bwMode="hidden">
            <a:xfrm>
              <a:off x="4981" y="0"/>
              <a:ext cx="773" cy="1487"/>
            </a:xfrm>
            <a:custGeom>
              <a:avLst/>
              <a:gdLst>
                <a:gd name="T0" fmla="*/ 771 w 771"/>
                <a:gd name="T1" fmla="*/ 1433 h 1487"/>
                <a:gd name="T2" fmla="*/ 42 w 771"/>
                <a:gd name="T3" fmla="*/ 0 h 1487"/>
                <a:gd name="T4" fmla="*/ 0 w 771"/>
                <a:gd name="T5" fmla="*/ 0 h 1487"/>
                <a:gd name="T6" fmla="*/ 771 w 771"/>
                <a:gd name="T7" fmla="*/ 1487 h 1487"/>
                <a:gd name="T8" fmla="*/ 771 w 771"/>
                <a:gd name="T9" fmla="*/ 1433 h 1487"/>
                <a:gd name="T10" fmla="*/ 771 w 771"/>
                <a:gd name="T11" fmla="*/ 1433 h 1487"/>
              </a:gdLst>
              <a:ahLst/>
              <a:cxnLst>
                <a:cxn ang="0">
                  <a:pos x="T0" y="T1"/>
                </a:cxn>
                <a:cxn ang="0">
                  <a:pos x="T2" y="T3"/>
                </a:cxn>
                <a:cxn ang="0">
                  <a:pos x="T4" y="T5"/>
                </a:cxn>
                <a:cxn ang="0">
                  <a:pos x="T6" y="T7"/>
                </a:cxn>
                <a:cxn ang="0">
                  <a:pos x="T8" y="T9"/>
                </a:cxn>
                <a:cxn ang="0">
                  <a:pos x="T10" y="T11"/>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grpSp>
          <p:nvGrpSpPr>
            <p:cNvPr id="177196" name="Group 39"/>
            <p:cNvGrpSpPr>
              <a:grpSpLocks/>
            </p:cNvGrpSpPr>
            <p:nvPr userDrawn="1"/>
          </p:nvGrpSpPr>
          <p:grpSpPr bwMode="auto">
            <a:xfrm>
              <a:off x="0" y="1632"/>
              <a:ext cx="5758" cy="1858"/>
              <a:chOff x="0" y="1632"/>
              <a:chExt cx="5758" cy="1858"/>
            </a:xfrm>
          </p:grpSpPr>
          <p:sp>
            <p:nvSpPr>
              <p:cNvPr id="249896" name="Freeform 40"/>
              <p:cNvSpPr>
                <a:spLocks/>
              </p:cNvSpPr>
              <p:nvPr/>
            </p:nvSpPr>
            <p:spPr bwMode="hidden">
              <a:xfrm>
                <a:off x="0" y="1632"/>
                <a:ext cx="3670" cy="1313"/>
              </a:xfrm>
              <a:custGeom>
                <a:avLst/>
                <a:gdLst>
                  <a:gd name="T0" fmla="*/ 0 w 3659"/>
                  <a:gd name="T1" fmla="*/ 0 h 1313"/>
                  <a:gd name="T2" fmla="*/ 0 w 3659"/>
                  <a:gd name="T3" fmla="*/ 366 h 1313"/>
                  <a:gd name="T4" fmla="*/ 3635 w 3659"/>
                  <a:gd name="T5" fmla="*/ 1313 h 1313"/>
                  <a:gd name="T6" fmla="*/ 3647 w 3659"/>
                  <a:gd name="T7" fmla="*/ 1235 h 1313"/>
                  <a:gd name="T8" fmla="*/ 3659 w 3659"/>
                  <a:gd name="T9" fmla="*/ 1163 h 1313"/>
                  <a:gd name="T10" fmla="*/ 0 w 3659"/>
                  <a:gd name="T11" fmla="*/ 0 h 1313"/>
                  <a:gd name="T12" fmla="*/ 0 w 3659"/>
                  <a:gd name="T13" fmla="*/ 0 h 1313"/>
                </a:gdLst>
                <a:ahLst/>
                <a:cxnLst>
                  <a:cxn ang="0">
                    <a:pos x="T0" y="T1"/>
                  </a:cxn>
                  <a:cxn ang="0">
                    <a:pos x="T2" y="T3"/>
                  </a:cxn>
                  <a:cxn ang="0">
                    <a:pos x="T4" y="T5"/>
                  </a:cxn>
                  <a:cxn ang="0">
                    <a:pos x="T6" y="T7"/>
                  </a:cxn>
                  <a:cxn ang="0">
                    <a:pos x="T8" y="T9"/>
                  </a:cxn>
                  <a:cxn ang="0">
                    <a:pos x="T10" y="T11"/>
                  </a:cxn>
                  <a:cxn ang="0">
                    <a:pos x="T12" y="T13"/>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249897" name="Freeform 41"/>
              <p:cNvSpPr>
                <a:spLocks/>
              </p:cNvSpPr>
              <p:nvPr/>
            </p:nvSpPr>
            <p:spPr bwMode="hidden">
              <a:xfrm>
                <a:off x="3646" y="2795"/>
                <a:ext cx="2112" cy="695"/>
              </a:xfrm>
              <a:custGeom>
                <a:avLst/>
                <a:gdLst>
                  <a:gd name="T0" fmla="*/ 2105 w 2105"/>
                  <a:gd name="T1" fmla="*/ 665 h 695"/>
                  <a:gd name="T2" fmla="*/ 24 w 2105"/>
                  <a:gd name="T3" fmla="*/ 0 h 695"/>
                  <a:gd name="T4" fmla="*/ 12 w 2105"/>
                  <a:gd name="T5" fmla="*/ 72 h 695"/>
                  <a:gd name="T6" fmla="*/ 0 w 2105"/>
                  <a:gd name="T7" fmla="*/ 150 h 695"/>
                  <a:gd name="T8" fmla="*/ 2105 w 2105"/>
                  <a:gd name="T9" fmla="*/ 695 h 695"/>
                  <a:gd name="T10" fmla="*/ 2105 w 2105"/>
                  <a:gd name="T11" fmla="*/ 665 h 695"/>
                  <a:gd name="T12" fmla="*/ 2105 w 2105"/>
                  <a:gd name="T13" fmla="*/ 665 h 695"/>
                </a:gdLst>
                <a:ahLst/>
                <a:cxnLst>
                  <a:cxn ang="0">
                    <a:pos x="T0" y="T1"/>
                  </a:cxn>
                  <a:cxn ang="0">
                    <a:pos x="T2" y="T3"/>
                  </a:cxn>
                  <a:cxn ang="0">
                    <a:pos x="T4" y="T5"/>
                  </a:cxn>
                  <a:cxn ang="0">
                    <a:pos x="T6" y="T7"/>
                  </a:cxn>
                  <a:cxn ang="0">
                    <a:pos x="T8" y="T9"/>
                  </a:cxn>
                  <a:cxn ang="0">
                    <a:pos x="T10" y="T11"/>
                  </a:cxn>
                  <a:cxn ang="0">
                    <a:pos x="T12" y="T13"/>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grpSp>
      </p:grpSp>
      <p:sp>
        <p:nvSpPr>
          <p:cNvPr id="249898" name="Rectangle 42"/>
          <p:cNvSpPr>
            <a:spLocks noGrp="1" noChangeArrowheads="1"/>
          </p:cNvSpPr>
          <p:nvPr>
            <p:ph type="title"/>
          </p:nvPr>
        </p:nvSpPr>
        <p:spPr bwMode="auto">
          <a:xfrm>
            <a:off x="457200" y="277813"/>
            <a:ext cx="8229600" cy="11430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49899" name="Rectangle 43"/>
          <p:cNvSpPr>
            <a:spLocks noGrp="1" noChangeArrowheads="1"/>
          </p:cNvSpPr>
          <p:nvPr>
            <p:ph type="body" idx="1"/>
          </p:nvPr>
        </p:nvSpPr>
        <p:spPr bwMode="auto">
          <a:xfrm>
            <a:off x="457200" y="1600200"/>
            <a:ext cx="8229600" cy="45307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49900" name="Rectangle 44"/>
          <p:cNvSpPr>
            <a:spLocks noGrp="1" noChangeArrowheads="1"/>
          </p:cNvSpPr>
          <p:nvPr>
            <p:ph type="dt" sz="half" idx="2"/>
          </p:nvPr>
        </p:nvSpPr>
        <p:spPr bwMode="auto">
          <a:xfrm>
            <a:off x="457200" y="6243638"/>
            <a:ext cx="21336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b" anchorCtr="0" compatLnSpc="1">
            <a:prstTxWarp prst="textNoShape">
              <a:avLst/>
            </a:prstTxWarp>
          </a:bodyPr>
          <a:lstStyle>
            <a:lvl1pPr algn="l" eaLnBrk="1" hangingPunct="1">
              <a:defRPr sz="1200" b="0">
                <a:solidFill>
                  <a:srgbClr val="FFFFFF"/>
                </a:solidFill>
                <a:effectLst>
                  <a:outerShdw blurRad="38100" dist="38100" dir="2700000" algn="tl">
                    <a:srgbClr val="000000"/>
                  </a:outerShdw>
                </a:effectLst>
              </a:defRPr>
            </a:lvl1pPr>
          </a:lstStyle>
          <a:p>
            <a:pPr defTabSz="914400" fontAlgn="base">
              <a:spcBef>
                <a:spcPct val="0"/>
              </a:spcBef>
              <a:spcAft>
                <a:spcPct val="0"/>
              </a:spcAft>
              <a:defRPr/>
            </a:pPr>
            <a:endParaRPr lang="en-US">
              <a:latin typeface="Arial" charset="0"/>
              <a:ea typeface="ＭＳ Ｐゴシック" charset="0"/>
              <a:cs typeface="ＭＳ Ｐゴシック" charset="0"/>
            </a:endParaRPr>
          </a:p>
        </p:txBody>
      </p:sp>
      <p:sp>
        <p:nvSpPr>
          <p:cNvPr id="249901" name="Rectangle 45"/>
          <p:cNvSpPr>
            <a:spLocks noGrp="1" noChangeArrowheads="1"/>
          </p:cNvSpPr>
          <p:nvPr>
            <p:ph type="ftr" sz="quarter" idx="3"/>
          </p:nvPr>
        </p:nvSpPr>
        <p:spPr bwMode="auto">
          <a:xfrm>
            <a:off x="3124200" y="6248400"/>
            <a:ext cx="28956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b" anchorCtr="0" compatLnSpc="1">
            <a:prstTxWarp prst="textNoShape">
              <a:avLst/>
            </a:prstTxWarp>
          </a:bodyPr>
          <a:lstStyle>
            <a:lvl1pPr algn="ctr" eaLnBrk="1" hangingPunct="1">
              <a:defRPr sz="1200" b="0">
                <a:solidFill>
                  <a:srgbClr val="FFFFFF"/>
                </a:solidFill>
                <a:effectLst>
                  <a:outerShdw blurRad="38100" dist="38100" dir="2700000" algn="tl">
                    <a:srgbClr val="000000"/>
                  </a:outerShdw>
                </a:effectLst>
              </a:defRPr>
            </a:lvl1pPr>
          </a:lstStyle>
          <a:p>
            <a:pPr defTabSz="914400" fontAlgn="base">
              <a:spcBef>
                <a:spcPct val="0"/>
              </a:spcBef>
              <a:spcAft>
                <a:spcPct val="0"/>
              </a:spcAft>
              <a:defRPr/>
            </a:pPr>
            <a:endParaRPr lang="en-US">
              <a:latin typeface="Arial" charset="0"/>
              <a:ea typeface="ＭＳ Ｐゴシック" charset="0"/>
              <a:cs typeface="ＭＳ Ｐゴシック" charset="0"/>
            </a:endParaRPr>
          </a:p>
        </p:txBody>
      </p:sp>
      <p:sp>
        <p:nvSpPr>
          <p:cNvPr id="249902" name="Rectangle 46"/>
          <p:cNvSpPr>
            <a:spLocks noGrp="1" noChangeArrowheads="1"/>
          </p:cNvSpPr>
          <p:nvPr>
            <p:ph type="sldNum" sz="quarter" idx="4"/>
          </p:nvPr>
        </p:nvSpPr>
        <p:spPr bwMode="auto">
          <a:xfrm>
            <a:off x="6553200" y="6243638"/>
            <a:ext cx="21336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b" anchorCtr="0" compatLnSpc="1">
            <a:prstTxWarp prst="textNoShape">
              <a:avLst/>
            </a:prstTxWarp>
          </a:bodyPr>
          <a:lstStyle>
            <a:lvl1pPr algn="r" eaLnBrk="1" hangingPunct="1">
              <a:defRPr sz="1200" b="0">
                <a:solidFill>
                  <a:srgbClr val="FFFFFF"/>
                </a:solidFill>
                <a:effectLst>
                  <a:outerShdw blurRad="38100" dist="38100" dir="2700000" algn="tl">
                    <a:srgbClr val="000000"/>
                  </a:outerShdw>
                </a:effectLst>
              </a:defRPr>
            </a:lvl1pPr>
          </a:lstStyle>
          <a:p>
            <a:pPr defTabSz="914400" fontAlgn="base">
              <a:spcBef>
                <a:spcPct val="0"/>
              </a:spcBef>
              <a:spcAft>
                <a:spcPct val="0"/>
              </a:spcAft>
              <a:defRPr/>
            </a:pPr>
            <a:fld id="{EA7662A3-20FC-F142-973D-72572742F9FD}" type="slidenum">
              <a:rPr lang="en-US">
                <a:latin typeface="Arial" charset="0"/>
                <a:ea typeface="ＭＳ Ｐゴシック" charset="0"/>
                <a:cs typeface="ＭＳ Ｐゴシック" charset="0"/>
              </a:rPr>
              <a:pPr defTabSz="914400" fontAlgn="base">
                <a:spcBef>
                  <a:spcPct val="0"/>
                </a:spcBef>
                <a:spcAft>
                  <a:spcPct val="0"/>
                </a:spcAft>
                <a:defRPr/>
              </a:pPr>
              <a:t>‹#›</a:t>
            </a:fld>
            <a:endParaRPr lang="en-US">
              <a:latin typeface="Arial" charset="0"/>
              <a:ea typeface="ＭＳ Ｐゴシック" charset="0"/>
              <a:cs typeface="ＭＳ Ｐゴシック" charset="0"/>
            </a:endParaRPr>
          </a:p>
        </p:txBody>
      </p:sp>
    </p:spTree>
    <p:extLst>
      <p:ext uri="{BB962C8B-B14F-4D97-AF65-F5344CB8AC3E}">
        <p14:creationId xmlns:p14="http://schemas.microsoft.com/office/powerpoint/2010/main" val="809239830"/>
      </p:ext>
    </p:extLst>
  </p:cSld>
  <p:clrMap bg1="dk2" tx1="lt1" bg2="dk1" tx2="lt2" accent1="accent1" accent2="accent2" accent3="accent3" accent4="accent4" accent5="accent5" accent6="accent6" hlink="hlink" folHlink="folHlink"/>
  <p:sldLayoutIdLst>
    <p:sldLayoutId id="2147484097" r:id="rId1"/>
    <p:sldLayoutId id="2147484098" r:id="rId2"/>
    <p:sldLayoutId id="2147484099" r:id="rId3"/>
    <p:sldLayoutId id="2147484100" r:id="rId4"/>
    <p:sldLayoutId id="2147484101" r:id="rId5"/>
    <p:sldLayoutId id="2147484102" r:id="rId6"/>
    <p:sldLayoutId id="2147484103" r:id="rId7"/>
    <p:sldLayoutId id="2147484104" r:id="rId8"/>
    <p:sldLayoutId id="2147484105" r:id="rId9"/>
    <p:sldLayoutId id="2147484106" r:id="rId10"/>
    <p:sldLayoutId id="2147484107" r:id="rId11"/>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mj-ea"/>
          <a:cs typeface="ＭＳ Ｐゴシック" charset="0"/>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defRPr>
      </a:lvl9pPr>
    </p:titleStyle>
    <p:bodyStyle>
      <a:lvl1pPr marL="342900" indent="-342900" algn="l" rtl="0" eaLnBrk="0" fontAlgn="base" hangingPunct="0">
        <a:spcBef>
          <a:spcPct val="20000"/>
        </a:spcBef>
        <a:spcAft>
          <a:spcPct val="0"/>
        </a:spcAft>
        <a:buClr>
          <a:schemeClr val="hlink"/>
        </a:buClr>
        <a:buSzPct val="90000"/>
        <a:buFont typeface="Wingdings" charset="0"/>
        <a:buBlip>
          <a:blip r:embed="rId13"/>
        </a:buBlip>
        <a:defRPr sz="3200">
          <a:solidFill>
            <a:schemeClr val="tx1"/>
          </a:solidFill>
          <a:effectLst>
            <a:outerShdw blurRad="38100" dist="38100" dir="2700000" algn="tl">
              <a:srgbClr val="000000"/>
            </a:outerShdw>
          </a:effectLst>
          <a:latin typeface="+mn-lt"/>
          <a:ea typeface="+mn-ea"/>
          <a:cs typeface="ＭＳ Ｐゴシック" charset="0"/>
        </a:defRPr>
      </a:lvl1pPr>
      <a:lvl2pPr marL="742950" indent="-285750" algn="l" rtl="0" eaLnBrk="0" fontAlgn="base" hangingPunct="0">
        <a:spcBef>
          <a:spcPct val="20000"/>
        </a:spcBef>
        <a:spcAft>
          <a:spcPct val="0"/>
        </a:spcAft>
        <a:buChar char="–"/>
        <a:defRPr sz="2800">
          <a:solidFill>
            <a:schemeClr val="tx1"/>
          </a:solidFill>
          <a:effectLst>
            <a:outerShdw blurRad="38100" dist="38100" dir="2700000" algn="tl">
              <a:srgbClr val="000000"/>
            </a:outerShdw>
          </a:effectLst>
          <a:latin typeface="+mn-lt"/>
          <a:ea typeface="+mn-ea"/>
        </a:defRPr>
      </a:lvl2pPr>
      <a:lvl3pPr marL="1143000" indent="-228600" algn="l" rtl="0" eaLnBrk="0" fontAlgn="base" hangingPunct="0">
        <a:spcBef>
          <a:spcPct val="20000"/>
        </a:spcBef>
        <a:spcAft>
          <a:spcPct val="0"/>
        </a:spcAft>
        <a:buClr>
          <a:schemeClr val="accent2"/>
        </a:buClr>
        <a:buSzPct val="90000"/>
        <a:buFont typeface="Wingdings" charset="0"/>
        <a:buBlip>
          <a:blip r:embed="rId14"/>
        </a:buBlip>
        <a:defRPr sz="2400">
          <a:solidFill>
            <a:schemeClr val="tx1"/>
          </a:solidFill>
          <a:effectLst>
            <a:outerShdw blurRad="38100" dist="38100" dir="2700000" algn="tl">
              <a:srgbClr val="000000"/>
            </a:outerShdw>
          </a:effectLst>
          <a:latin typeface="+mn-lt"/>
          <a:ea typeface="+mn-ea"/>
        </a:defRPr>
      </a:lvl3pPr>
      <a:lvl4pPr marL="1600200" indent="-228600" algn="l" rtl="0" eaLnBrk="0" fontAlgn="base" hangingPunct="0">
        <a:spcBef>
          <a:spcPct val="20000"/>
        </a:spcBef>
        <a:spcAft>
          <a:spcPct val="0"/>
        </a:spcAft>
        <a:buChar char="–"/>
        <a:defRPr sz="2000">
          <a:solidFill>
            <a:schemeClr val="tx1"/>
          </a:solidFill>
          <a:effectLst>
            <a:outerShdw blurRad="38100" dist="38100" dir="2700000" algn="tl">
              <a:srgbClr val="000000"/>
            </a:outerShdw>
          </a:effectLst>
          <a:latin typeface="+mn-lt"/>
          <a:ea typeface="+mn-ea"/>
        </a:defRPr>
      </a:lvl4pPr>
      <a:lvl5pPr marL="2057400" indent="-228600" algn="l" rtl="0" eaLnBrk="0" fontAlgn="base" hangingPunct="0">
        <a:spcBef>
          <a:spcPct val="20000"/>
        </a:spcBef>
        <a:spcAft>
          <a:spcPct val="0"/>
        </a:spcAft>
        <a:buClr>
          <a:schemeClr val="folHlink"/>
        </a:buClr>
        <a:buSzPct val="90000"/>
        <a:buFont typeface="Wingdings" charset="0"/>
        <a:buBlip>
          <a:blip r:embed="rId15"/>
        </a:buBlip>
        <a:defRPr sz="2000">
          <a:solidFill>
            <a:schemeClr val="tx1"/>
          </a:solidFill>
          <a:effectLst>
            <a:outerShdw blurRad="38100" dist="38100" dir="2700000" algn="tl">
              <a:srgbClr val="000000"/>
            </a:outerShdw>
          </a:effectLst>
          <a:latin typeface="+mn-lt"/>
          <a:ea typeface="+mn-ea"/>
        </a:defRPr>
      </a:lvl5pPr>
      <a:lvl6pPr marL="2514600" indent="-228600" algn="l" rtl="0" fontAlgn="base">
        <a:spcBef>
          <a:spcPct val="20000"/>
        </a:spcBef>
        <a:spcAft>
          <a:spcPct val="0"/>
        </a:spcAft>
        <a:buClr>
          <a:schemeClr val="folHlink"/>
        </a:buClr>
        <a:buSzPct val="90000"/>
        <a:buFont typeface="Wingdings" charset="0"/>
        <a:buBlip>
          <a:blip r:embed="rId15"/>
        </a:buBlip>
        <a:defRPr sz="2000">
          <a:solidFill>
            <a:schemeClr val="tx1"/>
          </a:solidFill>
          <a:effectLst>
            <a:outerShdw blurRad="38100" dist="38100" dir="2700000" algn="tl">
              <a:srgbClr val="000000"/>
            </a:outerShdw>
          </a:effectLst>
          <a:latin typeface="+mn-lt"/>
          <a:ea typeface="+mn-ea"/>
        </a:defRPr>
      </a:lvl6pPr>
      <a:lvl7pPr marL="2971800" indent="-228600" algn="l" rtl="0" fontAlgn="base">
        <a:spcBef>
          <a:spcPct val="20000"/>
        </a:spcBef>
        <a:spcAft>
          <a:spcPct val="0"/>
        </a:spcAft>
        <a:buClr>
          <a:schemeClr val="folHlink"/>
        </a:buClr>
        <a:buSzPct val="90000"/>
        <a:buFont typeface="Wingdings" charset="0"/>
        <a:buBlip>
          <a:blip r:embed="rId15"/>
        </a:buBlip>
        <a:defRPr sz="2000">
          <a:solidFill>
            <a:schemeClr val="tx1"/>
          </a:solidFill>
          <a:effectLst>
            <a:outerShdw blurRad="38100" dist="38100" dir="2700000" algn="tl">
              <a:srgbClr val="000000"/>
            </a:outerShdw>
          </a:effectLst>
          <a:latin typeface="+mn-lt"/>
          <a:ea typeface="+mn-ea"/>
        </a:defRPr>
      </a:lvl7pPr>
      <a:lvl8pPr marL="3429000" indent="-228600" algn="l" rtl="0" fontAlgn="base">
        <a:spcBef>
          <a:spcPct val="20000"/>
        </a:spcBef>
        <a:spcAft>
          <a:spcPct val="0"/>
        </a:spcAft>
        <a:buClr>
          <a:schemeClr val="folHlink"/>
        </a:buClr>
        <a:buSzPct val="90000"/>
        <a:buFont typeface="Wingdings" charset="0"/>
        <a:buBlip>
          <a:blip r:embed="rId15"/>
        </a:buBlip>
        <a:defRPr sz="2000">
          <a:solidFill>
            <a:schemeClr val="tx1"/>
          </a:solidFill>
          <a:effectLst>
            <a:outerShdw blurRad="38100" dist="38100" dir="2700000" algn="tl">
              <a:srgbClr val="000000"/>
            </a:outerShdw>
          </a:effectLst>
          <a:latin typeface="+mn-lt"/>
          <a:ea typeface="+mn-ea"/>
        </a:defRPr>
      </a:lvl8pPr>
      <a:lvl9pPr marL="3886200" indent="-228600" algn="l" rtl="0" fontAlgn="base">
        <a:spcBef>
          <a:spcPct val="20000"/>
        </a:spcBef>
        <a:spcAft>
          <a:spcPct val="0"/>
        </a:spcAft>
        <a:buClr>
          <a:schemeClr val="folHlink"/>
        </a:buClr>
        <a:buSzPct val="90000"/>
        <a:buFont typeface="Wingdings" charset="0"/>
        <a:buBlip>
          <a:blip r:embed="rId15"/>
        </a:buBlip>
        <a:defRPr sz="2000">
          <a:solidFill>
            <a:schemeClr val="tx1"/>
          </a:solidFill>
          <a:effectLst>
            <a:outerShdw blurRad="38100" dist="38100" dir="2700000" algn="tl">
              <a:srgbClr val="000000"/>
            </a:outerShdw>
          </a:effectLst>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6866" name="Rectangle 2"/>
          <p:cNvSpPr>
            <a:spLocks noGrp="1" noChangeArrowheads="1"/>
          </p:cNvSpPr>
          <p:nvPr>
            <p:ph type="title"/>
          </p:nvPr>
        </p:nvSpPr>
        <p:spPr bwMode="auto">
          <a:xfrm>
            <a:off x="685800" y="609600"/>
            <a:ext cx="7772400" cy="11430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36867" name="Rectangle 3"/>
          <p:cNvSpPr>
            <a:spLocks noGrp="1" noChangeArrowheads="1"/>
          </p:cNvSpPr>
          <p:nvPr>
            <p:ph type="body" idx="1"/>
          </p:nvPr>
        </p:nvSpPr>
        <p:spPr bwMode="auto">
          <a:xfrm>
            <a:off x="685800" y="1981200"/>
            <a:ext cx="7772400" cy="411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6868" name="Rectangle 4"/>
          <p:cNvSpPr>
            <a:spLocks noGrp="1" noChangeArrowheads="1"/>
          </p:cNvSpPr>
          <p:nvPr>
            <p:ph type="dt" sz="half" idx="2"/>
          </p:nvPr>
        </p:nvSpPr>
        <p:spPr bwMode="auto">
          <a:xfrm>
            <a:off x="685800" y="6248400"/>
            <a:ext cx="19050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eaLnBrk="0" hangingPunct="0">
              <a:defRPr sz="1400">
                <a:solidFill>
                  <a:srgbClr val="FFFFFF"/>
                </a:solidFill>
                <a:latin typeface="Arial" charset="0"/>
              </a:defRPr>
            </a:lvl1pPr>
          </a:lstStyle>
          <a:p>
            <a:pPr defTabSz="914400" fontAlgn="base">
              <a:spcBef>
                <a:spcPct val="0"/>
              </a:spcBef>
              <a:spcAft>
                <a:spcPct val="0"/>
              </a:spcAft>
              <a:defRPr/>
            </a:pPr>
            <a:endParaRPr lang="en-US">
              <a:ea typeface="ＭＳ Ｐゴシック" charset="0"/>
              <a:cs typeface="ＭＳ Ｐゴシック" charset="0"/>
            </a:endParaRPr>
          </a:p>
        </p:txBody>
      </p:sp>
      <p:sp>
        <p:nvSpPr>
          <p:cNvPr id="36869" name="Rectangle 5"/>
          <p:cNvSpPr>
            <a:spLocks noGrp="1" noChangeArrowheads="1"/>
          </p:cNvSpPr>
          <p:nvPr>
            <p:ph type="ftr" sz="quarter" idx="3"/>
          </p:nvPr>
        </p:nvSpPr>
        <p:spPr bwMode="auto">
          <a:xfrm>
            <a:off x="3124200" y="6248400"/>
            <a:ext cx="28956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eaLnBrk="0" hangingPunct="0">
              <a:defRPr sz="1400">
                <a:solidFill>
                  <a:srgbClr val="FFFFFF"/>
                </a:solidFill>
                <a:latin typeface="Arial" charset="0"/>
              </a:defRPr>
            </a:lvl1pPr>
          </a:lstStyle>
          <a:p>
            <a:pPr defTabSz="914400" fontAlgn="base">
              <a:spcBef>
                <a:spcPct val="0"/>
              </a:spcBef>
              <a:spcAft>
                <a:spcPct val="0"/>
              </a:spcAft>
              <a:defRPr/>
            </a:pPr>
            <a:endParaRPr lang="en-US">
              <a:ea typeface="ＭＳ Ｐゴシック" charset="0"/>
              <a:cs typeface="ＭＳ Ｐゴシック" charset="0"/>
            </a:endParaRPr>
          </a:p>
        </p:txBody>
      </p:sp>
      <p:sp>
        <p:nvSpPr>
          <p:cNvPr id="36870" name="Rectangle 6"/>
          <p:cNvSpPr>
            <a:spLocks noGrp="1" noChangeArrowheads="1"/>
          </p:cNvSpPr>
          <p:nvPr>
            <p:ph type="sldNum" sz="quarter" idx="4"/>
          </p:nvPr>
        </p:nvSpPr>
        <p:spPr bwMode="auto">
          <a:xfrm>
            <a:off x="6553200" y="6248400"/>
            <a:ext cx="19050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r" eaLnBrk="0" hangingPunct="0">
              <a:defRPr sz="1400">
                <a:solidFill>
                  <a:srgbClr val="FFFFFF"/>
                </a:solidFill>
                <a:latin typeface="Arial" charset="0"/>
              </a:defRPr>
            </a:lvl1pPr>
          </a:lstStyle>
          <a:p>
            <a:pPr defTabSz="914400" fontAlgn="base">
              <a:spcBef>
                <a:spcPct val="0"/>
              </a:spcBef>
              <a:spcAft>
                <a:spcPct val="0"/>
              </a:spcAft>
              <a:defRPr/>
            </a:pPr>
            <a:fld id="{F5056FE8-D165-9948-828B-BC6E174C315C}" type="slidenum">
              <a:rPr lang="en-US">
                <a:ea typeface="ＭＳ Ｐゴシック" charset="0"/>
                <a:cs typeface="ＭＳ Ｐゴシック" charset="0"/>
              </a:rPr>
              <a:pPr defTabSz="914400" fontAlgn="base">
                <a:spcBef>
                  <a:spcPct val="0"/>
                </a:spcBef>
                <a:spcAft>
                  <a:spcPct val="0"/>
                </a:spcAft>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1927105294"/>
      </p:ext>
    </p:extLst>
  </p:cSld>
  <p:clrMap bg1="dk2" tx1="lt1" bg2="dk1" tx2="lt2" accent1="accent1" accent2="accent2" accent3="accent3" accent4="accent4" accent5="accent5" accent6="accent6" hlink="hlink" folHlink="folHlink"/>
  <p:sldLayoutIdLst>
    <p:sldLayoutId id="2147484109" r:id="rId1"/>
    <p:sldLayoutId id="2147484110" r:id="rId2"/>
    <p:sldLayoutId id="2147484111" r:id="rId3"/>
    <p:sldLayoutId id="2147484112" r:id="rId4"/>
    <p:sldLayoutId id="2147484113" r:id="rId5"/>
    <p:sldLayoutId id="2147484114" r:id="rId6"/>
    <p:sldLayoutId id="2147484115" r:id="rId7"/>
    <p:sldLayoutId id="2147484116" r:id="rId8"/>
    <p:sldLayoutId id="2147484117" r:id="rId9"/>
    <p:sldLayoutId id="2147484118" r:id="rId10"/>
    <p:sldLayoutId id="2147484119" r:id="rId11"/>
    <p:sldLayoutId id="2147484120" r:id="rId12"/>
  </p:sldLayoutIdLst>
  <p:txStyles>
    <p:title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26" charset="0"/>
          <a:ea typeface="ＭＳ Ｐゴシック" charset="0"/>
        </a:defRPr>
      </a:lvl6pPr>
      <a:lvl7pPr marL="914400" algn="ctr" rtl="0" fontAlgn="base">
        <a:spcBef>
          <a:spcPct val="0"/>
        </a:spcBef>
        <a:spcAft>
          <a:spcPct val="0"/>
        </a:spcAft>
        <a:defRPr sz="4400">
          <a:solidFill>
            <a:schemeClr val="tx2"/>
          </a:solidFill>
          <a:latin typeface="26" charset="0"/>
          <a:ea typeface="ＭＳ Ｐゴシック" charset="0"/>
        </a:defRPr>
      </a:lvl7pPr>
      <a:lvl8pPr marL="1371600" algn="ctr" rtl="0" fontAlgn="base">
        <a:spcBef>
          <a:spcPct val="0"/>
        </a:spcBef>
        <a:spcAft>
          <a:spcPct val="0"/>
        </a:spcAft>
        <a:defRPr sz="4400">
          <a:solidFill>
            <a:schemeClr val="tx2"/>
          </a:solidFill>
          <a:latin typeface="26" charset="0"/>
          <a:ea typeface="ＭＳ Ｐゴシック" charset="0"/>
        </a:defRPr>
      </a:lvl8pPr>
      <a:lvl9pPr marL="1828800" algn="ctr" rtl="0" fontAlgn="base">
        <a:spcBef>
          <a:spcPct val="0"/>
        </a:spcBef>
        <a:spcAft>
          <a:spcPct val="0"/>
        </a:spcAft>
        <a:defRPr sz="4400">
          <a:solidFill>
            <a:schemeClr val="tx2"/>
          </a:solidFill>
          <a:latin typeface="26" charset="0"/>
          <a:ea typeface="ＭＳ Ｐゴシック"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ＭＳ Ｐゴシック" charset="0"/>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2.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57647"/>
                <a:invGamma/>
              </a:schemeClr>
            </a:gs>
            <a:gs pos="100000">
              <a:schemeClr val="bg1"/>
            </a:gs>
          </a:gsLst>
          <a:lin ang="2700000" scaled="1"/>
        </a:gradFill>
        <a:effectLst/>
      </p:bgPr>
    </p:bg>
    <p:spTree>
      <p:nvGrpSpPr>
        <p:cNvPr id="1" name=""/>
        <p:cNvGrpSpPr/>
        <p:nvPr/>
      </p:nvGrpSpPr>
      <p:grpSpPr>
        <a:xfrm>
          <a:off x="0" y="0"/>
          <a:ext cx="0" cy="0"/>
          <a:chOff x="0" y="0"/>
          <a:chExt cx="0" cy="0"/>
        </a:xfrm>
      </p:grpSpPr>
      <p:grpSp>
        <p:nvGrpSpPr>
          <p:cNvPr id="121858" name="Group 2"/>
          <p:cNvGrpSpPr>
            <a:grpSpLocks/>
          </p:cNvGrpSpPr>
          <p:nvPr/>
        </p:nvGrpSpPr>
        <p:grpSpPr bwMode="auto">
          <a:xfrm>
            <a:off x="0" y="0"/>
            <a:ext cx="9144000" cy="6856413"/>
            <a:chOff x="0" y="0"/>
            <a:chExt cx="5760" cy="4319"/>
          </a:xfrm>
        </p:grpSpPr>
        <p:sp>
          <p:nvSpPr>
            <p:cNvPr id="249859" name="Freeform 3"/>
            <p:cNvSpPr>
              <a:spLocks/>
            </p:cNvSpPr>
            <p:nvPr/>
          </p:nvSpPr>
          <p:spPr bwMode="hidden">
            <a:xfrm>
              <a:off x="0" y="12"/>
              <a:ext cx="5758" cy="3273"/>
            </a:xfrm>
            <a:custGeom>
              <a:avLst/>
              <a:gdLst>
                <a:gd name="T0" fmla="*/ 3193 w 5740"/>
                <a:gd name="T1" fmla="*/ 1816 h 3273"/>
                <a:gd name="T2" fmla="*/ 0 w 5740"/>
                <a:gd name="T3" fmla="*/ 0 h 3273"/>
                <a:gd name="T4" fmla="*/ 0 w 5740"/>
                <a:gd name="T5" fmla="*/ 522 h 3273"/>
                <a:gd name="T6" fmla="*/ 3037 w 5740"/>
                <a:gd name="T7" fmla="*/ 1978 h 3273"/>
                <a:gd name="T8" fmla="*/ 5740 w 5740"/>
                <a:gd name="T9" fmla="*/ 3273 h 3273"/>
                <a:gd name="T10" fmla="*/ 5740 w 5740"/>
                <a:gd name="T11" fmla="*/ 3267 h 3273"/>
                <a:gd name="T12" fmla="*/ 3193 w 5740"/>
                <a:gd name="T13" fmla="*/ 1816 h 3273"/>
                <a:gd name="T14" fmla="*/ 3193 w 5740"/>
                <a:gd name="T15" fmla="*/ 1816 h 32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249860" name="Freeform 4"/>
            <p:cNvSpPr>
              <a:spLocks/>
            </p:cNvSpPr>
            <p:nvPr/>
          </p:nvSpPr>
          <p:spPr bwMode="hidden">
            <a:xfrm>
              <a:off x="149" y="0"/>
              <a:ext cx="5609" cy="3243"/>
            </a:xfrm>
            <a:custGeom>
              <a:avLst/>
              <a:gdLst>
                <a:gd name="T0" fmla="*/ 3163 w 5591"/>
                <a:gd name="T1" fmla="*/ 1714 h 3243"/>
                <a:gd name="T2" fmla="*/ 431 w 5591"/>
                <a:gd name="T3" fmla="*/ 0 h 3243"/>
                <a:gd name="T4" fmla="*/ 0 w 5591"/>
                <a:gd name="T5" fmla="*/ 0 h 3243"/>
                <a:gd name="T6" fmla="*/ 3086 w 5591"/>
                <a:gd name="T7" fmla="*/ 1786 h 3243"/>
                <a:gd name="T8" fmla="*/ 5591 w 5591"/>
                <a:gd name="T9" fmla="*/ 3243 h 3243"/>
                <a:gd name="T10" fmla="*/ 5591 w 5591"/>
                <a:gd name="T11" fmla="*/ 3237 h 3243"/>
                <a:gd name="T12" fmla="*/ 3163 w 5591"/>
                <a:gd name="T13" fmla="*/ 1714 h 3243"/>
                <a:gd name="T14" fmla="*/ 3163 w 5591"/>
                <a:gd name="T15" fmla="*/ 1714 h 32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249861" name="Freeform 5"/>
            <p:cNvSpPr>
              <a:spLocks/>
            </p:cNvSpPr>
            <p:nvPr/>
          </p:nvSpPr>
          <p:spPr bwMode="hidden">
            <a:xfrm>
              <a:off x="0" y="3433"/>
              <a:ext cx="4038" cy="191"/>
            </a:xfrm>
            <a:custGeom>
              <a:avLst/>
              <a:gdLst>
                <a:gd name="T0" fmla="*/ 0 w 4042"/>
                <a:gd name="T1" fmla="*/ 156 h 192"/>
                <a:gd name="T2" fmla="*/ 4042 w 4042"/>
                <a:gd name="T3" fmla="*/ 192 h 192"/>
                <a:gd name="T4" fmla="*/ 4042 w 4042"/>
                <a:gd name="T5" fmla="*/ 144 h 192"/>
                <a:gd name="T6" fmla="*/ 0 w 4042"/>
                <a:gd name="T7" fmla="*/ 0 h 192"/>
                <a:gd name="T8" fmla="*/ 0 w 4042"/>
                <a:gd name="T9" fmla="*/ 156 h 192"/>
                <a:gd name="T10" fmla="*/ 0 w 4042"/>
                <a:gd name="T11" fmla="*/ 156 h 192"/>
              </a:gdLst>
              <a:ahLst/>
              <a:cxnLst>
                <a:cxn ang="0">
                  <a:pos x="T0" y="T1"/>
                </a:cxn>
                <a:cxn ang="0">
                  <a:pos x="T2" y="T3"/>
                </a:cxn>
                <a:cxn ang="0">
                  <a:pos x="T4" y="T5"/>
                </a:cxn>
                <a:cxn ang="0">
                  <a:pos x="T6" y="T7"/>
                </a:cxn>
                <a:cxn ang="0">
                  <a:pos x="T8" y="T9"/>
                </a:cxn>
                <a:cxn ang="0">
                  <a:pos x="T10" y="T11"/>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121867" name="Freeform 6"/>
            <p:cNvSpPr>
              <a:spLocks/>
            </p:cNvSpPr>
            <p:nvPr/>
          </p:nvSpPr>
          <p:spPr bwMode="hidden">
            <a:xfrm>
              <a:off x="4038" y="3577"/>
              <a:ext cx="1720" cy="65"/>
            </a:xfrm>
            <a:custGeom>
              <a:avLst/>
              <a:gdLst>
                <a:gd name="T0" fmla="*/ 1570 w 1722"/>
                <a:gd name="T1" fmla="*/ 33 h 66"/>
                <a:gd name="T2" fmla="*/ 1570 w 1722"/>
                <a:gd name="T3" fmla="*/ 33 h 66"/>
                <a:gd name="T4" fmla="*/ 0 w 1722"/>
                <a:gd name="T5" fmla="*/ 0 h 66"/>
                <a:gd name="T6" fmla="*/ 0 w 1722"/>
                <a:gd name="T7" fmla="*/ 33 h 66"/>
                <a:gd name="T8" fmla="*/ 1570 w 1722"/>
                <a:gd name="T9" fmla="*/ 33 h 66"/>
                <a:gd name="T10" fmla="*/ 1570 w 1722"/>
                <a:gd name="T11" fmla="*/ 33 h 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22" h="66">
                  <a:moveTo>
                    <a:pt x="1722" y="66"/>
                  </a:moveTo>
                  <a:lnTo>
                    <a:pt x="1722" y="60"/>
                  </a:lnTo>
                  <a:lnTo>
                    <a:pt x="0" y="0"/>
                  </a:lnTo>
                  <a:lnTo>
                    <a:pt x="0" y="48"/>
                  </a:lnTo>
                  <a:lnTo>
                    <a:pt x="1722" y="66"/>
                  </a:lnTo>
                  <a:close/>
                </a:path>
              </a:pathLst>
            </a:cu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249863" name="Freeform 7"/>
            <p:cNvSpPr>
              <a:spLocks/>
            </p:cNvSpPr>
            <p:nvPr/>
          </p:nvSpPr>
          <p:spPr bwMode="hidden">
            <a:xfrm>
              <a:off x="0" y="3726"/>
              <a:ext cx="4784" cy="329"/>
            </a:xfrm>
            <a:custGeom>
              <a:avLst/>
              <a:gdLst>
                <a:gd name="T0" fmla="*/ 0 w 4789"/>
                <a:gd name="T1" fmla="*/ 329 h 329"/>
                <a:gd name="T2" fmla="*/ 4789 w 4789"/>
                <a:gd name="T3" fmla="*/ 77 h 329"/>
                <a:gd name="T4" fmla="*/ 4789 w 4789"/>
                <a:gd name="T5" fmla="*/ 0 h 329"/>
                <a:gd name="T6" fmla="*/ 0 w 4789"/>
                <a:gd name="T7" fmla="*/ 107 h 329"/>
                <a:gd name="T8" fmla="*/ 0 w 4789"/>
                <a:gd name="T9" fmla="*/ 329 h 329"/>
                <a:gd name="T10" fmla="*/ 0 w 4789"/>
                <a:gd name="T11" fmla="*/ 329 h 329"/>
              </a:gdLst>
              <a:ahLst/>
              <a:cxnLst>
                <a:cxn ang="0">
                  <a:pos x="T0" y="T1"/>
                </a:cxn>
                <a:cxn ang="0">
                  <a:pos x="T2" y="T3"/>
                </a:cxn>
                <a:cxn ang="0">
                  <a:pos x="T4" y="T5"/>
                </a:cxn>
                <a:cxn ang="0">
                  <a:pos x="T6" y="T7"/>
                </a:cxn>
                <a:cxn ang="0">
                  <a:pos x="T8" y="T9"/>
                </a:cxn>
                <a:cxn ang="0">
                  <a:pos x="T10" y="T11"/>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a:noFill/>
            </a:ln>
            <a:effectLst/>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 uri="{AF507438-7753-43e0-B8FC-AC1667EBCBE1}">
                <a14:hiddenEffects xmlns="" xmlns:a14="http://schemas.microsoft.com/office/drawing/2010/main">
                  <a:effectLst>
                    <a:outerShdw blurRad="63500" dist="35921" dir="2700000" algn="ctr" rotWithShape="0">
                      <a:srgbClr val="808080"/>
                    </a:outerShdw>
                  </a:effectLst>
                </a14:hiddenEffects>
              </a:ext>
            </a:extLst>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121869" name="Freeform 8"/>
            <p:cNvSpPr>
              <a:spLocks/>
            </p:cNvSpPr>
            <p:nvPr/>
          </p:nvSpPr>
          <p:spPr bwMode="hidden">
            <a:xfrm>
              <a:off x="4784" y="3702"/>
              <a:ext cx="974" cy="101"/>
            </a:xfrm>
            <a:custGeom>
              <a:avLst/>
              <a:gdLst>
                <a:gd name="T0" fmla="*/ 899 w 975"/>
                <a:gd name="T1" fmla="*/ 48 h 101"/>
                <a:gd name="T2" fmla="*/ 899 w 975"/>
                <a:gd name="T3" fmla="*/ 0 h 101"/>
                <a:gd name="T4" fmla="*/ 0 w 975"/>
                <a:gd name="T5" fmla="*/ 24 h 101"/>
                <a:gd name="T6" fmla="*/ 0 w 975"/>
                <a:gd name="T7" fmla="*/ 101 h 101"/>
                <a:gd name="T8" fmla="*/ 899 w 975"/>
                <a:gd name="T9" fmla="*/ 48 h 101"/>
                <a:gd name="T10" fmla="*/ 899 w 975"/>
                <a:gd name="T11" fmla="*/ 48 h 10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75" h="101">
                  <a:moveTo>
                    <a:pt x="975" y="48"/>
                  </a:moveTo>
                  <a:lnTo>
                    <a:pt x="975" y="0"/>
                  </a:lnTo>
                  <a:lnTo>
                    <a:pt x="0" y="24"/>
                  </a:lnTo>
                  <a:lnTo>
                    <a:pt x="0" y="101"/>
                  </a:lnTo>
                  <a:lnTo>
                    <a:pt x="975" y="48"/>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121870" name="Freeform 9"/>
            <p:cNvSpPr>
              <a:spLocks/>
            </p:cNvSpPr>
            <p:nvPr/>
          </p:nvSpPr>
          <p:spPr bwMode="hidden">
            <a:xfrm>
              <a:off x="3619" y="3815"/>
              <a:ext cx="2139" cy="198"/>
            </a:xfrm>
            <a:custGeom>
              <a:avLst/>
              <a:gdLst>
                <a:gd name="T0" fmla="*/ 1989 w 2141"/>
                <a:gd name="T1" fmla="*/ 0 h 198"/>
                <a:gd name="T2" fmla="*/ 0 w 2141"/>
                <a:gd name="T3" fmla="*/ 156 h 198"/>
                <a:gd name="T4" fmla="*/ 0 w 2141"/>
                <a:gd name="T5" fmla="*/ 198 h 198"/>
                <a:gd name="T6" fmla="*/ 1989 w 2141"/>
                <a:gd name="T7" fmla="*/ 0 h 198"/>
                <a:gd name="T8" fmla="*/ 1989 w 2141"/>
                <a:gd name="T9" fmla="*/ 0 h 1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41" h="198">
                  <a:moveTo>
                    <a:pt x="2141" y="0"/>
                  </a:moveTo>
                  <a:lnTo>
                    <a:pt x="0" y="156"/>
                  </a:lnTo>
                  <a:lnTo>
                    <a:pt x="0" y="198"/>
                  </a:lnTo>
                  <a:lnTo>
                    <a:pt x="2141" y="0"/>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249866" name="Freeform 10"/>
            <p:cNvSpPr>
              <a:spLocks/>
            </p:cNvSpPr>
            <p:nvPr/>
          </p:nvSpPr>
          <p:spPr bwMode="hidden">
            <a:xfrm>
              <a:off x="0" y="3971"/>
              <a:ext cx="3619" cy="348"/>
            </a:xfrm>
            <a:custGeom>
              <a:avLst/>
              <a:gdLst>
                <a:gd name="T0" fmla="*/ 0 w 3623"/>
                <a:gd name="T1" fmla="*/ 348 h 348"/>
                <a:gd name="T2" fmla="*/ 311 w 3623"/>
                <a:gd name="T3" fmla="*/ 348 h 348"/>
                <a:gd name="T4" fmla="*/ 3623 w 3623"/>
                <a:gd name="T5" fmla="*/ 42 h 348"/>
                <a:gd name="T6" fmla="*/ 3623 w 3623"/>
                <a:gd name="T7" fmla="*/ 0 h 348"/>
                <a:gd name="T8" fmla="*/ 0 w 3623"/>
                <a:gd name="T9" fmla="*/ 264 h 348"/>
                <a:gd name="T10" fmla="*/ 0 w 3623"/>
                <a:gd name="T11" fmla="*/ 348 h 348"/>
                <a:gd name="T12" fmla="*/ 0 w 3623"/>
                <a:gd name="T13" fmla="*/ 348 h 348"/>
              </a:gdLst>
              <a:ahLst/>
              <a:cxnLst>
                <a:cxn ang="0">
                  <a:pos x="T0" y="T1"/>
                </a:cxn>
                <a:cxn ang="0">
                  <a:pos x="T2" y="T3"/>
                </a:cxn>
                <a:cxn ang="0">
                  <a:pos x="T4" y="T5"/>
                </a:cxn>
                <a:cxn ang="0">
                  <a:pos x="T6" y="T7"/>
                </a:cxn>
                <a:cxn ang="0">
                  <a:pos x="T8" y="T9"/>
                </a:cxn>
                <a:cxn ang="0">
                  <a:pos x="T10" y="T11"/>
                </a:cxn>
                <a:cxn ang="0">
                  <a:pos x="T12" y="T13"/>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121872" name="Freeform 11"/>
            <p:cNvSpPr>
              <a:spLocks/>
            </p:cNvSpPr>
            <p:nvPr/>
          </p:nvSpPr>
          <p:spPr bwMode="hidden">
            <a:xfrm>
              <a:off x="2097" y="4043"/>
              <a:ext cx="2514" cy="276"/>
            </a:xfrm>
            <a:custGeom>
              <a:avLst/>
              <a:gdLst>
                <a:gd name="T0" fmla="*/ 2001 w 2517"/>
                <a:gd name="T1" fmla="*/ 276 h 276"/>
                <a:gd name="T2" fmla="*/ 2289 w 2517"/>
                <a:gd name="T3" fmla="*/ 204 h 276"/>
                <a:gd name="T4" fmla="*/ 2053 w 2517"/>
                <a:gd name="T5" fmla="*/ 0 h 276"/>
                <a:gd name="T6" fmla="*/ 0 w 2517"/>
                <a:gd name="T7" fmla="*/ 276 h 276"/>
                <a:gd name="T8" fmla="*/ 2001 w 2517"/>
                <a:gd name="T9" fmla="*/ 276 h 276"/>
                <a:gd name="T10" fmla="*/ 2001 w 2517"/>
                <a:gd name="T11" fmla="*/ 276 h 27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7" h="276">
                  <a:moveTo>
                    <a:pt x="2182" y="276"/>
                  </a:moveTo>
                  <a:lnTo>
                    <a:pt x="2517" y="204"/>
                  </a:lnTo>
                  <a:lnTo>
                    <a:pt x="2260" y="0"/>
                  </a:lnTo>
                  <a:lnTo>
                    <a:pt x="0" y="276"/>
                  </a:lnTo>
                  <a:lnTo>
                    <a:pt x="2182" y="276"/>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249868" name="Freeform 12"/>
            <p:cNvSpPr>
              <a:spLocks/>
            </p:cNvSpPr>
            <p:nvPr/>
          </p:nvSpPr>
          <p:spPr bwMode="hidden">
            <a:xfrm>
              <a:off x="4354" y="3869"/>
              <a:ext cx="1404" cy="378"/>
            </a:xfrm>
            <a:custGeom>
              <a:avLst/>
              <a:gdLst>
                <a:gd name="T0" fmla="*/ 1405 w 1405"/>
                <a:gd name="T1" fmla="*/ 126 h 378"/>
                <a:gd name="T2" fmla="*/ 1405 w 1405"/>
                <a:gd name="T3" fmla="*/ 0 h 378"/>
                <a:gd name="T4" fmla="*/ 0 w 1405"/>
                <a:gd name="T5" fmla="*/ 174 h 378"/>
                <a:gd name="T6" fmla="*/ 257 w 1405"/>
                <a:gd name="T7" fmla="*/ 378 h 378"/>
                <a:gd name="T8" fmla="*/ 1405 w 1405"/>
                <a:gd name="T9" fmla="*/ 126 h 378"/>
                <a:gd name="T10" fmla="*/ 1405 w 1405"/>
                <a:gd name="T11" fmla="*/ 126 h 378"/>
              </a:gdLst>
              <a:ahLst/>
              <a:cxnLst>
                <a:cxn ang="0">
                  <a:pos x="T0" y="T1"/>
                </a:cxn>
                <a:cxn ang="0">
                  <a:pos x="T2" y="T3"/>
                </a:cxn>
                <a:cxn ang="0">
                  <a:pos x="T4" y="T5"/>
                </a:cxn>
                <a:cxn ang="0">
                  <a:pos x="T6" y="T7"/>
                </a:cxn>
                <a:cxn ang="0">
                  <a:pos x="T8" y="T9"/>
                </a:cxn>
                <a:cxn ang="0">
                  <a:pos x="T10" y="T11"/>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121874" name="Freeform 13"/>
            <p:cNvSpPr>
              <a:spLocks/>
            </p:cNvSpPr>
            <p:nvPr/>
          </p:nvSpPr>
          <p:spPr bwMode="hidden">
            <a:xfrm>
              <a:off x="5030" y="3151"/>
              <a:ext cx="728" cy="240"/>
            </a:xfrm>
            <a:custGeom>
              <a:avLst/>
              <a:gdLst>
                <a:gd name="T0" fmla="*/ 653 w 729"/>
                <a:gd name="T1" fmla="*/ 240 h 240"/>
                <a:gd name="T2" fmla="*/ 0 w 729"/>
                <a:gd name="T3" fmla="*/ 0 h 240"/>
                <a:gd name="T4" fmla="*/ 0 w 729"/>
                <a:gd name="T5" fmla="*/ 6 h 240"/>
                <a:gd name="T6" fmla="*/ 653 w 729"/>
                <a:gd name="T7" fmla="*/ 240 h 240"/>
                <a:gd name="T8" fmla="*/ 653 w 729"/>
                <a:gd name="T9" fmla="*/ 240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9" h="240">
                  <a:moveTo>
                    <a:pt x="729" y="240"/>
                  </a:moveTo>
                  <a:lnTo>
                    <a:pt x="0" y="0"/>
                  </a:lnTo>
                  <a:lnTo>
                    <a:pt x="0" y="6"/>
                  </a:lnTo>
                  <a:lnTo>
                    <a:pt x="729" y="240"/>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249870" name="Freeform 14"/>
            <p:cNvSpPr>
              <a:spLocks/>
            </p:cNvSpPr>
            <p:nvPr/>
          </p:nvSpPr>
          <p:spPr bwMode="hidden">
            <a:xfrm>
              <a:off x="0" y="1486"/>
              <a:ext cx="5030" cy="1671"/>
            </a:xfrm>
            <a:custGeom>
              <a:avLst/>
              <a:gdLst>
                <a:gd name="T0" fmla="*/ 0 w 5035"/>
                <a:gd name="T1" fmla="*/ 72 h 1672"/>
                <a:gd name="T2" fmla="*/ 5035 w 5035"/>
                <a:gd name="T3" fmla="*/ 1672 h 1672"/>
                <a:gd name="T4" fmla="*/ 5035 w 5035"/>
                <a:gd name="T5" fmla="*/ 1666 h 1672"/>
                <a:gd name="T6" fmla="*/ 0 w 5035"/>
                <a:gd name="T7" fmla="*/ 0 h 1672"/>
                <a:gd name="T8" fmla="*/ 0 w 5035"/>
                <a:gd name="T9" fmla="*/ 72 h 1672"/>
                <a:gd name="T10" fmla="*/ 0 w 5035"/>
                <a:gd name="T11" fmla="*/ 72 h 1672"/>
              </a:gdLst>
              <a:ahLst/>
              <a:cxnLst>
                <a:cxn ang="0">
                  <a:pos x="T0" y="T1"/>
                </a:cxn>
                <a:cxn ang="0">
                  <a:pos x="T2" y="T3"/>
                </a:cxn>
                <a:cxn ang="0">
                  <a:pos x="T4" y="T5"/>
                </a:cxn>
                <a:cxn ang="0">
                  <a:pos x="T6" y="T7"/>
                </a:cxn>
                <a:cxn ang="0">
                  <a:pos x="T8" y="T9"/>
                </a:cxn>
                <a:cxn ang="0">
                  <a:pos x="T10" y="T11"/>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121876" name="Freeform 15"/>
            <p:cNvSpPr>
              <a:spLocks/>
            </p:cNvSpPr>
            <p:nvPr/>
          </p:nvSpPr>
          <p:spPr bwMode="hidden">
            <a:xfrm>
              <a:off x="5030" y="3049"/>
              <a:ext cx="728" cy="318"/>
            </a:xfrm>
            <a:custGeom>
              <a:avLst/>
              <a:gdLst>
                <a:gd name="T0" fmla="*/ 653 w 729"/>
                <a:gd name="T1" fmla="*/ 318 h 318"/>
                <a:gd name="T2" fmla="*/ 653 w 729"/>
                <a:gd name="T3" fmla="*/ 312 h 318"/>
                <a:gd name="T4" fmla="*/ 0 w 729"/>
                <a:gd name="T5" fmla="*/ 0 h 318"/>
                <a:gd name="T6" fmla="*/ 0 w 729"/>
                <a:gd name="T7" fmla="*/ 54 h 318"/>
                <a:gd name="T8" fmla="*/ 653 w 729"/>
                <a:gd name="T9" fmla="*/ 318 h 318"/>
                <a:gd name="T10" fmla="*/ 653 w 729"/>
                <a:gd name="T11" fmla="*/ 318 h 3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29" h="318">
                  <a:moveTo>
                    <a:pt x="729" y="318"/>
                  </a:moveTo>
                  <a:lnTo>
                    <a:pt x="729" y="312"/>
                  </a:lnTo>
                  <a:lnTo>
                    <a:pt x="0" y="0"/>
                  </a:lnTo>
                  <a:lnTo>
                    <a:pt x="0" y="54"/>
                  </a:lnTo>
                  <a:lnTo>
                    <a:pt x="729" y="318"/>
                  </a:lnTo>
                  <a:close/>
                </a:path>
              </a:pathLst>
            </a:cu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249872" name="Freeform 16"/>
            <p:cNvSpPr>
              <a:spLocks/>
            </p:cNvSpPr>
            <p:nvPr/>
          </p:nvSpPr>
          <p:spPr bwMode="hidden">
            <a:xfrm>
              <a:off x="0" y="916"/>
              <a:ext cx="5030" cy="2187"/>
            </a:xfrm>
            <a:custGeom>
              <a:avLst/>
              <a:gdLst>
                <a:gd name="T0" fmla="*/ 0 w 5035"/>
                <a:gd name="T1" fmla="*/ 396 h 2188"/>
                <a:gd name="T2" fmla="*/ 5035 w 5035"/>
                <a:gd name="T3" fmla="*/ 2188 h 2188"/>
                <a:gd name="T4" fmla="*/ 5035 w 5035"/>
                <a:gd name="T5" fmla="*/ 2134 h 2188"/>
                <a:gd name="T6" fmla="*/ 0 w 5035"/>
                <a:gd name="T7" fmla="*/ 0 h 2188"/>
                <a:gd name="T8" fmla="*/ 0 w 5035"/>
                <a:gd name="T9" fmla="*/ 396 h 2188"/>
                <a:gd name="T10" fmla="*/ 0 w 5035"/>
                <a:gd name="T11" fmla="*/ 396 h 2188"/>
              </a:gdLst>
              <a:ahLst/>
              <a:cxnLst>
                <a:cxn ang="0">
                  <a:pos x="T0" y="T1"/>
                </a:cxn>
                <a:cxn ang="0">
                  <a:pos x="T2" y="T3"/>
                </a:cxn>
                <a:cxn ang="0">
                  <a:pos x="T4" y="T5"/>
                </a:cxn>
                <a:cxn ang="0">
                  <a:pos x="T6" y="T7"/>
                </a:cxn>
                <a:cxn ang="0">
                  <a:pos x="T8" y="T9"/>
                </a:cxn>
                <a:cxn ang="0">
                  <a:pos x="T10" y="T11"/>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249873" name="Freeform 17"/>
            <p:cNvSpPr>
              <a:spLocks/>
            </p:cNvSpPr>
            <p:nvPr/>
          </p:nvSpPr>
          <p:spPr bwMode="hidden">
            <a:xfrm>
              <a:off x="2294" y="0"/>
              <a:ext cx="3159" cy="2725"/>
            </a:xfrm>
            <a:custGeom>
              <a:avLst/>
              <a:gdLst>
                <a:gd name="T0" fmla="*/ 0 w 3163"/>
                <a:gd name="T1" fmla="*/ 0 h 2727"/>
                <a:gd name="T2" fmla="*/ 3145 w 3163"/>
                <a:gd name="T3" fmla="*/ 2727 h 2727"/>
                <a:gd name="T4" fmla="*/ 3163 w 3163"/>
                <a:gd name="T5" fmla="*/ 2704 h 2727"/>
                <a:gd name="T6" fmla="*/ 102 w 3163"/>
                <a:gd name="T7" fmla="*/ 0 h 2727"/>
                <a:gd name="T8" fmla="*/ 0 w 3163"/>
                <a:gd name="T9" fmla="*/ 0 h 2727"/>
                <a:gd name="T10" fmla="*/ 0 w 3163"/>
                <a:gd name="T11" fmla="*/ 0 h 2727"/>
              </a:gdLst>
              <a:ahLst/>
              <a:cxnLst>
                <a:cxn ang="0">
                  <a:pos x="T0" y="T1"/>
                </a:cxn>
                <a:cxn ang="0">
                  <a:pos x="T2" y="T3"/>
                </a:cxn>
                <a:cxn ang="0">
                  <a:pos x="T4" y="T5"/>
                </a:cxn>
                <a:cxn ang="0">
                  <a:pos x="T6" y="T7"/>
                </a:cxn>
                <a:cxn ang="0">
                  <a:pos x="T8" y="T9"/>
                </a:cxn>
                <a:cxn ang="0">
                  <a:pos x="T10" y="T11"/>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249874" name="Freeform 18"/>
            <p:cNvSpPr>
              <a:spLocks/>
            </p:cNvSpPr>
            <p:nvPr/>
          </p:nvSpPr>
          <p:spPr bwMode="hidden">
            <a:xfrm>
              <a:off x="5435" y="2702"/>
              <a:ext cx="323" cy="299"/>
            </a:xfrm>
            <a:custGeom>
              <a:avLst/>
              <a:gdLst>
                <a:gd name="T0" fmla="*/ 323 w 323"/>
                <a:gd name="T1" fmla="*/ 299 h 299"/>
                <a:gd name="T2" fmla="*/ 323 w 323"/>
                <a:gd name="T3" fmla="*/ 263 h 299"/>
                <a:gd name="T4" fmla="*/ 18 w 323"/>
                <a:gd name="T5" fmla="*/ 0 h 299"/>
                <a:gd name="T6" fmla="*/ 0 w 323"/>
                <a:gd name="T7" fmla="*/ 23 h 299"/>
                <a:gd name="T8" fmla="*/ 323 w 323"/>
                <a:gd name="T9" fmla="*/ 299 h 299"/>
                <a:gd name="T10" fmla="*/ 323 w 323"/>
                <a:gd name="T11" fmla="*/ 299 h 299"/>
              </a:gdLst>
              <a:ahLst/>
              <a:cxnLst>
                <a:cxn ang="0">
                  <a:pos x="T0" y="T1"/>
                </a:cxn>
                <a:cxn ang="0">
                  <a:pos x="T2" y="T3"/>
                </a:cxn>
                <a:cxn ang="0">
                  <a:pos x="T4" y="T5"/>
                </a:cxn>
                <a:cxn ang="0">
                  <a:pos x="T6" y="T7"/>
                </a:cxn>
                <a:cxn ang="0">
                  <a:pos x="T8" y="T9"/>
                </a:cxn>
                <a:cxn ang="0">
                  <a:pos x="T10" y="T11"/>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121880" name="Freeform 19"/>
            <p:cNvSpPr>
              <a:spLocks/>
            </p:cNvSpPr>
            <p:nvPr/>
          </p:nvSpPr>
          <p:spPr bwMode="hidden">
            <a:xfrm>
              <a:off x="5477" y="2588"/>
              <a:ext cx="281" cy="335"/>
            </a:xfrm>
            <a:custGeom>
              <a:avLst/>
              <a:gdLst>
                <a:gd name="T0" fmla="*/ 281 w 281"/>
                <a:gd name="T1" fmla="*/ 335 h 335"/>
                <a:gd name="T2" fmla="*/ 281 w 281"/>
                <a:gd name="T3" fmla="*/ 173 h 335"/>
                <a:gd name="T4" fmla="*/ 96 w 281"/>
                <a:gd name="T5" fmla="*/ 0 h 335"/>
                <a:gd name="T6" fmla="*/ 0 w 281"/>
                <a:gd name="T7" fmla="*/ 90 h 335"/>
                <a:gd name="T8" fmla="*/ 281 w 281"/>
                <a:gd name="T9" fmla="*/ 335 h 335"/>
                <a:gd name="T10" fmla="*/ 281 w 281"/>
                <a:gd name="T11" fmla="*/ 335 h 3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1" h="335">
                  <a:moveTo>
                    <a:pt x="281" y="335"/>
                  </a:moveTo>
                  <a:lnTo>
                    <a:pt x="281" y="173"/>
                  </a:lnTo>
                  <a:lnTo>
                    <a:pt x="96" y="0"/>
                  </a:lnTo>
                  <a:lnTo>
                    <a:pt x="0" y="90"/>
                  </a:lnTo>
                  <a:lnTo>
                    <a:pt x="281" y="335"/>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249876" name="Freeform 20"/>
            <p:cNvSpPr>
              <a:spLocks/>
            </p:cNvSpPr>
            <p:nvPr/>
          </p:nvSpPr>
          <p:spPr bwMode="hidden">
            <a:xfrm>
              <a:off x="2454" y="0"/>
              <a:ext cx="3119" cy="2678"/>
            </a:xfrm>
            <a:custGeom>
              <a:avLst/>
              <a:gdLst>
                <a:gd name="T0" fmla="*/ 0 w 3122"/>
                <a:gd name="T1" fmla="*/ 0 h 2680"/>
                <a:gd name="T2" fmla="*/ 3026 w 3122"/>
                <a:gd name="T3" fmla="*/ 2680 h 2680"/>
                <a:gd name="T4" fmla="*/ 3122 w 3122"/>
                <a:gd name="T5" fmla="*/ 2590 h 2680"/>
                <a:gd name="T6" fmla="*/ 383 w 3122"/>
                <a:gd name="T7" fmla="*/ 0 h 2680"/>
                <a:gd name="T8" fmla="*/ 0 w 3122"/>
                <a:gd name="T9" fmla="*/ 0 h 2680"/>
                <a:gd name="T10" fmla="*/ 0 w 3122"/>
                <a:gd name="T11" fmla="*/ 0 h 2680"/>
              </a:gdLst>
              <a:ahLst/>
              <a:cxnLst>
                <a:cxn ang="0">
                  <a:pos x="T0" y="T1"/>
                </a:cxn>
                <a:cxn ang="0">
                  <a:pos x="T2" y="T3"/>
                </a:cxn>
                <a:cxn ang="0">
                  <a:pos x="T4" y="T5"/>
                </a:cxn>
                <a:cxn ang="0">
                  <a:pos x="T6" y="T7"/>
                </a:cxn>
                <a:cxn ang="0">
                  <a:pos x="T8" y="T9"/>
                </a:cxn>
                <a:cxn ang="0">
                  <a:pos x="T10" y="T11"/>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121882" name="Freeform 21"/>
            <p:cNvSpPr>
              <a:spLocks/>
            </p:cNvSpPr>
            <p:nvPr/>
          </p:nvSpPr>
          <p:spPr bwMode="hidden">
            <a:xfrm>
              <a:off x="5626" y="2534"/>
              <a:ext cx="132" cy="132"/>
            </a:xfrm>
            <a:custGeom>
              <a:avLst/>
              <a:gdLst>
                <a:gd name="T0" fmla="*/ 132 w 132"/>
                <a:gd name="T1" fmla="*/ 132 h 132"/>
                <a:gd name="T2" fmla="*/ 0 w 132"/>
                <a:gd name="T3" fmla="*/ 0 h 132"/>
                <a:gd name="T4" fmla="*/ 0 w 132"/>
                <a:gd name="T5" fmla="*/ 0 h 132"/>
                <a:gd name="T6" fmla="*/ 132 w 132"/>
                <a:gd name="T7" fmla="*/ 132 h 132"/>
                <a:gd name="T8" fmla="*/ 132 w 132"/>
                <a:gd name="T9" fmla="*/ 132 h 1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2" h="132">
                  <a:moveTo>
                    <a:pt x="132" y="132"/>
                  </a:moveTo>
                  <a:lnTo>
                    <a:pt x="0" y="0"/>
                  </a:lnTo>
                  <a:lnTo>
                    <a:pt x="132" y="132"/>
                  </a:lnTo>
                  <a:close/>
                </a:path>
              </a:pathLst>
            </a:custGeom>
            <a:solidFill>
              <a:srgbClr val="FF9999"/>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249878" name="Freeform 22"/>
            <p:cNvSpPr>
              <a:spLocks/>
            </p:cNvSpPr>
            <p:nvPr/>
          </p:nvSpPr>
          <p:spPr bwMode="hidden">
            <a:xfrm>
              <a:off x="3112" y="0"/>
              <a:ext cx="2514" cy="2534"/>
            </a:xfrm>
            <a:custGeom>
              <a:avLst/>
              <a:gdLst>
                <a:gd name="T0" fmla="*/ 0 w 2517"/>
                <a:gd name="T1" fmla="*/ 0 h 2536"/>
                <a:gd name="T2" fmla="*/ 2517 w 2517"/>
                <a:gd name="T3" fmla="*/ 2536 h 2536"/>
                <a:gd name="T4" fmla="*/ 2517 w 2517"/>
                <a:gd name="T5" fmla="*/ 2536 h 2536"/>
                <a:gd name="T6" fmla="*/ 66 w 2517"/>
                <a:gd name="T7" fmla="*/ 0 h 2536"/>
                <a:gd name="T8" fmla="*/ 0 w 2517"/>
                <a:gd name="T9" fmla="*/ 0 h 2536"/>
                <a:gd name="T10" fmla="*/ 0 w 2517"/>
                <a:gd name="T11" fmla="*/ 0 h 2536"/>
              </a:gdLst>
              <a:ahLst/>
              <a:cxnLst>
                <a:cxn ang="0">
                  <a:pos x="T0" y="T1"/>
                </a:cxn>
                <a:cxn ang="0">
                  <a:pos x="T2" y="T3"/>
                </a:cxn>
                <a:cxn ang="0">
                  <a:pos x="T4" y="T5"/>
                </a:cxn>
                <a:cxn ang="0">
                  <a:pos x="T6" y="T7"/>
                </a:cxn>
                <a:cxn ang="0">
                  <a:pos x="T8" y="T9"/>
                </a:cxn>
                <a:cxn ang="0">
                  <a:pos x="T10" y="T11"/>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249879" name="Freeform 23"/>
            <p:cNvSpPr>
              <a:spLocks/>
            </p:cNvSpPr>
            <p:nvPr/>
          </p:nvSpPr>
          <p:spPr bwMode="hidden">
            <a:xfrm>
              <a:off x="3488" y="0"/>
              <a:ext cx="2198" cy="2480"/>
            </a:xfrm>
            <a:custGeom>
              <a:avLst/>
              <a:gdLst>
                <a:gd name="T0" fmla="*/ 0 w 2200"/>
                <a:gd name="T1" fmla="*/ 0 h 2482"/>
                <a:gd name="T2" fmla="*/ 2188 w 2200"/>
                <a:gd name="T3" fmla="*/ 2482 h 2482"/>
                <a:gd name="T4" fmla="*/ 2200 w 2200"/>
                <a:gd name="T5" fmla="*/ 2476 h 2482"/>
                <a:gd name="T6" fmla="*/ 317 w 2200"/>
                <a:gd name="T7" fmla="*/ 0 h 2482"/>
                <a:gd name="T8" fmla="*/ 0 w 2200"/>
                <a:gd name="T9" fmla="*/ 0 h 2482"/>
                <a:gd name="T10" fmla="*/ 0 w 2200"/>
                <a:gd name="T11" fmla="*/ 0 h 2482"/>
              </a:gdLst>
              <a:ahLst/>
              <a:cxnLst>
                <a:cxn ang="0">
                  <a:pos x="T0" y="T1"/>
                </a:cxn>
                <a:cxn ang="0">
                  <a:pos x="T2" y="T3"/>
                </a:cxn>
                <a:cxn ang="0">
                  <a:pos x="T4" y="T5"/>
                </a:cxn>
                <a:cxn ang="0">
                  <a:pos x="T6" y="T7"/>
                </a:cxn>
                <a:cxn ang="0">
                  <a:pos x="T8" y="T9"/>
                </a:cxn>
                <a:cxn ang="0">
                  <a:pos x="T10" y="T11"/>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a:noFill/>
            </a:ln>
            <a:effectLst/>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 uri="{AF507438-7753-43e0-B8FC-AC1667EBCBE1}">
                <a14:hiddenEffects xmlns="" xmlns:a14="http://schemas.microsoft.com/office/drawing/2010/main">
                  <a:effectLst>
                    <a:outerShdw blurRad="63500" dist="35921" dir="2700000" algn="ctr" rotWithShape="0">
                      <a:srgbClr val="808080"/>
                    </a:outerShdw>
                  </a:effectLst>
                </a14:hiddenEffects>
              </a:ext>
            </a:extLst>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249880" name="Freeform 24"/>
            <p:cNvSpPr>
              <a:spLocks/>
            </p:cNvSpPr>
            <p:nvPr/>
          </p:nvSpPr>
          <p:spPr bwMode="hidden">
            <a:xfrm>
              <a:off x="5674" y="2474"/>
              <a:ext cx="84" cy="96"/>
            </a:xfrm>
            <a:custGeom>
              <a:avLst/>
              <a:gdLst>
                <a:gd name="T0" fmla="*/ 84 w 84"/>
                <a:gd name="T1" fmla="*/ 96 h 96"/>
                <a:gd name="T2" fmla="*/ 84 w 84"/>
                <a:gd name="T3" fmla="*/ 90 h 96"/>
                <a:gd name="T4" fmla="*/ 12 w 84"/>
                <a:gd name="T5" fmla="*/ 0 h 96"/>
                <a:gd name="T6" fmla="*/ 0 w 84"/>
                <a:gd name="T7" fmla="*/ 6 h 96"/>
                <a:gd name="T8" fmla="*/ 84 w 84"/>
                <a:gd name="T9" fmla="*/ 96 h 96"/>
                <a:gd name="T10" fmla="*/ 84 w 84"/>
                <a:gd name="T11" fmla="*/ 96 h 96"/>
              </a:gdLst>
              <a:ahLst/>
              <a:cxnLst>
                <a:cxn ang="0">
                  <a:pos x="T0" y="T1"/>
                </a:cxn>
                <a:cxn ang="0">
                  <a:pos x="T2" y="T3"/>
                </a:cxn>
                <a:cxn ang="0">
                  <a:pos x="T4" y="T5"/>
                </a:cxn>
                <a:cxn ang="0">
                  <a:pos x="T6" y="T7"/>
                </a:cxn>
                <a:cxn ang="0">
                  <a:pos x="T8" y="T9"/>
                </a:cxn>
                <a:cxn ang="0">
                  <a:pos x="T10" y="T11"/>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121886" name="Freeform 25"/>
            <p:cNvSpPr>
              <a:spLocks/>
            </p:cNvSpPr>
            <p:nvPr/>
          </p:nvSpPr>
          <p:spPr bwMode="hidden">
            <a:xfrm>
              <a:off x="5603" y="850"/>
              <a:ext cx="155" cy="516"/>
            </a:xfrm>
            <a:custGeom>
              <a:avLst/>
              <a:gdLst>
                <a:gd name="T0" fmla="*/ 155 w 155"/>
                <a:gd name="T1" fmla="*/ 516 h 516"/>
                <a:gd name="T2" fmla="*/ 155 w 155"/>
                <a:gd name="T3" fmla="*/ 204 h 516"/>
                <a:gd name="T4" fmla="*/ 77 w 155"/>
                <a:gd name="T5" fmla="*/ 0 h 516"/>
                <a:gd name="T6" fmla="*/ 0 w 155"/>
                <a:gd name="T7" fmla="*/ 192 h 516"/>
                <a:gd name="T8" fmla="*/ 155 w 155"/>
                <a:gd name="T9" fmla="*/ 516 h 516"/>
                <a:gd name="T10" fmla="*/ 155 w 155"/>
                <a:gd name="T11" fmla="*/ 516 h 5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5" h="516">
                  <a:moveTo>
                    <a:pt x="155" y="516"/>
                  </a:moveTo>
                  <a:lnTo>
                    <a:pt x="155" y="204"/>
                  </a:lnTo>
                  <a:lnTo>
                    <a:pt x="77" y="0"/>
                  </a:lnTo>
                  <a:lnTo>
                    <a:pt x="0" y="192"/>
                  </a:lnTo>
                  <a:lnTo>
                    <a:pt x="155" y="516"/>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249882" name="Freeform 26"/>
            <p:cNvSpPr>
              <a:spLocks/>
            </p:cNvSpPr>
            <p:nvPr/>
          </p:nvSpPr>
          <p:spPr bwMode="hidden">
            <a:xfrm>
              <a:off x="5107" y="0"/>
              <a:ext cx="573" cy="1042"/>
            </a:xfrm>
            <a:custGeom>
              <a:avLst/>
              <a:gdLst>
                <a:gd name="T0" fmla="*/ 0 w 574"/>
                <a:gd name="T1" fmla="*/ 0 h 1043"/>
                <a:gd name="T2" fmla="*/ 497 w 574"/>
                <a:gd name="T3" fmla="*/ 1043 h 1043"/>
                <a:gd name="T4" fmla="*/ 574 w 574"/>
                <a:gd name="T5" fmla="*/ 851 h 1043"/>
                <a:gd name="T6" fmla="*/ 251 w 574"/>
                <a:gd name="T7" fmla="*/ 0 h 1043"/>
                <a:gd name="T8" fmla="*/ 0 w 574"/>
                <a:gd name="T9" fmla="*/ 0 h 1043"/>
                <a:gd name="T10" fmla="*/ 0 w 574"/>
                <a:gd name="T11" fmla="*/ 0 h 1043"/>
              </a:gdLst>
              <a:ahLst/>
              <a:cxnLst>
                <a:cxn ang="0">
                  <a:pos x="T0" y="T1"/>
                </a:cxn>
                <a:cxn ang="0">
                  <a:pos x="T2" y="T3"/>
                </a:cxn>
                <a:cxn ang="0">
                  <a:pos x="T4" y="T5"/>
                </a:cxn>
                <a:cxn ang="0">
                  <a:pos x="T6" y="T7"/>
                </a:cxn>
                <a:cxn ang="0">
                  <a:pos x="T8" y="T9"/>
                </a:cxn>
                <a:cxn ang="0">
                  <a:pos x="T10" y="T11"/>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249883" name="Freeform 27"/>
            <p:cNvSpPr>
              <a:spLocks/>
            </p:cNvSpPr>
            <p:nvPr/>
          </p:nvSpPr>
          <p:spPr bwMode="hidden">
            <a:xfrm>
              <a:off x="5411" y="0"/>
              <a:ext cx="341" cy="796"/>
            </a:xfrm>
            <a:custGeom>
              <a:avLst/>
              <a:gdLst>
                <a:gd name="T0" fmla="*/ 144 w 341"/>
                <a:gd name="T1" fmla="*/ 0 h 797"/>
                <a:gd name="T2" fmla="*/ 0 w 341"/>
                <a:gd name="T3" fmla="*/ 0 h 797"/>
                <a:gd name="T4" fmla="*/ 287 w 341"/>
                <a:gd name="T5" fmla="*/ 797 h 797"/>
                <a:gd name="T6" fmla="*/ 341 w 341"/>
                <a:gd name="T7" fmla="*/ 653 h 797"/>
                <a:gd name="T8" fmla="*/ 144 w 341"/>
                <a:gd name="T9" fmla="*/ 0 h 797"/>
                <a:gd name="T10" fmla="*/ 144 w 341"/>
                <a:gd name="T11" fmla="*/ 0 h 797"/>
              </a:gdLst>
              <a:ahLst/>
              <a:cxnLst>
                <a:cxn ang="0">
                  <a:pos x="T0" y="T1"/>
                </a:cxn>
                <a:cxn ang="0">
                  <a:pos x="T2" y="T3"/>
                </a:cxn>
                <a:cxn ang="0">
                  <a:pos x="T4" y="T5"/>
                </a:cxn>
                <a:cxn ang="0">
                  <a:pos x="T6" y="T7"/>
                </a:cxn>
                <a:cxn ang="0">
                  <a:pos x="T8" y="T9"/>
                </a:cxn>
                <a:cxn ang="0">
                  <a:pos x="T10" y="T11"/>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121889" name="Freeform 28"/>
            <p:cNvSpPr>
              <a:spLocks/>
            </p:cNvSpPr>
            <p:nvPr/>
          </p:nvSpPr>
          <p:spPr bwMode="hidden">
            <a:xfrm>
              <a:off x="5698" y="653"/>
              <a:ext cx="60" cy="311"/>
            </a:xfrm>
            <a:custGeom>
              <a:avLst/>
              <a:gdLst>
                <a:gd name="T0" fmla="*/ 0 w 60"/>
                <a:gd name="T1" fmla="*/ 144 h 312"/>
                <a:gd name="T2" fmla="*/ 60 w 60"/>
                <a:gd name="T3" fmla="*/ 236 h 312"/>
                <a:gd name="T4" fmla="*/ 60 w 60"/>
                <a:gd name="T5" fmla="*/ 6 h 312"/>
                <a:gd name="T6" fmla="*/ 54 w 60"/>
                <a:gd name="T7" fmla="*/ 0 h 312"/>
                <a:gd name="T8" fmla="*/ 0 w 60"/>
                <a:gd name="T9" fmla="*/ 144 h 312"/>
                <a:gd name="T10" fmla="*/ 0 w 60"/>
                <a:gd name="T11" fmla="*/ 144 h 3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 h="312">
                  <a:moveTo>
                    <a:pt x="0" y="144"/>
                  </a:moveTo>
                  <a:lnTo>
                    <a:pt x="60" y="312"/>
                  </a:lnTo>
                  <a:lnTo>
                    <a:pt x="60" y="6"/>
                  </a:lnTo>
                  <a:lnTo>
                    <a:pt x="54" y="0"/>
                  </a:lnTo>
                  <a:lnTo>
                    <a:pt x="0" y="144"/>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249885" name="Freeform 29"/>
            <p:cNvSpPr>
              <a:spLocks/>
            </p:cNvSpPr>
            <p:nvPr/>
          </p:nvSpPr>
          <p:spPr bwMode="hidden">
            <a:xfrm>
              <a:off x="2" y="1601"/>
              <a:ext cx="5752" cy="1864"/>
            </a:xfrm>
            <a:custGeom>
              <a:avLst/>
              <a:gdLst>
                <a:gd name="T0" fmla="*/ 0 w 5740"/>
                <a:gd name="T1" fmla="*/ 371 h 1864"/>
                <a:gd name="T2" fmla="*/ 5740 w 5740"/>
                <a:gd name="T3" fmla="*/ 1864 h 1864"/>
                <a:gd name="T4" fmla="*/ 5740 w 5740"/>
                <a:gd name="T5" fmla="*/ 1834 h 1864"/>
                <a:gd name="T6" fmla="*/ 0 w 5740"/>
                <a:gd name="T7" fmla="*/ 0 h 1864"/>
                <a:gd name="T8" fmla="*/ 0 w 5740"/>
                <a:gd name="T9" fmla="*/ 371 h 1864"/>
                <a:gd name="T10" fmla="*/ 0 w 5740"/>
                <a:gd name="T11" fmla="*/ 371 h 1864"/>
              </a:gdLst>
              <a:ahLst/>
              <a:cxnLst>
                <a:cxn ang="0">
                  <a:pos x="T0" y="T1"/>
                </a:cxn>
                <a:cxn ang="0">
                  <a:pos x="T2" y="T3"/>
                </a:cxn>
                <a:cxn ang="0">
                  <a:pos x="T4" y="T5"/>
                </a:cxn>
                <a:cxn ang="0">
                  <a:pos x="T6" y="T7"/>
                </a:cxn>
                <a:cxn ang="0">
                  <a:pos x="T8" y="T9"/>
                </a:cxn>
                <a:cxn ang="0">
                  <a:pos x="T10" y="T1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121891" name="Freeform 30"/>
            <p:cNvSpPr>
              <a:spLocks/>
            </p:cNvSpPr>
            <p:nvPr/>
          </p:nvSpPr>
          <p:spPr bwMode="hidden">
            <a:xfrm>
              <a:off x="5754" y="3483"/>
              <a:ext cx="6" cy="6"/>
            </a:xfrm>
            <a:custGeom>
              <a:avLst/>
              <a:gdLst>
                <a:gd name="T0" fmla="*/ 6 w 6"/>
                <a:gd name="T1" fmla="*/ 6 h 6"/>
                <a:gd name="T2" fmla="*/ 0 w 6"/>
                <a:gd name="T3" fmla="*/ 0 h 6"/>
                <a:gd name="T4" fmla="*/ 0 w 6"/>
                <a:gd name="T5" fmla="*/ 6 h 6"/>
                <a:gd name="T6" fmla="*/ 6 w 6"/>
                <a:gd name="T7" fmla="*/ 6 h 6"/>
                <a:gd name="T8" fmla="*/ 6 w 6"/>
                <a:gd name="T9" fmla="*/ 6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6">
                  <a:moveTo>
                    <a:pt x="6" y="6"/>
                  </a:moveTo>
                  <a:lnTo>
                    <a:pt x="0" y="0"/>
                  </a:lnTo>
                  <a:lnTo>
                    <a:pt x="0" y="6"/>
                  </a:lnTo>
                  <a:lnTo>
                    <a:pt x="6" y="6"/>
                  </a:lnTo>
                  <a:close/>
                </a:path>
              </a:pathLst>
            </a:custGeom>
            <a:solidFill>
              <a:srgbClr val="18FF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249887" name="Freeform 31"/>
            <p:cNvSpPr>
              <a:spLocks/>
            </p:cNvSpPr>
            <p:nvPr/>
          </p:nvSpPr>
          <p:spPr bwMode="hidden">
            <a:xfrm>
              <a:off x="2" y="2152"/>
              <a:ext cx="5752" cy="1337"/>
            </a:xfrm>
            <a:custGeom>
              <a:avLst/>
              <a:gdLst>
                <a:gd name="T0" fmla="*/ 0 w 5740"/>
                <a:gd name="T1" fmla="*/ 366 h 1337"/>
                <a:gd name="T2" fmla="*/ 5740 w 5740"/>
                <a:gd name="T3" fmla="*/ 1337 h 1337"/>
                <a:gd name="T4" fmla="*/ 5740 w 5740"/>
                <a:gd name="T5" fmla="*/ 1331 h 1337"/>
                <a:gd name="T6" fmla="*/ 0 w 5740"/>
                <a:gd name="T7" fmla="*/ 0 h 1337"/>
                <a:gd name="T8" fmla="*/ 0 w 5740"/>
                <a:gd name="T9" fmla="*/ 366 h 1337"/>
                <a:gd name="T10" fmla="*/ 0 w 5740"/>
                <a:gd name="T11" fmla="*/ 366 h 1337"/>
              </a:gdLst>
              <a:ahLst/>
              <a:cxnLst>
                <a:cxn ang="0">
                  <a:pos x="T0" y="T1"/>
                </a:cxn>
                <a:cxn ang="0">
                  <a:pos x="T2" y="T3"/>
                </a:cxn>
                <a:cxn ang="0">
                  <a:pos x="T4" y="T5"/>
                </a:cxn>
                <a:cxn ang="0">
                  <a:pos x="T6" y="T7"/>
                </a:cxn>
                <a:cxn ang="0">
                  <a:pos x="T8" y="T9"/>
                </a:cxn>
                <a:cxn ang="0">
                  <a:pos x="T10" y="T11"/>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249888" name="Freeform 32"/>
            <p:cNvSpPr>
              <a:spLocks/>
            </p:cNvSpPr>
            <p:nvPr/>
          </p:nvSpPr>
          <p:spPr bwMode="hidden">
            <a:xfrm>
              <a:off x="2" y="3177"/>
              <a:ext cx="5752" cy="414"/>
            </a:xfrm>
            <a:custGeom>
              <a:avLst/>
              <a:gdLst>
                <a:gd name="T0" fmla="*/ 0 w 5740"/>
                <a:gd name="T1" fmla="*/ 48 h 414"/>
                <a:gd name="T2" fmla="*/ 5740 w 5740"/>
                <a:gd name="T3" fmla="*/ 414 h 414"/>
                <a:gd name="T4" fmla="*/ 5740 w 5740"/>
                <a:gd name="T5" fmla="*/ 402 h 414"/>
                <a:gd name="T6" fmla="*/ 0 w 5740"/>
                <a:gd name="T7" fmla="*/ 0 h 414"/>
                <a:gd name="T8" fmla="*/ 0 w 5740"/>
                <a:gd name="T9" fmla="*/ 48 h 414"/>
                <a:gd name="T10" fmla="*/ 0 w 5740"/>
                <a:gd name="T11" fmla="*/ 48 h 414"/>
              </a:gdLst>
              <a:ahLst/>
              <a:cxnLst>
                <a:cxn ang="0">
                  <a:pos x="T0" y="T1"/>
                </a:cxn>
                <a:cxn ang="0">
                  <a:pos x="T2" y="T3"/>
                </a:cxn>
                <a:cxn ang="0">
                  <a:pos x="T4" y="T5"/>
                </a:cxn>
                <a:cxn ang="0">
                  <a:pos x="T6" y="T7"/>
                </a:cxn>
                <a:cxn ang="0">
                  <a:pos x="T8" y="T9"/>
                </a:cxn>
                <a:cxn ang="0">
                  <a:pos x="T10" y="T11"/>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249889" name="Freeform 33"/>
            <p:cNvSpPr>
              <a:spLocks/>
            </p:cNvSpPr>
            <p:nvPr/>
          </p:nvSpPr>
          <p:spPr bwMode="hidden">
            <a:xfrm>
              <a:off x="1297" y="0"/>
              <a:ext cx="4457" cy="3177"/>
            </a:xfrm>
            <a:custGeom>
              <a:avLst/>
              <a:gdLst>
                <a:gd name="T0" fmla="*/ 0 w 4448"/>
                <a:gd name="T1" fmla="*/ 0 h 3177"/>
                <a:gd name="T2" fmla="*/ 4448 w 4448"/>
                <a:gd name="T3" fmla="*/ 3177 h 3177"/>
                <a:gd name="T4" fmla="*/ 4448 w 4448"/>
                <a:gd name="T5" fmla="*/ 3153 h 3177"/>
                <a:gd name="T6" fmla="*/ 125 w 4448"/>
                <a:gd name="T7" fmla="*/ 0 h 3177"/>
                <a:gd name="T8" fmla="*/ 0 w 4448"/>
                <a:gd name="T9" fmla="*/ 0 h 3177"/>
                <a:gd name="T10" fmla="*/ 0 w 4448"/>
                <a:gd name="T11" fmla="*/ 0 h 3177"/>
              </a:gdLst>
              <a:ahLst/>
              <a:cxnLst>
                <a:cxn ang="0">
                  <a:pos x="T0" y="T1"/>
                </a:cxn>
                <a:cxn ang="0">
                  <a:pos x="T2" y="T3"/>
                </a:cxn>
                <a:cxn ang="0">
                  <a:pos x="T4" y="T5"/>
                </a:cxn>
                <a:cxn ang="0">
                  <a:pos x="T6" y="T7"/>
                </a:cxn>
                <a:cxn ang="0">
                  <a:pos x="T8" y="T9"/>
                </a:cxn>
                <a:cxn ang="0">
                  <a:pos x="T10" y="T11"/>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249890" name="Freeform 34"/>
            <p:cNvSpPr>
              <a:spLocks/>
            </p:cNvSpPr>
            <p:nvPr/>
          </p:nvSpPr>
          <p:spPr bwMode="hidden">
            <a:xfrm>
              <a:off x="3321" y="0"/>
              <a:ext cx="2433" cy="2614"/>
            </a:xfrm>
            <a:custGeom>
              <a:avLst/>
              <a:gdLst>
                <a:gd name="T0" fmla="*/ 0 w 2428"/>
                <a:gd name="T1" fmla="*/ 0 h 2614"/>
                <a:gd name="T2" fmla="*/ 2428 w 2428"/>
                <a:gd name="T3" fmla="*/ 2614 h 2614"/>
                <a:gd name="T4" fmla="*/ 2428 w 2428"/>
                <a:gd name="T5" fmla="*/ 2608 h 2614"/>
                <a:gd name="T6" fmla="*/ 66 w 2428"/>
                <a:gd name="T7" fmla="*/ 0 h 2614"/>
                <a:gd name="T8" fmla="*/ 0 w 2428"/>
                <a:gd name="T9" fmla="*/ 0 h 2614"/>
                <a:gd name="T10" fmla="*/ 0 w 2428"/>
                <a:gd name="T11" fmla="*/ 0 h 2614"/>
              </a:gdLst>
              <a:ahLst/>
              <a:cxnLst>
                <a:cxn ang="0">
                  <a:pos x="T0" y="T1"/>
                </a:cxn>
                <a:cxn ang="0">
                  <a:pos x="T2" y="T3"/>
                </a:cxn>
                <a:cxn ang="0">
                  <a:pos x="T4" y="T5"/>
                </a:cxn>
                <a:cxn ang="0">
                  <a:pos x="T6" y="T7"/>
                </a:cxn>
                <a:cxn ang="0">
                  <a:pos x="T8" y="T9"/>
                </a:cxn>
                <a:cxn ang="0">
                  <a:pos x="T10" y="T11"/>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249891" name="Freeform 35"/>
            <p:cNvSpPr>
              <a:spLocks/>
            </p:cNvSpPr>
            <p:nvPr/>
          </p:nvSpPr>
          <p:spPr bwMode="hidden">
            <a:xfrm>
              <a:off x="3950" y="0"/>
              <a:ext cx="1804" cy="2464"/>
            </a:xfrm>
            <a:custGeom>
              <a:avLst/>
              <a:gdLst>
                <a:gd name="T0" fmla="*/ 485 w 1800"/>
                <a:gd name="T1" fmla="*/ 0 h 2464"/>
                <a:gd name="T2" fmla="*/ 0 w 1800"/>
                <a:gd name="T3" fmla="*/ 0 h 2464"/>
                <a:gd name="T4" fmla="*/ 1800 w 1800"/>
                <a:gd name="T5" fmla="*/ 2464 h 2464"/>
                <a:gd name="T6" fmla="*/ 1800 w 1800"/>
                <a:gd name="T7" fmla="*/ 2248 h 2464"/>
                <a:gd name="T8" fmla="*/ 1794 w 1800"/>
                <a:gd name="T9" fmla="*/ 2248 h 2464"/>
                <a:gd name="T10" fmla="*/ 485 w 1800"/>
                <a:gd name="T11" fmla="*/ 0 h 2464"/>
                <a:gd name="T12" fmla="*/ 485 w 1800"/>
                <a:gd name="T13" fmla="*/ 0 h 2464"/>
              </a:gdLst>
              <a:ahLst/>
              <a:cxnLst>
                <a:cxn ang="0">
                  <a:pos x="T0" y="T1"/>
                </a:cxn>
                <a:cxn ang="0">
                  <a:pos x="T2" y="T3"/>
                </a:cxn>
                <a:cxn ang="0">
                  <a:pos x="T4" y="T5"/>
                </a:cxn>
                <a:cxn ang="0">
                  <a:pos x="T6" y="T7"/>
                </a:cxn>
                <a:cxn ang="0">
                  <a:pos x="T8" y="T9"/>
                </a:cxn>
                <a:cxn ang="0">
                  <a:pos x="T10" y="T11"/>
                </a:cxn>
                <a:cxn ang="0">
                  <a:pos x="T12" y="T13"/>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249892" name="Freeform 36"/>
            <p:cNvSpPr>
              <a:spLocks/>
            </p:cNvSpPr>
            <p:nvPr/>
          </p:nvSpPr>
          <p:spPr bwMode="hidden">
            <a:xfrm>
              <a:off x="4519" y="0"/>
              <a:ext cx="1235" cy="2074"/>
            </a:xfrm>
            <a:custGeom>
              <a:avLst/>
              <a:gdLst>
                <a:gd name="T0" fmla="*/ 0 w 1232"/>
                <a:gd name="T1" fmla="*/ 0 h 2074"/>
                <a:gd name="T2" fmla="*/ 1232 w 1232"/>
                <a:gd name="T3" fmla="*/ 2074 h 2074"/>
                <a:gd name="T4" fmla="*/ 1232 w 1232"/>
                <a:gd name="T5" fmla="*/ 2038 h 2074"/>
                <a:gd name="T6" fmla="*/ 42 w 1232"/>
                <a:gd name="T7" fmla="*/ 0 h 2074"/>
                <a:gd name="T8" fmla="*/ 0 w 1232"/>
                <a:gd name="T9" fmla="*/ 0 h 2074"/>
                <a:gd name="T10" fmla="*/ 0 w 1232"/>
                <a:gd name="T11" fmla="*/ 0 h 2074"/>
              </a:gdLst>
              <a:ahLst/>
              <a:cxnLst>
                <a:cxn ang="0">
                  <a:pos x="T0" y="T1"/>
                </a:cxn>
                <a:cxn ang="0">
                  <a:pos x="T2" y="T3"/>
                </a:cxn>
                <a:cxn ang="0">
                  <a:pos x="T4" y="T5"/>
                </a:cxn>
                <a:cxn ang="0">
                  <a:pos x="T6" y="T7"/>
                </a:cxn>
                <a:cxn ang="0">
                  <a:pos x="T8" y="T9"/>
                </a:cxn>
                <a:cxn ang="0">
                  <a:pos x="T10" y="T11"/>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249893" name="Freeform 37"/>
            <p:cNvSpPr>
              <a:spLocks/>
            </p:cNvSpPr>
            <p:nvPr/>
          </p:nvSpPr>
          <p:spPr bwMode="hidden">
            <a:xfrm>
              <a:off x="4694" y="0"/>
              <a:ext cx="1060" cy="1936"/>
            </a:xfrm>
            <a:custGeom>
              <a:avLst/>
              <a:gdLst>
                <a:gd name="T0" fmla="*/ 0 w 1058"/>
                <a:gd name="T1" fmla="*/ 0 h 1936"/>
                <a:gd name="T2" fmla="*/ 1058 w 1058"/>
                <a:gd name="T3" fmla="*/ 1936 h 1936"/>
                <a:gd name="T4" fmla="*/ 1058 w 1058"/>
                <a:gd name="T5" fmla="*/ 1930 h 1936"/>
                <a:gd name="T6" fmla="*/ 54 w 1058"/>
                <a:gd name="T7" fmla="*/ 0 h 1936"/>
                <a:gd name="T8" fmla="*/ 0 w 1058"/>
                <a:gd name="T9" fmla="*/ 0 h 1936"/>
                <a:gd name="T10" fmla="*/ 0 w 1058"/>
                <a:gd name="T11" fmla="*/ 0 h 1936"/>
              </a:gdLst>
              <a:ahLst/>
              <a:cxnLst>
                <a:cxn ang="0">
                  <a:pos x="T0" y="T1"/>
                </a:cxn>
                <a:cxn ang="0">
                  <a:pos x="T2" y="T3"/>
                </a:cxn>
                <a:cxn ang="0">
                  <a:pos x="T4" y="T5"/>
                </a:cxn>
                <a:cxn ang="0">
                  <a:pos x="T6" y="T7"/>
                </a:cxn>
                <a:cxn ang="0">
                  <a:pos x="T8" y="T9"/>
                </a:cxn>
                <a:cxn ang="0">
                  <a:pos x="T10" y="T11"/>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249894" name="Freeform 38"/>
            <p:cNvSpPr>
              <a:spLocks/>
            </p:cNvSpPr>
            <p:nvPr/>
          </p:nvSpPr>
          <p:spPr bwMode="hidden">
            <a:xfrm>
              <a:off x="4981" y="0"/>
              <a:ext cx="773" cy="1487"/>
            </a:xfrm>
            <a:custGeom>
              <a:avLst/>
              <a:gdLst>
                <a:gd name="T0" fmla="*/ 771 w 771"/>
                <a:gd name="T1" fmla="*/ 1433 h 1487"/>
                <a:gd name="T2" fmla="*/ 42 w 771"/>
                <a:gd name="T3" fmla="*/ 0 h 1487"/>
                <a:gd name="T4" fmla="*/ 0 w 771"/>
                <a:gd name="T5" fmla="*/ 0 h 1487"/>
                <a:gd name="T6" fmla="*/ 771 w 771"/>
                <a:gd name="T7" fmla="*/ 1487 h 1487"/>
                <a:gd name="T8" fmla="*/ 771 w 771"/>
                <a:gd name="T9" fmla="*/ 1433 h 1487"/>
                <a:gd name="T10" fmla="*/ 771 w 771"/>
                <a:gd name="T11" fmla="*/ 1433 h 1487"/>
              </a:gdLst>
              <a:ahLst/>
              <a:cxnLst>
                <a:cxn ang="0">
                  <a:pos x="T0" y="T1"/>
                </a:cxn>
                <a:cxn ang="0">
                  <a:pos x="T2" y="T3"/>
                </a:cxn>
                <a:cxn ang="0">
                  <a:pos x="T4" y="T5"/>
                </a:cxn>
                <a:cxn ang="0">
                  <a:pos x="T6" y="T7"/>
                </a:cxn>
                <a:cxn ang="0">
                  <a:pos x="T8" y="T9"/>
                </a:cxn>
                <a:cxn ang="0">
                  <a:pos x="T10" y="T11"/>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grpSp>
          <p:nvGrpSpPr>
            <p:cNvPr id="121900" name="Group 39"/>
            <p:cNvGrpSpPr>
              <a:grpSpLocks/>
            </p:cNvGrpSpPr>
            <p:nvPr userDrawn="1"/>
          </p:nvGrpSpPr>
          <p:grpSpPr bwMode="auto">
            <a:xfrm>
              <a:off x="0" y="1632"/>
              <a:ext cx="5758" cy="1858"/>
              <a:chOff x="0" y="1632"/>
              <a:chExt cx="5758" cy="1858"/>
            </a:xfrm>
          </p:grpSpPr>
          <p:sp>
            <p:nvSpPr>
              <p:cNvPr id="249896" name="Freeform 40"/>
              <p:cNvSpPr>
                <a:spLocks/>
              </p:cNvSpPr>
              <p:nvPr/>
            </p:nvSpPr>
            <p:spPr bwMode="hidden">
              <a:xfrm>
                <a:off x="0" y="1632"/>
                <a:ext cx="3670" cy="1313"/>
              </a:xfrm>
              <a:custGeom>
                <a:avLst/>
                <a:gdLst>
                  <a:gd name="T0" fmla="*/ 0 w 3659"/>
                  <a:gd name="T1" fmla="*/ 0 h 1313"/>
                  <a:gd name="T2" fmla="*/ 0 w 3659"/>
                  <a:gd name="T3" fmla="*/ 366 h 1313"/>
                  <a:gd name="T4" fmla="*/ 3635 w 3659"/>
                  <a:gd name="T5" fmla="*/ 1313 h 1313"/>
                  <a:gd name="T6" fmla="*/ 3647 w 3659"/>
                  <a:gd name="T7" fmla="*/ 1235 h 1313"/>
                  <a:gd name="T8" fmla="*/ 3659 w 3659"/>
                  <a:gd name="T9" fmla="*/ 1163 h 1313"/>
                  <a:gd name="T10" fmla="*/ 0 w 3659"/>
                  <a:gd name="T11" fmla="*/ 0 h 1313"/>
                  <a:gd name="T12" fmla="*/ 0 w 3659"/>
                  <a:gd name="T13" fmla="*/ 0 h 1313"/>
                </a:gdLst>
                <a:ahLst/>
                <a:cxnLst>
                  <a:cxn ang="0">
                    <a:pos x="T0" y="T1"/>
                  </a:cxn>
                  <a:cxn ang="0">
                    <a:pos x="T2" y="T3"/>
                  </a:cxn>
                  <a:cxn ang="0">
                    <a:pos x="T4" y="T5"/>
                  </a:cxn>
                  <a:cxn ang="0">
                    <a:pos x="T6" y="T7"/>
                  </a:cxn>
                  <a:cxn ang="0">
                    <a:pos x="T8" y="T9"/>
                  </a:cxn>
                  <a:cxn ang="0">
                    <a:pos x="T10" y="T11"/>
                  </a:cxn>
                  <a:cxn ang="0">
                    <a:pos x="T12" y="T13"/>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249897" name="Freeform 41"/>
              <p:cNvSpPr>
                <a:spLocks/>
              </p:cNvSpPr>
              <p:nvPr/>
            </p:nvSpPr>
            <p:spPr bwMode="hidden">
              <a:xfrm>
                <a:off x="3646" y="2795"/>
                <a:ext cx="2112" cy="695"/>
              </a:xfrm>
              <a:custGeom>
                <a:avLst/>
                <a:gdLst>
                  <a:gd name="T0" fmla="*/ 2105 w 2105"/>
                  <a:gd name="T1" fmla="*/ 665 h 695"/>
                  <a:gd name="T2" fmla="*/ 24 w 2105"/>
                  <a:gd name="T3" fmla="*/ 0 h 695"/>
                  <a:gd name="T4" fmla="*/ 12 w 2105"/>
                  <a:gd name="T5" fmla="*/ 72 h 695"/>
                  <a:gd name="T6" fmla="*/ 0 w 2105"/>
                  <a:gd name="T7" fmla="*/ 150 h 695"/>
                  <a:gd name="T8" fmla="*/ 2105 w 2105"/>
                  <a:gd name="T9" fmla="*/ 695 h 695"/>
                  <a:gd name="T10" fmla="*/ 2105 w 2105"/>
                  <a:gd name="T11" fmla="*/ 665 h 695"/>
                  <a:gd name="T12" fmla="*/ 2105 w 2105"/>
                  <a:gd name="T13" fmla="*/ 665 h 695"/>
                </a:gdLst>
                <a:ahLst/>
                <a:cxnLst>
                  <a:cxn ang="0">
                    <a:pos x="T0" y="T1"/>
                  </a:cxn>
                  <a:cxn ang="0">
                    <a:pos x="T2" y="T3"/>
                  </a:cxn>
                  <a:cxn ang="0">
                    <a:pos x="T4" y="T5"/>
                  </a:cxn>
                  <a:cxn ang="0">
                    <a:pos x="T6" y="T7"/>
                  </a:cxn>
                  <a:cxn ang="0">
                    <a:pos x="T8" y="T9"/>
                  </a:cxn>
                  <a:cxn ang="0">
                    <a:pos x="T10" y="T11"/>
                  </a:cxn>
                  <a:cxn ang="0">
                    <a:pos x="T12" y="T13"/>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grpSp>
      </p:grpSp>
      <p:sp>
        <p:nvSpPr>
          <p:cNvPr id="249898" name="Rectangle 42"/>
          <p:cNvSpPr>
            <a:spLocks noGrp="1" noChangeArrowheads="1"/>
          </p:cNvSpPr>
          <p:nvPr>
            <p:ph type="title"/>
          </p:nvPr>
        </p:nvSpPr>
        <p:spPr bwMode="auto">
          <a:xfrm>
            <a:off x="457200" y="277813"/>
            <a:ext cx="8229600" cy="11430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49899" name="Rectangle 43"/>
          <p:cNvSpPr>
            <a:spLocks noGrp="1" noChangeArrowheads="1"/>
          </p:cNvSpPr>
          <p:nvPr>
            <p:ph type="body" idx="1"/>
          </p:nvPr>
        </p:nvSpPr>
        <p:spPr bwMode="auto">
          <a:xfrm>
            <a:off x="457200" y="1600200"/>
            <a:ext cx="8229600" cy="45307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49900" name="Rectangle 44"/>
          <p:cNvSpPr>
            <a:spLocks noGrp="1" noChangeArrowheads="1"/>
          </p:cNvSpPr>
          <p:nvPr>
            <p:ph type="dt" sz="half" idx="2"/>
          </p:nvPr>
        </p:nvSpPr>
        <p:spPr bwMode="auto">
          <a:xfrm>
            <a:off x="457200" y="6243638"/>
            <a:ext cx="21336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b" anchorCtr="0" compatLnSpc="1">
            <a:prstTxWarp prst="textNoShape">
              <a:avLst/>
            </a:prstTxWarp>
          </a:bodyPr>
          <a:lstStyle>
            <a:lvl1pPr algn="l" eaLnBrk="1" hangingPunct="1">
              <a:defRPr sz="1200" b="0">
                <a:solidFill>
                  <a:srgbClr val="FFFFFF"/>
                </a:solidFill>
                <a:effectLst>
                  <a:outerShdw blurRad="38100" dist="38100" dir="2700000" algn="tl">
                    <a:srgbClr val="000000"/>
                  </a:outerShdw>
                </a:effectLst>
                <a:latin typeface="Arial" charset="0"/>
              </a:defRPr>
            </a:lvl1pPr>
          </a:lstStyle>
          <a:p>
            <a:pPr defTabSz="914400" fontAlgn="base">
              <a:spcBef>
                <a:spcPct val="0"/>
              </a:spcBef>
              <a:spcAft>
                <a:spcPct val="0"/>
              </a:spcAft>
              <a:defRPr/>
            </a:pPr>
            <a:endParaRPr lang="en-US">
              <a:ea typeface="ＭＳ Ｐゴシック" charset="0"/>
              <a:cs typeface="ＭＳ Ｐゴシック" charset="0"/>
            </a:endParaRPr>
          </a:p>
        </p:txBody>
      </p:sp>
      <p:sp>
        <p:nvSpPr>
          <p:cNvPr id="249901" name="Rectangle 45"/>
          <p:cNvSpPr>
            <a:spLocks noGrp="1" noChangeArrowheads="1"/>
          </p:cNvSpPr>
          <p:nvPr>
            <p:ph type="ftr" sz="quarter" idx="3"/>
          </p:nvPr>
        </p:nvSpPr>
        <p:spPr bwMode="auto">
          <a:xfrm>
            <a:off x="3124200" y="6248400"/>
            <a:ext cx="28956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b" anchorCtr="0" compatLnSpc="1">
            <a:prstTxWarp prst="textNoShape">
              <a:avLst/>
            </a:prstTxWarp>
          </a:bodyPr>
          <a:lstStyle>
            <a:lvl1pPr algn="ctr" eaLnBrk="1" hangingPunct="1">
              <a:defRPr sz="1200" b="0">
                <a:solidFill>
                  <a:srgbClr val="FFFFFF"/>
                </a:solidFill>
                <a:effectLst>
                  <a:outerShdw blurRad="38100" dist="38100" dir="2700000" algn="tl">
                    <a:srgbClr val="000000"/>
                  </a:outerShdw>
                </a:effectLst>
                <a:latin typeface="Arial" charset="0"/>
              </a:defRPr>
            </a:lvl1pPr>
          </a:lstStyle>
          <a:p>
            <a:pPr defTabSz="914400" fontAlgn="base">
              <a:spcBef>
                <a:spcPct val="0"/>
              </a:spcBef>
              <a:spcAft>
                <a:spcPct val="0"/>
              </a:spcAft>
              <a:defRPr/>
            </a:pPr>
            <a:endParaRPr lang="en-US">
              <a:ea typeface="ＭＳ Ｐゴシック" charset="0"/>
              <a:cs typeface="ＭＳ Ｐゴシック" charset="0"/>
            </a:endParaRPr>
          </a:p>
        </p:txBody>
      </p:sp>
      <p:sp>
        <p:nvSpPr>
          <p:cNvPr id="249902" name="Rectangle 46"/>
          <p:cNvSpPr>
            <a:spLocks noGrp="1" noChangeArrowheads="1"/>
          </p:cNvSpPr>
          <p:nvPr>
            <p:ph type="sldNum" sz="quarter" idx="4"/>
          </p:nvPr>
        </p:nvSpPr>
        <p:spPr bwMode="auto">
          <a:xfrm>
            <a:off x="6553200" y="6243638"/>
            <a:ext cx="21336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b" anchorCtr="0" compatLnSpc="1">
            <a:prstTxWarp prst="textNoShape">
              <a:avLst/>
            </a:prstTxWarp>
          </a:bodyPr>
          <a:lstStyle>
            <a:lvl1pPr algn="r" eaLnBrk="1" hangingPunct="1">
              <a:defRPr sz="1200" b="0">
                <a:solidFill>
                  <a:srgbClr val="FFFFFF"/>
                </a:solidFill>
                <a:effectLst>
                  <a:outerShdw blurRad="38100" dist="38100" dir="2700000" algn="tl">
                    <a:srgbClr val="000000"/>
                  </a:outerShdw>
                </a:effectLst>
                <a:latin typeface="Arial" charset="0"/>
              </a:defRPr>
            </a:lvl1pPr>
          </a:lstStyle>
          <a:p>
            <a:pPr defTabSz="914400" fontAlgn="base">
              <a:spcBef>
                <a:spcPct val="0"/>
              </a:spcBef>
              <a:spcAft>
                <a:spcPct val="0"/>
              </a:spcAft>
              <a:defRPr/>
            </a:pPr>
            <a:fld id="{07445FE6-8F5F-B445-9B38-75D61F8283CB}" type="slidenum">
              <a:rPr lang="en-US">
                <a:ea typeface="ＭＳ Ｐゴシック" charset="0"/>
                <a:cs typeface="ＭＳ Ｐゴシック" charset="0"/>
              </a:rPr>
              <a:pPr defTabSz="914400" fontAlgn="base">
                <a:spcBef>
                  <a:spcPct val="0"/>
                </a:spcBef>
                <a:spcAft>
                  <a:spcPct val="0"/>
                </a:spcAft>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3725516607"/>
      </p:ext>
    </p:extLst>
  </p:cSld>
  <p:clrMap bg1="dk2" tx1="lt1" bg2="dk1" tx2="lt2" accent1="accent1" accent2="accent2" accent3="accent3" accent4="accent4" accent5="accent5" accent6="accent6" hlink="hlink" folHlink="folHlink"/>
  <p:sldLayoutIdLst>
    <p:sldLayoutId id="2147484122" r:id="rId1"/>
    <p:sldLayoutId id="2147484123" r:id="rId2"/>
    <p:sldLayoutId id="2147484124" r:id="rId3"/>
    <p:sldLayoutId id="2147484125" r:id="rId4"/>
    <p:sldLayoutId id="2147484126" r:id="rId5"/>
    <p:sldLayoutId id="2147484127" r:id="rId6"/>
    <p:sldLayoutId id="2147484128" r:id="rId7"/>
    <p:sldLayoutId id="2147484129" r:id="rId8"/>
    <p:sldLayoutId id="2147484130" r:id="rId9"/>
    <p:sldLayoutId id="2147484131" r:id="rId10"/>
    <p:sldLayoutId id="2147484132" r:id="rId11"/>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mj-ea"/>
          <a:cs typeface="ＭＳ Ｐゴシック" charset="0"/>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defRPr>
      </a:lvl9pPr>
    </p:titleStyle>
    <p:bodyStyle>
      <a:lvl1pPr marL="342900" indent="-342900" algn="l" rtl="0" eaLnBrk="0" fontAlgn="base" hangingPunct="0">
        <a:spcBef>
          <a:spcPct val="20000"/>
        </a:spcBef>
        <a:spcAft>
          <a:spcPct val="0"/>
        </a:spcAft>
        <a:buClr>
          <a:schemeClr val="hlink"/>
        </a:buClr>
        <a:buSzPct val="90000"/>
        <a:buFont typeface="Wingdings" charset="0"/>
        <a:buBlip>
          <a:blip r:embed="rId13"/>
        </a:buBlip>
        <a:defRPr sz="3200">
          <a:solidFill>
            <a:schemeClr val="tx1"/>
          </a:solidFill>
          <a:effectLst>
            <a:outerShdw blurRad="38100" dist="38100" dir="2700000" algn="tl">
              <a:srgbClr val="000000"/>
            </a:outerShdw>
          </a:effectLst>
          <a:latin typeface="+mn-lt"/>
          <a:ea typeface="+mn-ea"/>
          <a:cs typeface="ＭＳ Ｐゴシック" charset="0"/>
        </a:defRPr>
      </a:lvl1pPr>
      <a:lvl2pPr marL="742950" indent="-285750" algn="l" rtl="0" eaLnBrk="0" fontAlgn="base" hangingPunct="0">
        <a:spcBef>
          <a:spcPct val="20000"/>
        </a:spcBef>
        <a:spcAft>
          <a:spcPct val="0"/>
        </a:spcAft>
        <a:buChar char="–"/>
        <a:defRPr sz="2800">
          <a:solidFill>
            <a:schemeClr val="tx1"/>
          </a:solidFill>
          <a:effectLst>
            <a:outerShdw blurRad="38100" dist="38100" dir="2700000" algn="tl">
              <a:srgbClr val="000000"/>
            </a:outerShdw>
          </a:effectLst>
          <a:latin typeface="+mn-lt"/>
          <a:ea typeface="+mn-ea"/>
        </a:defRPr>
      </a:lvl2pPr>
      <a:lvl3pPr marL="1143000" indent="-228600" algn="l" rtl="0" eaLnBrk="0" fontAlgn="base" hangingPunct="0">
        <a:spcBef>
          <a:spcPct val="20000"/>
        </a:spcBef>
        <a:spcAft>
          <a:spcPct val="0"/>
        </a:spcAft>
        <a:buClr>
          <a:schemeClr val="accent2"/>
        </a:buClr>
        <a:buSzPct val="90000"/>
        <a:buFont typeface="Wingdings" charset="0"/>
        <a:buBlip>
          <a:blip r:embed="rId14"/>
        </a:buBlip>
        <a:defRPr sz="2400">
          <a:solidFill>
            <a:schemeClr val="tx1"/>
          </a:solidFill>
          <a:effectLst>
            <a:outerShdw blurRad="38100" dist="38100" dir="2700000" algn="tl">
              <a:srgbClr val="000000"/>
            </a:outerShdw>
          </a:effectLst>
          <a:latin typeface="+mn-lt"/>
          <a:ea typeface="+mn-ea"/>
        </a:defRPr>
      </a:lvl3pPr>
      <a:lvl4pPr marL="1600200" indent="-228600" algn="l" rtl="0" eaLnBrk="0" fontAlgn="base" hangingPunct="0">
        <a:spcBef>
          <a:spcPct val="20000"/>
        </a:spcBef>
        <a:spcAft>
          <a:spcPct val="0"/>
        </a:spcAft>
        <a:buChar char="–"/>
        <a:defRPr sz="2000">
          <a:solidFill>
            <a:schemeClr val="tx1"/>
          </a:solidFill>
          <a:effectLst>
            <a:outerShdw blurRad="38100" dist="38100" dir="2700000" algn="tl">
              <a:srgbClr val="000000"/>
            </a:outerShdw>
          </a:effectLst>
          <a:latin typeface="+mn-lt"/>
          <a:ea typeface="+mn-ea"/>
        </a:defRPr>
      </a:lvl4pPr>
      <a:lvl5pPr marL="2057400" indent="-228600" algn="l" rtl="0" eaLnBrk="0" fontAlgn="base" hangingPunct="0">
        <a:spcBef>
          <a:spcPct val="20000"/>
        </a:spcBef>
        <a:spcAft>
          <a:spcPct val="0"/>
        </a:spcAft>
        <a:buClr>
          <a:schemeClr val="folHlink"/>
        </a:buClr>
        <a:buSzPct val="90000"/>
        <a:buFont typeface="Wingdings" charset="0"/>
        <a:buBlip>
          <a:blip r:embed="rId15"/>
        </a:buBlip>
        <a:defRPr sz="2000">
          <a:solidFill>
            <a:schemeClr val="tx1"/>
          </a:solidFill>
          <a:effectLst>
            <a:outerShdw blurRad="38100" dist="38100" dir="2700000" algn="tl">
              <a:srgbClr val="000000"/>
            </a:outerShdw>
          </a:effectLst>
          <a:latin typeface="+mn-lt"/>
          <a:ea typeface="+mn-ea"/>
        </a:defRPr>
      </a:lvl5pPr>
      <a:lvl6pPr marL="2514600" indent="-228600" algn="l" rtl="0" fontAlgn="base">
        <a:spcBef>
          <a:spcPct val="20000"/>
        </a:spcBef>
        <a:spcAft>
          <a:spcPct val="0"/>
        </a:spcAft>
        <a:buClr>
          <a:schemeClr val="folHlink"/>
        </a:buClr>
        <a:buSzPct val="90000"/>
        <a:buFont typeface="Wingdings" charset="0"/>
        <a:buBlip>
          <a:blip r:embed="rId15"/>
        </a:buBlip>
        <a:defRPr sz="2000">
          <a:solidFill>
            <a:schemeClr val="tx1"/>
          </a:solidFill>
          <a:effectLst>
            <a:outerShdw blurRad="38100" dist="38100" dir="2700000" algn="tl">
              <a:srgbClr val="000000"/>
            </a:outerShdw>
          </a:effectLst>
          <a:latin typeface="+mn-lt"/>
          <a:ea typeface="+mn-ea"/>
        </a:defRPr>
      </a:lvl6pPr>
      <a:lvl7pPr marL="2971800" indent="-228600" algn="l" rtl="0" fontAlgn="base">
        <a:spcBef>
          <a:spcPct val="20000"/>
        </a:spcBef>
        <a:spcAft>
          <a:spcPct val="0"/>
        </a:spcAft>
        <a:buClr>
          <a:schemeClr val="folHlink"/>
        </a:buClr>
        <a:buSzPct val="90000"/>
        <a:buFont typeface="Wingdings" charset="0"/>
        <a:buBlip>
          <a:blip r:embed="rId15"/>
        </a:buBlip>
        <a:defRPr sz="2000">
          <a:solidFill>
            <a:schemeClr val="tx1"/>
          </a:solidFill>
          <a:effectLst>
            <a:outerShdw blurRad="38100" dist="38100" dir="2700000" algn="tl">
              <a:srgbClr val="000000"/>
            </a:outerShdw>
          </a:effectLst>
          <a:latin typeface="+mn-lt"/>
          <a:ea typeface="+mn-ea"/>
        </a:defRPr>
      </a:lvl7pPr>
      <a:lvl8pPr marL="3429000" indent="-228600" algn="l" rtl="0" fontAlgn="base">
        <a:spcBef>
          <a:spcPct val="20000"/>
        </a:spcBef>
        <a:spcAft>
          <a:spcPct val="0"/>
        </a:spcAft>
        <a:buClr>
          <a:schemeClr val="folHlink"/>
        </a:buClr>
        <a:buSzPct val="90000"/>
        <a:buFont typeface="Wingdings" charset="0"/>
        <a:buBlip>
          <a:blip r:embed="rId15"/>
        </a:buBlip>
        <a:defRPr sz="2000">
          <a:solidFill>
            <a:schemeClr val="tx1"/>
          </a:solidFill>
          <a:effectLst>
            <a:outerShdw blurRad="38100" dist="38100" dir="2700000" algn="tl">
              <a:srgbClr val="000000"/>
            </a:outerShdw>
          </a:effectLst>
          <a:latin typeface="+mn-lt"/>
          <a:ea typeface="+mn-ea"/>
        </a:defRPr>
      </a:lvl8pPr>
      <a:lvl9pPr marL="3886200" indent="-228600" algn="l" rtl="0" fontAlgn="base">
        <a:spcBef>
          <a:spcPct val="20000"/>
        </a:spcBef>
        <a:spcAft>
          <a:spcPct val="0"/>
        </a:spcAft>
        <a:buClr>
          <a:schemeClr val="folHlink"/>
        </a:buClr>
        <a:buSzPct val="90000"/>
        <a:buFont typeface="Wingdings" charset="0"/>
        <a:buBlip>
          <a:blip r:embed="rId15"/>
        </a:buBlip>
        <a:defRPr sz="2000">
          <a:solidFill>
            <a:schemeClr val="tx1"/>
          </a:solidFill>
          <a:effectLst>
            <a:outerShdw blurRad="38100" dist="38100" dir="2700000" algn="tl">
              <a:srgbClr val="000000"/>
            </a:outerShdw>
          </a:effectLst>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63842"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6384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6323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l" eaLnBrk="0" hangingPunct="0">
              <a:defRPr sz="1400">
                <a:solidFill>
                  <a:srgbClr val="000000"/>
                </a:solidFill>
                <a:latin typeface="Arial" pitchFamily="-112" charset="0"/>
                <a:ea typeface="ＭＳ Ｐゴシック"/>
                <a:cs typeface="ＭＳ Ｐゴシック"/>
              </a:defRPr>
            </a:lvl1pPr>
          </a:lstStyle>
          <a:p>
            <a:pPr defTabSz="914400" fontAlgn="base">
              <a:spcBef>
                <a:spcPct val="0"/>
              </a:spcBef>
              <a:spcAft>
                <a:spcPct val="0"/>
              </a:spcAft>
              <a:defRPr/>
            </a:pPr>
            <a:endParaRPr lang="en-US"/>
          </a:p>
        </p:txBody>
      </p:sp>
      <p:sp>
        <p:nvSpPr>
          <p:cNvPr id="86323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eaLnBrk="0" hangingPunct="0">
              <a:defRPr sz="1400">
                <a:solidFill>
                  <a:srgbClr val="000000"/>
                </a:solidFill>
                <a:latin typeface="Arial" pitchFamily="-112" charset="0"/>
                <a:ea typeface="ＭＳ Ｐゴシック"/>
                <a:cs typeface="ＭＳ Ｐゴシック"/>
              </a:defRPr>
            </a:lvl1pPr>
          </a:lstStyle>
          <a:p>
            <a:pPr defTabSz="914400" fontAlgn="base">
              <a:spcBef>
                <a:spcPct val="0"/>
              </a:spcBef>
              <a:spcAft>
                <a:spcPct val="0"/>
              </a:spcAft>
              <a:defRPr/>
            </a:pPr>
            <a:endParaRPr lang="en-US"/>
          </a:p>
        </p:txBody>
      </p:sp>
      <p:sp>
        <p:nvSpPr>
          <p:cNvPr id="86323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eaLnBrk="0" hangingPunct="0">
              <a:defRPr sz="1400">
                <a:solidFill>
                  <a:srgbClr val="000000"/>
                </a:solidFill>
                <a:latin typeface="Arial" charset="0"/>
              </a:defRPr>
            </a:lvl1pPr>
          </a:lstStyle>
          <a:p>
            <a:pPr defTabSz="914400" fontAlgn="base">
              <a:spcBef>
                <a:spcPct val="0"/>
              </a:spcBef>
              <a:spcAft>
                <a:spcPct val="0"/>
              </a:spcAft>
              <a:defRPr/>
            </a:pPr>
            <a:fld id="{E63F0F31-D4FB-8248-B4DE-041C46298C0C}" type="slidenum">
              <a:rPr lang="en-US">
                <a:ea typeface="ＭＳ Ｐゴシック" charset="0"/>
                <a:cs typeface="ＭＳ Ｐゴシック" charset="0"/>
              </a:rPr>
              <a:pPr defTabSz="914400" fontAlgn="base">
                <a:spcBef>
                  <a:spcPct val="0"/>
                </a:spcBef>
                <a:spcAft>
                  <a:spcPct val="0"/>
                </a:spcAft>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3339995641"/>
      </p:ext>
    </p:extLst>
  </p:cSld>
  <p:clrMap bg1="lt1" tx1="dk1" bg2="lt2" tx2="dk2" accent1="accent1" accent2="accent2" accent3="accent3" accent4="accent4" accent5="accent5" accent6="accent6" hlink="hlink" folHlink="folHlink"/>
  <p:sldLayoutIdLst>
    <p:sldLayoutId id="2147484146" r:id="rId1"/>
    <p:sldLayoutId id="2147484147" r:id="rId2"/>
    <p:sldLayoutId id="2147484148" r:id="rId3"/>
    <p:sldLayoutId id="2147484149" r:id="rId4"/>
    <p:sldLayoutId id="2147484150" r:id="rId5"/>
    <p:sldLayoutId id="2147484151" r:id="rId6"/>
    <p:sldLayoutId id="2147484152" r:id="rId7"/>
    <p:sldLayoutId id="2147484153" r:id="rId8"/>
    <p:sldLayoutId id="2147484154" r:id="rId9"/>
    <p:sldLayoutId id="2147484155" r:id="rId10"/>
    <p:sldLayoutId id="2147484156" r:id="rId11"/>
  </p:sldLayoutIdLst>
  <p:transition/>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09" charset="0"/>
          <a:ea typeface="ＭＳ Ｐゴシック" pitchFamily="-109" charset="-128"/>
          <a:cs typeface="ＭＳ Ｐゴシック" pitchFamily="-109" charset="-128"/>
        </a:defRPr>
      </a:lvl2pPr>
      <a:lvl3pPr algn="ctr" rtl="0" eaLnBrk="0" fontAlgn="base" hangingPunct="0">
        <a:spcBef>
          <a:spcPct val="0"/>
        </a:spcBef>
        <a:spcAft>
          <a:spcPct val="0"/>
        </a:spcAft>
        <a:defRPr sz="4400">
          <a:solidFill>
            <a:schemeClr val="tx2"/>
          </a:solidFill>
          <a:latin typeface="Arial" pitchFamily="-109" charset="0"/>
          <a:ea typeface="ＭＳ Ｐゴシック" pitchFamily="-109" charset="-128"/>
          <a:cs typeface="ＭＳ Ｐゴシック" pitchFamily="-109" charset="-128"/>
        </a:defRPr>
      </a:lvl3pPr>
      <a:lvl4pPr algn="ctr" rtl="0" eaLnBrk="0" fontAlgn="base" hangingPunct="0">
        <a:spcBef>
          <a:spcPct val="0"/>
        </a:spcBef>
        <a:spcAft>
          <a:spcPct val="0"/>
        </a:spcAft>
        <a:defRPr sz="4400">
          <a:solidFill>
            <a:schemeClr val="tx2"/>
          </a:solidFill>
          <a:latin typeface="Arial" pitchFamily="-109" charset="0"/>
          <a:ea typeface="ＭＳ Ｐゴシック" pitchFamily="-109" charset="-128"/>
          <a:cs typeface="ＭＳ Ｐゴシック" pitchFamily="-109" charset="-128"/>
        </a:defRPr>
      </a:lvl4pPr>
      <a:lvl5pPr algn="ctr" rtl="0" eaLnBrk="0" fontAlgn="base" hangingPunct="0">
        <a:spcBef>
          <a:spcPct val="0"/>
        </a:spcBef>
        <a:spcAft>
          <a:spcPct val="0"/>
        </a:spcAft>
        <a:defRPr sz="4400">
          <a:solidFill>
            <a:schemeClr val="tx2"/>
          </a:solidFill>
          <a:latin typeface="Arial" pitchFamily="-109" charset="0"/>
          <a:ea typeface="ＭＳ Ｐゴシック" pitchFamily="-109" charset="-128"/>
          <a:cs typeface="ＭＳ Ｐゴシック" pitchFamily="-109" charset="-128"/>
        </a:defRPr>
      </a:lvl5pPr>
      <a:lvl6pPr marL="457200" algn="ctr" rtl="0" fontAlgn="base">
        <a:spcBef>
          <a:spcPct val="0"/>
        </a:spcBef>
        <a:spcAft>
          <a:spcPct val="0"/>
        </a:spcAft>
        <a:defRPr sz="4400">
          <a:solidFill>
            <a:schemeClr val="tx2"/>
          </a:solidFill>
          <a:latin typeface="Arial" pitchFamily="-109" charset="0"/>
          <a:ea typeface="ＭＳ Ｐゴシック" pitchFamily="-109" charset="-128"/>
          <a:cs typeface="ＭＳ Ｐゴシック" pitchFamily="-109" charset="-128"/>
        </a:defRPr>
      </a:lvl6pPr>
      <a:lvl7pPr marL="914400" algn="ctr" rtl="0" fontAlgn="base">
        <a:spcBef>
          <a:spcPct val="0"/>
        </a:spcBef>
        <a:spcAft>
          <a:spcPct val="0"/>
        </a:spcAft>
        <a:defRPr sz="4400">
          <a:solidFill>
            <a:schemeClr val="tx2"/>
          </a:solidFill>
          <a:latin typeface="Arial" pitchFamily="-109" charset="0"/>
          <a:ea typeface="ＭＳ Ｐゴシック" pitchFamily="-109" charset="-128"/>
          <a:cs typeface="ＭＳ Ｐゴシック" pitchFamily="-109" charset="-128"/>
        </a:defRPr>
      </a:lvl7pPr>
      <a:lvl8pPr marL="1371600" algn="ctr" rtl="0" fontAlgn="base">
        <a:spcBef>
          <a:spcPct val="0"/>
        </a:spcBef>
        <a:spcAft>
          <a:spcPct val="0"/>
        </a:spcAft>
        <a:defRPr sz="4400">
          <a:solidFill>
            <a:schemeClr val="tx2"/>
          </a:solidFill>
          <a:latin typeface="Arial" pitchFamily="-109" charset="0"/>
          <a:ea typeface="ＭＳ Ｐゴシック" pitchFamily="-109" charset="-128"/>
          <a:cs typeface="ＭＳ Ｐゴシック" pitchFamily="-109" charset="-128"/>
        </a:defRPr>
      </a:lvl8pPr>
      <a:lvl9pPr marL="1828800" algn="ctr" rtl="0" fontAlgn="base">
        <a:spcBef>
          <a:spcPct val="0"/>
        </a:spcBef>
        <a:spcAft>
          <a:spcPct val="0"/>
        </a:spcAft>
        <a:defRPr sz="4400">
          <a:solidFill>
            <a:schemeClr val="tx2"/>
          </a:solidFill>
          <a:latin typeface="Arial" pitchFamily="-109" charset="0"/>
          <a:ea typeface="ＭＳ Ｐゴシック" pitchFamily="-109" charset="-128"/>
          <a:cs typeface="ＭＳ Ｐゴシック" pitchFamily="-109"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4.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57647"/>
                <a:invGamma/>
              </a:schemeClr>
            </a:gs>
            <a:gs pos="100000">
              <a:schemeClr val="bg1"/>
            </a:gs>
          </a:gsLst>
          <a:lin ang="2700000" scaled="1"/>
        </a:gradFill>
        <a:effectLst/>
      </p:bgPr>
    </p:bg>
    <p:spTree>
      <p:nvGrpSpPr>
        <p:cNvPr id="1" name=""/>
        <p:cNvGrpSpPr/>
        <p:nvPr/>
      </p:nvGrpSpPr>
      <p:grpSpPr>
        <a:xfrm>
          <a:off x="0" y="0"/>
          <a:ext cx="0" cy="0"/>
          <a:chOff x="0" y="0"/>
          <a:chExt cx="0" cy="0"/>
        </a:xfrm>
      </p:grpSpPr>
      <p:grpSp>
        <p:nvGrpSpPr>
          <p:cNvPr id="136194" name="Group 2"/>
          <p:cNvGrpSpPr>
            <a:grpSpLocks/>
          </p:cNvGrpSpPr>
          <p:nvPr/>
        </p:nvGrpSpPr>
        <p:grpSpPr bwMode="auto">
          <a:xfrm>
            <a:off x="0" y="0"/>
            <a:ext cx="9144000" cy="6856413"/>
            <a:chOff x="0" y="0"/>
            <a:chExt cx="5760" cy="4319"/>
          </a:xfrm>
        </p:grpSpPr>
        <p:sp>
          <p:nvSpPr>
            <p:cNvPr id="249859" name="Freeform 3"/>
            <p:cNvSpPr>
              <a:spLocks/>
            </p:cNvSpPr>
            <p:nvPr/>
          </p:nvSpPr>
          <p:spPr bwMode="hidden">
            <a:xfrm>
              <a:off x="0" y="12"/>
              <a:ext cx="5758" cy="3273"/>
            </a:xfrm>
            <a:custGeom>
              <a:avLst/>
              <a:gdLst>
                <a:gd name="T0" fmla="*/ 3193 w 5740"/>
                <a:gd name="T1" fmla="*/ 1816 h 3273"/>
                <a:gd name="T2" fmla="*/ 0 w 5740"/>
                <a:gd name="T3" fmla="*/ 0 h 3273"/>
                <a:gd name="T4" fmla="*/ 0 w 5740"/>
                <a:gd name="T5" fmla="*/ 522 h 3273"/>
                <a:gd name="T6" fmla="*/ 3037 w 5740"/>
                <a:gd name="T7" fmla="*/ 1978 h 3273"/>
                <a:gd name="T8" fmla="*/ 5740 w 5740"/>
                <a:gd name="T9" fmla="*/ 3273 h 3273"/>
                <a:gd name="T10" fmla="*/ 5740 w 5740"/>
                <a:gd name="T11" fmla="*/ 3267 h 3273"/>
                <a:gd name="T12" fmla="*/ 3193 w 5740"/>
                <a:gd name="T13" fmla="*/ 1816 h 3273"/>
                <a:gd name="T14" fmla="*/ 3193 w 5740"/>
                <a:gd name="T15" fmla="*/ 1816 h 32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249860" name="Freeform 4"/>
            <p:cNvSpPr>
              <a:spLocks/>
            </p:cNvSpPr>
            <p:nvPr/>
          </p:nvSpPr>
          <p:spPr bwMode="hidden">
            <a:xfrm>
              <a:off x="149" y="0"/>
              <a:ext cx="5609" cy="3243"/>
            </a:xfrm>
            <a:custGeom>
              <a:avLst/>
              <a:gdLst>
                <a:gd name="T0" fmla="*/ 3163 w 5591"/>
                <a:gd name="T1" fmla="*/ 1714 h 3243"/>
                <a:gd name="T2" fmla="*/ 431 w 5591"/>
                <a:gd name="T3" fmla="*/ 0 h 3243"/>
                <a:gd name="T4" fmla="*/ 0 w 5591"/>
                <a:gd name="T5" fmla="*/ 0 h 3243"/>
                <a:gd name="T6" fmla="*/ 3086 w 5591"/>
                <a:gd name="T7" fmla="*/ 1786 h 3243"/>
                <a:gd name="T8" fmla="*/ 5591 w 5591"/>
                <a:gd name="T9" fmla="*/ 3243 h 3243"/>
                <a:gd name="T10" fmla="*/ 5591 w 5591"/>
                <a:gd name="T11" fmla="*/ 3237 h 3243"/>
                <a:gd name="T12" fmla="*/ 3163 w 5591"/>
                <a:gd name="T13" fmla="*/ 1714 h 3243"/>
                <a:gd name="T14" fmla="*/ 3163 w 5591"/>
                <a:gd name="T15" fmla="*/ 1714 h 32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249861" name="Freeform 5"/>
            <p:cNvSpPr>
              <a:spLocks/>
            </p:cNvSpPr>
            <p:nvPr/>
          </p:nvSpPr>
          <p:spPr bwMode="hidden">
            <a:xfrm>
              <a:off x="0" y="3433"/>
              <a:ext cx="4038" cy="191"/>
            </a:xfrm>
            <a:custGeom>
              <a:avLst/>
              <a:gdLst>
                <a:gd name="T0" fmla="*/ 0 w 4042"/>
                <a:gd name="T1" fmla="*/ 156 h 192"/>
                <a:gd name="T2" fmla="*/ 4042 w 4042"/>
                <a:gd name="T3" fmla="*/ 192 h 192"/>
                <a:gd name="T4" fmla="*/ 4042 w 4042"/>
                <a:gd name="T5" fmla="*/ 144 h 192"/>
                <a:gd name="T6" fmla="*/ 0 w 4042"/>
                <a:gd name="T7" fmla="*/ 0 h 192"/>
                <a:gd name="T8" fmla="*/ 0 w 4042"/>
                <a:gd name="T9" fmla="*/ 156 h 192"/>
                <a:gd name="T10" fmla="*/ 0 w 4042"/>
                <a:gd name="T11" fmla="*/ 156 h 192"/>
              </a:gdLst>
              <a:ahLst/>
              <a:cxnLst>
                <a:cxn ang="0">
                  <a:pos x="T0" y="T1"/>
                </a:cxn>
                <a:cxn ang="0">
                  <a:pos x="T2" y="T3"/>
                </a:cxn>
                <a:cxn ang="0">
                  <a:pos x="T4" y="T5"/>
                </a:cxn>
                <a:cxn ang="0">
                  <a:pos x="T6" y="T7"/>
                </a:cxn>
                <a:cxn ang="0">
                  <a:pos x="T8" y="T9"/>
                </a:cxn>
                <a:cxn ang="0">
                  <a:pos x="T10" y="T11"/>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136203" name="Freeform 6"/>
            <p:cNvSpPr>
              <a:spLocks/>
            </p:cNvSpPr>
            <p:nvPr/>
          </p:nvSpPr>
          <p:spPr bwMode="hidden">
            <a:xfrm>
              <a:off x="4038" y="3577"/>
              <a:ext cx="1720" cy="65"/>
            </a:xfrm>
            <a:custGeom>
              <a:avLst/>
              <a:gdLst>
                <a:gd name="T0" fmla="*/ 1614 w 1722"/>
                <a:gd name="T1" fmla="*/ 33 h 66"/>
                <a:gd name="T2" fmla="*/ 1614 w 1722"/>
                <a:gd name="T3" fmla="*/ 33 h 66"/>
                <a:gd name="T4" fmla="*/ 0 w 1722"/>
                <a:gd name="T5" fmla="*/ 0 h 66"/>
                <a:gd name="T6" fmla="*/ 0 w 1722"/>
                <a:gd name="T7" fmla="*/ 33 h 66"/>
                <a:gd name="T8" fmla="*/ 1614 w 1722"/>
                <a:gd name="T9" fmla="*/ 33 h 66"/>
                <a:gd name="T10" fmla="*/ 1614 w 1722"/>
                <a:gd name="T11" fmla="*/ 33 h 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22" h="66">
                  <a:moveTo>
                    <a:pt x="1722" y="66"/>
                  </a:moveTo>
                  <a:lnTo>
                    <a:pt x="1722" y="60"/>
                  </a:lnTo>
                  <a:lnTo>
                    <a:pt x="0" y="0"/>
                  </a:lnTo>
                  <a:lnTo>
                    <a:pt x="0" y="48"/>
                  </a:lnTo>
                  <a:lnTo>
                    <a:pt x="1722" y="66"/>
                  </a:lnTo>
                  <a:close/>
                </a:path>
              </a:pathLst>
            </a:cu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249863" name="Freeform 7"/>
            <p:cNvSpPr>
              <a:spLocks/>
            </p:cNvSpPr>
            <p:nvPr/>
          </p:nvSpPr>
          <p:spPr bwMode="hidden">
            <a:xfrm>
              <a:off x="0" y="3726"/>
              <a:ext cx="4784" cy="329"/>
            </a:xfrm>
            <a:custGeom>
              <a:avLst/>
              <a:gdLst>
                <a:gd name="T0" fmla="*/ 0 w 4789"/>
                <a:gd name="T1" fmla="*/ 329 h 329"/>
                <a:gd name="T2" fmla="*/ 4789 w 4789"/>
                <a:gd name="T3" fmla="*/ 77 h 329"/>
                <a:gd name="T4" fmla="*/ 4789 w 4789"/>
                <a:gd name="T5" fmla="*/ 0 h 329"/>
                <a:gd name="T6" fmla="*/ 0 w 4789"/>
                <a:gd name="T7" fmla="*/ 107 h 329"/>
                <a:gd name="T8" fmla="*/ 0 w 4789"/>
                <a:gd name="T9" fmla="*/ 329 h 329"/>
                <a:gd name="T10" fmla="*/ 0 w 4789"/>
                <a:gd name="T11" fmla="*/ 329 h 329"/>
              </a:gdLst>
              <a:ahLst/>
              <a:cxnLst>
                <a:cxn ang="0">
                  <a:pos x="T0" y="T1"/>
                </a:cxn>
                <a:cxn ang="0">
                  <a:pos x="T2" y="T3"/>
                </a:cxn>
                <a:cxn ang="0">
                  <a:pos x="T4" y="T5"/>
                </a:cxn>
                <a:cxn ang="0">
                  <a:pos x="T6" y="T7"/>
                </a:cxn>
                <a:cxn ang="0">
                  <a:pos x="T8" y="T9"/>
                </a:cxn>
                <a:cxn ang="0">
                  <a:pos x="T10" y="T11"/>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a:noFill/>
            </a:ln>
            <a:effectLst/>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 uri="{AF507438-7753-43e0-B8FC-AC1667EBCBE1}">
                <a14:hiddenEffects xmlns="" xmlns:a14="http://schemas.microsoft.com/office/drawing/2010/main">
                  <a:effectLst>
                    <a:outerShdw blurRad="63500" dist="35921" dir="2700000" algn="ctr" rotWithShape="0">
                      <a:srgbClr val="808080"/>
                    </a:outerShdw>
                  </a:effectLst>
                </a14:hiddenEffects>
              </a:ext>
            </a:extLst>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136205" name="Freeform 8"/>
            <p:cNvSpPr>
              <a:spLocks/>
            </p:cNvSpPr>
            <p:nvPr/>
          </p:nvSpPr>
          <p:spPr bwMode="hidden">
            <a:xfrm>
              <a:off x="4784" y="3702"/>
              <a:ext cx="974" cy="101"/>
            </a:xfrm>
            <a:custGeom>
              <a:avLst/>
              <a:gdLst>
                <a:gd name="T0" fmla="*/ 921 w 975"/>
                <a:gd name="T1" fmla="*/ 48 h 101"/>
                <a:gd name="T2" fmla="*/ 921 w 975"/>
                <a:gd name="T3" fmla="*/ 0 h 101"/>
                <a:gd name="T4" fmla="*/ 0 w 975"/>
                <a:gd name="T5" fmla="*/ 24 h 101"/>
                <a:gd name="T6" fmla="*/ 0 w 975"/>
                <a:gd name="T7" fmla="*/ 101 h 101"/>
                <a:gd name="T8" fmla="*/ 921 w 975"/>
                <a:gd name="T9" fmla="*/ 48 h 101"/>
                <a:gd name="T10" fmla="*/ 921 w 975"/>
                <a:gd name="T11" fmla="*/ 48 h 10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75" h="101">
                  <a:moveTo>
                    <a:pt x="975" y="48"/>
                  </a:moveTo>
                  <a:lnTo>
                    <a:pt x="975" y="0"/>
                  </a:lnTo>
                  <a:lnTo>
                    <a:pt x="0" y="24"/>
                  </a:lnTo>
                  <a:lnTo>
                    <a:pt x="0" y="101"/>
                  </a:lnTo>
                  <a:lnTo>
                    <a:pt x="975" y="48"/>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136206" name="Freeform 9"/>
            <p:cNvSpPr>
              <a:spLocks/>
            </p:cNvSpPr>
            <p:nvPr/>
          </p:nvSpPr>
          <p:spPr bwMode="hidden">
            <a:xfrm>
              <a:off x="3619" y="3815"/>
              <a:ext cx="2139" cy="198"/>
            </a:xfrm>
            <a:custGeom>
              <a:avLst/>
              <a:gdLst>
                <a:gd name="T0" fmla="*/ 2033 w 2141"/>
                <a:gd name="T1" fmla="*/ 0 h 198"/>
                <a:gd name="T2" fmla="*/ 0 w 2141"/>
                <a:gd name="T3" fmla="*/ 156 h 198"/>
                <a:gd name="T4" fmla="*/ 0 w 2141"/>
                <a:gd name="T5" fmla="*/ 198 h 198"/>
                <a:gd name="T6" fmla="*/ 2033 w 2141"/>
                <a:gd name="T7" fmla="*/ 0 h 198"/>
                <a:gd name="T8" fmla="*/ 2033 w 2141"/>
                <a:gd name="T9" fmla="*/ 0 h 1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41" h="198">
                  <a:moveTo>
                    <a:pt x="2141" y="0"/>
                  </a:moveTo>
                  <a:lnTo>
                    <a:pt x="0" y="156"/>
                  </a:lnTo>
                  <a:lnTo>
                    <a:pt x="0" y="198"/>
                  </a:lnTo>
                  <a:lnTo>
                    <a:pt x="2141" y="0"/>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249866" name="Freeform 10"/>
            <p:cNvSpPr>
              <a:spLocks/>
            </p:cNvSpPr>
            <p:nvPr/>
          </p:nvSpPr>
          <p:spPr bwMode="hidden">
            <a:xfrm>
              <a:off x="0" y="3971"/>
              <a:ext cx="3619" cy="348"/>
            </a:xfrm>
            <a:custGeom>
              <a:avLst/>
              <a:gdLst>
                <a:gd name="T0" fmla="*/ 0 w 3623"/>
                <a:gd name="T1" fmla="*/ 348 h 348"/>
                <a:gd name="T2" fmla="*/ 311 w 3623"/>
                <a:gd name="T3" fmla="*/ 348 h 348"/>
                <a:gd name="T4" fmla="*/ 3623 w 3623"/>
                <a:gd name="T5" fmla="*/ 42 h 348"/>
                <a:gd name="T6" fmla="*/ 3623 w 3623"/>
                <a:gd name="T7" fmla="*/ 0 h 348"/>
                <a:gd name="T8" fmla="*/ 0 w 3623"/>
                <a:gd name="T9" fmla="*/ 264 h 348"/>
                <a:gd name="T10" fmla="*/ 0 w 3623"/>
                <a:gd name="T11" fmla="*/ 348 h 348"/>
                <a:gd name="T12" fmla="*/ 0 w 3623"/>
                <a:gd name="T13" fmla="*/ 348 h 348"/>
              </a:gdLst>
              <a:ahLst/>
              <a:cxnLst>
                <a:cxn ang="0">
                  <a:pos x="T0" y="T1"/>
                </a:cxn>
                <a:cxn ang="0">
                  <a:pos x="T2" y="T3"/>
                </a:cxn>
                <a:cxn ang="0">
                  <a:pos x="T4" y="T5"/>
                </a:cxn>
                <a:cxn ang="0">
                  <a:pos x="T6" y="T7"/>
                </a:cxn>
                <a:cxn ang="0">
                  <a:pos x="T8" y="T9"/>
                </a:cxn>
                <a:cxn ang="0">
                  <a:pos x="T10" y="T11"/>
                </a:cxn>
                <a:cxn ang="0">
                  <a:pos x="T12" y="T13"/>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136208" name="Freeform 11"/>
            <p:cNvSpPr>
              <a:spLocks/>
            </p:cNvSpPr>
            <p:nvPr/>
          </p:nvSpPr>
          <p:spPr bwMode="hidden">
            <a:xfrm>
              <a:off x="2097" y="4043"/>
              <a:ext cx="2514" cy="276"/>
            </a:xfrm>
            <a:custGeom>
              <a:avLst/>
              <a:gdLst>
                <a:gd name="T0" fmla="*/ 2045 w 2517"/>
                <a:gd name="T1" fmla="*/ 276 h 276"/>
                <a:gd name="T2" fmla="*/ 2355 w 2517"/>
                <a:gd name="T3" fmla="*/ 204 h 276"/>
                <a:gd name="T4" fmla="*/ 2098 w 2517"/>
                <a:gd name="T5" fmla="*/ 0 h 276"/>
                <a:gd name="T6" fmla="*/ 0 w 2517"/>
                <a:gd name="T7" fmla="*/ 276 h 276"/>
                <a:gd name="T8" fmla="*/ 2045 w 2517"/>
                <a:gd name="T9" fmla="*/ 276 h 276"/>
                <a:gd name="T10" fmla="*/ 2045 w 2517"/>
                <a:gd name="T11" fmla="*/ 276 h 27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7" h="276">
                  <a:moveTo>
                    <a:pt x="2182" y="276"/>
                  </a:moveTo>
                  <a:lnTo>
                    <a:pt x="2517" y="204"/>
                  </a:lnTo>
                  <a:lnTo>
                    <a:pt x="2260" y="0"/>
                  </a:lnTo>
                  <a:lnTo>
                    <a:pt x="0" y="276"/>
                  </a:lnTo>
                  <a:lnTo>
                    <a:pt x="2182" y="276"/>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249868" name="Freeform 12"/>
            <p:cNvSpPr>
              <a:spLocks/>
            </p:cNvSpPr>
            <p:nvPr/>
          </p:nvSpPr>
          <p:spPr bwMode="hidden">
            <a:xfrm>
              <a:off x="4354" y="3869"/>
              <a:ext cx="1404" cy="378"/>
            </a:xfrm>
            <a:custGeom>
              <a:avLst/>
              <a:gdLst>
                <a:gd name="T0" fmla="*/ 1405 w 1405"/>
                <a:gd name="T1" fmla="*/ 126 h 378"/>
                <a:gd name="T2" fmla="*/ 1405 w 1405"/>
                <a:gd name="T3" fmla="*/ 0 h 378"/>
                <a:gd name="T4" fmla="*/ 0 w 1405"/>
                <a:gd name="T5" fmla="*/ 174 h 378"/>
                <a:gd name="T6" fmla="*/ 257 w 1405"/>
                <a:gd name="T7" fmla="*/ 378 h 378"/>
                <a:gd name="T8" fmla="*/ 1405 w 1405"/>
                <a:gd name="T9" fmla="*/ 126 h 378"/>
                <a:gd name="T10" fmla="*/ 1405 w 1405"/>
                <a:gd name="T11" fmla="*/ 126 h 378"/>
              </a:gdLst>
              <a:ahLst/>
              <a:cxnLst>
                <a:cxn ang="0">
                  <a:pos x="T0" y="T1"/>
                </a:cxn>
                <a:cxn ang="0">
                  <a:pos x="T2" y="T3"/>
                </a:cxn>
                <a:cxn ang="0">
                  <a:pos x="T4" y="T5"/>
                </a:cxn>
                <a:cxn ang="0">
                  <a:pos x="T6" y="T7"/>
                </a:cxn>
                <a:cxn ang="0">
                  <a:pos x="T8" y="T9"/>
                </a:cxn>
                <a:cxn ang="0">
                  <a:pos x="T10" y="T11"/>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136210" name="Freeform 13"/>
            <p:cNvSpPr>
              <a:spLocks/>
            </p:cNvSpPr>
            <p:nvPr/>
          </p:nvSpPr>
          <p:spPr bwMode="hidden">
            <a:xfrm>
              <a:off x="5030" y="3151"/>
              <a:ext cx="728" cy="240"/>
            </a:xfrm>
            <a:custGeom>
              <a:avLst/>
              <a:gdLst>
                <a:gd name="T0" fmla="*/ 675 w 729"/>
                <a:gd name="T1" fmla="*/ 240 h 240"/>
                <a:gd name="T2" fmla="*/ 0 w 729"/>
                <a:gd name="T3" fmla="*/ 0 h 240"/>
                <a:gd name="T4" fmla="*/ 0 w 729"/>
                <a:gd name="T5" fmla="*/ 6 h 240"/>
                <a:gd name="T6" fmla="*/ 675 w 729"/>
                <a:gd name="T7" fmla="*/ 240 h 240"/>
                <a:gd name="T8" fmla="*/ 675 w 729"/>
                <a:gd name="T9" fmla="*/ 240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9" h="240">
                  <a:moveTo>
                    <a:pt x="729" y="240"/>
                  </a:moveTo>
                  <a:lnTo>
                    <a:pt x="0" y="0"/>
                  </a:lnTo>
                  <a:lnTo>
                    <a:pt x="0" y="6"/>
                  </a:lnTo>
                  <a:lnTo>
                    <a:pt x="729" y="240"/>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249870" name="Freeform 14"/>
            <p:cNvSpPr>
              <a:spLocks/>
            </p:cNvSpPr>
            <p:nvPr/>
          </p:nvSpPr>
          <p:spPr bwMode="hidden">
            <a:xfrm>
              <a:off x="0" y="1486"/>
              <a:ext cx="5030" cy="1671"/>
            </a:xfrm>
            <a:custGeom>
              <a:avLst/>
              <a:gdLst>
                <a:gd name="T0" fmla="*/ 0 w 5035"/>
                <a:gd name="T1" fmla="*/ 72 h 1672"/>
                <a:gd name="T2" fmla="*/ 5035 w 5035"/>
                <a:gd name="T3" fmla="*/ 1672 h 1672"/>
                <a:gd name="T4" fmla="*/ 5035 w 5035"/>
                <a:gd name="T5" fmla="*/ 1666 h 1672"/>
                <a:gd name="T6" fmla="*/ 0 w 5035"/>
                <a:gd name="T7" fmla="*/ 0 h 1672"/>
                <a:gd name="T8" fmla="*/ 0 w 5035"/>
                <a:gd name="T9" fmla="*/ 72 h 1672"/>
                <a:gd name="T10" fmla="*/ 0 w 5035"/>
                <a:gd name="T11" fmla="*/ 72 h 1672"/>
              </a:gdLst>
              <a:ahLst/>
              <a:cxnLst>
                <a:cxn ang="0">
                  <a:pos x="T0" y="T1"/>
                </a:cxn>
                <a:cxn ang="0">
                  <a:pos x="T2" y="T3"/>
                </a:cxn>
                <a:cxn ang="0">
                  <a:pos x="T4" y="T5"/>
                </a:cxn>
                <a:cxn ang="0">
                  <a:pos x="T6" y="T7"/>
                </a:cxn>
                <a:cxn ang="0">
                  <a:pos x="T8" y="T9"/>
                </a:cxn>
                <a:cxn ang="0">
                  <a:pos x="T10" y="T11"/>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136212" name="Freeform 15"/>
            <p:cNvSpPr>
              <a:spLocks/>
            </p:cNvSpPr>
            <p:nvPr/>
          </p:nvSpPr>
          <p:spPr bwMode="hidden">
            <a:xfrm>
              <a:off x="5030" y="3049"/>
              <a:ext cx="728" cy="318"/>
            </a:xfrm>
            <a:custGeom>
              <a:avLst/>
              <a:gdLst>
                <a:gd name="T0" fmla="*/ 675 w 729"/>
                <a:gd name="T1" fmla="*/ 318 h 318"/>
                <a:gd name="T2" fmla="*/ 675 w 729"/>
                <a:gd name="T3" fmla="*/ 312 h 318"/>
                <a:gd name="T4" fmla="*/ 0 w 729"/>
                <a:gd name="T5" fmla="*/ 0 h 318"/>
                <a:gd name="T6" fmla="*/ 0 w 729"/>
                <a:gd name="T7" fmla="*/ 54 h 318"/>
                <a:gd name="T8" fmla="*/ 675 w 729"/>
                <a:gd name="T9" fmla="*/ 318 h 318"/>
                <a:gd name="T10" fmla="*/ 675 w 729"/>
                <a:gd name="T11" fmla="*/ 318 h 3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29" h="318">
                  <a:moveTo>
                    <a:pt x="729" y="318"/>
                  </a:moveTo>
                  <a:lnTo>
                    <a:pt x="729" y="312"/>
                  </a:lnTo>
                  <a:lnTo>
                    <a:pt x="0" y="0"/>
                  </a:lnTo>
                  <a:lnTo>
                    <a:pt x="0" y="54"/>
                  </a:lnTo>
                  <a:lnTo>
                    <a:pt x="729" y="318"/>
                  </a:lnTo>
                  <a:close/>
                </a:path>
              </a:pathLst>
            </a:cu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249872" name="Freeform 16"/>
            <p:cNvSpPr>
              <a:spLocks/>
            </p:cNvSpPr>
            <p:nvPr/>
          </p:nvSpPr>
          <p:spPr bwMode="hidden">
            <a:xfrm>
              <a:off x="0" y="916"/>
              <a:ext cx="5030" cy="2187"/>
            </a:xfrm>
            <a:custGeom>
              <a:avLst/>
              <a:gdLst>
                <a:gd name="T0" fmla="*/ 0 w 5035"/>
                <a:gd name="T1" fmla="*/ 396 h 2188"/>
                <a:gd name="T2" fmla="*/ 5035 w 5035"/>
                <a:gd name="T3" fmla="*/ 2188 h 2188"/>
                <a:gd name="T4" fmla="*/ 5035 w 5035"/>
                <a:gd name="T5" fmla="*/ 2134 h 2188"/>
                <a:gd name="T6" fmla="*/ 0 w 5035"/>
                <a:gd name="T7" fmla="*/ 0 h 2188"/>
                <a:gd name="T8" fmla="*/ 0 w 5035"/>
                <a:gd name="T9" fmla="*/ 396 h 2188"/>
                <a:gd name="T10" fmla="*/ 0 w 5035"/>
                <a:gd name="T11" fmla="*/ 396 h 2188"/>
              </a:gdLst>
              <a:ahLst/>
              <a:cxnLst>
                <a:cxn ang="0">
                  <a:pos x="T0" y="T1"/>
                </a:cxn>
                <a:cxn ang="0">
                  <a:pos x="T2" y="T3"/>
                </a:cxn>
                <a:cxn ang="0">
                  <a:pos x="T4" y="T5"/>
                </a:cxn>
                <a:cxn ang="0">
                  <a:pos x="T6" y="T7"/>
                </a:cxn>
                <a:cxn ang="0">
                  <a:pos x="T8" y="T9"/>
                </a:cxn>
                <a:cxn ang="0">
                  <a:pos x="T10" y="T11"/>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249873" name="Freeform 17"/>
            <p:cNvSpPr>
              <a:spLocks/>
            </p:cNvSpPr>
            <p:nvPr/>
          </p:nvSpPr>
          <p:spPr bwMode="hidden">
            <a:xfrm>
              <a:off x="2294" y="0"/>
              <a:ext cx="3159" cy="2725"/>
            </a:xfrm>
            <a:custGeom>
              <a:avLst/>
              <a:gdLst>
                <a:gd name="T0" fmla="*/ 0 w 3163"/>
                <a:gd name="T1" fmla="*/ 0 h 2727"/>
                <a:gd name="T2" fmla="*/ 3145 w 3163"/>
                <a:gd name="T3" fmla="*/ 2727 h 2727"/>
                <a:gd name="T4" fmla="*/ 3163 w 3163"/>
                <a:gd name="T5" fmla="*/ 2704 h 2727"/>
                <a:gd name="T6" fmla="*/ 102 w 3163"/>
                <a:gd name="T7" fmla="*/ 0 h 2727"/>
                <a:gd name="T8" fmla="*/ 0 w 3163"/>
                <a:gd name="T9" fmla="*/ 0 h 2727"/>
                <a:gd name="T10" fmla="*/ 0 w 3163"/>
                <a:gd name="T11" fmla="*/ 0 h 2727"/>
              </a:gdLst>
              <a:ahLst/>
              <a:cxnLst>
                <a:cxn ang="0">
                  <a:pos x="T0" y="T1"/>
                </a:cxn>
                <a:cxn ang="0">
                  <a:pos x="T2" y="T3"/>
                </a:cxn>
                <a:cxn ang="0">
                  <a:pos x="T4" y="T5"/>
                </a:cxn>
                <a:cxn ang="0">
                  <a:pos x="T6" y="T7"/>
                </a:cxn>
                <a:cxn ang="0">
                  <a:pos x="T8" y="T9"/>
                </a:cxn>
                <a:cxn ang="0">
                  <a:pos x="T10" y="T11"/>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249874" name="Freeform 18"/>
            <p:cNvSpPr>
              <a:spLocks/>
            </p:cNvSpPr>
            <p:nvPr/>
          </p:nvSpPr>
          <p:spPr bwMode="hidden">
            <a:xfrm>
              <a:off x="5435" y="2702"/>
              <a:ext cx="323" cy="299"/>
            </a:xfrm>
            <a:custGeom>
              <a:avLst/>
              <a:gdLst>
                <a:gd name="T0" fmla="*/ 323 w 323"/>
                <a:gd name="T1" fmla="*/ 299 h 299"/>
                <a:gd name="T2" fmla="*/ 323 w 323"/>
                <a:gd name="T3" fmla="*/ 263 h 299"/>
                <a:gd name="T4" fmla="*/ 18 w 323"/>
                <a:gd name="T5" fmla="*/ 0 h 299"/>
                <a:gd name="T6" fmla="*/ 0 w 323"/>
                <a:gd name="T7" fmla="*/ 23 h 299"/>
                <a:gd name="T8" fmla="*/ 323 w 323"/>
                <a:gd name="T9" fmla="*/ 299 h 299"/>
                <a:gd name="T10" fmla="*/ 323 w 323"/>
                <a:gd name="T11" fmla="*/ 299 h 299"/>
              </a:gdLst>
              <a:ahLst/>
              <a:cxnLst>
                <a:cxn ang="0">
                  <a:pos x="T0" y="T1"/>
                </a:cxn>
                <a:cxn ang="0">
                  <a:pos x="T2" y="T3"/>
                </a:cxn>
                <a:cxn ang="0">
                  <a:pos x="T4" y="T5"/>
                </a:cxn>
                <a:cxn ang="0">
                  <a:pos x="T6" y="T7"/>
                </a:cxn>
                <a:cxn ang="0">
                  <a:pos x="T8" y="T9"/>
                </a:cxn>
                <a:cxn ang="0">
                  <a:pos x="T10" y="T11"/>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136216" name="Freeform 19"/>
            <p:cNvSpPr>
              <a:spLocks/>
            </p:cNvSpPr>
            <p:nvPr/>
          </p:nvSpPr>
          <p:spPr bwMode="hidden">
            <a:xfrm>
              <a:off x="5477" y="2588"/>
              <a:ext cx="281" cy="335"/>
            </a:xfrm>
            <a:custGeom>
              <a:avLst/>
              <a:gdLst>
                <a:gd name="T0" fmla="*/ 281 w 281"/>
                <a:gd name="T1" fmla="*/ 335 h 335"/>
                <a:gd name="T2" fmla="*/ 281 w 281"/>
                <a:gd name="T3" fmla="*/ 173 h 335"/>
                <a:gd name="T4" fmla="*/ 96 w 281"/>
                <a:gd name="T5" fmla="*/ 0 h 335"/>
                <a:gd name="T6" fmla="*/ 0 w 281"/>
                <a:gd name="T7" fmla="*/ 90 h 335"/>
                <a:gd name="T8" fmla="*/ 281 w 281"/>
                <a:gd name="T9" fmla="*/ 335 h 335"/>
                <a:gd name="T10" fmla="*/ 281 w 281"/>
                <a:gd name="T11" fmla="*/ 335 h 3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1" h="335">
                  <a:moveTo>
                    <a:pt x="281" y="335"/>
                  </a:moveTo>
                  <a:lnTo>
                    <a:pt x="281" y="173"/>
                  </a:lnTo>
                  <a:lnTo>
                    <a:pt x="96" y="0"/>
                  </a:lnTo>
                  <a:lnTo>
                    <a:pt x="0" y="90"/>
                  </a:lnTo>
                  <a:lnTo>
                    <a:pt x="281" y="335"/>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249876" name="Freeform 20"/>
            <p:cNvSpPr>
              <a:spLocks/>
            </p:cNvSpPr>
            <p:nvPr/>
          </p:nvSpPr>
          <p:spPr bwMode="hidden">
            <a:xfrm>
              <a:off x="2454" y="0"/>
              <a:ext cx="3119" cy="2678"/>
            </a:xfrm>
            <a:custGeom>
              <a:avLst/>
              <a:gdLst>
                <a:gd name="T0" fmla="*/ 0 w 3122"/>
                <a:gd name="T1" fmla="*/ 0 h 2680"/>
                <a:gd name="T2" fmla="*/ 3026 w 3122"/>
                <a:gd name="T3" fmla="*/ 2680 h 2680"/>
                <a:gd name="T4" fmla="*/ 3122 w 3122"/>
                <a:gd name="T5" fmla="*/ 2590 h 2680"/>
                <a:gd name="T6" fmla="*/ 383 w 3122"/>
                <a:gd name="T7" fmla="*/ 0 h 2680"/>
                <a:gd name="T8" fmla="*/ 0 w 3122"/>
                <a:gd name="T9" fmla="*/ 0 h 2680"/>
                <a:gd name="T10" fmla="*/ 0 w 3122"/>
                <a:gd name="T11" fmla="*/ 0 h 2680"/>
              </a:gdLst>
              <a:ahLst/>
              <a:cxnLst>
                <a:cxn ang="0">
                  <a:pos x="T0" y="T1"/>
                </a:cxn>
                <a:cxn ang="0">
                  <a:pos x="T2" y="T3"/>
                </a:cxn>
                <a:cxn ang="0">
                  <a:pos x="T4" y="T5"/>
                </a:cxn>
                <a:cxn ang="0">
                  <a:pos x="T6" y="T7"/>
                </a:cxn>
                <a:cxn ang="0">
                  <a:pos x="T8" y="T9"/>
                </a:cxn>
                <a:cxn ang="0">
                  <a:pos x="T10" y="T11"/>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136218" name="Freeform 21"/>
            <p:cNvSpPr>
              <a:spLocks/>
            </p:cNvSpPr>
            <p:nvPr/>
          </p:nvSpPr>
          <p:spPr bwMode="hidden">
            <a:xfrm>
              <a:off x="5626" y="2534"/>
              <a:ext cx="132" cy="132"/>
            </a:xfrm>
            <a:custGeom>
              <a:avLst/>
              <a:gdLst>
                <a:gd name="T0" fmla="*/ 132 w 132"/>
                <a:gd name="T1" fmla="*/ 132 h 132"/>
                <a:gd name="T2" fmla="*/ 0 w 132"/>
                <a:gd name="T3" fmla="*/ 0 h 132"/>
                <a:gd name="T4" fmla="*/ 0 w 132"/>
                <a:gd name="T5" fmla="*/ 0 h 132"/>
                <a:gd name="T6" fmla="*/ 132 w 132"/>
                <a:gd name="T7" fmla="*/ 132 h 132"/>
                <a:gd name="T8" fmla="*/ 132 w 132"/>
                <a:gd name="T9" fmla="*/ 132 h 1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2" h="132">
                  <a:moveTo>
                    <a:pt x="132" y="132"/>
                  </a:moveTo>
                  <a:lnTo>
                    <a:pt x="0" y="0"/>
                  </a:lnTo>
                  <a:lnTo>
                    <a:pt x="132" y="132"/>
                  </a:lnTo>
                  <a:close/>
                </a:path>
              </a:pathLst>
            </a:custGeom>
            <a:solidFill>
              <a:srgbClr val="FF9999"/>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249878" name="Freeform 22"/>
            <p:cNvSpPr>
              <a:spLocks/>
            </p:cNvSpPr>
            <p:nvPr/>
          </p:nvSpPr>
          <p:spPr bwMode="hidden">
            <a:xfrm>
              <a:off x="3112" y="0"/>
              <a:ext cx="2514" cy="2534"/>
            </a:xfrm>
            <a:custGeom>
              <a:avLst/>
              <a:gdLst>
                <a:gd name="T0" fmla="*/ 0 w 2517"/>
                <a:gd name="T1" fmla="*/ 0 h 2536"/>
                <a:gd name="T2" fmla="*/ 2517 w 2517"/>
                <a:gd name="T3" fmla="*/ 2536 h 2536"/>
                <a:gd name="T4" fmla="*/ 2517 w 2517"/>
                <a:gd name="T5" fmla="*/ 2536 h 2536"/>
                <a:gd name="T6" fmla="*/ 66 w 2517"/>
                <a:gd name="T7" fmla="*/ 0 h 2536"/>
                <a:gd name="T8" fmla="*/ 0 w 2517"/>
                <a:gd name="T9" fmla="*/ 0 h 2536"/>
                <a:gd name="T10" fmla="*/ 0 w 2517"/>
                <a:gd name="T11" fmla="*/ 0 h 2536"/>
              </a:gdLst>
              <a:ahLst/>
              <a:cxnLst>
                <a:cxn ang="0">
                  <a:pos x="T0" y="T1"/>
                </a:cxn>
                <a:cxn ang="0">
                  <a:pos x="T2" y="T3"/>
                </a:cxn>
                <a:cxn ang="0">
                  <a:pos x="T4" y="T5"/>
                </a:cxn>
                <a:cxn ang="0">
                  <a:pos x="T6" y="T7"/>
                </a:cxn>
                <a:cxn ang="0">
                  <a:pos x="T8" y="T9"/>
                </a:cxn>
                <a:cxn ang="0">
                  <a:pos x="T10" y="T11"/>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249879" name="Freeform 23"/>
            <p:cNvSpPr>
              <a:spLocks/>
            </p:cNvSpPr>
            <p:nvPr/>
          </p:nvSpPr>
          <p:spPr bwMode="hidden">
            <a:xfrm>
              <a:off x="3488" y="0"/>
              <a:ext cx="2198" cy="2480"/>
            </a:xfrm>
            <a:custGeom>
              <a:avLst/>
              <a:gdLst>
                <a:gd name="T0" fmla="*/ 0 w 2200"/>
                <a:gd name="T1" fmla="*/ 0 h 2482"/>
                <a:gd name="T2" fmla="*/ 2188 w 2200"/>
                <a:gd name="T3" fmla="*/ 2482 h 2482"/>
                <a:gd name="T4" fmla="*/ 2200 w 2200"/>
                <a:gd name="T5" fmla="*/ 2476 h 2482"/>
                <a:gd name="T6" fmla="*/ 317 w 2200"/>
                <a:gd name="T7" fmla="*/ 0 h 2482"/>
                <a:gd name="T8" fmla="*/ 0 w 2200"/>
                <a:gd name="T9" fmla="*/ 0 h 2482"/>
                <a:gd name="T10" fmla="*/ 0 w 2200"/>
                <a:gd name="T11" fmla="*/ 0 h 2482"/>
              </a:gdLst>
              <a:ahLst/>
              <a:cxnLst>
                <a:cxn ang="0">
                  <a:pos x="T0" y="T1"/>
                </a:cxn>
                <a:cxn ang="0">
                  <a:pos x="T2" y="T3"/>
                </a:cxn>
                <a:cxn ang="0">
                  <a:pos x="T4" y="T5"/>
                </a:cxn>
                <a:cxn ang="0">
                  <a:pos x="T6" y="T7"/>
                </a:cxn>
                <a:cxn ang="0">
                  <a:pos x="T8" y="T9"/>
                </a:cxn>
                <a:cxn ang="0">
                  <a:pos x="T10" y="T11"/>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a:noFill/>
            </a:ln>
            <a:effectLst/>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 uri="{AF507438-7753-43e0-B8FC-AC1667EBCBE1}">
                <a14:hiddenEffects xmlns="" xmlns:a14="http://schemas.microsoft.com/office/drawing/2010/main">
                  <a:effectLst>
                    <a:outerShdw blurRad="63500" dist="35921" dir="2700000" algn="ctr" rotWithShape="0">
                      <a:srgbClr val="808080"/>
                    </a:outerShdw>
                  </a:effectLst>
                </a14:hiddenEffects>
              </a:ext>
            </a:extLst>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249880" name="Freeform 24"/>
            <p:cNvSpPr>
              <a:spLocks/>
            </p:cNvSpPr>
            <p:nvPr/>
          </p:nvSpPr>
          <p:spPr bwMode="hidden">
            <a:xfrm>
              <a:off x="5674" y="2474"/>
              <a:ext cx="84" cy="96"/>
            </a:xfrm>
            <a:custGeom>
              <a:avLst/>
              <a:gdLst>
                <a:gd name="T0" fmla="*/ 84 w 84"/>
                <a:gd name="T1" fmla="*/ 96 h 96"/>
                <a:gd name="T2" fmla="*/ 84 w 84"/>
                <a:gd name="T3" fmla="*/ 90 h 96"/>
                <a:gd name="T4" fmla="*/ 12 w 84"/>
                <a:gd name="T5" fmla="*/ 0 h 96"/>
                <a:gd name="T6" fmla="*/ 0 w 84"/>
                <a:gd name="T7" fmla="*/ 6 h 96"/>
                <a:gd name="T8" fmla="*/ 84 w 84"/>
                <a:gd name="T9" fmla="*/ 96 h 96"/>
                <a:gd name="T10" fmla="*/ 84 w 84"/>
                <a:gd name="T11" fmla="*/ 96 h 96"/>
              </a:gdLst>
              <a:ahLst/>
              <a:cxnLst>
                <a:cxn ang="0">
                  <a:pos x="T0" y="T1"/>
                </a:cxn>
                <a:cxn ang="0">
                  <a:pos x="T2" y="T3"/>
                </a:cxn>
                <a:cxn ang="0">
                  <a:pos x="T4" y="T5"/>
                </a:cxn>
                <a:cxn ang="0">
                  <a:pos x="T6" y="T7"/>
                </a:cxn>
                <a:cxn ang="0">
                  <a:pos x="T8" y="T9"/>
                </a:cxn>
                <a:cxn ang="0">
                  <a:pos x="T10" y="T11"/>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136222" name="Freeform 25"/>
            <p:cNvSpPr>
              <a:spLocks/>
            </p:cNvSpPr>
            <p:nvPr/>
          </p:nvSpPr>
          <p:spPr bwMode="hidden">
            <a:xfrm>
              <a:off x="5603" y="850"/>
              <a:ext cx="155" cy="516"/>
            </a:xfrm>
            <a:custGeom>
              <a:avLst/>
              <a:gdLst>
                <a:gd name="T0" fmla="*/ 155 w 155"/>
                <a:gd name="T1" fmla="*/ 516 h 516"/>
                <a:gd name="T2" fmla="*/ 155 w 155"/>
                <a:gd name="T3" fmla="*/ 204 h 516"/>
                <a:gd name="T4" fmla="*/ 77 w 155"/>
                <a:gd name="T5" fmla="*/ 0 h 516"/>
                <a:gd name="T6" fmla="*/ 0 w 155"/>
                <a:gd name="T7" fmla="*/ 192 h 516"/>
                <a:gd name="T8" fmla="*/ 155 w 155"/>
                <a:gd name="T9" fmla="*/ 516 h 516"/>
                <a:gd name="T10" fmla="*/ 155 w 155"/>
                <a:gd name="T11" fmla="*/ 516 h 5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5" h="516">
                  <a:moveTo>
                    <a:pt x="155" y="516"/>
                  </a:moveTo>
                  <a:lnTo>
                    <a:pt x="155" y="204"/>
                  </a:lnTo>
                  <a:lnTo>
                    <a:pt x="77" y="0"/>
                  </a:lnTo>
                  <a:lnTo>
                    <a:pt x="0" y="192"/>
                  </a:lnTo>
                  <a:lnTo>
                    <a:pt x="155" y="516"/>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249882" name="Freeform 26"/>
            <p:cNvSpPr>
              <a:spLocks/>
            </p:cNvSpPr>
            <p:nvPr/>
          </p:nvSpPr>
          <p:spPr bwMode="hidden">
            <a:xfrm>
              <a:off x="5107" y="0"/>
              <a:ext cx="573" cy="1042"/>
            </a:xfrm>
            <a:custGeom>
              <a:avLst/>
              <a:gdLst>
                <a:gd name="T0" fmla="*/ 0 w 574"/>
                <a:gd name="T1" fmla="*/ 0 h 1043"/>
                <a:gd name="T2" fmla="*/ 497 w 574"/>
                <a:gd name="T3" fmla="*/ 1043 h 1043"/>
                <a:gd name="T4" fmla="*/ 574 w 574"/>
                <a:gd name="T5" fmla="*/ 851 h 1043"/>
                <a:gd name="T6" fmla="*/ 251 w 574"/>
                <a:gd name="T7" fmla="*/ 0 h 1043"/>
                <a:gd name="T8" fmla="*/ 0 w 574"/>
                <a:gd name="T9" fmla="*/ 0 h 1043"/>
                <a:gd name="T10" fmla="*/ 0 w 574"/>
                <a:gd name="T11" fmla="*/ 0 h 1043"/>
              </a:gdLst>
              <a:ahLst/>
              <a:cxnLst>
                <a:cxn ang="0">
                  <a:pos x="T0" y="T1"/>
                </a:cxn>
                <a:cxn ang="0">
                  <a:pos x="T2" y="T3"/>
                </a:cxn>
                <a:cxn ang="0">
                  <a:pos x="T4" y="T5"/>
                </a:cxn>
                <a:cxn ang="0">
                  <a:pos x="T6" y="T7"/>
                </a:cxn>
                <a:cxn ang="0">
                  <a:pos x="T8" y="T9"/>
                </a:cxn>
                <a:cxn ang="0">
                  <a:pos x="T10" y="T11"/>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249883" name="Freeform 27"/>
            <p:cNvSpPr>
              <a:spLocks/>
            </p:cNvSpPr>
            <p:nvPr/>
          </p:nvSpPr>
          <p:spPr bwMode="hidden">
            <a:xfrm>
              <a:off x="5411" y="0"/>
              <a:ext cx="341" cy="796"/>
            </a:xfrm>
            <a:custGeom>
              <a:avLst/>
              <a:gdLst>
                <a:gd name="T0" fmla="*/ 144 w 341"/>
                <a:gd name="T1" fmla="*/ 0 h 797"/>
                <a:gd name="T2" fmla="*/ 0 w 341"/>
                <a:gd name="T3" fmla="*/ 0 h 797"/>
                <a:gd name="T4" fmla="*/ 287 w 341"/>
                <a:gd name="T5" fmla="*/ 797 h 797"/>
                <a:gd name="T6" fmla="*/ 341 w 341"/>
                <a:gd name="T7" fmla="*/ 653 h 797"/>
                <a:gd name="T8" fmla="*/ 144 w 341"/>
                <a:gd name="T9" fmla="*/ 0 h 797"/>
                <a:gd name="T10" fmla="*/ 144 w 341"/>
                <a:gd name="T11" fmla="*/ 0 h 797"/>
              </a:gdLst>
              <a:ahLst/>
              <a:cxnLst>
                <a:cxn ang="0">
                  <a:pos x="T0" y="T1"/>
                </a:cxn>
                <a:cxn ang="0">
                  <a:pos x="T2" y="T3"/>
                </a:cxn>
                <a:cxn ang="0">
                  <a:pos x="T4" y="T5"/>
                </a:cxn>
                <a:cxn ang="0">
                  <a:pos x="T6" y="T7"/>
                </a:cxn>
                <a:cxn ang="0">
                  <a:pos x="T8" y="T9"/>
                </a:cxn>
                <a:cxn ang="0">
                  <a:pos x="T10" y="T11"/>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136225" name="Freeform 28"/>
            <p:cNvSpPr>
              <a:spLocks/>
            </p:cNvSpPr>
            <p:nvPr/>
          </p:nvSpPr>
          <p:spPr bwMode="hidden">
            <a:xfrm>
              <a:off x="5698" y="653"/>
              <a:ext cx="60" cy="311"/>
            </a:xfrm>
            <a:custGeom>
              <a:avLst/>
              <a:gdLst>
                <a:gd name="T0" fmla="*/ 0 w 60"/>
                <a:gd name="T1" fmla="*/ 144 h 312"/>
                <a:gd name="T2" fmla="*/ 60 w 60"/>
                <a:gd name="T3" fmla="*/ 258 h 312"/>
                <a:gd name="T4" fmla="*/ 60 w 60"/>
                <a:gd name="T5" fmla="*/ 6 h 312"/>
                <a:gd name="T6" fmla="*/ 54 w 60"/>
                <a:gd name="T7" fmla="*/ 0 h 312"/>
                <a:gd name="T8" fmla="*/ 0 w 60"/>
                <a:gd name="T9" fmla="*/ 144 h 312"/>
                <a:gd name="T10" fmla="*/ 0 w 60"/>
                <a:gd name="T11" fmla="*/ 144 h 3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 h="312">
                  <a:moveTo>
                    <a:pt x="0" y="144"/>
                  </a:moveTo>
                  <a:lnTo>
                    <a:pt x="60" y="312"/>
                  </a:lnTo>
                  <a:lnTo>
                    <a:pt x="60" y="6"/>
                  </a:lnTo>
                  <a:lnTo>
                    <a:pt x="54" y="0"/>
                  </a:lnTo>
                  <a:lnTo>
                    <a:pt x="0" y="144"/>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249885" name="Freeform 29"/>
            <p:cNvSpPr>
              <a:spLocks/>
            </p:cNvSpPr>
            <p:nvPr/>
          </p:nvSpPr>
          <p:spPr bwMode="hidden">
            <a:xfrm>
              <a:off x="2" y="1601"/>
              <a:ext cx="5752" cy="1864"/>
            </a:xfrm>
            <a:custGeom>
              <a:avLst/>
              <a:gdLst>
                <a:gd name="T0" fmla="*/ 0 w 5740"/>
                <a:gd name="T1" fmla="*/ 371 h 1864"/>
                <a:gd name="T2" fmla="*/ 5740 w 5740"/>
                <a:gd name="T3" fmla="*/ 1864 h 1864"/>
                <a:gd name="T4" fmla="*/ 5740 w 5740"/>
                <a:gd name="T5" fmla="*/ 1834 h 1864"/>
                <a:gd name="T6" fmla="*/ 0 w 5740"/>
                <a:gd name="T7" fmla="*/ 0 h 1864"/>
                <a:gd name="T8" fmla="*/ 0 w 5740"/>
                <a:gd name="T9" fmla="*/ 371 h 1864"/>
                <a:gd name="T10" fmla="*/ 0 w 5740"/>
                <a:gd name="T11" fmla="*/ 371 h 1864"/>
              </a:gdLst>
              <a:ahLst/>
              <a:cxnLst>
                <a:cxn ang="0">
                  <a:pos x="T0" y="T1"/>
                </a:cxn>
                <a:cxn ang="0">
                  <a:pos x="T2" y="T3"/>
                </a:cxn>
                <a:cxn ang="0">
                  <a:pos x="T4" y="T5"/>
                </a:cxn>
                <a:cxn ang="0">
                  <a:pos x="T6" y="T7"/>
                </a:cxn>
                <a:cxn ang="0">
                  <a:pos x="T8" y="T9"/>
                </a:cxn>
                <a:cxn ang="0">
                  <a:pos x="T10" y="T1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136227" name="Freeform 30"/>
            <p:cNvSpPr>
              <a:spLocks/>
            </p:cNvSpPr>
            <p:nvPr/>
          </p:nvSpPr>
          <p:spPr bwMode="hidden">
            <a:xfrm>
              <a:off x="5754" y="3483"/>
              <a:ext cx="6" cy="6"/>
            </a:xfrm>
            <a:custGeom>
              <a:avLst/>
              <a:gdLst>
                <a:gd name="T0" fmla="*/ 6 w 6"/>
                <a:gd name="T1" fmla="*/ 6 h 6"/>
                <a:gd name="T2" fmla="*/ 0 w 6"/>
                <a:gd name="T3" fmla="*/ 0 h 6"/>
                <a:gd name="T4" fmla="*/ 0 w 6"/>
                <a:gd name="T5" fmla="*/ 6 h 6"/>
                <a:gd name="T6" fmla="*/ 6 w 6"/>
                <a:gd name="T7" fmla="*/ 6 h 6"/>
                <a:gd name="T8" fmla="*/ 6 w 6"/>
                <a:gd name="T9" fmla="*/ 6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6">
                  <a:moveTo>
                    <a:pt x="6" y="6"/>
                  </a:moveTo>
                  <a:lnTo>
                    <a:pt x="0" y="0"/>
                  </a:lnTo>
                  <a:lnTo>
                    <a:pt x="0" y="6"/>
                  </a:lnTo>
                  <a:lnTo>
                    <a:pt x="6" y="6"/>
                  </a:lnTo>
                  <a:close/>
                </a:path>
              </a:pathLst>
            </a:custGeom>
            <a:solidFill>
              <a:srgbClr val="18FF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249887" name="Freeform 31"/>
            <p:cNvSpPr>
              <a:spLocks/>
            </p:cNvSpPr>
            <p:nvPr/>
          </p:nvSpPr>
          <p:spPr bwMode="hidden">
            <a:xfrm>
              <a:off x="2" y="2152"/>
              <a:ext cx="5752" cy="1337"/>
            </a:xfrm>
            <a:custGeom>
              <a:avLst/>
              <a:gdLst>
                <a:gd name="T0" fmla="*/ 0 w 5740"/>
                <a:gd name="T1" fmla="*/ 366 h 1337"/>
                <a:gd name="T2" fmla="*/ 5740 w 5740"/>
                <a:gd name="T3" fmla="*/ 1337 h 1337"/>
                <a:gd name="T4" fmla="*/ 5740 w 5740"/>
                <a:gd name="T5" fmla="*/ 1331 h 1337"/>
                <a:gd name="T6" fmla="*/ 0 w 5740"/>
                <a:gd name="T7" fmla="*/ 0 h 1337"/>
                <a:gd name="T8" fmla="*/ 0 w 5740"/>
                <a:gd name="T9" fmla="*/ 366 h 1337"/>
                <a:gd name="T10" fmla="*/ 0 w 5740"/>
                <a:gd name="T11" fmla="*/ 366 h 1337"/>
              </a:gdLst>
              <a:ahLst/>
              <a:cxnLst>
                <a:cxn ang="0">
                  <a:pos x="T0" y="T1"/>
                </a:cxn>
                <a:cxn ang="0">
                  <a:pos x="T2" y="T3"/>
                </a:cxn>
                <a:cxn ang="0">
                  <a:pos x="T4" y="T5"/>
                </a:cxn>
                <a:cxn ang="0">
                  <a:pos x="T6" y="T7"/>
                </a:cxn>
                <a:cxn ang="0">
                  <a:pos x="T8" y="T9"/>
                </a:cxn>
                <a:cxn ang="0">
                  <a:pos x="T10" y="T11"/>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249888" name="Freeform 32"/>
            <p:cNvSpPr>
              <a:spLocks/>
            </p:cNvSpPr>
            <p:nvPr/>
          </p:nvSpPr>
          <p:spPr bwMode="hidden">
            <a:xfrm>
              <a:off x="2" y="3177"/>
              <a:ext cx="5752" cy="414"/>
            </a:xfrm>
            <a:custGeom>
              <a:avLst/>
              <a:gdLst>
                <a:gd name="T0" fmla="*/ 0 w 5740"/>
                <a:gd name="T1" fmla="*/ 48 h 414"/>
                <a:gd name="T2" fmla="*/ 5740 w 5740"/>
                <a:gd name="T3" fmla="*/ 414 h 414"/>
                <a:gd name="T4" fmla="*/ 5740 w 5740"/>
                <a:gd name="T5" fmla="*/ 402 h 414"/>
                <a:gd name="T6" fmla="*/ 0 w 5740"/>
                <a:gd name="T7" fmla="*/ 0 h 414"/>
                <a:gd name="T8" fmla="*/ 0 w 5740"/>
                <a:gd name="T9" fmla="*/ 48 h 414"/>
                <a:gd name="T10" fmla="*/ 0 w 5740"/>
                <a:gd name="T11" fmla="*/ 48 h 414"/>
              </a:gdLst>
              <a:ahLst/>
              <a:cxnLst>
                <a:cxn ang="0">
                  <a:pos x="T0" y="T1"/>
                </a:cxn>
                <a:cxn ang="0">
                  <a:pos x="T2" y="T3"/>
                </a:cxn>
                <a:cxn ang="0">
                  <a:pos x="T4" y="T5"/>
                </a:cxn>
                <a:cxn ang="0">
                  <a:pos x="T6" y="T7"/>
                </a:cxn>
                <a:cxn ang="0">
                  <a:pos x="T8" y="T9"/>
                </a:cxn>
                <a:cxn ang="0">
                  <a:pos x="T10" y="T11"/>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249889" name="Freeform 33"/>
            <p:cNvSpPr>
              <a:spLocks/>
            </p:cNvSpPr>
            <p:nvPr/>
          </p:nvSpPr>
          <p:spPr bwMode="hidden">
            <a:xfrm>
              <a:off x="1297" y="0"/>
              <a:ext cx="4457" cy="3177"/>
            </a:xfrm>
            <a:custGeom>
              <a:avLst/>
              <a:gdLst>
                <a:gd name="T0" fmla="*/ 0 w 4448"/>
                <a:gd name="T1" fmla="*/ 0 h 3177"/>
                <a:gd name="T2" fmla="*/ 4448 w 4448"/>
                <a:gd name="T3" fmla="*/ 3177 h 3177"/>
                <a:gd name="T4" fmla="*/ 4448 w 4448"/>
                <a:gd name="T5" fmla="*/ 3153 h 3177"/>
                <a:gd name="T6" fmla="*/ 125 w 4448"/>
                <a:gd name="T7" fmla="*/ 0 h 3177"/>
                <a:gd name="T8" fmla="*/ 0 w 4448"/>
                <a:gd name="T9" fmla="*/ 0 h 3177"/>
                <a:gd name="T10" fmla="*/ 0 w 4448"/>
                <a:gd name="T11" fmla="*/ 0 h 3177"/>
              </a:gdLst>
              <a:ahLst/>
              <a:cxnLst>
                <a:cxn ang="0">
                  <a:pos x="T0" y="T1"/>
                </a:cxn>
                <a:cxn ang="0">
                  <a:pos x="T2" y="T3"/>
                </a:cxn>
                <a:cxn ang="0">
                  <a:pos x="T4" y="T5"/>
                </a:cxn>
                <a:cxn ang="0">
                  <a:pos x="T6" y="T7"/>
                </a:cxn>
                <a:cxn ang="0">
                  <a:pos x="T8" y="T9"/>
                </a:cxn>
                <a:cxn ang="0">
                  <a:pos x="T10" y="T11"/>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249890" name="Freeform 34"/>
            <p:cNvSpPr>
              <a:spLocks/>
            </p:cNvSpPr>
            <p:nvPr/>
          </p:nvSpPr>
          <p:spPr bwMode="hidden">
            <a:xfrm>
              <a:off x="3321" y="0"/>
              <a:ext cx="2433" cy="2614"/>
            </a:xfrm>
            <a:custGeom>
              <a:avLst/>
              <a:gdLst>
                <a:gd name="T0" fmla="*/ 0 w 2428"/>
                <a:gd name="T1" fmla="*/ 0 h 2614"/>
                <a:gd name="T2" fmla="*/ 2428 w 2428"/>
                <a:gd name="T3" fmla="*/ 2614 h 2614"/>
                <a:gd name="T4" fmla="*/ 2428 w 2428"/>
                <a:gd name="T5" fmla="*/ 2608 h 2614"/>
                <a:gd name="T6" fmla="*/ 66 w 2428"/>
                <a:gd name="T7" fmla="*/ 0 h 2614"/>
                <a:gd name="T8" fmla="*/ 0 w 2428"/>
                <a:gd name="T9" fmla="*/ 0 h 2614"/>
                <a:gd name="T10" fmla="*/ 0 w 2428"/>
                <a:gd name="T11" fmla="*/ 0 h 2614"/>
              </a:gdLst>
              <a:ahLst/>
              <a:cxnLst>
                <a:cxn ang="0">
                  <a:pos x="T0" y="T1"/>
                </a:cxn>
                <a:cxn ang="0">
                  <a:pos x="T2" y="T3"/>
                </a:cxn>
                <a:cxn ang="0">
                  <a:pos x="T4" y="T5"/>
                </a:cxn>
                <a:cxn ang="0">
                  <a:pos x="T6" y="T7"/>
                </a:cxn>
                <a:cxn ang="0">
                  <a:pos x="T8" y="T9"/>
                </a:cxn>
                <a:cxn ang="0">
                  <a:pos x="T10" y="T11"/>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249891" name="Freeform 35"/>
            <p:cNvSpPr>
              <a:spLocks/>
            </p:cNvSpPr>
            <p:nvPr/>
          </p:nvSpPr>
          <p:spPr bwMode="hidden">
            <a:xfrm>
              <a:off x="3950" y="0"/>
              <a:ext cx="1804" cy="2464"/>
            </a:xfrm>
            <a:custGeom>
              <a:avLst/>
              <a:gdLst>
                <a:gd name="T0" fmla="*/ 485 w 1800"/>
                <a:gd name="T1" fmla="*/ 0 h 2464"/>
                <a:gd name="T2" fmla="*/ 0 w 1800"/>
                <a:gd name="T3" fmla="*/ 0 h 2464"/>
                <a:gd name="T4" fmla="*/ 1800 w 1800"/>
                <a:gd name="T5" fmla="*/ 2464 h 2464"/>
                <a:gd name="T6" fmla="*/ 1800 w 1800"/>
                <a:gd name="T7" fmla="*/ 2248 h 2464"/>
                <a:gd name="T8" fmla="*/ 1794 w 1800"/>
                <a:gd name="T9" fmla="*/ 2248 h 2464"/>
                <a:gd name="T10" fmla="*/ 485 w 1800"/>
                <a:gd name="T11" fmla="*/ 0 h 2464"/>
                <a:gd name="T12" fmla="*/ 485 w 1800"/>
                <a:gd name="T13" fmla="*/ 0 h 2464"/>
              </a:gdLst>
              <a:ahLst/>
              <a:cxnLst>
                <a:cxn ang="0">
                  <a:pos x="T0" y="T1"/>
                </a:cxn>
                <a:cxn ang="0">
                  <a:pos x="T2" y="T3"/>
                </a:cxn>
                <a:cxn ang="0">
                  <a:pos x="T4" y="T5"/>
                </a:cxn>
                <a:cxn ang="0">
                  <a:pos x="T6" y="T7"/>
                </a:cxn>
                <a:cxn ang="0">
                  <a:pos x="T8" y="T9"/>
                </a:cxn>
                <a:cxn ang="0">
                  <a:pos x="T10" y="T11"/>
                </a:cxn>
                <a:cxn ang="0">
                  <a:pos x="T12" y="T13"/>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249892" name="Freeform 36"/>
            <p:cNvSpPr>
              <a:spLocks/>
            </p:cNvSpPr>
            <p:nvPr/>
          </p:nvSpPr>
          <p:spPr bwMode="hidden">
            <a:xfrm>
              <a:off x="4519" y="0"/>
              <a:ext cx="1235" cy="2074"/>
            </a:xfrm>
            <a:custGeom>
              <a:avLst/>
              <a:gdLst>
                <a:gd name="T0" fmla="*/ 0 w 1232"/>
                <a:gd name="T1" fmla="*/ 0 h 2074"/>
                <a:gd name="T2" fmla="*/ 1232 w 1232"/>
                <a:gd name="T3" fmla="*/ 2074 h 2074"/>
                <a:gd name="T4" fmla="*/ 1232 w 1232"/>
                <a:gd name="T5" fmla="*/ 2038 h 2074"/>
                <a:gd name="T6" fmla="*/ 42 w 1232"/>
                <a:gd name="T7" fmla="*/ 0 h 2074"/>
                <a:gd name="T8" fmla="*/ 0 w 1232"/>
                <a:gd name="T9" fmla="*/ 0 h 2074"/>
                <a:gd name="T10" fmla="*/ 0 w 1232"/>
                <a:gd name="T11" fmla="*/ 0 h 2074"/>
              </a:gdLst>
              <a:ahLst/>
              <a:cxnLst>
                <a:cxn ang="0">
                  <a:pos x="T0" y="T1"/>
                </a:cxn>
                <a:cxn ang="0">
                  <a:pos x="T2" y="T3"/>
                </a:cxn>
                <a:cxn ang="0">
                  <a:pos x="T4" y="T5"/>
                </a:cxn>
                <a:cxn ang="0">
                  <a:pos x="T6" y="T7"/>
                </a:cxn>
                <a:cxn ang="0">
                  <a:pos x="T8" y="T9"/>
                </a:cxn>
                <a:cxn ang="0">
                  <a:pos x="T10" y="T11"/>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249893" name="Freeform 37"/>
            <p:cNvSpPr>
              <a:spLocks/>
            </p:cNvSpPr>
            <p:nvPr/>
          </p:nvSpPr>
          <p:spPr bwMode="hidden">
            <a:xfrm>
              <a:off x="4694" y="0"/>
              <a:ext cx="1060" cy="1936"/>
            </a:xfrm>
            <a:custGeom>
              <a:avLst/>
              <a:gdLst>
                <a:gd name="T0" fmla="*/ 0 w 1058"/>
                <a:gd name="T1" fmla="*/ 0 h 1936"/>
                <a:gd name="T2" fmla="*/ 1058 w 1058"/>
                <a:gd name="T3" fmla="*/ 1936 h 1936"/>
                <a:gd name="T4" fmla="*/ 1058 w 1058"/>
                <a:gd name="T5" fmla="*/ 1930 h 1936"/>
                <a:gd name="T6" fmla="*/ 54 w 1058"/>
                <a:gd name="T7" fmla="*/ 0 h 1936"/>
                <a:gd name="T8" fmla="*/ 0 w 1058"/>
                <a:gd name="T9" fmla="*/ 0 h 1936"/>
                <a:gd name="T10" fmla="*/ 0 w 1058"/>
                <a:gd name="T11" fmla="*/ 0 h 1936"/>
              </a:gdLst>
              <a:ahLst/>
              <a:cxnLst>
                <a:cxn ang="0">
                  <a:pos x="T0" y="T1"/>
                </a:cxn>
                <a:cxn ang="0">
                  <a:pos x="T2" y="T3"/>
                </a:cxn>
                <a:cxn ang="0">
                  <a:pos x="T4" y="T5"/>
                </a:cxn>
                <a:cxn ang="0">
                  <a:pos x="T6" y="T7"/>
                </a:cxn>
                <a:cxn ang="0">
                  <a:pos x="T8" y="T9"/>
                </a:cxn>
                <a:cxn ang="0">
                  <a:pos x="T10" y="T11"/>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249894" name="Freeform 38"/>
            <p:cNvSpPr>
              <a:spLocks/>
            </p:cNvSpPr>
            <p:nvPr/>
          </p:nvSpPr>
          <p:spPr bwMode="hidden">
            <a:xfrm>
              <a:off x="4981" y="0"/>
              <a:ext cx="773" cy="1487"/>
            </a:xfrm>
            <a:custGeom>
              <a:avLst/>
              <a:gdLst>
                <a:gd name="T0" fmla="*/ 771 w 771"/>
                <a:gd name="T1" fmla="*/ 1433 h 1487"/>
                <a:gd name="T2" fmla="*/ 42 w 771"/>
                <a:gd name="T3" fmla="*/ 0 h 1487"/>
                <a:gd name="T4" fmla="*/ 0 w 771"/>
                <a:gd name="T5" fmla="*/ 0 h 1487"/>
                <a:gd name="T6" fmla="*/ 771 w 771"/>
                <a:gd name="T7" fmla="*/ 1487 h 1487"/>
                <a:gd name="T8" fmla="*/ 771 w 771"/>
                <a:gd name="T9" fmla="*/ 1433 h 1487"/>
                <a:gd name="T10" fmla="*/ 771 w 771"/>
                <a:gd name="T11" fmla="*/ 1433 h 1487"/>
              </a:gdLst>
              <a:ahLst/>
              <a:cxnLst>
                <a:cxn ang="0">
                  <a:pos x="T0" y="T1"/>
                </a:cxn>
                <a:cxn ang="0">
                  <a:pos x="T2" y="T3"/>
                </a:cxn>
                <a:cxn ang="0">
                  <a:pos x="T4" y="T5"/>
                </a:cxn>
                <a:cxn ang="0">
                  <a:pos x="T6" y="T7"/>
                </a:cxn>
                <a:cxn ang="0">
                  <a:pos x="T8" y="T9"/>
                </a:cxn>
                <a:cxn ang="0">
                  <a:pos x="T10" y="T11"/>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grpSp>
          <p:nvGrpSpPr>
            <p:cNvPr id="136236" name="Group 39"/>
            <p:cNvGrpSpPr>
              <a:grpSpLocks/>
            </p:cNvGrpSpPr>
            <p:nvPr userDrawn="1"/>
          </p:nvGrpSpPr>
          <p:grpSpPr bwMode="auto">
            <a:xfrm>
              <a:off x="0" y="1632"/>
              <a:ext cx="5758" cy="1858"/>
              <a:chOff x="0" y="1632"/>
              <a:chExt cx="5758" cy="1858"/>
            </a:xfrm>
          </p:grpSpPr>
          <p:sp>
            <p:nvSpPr>
              <p:cNvPr id="249896" name="Freeform 40"/>
              <p:cNvSpPr>
                <a:spLocks/>
              </p:cNvSpPr>
              <p:nvPr/>
            </p:nvSpPr>
            <p:spPr bwMode="hidden">
              <a:xfrm>
                <a:off x="0" y="1632"/>
                <a:ext cx="3670" cy="1313"/>
              </a:xfrm>
              <a:custGeom>
                <a:avLst/>
                <a:gdLst>
                  <a:gd name="T0" fmla="*/ 0 w 3659"/>
                  <a:gd name="T1" fmla="*/ 0 h 1313"/>
                  <a:gd name="T2" fmla="*/ 0 w 3659"/>
                  <a:gd name="T3" fmla="*/ 366 h 1313"/>
                  <a:gd name="T4" fmla="*/ 3635 w 3659"/>
                  <a:gd name="T5" fmla="*/ 1313 h 1313"/>
                  <a:gd name="T6" fmla="*/ 3647 w 3659"/>
                  <a:gd name="T7" fmla="*/ 1235 h 1313"/>
                  <a:gd name="T8" fmla="*/ 3659 w 3659"/>
                  <a:gd name="T9" fmla="*/ 1163 h 1313"/>
                  <a:gd name="T10" fmla="*/ 0 w 3659"/>
                  <a:gd name="T11" fmla="*/ 0 h 1313"/>
                  <a:gd name="T12" fmla="*/ 0 w 3659"/>
                  <a:gd name="T13" fmla="*/ 0 h 1313"/>
                </a:gdLst>
                <a:ahLst/>
                <a:cxnLst>
                  <a:cxn ang="0">
                    <a:pos x="T0" y="T1"/>
                  </a:cxn>
                  <a:cxn ang="0">
                    <a:pos x="T2" y="T3"/>
                  </a:cxn>
                  <a:cxn ang="0">
                    <a:pos x="T4" y="T5"/>
                  </a:cxn>
                  <a:cxn ang="0">
                    <a:pos x="T6" y="T7"/>
                  </a:cxn>
                  <a:cxn ang="0">
                    <a:pos x="T8" y="T9"/>
                  </a:cxn>
                  <a:cxn ang="0">
                    <a:pos x="T10" y="T11"/>
                  </a:cxn>
                  <a:cxn ang="0">
                    <a:pos x="T12" y="T13"/>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249897" name="Freeform 41"/>
              <p:cNvSpPr>
                <a:spLocks/>
              </p:cNvSpPr>
              <p:nvPr/>
            </p:nvSpPr>
            <p:spPr bwMode="hidden">
              <a:xfrm>
                <a:off x="3646" y="2795"/>
                <a:ext cx="2112" cy="695"/>
              </a:xfrm>
              <a:custGeom>
                <a:avLst/>
                <a:gdLst>
                  <a:gd name="T0" fmla="*/ 2105 w 2105"/>
                  <a:gd name="T1" fmla="*/ 665 h 695"/>
                  <a:gd name="T2" fmla="*/ 24 w 2105"/>
                  <a:gd name="T3" fmla="*/ 0 h 695"/>
                  <a:gd name="T4" fmla="*/ 12 w 2105"/>
                  <a:gd name="T5" fmla="*/ 72 h 695"/>
                  <a:gd name="T6" fmla="*/ 0 w 2105"/>
                  <a:gd name="T7" fmla="*/ 150 h 695"/>
                  <a:gd name="T8" fmla="*/ 2105 w 2105"/>
                  <a:gd name="T9" fmla="*/ 695 h 695"/>
                  <a:gd name="T10" fmla="*/ 2105 w 2105"/>
                  <a:gd name="T11" fmla="*/ 665 h 695"/>
                  <a:gd name="T12" fmla="*/ 2105 w 2105"/>
                  <a:gd name="T13" fmla="*/ 665 h 695"/>
                </a:gdLst>
                <a:ahLst/>
                <a:cxnLst>
                  <a:cxn ang="0">
                    <a:pos x="T0" y="T1"/>
                  </a:cxn>
                  <a:cxn ang="0">
                    <a:pos x="T2" y="T3"/>
                  </a:cxn>
                  <a:cxn ang="0">
                    <a:pos x="T4" y="T5"/>
                  </a:cxn>
                  <a:cxn ang="0">
                    <a:pos x="T6" y="T7"/>
                  </a:cxn>
                  <a:cxn ang="0">
                    <a:pos x="T8" y="T9"/>
                  </a:cxn>
                  <a:cxn ang="0">
                    <a:pos x="T10" y="T11"/>
                  </a:cxn>
                  <a:cxn ang="0">
                    <a:pos x="T12" y="T13"/>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grpSp>
      </p:grpSp>
      <p:sp>
        <p:nvSpPr>
          <p:cNvPr id="249898" name="Rectangle 42"/>
          <p:cNvSpPr>
            <a:spLocks noGrp="1" noChangeArrowheads="1"/>
          </p:cNvSpPr>
          <p:nvPr>
            <p:ph type="title"/>
          </p:nvPr>
        </p:nvSpPr>
        <p:spPr bwMode="auto">
          <a:xfrm>
            <a:off x="457200" y="277813"/>
            <a:ext cx="8229600" cy="11430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49899" name="Rectangle 43"/>
          <p:cNvSpPr>
            <a:spLocks noGrp="1" noChangeArrowheads="1"/>
          </p:cNvSpPr>
          <p:nvPr>
            <p:ph type="body" idx="1"/>
          </p:nvPr>
        </p:nvSpPr>
        <p:spPr bwMode="auto">
          <a:xfrm>
            <a:off x="457200" y="1600200"/>
            <a:ext cx="8229600" cy="45307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49900" name="Rectangle 44"/>
          <p:cNvSpPr>
            <a:spLocks noGrp="1" noChangeArrowheads="1"/>
          </p:cNvSpPr>
          <p:nvPr>
            <p:ph type="dt" sz="half" idx="2"/>
          </p:nvPr>
        </p:nvSpPr>
        <p:spPr bwMode="auto">
          <a:xfrm>
            <a:off x="457200" y="6243638"/>
            <a:ext cx="21336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b" anchorCtr="0" compatLnSpc="1">
            <a:prstTxWarp prst="textNoShape">
              <a:avLst/>
            </a:prstTxWarp>
          </a:bodyPr>
          <a:lstStyle>
            <a:lvl1pPr algn="l" eaLnBrk="1" hangingPunct="1">
              <a:defRPr sz="1200" b="0">
                <a:solidFill>
                  <a:srgbClr val="FFFFFF"/>
                </a:solidFill>
                <a:effectLst>
                  <a:outerShdw blurRad="38100" dist="38100" dir="2700000" algn="tl">
                    <a:srgbClr val="000000"/>
                  </a:outerShdw>
                </a:effectLst>
                <a:latin typeface="Arial" charset="0"/>
              </a:defRPr>
            </a:lvl1pPr>
          </a:lstStyle>
          <a:p>
            <a:pPr defTabSz="914400" fontAlgn="base">
              <a:spcBef>
                <a:spcPct val="0"/>
              </a:spcBef>
              <a:spcAft>
                <a:spcPct val="0"/>
              </a:spcAft>
              <a:defRPr/>
            </a:pPr>
            <a:endParaRPr lang="en-US">
              <a:ea typeface="ＭＳ Ｐゴシック" charset="0"/>
              <a:cs typeface="ＭＳ Ｐゴシック" charset="0"/>
            </a:endParaRPr>
          </a:p>
        </p:txBody>
      </p:sp>
      <p:sp>
        <p:nvSpPr>
          <p:cNvPr id="249901" name="Rectangle 45"/>
          <p:cNvSpPr>
            <a:spLocks noGrp="1" noChangeArrowheads="1"/>
          </p:cNvSpPr>
          <p:nvPr>
            <p:ph type="ftr" sz="quarter" idx="3"/>
          </p:nvPr>
        </p:nvSpPr>
        <p:spPr bwMode="auto">
          <a:xfrm>
            <a:off x="3124200" y="6248400"/>
            <a:ext cx="28956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b" anchorCtr="0" compatLnSpc="1">
            <a:prstTxWarp prst="textNoShape">
              <a:avLst/>
            </a:prstTxWarp>
          </a:bodyPr>
          <a:lstStyle>
            <a:lvl1pPr algn="ctr" eaLnBrk="1" hangingPunct="1">
              <a:defRPr sz="1200" b="0">
                <a:solidFill>
                  <a:srgbClr val="FFFFFF"/>
                </a:solidFill>
                <a:effectLst>
                  <a:outerShdw blurRad="38100" dist="38100" dir="2700000" algn="tl">
                    <a:srgbClr val="000000"/>
                  </a:outerShdw>
                </a:effectLst>
                <a:latin typeface="Arial" charset="0"/>
              </a:defRPr>
            </a:lvl1pPr>
          </a:lstStyle>
          <a:p>
            <a:pPr defTabSz="914400" fontAlgn="base">
              <a:spcBef>
                <a:spcPct val="0"/>
              </a:spcBef>
              <a:spcAft>
                <a:spcPct val="0"/>
              </a:spcAft>
              <a:defRPr/>
            </a:pPr>
            <a:endParaRPr lang="en-US">
              <a:ea typeface="ＭＳ Ｐゴシック" charset="0"/>
              <a:cs typeface="ＭＳ Ｐゴシック" charset="0"/>
            </a:endParaRPr>
          </a:p>
        </p:txBody>
      </p:sp>
      <p:sp>
        <p:nvSpPr>
          <p:cNvPr id="249902" name="Rectangle 46"/>
          <p:cNvSpPr>
            <a:spLocks noGrp="1" noChangeArrowheads="1"/>
          </p:cNvSpPr>
          <p:nvPr>
            <p:ph type="sldNum" sz="quarter" idx="4"/>
          </p:nvPr>
        </p:nvSpPr>
        <p:spPr bwMode="auto">
          <a:xfrm>
            <a:off x="6553200" y="6243638"/>
            <a:ext cx="21336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b" anchorCtr="0" compatLnSpc="1">
            <a:prstTxWarp prst="textNoShape">
              <a:avLst/>
            </a:prstTxWarp>
          </a:bodyPr>
          <a:lstStyle>
            <a:lvl1pPr algn="r" eaLnBrk="1" hangingPunct="1">
              <a:defRPr sz="1200" b="0">
                <a:solidFill>
                  <a:srgbClr val="FFFFFF"/>
                </a:solidFill>
                <a:effectLst>
                  <a:outerShdw blurRad="38100" dist="38100" dir="2700000" algn="tl">
                    <a:srgbClr val="000000"/>
                  </a:outerShdw>
                </a:effectLst>
                <a:latin typeface="Arial" charset="0"/>
              </a:defRPr>
            </a:lvl1pPr>
          </a:lstStyle>
          <a:p>
            <a:pPr defTabSz="914400" fontAlgn="base">
              <a:spcBef>
                <a:spcPct val="0"/>
              </a:spcBef>
              <a:spcAft>
                <a:spcPct val="0"/>
              </a:spcAft>
              <a:defRPr/>
            </a:pPr>
            <a:fld id="{5F0147BE-B8C6-D344-A893-741E9858A35E}" type="slidenum">
              <a:rPr lang="en-US">
                <a:ea typeface="ＭＳ Ｐゴシック" charset="0"/>
                <a:cs typeface="ＭＳ Ｐゴシック" charset="0"/>
              </a:rPr>
              <a:pPr defTabSz="914400" fontAlgn="base">
                <a:spcBef>
                  <a:spcPct val="0"/>
                </a:spcBef>
                <a:spcAft>
                  <a:spcPct val="0"/>
                </a:spcAft>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1591285492"/>
      </p:ext>
    </p:extLst>
  </p:cSld>
  <p:clrMap bg1="dk2" tx1="lt1" bg2="dk1" tx2="lt2" accent1="accent1" accent2="accent2" accent3="accent3" accent4="accent4" accent5="accent5" accent6="accent6" hlink="hlink" folHlink="folHlink"/>
  <p:sldLayoutIdLst>
    <p:sldLayoutId id="2147484158" r:id="rId1"/>
    <p:sldLayoutId id="2147484159" r:id="rId2"/>
    <p:sldLayoutId id="2147484160" r:id="rId3"/>
    <p:sldLayoutId id="2147484161" r:id="rId4"/>
    <p:sldLayoutId id="2147484162" r:id="rId5"/>
    <p:sldLayoutId id="2147484163" r:id="rId6"/>
    <p:sldLayoutId id="2147484164" r:id="rId7"/>
    <p:sldLayoutId id="2147484165" r:id="rId8"/>
    <p:sldLayoutId id="2147484166" r:id="rId9"/>
    <p:sldLayoutId id="2147484167" r:id="rId10"/>
    <p:sldLayoutId id="2147484168" r:id="rId11"/>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mj-ea"/>
          <a:cs typeface="ＭＳ Ｐゴシック" charset="0"/>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defRPr>
      </a:lvl9pPr>
    </p:titleStyle>
    <p:bodyStyle>
      <a:lvl1pPr marL="342900" indent="-342900" algn="l" rtl="0" eaLnBrk="0" fontAlgn="base" hangingPunct="0">
        <a:spcBef>
          <a:spcPct val="20000"/>
        </a:spcBef>
        <a:spcAft>
          <a:spcPct val="0"/>
        </a:spcAft>
        <a:buClr>
          <a:schemeClr val="hlink"/>
        </a:buClr>
        <a:buSzPct val="90000"/>
        <a:buFont typeface="Wingdings" charset="0"/>
        <a:buBlip>
          <a:blip r:embed="rId13"/>
        </a:buBlip>
        <a:defRPr sz="3200">
          <a:solidFill>
            <a:schemeClr val="tx1"/>
          </a:solidFill>
          <a:effectLst>
            <a:outerShdw blurRad="38100" dist="38100" dir="2700000" algn="tl">
              <a:srgbClr val="000000"/>
            </a:outerShdw>
          </a:effectLst>
          <a:latin typeface="+mn-lt"/>
          <a:ea typeface="+mn-ea"/>
          <a:cs typeface="ＭＳ Ｐゴシック" charset="0"/>
        </a:defRPr>
      </a:lvl1pPr>
      <a:lvl2pPr marL="742950" indent="-285750" algn="l" rtl="0" eaLnBrk="0" fontAlgn="base" hangingPunct="0">
        <a:spcBef>
          <a:spcPct val="20000"/>
        </a:spcBef>
        <a:spcAft>
          <a:spcPct val="0"/>
        </a:spcAft>
        <a:buChar char="–"/>
        <a:defRPr sz="2800">
          <a:solidFill>
            <a:schemeClr val="tx1"/>
          </a:solidFill>
          <a:effectLst>
            <a:outerShdw blurRad="38100" dist="38100" dir="2700000" algn="tl">
              <a:srgbClr val="000000"/>
            </a:outerShdw>
          </a:effectLst>
          <a:latin typeface="+mn-lt"/>
          <a:ea typeface="+mn-ea"/>
        </a:defRPr>
      </a:lvl2pPr>
      <a:lvl3pPr marL="1143000" indent="-228600" algn="l" rtl="0" eaLnBrk="0" fontAlgn="base" hangingPunct="0">
        <a:spcBef>
          <a:spcPct val="20000"/>
        </a:spcBef>
        <a:spcAft>
          <a:spcPct val="0"/>
        </a:spcAft>
        <a:buClr>
          <a:schemeClr val="accent2"/>
        </a:buClr>
        <a:buSzPct val="90000"/>
        <a:buFont typeface="Wingdings" charset="0"/>
        <a:buBlip>
          <a:blip r:embed="rId14"/>
        </a:buBlip>
        <a:defRPr sz="2400">
          <a:solidFill>
            <a:schemeClr val="tx1"/>
          </a:solidFill>
          <a:effectLst>
            <a:outerShdw blurRad="38100" dist="38100" dir="2700000" algn="tl">
              <a:srgbClr val="000000"/>
            </a:outerShdw>
          </a:effectLst>
          <a:latin typeface="+mn-lt"/>
          <a:ea typeface="+mn-ea"/>
        </a:defRPr>
      </a:lvl3pPr>
      <a:lvl4pPr marL="1600200" indent="-228600" algn="l" rtl="0" eaLnBrk="0" fontAlgn="base" hangingPunct="0">
        <a:spcBef>
          <a:spcPct val="20000"/>
        </a:spcBef>
        <a:spcAft>
          <a:spcPct val="0"/>
        </a:spcAft>
        <a:buChar char="–"/>
        <a:defRPr sz="2000">
          <a:solidFill>
            <a:schemeClr val="tx1"/>
          </a:solidFill>
          <a:effectLst>
            <a:outerShdw blurRad="38100" dist="38100" dir="2700000" algn="tl">
              <a:srgbClr val="000000"/>
            </a:outerShdw>
          </a:effectLst>
          <a:latin typeface="+mn-lt"/>
          <a:ea typeface="+mn-ea"/>
        </a:defRPr>
      </a:lvl4pPr>
      <a:lvl5pPr marL="2057400" indent="-228600" algn="l" rtl="0" eaLnBrk="0" fontAlgn="base" hangingPunct="0">
        <a:spcBef>
          <a:spcPct val="20000"/>
        </a:spcBef>
        <a:spcAft>
          <a:spcPct val="0"/>
        </a:spcAft>
        <a:buClr>
          <a:schemeClr val="folHlink"/>
        </a:buClr>
        <a:buSzPct val="90000"/>
        <a:buFont typeface="Wingdings" charset="0"/>
        <a:buBlip>
          <a:blip r:embed="rId15"/>
        </a:buBlip>
        <a:defRPr sz="2000">
          <a:solidFill>
            <a:schemeClr val="tx1"/>
          </a:solidFill>
          <a:effectLst>
            <a:outerShdw blurRad="38100" dist="38100" dir="2700000" algn="tl">
              <a:srgbClr val="000000"/>
            </a:outerShdw>
          </a:effectLst>
          <a:latin typeface="+mn-lt"/>
          <a:ea typeface="+mn-ea"/>
        </a:defRPr>
      </a:lvl5pPr>
      <a:lvl6pPr marL="2514600" indent="-228600" algn="l" rtl="0" fontAlgn="base">
        <a:spcBef>
          <a:spcPct val="20000"/>
        </a:spcBef>
        <a:spcAft>
          <a:spcPct val="0"/>
        </a:spcAft>
        <a:buClr>
          <a:schemeClr val="folHlink"/>
        </a:buClr>
        <a:buSzPct val="90000"/>
        <a:buFont typeface="Wingdings" charset="0"/>
        <a:buBlip>
          <a:blip r:embed="rId15"/>
        </a:buBlip>
        <a:defRPr sz="2000">
          <a:solidFill>
            <a:schemeClr val="tx1"/>
          </a:solidFill>
          <a:effectLst>
            <a:outerShdw blurRad="38100" dist="38100" dir="2700000" algn="tl">
              <a:srgbClr val="000000"/>
            </a:outerShdw>
          </a:effectLst>
          <a:latin typeface="+mn-lt"/>
          <a:ea typeface="+mn-ea"/>
        </a:defRPr>
      </a:lvl6pPr>
      <a:lvl7pPr marL="2971800" indent="-228600" algn="l" rtl="0" fontAlgn="base">
        <a:spcBef>
          <a:spcPct val="20000"/>
        </a:spcBef>
        <a:spcAft>
          <a:spcPct val="0"/>
        </a:spcAft>
        <a:buClr>
          <a:schemeClr val="folHlink"/>
        </a:buClr>
        <a:buSzPct val="90000"/>
        <a:buFont typeface="Wingdings" charset="0"/>
        <a:buBlip>
          <a:blip r:embed="rId15"/>
        </a:buBlip>
        <a:defRPr sz="2000">
          <a:solidFill>
            <a:schemeClr val="tx1"/>
          </a:solidFill>
          <a:effectLst>
            <a:outerShdw blurRad="38100" dist="38100" dir="2700000" algn="tl">
              <a:srgbClr val="000000"/>
            </a:outerShdw>
          </a:effectLst>
          <a:latin typeface="+mn-lt"/>
          <a:ea typeface="+mn-ea"/>
        </a:defRPr>
      </a:lvl7pPr>
      <a:lvl8pPr marL="3429000" indent="-228600" algn="l" rtl="0" fontAlgn="base">
        <a:spcBef>
          <a:spcPct val="20000"/>
        </a:spcBef>
        <a:spcAft>
          <a:spcPct val="0"/>
        </a:spcAft>
        <a:buClr>
          <a:schemeClr val="folHlink"/>
        </a:buClr>
        <a:buSzPct val="90000"/>
        <a:buFont typeface="Wingdings" charset="0"/>
        <a:buBlip>
          <a:blip r:embed="rId15"/>
        </a:buBlip>
        <a:defRPr sz="2000">
          <a:solidFill>
            <a:schemeClr val="tx1"/>
          </a:solidFill>
          <a:effectLst>
            <a:outerShdw blurRad="38100" dist="38100" dir="2700000" algn="tl">
              <a:srgbClr val="000000"/>
            </a:outerShdw>
          </a:effectLst>
          <a:latin typeface="+mn-lt"/>
          <a:ea typeface="+mn-ea"/>
        </a:defRPr>
      </a:lvl8pPr>
      <a:lvl9pPr marL="3886200" indent="-228600" algn="l" rtl="0" fontAlgn="base">
        <a:spcBef>
          <a:spcPct val="20000"/>
        </a:spcBef>
        <a:spcAft>
          <a:spcPct val="0"/>
        </a:spcAft>
        <a:buClr>
          <a:schemeClr val="folHlink"/>
        </a:buClr>
        <a:buSzPct val="90000"/>
        <a:buFont typeface="Wingdings" charset="0"/>
        <a:buBlip>
          <a:blip r:embed="rId15"/>
        </a:buBlip>
        <a:defRPr sz="2000">
          <a:solidFill>
            <a:schemeClr val="tx1"/>
          </a:solidFill>
          <a:effectLst>
            <a:outerShdw blurRad="38100" dist="38100" dir="2700000" algn="tl">
              <a:srgbClr val="000000"/>
            </a:outerShdw>
          </a:effectLst>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5.xml><?xml version="1.0" encoding="utf-8"?>
<p:sldMaster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27650"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765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57380"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05" charset="0"/>
                <a:ea typeface="+mn-ea"/>
                <a:cs typeface="+mn-cs"/>
              </a:defRPr>
            </a:lvl1pPr>
          </a:lstStyle>
          <a:p>
            <a:pPr defTabSz="914400" fontAlgn="base">
              <a:spcBef>
                <a:spcPct val="0"/>
              </a:spcBef>
              <a:spcAft>
                <a:spcPct val="0"/>
              </a:spcAft>
              <a:defRPr/>
            </a:pPr>
            <a:endParaRPr lang="en-US">
              <a:solidFill>
                <a:srgbClr val="000000"/>
              </a:solidFill>
            </a:endParaRPr>
          </a:p>
        </p:txBody>
      </p:sp>
      <p:sp>
        <p:nvSpPr>
          <p:cNvPr id="357381"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05" charset="0"/>
                <a:ea typeface="+mn-ea"/>
                <a:cs typeface="+mn-cs"/>
              </a:defRPr>
            </a:lvl1pPr>
          </a:lstStyle>
          <a:p>
            <a:pPr defTabSz="914400" fontAlgn="base">
              <a:spcBef>
                <a:spcPct val="0"/>
              </a:spcBef>
              <a:spcAft>
                <a:spcPct val="0"/>
              </a:spcAft>
              <a:defRPr/>
            </a:pPr>
            <a:endParaRPr lang="en-US">
              <a:solidFill>
                <a:srgbClr val="000000"/>
              </a:solidFill>
            </a:endParaRPr>
          </a:p>
        </p:txBody>
      </p:sp>
      <p:sp>
        <p:nvSpPr>
          <p:cNvPr id="357382"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vl1pPr>
          </a:lstStyle>
          <a:p>
            <a:pPr defTabSz="914400" fontAlgn="base">
              <a:spcBef>
                <a:spcPct val="0"/>
              </a:spcBef>
              <a:spcAft>
                <a:spcPct val="0"/>
              </a:spcAft>
              <a:defRPr/>
            </a:pPr>
            <a:fld id="{B3C66E19-9CD0-224A-9094-37324153C567}" type="slidenum">
              <a:rPr lang="en-US">
                <a:solidFill>
                  <a:srgbClr val="000000"/>
                </a:solidFill>
                <a:latin typeface="Times New Roman" charset="0"/>
                <a:ea typeface="ＭＳ Ｐゴシック" charset="0"/>
                <a:cs typeface="ＭＳ Ｐゴシック" charset="0"/>
              </a:rPr>
              <a:pPr defTabSz="914400" fontAlgn="base">
                <a:spcBef>
                  <a:spcPct val="0"/>
                </a:spcBef>
                <a:spcAft>
                  <a:spcPct val="0"/>
                </a:spcAft>
                <a:defRPr/>
              </a:pPr>
              <a:t>‹#›</a:t>
            </a:fld>
            <a:endParaRPr lang="en-US">
              <a:solidFill>
                <a:srgbClr val="000000"/>
              </a:solidFill>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3693720097"/>
      </p:ext>
    </p:extLst>
  </p:cSld>
  <p:clrMap bg1="lt1" tx1="dk1" bg2="lt2" tx2="dk2" accent1="accent1" accent2="accent2" accent3="accent3" accent4="accent4" accent5="accent5" accent6="accent6" hlink="hlink" folHlink="folHlink"/>
  <p:sldLayoutIdLst>
    <p:sldLayoutId id="2147484182" r:id="rId1"/>
    <p:sldLayoutId id="2147484183" r:id="rId2"/>
    <p:sldLayoutId id="2147484184" r:id="rId3"/>
    <p:sldLayoutId id="2147484185" r:id="rId4"/>
    <p:sldLayoutId id="2147484186" r:id="rId5"/>
    <p:sldLayoutId id="2147484187" r:id="rId6"/>
    <p:sldLayoutId id="2147484188" r:id="rId7"/>
    <p:sldLayoutId id="2147484189" r:id="rId8"/>
    <p:sldLayoutId id="2147484190" r:id="rId9"/>
    <p:sldLayoutId id="2147484191" r:id="rId10"/>
    <p:sldLayoutId id="2147484192" r:id="rId11"/>
  </p:sldLayoutIdLst>
  <p:txStyles>
    <p:titleStyle>
      <a:lvl1pPr algn="ctr" rtl="0" eaLnBrk="0" fontAlgn="base" hangingPunct="0">
        <a:spcBef>
          <a:spcPct val="0"/>
        </a:spcBef>
        <a:spcAft>
          <a:spcPct val="0"/>
        </a:spcAft>
        <a:defRPr sz="4400">
          <a:solidFill>
            <a:schemeClr val="tx2"/>
          </a:solidFill>
          <a:latin typeface="Arial"/>
          <a:ea typeface="ＭＳ Ｐゴシック" pitchFamily="-105"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ＭＳ Ｐゴシック" pitchFamily="-105" charset="-128"/>
          <a:cs typeface="Arial"/>
        </a:defRPr>
      </a:lvl1pPr>
      <a:lvl2pPr marL="742950" indent="-285750" algn="l" rtl="0" eaLnBrk="0" fontAlgn="base" hangingPunct="0">
        <a:spcBef>
          <a:spcPct val="20000"/>
        </a:spcBef>
        <a:spcAft>
          <a:spcPct val="0"/>
        </a:spcAft>
        <a:buChar char="–"/>
        <a:defRPr sz="2800">
          <a:solidFill>
            <a:schemeClr val="tx1"/>
          </a:solidFill>
          <a:latin typeface="Arial"/>
          <a:ea typeface="ＭＳ Ｐゴシック" pitchFamily="-108"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ＭＳ Ｐゴシック" pitchFamily="-108" charset="-128"/>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ＭＳ Ｐゴシック" pitchFamily="-108" charset="-128"/>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ＭＳ Ｐゴシック" pitchFamily="-108"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6.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95234" name="Rectangle 1026"/>
          <p:cNvSpPr>
            <a:spLocks noGrp="1" noChangeArrowheads="1"/>
          </p:cNvSpPr>
          <p:nvPr>
            <p:ph type="title"/>
          </p:nvPr>
        </p:nvSpPr>
        <p:spPr bwMode="auto">
          <a:xfrm>
            <a:off x="2209800" y="1295400"/>
            <a:ext cx="54102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95235" name="Rectangle 1027"/>
          <p:cNvSpPr>
            <a:spLocks noGrp="1" noChangeArrowheads="1"/>
          </p:cNvSpPr>
          <p:nvPr>
            <p:ph type="body" idx="1"/>
          </p:nvPr>
        </p:nvSpPr>
        <p:spPr bwMode="auto">
          <a:xfrm>
            <a:off x="1447800" y="2667000"/>
            <a:ext cx="7010400" cy="3429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21604" name="Rectangle 1028"/>
          <p:cNvSpPr>
            <a:spLocks noGrp="1" noChangeArrowheads="1"/>
          </p:cNvSpPr>
          <p:nvPr>
            <p:ph type="dt" sz="half" idx="2"/>
          </p:nvPr>
        </p:nvSpPr>
        <p:spPr bwMode="auto">
          <a:xfrm>
            <a:off x="838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a:solidFill>
                  <a:srgbClr val="000000"/>
                </a:solidFill>
                <a:latin typeface="Arial" pitchFamily="-112" charset="0"/>
                <a:ea typeface="ＭＳ Ｐゴシック"/>
                <a:cs typeface="ＭＳ Ｐゴシック"/>
              </a:defRPr>
            </a:lvl1pPr>
          </a:lstStyle>
          <a:p>
            <a:pPr defTabSz="914400" fontAlgn="base">
              <a:spcBef>
                <a:spcPct val="0"/>
              </a:spcBef>
              <a:spcAft>
                <a:spcPct val="0"/>
              </a:spcAft>
              <a:defRPr/>
            </a:pPr>
            <a:endParaRPr lang="en-US"/>
          </a:p>
        </p:txBody>
      </p:sp>
      <p:sp>
        <p:nvSpPr>
          <p:cNvPr id="921605" name="Rectangle 1029"/>
          <p:cNvSpPr>
            <a:spLocks noGrp="1" noChangeArrowheads="1"/>
          </p:cNvSpPr>
          <p:nvPr>
            <p:ph type="ftr" sz="quarter" idx="3"/>
          </p:nvPr>
        </p:nvSpPr>
        <p:spPr bwMode="auto">
          <a:xfrm>
            <a:off x="32004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0" hangingPunct="0">
              <a:defRPr sz="1400">
                <a:solidFill>
                  <a:srgbClr val="000000"/>
                </a:solidFill>
                <a:latin typeface="Arial" pitchFamily="-112" charset="0"/>
                <a:ea typeface="ＭＳ Ｐゴシック"/>
                <a:cs typeface="ＭＳ Ｐゴシック"/>
              </a:defRPr>
            </a:lvl1pPr>
          </a:lstStyle>
          <a:p>
            <a:pPr defTabSz="914400" fontAlgn="base">
              <a:spcBef>
                <a:spcPct val="0"/>
              </a:spcBef>
              <a:spcAft>
                <a:spcPct val="0"/>
              </a:spcAft>
              <a:defRPr/>
            </a:pPr>
            <a:endParaRPr lang="en-US"/>
          </a:p>
        </p:txBody>
      </p:sp>
      <p:sp>
        <p:nvSpPr>
          <p:cNvPr id="921606" name="Rectangle 1030"/>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a:solidFill>
                  <a:srgbClr val="000000"/>
                </a:solidFill>
                <a:latin typeface="Arial" charset="0"/>
              </a:defRPr>
            </a:lvl1pPr>
          </a:lstStyle>
          <a:p>
            <a:pPr defTabSz="914400" fontAlgn="base">
              <a:spcBef>
                <a:spcPct val="0"/>
              </a:spcBef>
              <a:spcAft>
                <a:spcPct val="0"/>
              </a:spcAft>
              <a:defRPr/>
            </a:pPr>
            <a:fld id="{F545878A-AC4C-CD42-97F5-6ABF71E5AB85}" type="slidenum">
              <a:rPr lang="en-US">
                <a:ea typeface="ＭＳ Ｐゴシック" charset="0"/>
                <a:cs typeface="ＭＳ Ｐゴシック" charset="0"/>
              </a:rPr>
              <a:pPr defTabSz="914400" fontAlgn="base">
                <a:spcBef>
                  <a:spcPct val="0"/>
                </a:spcBef>
                <a:spcAft>
                  <a:spcPct val="0"/>
                </a:spcAft>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3844879919"/>
      </p:ext>
    </p:extLst>
  </p:cSld>
  <p:clrMap bg1="lt1" tx1="dk1" bg2="lt2" tx2="dk2" accent1="accent1" accent2="accent2" accent3="accent3" accent4="accent4" accent5="accent5" accent6="accent6" hlink="hlink" folHlink="folHlink"/>
  <p:sldLayoutIdLst>
    <p:sldLayoutId id="2147484194" r:id="rId1"/>
    <p:sldLayoutId id="2147484195" r:id="rId2"/>
    <p:sldLayoutId id="2147484196" r:id="rId3"/>
    <p:sldLayoutId id="2147484197" r:id="rId4"/>
    <p:sldLayoutId id="2147484198" r:id="rId5"/>
    <p:sldLayoutId id="2147484199" r:id="rId6"/>
    <p:sldLayoutId id="2147484200" r:id="rId7"/>
    <p:sldLayoutId id="2147484201" r:id="rId8"/>
    <p:sldLayoutId id="2147484202" r:id="rId9"/>
    <p:sldLayoutId id="2147484203" r:id="rId10"/>
    <p:sldLayoutId id="2147484204" r:id="rId11"/>
  </p:sldLayoutIdLst>
  <p:transition/>
  <p:txStyles>
    <p:titleStyle>
      <a:lvl1pPr algn="ctr" rtl="0" eaLnBrk="0" fontAlgn="base" hangingPunct="0">
        <a:spcBef>
          <a:spcPct val="0"/>
        </a:spcBef>
        <a:spcAft>
          <a:spcPct val="0"/>
        </a:spcAft>
        <a:defRPr sz="4000">
          <a:solidFill>
            <a:schemeClr val="tx2"/>
          </a:solidFill>
          <a:latin typeface="+mj-lt"/>
          <a:ea typeface="+mj-ea"/>
          <a:cs typeface="+mj-cs"/>
        </a:defRPr>
      </a:lvl1pPr>
      <a:lvl2pPr algn="ctr" rtl="0" eaLnBrk="0" fontAlgn="base" hangingPunct="0">
        <a:spcBef>
          <a:spcPct val="0"/>
        </a:spcBef>
        <a:spcAft>
          <a:spcPct val="0"/>
        </a:spcAft>
        <a:defRPr sz="4000">
          <a:solidFill>
            <a:schemeClr val="tx2"/>
          </a:solidFill>
          <a:latin typeface="Arial" pitchFamily="-109" charset="0"/>
          <a:ea typeface="ＭＳ Ｐゴシック" pitchFamily="-109" charset="-128"/>
          <a:cs typeface="ＭＳ Ｐゴシック" pitchFamily="-109" charset="-128"/>
        </a:defRPr>
      </a:lvl2pPr>
      <a:lvl3pPr algn="ctr" rtl="0" eaLnBrk="0" fontAlgn="base" hangingPunct="0">
        <a:spcBef>
          <a:spcPct val="0"/>
        </a:spcBef>
        <a:spcAft>
          <a:spcPct val="0"/>
        </a:spcAft>
        <a:defRPr sz="4000">
          <a:solidFill>
            <a:schemeClr val="tx2"/>
          </a:solidFill>
          <a:latin typeface="Arial" pitchFamily="-109" charset="0"/>
          <a:ea typeface="ＭＳ Ｐゴシック" pitchFamily="-109" charset="-128"/>
          <a:cs typeface="ＭＳ Ｐゴシック" pitchFamily="-109" charset="-128"/>
        </a:defRPr>
      </a:lvl3pPr>
      <a:lvl4pPr algn="ctr" rtl="0" eaLnBrk="0" fontAlgn="base" hangingPunct="0">
        <a:spcBef>
          <a:spcPct val="0"/>
        </a:spcBef>
        <a:spcAft>
          <a:spcPct val="0"/>
        </a:spcAft>
        <a:defRPr sz="4000">
          <a:solidFill>
            <a:schemeClr val="tx2"/>
          </a:solidFill>
          <a:latin typeface="Arial" pitchFamily="-109" charset="0"/>
          <a:ea typeface="ＭＳ Ｐゴシック" pitchFamily="-109" charset="-128"/>
          <a:cs typeface="ＭＳ Ｐゴシック" pitchFamily="-109" charset="-128"/>
        </a:defRPr>
      </a:lvl4pPr>
      <a:lvl5pPr algn="ctr" rtl="0" eaLnBrk="0" fontAlgn="base" hangingPunct="0">
        <a:spcBef>
          <a:spcPct val="0"/>
        </a:spcBef>
        <a:spcAft>
          <a:spcPct val="0"/>
        </a:spcAft>
        <a:defRPr sz="4000">
          <a:solidFill>
            <a:schemeClr val="tx2"/>
          </a:solidFill>
          <a:latin typeface="Arial" pitchFamily="-109" charset="0"/>
          <a:ea typeface="ＭＳ Ｐゴシック" pitchFamily="-109" charset="-128"/>
          <a:cs typeface="ＭＳ Ｐゴシック" pitchFamily="-109" charset="-128"/>
        </a:defRPr>
      </a:lvl5pPr>
      <a:lvl6pPr marL="457200" algn="ctr" rtl="0" fontAlgn="base">
        <a:spcBef>
          <a:spcPct val="0"/>
        </a:spcBef>
        <a:spcAft>
          <a:spcPct val="0"/>
        </a:spcAft>
        <a:defRPr sz="4000">
          <a:solidFill>
            <a:schemeClr val="tx2"/>
          </a:solidFill>
          <a:latin typeface="Arial" pitchFamily="-109" charset="0"/>
          <a:ea typeface="ＭＳ Ｐゴシック" pitchFamily="-109" charset="-128"/>
          <a:cs typeface="ＭＳ Ｐゴシック" pitchFamily="-109" charset="-128"/>
        </a:defRPr>
      </a:lvl6pPr>
      <a:lvl7pPr marL="914400" algn="ctr" rtl="0" fontAlgn="base">
        <a:spcBef>
          <a:spcPct val="0"/>
        </a:spcBef>
        <a:spcAft>
          <a:spcPct val="0"/>
        </a:spcAft>
        <a:defRPr sz="4000">
          <a:solidFill>
            <a:schemeClr val="tx2"/>
          </a:solidFill>
          <a:latin typeface="Arial" pitchFamily="-109" charset="0"/>
          <a:ea typeface="ＭＳ Ｐゴシック" pitchFamily="-109" charset="-128"/>
          <a:cs typeface="ＭＳ Ｐゴシック" pitchFamily="-109" charset="-128"/>
        </a:defRPr>
      </a:lvl7pPr>
      <a:lvl8pPr marL="1371600" algn="ctr" rtl="0" fontAlgn="base">
        <a:spcBef>
          <a:spcPct val="0"/>
        </a:spcBef>
        <a:spcAft>
          <a:spcPct val="0"/>
        </a:spcAft>
        <a:defRPr sz="4000">
          <a:solidFill>
            <a:schemeClr val="tx2"/>
          </a:solidFill>
          <a:latin typeface="Arial" pitchFamily="-109" charset="0"/>
          <a:ea typeface="ＭＳ Ｐゴシック" pitchFamily="-109" charset="-128"/>
          <a:cs typeface="ＭＳ Ｐゴシック" pitchFamily="-109" charset="-128"/>
        </a:defRPr>
      </a:lvl8pPr>
      <a:lvl9pPr marL="1828800" algn="ctr" rtl="0" fontAlgn="base">
        <a:spcBef>
          <a:spcPct val="0"/>
        </a:spcBef>
        <a:spcAft>
          <a:spcPct val="0"/>
        </a:spcAft>
        <a:defRPr sz="4000">
          <a:solidFill>
            <a:schemeClr val="tx2"/>
          </a:solidFill>
          <a:latin typeface="Arial" pitchFamily="-109" charset="0"/>
          <a:ea typeface="ＭＳ Ｐゴシック" pitchFamily="-109" charset="-128"/>
          <a:cs typeface="ＭＳ Ｐゴシック" pitchFamily="-109" charset="-128"/>
        </a:defRPr>
      </a:lvl9pPr>
    </p:titleStyle>
    <p:bodyStyle>
      <a:lvl1pPr marL="342900" indent="-342900" algn="l" rtl="0" eaLnBrk="0" fontAlgn="base" hangingPunct="0">
        <a:spcBef>
          <a:spcPct val="20000"/>
        </a:spcBef>
        <a:spcAft>
          <a:spcPct val="0"/>
        </a:spcAft>
        <a:buFont typeface="Wingdings" charset="0"/>
        <a:buChar char="ü"/>
        <a:defRPr sz="3200">
          <a:solidFill>
            <a:schemeClr val="tx1"/>
          </a:solidFill>
          <a:latin typeface="+mn-lt"/>
          <a:ea typeface="+mn-ea"/>
          <a:cs typeface="+mn-cs"/>
        </a:defRPr>
      </a:lvl1pPr>
      <a:lvl2pPr marL="742950" indent="-285750" algn="l" rtl="0" eaLnBrk="0" fontAlgn="base" hangingPunct="0">
        <a:spcBef>
          <a:spcPct val="20000"/>
        </a:spcBef>
        <a:spcAft>
          <a:spcPct val="0"/>
        </a:spcAft>
        <a:buFont typeface="Wingdings" charset="0"/>
        <a:buChar char="ü"/>
        <a:defRPr sz="2800">
          <a:solidFill>
            <a:schemeClr val="tx1"/>
          </a:solidFill>
          <a:latin typeface="+mn-lt"/>
          <a:ea typeface="+mn-ea"/>
        </a:defRPr>
      </a:lvl2pPr>
      <a:lvl3pPr marL="1143000" indent="-228600" algn="l" rtl="0" eaLnBrk="0" fontAlgn="base" hangingPunct="0">
        <a:spcBef>
          <a:spcPct val="20000"/>
        </a:spcBef>
        <a:spcAft>
          <a:spcPct val="0"/>
        </a:spcAft>
        <a:buFont typeface="Wingdings" charset="0"/>
        <a:buChar char="ü"/>
        <a:defRPr sz="2400">
          <a:solidFill>
            <a:schemeClr val="tx1"/>
          </a:solidFill>
          <a:latin typeface="+mn-lt"/>
          <a:ea typeface="+mn-ea"/>
        </a:defRPr>
      </a:lvl3pPr>
      <a:lvl4pPr marL="1600200" indent="-228600" algn="l" rtl="0" eaLnBrk="0" fontAlgn="base" hangingPunct="0">
        <a:spcBef>
          <a:spcPct val="20000"/>
        </a:spcBef>
        <a:spcAft>
          <a:spcPct val="0"/>
        </a:spcAft>
        <a:buFont typeface="Wingdings" charset="0"/>
        <a:buChar char="ü"/>
        <a:defRPr sz="2000">
          <a:solidFill>
            <a:schemeClr val="tx1"/>
          </a:solidFill>
          <a:latin typeface="+mn-lt"/>
          <a:ea typeface="+mn-ea"/>
        </a:defRPr>
      </a:lvl4pPr>
      <a:lvl5pPr marL="2057400" indent="-228600" algn="l" rtl="0" eaLnBrk="0" fontAlgn="base" hangingPunct="0">
        <a:spcBef>
          <a:spcPct val="20000"/>
        </a:spcBef>
        <a:spcAft>
          <a:spcPct val="0"/>
        </a:spcAft>
        <a:buFont typeface="Wingdings" charset="0"/>
        <a:buChar char="ü"/>
        <a:defRPr sz="2000">
          <a:solidFill>
            <a:schemeClr val="tx1"/>
          </a:solidFill>
          <a:latin typeface="+mn-lt"/>
          <a:ea typeface="+mn-ea"/>
        </a:defRPr>
      </a:lvl5pPr>
      <a:lvl6pPr marL="2514600" indent="-228600" algn="l" rtl="0" fontAlgn="base">
        <a:spcBef>
          <a:spcPct val="20000"/>
        </a:spcBef>
        <a:spcAft>
          <a:spcPct val="0"/>
        </a:spcAft>
        <a:buFont typeface="Wingdings" pitchFamily="-109" charset="2"/>
        <a:buChar char="ü"/>
        <a:defRPr sz="2000">
          <a:solidFill>
            <a:schemeClr val="tx1"/>
          </a:solidFill>
          <a:latin typeface="+mn-lt"/>
          <a:ea typeface="+mn-ea"/>
        </a:defRPr>
      </a:lvl6pPr>
      <a:lvl7pPr marL="2971800" indent="-228600" algn="l" rtl="0" fontAlgn="base">
        <a:spcBef>
          <a:spcPct val="20000"/>
        </a:spcBef>
        <a:spcAft>
          <a:spcPct val="0"/>
        </a:spcAft>
        <a:buFont typeface="Wingdings" pitchFamily="-109" charset="2"/>
        <a:buChar char="ü"/>
        <a:defRPr sz="2000">
          <a:solidFill>
            <a:schemeClr val="tx1"/>
          </a:solidFill>
          <a:latin typeface="+mn-lt"/>
          <a:ea typeface="+mn-ea"/>
        </a:defRPr>
      </a:lvl7pPr>
      <a:lvl8pPr marL="3429000" indent="-228600" algn="l" rtl="0" fontAlgn="base">
        <a:spcBef>
          <a:spcPct val="20000"/>
        </a:spcBef>
        <a:spcAft>
          <a:spcPct val="0"/>
        </a:spcAft>
        <a:buFont typeface="Wingdings" pitchFamily="-109" charset="2"/>
        <a:buChar char="ü"/>
        <a:defRPr sz="2000">
          <a:solidFill>
            <a:schemeClr val="tx1"/>
          </a:solidFill>
          <a:latin typeface="+mn-lt"/>
          <a:ea typeface="+mn-ea"/>
        </a:defRPr>
      </a:lvl8pPr>
      <a:lvl9pPr marL="3886200" indent="-228600" algn="l" rtl="0" fontAlgn="base">
        <a:spcBef>
          <a:spcPct val="20000"/>
        </a:spcBef>
        <a:spcAft>
          <a:spcPct val="0"/>
        </a:spcAft>
        <a:buFont typeface="Wingdings" pitchFamily="-109" charset="2"/>
        <a:buChar char="ü"/>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7.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0">
                <a:latin typeface="Arial" charset="0"/>
                <a:ea typeface="+mn-ea"/>
                <a:cs typeface="+mn-cs"/>
              </a:defRPr>
            </a:lvl1pPr>
          </a:lstStyle>
          <a:p>
            <a:pPr defTabSz="914400" fontAlgn="base">
              <a:spcBef>
                <a:spcPct val="0"/>
              </a:spcBef>
              <a:spcAft>
                <a:spcPct val="0"/>
              </a:spcAft>
              <a:defRPr/>
            </a:pPr>
            <a:endParaRPr lang="en-US">
              <a:solidFill>
                <a:srgbClr val="000000"/>
              </a:solidFill>
              <a:ea typeface="Osaka"/>
              <a:cs typeface="Osaka"/>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0">
                <a:latin typeface="Arial" charset="0"/>
                <a:ea typeface="+mn-ea"/>
                <a:cs typeface="+mn-cs"/>
              </a:defRPr>
            </a:lvl1pPr>
          </a:lstStyle>
          <a:p>
            <a:pPr algn="ctr" defTabSz="914400" fontAlgn="base">
              <a:spcBef>
                <a:spcPct val="0"/>
              </a:spcBef>
              <a:spcAft>
                <a:spcPct val="0"/>
              </a:spcAft>
              <a:defRPr/>
            </a:pPr>
            <a:endParaRPr lang="en-US">
              <a:solidFill>
                <a:srgbClr val="000000"/>
              </a:solidFill>
              <a:ea typeface="Osaka"/>
              <a:cs typeface="Osaka"/>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0">
                <a:ea typeface="Osaka" charset="0"/>
                <a:cs typeface="Osaka" charset="0"/>
              </a:defRPr>
            </a:lvl1pPr>
          </a:lstStyle>
          <a:p>
            <a:pPr defTabSz="914400" fontAlgn="base">
              <a:spcBef>
                <a:spcPct val="0"/>
              </a:spcBef>
              <a:spcAft>
                <a:spcPct val="0"/>
              </a:spcAft>
            </a:pPr>
            <a:fld id="{B9D20AD3-D622-EC41-AF78-52EA093B16AC}" type="slidenum">
              <a:rPr lang="en-US">
                <a:solidFill>
                  <a:srgbClr val="000000"/>
                </a:solidFill>
                <a:latin typeface="Arial" charset="0"/>
              </a:rPr>
              <a:pPr defTabSz="914400" fontAlgn="base">
                <a:spcBef>
                  <a:spcPct val="0"/>
                </a:spcBef>
                <a:spcAft>
                  <a:spcPct val="0"/>
                </a:spcAft>
              </a:pPr>
              <a:t>‹#›</a:t>
            </a:fld>
            <a:endParaRPr lang="en-US">
              <a:solidFill>
                <a:srgbClr val="000000"/>
              </a:solidFill>
              <a:latin typeface="Arial" charset="0"/>
            </a:endParaRPr>
          </a:p>
        </p:txBody>
      </p:sp>
    </p:spTree>
    <p:extLst>
      <p:ext uri="{BB962C8B-B14F-4D97-AF65-F5344CB8AC3E}">
        <p14:creationId xmlns:p14="http://schemas.microsoft.com/office/powerpoint/2010/main" val="3692741397"/>
      </p:ext>
    </p:extLst>
  </p:cSld>
  <p:clrMap bg1="lt1" tx1="dk1" bg2="lt2" tx2="dk2" accent1="accent1" accent2="accent2" accent3="accent3" accent4="accent4" accent5="accent5" accent6="accent6" hlink="hlink" folHlink="folHlink"/>
  <p:sldLayoutIdLst>
    <p:sldLayoutId id="2147484206" r:id="rId1"/>
    <p:sldLayoutId id="2147484207" r:id="rId2"/>
    <p:sldLayoutId id="2147484208" r:id="rId3"/>
    <p:sldLayoutId id="2147484209" r:id="rId4"/>
    <p:sldLayoutId id="2147484210" r:id="rId5"/>
    <p:sldLayoutId id="2147484211" r:id="rId6"/>
    <p:sldLayoutId id="2147484212" r:id="rId7"/>
    <p:sldLayoutId id="2147484213" r:id="rId8"/>
    <p:sldLayoutId id="2147484214" r:id="rId9"/>
    <p:sldLayoutId id="2147484215" r:id="rId10"/>
    <p:sldLayoutId id="2147484216"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8.xml><?xml version="1.0" encoding="utf-8"?>
<p:sldMaster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25602"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76" tIns="45688" rIns="91376" bIns="45688" numCol="1" anchor="ctr" anchorCtr="0" compatLnSpc="1">
            <a:prstTxWarp prst="textNoShape">
              <a:avLst/>
            </a:prstTxWarp>
          </a:bodyPr>
          <a:lstStyle/>
          <a:p>
            <a:pPr lvl="0"/>
            <a:r>
              <a:rPr lang="en-GB"/>
              <a:t>Click to edit Master title style</a:t>
            </a:r>
          </a:p>
        </p:txBody>
      </p:sp>
      <p:sp>
        <p:nvSpPr>
          <p:cNvPr id="2560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76" tIns="45688" rIns="91376" bIns="45688" numCol="1" anchor="t" anchorCtr="0" compatLnSpc="1">
            <a:prstTxWarp prst="textNoShape">
              <a:avLst/>
            </a:prstTxWarp>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376" tIns="45688" rIns="91376" bIns="45688" numCol="1" anchor="t" anchorCtr="0" compatLnSpc="1">
            <a:prstTxWarp prst="textNoShape">
              <a:avLst/>
            </a:prstTxWarp>
          </a:bodyPr>
          <a:lstStyle>
            <a:lvl1pPr>
              <a:defRPr sz="1400">
                <a:solidFill>
                  <a:srgbClr val="000000"/>
                </a:solidFill>
                <a:latin typeface="+mn-lt"/>
                <a:ea typeface="+mn-ea"/>
                <a:cs typeface="+mn-cs"/>
              </a:defRPr>
            </a:lvl1pPr>
          </a:lstStyle>
          <a:p>
            <a:pPr>
              <a:defRPr/>
            </a:pPr>
            <a:endParaRPr lang="en-GB"/>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376" tIns="45688" rIns="91376" bIns="45688" numCol="1" anchor="t" anchorCtr="0" compatLnSpc="1">
            <a:prstTxWarp prst="textNoShape">
              <a:avLst/>
            </a:prstTxWarp>
          </a:bodyPr>
          <a:lstStyle>
            <a:lvl1pPr algn="ctr">
              <a:defRPr sz="1400">
                <a:solidFill>
                  <a:srgbClr val="000000"/>
                </a:solidFill>
                <a:latin typeface="+mn-lt"/>
                <a:ea typeface="+mn-ea"/>
                <a:cs typeface="+mn-cs"/>
              </a:defRPr>
            </a:lvl1pPr>
          </a:lstStyle>
          <a:p>
            <a:pPr>
              <a:defRPr/>
            </a:pPr>
            <a:endParaRPr lang="en-GB"/>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376" tIns="45688" rIns="91376" bIns="45688" numCol="1" anchor="t" anchorCtr="0" compatLnSpc="1">
            <a:prstTxWarp prst="textNoShape">
              <a:avLst/>
            </a:prstTxWarp>
          </a:bodyPr>
          <a:lstStyle>
            <a:lvl1pPr algn="r">
              <a:defRPr sz="1400">
                <a:solidFill>
                  <a:srgbClr val="000000"/>
                </a:solidFill>
                <a:cs typeface="Times New Roman" charset="0"/>
              </a:defRPr>
            </a:lvl1pPr>
          </a:lstStyle>
          <a:p>
            <a:pPr>
              <a:defRPr/>
            </a:pPr>
            <a:fld id="{F3E0B065-6F85-1942-B475-8BA0555833B7}" type="slidenum">
              <a:rPr lang="en-GB"/>
              <a:pPr>
                <a:defRPr/>
              </a:pPr>
              <a:t>‹#›</a:t>
            </a:fld>
            <a:endParaRPr lang="en-GB"/>
          </a:p>
        </p:txBody>
      </p:sp>
    </p:spTree>
    <p:extLst>
      <p:ext uri="{BB962C8B-B14F-4D97-AF65-F5344CB8AC3E}">
        <p14:creationId xmlns:p14="http://schemas.microsoft.com/office/powerpoint/2010/main" val="3498440194"/>
      </p:ext>
    </p:extLst>
  </p:cSld>
  <p:clrMap bg1="lt1" tx1="dk1" bg2="lt2" tx2="dk2" accent1="accent1" accent2="accent2" accent3="accent3" accent4="accent4" accent5="accent5" accent6="accent6" hlink="hlink" folHlink="folHlink"/>
  <p:sldLayoutIdLst>
    <p:sldLayoutId id="2147484218" r:id="rId1"/>
  </p:sldLayoutIdLst>
  <p:txStyles>
    <p:titleStyle>
      <a:lvl1pPr algn="ctr" rtl="0" eaLnBrk="0" fontAlgn="base" hangingPunct="0">
        <a:spcBef>
          <a:spcPct val="0"/>
        </a:spcBef>
        <a:spcAft>
          <a:spcPct val="0"/>
        </a:spcAft>
        <a:defRPr sz="4400">
          <a:solidFill>
            <a:schemeClr val="tx2"/>
          </a:solidFill>
          <a:latin typeface="+mj-lt"/>
          <a:ea typeface="ＭＳ Ｐゴシック" charset="0"/>
          <a:cs typeface="+mj-cs"/>
        </a:defRPr>
      </a:lvl1pPr>
      <a:lvl2pPr algn="ctr" rtl="0" eaLnBrk="0" fontAlgn="base" hangingPunct="0">
        <a:spcBef>
          <a:spcPct val="0"/>
        </a:spcBef>
        <a:spcAft>
          <a:spcPct val="0"/>
        </a:spcAft>
        <a:defRPr sz="4400">
          <a:solidFill>
            <a:schemeClr val="tx2"/>
          </a:solidFill>
          <a:latin typeface="Times New Roman" charset="0"/>
          <a:ea typeface="ＭＳ Ｐゴシック" charset="0"/>
          <a:cs typeface="Times New Roman" charset="0"/>
        </a:defRPr>
      </a:lvl2pPr>
      <a:lvl3pPr algn="ctr" rtl="0" eaLnBrk="0" fontAlgn="base" hangingPunct="0">
        <a:spcBef>
          <a:spcPct val="0"/>
        </a:spcBef>
        <a:spcAft>
          <a:spcPct val="0"/>
        </a:spcAft>
        <a:defRPr sz="4400">
          <a:solidFill>
            <a:schemeClr val="tx2"/>
          </a:solidFill>
          <a:latin typeface="Times New Roman" charset="0"/>
          <a:ea typeface="ＭＳ Ｐゴシック" charset="0"/>
          <a:cs typeface="Times New Roman" charset="0"/>
        </a:defRPr>
      </a:lvl3pPr>
      <a:lvl4pPr algn="ctr" rtl="0" eaLnBrk="0" fontAlgn="base" hangingPunct="0">
        <a:spcBef>
          <a:spcPct val="0"/>
        </a:spcBef>
        <a:spcAft>
          <a:spcPct val="0"/>
        </a:spcAft>
        <a:defRPr sz="4400">
          <a:solidFill>
            <a:schemeClr val="tx2"/>
          </a:solidFill>
          <a:latin typeface="Times New Roman" charset="0"/>
          <a:ea typeface="ＭＳ Ｐゴシック" charset="0"/>
          <a:cs typeface="Times New Roman" charset="0"/>
        </a:defRPr>
      </a:lvl4pPr>
      <a:lvl5pPr algn="ctr" rtl="0" eaLnBrk="0" fontAlgn="base" hangingPunct="0">
        <a:spcBef>
          <a:spcPct val="0"/>
        </a:spcBef>
        <a:spcAft>
          <a:spcPct val="0"/>
        </a:spcAft>
        <a:defRPr sz="4400">
          <a:solidFill>
            <a:schemeClr val="tx2"/>
          </a:solidFill>
          <a:latin typeface="Times New Roman" charset="0"/>
          <a:ea typeface="ＭＳ Ｐゴシック" charset="0"/>
          <a:cs typeface="Times New Roman" charset="0"/>
        </a:defRPr>
      </a:lvl5pPr>
      <a:lvl6pPr marL="456880" algn="ctr" rtl="0" fontAlgn="base">
        <a:spcBef>
          <a:spcPct val="0"/>
        </a:spcBef>
        <a:spcAft>
          <a:spcPct val="0"/>
        </a:spcAft>
        <a:defRPr sz="4400">
          <a:solidFill>
            <a:schemeClr val="tx2"/>
          </a:solidFill>
          <a:latin typeface="Times New Roman" charset="0"/>
          <a:ea typeface="Times New Roman" charset="0"/>
          <a:cs typeface="Times New Roman" charset="0"/>
        </a:defRPr>
      </a:lvl6pPr>
      <a:lvl7pPr marL="913758" algn="ctr" rtl="0" fontAlgn="base">
        <a:spcBef>
          <a:spcPct val="0"/>
        </a:spcBef>
        <a:spcAft>
          <a:spcPct val="0"/>
        </a:spcAft>
        <a:defRPr sz="4400">
          <a:solidFill>
            <a:schemeClr val="tx2"/>
          </a:solidFill>
          <a:latin typeface="Times New Roman" charset="0"/>
          <a:ea typeface="Times New Roman" charset="0"/>
          <a:cs typeface="Times New Roman" charset="0"/>
        </a:defRPr>
      </a:lvl7pPr>
      <a:lvl8pPr marL="1370639" algn="ctr" rtl="0" fontAlgn="base">
        <a:spcBef>
          <a:spcPct val="0"/>
        </a:spcBef>
        <a:spcAft>
          <a:spcPct val="0"/>
        </a:spcAft>
        <a:defRPr sz="4400">
          <a:solidFill>
            <a:schemeClr val="tx2"/>
          </a:solidFill>
          <a:latin typeface="Times New Roman" charset="0"/>
          <a:ea typeface="Times New Roman" charset="0"/>
          <a:cs typeface="Times New Roman" charset="0"/>
        </a:defRPr>
      </a:lvl8pPr>
      <a:lvl9pPr marL="1827517" algn="ctr" rtl="0" fontAlgn="base">
        <a:spcBef>
          <a:spcPct val="0"/>
        </a:spcBef>
        <a:spcAft>
          <a:spcPct val="0"/>
        </a:spcAft>
        <a:defRPr sz="4400">
          <a:solidFill>
            <a:schemeClr val="tx2"/>
          </a:solidFill>
          <a:latin typeface="Times New Roman" charset="0"/>
          <a:ea typeface="Times New Roman" charset="0"/>
          <a:cs typeface="Times New Roman" charset="0"/>
        </a:defRPr>
      </a:lvl9pPr>
    </p:titleStyle>
    <p:bodyStyle>
      <a:lvl1pPr marL="342659" indent="-342659" algn="l" rtl="0" eaLnBrk="0" fontAlgn="base" hangingPunct="0">
        <a:spcBef>
          <a:spcPct val="20000"/>
        </a:spcBef>
        <a:spcAft>
          <a:spcPct val="0"/>
        </a:spcAft>
        <a:buChar char="•"/>
        <a:defRPr sz="3200">
          <a:solidFill>
            <a:schemeClr val="tx1"/>
          </a:solidFill>
          <a:latin typeface="+mn-lt"/>
          <a:ea typeface="ＭＳ Ｐゴシック" charset="0"/>
          <a:cs typeface="+mn-cs"/>
        </a:defRPr>
      </a:lvl1pPr>
      <a:lvl2pPr marL="742428" indent="-285548" algn="l" rtl="0" eaLnBrk="0" fontAlgn="base" hangingPunct="0">
        <a:spcBef>
          <a:spcPct val="20000"/>
        </a:spcBef>
        <a:spcAft>
          <a:spcPct val="0"/>
        </a:spcAft>
        <a:buChar char="–"/>
        <a:defRPr sz="2800">
          <a:solidFill>
            <a:schemeClr val="tx1"/>
          </a:solidFill>
          <a:latin typeface="+mn-lt"/>
          <a:ea typeface="+mn-ea"/>
          <a:cs typeface="+mn-cs"/>
        </a:defRPr>
      </a:lvl2pPr>
      <a:lvl3pPr marL="1142199" indent="-228439" algn="l" rtl="0" eaLnBrk="0" fontAlgn="base" hangingPunct="0">
        <a:spcBef>
          <a:spcPct val="20000"/>
        </a:spcBef>
        <a:spcAft>
          <a:spcPct val="0"/>
        </a:spcAft>
        <a:buChar char="•"/>
        <a:defRPr sz="2400">
          <a:solidFill>
            <a:schemeClr val="tx1"/>
          </a:solidFill>
          <a:latin typeface="+mn-lt"/>
          <a:ea typeface="+mn-ea"/>
          <a:cs typeface="+mn-cs"/>
        </a:defRPr>
      </a:lvl3pPr>
      <a:lvl4pPr marL="1599077" indent="-228439" algn="l" rtl="0" eaLnBrk="0" fontAlgn="base" hangingPunct="0">
        <a:spcBef>
          <a:spcPct val="20000"/>
        </a:spcBef>
        <a:spcAft>
          <a:spcPct val="0"/>
        </a:spcAft>
        <a:buChar char="–"/>
        <a:defRPr sz="2000">
          <a:solidFill>
            <a:schemeClr val="tx1"/>
          </a:solidFill>
          <a:latin typeface="+mn-lt"/>
          <a:ea typeface="+mn-ea"/>
          <a:cs typeface="+mn-cs"/>
        </a:defRPr>
      </a:lvl4pPr>
      <a:lvl5pPr marL="2055957" indent="-228439" algn="l" rtl="0" eaLnBrk="0" fontAlgn="base" hangingPunct="0">
        <a:spcBef>
          <a:spcPct val="20000"/>
        </a:spcBef>
        <a:spcAft>
          <a:spcPct val="0"/>
        </a:spcAft>
        <a:buChar char="»"/>
        <a:defRPr sz="2000">
          <a:solidFill>
            <a:schemeClr val="tx1"/>
          </a:solidFill>
          <a:latin typeface="+mn-lt"/>
          <a:ea typeface="+mn-ea"/>
          <a:cs typeface="+mn-cs"/>
        </a:defRPr>
      </a:lvl5pPr>
      <a:lvl6pPr marL="2512836" indent="-228439" algn="l" rtl="0" fontAlgn="base">
        <a:spcBef>
          <a:spcPct val="20000"/>
        </a:spcBef>
        <a:spcAft>
          <a:spcPct val="0"/>
        </a:spcAft>
        <a:buChar char="»"/>
        <a:defRPr sz="2000">
          <a:solidFill>
            <a:schemeClr val="tx1"/>
          </a:solidFill>
          <a:latin typeface="+mn-lt"/>
          <a:ea typeface="+mn-ea"/>
          <a:cs typeface="+mn-cs"/>
        </a:defRPr>
      </a:lvl6pPr>
      <a:lvl7pPr marL="2969716" indent="-228439" algn="l" rtl="0" fontAlgn="base">
        <a:spcBef>
          <a:spcPct val="20000"/>
        </a:spcBef>
        <a:spcAft>
          <a:spcPct val="0"/>
        </a:spcAft>
        <a:buChar char="»"/>
        <a:defRPr sz="2000">
          <a:solidFill>
            <a:schemeClr val="tx1"/>
          </a:solidFill>
          <a:latin typeface="+mn-lt"/>
          <a:ea typeface="+mn-ea"/>
          <a:cs typeface="+mn-cs"/>
        </a:defRPr>
      </a:lvl7pPr>
      <a:lvl8pPr marL="3426595" indent="-228439" algn="l" rtl="0" fontAlgn="base">
        <a:spcBef>
          <a:spcPct val="20000"/>
        </a:spcBef>
        <a:spcAft>
          <a:spcPct val="0"/>
        </a:spcAft>
        <a:buChar char="»"/>
        <a:defRPr sz="2000">
          <a:solidFill>
            <a:schemeClr val="tx1"/>
          </a:solidFill>
          <a:latin typeface="+mn-lt"/>
          <a:ea typeface="+mn-ea"/>
          <a:cs typeface="+mn-cs"/>
        </a:defRPr>
      </a:lvl8pPr>
      <a:lvl9pPr marL="3883472" indent="-228439"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6880" rtl="0" eaLnBrk="1" latinLnBrk="0" hangingPunct="1">
        <a:defRPr sz="1800" kern="1200">
          <a:solidFill>
            <a:schemeClr val="tx1"/>
          </a:solidFill>
          <a:latin typeface="+mn-lt"/>
          <a:ea typeface="+mn-ea"/>
          <a:cs typeface="+mn-cs"/>
        </a:defRPr>
      </a:lvl1pPr>
      <a:lvl2pPr marL="456880" algn="l" defTabSz="456880" rtl="0" eaLnBrk="1" latinLnBrk="0" hangingPunct="1">
        <a:defRPr sz="1800" kern="1200">
          <a:solidFill>
            <a:schemeClr val="tx1"/>
          </a:solidFill>
          <a:latin typeface="+mn-lt"/>
          <a:ea typeface="+mn-ea"/>
          <a:cs typeface="+mn-cs"/>
        </a:defRPr>
      </a:lvl2pPr>
      <a:lvl3pPr marL="913758" algn="l" defTabSz="456880" rtl="0" eaLnBrk="1" latinLnBrk="0" hangingPunct="1">
        <a:defRPr sz="1800" kern="1200">
          <a:solidFill>
            <a:schemeClr val="tx1"/>
          </a:solidFill>
          <a:latin typeface="+mn-lt"/>
          <a:ea typeface="+mn-ea"/>
          <a:cs typeface="+mn-cs"/>
        </a:defRPr>
      </a:lvl3pPr>
      <a:lvl4pPr marL="1370639" algn="l" defTabSz="456880" rtl="0" eaLnBrk="1" latinLnBrk="0" hangingPunct="1">
        <a:defRPr sz="1800" kern="1200">
          <a:solidFill>
            <a:schemeClr val="tx1"/>
          </a:solidFill>
          <a:latin typeface="+mn-lt"/>
          <a:ea typeface="+mn-ea"/>
          <a:cs typeface="+mn-cs"/>
        </a:defRPr>
      </a:lvl4pPr>
      <a:lvl5pPr marL="1827517" algn="l" defTabSz="456880" rtl="0" eaLnBrk="1" latinLnBrk="0" hangingPunct="1">
        <a:defRPr sz="1800" kern="1200">
          <a:solidFill>
            <a:schemeClr val="tx1"/>
          </a:solidFill>
          <a:latin typeface="+mn-lt"/>
          <a:ea typeface="+mn-ea"/>
          <a:cs typeface="+mn-cs"/>
        </a:defRPr>
      </a:lvl5pPr>
      <a:lvl6pPr marL="2284398" algn="l" defTabSz="456880" rtl="0" eaLnBrk="1" latinLnBrk="0" hangingPunct="1">
        <a:defRPr sz="1800" kern="1200">
          <a:solidFill>
            <a:schemeClr val="tx1"/>
          </a:solidFill>
          <a:latin typeface="+mn-lt"/>
          <a:ea typeface="+mn-ea"/>
          <a:cs typeface="+mn-cs"/>
        </a:defRPr>
      </a:lvl6pPr>
      <a:lvl7pPr marL="2741275" algn="l" defTabSz="456880" rtl="0" eaLnBrk="1" latinLnBrk="0" hangingPunct="1">
        <a:defRPr sz="1800" kern="1200">
          <a:solidFill>
            <a:schemeClr val="tx1"/>
          </a:solidFill>
          <a:latin typeface="+mn-lt"/>
          <a:ea typeface="+mn-ea"/>
          <a:cs typeface="+mn-cs"/>
        </a:defRPr>
      </a:lvl7pPr>
      <a:lvl8pPr marL="3198156" algn="l" defTabSz="456880" rtl="0" eaLnBrk="1" latinLnBrk="0" hangingPunct="1">
        <a:defRPr sz="1800" kern="1200">
          <a:solidFill>
            <a:schemeClr val="tx1"/>
          </a:solidFill>
          <a:latin typeface="+mn-lt"/>
          <a:ea typeface="+mn-ea"/>
          <a:cs typeface="+mn-cs"/>
        </a:defRPr>
      </a:lvl8pPr>
      <a:lvl9pPr marL="3655033" algn="l" defTabSz="456880" rtl="0" eaLnBrk="1" latinLnBrk="0" hangingPunct="1">
        <a:defRPr sz="1800" kern="1200">
          <a:solidFill>
            <a:schemeClr val="tx1"/>
          </a:solidFill>
          <a:latin typeface="+mn-lt"/>
          <a:ea typeface="+mn-ea"/>
          <a:cs typeface="+mn-cs"/>
        </a:defRPr>
      </a:lvl9pPr>
    </p:otherStyle>
  </p:txStyles>
</p:sldMaster>
</file>

<file path=ppt/slideMasters/slideMaster3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6866" name="Rectangle 2"/>
          <p:cNvSpPr>
            <a:spLocks noGrp="1" noChangeArrowheads="1"/>
          </p:cNvSpPr>
          <p:nvPr>
            <p:ph type="title"/>
          </p:nvPr>
        </p:nvSpPr>
        <p:spPr bwMode="auto">
          <a:xfrm>
            <a:off x="685800" y="609600"/>
            <a:ext cx="7772400" cy="11430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36867" name="Rectangle 3"/>
          <p:cNvSpPr>
            <a:spLocks noGrp="1" noChangeArrowheads="1"/>
          </p:cNvSpPr>
          <p:nvPr>
            <p:ph type="body" idx="1"/>
          </p:nvPr>
        </p:nvSpPr>
        <p:spPr bwMode="auto">
          <a:xfrm>
            <a:off x="685800" y="1981200"/>
            <a:ext cx="7772400" cy="411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6868" name="Rectangle 4"/>
          <p:cNvSpPr>
            <a:spLocks noGrp="1" noChangeArrowheads="1"/>
          </p:cNvSpPr>
          <p:nvPr>
            <p:ph type="dt" sz="half" idx="2"/>
          </p:nvPr>
        </p:nvSpPr>
        <p:spPr bwMode="auto">
          <a:xfrm>
            <a:off x="685800" y="6248400"/>
            <a:ext cx="19050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eaLnBrk="0" hangingPunct="0">
              <a:defRPr sz="1400">
                <a:solidFill>
                  <a:srgbClr val="FFFFFF"/>
                </a:solidFill>
                <a:latin typeface="Arial" charset="0"/>
              </a:defRPr>
            </a:lvl1pPr>
          </a:lstStyle>
          <a:p>
            <a:pPr>
              <a:defRPr/>
            </a:pPr>
            <a:endParaRPr lang="en-US"/>
          </a:p>
        </p:txBody>
      </p:sp>
      <p:sp>
        <p:nvSpPr>
          <p:cNvPr id="36869" name="Rectangle 5"/>
          <p:cNvSpPr>
            <a:spLocks noGrp="1" noChangeArrowheads="1"/>
          </p:cNvSpPr>
          <p:nvPr>
            <p:ph type="ftr" sz="quarter" idx="3"/>
          </p:nvPr>
        </p:nvSpPr>
        <p:spPr bwMode="auto">
          <a:xfrm>
            <a:off x="3124200" y="6248400"/>
            <a:ext cx="28956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eaLnBrk="0" hangingPunct="0">
              <a:defRPr sz="1400">
                <a:solidFill>
                  <a:srgbClr val="FFFFFF"/>
                </a:solidFill>
                <a:latin typeface="Arial" charset="0"/>
              </a:defRPr>
            </a:lvl1pPr>
          </a:lstStyle>
          <a:p>
            <a:pPr>
              <a:defRPr/>
            </a:pPr>
            <a:endParaRPr lang="en-US"/>
          </a:p>
        </p:txBody>
      </p:sp>
      <p:sp>
        <p:nvSpPr>
          <p:cNvPr id="36870" name="Rectangle 6"/>
          <p:cNvSpPr>
            <a:spLocks noGrp="1" noChangeArrowheads="1"/>
          </p:cNvSpPr>
          <p:nvPr>
            <p:ph type="sldNum" sz="quarter" idx="4"/>
          </p:nvPr>
        </p:nvSpPr>
        <p:spPr bwMode="auto">
          <a:xfrm>
            <a:off x="6553200" y="6248400"/>
            <a:ext cx="19050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r" eaLnBrk="0" hangingPunct="0">
              <a:defRPr sz="1400">
                <a:solidFill>
                  <a:srgbClr val="FFFFFF"/>
                </a:solidFill>
                <a:latin typeface="Arial" charset="0"/>
              </a:defRPr>
            </a:lvl1pPr>
          </a:lstStyle>
          <a:p>
            <a:pPr>
              <a:defRPr/>
            </a:pPr>
            <a:fld id="{F5056FE8-D165-9948-828B-BC6E174C315C}" type="slidenum">
              <a:rPr lang="en-US"/>
              <a:pPr>
                <a:defRPr/>
              </a:pPr>
              <a:t>‹#›</a:t>
            </a:fld>
            <a:endParaRPr lang="en-US"/>
          </a:p>
        </p:txBody>
      </p:sp>
    </p:spTree>
    <p:extLst>
      <p:ext uri="{BB962C8B-B14F-4D97-AF65-F5344CB8AC3E}">
        <p14:creationId xmlns:p14="http://schemas.microsoft.com/office/powerpoint/2010/main" val="2701208284"/>
      </p:ext>
    </p:extLst>
  </p:cSld>
  <p:clrMap bg1="dk2" tx1="lt1" bg2="dk1" tx2="lt2" accent1="accent1" accent2="accent2" accent3="accent3" accent4="accent4" accent5="accent5" accent6="accent6" hlink="hlink" folHlink="folHlink"/>
  <p:sldLayoutIdLst>
    <p:sldLayoutId id="2147484220" r:id="rId1"/>
    <p:sldLayoutId id="2147484221" r:id="rId2"/>
    <p:sldLayoutId id="2147484222" r:id="rId3"/>
    <p:sldLayoutId id="2147484223" r:id="rId4"/>
    <p:sldLayoutId id="2147484224" r:id="rId5"/>
    <p:sldLayoutId id="2147484225" r:id="rId6"/>
    <p:sldLayoutId id="2147484226" r:id="rId7"/>
    <p:sldLayoutId id="2147484227" r:id="rId8"/>
    <p:sldLayoutId id="2147484228" r:id="rId9"/>
    <p:sldLayoutId id="2147484229" r:id="rId10"/>
    <p:sldLayoutId id="2147484230" r:id="rId11"/>
    <p:sldLayoutId id="2147484231" r:id="rId12"/>
  </p:sldLayoutIdLst>
  <p:txStyles>
    <p:title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26" charset="0"/>
          <a:ea typeface="ＭＳ Ｐゴシック" charset="0"/>
        </a:defRPr>
      </a:lvl6pPr>
      <a:lvl7pPr marL="914400" algn="ctr" rtl="0" fontAlgn="base">
        <a:spcBef>
          <a:spcPct val="0"/>
        </a:spcBef>
        <a:spcAft>
          <a:spcPct val="0"/>
        </a:spcAft>
        <a:defRPr sz="4400">
          <a:solidFill>
            <a:schemeClr val="tx2"/>
          </a:solidFill>
          <a:latin typeface="26" charset="0"/>
          <a:ea typeface="ＭＳ Ｐゴシック" charset="0"/>
        </a:defRPr>
      </a:lvl7pPr>
      <a:lvl8pPr marL="1371600" algn="ctr" rtl="0" fontAlgn="base">
        <a:spcBef>
          <a:spcPct val="0"/>
        </a:spcBef>
        <a:spcAft>
          <a:spcPct val="0"/>
        </a:spcAft>
        <a:defRPr sz="4400">
          <a:solidFill>
            <a:schemeClr val="tx2"/>
          </a:solidFill>
          <a:latin typeface="26" charset="0"/>
          <a:ea typeface="ＭＳ Ｐゴシック" charset="0"/>
        </a:defRPr>
      </a:lvl8pPr>
      <a:lvl9pPr marL="1828800" algn="ctr" rtl="0" fontAlgn="base">
        <a:spcBef>
          <a:spcPct val="0"/>
        </a:spcBef>
        <a:spcAft>
          <a:spcPct val="0"/>
        </a:spcAft>
        <a:defRPr sz="4400">
          <a:solidFill>
            <a:schemeClr val="tx2"/>
          </a:solidFill>
          <a:latin typeface="26" charset="0"/>
          <a:ea typeface="ＭＳ Ｐゴシック"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ＭＳ Ｐゴシック" charset="0"/>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Pr>
        <a:blipFill dpi="0" rotWithShape="0">
          <a:blip r:embed="rId15" cstate="screen">
            <a:extLst>
              <a:ext uri="{28A0092B-C50C-407E-A947-70E740481C1C}">
                <a14:useLocalDpi xmlns:a14="http://schemas.microsoft.com/office/drawing/2010/main"/>
              </a:ext>
            </a:extLst>
          </a:blip>
          <a:srcRect/>
          <a:stretch>
            <a:fillRect/>
          </a:stretch>
        </a:blipFill>
        <a:effectLst/>
      </p:bgPr>
    </p:bg>
    <p:spTree>
      <p:nvGrpSpPr>
        <p:cNvPr id="1" name=""/>
        <p:cNvGrpSpPr/>
        <p:nvPr/>
      </p:nvGrpSpPr>
      <p:grpSpPr>
        <a:xfrm>
          <a:off x="0" y="0"/>
          <a:ext cx="0" cy="0"/>
          <a:chOff x="0" y="0"/>
          <a:chExt cx="0" cy="0"/>
        </a:xfrm>
      </p:grpSpPr>
      <p:sp>
        <p:nvSpPr>
          <p:cNvPr id="190466"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ltLang="zh-TW"/>
              <a:t>Click to edit Master title style</a:t>
            </a:r>
          </a:p>
        </p:txBody>
      </p:sp>
      <p:sp>
        <p:nvSpPr>
          <p:cNvPr id="190467"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ltLang="zh-TW"/>
              <a:t>Click to edit Master text styles</a:t>
            </a:r>
          </a:p>
          <a:p>
            <a:pPr lvl="1"/>
            <a:r>
              <a:rPr lang="en-US" altLang="zh-TW"/>
              <a:t>Second level</a:t>
            </a:r>
          </a:p>
          <a:p>
            <a:pPr lvl="2"/>
            <a:r>
              <a:rPr lang="en-US" altLang="zh-TW"/>
              <a:t>Third level</a:t>
            </a:r>
          </a:p>
          <a:p>
            <a:pPr lvl="3"/>
            <a:r>
              <a:rPr lang="en-US" altLang="zh-TW"/>
              <a:t>Fourth level</a:t>
            </a:r>
          </a:p>
          <a:p>
            <a:pPr lvl="4"/>
            <a:r>
              <a:rPr lang="en-US" altLang="zh-TW"/>
              <a:t>Fifth level</a:t>
            </a:r>
          </a:p>
        </p:txBody>
      </p:sp>
      <p:sp>
        <p:nvSpPr>
          <p:cNvPr id="145412" name="Rectangle 4"/>
          <p:cNvSpPr>
            <a:spLocks noGrp="1" noChangeArrowheads="1"/>
          </p:cNvSpPr>
          <p:nvPr>
            <p:ph type="dt" sz="half" idx="2"/>
          </p:nvPr>
        </p:nvSpPr>
        <p:spPr bwMode="auto">
          <a:xfrm>
            <a:off x="457200" y="6245225"/>
            <a:ext cx="2133600" cy="476250"/>
          </a:xfrm>
          <a:prstGeom prst="rect">
            <a:avLst/>
          </a:prstGeom>
          <a:noFill/>
          <a:ln>
            <a:noFill/>
          </a:ln>
          <a:effectLst/>
        </p:spPr>
        <p:txBody>
          <a:bodyPr vert="horz" wrap="square" lIns="91440" tIns="45720" rIns="91440" bIns="45720" numCol="1" anchor="t" anchorCtr="0" compatLnSpc="1">
            <a:prstTxWarp prst="textNoShape">
              <a:avLst/>
            </a:prstTxWarp>
          </a:bodyPr>
          <a:lstStyle>
            <a:lvl1pPr eaLnBrk="1" hangingPunct="1">
              <a:defRPr sz="1400">
                <a:solidFill>
                  <a:srgbClr val="000000"/>
                </a:solidFill>
                <a:latin typeface="Arial" charset="0"/>
                <a:ea typeface="新細明體" charset="0"/>
                <a:cs typeface="新細明體" charset="0"/>
              </a:defRPr>
            </a:lvl1pPr>
          </a:lstStyle>
          <a:p>
            <a:pPr defTabSz="914400" fontAlgn="base">
              <a:spcBef>
                <a:spcPct val="0"/>
              </a:spcBef>
              <a:spcAft>
                <a:spcPct val="0"/>
              </a:spcAft>
              <a:defRPr/>
            </a:pPr>
            <a:endParaRPr lang="en-US" altLang="zh-TW"/>
          </a:p>
        </p:txBody>
      </p:sp>
      <p:sp>
        <p:nvSpPr>
          <p:cNvPr id="145413" name="Rectangle 5"/>
          <p:cNvSpPr>
            <a:spLocks noGrp="1" noChangeArrowheads="1"/>
          </p:cNvSpPr>
          <p:nvPr>
            <p:ph type="ftr" sz="quarter" idx="3"/>
          </p:nvPr>
        </p:nvSpPr>
        <p:spPr bwMode="auto">
          <a:xfrm>
            <a:off x="3124200" y="6245225"/>
            <a:ext cx="2895600" cy="476250"/>
          </a:xfrm>
          <a:prstGeom prst="rect">
            <a:avLst/>
          </a:prstGeom>
          <a:noFill/>
          <a:ln>
            <a:noFill/>
          </a:ln>
          <a:effectLst/>
        </p:spPr>
        <p:txBody>
          <a:bodyPr vert="horz" wrap="square" lIns="91440" tIns="45720" rIns="91440" bIns="45720" numCol="1" anchor="t" anchorCtr="0" compatLnSpc="1">
            <a:prstTxWarp prst="textNoShape">
              <a:avLst/>
            </a:prstTxWarp>
          </a:bodyPr>
          <a:lstStyle>
            <a:lvl1pPr algn="ctr" eaLnBrk="1" hangingPunct="1">
              <a:defRPr sz="1400">
                <a:solidFill>
                  <a:srgbClr val="000000"/>
                </a:solidFill>
                <a:latin typeface="Arial" charset="0"/>
                <a:ea typeface="新細明體" charset="0"/>
                <a:cs typeface="新細明體" charset="0"/>
              </a:defRPr>
            </a:lvl1pPr>
          </a:lstStyle>
          <a:p>
            <a:pPr defTabSz="914400" fontAlgn="base">
              <a:spcBef>
                <a:spcPct val="0"/>
              </a:spcBef>
              <a:spcAft>
                <a:spcPct val="0"/>
              </a:spcAft>
              <a:defRPr/>
            </a:pPr>
            <a:endParaRPr lang="en-US" altLang="zh-TW"/>
          </a:p>
        </p:txBody>
      </p:sp>
      <p:sp>
        <p:nvSpPr>
          <p:cNvPr id="145414" name="Rectangle 6"/>
          <p:cNvSpPr>
            <a:spLocks noGrp="1" noChangeArrowheads="1"/>
          </p:cNvSpPr>
          <p:nvPr>
            <p:ph type="sldNum" sz="quarter" idx="4"/>
          </p:nvPr>
        </p:nvSpPr>
        <p:spPr bwMode="auto">
          <a:xfrm>
            <a:off x="6553200" y="6245225"/>
            <a:ext cx="2133600" cy="476250"/>
          </a:xfrm>
          <a:prstGeom prst="rect">
            <a:avLst/>
          </a:prstGeom>
          <a:noFill/>
          <a:ln>
            <a:noFill/>
          </a:ln>
          <a:effectLst/>
        </p:spPr>
        <p:txBody>
          <a:bodyPr vert="horz" wrap="square" lIns="91440" tIns="45720" rIns="91440" bIns="45720" numCol="1" anchor="t" anchorCtr="0" compatLnSpc="1">
            <a:prstTxWarp prst="textNoShape">
              <a:avLst/>
            </a:prstTxWarp>
          </a:bodyPr>
          <a:lstStyle>
            <a:lvl1pPr algn="r" eaLnBrk="1" hangingPunct="1">
              <a:defRPr sz="1400">
                <a:solidFill>
                  <a:srgbClr val="000000"/>
                </a:solidFill>
                <a:latin typeface="Arial" charset="0"/>
                <a:ea typeface="新細明體" charset="0"/>
                <a:cs typeface="新細明體" charset="0"/>
              </a:defRPr>
            </a:lvl1pPr>
          </a:lstStyle>
          <a:p>
            <a:pPr defTabSz="914400" fontAlgn="base">
              <a:spcBef>
                <a:spcPct val="0"/>
              </a:spcBef>
              <a:spcAft>
                <a:spcPct val="0"/>
              </a:spcAft>
              <a:defRPr/>
            </a:pPr>
            <a:fld id="{8B1832C5-3FF4-114A-8F14-E7B73B0A9A84}" type="slidenum">
              <a:rPr lang="en-US" altLang="zh-TW"/>
              <a:pPr defTabSz="914400" fontAlgn="base">
                <a:spcBef>
                  <a:spcPct val="0"/>
                </a:spcBef>
                <a:spcAft>
                  <a:spcPct val="0"/>
                </a:spcAft>
                <a:defRPr/>
              </a:pPr>
              <a:t>‹#›</a:t>
            </a:fld>
            <a:endParaRPr lang="en-US" altLang="zh-TW"/>
          </a:p>
        </p:txBody>
      </p:sp>
    </p:spTree>
    <p:extLst>
      <p:ext uri="{BB962C8B-B14F-4D97-AF65-F5344CB8AC3E}">
        <p14:creationId xmlns:p14="http://schemas.microsoft.com/office/powerpoint/2010/main" val="1108028599"/>
      </p:ext>
    </p:extLst>
  </p:cSld>
  <p:clrMap bg1="lt1" tx1="dk1" bg2="lt2" tx2="dk2" accent1="accent1" accent2="accent2" accent3="accent3" accent4="accent4" accent5="accent5" accent6="accent6" hlink="hlink" folHlink="folHlink"/>
  <p:sldLayoutIdLst>
    <p:sldLayoutId id="2147483736" r:id="rId1"/>
    <p:sldLayoutId id="2147483737" r:id="rId2"/>
    <p:sldLayoutId id="2147483738" r:id="rId3"/>
    <p:sldLayoutId id="2147483739" r:id="rId4"/>
    <p:sldLayoutId id="2147483740" r:id="rId5"/>
    <p:sldLayoutId id="2147483741" r:id="rId6"/>
    <p:sldLayoutId id="2147483742" r:id="rId7"/>
    <p:sldLayoutId id="2147483743" r:id="rId8"/>
    <p:sldLayoutId id="2147483744" r:id="rId9"/>
    <p:sldLayoutId id="2147483745" r:id="rId10"/>
    <p:sldLayoutId id="2147483746" r:id="rId11"/>
    <p:sldLayoutId id="2147483747" r:id="rId12"/>
    <p:sldLayoutId id="2147483748" r:id="rId13"/>
  </p:sldLayoutIdLst>
  <p:transition/>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2pPr>
      <a:lvl3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3pPr>
      <a:lvl4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4pPr>
      <a:lvl5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5pPr>
      <a:lvl6pPr marL="457200" algn="ctr" rtl="0" fontAlgn="base">
        <a:spcBef>
          <a:spcPct val="0"/>
        </a:spcBef>
        <a:spcAft>
          <a:spcPct val="0"/>
        </a:spcAft>
        <a:defRPr sz="4400">
          <a:solidFill>
            <a:schemeClr val="tx2"/>
          </a:solidFill>
          <a:latin typeface="Arial" charset="0"/>
          <a:ea typeface="ヒラギノ角ゴ Pro W3" charset="0"/>
          <a:cs typeface="ヒラギノ角ゴ Pro W3" charset="0"/>
        </a:defRPr>
      </a:lvl6pPr>
      <a:lvl7pPr marL="914400" algn="ctr" rtl="0" fontAlgn="base">
        <a:spcBef>
          <a:spcPct val="0"/>
        </a:spcBef>
        <a:spcAft>
          <a:spcPct val="0"/>
        </a:spcAft>
        <a:defRPr sz="4400">
          <a:solidFill>
            <a:schemeClr val="tx2"/>
          </a:solidFill>
          <a:latin typeface="Arial" charset="0"/>
          <a:ea typeface="ヒラギノ角ゴ Pro W3" charset="0"/>
          <a:cs typeface="ヒラギノ角ゴ Pro W3" charset="0"/>
        </a:defRPr>
      </a:lvl7pPr>
      <a:lvl8pPr marL="1371600" algn="ctr" rtl="0" fontAlgn="base">
        <a:spcBef>
          <a:spcPct val="0"/>
        </a:spcBef>
        <a:spcAft>
          <a:spcPct val="0"/>
        </a:spcAft>
        <a:defRPr sz="4400">
          <a:solidFill>
            <a:schemeClr val="tx2"/>
          </a:solidFill>
          <a:latin typeface="Arial" charset="0"/>
          <a:ea typeface="ヒラギノ角ゴ Pro W3" charset="0"/>
          <a:cs typeface="ヒラギノ角ゴ Pro W3" charset="0"/>
        </a:defRPr>
      </a:lvl8pPr>
      <a:lvl9pPr marL="1828800" algn="ctr" rtl="0" fontAlgn="base">
        <a:spcBef>
          <a:spcPct val="0"/>
        </a:spcBef>
        <a:spcAft>
          <a:spcPct val="0"/>
        </a:spcAft>
        <a:defRPr sz="4400">
          <a:solidFill>
            <a:schemeClr val="tx2"/>
          </a:solidFill>
          <a:latin typeface="Arial" charset="0"/>
          <a:ea typeface="ヒラギノ角ゴ Pro W3" charset="0"/>
          <a:cs typeface="ヒラギノ角ゴ Pro W3"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6866" name="Rectangle 2"/>
          <p:cNvSpPr>
            <a:spLocks noGrp="1" noChangeArrowheads="1"/>
          </p:cNvSpPr>
          <p:nvPr>
            <p:ph type="title"/>
          </p:nvPr>
        </p:nvSpPr>
        <p:spPr bwMode="auto">
          <a:xfrm>
            <a:off x="685800" y="609600"/>
            <a:ext cx="7772400" cy="11430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36867" name="Rectangle 3"/>
          <p:cNvSpPr>
            <a:spLocks noGrp="1" noChangeArrowheads="1"/>
          </p:cNvSpPr>
          <p:nvPr>
            <p:ph type="body" idx="1"/>
          </p:nvPr>
        </p:nvSpPr>
        <p:spPr bwMode="auto">
          <a:xfrm>
            <a:off x="685800" y="1981200"/>
            <a:ext cx="7772400" cy="411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6868" name="Rectangle 4"/>
          <p:cNvSpPr>
            <a:spLocks noGrp="1" noChangeArrowheads="1"/>
          </p:cNvSpPr>
          <p:nvPr>
            <p:ph type="dt" sz="half" idx="2"/>
          </p:nvPr>
        </p:nvSpPr>
        <p:spPr bwMode="auto">
          <a:xfrm>
            <a:off x="685800" y="6248400"/>
            <a:ext cx="19050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eaLnBrk="0" hangingPunct="0">
              <a:defRPr sz="1400">
                <a:solidFill>
                  <a:srgbClr val="FFFFFF"/>
                </a:solidFill>
              </a:defRPr>
            </a:lvl1pPr>
          </a:lstStyle>
          <a:p>
            <a:pPr>
              <a:defRPr/>
            </a:pPr>
            <a:endParaRPr lang="en-US"/>
          </a:p>
        </p:txBody>
      </p:sp>
      <p:sp>
        <p:nvSpPr>
          <p:cNvPr id="36869" name="Rectangle 5"/>
          <p:cNvSpPr>
            <a:spLocks noGrp="1" noChangeArrowheads="1"/>
          </p:cNvSpPr>
          <p:nvPr>
            <p:ph type="ftr" sz="quarter" idx="3"/>
          </p:nvPr>
        </p:nvSpPr>
        <p:spPr bwMode="auto">
          <a:xfrm>
            <a:off x="3124200" y="6248400"/>
            <a:ext cx="28956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eaLnBrk="0" hangingPunct="0">
              <a:defRPr sz="1400">
                <a:solidFill>
                  <a:srgbClr val="FFFFFF"/>
                </a:solidFill>
              </a:defRPr>
            </a:lvl1pPr>
          </a:lstStyle>
          <a:p>
            <a:pPr>
              <a:defRPr/>
            </a:pPr>
            <a:endParaRPr lang="en-US"/>
          </a:p>
        </p:txBody>
      </p:sp>
      <p:sp>
        <p:nvSpPr>
          <p:cNvPr id="36870" name="Rectangle 6"/>
          <p:cNvSpPr>
            <a:spLocks noGrp="1" noChangeArrowheads="1"/>
          </p:cNvSpPr>
          <p:nvPr>
            <p:ph type="sldNum" sz="quarter" idx="4"/>
          </p:nvPr>
        </p:nvSpPr>
        <p:spPr bwMode="auto">
          <a:xfrm>
            <a:off x="6553200" y="6248400"/>
            <a:ext cx="19050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r" eaLnBrk="0" hangingPunct="0">
              <a:defRPr sz="1400">
                <a:solidFill>
                  <a:srgbClr val="FFFFFF"/>
                </a:solidFill>
              </a:defRPr>
            </a:lvl1pPr>
          </a:lstStyle>
          <a:p>
            <a:pPr>
              <a:defRPr/>
            </a:pPr>
            <a:fld id="{D1676332-2FEB-0143-A8CC-7B37BF4AD214}" type="slidenum">
              <a:rPr lang="en-US"/>
              <a:pPr>
                <a:defRPr/>
              </a:pPr>
              <a:t>‹#›</a:t>
            </a:fld>
            <a:endParaRPr lang="en-US"/>
          </a:p>
        </p:txBody>
      </p:sp>
    </p:spTree>
    <p:extLst>
      <p:ext uri="{BB962C8B-B14F-4D97-AF65-F5344CB8AC3E}">
        <p14:creationId xmlns:p14="http://schemas.microsoft.com/office/powerpoint/2010/main" val="2376804732"/>
      </p:ext>
    </p:extLst>
  </p:cSld>
  <p:clrMap bg1="dk2" tx1="lt1" bg2="dk1" tx2="lt2" accent1="accent1" accent2="accent2" accent3="accent3" accent4="accent4" accent5="accent5" accent6="accent6" hlink="hlink" folHlink="folHlink"/>
  <p:sldLayoutIdLst>
    <p:sldLayoutId id="2147484233" r:id="rId1"/>
    <p:sldLayoutId id="2147484234" r:id="rId2"/>
    <p:sldLayoutId id="2147484235" r:id="rId3"/>
    <p:sldLayoutId id="2147484236" r:id="rId4"/>
    <p:sldLayoutId id="2147484237" r:id="rId5"/>
    <p:sldLayoutId id="2147484238" r:id="rId6"/>
    <p:sldLayoutId id="2147484239" r:id="rId7"/>
    <p:sldLayoutId id="2147484240" r:id="rId8"/>
    <p:sldLayoutId id="2147484241" r:id="rId9"/>
    <p:sldLayoutId id="2147484242" r:id="rId10"/>
    <p:sldLayoutId id="2147484243" r:id="rId11"/>
    <p:sldLayoutId id="2147484244" r:id="rId12"/>
  </p:sldLayoutIdLst>
  <p:txStyles>
    <p:title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26" charset="0"/>
          <a:ea typeface="ＭＳ Ｐゴシック" charset="0"/>
        </a:defRPr>
      </a:lvl6pPr>
      <a:lvl7pPr marL="914400" algn="ctr" rtl="0" fontAlgn="base">
        <a:spcBef>
          <a:spcPct val="0"/>
        </a:spcBef>
        <a:spcAft>
          <a:spcPct val="0"/>
        </a:spcAft>
        <a:defRPr sz="4400">
          <a:solidFill>
            <a:schemeClr val="tx2"/>
          </a:solidFill>
          <a:latin typeface="26" charset="0"/>
          <a:ea typeface="ＭＳ Ｐゴシック" charset="0"/>
        </a:defRPr>
      </a:lvl7pPr>
      <a:lvl8pPr marL="1371600" algn="ctr" rtl="0" fontAlgn="base">
        <a:spcBef>
          <a:spcPct val="0"/>
        </a:spcBef>
        <a:spcAft>
          <a:spcPct val="0"/>
        </a:spcAft>
        <a:defRPr sz="4400">
          <a:solidFill>
            <a:schemeClr val="tx2"/>
          </a:solidFill>
          <a:latin typeface="26" charset="0"/>
          <a:ea typeface="ＭＳ Ｐゴシック" charset="0"/>
        </a:defRPr>
      </a:lvl8pPr>
      <a:lvl9pPr marL="1828800" algn="ctr" rtl="0" fontAlgn="base">
        <a:spcBef>
          <a:spcPct val="0"/>
        </a:spcBef>
        <a:spcAft>
          <a:spcPct val="0"/>
        </a:spcAft>
        <a:defRPr sz="4400">
          <a:solidFill>
            <a:schemeClr val="tx2"/>
          </a:solidFill>
          <a:latin typeface="26" charset="0"/>
          <a:ea typeface="ＭＳ Ｐゴシック"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ＭＳ Ｐゴシック" charset="0"/>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1.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75778"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75779"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1684"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kumimoji="0" sz="1400" b="0">
                <a:solidFill>
                  <a:srgbClr val="000000"/>
                </a:solidFill>
                <a:latin typeface="Times New Roman"/>
                <a:ea typeface="+mn-ea"/>
                <a:cs typeface="+mn-cs"/>
              </a:defRPr>
            </a:lvl1pPr>
          </a:lstStyle>
          <a:p>
            <a:pPr>
              <a:defRPr/>
            </a:pPr>
            <a:endParaRPr lang="en-US"/>
          </a:p>
        </p:txBody>
      </p:sp>
      <p:sp>
        <p:nvSpPr>
          <p:cNvPr id="71685"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kumimoji="0" sz="1400" b="0">
                <a:solidFill>
                  <a:srgbClr val="000000"/>
                </a:solidFill>
                <a:latin typeface="Times New Roman"/>
                <a:ea typeface="+mn-ea"/>
                <a:cs typeface="+mn-cs"/>
              </a:defRPr>
            </a:lvl1pPr>
          </a:lstStyle>
          <a:p>
            <a:pPr>
              <a:defRPr/>
            </a:pPr>
            <a:endParaRPr lang="en-US"/>
          </a:p>
        </p:txBody>
      </p:sp>
      <p:sp>
        <p:nvSpPr>
          <p:cNvPr id="71686"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kumimoji="0" sz="1400" b="0">
                <a:solidFill>
                  <a:srgbClr val="000000"/>
                </a:solidFill>
                <a:latin typeface="Times New Roman" charset="0"/>
              </a:defRPr>
            </a:lvl1pPr>
          </a:lstStyle>
          <a:p>
            <a:pPr>
              <a:defRPr/>
            </a:pPr>
            <a:fld id="{A44C4530-8D25-7249-9946-C5C7DA6267EA}" type="slidenum">
              <a:rPr lang="en-US"/>
              <a:pPr>
                <a:defRPr/>
              </a:pPr>
              <a:t>‹#›</a:t>
            </a:fld>
            <a:endParaRPr lang="en-US"/>
          </a:p>
        </p:txBody>
      </p:sp>
    </p:spTree>
    <p:extLst>
      <p:ext uri="{BB962C8B-B14F-4D97-AF65-F5344CB8AC3E}">
        <p14:creationId xmlns:p14="http://schemas.microsoft.com/office/powerpoint/2010/main" val="1561088694"/>
      </p:ext>
    </p:extLst>
  </p:cSld>
  <p:clrMap bg1="lt1" tx1="dk1" bg2="lt2" tx2="dk2" accent1="accent1" accent2="accent2" accent3="accent3" accent4="accent4" accent5="accent5" accent6="accent6" hlink="hlink" folHlink="folHlink"/>
  <p:sldLayoutIdLst>
    <p:sldLayoutId id="2147484246" r:id="rId1"/>
    <p:sldLayoutId id="2147484247" r:id="rId2"/>
    <p:sldLayoutId id="2147484248" r:id="rId3"/>
    <p:sldLayoutId id="2147484249" r:id="rId4"/>
    <p:sldLayoutId id="2147484250" r:id="rId5"/>
    <p:sldLayoutId id="2147484251" r:id="rId6"/>
    <p:sldLayoutId id="2147484252" r:id="rId7"/>
    <p:sldLayoutId id="2147484253" r:id="rId8"/>
    <p:sldLayoutId id="2147484254" r:id="rId9"/>
    <p:sldLayoutId id="2147484255" r:id="rId10"/>
    <p:sldLayoutId id="2147484256" r:id="rId11"/>
  </p:sldLayoutIdLst>
  <p:transition spd="med">
    <p:randomBar dir="vert"/>
  </p:transition>
  <p:txStyles>
    <p:titleStyle>
      <a:lvl1pPr algn="ctr" rtl="0" eaLnBrk="0" fontAlgn="base" hangingPunct="0">
        <a:spcBef>
          <a:spcPct val="0"/>
        </a:spcBef>
        <a:spcAft>
          <a:spcPct val="0"/>
        </a:spcAft>
        <a:defRPr sz="4400">
          <a:solidFill>
            <a:srgbClr val="FFFFFF"/>
          </a:solidFill>
          <a:latin typeface="Arial"/>
          <a:ea typeface="ＭＳ Ｐゴシック" charset="-128"/>
          <a:cs typeface="Arial"/>
        </a:defRPr>
      </a:lvl1pPr>
      <a:lvl2pPr algn="ctr" rtl="0" eaLnBrk="0" fontAlgn="base" hangingPunct="0">
        <a:spcBef>
          <a:spcPct val="0"/>
        </a:spcBef>
        <a:spcAft>
          <a:spcPct val="0"/>
        </a:spcAft>
        <a:defRPr sz="4400">
          <a:solidFill>
            <a:srgbClr val="FFFFFF"/>
          </a:solidFill>
          <a:latin typeface="Arial" charset="0"/>
          <a:ea typeface="ＭＳ Ｐゴシック" charset="-128"/>
          <a:cs typeface="ＭＳ Ｐゴシック" charset="-128"/>
        </a:defRPr>
      </a:lvl2pPr>
      <a:lvl3pPr algn="ctr" rtl="0" eaLnBrk="0" fontAlgn="base" hangingPunct="0">
        <a:spcBef>
          <a:spcPct val="0"/>
        </a:spcBef>
        <a:spcAft>
          <a:spcPct val="0"/>
        </a:spcAft>
        <a:defRPr sz="4400">
          <a:solidFill>
            <a:srgbClr val="FFFFFF"/>
          </a:solidFill>
          <a:latin typeface="Arial" charset="0"/>
          <a:ea typeface="ＭＳ Ｐゴシック" charset="-128"/>
          <a:cs typeface="ＭＳ Ｐゴシック" charset="-128"/>
        </a:defRPr>
      </a:lvl3pPr>
      <a:lvl4pPr algn="ctr" rtl="0" eaLnBrk="0" fontAlgn="base" hangingPunct="0">
        <a:spcBef>
          <a:spcPct val="0"/>
        </a:spcBef>
        <a:spcAft>
          <a:spcPct val="0"/>
        </a:spcAft>
        <a:defRPr sz="4400">
          <a:solidFill>
            <a:srgbClr val="FFFFFF"/>
          </a:solidFill>
          <a:latin typeface="Arial" charset="0"/>
          <a:ea typeface="ＭＳ Ｐゴシック" charset="-128"/>
          <a:cs typeface="ＭＳ Ｐゴシック" charset="-128"/>
        </a:defRPr>
      </a:lvl4pPr>
      <a:lvl5pPr algn="ctr" rtl="0" eaLnBrk="0" fontAlgn="base" hangingPunct="0">
        <a:spcBef>
          <a:spcPct val="0"/>
        </a:spcBef>
        <a:spcAft>
          <a:spcPct val="0"/>
        </a:spcAft>
        <a:defRPr sz="4400">
          <a:solidFill>
            <a:srgbClr val="FFFFFF"/>
          </a:solidFill>
          <a:latin typeface="Arial"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rgbClr val="FFFFFF"/>
          </a:solidFill>
          <a:latin typeface="Arial"/>
          <a:ea typeface="ＭＳ Ｐゴシック" charset="-128"/>
          <a:cs typeface="Arial"/>
        </a:defRPr>
      </a:lvl1pPr>
      <a:lvl2pPr marL="742950" indent="-285750" algn="l" rtl="0" eaLnBrk="0" fontAlgn="base" hangingPunct="0">
        <a:spcBef>
          <a:spcPct val="20000"/>
        </a:spcBef>
        <a:spcAft>
          <a:spcPct val="0"/>
        </a:spcAft>
        <a:buChar char="–"/>
        <a:defRPr sz="2800">
          <a:solidFill>
            <a:srgbClr val="FFFFFF"/>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rgbClr val="FFFFFF"/>
          </a:solidFill>
          <a:latin typeface="Arial"/>
          <a:ea typeface="ＭＳ Ｐゴシック" pitchFamily="-112" charset="-128"/>
          <a:cs typeface="Arial"/>
        </a:defRPr>
      </a:lvl3pPr>
      <a:lvl4pPr marL="1600200" indent="-228600" algn="l" rtl="0" eaLnBrk="0" fontAlgn="base" hangingPunct="0">
        <a:spcBef>
          <a:spcPct val="20000"/>
        </a:spcBef>
        <a:spcAft>
          <a:spcPct val="0"/>
        </a:spcAft>
        <a:buChar char="–"/>
        <a:defRPr sz="2000">
          <a:solidFill>
            <a:srgbClr val="FFFFFF"/>
          </a:solidFill>
          <a:latin typeface="Arial"/>
          <a:ea typeface="ＭＳ Ｐゴシック" pitchFamily="-112" charset="-128"/>
          <a:cs typeface="Arial"/>
        </a:defRPr>
      </a:lvl4pPr>
      <a:lvl5pPr marL="2057400" indent="-228600" algn="l" rtl="0" eaLnBrk="0" fontAlgn="base" hangingPunct="0">
        <a:spcBef>
          <a:spcPct val="20000"/>
        </a:spcBef>
        <a:spcAft>
          <a:spcPct val="0"/>
        </a:spcAft>
        <a:buChar char="»"/>
        <a:defRPr sz="2000">
          <a:solidFill>
            <a:srgbClr val="FFFFFF"/>
          </a:solidFill>
          <a:latin typeface="Arial"/>
          <a:ea typeface="ＭＳ Ｐゴシック" pitchFamily="-112"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2.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11" charset="0"/>
                <a:ea typeface="+mn-ea"/>
                <a:cs typeface="+mn-cs"/>
              </a:defRPr>
            </a:lvl1pPr>
          </a:lstStyle>
          <a:p>
            <a:pPr defTabSz="914400" eaLnBrk="0" fontAlgn="base" hangingPunct="0">
              <a:spcBef>
                <a:spcPct val="0"/>
              </a:spcBef>
              <a:spcAft>
                <a:spcPct val="0"/>
              </a:spcAft>
              <a:defRPr/>
            </a:pPr>
            <a:endParaRPr lang="en-US">
              <a:solidFill>
                <a:srgbClr val="000000"/>
              </a:solidFill>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11" charset="0"/>
                <a:ea typeface="+mn-ea"/>
                <a:cs typeface="+mn-cs"/>
              </a:defRPr>
            </a:lvl1pPr>
          </a:lstStyle>
          <a:p>
            <a:pPr defTabSz="914400" eaLnBrk="0" fontAlgn="base" hangingPunct="0">
              <a:spcBef>
                <a:spcPct val="0"/>
              </a:spcBef>
              <a:spcAft>
                <a:spcPct val="0"/>
              </a:spcAft>
              <a:defRPr/>
            </a:pPr>
            <a:endParaRPr lang="en-US">
              <a:solidFill>
                <a:srgbClr val="000000"/>
              </a:solidFill>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Times New Roman" charset="0"/>
              </a:defRPr>
            </a:lvl1pPr>
          </a:lstStyle>
          <a:p>
            <a:pPr defTabSz="914400" eaLnBrk="0" fontAlgn="base" hangingPunct="0">
              <a:spcBef>
                <a:spcPct val="0"/>
              </a:spcBef>
              <a:spcAft>
                <a:spcPct val="0"/>
              </a:spcAft>
              <a:defRPr/>
            </a:pPr>
            <a:fld id="{CE3D52DD-2C4F-1144-A4F5-D0758CFF40FA}" type="slidenum">
              <a:rPr lang="en-US">
                <a:solidFill>
                  <a:srgbClr val="000000"/>
                </a:solidFill>
                <a:ea typeface="ＭＳ Ｐゴシック" charset="0"/>
                <a:cs typeface="ＭＳ Ｐゴシック" charset="0"/>
              </a:rPr>
              <a:pPr defTabSz="914400" eaLnBrk="0" fontAlgn="base" hangingPunct="0">
                <a:spcBef>
                  <a:spcPct val="0"/>
                </a:spcBef>
                <a:spcAft>
                  <a:spcPct val="0"/>
                </a:spcAft>
                <a:defRPr/>
              </a:pPr>
              <a:t>‹#›</a:t>
            </a:fld>
            <a:endParaRPr lang="en-US">
              <a:solidFill>
                <a:srgbClr val="000000"/>
              </a:solidFill>
              <a:ea typeface="ＭＳ Ｐゴシック" charset="0"/>
              <a:cs typeface="ＭＳ Ｐゴシック" charset="0"/>
            </a:endParaRPr>
          </a:p>
        </p:txBody>
      </p:sp>
    </p:spTree>
    <p:extLst>
      <p:ext uri="{BB962C8B-B14F-4D97-AF65-F5344CB8AC3E}">
        <p14:creationId xmlns:p14="http://schemas.microsoft.com/office/powerpoint/2010/main" val="1986670383"/>
      </p:ext>
    </p:extLst>
  </p:cSld>
  <p:clrMap bg1="lt1" tx1="dk1" bg2="lt2" tx2="dk2" accent1="accent1" accent2="accent2" accent3="accent3" accent4="accent4" accent5="accent5" accent6="accent6" hlink="hlink" folHlink="folHlink"/>
  <p:sldLayoutIdLst>
    <p:sldLayoutId id="2147484258" r:id="rId1"/>
    <p:sldLayoutId id="2147484259" r:id="rId2"/>
    <p:sldLayoutId id="2147484260" r:id="rId3"/>
    <p:sldLayoutId id="2147484261" r:id="rId4"/>
    <p:sldLayoutId id="2147484262" r:id="rId5"/>
    <p:sldLayoutId id="2147484263" r:id="rId6"/>
    <p:sldLayoutId id="2147484264" r:id="rId7"/>
    <p:sldLayoutId id="2147484265" r:id="rId8"/>
    <p:sldLayoutId id="2147484266" r:id="rId9"/>
    <p:sldLayoutId id="2147484267" r:id="rId10"/>
    <p:sldLayoutId id="2147484268" r:id="rId11"/>
    <p:sldLayoutId id="2147484269" r:id="rId12"/>
    <p:sldLayoutId id="2147484270" r:id="rId13"/>
  </p:sldLayoutIdLst>
  <p:hf sldNum="0" hdr="0" ftr="0" dt="0"/>
  <p:txStyles>
    <p:title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ＭＳ Ｐゴシック" pitchFamily="-108" charset="-128"/>
          <a:cs typeface="Arial"/>
        </a:defRPr>
      </a:lvl1pPr>
      <a:lvl2pPr marL="742950" indent="-285750" algn="l" rtl="0" eaLnBrk="0" fontAlgn="base" hangingPunct="0">
        <a:spcBef>
          <a:spcPct val="20000"/>
        </a:spcBef>
        <a:spcAft>
          <a:spcPct val="0"/>
        </a:spcAft>
        <a:buChar char="–"/>
        <a:defRPr sz="2800">
          <a:solidFill>
            <a:schemeClr val="bg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3.xml><?xml version="1.0" encoding="utf-8"?>
<p:sldMaster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sp>
        <p:nvSpPr>
          <p:cNvPr id="37890" name="Rectangle 1"/>
          <p:cNvSpPr>
            <a:spLocks noGrp="1" noChangeArrowheads="1"/>
          </p:cNvSpPr>
          <p:nvPr>
            <p:ph type="title"/>
          </p:nvPr>
        </p:nvSpPr>
        <p:spPr bwMode="auto">
          <a:xfrm>
            <a:off x="685800" y="609600"/>
            <a:ext cx="7770813" cy="11414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 uri="{FAA26D3D-D897-4be2-8F04-BA451C77F1D7}">
              <ma14:placeholderFlag xmlns="" xmlns:ma14="http://schemas.microsoft.com/office/mac/drawingml/2011/main" val="1"/>
            </a:ext>
          </a:extLst>
        </p:spPr>
        <p:txBody>
          <a:bodyPr vert="horz" wrap="square" lIns="90000" tIns="46800" rIns="90000" bIns="46800" numCol="1" anchor="ctr" anchorCtr="0" compatLnSpc="1">
            <a:prstTxWarp prst="textNoShape">
              <a:avLst/>
            </a:prstTxWarp>
          </a:bodyPr>
          <a:lstStyle/>
          <a:p>
            <a:pPr lvl="0"/>
            <a:r>
              <a:rPr lang="en-GB"/>
              <a:t>Click to edit the title text format</a:t>
            </a:r>
          </a:p>
        </p:txBody>
      </p:sp>
      <p:sp>
        <p:nvSpPr>
          <p:cNvPr id="37891" name="Rectangle 2"/>
          <p:cNvSpPr>
            <a:spLocks noGrp="1" noChangeArrowheads="1"/>
          </p:cNvSpPr>
          <p:nvPr>
            <p:ph type="body" idx="1"/>
          </p:nvPr>
        </p:nvSpPr>
        <p:spPr bwMode="auto">
          <a:xfrm>
            <a:off x="685800" y="1981200"/>
            <a:ext cx="7770813" cy="41132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 uri="{FAA26D3D-D897-4be2-8F04-BA451C77F1D7}">
              <ma14:placeholderFlag xmlns="" xmlns:ma14="http://schemas.microsoft.com/office/mac/drawingml/2011/main" val="1"/>
            </a:ext>
          </a:extLst>
        </p:spPr>
        <p:txBody>
          <a:bodyPr vert="horz" wrap="square" lIns="90000" tIns="46800" rIns="90000" bIns="46800" numCol="1" anchor="t" anchorCtr="0" compatLnSpc="1">
            <a:prstTxWarp prst="textNoShape">
              <a:avLst/>
            </a:prstTxWarp>
          </a:bodyPr>
          <a:lstStyle/>
          <a:p>
            <a:pPr lvl="0"/>
            <a:r>
              <a:rPr lang="en-GB"/>
              <a:t>Click to edit the outline text format</a:t>
            </a:r>
          </a:p>
          <a:p>
            <a:pPr lvl="1"/>
            <a:r>
              <a:rPr lang="en-GB"/>
              <a:t>Second Outline Level</a:t>
            </a:r>
          </a:p>
          <a:p>
            <a:pPr lvl="2"/>
            <a:r>
              <a:rPr lang="en-GB"/>
              <a:t>Third Outline Level</a:t>
            </a:r>
          </a:p>
          <a:p>
            <a:pPr lvl="3"/>
            <a:r>
              <a:rPr lang="en-GB"/>
              <a:t>Fourth Outline Level</a:t>
            </a:r>
          </a:p>
          <a:p>
            <a:pPr lvl="4"/>
            <a:r>
              <a:rPr lang="en-GB"/>
              <a:t>Fifth Outline Level</a:t>
            </a:r>
          </a:p>
          <a:p>
            <a:pPr lvl="4"/>
            <a:r>
              <a:rPr lang="en-GB"/>
              <a:t>Sixth Outline Level</a:t>
            </a:r>
          </a:p>
          <a:p>
            <a:pPr lvl="4"/>
            <a:r>
              <a:rPr lang="en-GB"/>
              <a:t>Seventh Outline Level</a:t>
            </a:r>
          </a:p>
          <a:p>
            <a:pPr lvl="4"/>
            <a:r>
              <a:rPr lang="en-GB"/>
              <a:t>Eighth Outline Level</a:t>
            </a:r>
          </a:p>
          <a:p>
            <a:pPr lvl="4"/>
            <a:r>
              <a:rPr lang="en-GB"/>
              <a:t>Ninth Outline Level</a:t>
            </a:r>
          </a:p>
        </p:txBody>
      </p:sp>
      <p:sp>
        <p:nvSpPr>
          <p:cNvPr id="37892" name="Text Box 3"/>
          <p:cNvSpPr txBox="1">
            <a:spLocks noChangeArrowheads="1"/>
          </p:cNvSpPr>
          <p:nvPr/>
        </p:nvSpPr>
        <p:spPr bwMode="auto">
          <a:xfrm>
            <a:off x="685800" y="6248400"/>
            <a:ext cx="1905000" cy="4603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anchor="ctr"/>
          <a:lstStyle>
            <a:lvl1pPr eaLnBrk="0" hangingPunct="0">
              <a:defRPr sz="2400">
                <a:solidFill>
                  <a:schemeClr val="bg1"/>
                </a:solidFill>
                <a:latin typeface="Arial" charset="0"/>
                <a:ea typeface="ＭＳ Ｐゴシック" charset="0"/>
                <a:cs typeface="ＭＳ Ｐゴシック" charset="0"/>
              </a:defRPr>
            </a:lvl1pPr>
            <a:lvl2pPr marL="742950" indent="-285750" eaLnBrk="0" hangingPunct="0">
              <a:defRPr sz="2400">
                <a:solidFill>
                  <a:schemeClr val="bg1"/>
                </a:solidFill>
                <a:latin typeface="Arial" charset="0"/>
                <a:ea typeface="ＭＳ Ｐゴシック" charset="0"/>
              </a:defRPr>
            </a:lvl2pPr>
            <a:lvl3pPr marL="1143000" indent="-228600" eaLnBrk="0" hangingPunct="0">
              <a:defRPr sz="2400">
                <a:solidFill>
                  <a:schemeClr val="bg1"/>
                </a:solidFill>
                <a:latin typeface="Arial" charset="0"/>
                <a:ea typeface="ＭＳ Ｐゴシック" charset="0"/>
              </a:defRPr>
            </a:lvl3pPr>
            <a:lvl4pPr marL="1600200" indent="-228600" eaLnBrk="0" hangingPunct="0">
              <a:defRPr sz="2400">
                <a:solidFill>
                  <a:schemeClr val="bg1"/>
                </a:solidFill>
                <a:latin typeface="Arial" charset="0"/>
                <a:ea typeface="ＭＳ Ｐゴシック" charset="0"/>
              </a:defRPr>
            </a:lvl4pPr>
            <a:lvl5pPr marL="2057400" indent="-228600" eaLnBrk="0" hangingPunct="0">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0"/>
              </a:defRPr>
            </a:lvl9pPr>
          </a:lstStyle>
          <a:p>
            <a:pPr defTabSz="449263" eaLnBrk="1" fontAlgn="base" hangingPunct="1">
              <a:lnSpc>
                <a:spcPct val="93000"/>
              </a:lnSpc>
              <a:spcBef>
                <a:spcPct val="0"/>
              </a:spcBef>
              <a:spcAft>
                <a:spcPct val="0"/>
              </a:spcAft>
              <a:buClr>
                <a:srgbClr val="FFFFFF"/>
              </a:buClr>
              <a:buSzPct val="100000"/>
              <a:buFont typeface="Arial" charset="0"/>
              <a:buNone/>
              <a:defRPr/>
            </a:pPr>
            <a:endParaRPr lang="en-US">
              <a:solidFill>
                <a:srgbClr val="FFFFFF"/>
              </a:solidFill>
              <a:cs typeface="Geneva" charset="0"/>
            </a:endParaRPr>
          </a:p>
        </p:txBody>
      </p:sp>
      <p:sp>
        <p:nvSpPr>
          <p:cNvPr id="37893" name="Text Box 4"/>
          <p:cNvSpPr txBox="1">
            <a:spLocks noChangeArrowheads="1"/>
          </p:cNvSpPr>
          <p:nvPr/>
        </p:nvSpPr>
        <p:spPr bwMode="auto">
          <a:xfrm>
            <a:off x="3124200" y="6248400"/>
            <a:ext cx="2895600" cy="4603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anchor="ctr"/>
          <a:lstStyle>
            <a:lvl1pPr eaLnBrk="0" hangingPunct="0">
              <a:defRPr sz="2400">
                <a:solidFill>
                  <a:schemeClr val="bg1"/>
                </a:solidFill>
                <a:latin typeface="Arial" charset="0"/>
                <a:ea typeface="ＭＳ Ｐゴシック" charset="0"/>
                <a:cs typeface="ＭＳ Ｐゴシック" charset="0"/>
              </a:defRPr>
            </a:lvl1pPr>
            <a:lvl2pPr marL="742950" indent="-285750" eaLnBrk="0" hangingPunct="0">
              <a:defRPr sz="2400">
                <a:solidFill>
                  <a:schemeClr val="bg1"/>
                </a:solidFill>
                <a:latin typeface="Arial" charset="0"/>
                <a:ea typeface="ＭＳ Ｐゴシック" charset="0"/>
              </a:defRPr>
            </a:lvl2pPr>
            <a:lvl3pPr marL="1143000" indent="-228600" eaLnBrk="0" hangingPunct="0">
              <a:defRPr sz="2400">
                <a:solidFill>
                  <a:schemeClr val="bg1"/>
                </a:solidFill>
                <a:latin typeface="Arial" charset="0"/>
                <a:ea typeface="ＭＳ Ｐゴシック" charset="0"/>
              </a:defRPr>
            </a:lvl3pPr>
            <a:lvl4pPr marL="1600200" indent="-228600" eaLnBrk="0" hangingPunct="0">
              <a:defRPr sz="2400">
                <a:solidFill>
                  <a:schemeClr val="bg1"/>
                </a:solidFill>
                <a:latin typeface="Arial" charset="0"/>
                <a:ea typeface="ＭＳ Ｐゴシック" charset="0"/>
              </a:defRPr>
            </a:lvl4pPr>
            <a:lvl5pPr marL="2057400" indent="-228600" eaLnBrk="0" hangingPunct="0">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0"/>
              </a:defRPr>
            </a:lvl9pPr>
          </a:lstStyle>
          <a:p>
            <a:pPr defTabSz="449263" eaLnBrk="1" fontAlgn="base" hangingPunct="1">
              <a:lnSpc>
                <a:spcPct val="93000"/>
              </a:lnSpc>
              <a:spcBef>
                <a:spcPct val="0"/>
              </a:spcBef>
              <a:spcAft>
                <a:spcPct val="0"/>
              </a:spcAft>
              <a:buClr>
                <a:srgbClr val="FFFFFF"/>
              </a:buClr>
              <a:buSzPct val="100000"/>
              <a:buFont typeface="Arial" charset="0"/>
              <a:buNone/>
              <a:defRPr/>
            </a:pPr>
            <a:endParaRPr lang="en-US">
              <a:solidFill>
                <a:srgbClr val="FFFFFF"/>
              </a:solidFill>
              <a:cs typeface="Geneva" charset="0"/>
            </a:endParaRPr>
          </a:p>
        </p:txBody>
      </p:sp>
      <p:sp>
        <p:nvSpPr>
          <p:cNvPr id="4101" name="Rectangle 5"/>
          <p:cNvSpPr>
            <a:spLocks noGrp="1" noChangeArrowheads="1"/>
          </p:cNvSpPr>
          <p:nvPr>
            <p:ph type="sldNum"/>
          </p:nvPr>
        </p:nvSpPr>
        <p:spPr bwMode="auto">
          <a:xfrm>
            <a:off x="6553200" y="6248400"/>
            <a:ext cx="1903413" cy="455613"/>
          </a:xfrm>
          <a:prstGeom prst="rect">
            <a:avLst/>
          </a:prstGeom>
          <a:noFill/>
          <a:ln w="9525">
            <a:noFill/>
            <a:round/>
            <a:headEnd/>
            <a:tailEnd/>
          </a:ln>
          <a:effectLst/>
        </p:spPr>
        <p:txBody>
          <a:bodyPr vert="horz" wrap="square" lIns="90000" tIns="46800" rIns="90000" bIns="46800" numCol="1" anchor="t" anchorCtr="0" compatLnSpc="1">
            <a:prstTxWarp prst="textNoShape">
              <a:avLst/>
            </a:prstTxWarp>
          </a:bodyPr>
          <a:lstStyle>
            <a:lvl1pPr algn="r">
              <a:buClr>
                <a:srgbClr val="000000"/>
              </a:buClr>
              <a:buSzPct val="100000"/>
              <a:buFont typeface="Times New Roman" charset="0"/>
              <a:buNone/>
              <a:defRPr sz="1400">
                <a:solidFill>
                  <a:srgbClr val="000000"/>
                </a:solidFill>
                <a:latin typeface="Times New Roman" charset="0"/>
              </a:defRPr>
            </a:lvl1pPr>
          </a:lstStyle>
          <a:p>
            <a:pPr defTabSz="449263" fontAlgn="base">
              <a:spcBef>
                <a:spcPct val="0"/>
              </a:spcBef>
              <a:spcAft>
                <a:spcPct val="0"/>
              </a:spcAft>
              <a:defRPr/>
            </a:pPr>
            <a:fld id="{A5BF60FE-81BF-7E49-9546-FCFC7EE29D3A}" type="slidenum">
              <a:rPr lang="en-GB">
                <a:ea typeface="ＭＳ Ｐゴシック" charset="0"/>
                <a:cs typeface="ＭＳ Ｐゴシック" charset="0"/>
              </a:rPr>
              <a:pPr defTabSz="449263" fontAlgn="base">
                <a:spcBef>
                  <a:spcPct val="0"/>
                </a:spcBef>
                <a:spcAft>
                  <a:spcPct val="0"/>
                </a:spcAft>
                <a:defRPr/>
              </a:pPr>
              <a:t>‹#›</a:t>
            </a:fld>
            <a:endParaRPr lang="en-GB">
              <a:ea typeface="ＭＳ Ｐゴシック" charset="0"/>
              <a:cs typeface="ＭＳ Ｐゴシック" charset="0"/>
            </a:endParaRPr>
          </a:p>
        </p:txBody>
      </p:sp>
    </p:spTree>
    <p:extLst>
      <p:ext uri="{BB962C8B-B14F-4D97-AF65-F5344CB8AC3E}">
        <p14:creationId xmlns:p14="http://schemas.microsoft.com/office/powerpoint/2010/main" val="955176426"/>
      </p:ext>
    </p:extLst>
  </p:cSld>
  <p:clrMap bg1="lt1" tx1="dk1" bg2="lt2" tx2="dk2" accent1="accent1" accent2="accent2" accent3="accent3" accent4="accent4" accent5="accent5" accent6="accent6" hlink="hlink" folHlink="folHlink"/>
  <p:sldLayoutIdLst>
    <p:sldLayoutId id="2147484272" r:id="rId1"/>
    <p:sldLayoutId id="2147484273" r:id="rId2"/>
    <p:sldLayoutId id="2147484274" r:id="rId3"/>
    <p:sldLayoutId id="2147484275" r:id="rId4"/>
    <p:sldLayoutId id="2147484276" r:id="rId5"/>
    <p:sldLayoutId id="2147484277" r:id="rId6"/>
    <p:sldLayoutId id="2147484278" r:id="rId7"/>
    <p:sldLayoutId id="2147484279" r:id="rId8"/>
    <p:sldLayoutId id="2147484280" r:id="rId9"/>
    <p:sldLayoutId id="2147484281" r:id="rId10"/>
    <p:sldLayoutId id="2147484282" r:id="rId11"/>
  </p:sldLayoutIdLst>
  <p:transition/>
  <p:txStyles>
    <p:titleStyle>
      <a:lvl1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a:ea typeface="ＭＳ Ｐゴシック" charset="0"/>
          <a:cs typeface="Arial"/>
        </a:defRPr>
      </a:lvl1pPr>
      <a:lvl2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2pPr>
      <a:lvl3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3pPr>
      <a:lvl4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4pPr>
      <a:lvl5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5pPr>
      <a:lvl6pPr marL="4572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6pPr>
      <a:lvl7pPr marL="9144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7pPr>
      <a:lvl8pPr marL="13716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8pPr>
      <a:lvl9pPr marL="18288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9pPr>
    </p:titleStyle>
    <p:bodyStyle>
      <a:lvl1pPr marL="341313" indent="-341313" algn="l" defTabSz="449263" rtl="0" eaLnBrk="0" fontAlgn="base" hangingPunct="0">
        <a:lnSpc>
          <a:spcPct val="95000"/>
        </a:lnSpc>
        <a:spcBef>
          <a:spcPts val="800"/>
        </a:spcBef>
        <a:spcAft>
          <a:spcPct val="0"/>
        </a:spcAft>
        <a:buClr>
          <a:srgbClr val="000000"/>
        </a:buClr>
        <a:buSzPct val="100000"/>
        <a:buFont typeface="Times New Roman" charset="0"/>
        <a:buChar char="•"/>
        <a:defRPr sz="3200">
          <a:solidFill>
            <a:srgbClr val="FFFFFF"/>
          </a:solidFill>
          <a:latin typeface="Arial"/>
          <a:ea typeface="ＭＳ Ｐゴシック" charset="0"/>
          <a:cs typeface="Arial"/>
        </a:defRPr>
      </a:lvl1pPr>
      <a:lvl2pPr marL="741363" indent="-284163" algn="l" defTabSz="449263" rtl="0" eaLnBrk="0" fontAlgn="base" hangingPunct="0">
        <a:lnSpc>
          <a:spcPct val="95000"/>
        </a:lnSpc>
        <a:spcBef>
          <a:spcPts val="700"/>
        </a:spcBef>
        <a:spcAft>
          <a:spcPct val="0"/>
        </a:spcAft>
        <a:buClr>
          <a:srgbClr val="000000"/>
        </a:buClr>
        <a:buSzPct val="100000"/>
        <a:buFont typeface="Times New Roman" charset="0"/>
        <a:buChar char="–"/>
        <a:defRPr sz="2800">
          <a:solidFill>
            <a:srgbClr val="FFFFFF"/>
          </a:solidFill>
          <a:latin typeface="Arial"/>
          <a:ea typeface="+mn-ea"/>
          <a:cs typeface="Arial"/>
        </a:defRPr>
      </a:lvl2pPr>
      <a:lvl3pPr marL="1143000" indent="-228600" algn="l" defTabSz="449263" rtl="0" eaLnBrk="0" fontAlgn="base" hangingPunct="0">
        <a:lnSpc>
          <a:spcPct val="95000"/>
        </a:lnSpc>
        <a:spcBef>
          <a:spcPts val="600"/>
        </a:spcBef>
        <a:spcAft>
          <a:spcPct val="0"/>
        </a:spcAft>
        <a:buClr>
          <a:srgbClr val="000000"/>
        </a:buClr>
        <a:buSzPct val="100000"/>
        <a:buFont typeface="Times New Roman" charset="0"/>
        <a:buChar char="•"/>
        <a:defRPr sz="2400">
          <a:solidFill>
            <a:srgbClr val="FFFFFF"/>
          </a:solidFill>
          <a:latin typeface="Arial"/>
          <a:ea typeface="+mn-ea"/>
          <a:cs typeface="Arial"/>
        </a:defRPr>
      </a:lvl3pPr>
      <a:lvl4pPr marL="1600200" indent="-228600" algn="l" defTabSz="449263" rtl="0" eaLnBrk="0" fontAlgn="base" hangingPunct="0">
        <a:lnSpc>
          <a:spcPct val="95000"/>
        </a:lnSpc>
        <a:spcBef>
          <a:spcPts val="500"/>
        </a:spcBef>
        <a:spcAft>
          <a:spcPct val="0"/>
        </a:spcAft>
        <a:buClr>
          <a:srgbClr val="000000"/>
        </a:buClr>
        <a:buSzPct val="100000"/>
        <a:buFont typeface="Times New Roman" charset="0"/>
        <a:buChar char="–"/>
        <a:defRPr sz="2000">
          <a:solidFill>
            <a:srgbClr val="FFFFFF"/>
          </a:solidFill>
          <a:latin typeface="Arial"/>
          <a:ea typeface="+mn-ea"/>
          <a:cs typeface="Arial"/>
        </a:defRPr>
      </a:lvl4pPr>
      <a:lvl5pPr marL="2057400" indent="-228600" algn="l" defTabSz="449263" rtl="0" eaLnBrk="0" fontAlgn="base" hangingPunct="0">
        <a:lnSpc>
          <a:spcPct val="95000"/>
        </a:lnSpc>
        <a:spcBef>
          <a:spcPts val="500"/>
        </a:spcBef>
        <a:spcAft>
          <a:spcPct val="0"/>
        </a:spcAft>
        <a:buClr>
          <a:srgbClr val="000000"/>
        </a:buClr>
        <a:buSzPct val="100000"/>
        <a:buFont typeface="Times New Roman" charset="0"/>
        <a:buChar char="»"/>
        <a:defRPr sz="2000">
          <a:solidFill>
            <a:srgbClr val="FFFFFF"/>
          </a:solidFill>
          <a:latin typeface="Arial"/>
          <a:ea typeface="+mn-ea"/>
          <a:cs typeface="Arial"/>
        </a:defRPr>
      </a:lvl5pPr>
      <a:lvl6pPr marL="25146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cs typeface="+mn-cs"/>
        </a:defRPr>
      </a:lvl6pPr>
      <a:lvl7pPr marL="29718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cs typeface="+mn-cs"/>
        </a:defRPr>
      </a:lvl7pPr>
      <a:lvl8pPr marL="34290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cs typeface="+mn-cs"/>
        </a:defRPr>
      </a:lvl8pPr>
      <a:lvl9pPr marL="38862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29698" name="Group 2"/>
          <p:cNvGrpSpPr>
            <a:grpSpLocks/>
          </p:cNvGrpSpPr>
          <p:nvPr/>
        </p:nvGrpSpPr>
        <p:grpSpPr bwMode="auto">
          <a:xfrm>
            <a:off x="0" y="3902075"/>
            <a:ext cx="3400425" cy="2949575"/>
            <a:chOff x="0" y="2458"/>
            <a:chExt cx="2142" cy="1858"/>
          </a:xfrm>
        </p:grpSpPr>
        <p:sp>
          <p:nvSpPr>
            <p:cNvPr id="329731" name="Freeform 3"/>
            <p:cNvSpPr>
              <a:spLocks/>
            </p:cNvSpPr>
            <p:nvPr/>
          </p:nvSpPr>
          <p:spPr bwMode="ltGray">
            <a:xfrm>
              <a:off x="0" y="2508"/>
              <a:ext cx="2142" cy="1804"/>
            </a:xfrm>
            <a:custGeom>
              <a:avLst/>
              <a:gdLst/>
              <a:ahLst/>
              <a:cxnLst>
                <a:cxn ang="0">
                  <a:pos x="329" y="66"/>
                </a:cxn>
                <a:cxn ang="0">
                  <a:pos x="161" y="30"/>
                </a:cxn>
                <a:cxn ang="0">
                  <a:pos x="0" y="0"/>
                </a:cxn>
                <a:cxn ang="0">
                  <a:pos x="0" y="12"/>
                </a:cxn>
                <a:cxn ang="0">
                  <a:pos x="161" y="42"/>
                </a:cxn>
                <a:cxn ang="0">
                  <a:pos x="323" y="78"/>
                </a:cxn>
                <a:cxn ang="0">
                  <a:pos x="556" y="150"/>
                </a:cxn>
                <a:cxn ang="0">
                  <a:pos x="777" y="245"/>
                </a:cxn>
                <a:cxn ang="0">
                  <a:pos x="993" y="365"/>
                </a:cxn>
                <a:cxn ang="0">
                  <a:pos x="1196" y="503"/>
                </a:cxn>
                <a:cxn ang="0">
                  <a:pos x="1381" y="653"/>
                </a:cxn>
                <a:cxn ang="0">
                  <a:pos x="1555" y="827"/>
                </a:cxn>
                <a:cxn ang="0">
                  <a:pos x="1710" y="1019"/>
                </a:cxn>
                <a:cxn ang="0">
                  <a:pos x="1854" y="1229"/>
                </a:cxn>
                <a:cxn ang="0">
                  <a:pos x="1937" y="1366"/>
                </a:cxn>
                <a:cxn ang="0">
                  <a:pos x="2009" y="1510"/>
                </a:cxn>
                <a:cxn ang="0">
                  <a:pos x="2069" y="1654"/>
                </a:cxn>
                <a:cxn ang="0">
                  <a:pos x="2123" y="1804"/>
                </a:cxn>
                <a:cxn ang="0">
                  <a:pos x="2135" y="1804"/>
                </a:cxn>
                <a:cxn ang="0">
                  <a:pos x="2081" y="1654"/>
                </a:cxn>
                <a:cxn ang="0">
                  <a:pos x="2021" y="1510"/>
                </a:cxn>
                <a:cxn ang="0">
                  <a:pos x="1949" y="1366"/>
                </a:cxn>
                <a:cxn ang="0">
                  <a:pos x="1866" y="1223"/>
                </a:cxn>
                <a:cxn ang="0">
                  <a:pos x="1722" y="1013"/>
                </a:cxn>
                <a:cxn ang="0">
                  <a:pos x="1561" y="821"/>
                </a:cxn>
                <a:cxn ang="0">
                  <a:pos x="1387" y="647"/>
                </a:cxn>
                <a:cxn ang="0">
                  <a:pos x="1202" y="491"/>
                </a:cxn>
                <a:cxn ang="0">
                  <a:pos x="999" y="353"/>
                </a:cxn>
                <a:cxn ang="0">
                  <a:pos x="783" y="239"/>
                </a:cxn>
                <a:cxn ang="0">
                  <a:pos x="562" y="138"/>
                </a:cxn>
                <a:cxn ang="0">
                  <a:pos x="329" y="66"/>
                </a:cxn>
                <a:cxn ang="0">
                  <a:pos x="329" y="66"/>
                </a:cxn>
              </a:cxnLst>
              <a:rect l="0" t="0" r="r" b="b"/>
              <a:pathLst>
                <a:path w="2135" h="1804">
                  <a:moveTo>
                    <a:pt x="329" y="66"/>
                  </a:moveTo>
                  <a:lnTo>
                    <a:pt x="161" y="30"/>
                  </a:lnTo>
                  <a:lnTo>
                    <a:pt x="0" y="0"/>
                  </a:lnTo>
                  <a:lnTo>
                    <a:pt x="0" y="12"/>
                  </a:lnTo>
                  <a:lnTo>
                    <a:pt x="161" y="42"/>
                  </a:lnTo>
                  <a:lnTo>
                    <a:pt x="323" y="78"/>
                  </a:lnTo>
                  <a:lnTo>
                    <a:pt x="556" y="150"/>
                  </a:lnTo>
                  <a:lnTo>
                    <a:pt x="777" y="245"/>
                  </a:lnTo>
                  <a:lnTo>
                    <a:pt x="993" y="365"/>
                  </a:lnTo>
                  <a:lnTo>
                    <a:pt x="1196" y="503"/>
                  </a:lnTo>
                  <a:lnTo>
                    <a:pt x="1381" y="653"/>
                  </a:lnTo>
                  <a:lnTo>
                    <a:pt x="1555" y="827"/>
                  </a:lnTo>
                  <a:lnTo>
                    <a:pt x="1710" y="1019"/>
                  </a:lnTo>
                  <a:lnTo>
                    <a:pt x="1854" y="1229"/>
                  </a:lnTo>
                  <a:lnTo>
                    <a:pt x="1937" y="1366"/>
                  </a:lnTo>
                  <a:lnTo>
                    <a:pt x="2009" y="1510"/>
                  </a:lnTo>
                  <a:lnTo>
                    <a:pt x="2069" y="1654"/>
                  </a:lnTo>
                  <a:lnTo>
                    <a:pt x="2123" y="1804"/>
                  </a:lnTo>
                  <a:lnTo>
                    <a:pt x="2135" y="1804"/>
                  </a:lnTo>
                  <a:lnTo>
                    <a:pt x="2081" y="1654"/>
                  </a:lnTo>
                  <a:lnTo>
                    <a:pt x="2021" y="1510"/>
                  </a:lnTo>
                  <a:lnTo>
                    <a:pt x="1949" y="1366"/>
                  </a:lnTo>
                  <a:lnTo>
                    <a:pt x="1866" y="1223"/>
                  </a:lnTo>
                  <a:lnTo>
                    <a:pt x="1722" y="1013"/>
                  </a:lnTo>
                  <a:lnTo>
                    <a:pt x="1561" y="821"/>
                  </a:lnTo>
                  <a:lnTo>
                    <a:pt x="1387" y="647"/>
                  </a:lnTo>
                  <a:lnTo>
                    <a:pt x="1202" y="491"/>
                  </a:lnTo>
                  <a:lnTo>
                    <a:pt x="999" y="353"/>
                  </a:lnTo>
                  <a:lnTo>
                    <a:pt x="783" y="239"/>
                  </a:lnTo>
                  <a:lnTo>
                    <a:pt x="562" y="138"/>
                  </a:lnTo>
                  <a:lnTo>
                    <a:pt x="329" y="66"/>
                  </a:lnTo>
                  <a:lnTo>
                    <a:pt x="329" y="66"/>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a:defRPr/>
              </a:pPr>
              <a:endParaRPr lang="en-US">
                <a:solidFill>
                  <a:srgbClr val="FFFFFF"/>
                </a:solidFill>
                <a:latin typeface="Times New Roman" pitchFamily="-112" charset="0"/>
                <a:ea typeface="ＭＳ Ｐゴシック" charset="-128"/>
                <a:cs typeface="ＭＳ Ｐゴシック" charset="-128"/>
              </a:endParaRPr>
            </a:p>
          </p:txBody>
        </p:sp>
        <p:sp>
          <p:nvSpPr>
            <p:cNvPr id="329732" name="Freeform 4"/>
            <p:cNvSpPr>
              <a:spLocks/>
            </p:cNvSpPr>
            <p:nvPr/>
          </p:nvSpPr>
          <p:spPr bwMode="hidden">
            <a:xfrm>
              <a:off x="0" y="2458"/>
              <a:ext cx="1854" cy="1858"/>
            </a:xfrm>
            <a:custGeom>
              <a:avLst/>
              <a:gdLst/>
              <a:ahLst/>
              <a:cxnLst>
                <a:cxn ang="0">
                  <a:pos x="1854" y="1858"/>
                </a:cxn>
                <a:cxn ang="0">
                  <a:pos x="0" y="1858"/>
                </a:cxn>
                <a:cxn ang="0">
                  <a:pos x="0" y="0"/>
                </a:cxn>
                <a:cxn ang="0">
                  <a:pos x="1854" y="1858"/>
                </a:cxn>
                <a:cxn ang="0">
                  <a:pos x="1854" y="1858"/>
                </a:cxn>
              </a:cxnLst>
              <a:rect l="0" t="0" r="r" b="b"/>
              <a:pathLst>
                <a:path w="1854" h="1858">
                  <a:moveTo>
                    <a:pt x="1854" y="1858"/>
                  </a:moveTo>
                  <a:lnTo>
                    <a:pt x="0" y="1858"/>
                  </a:lnTo>
                  <a:lnTo>
                    <a:pt x="0" y="0"/>
                  </a:lnTo>
                  <a:lnTo>
                    <a:pt x="1854" y="1858"/>
                  </a:lnTo>
                  <a:lnTo>
                    <a:pt x="1854" y="1858"/>
                  </a:lnTo>
                  <a:close/>
                </a:path>
              </a:pathLst>
            </a:custGeom>
            <a:gradFill rotWithShape="0">
              <a:gsLst>
                <a:gs pos="0">
                  <a:schemeClr val="bg2"/>
                </a:gs>
                <a:gs pos="50000">
                  <a:schemeClr val="bg1"/>
                </a:gs>
                <a:gs pos="100000">
                  <a:schemeClr val="bg2"/>
                </a:gs>
              </a:gsLst>
              <a:lin ang="18900000" scaled="1"/>
            </a:gradFill>
            <a:ln w="9525">
              <a:noFill/>
              <a:round/>
              <a:headEnd/>
              <a:tailEnd/>
            </a:ln>
          </p:spPr>
          <p:txBody>
            <a:bodyPr/>
            <a:lstStyle/>
            <a:p>
              <a:pPr>
                <a:defRPr/>
              </a:pPr>
              <a:endParaRPr lang="en-US">
                <a:solidFill>
                  <a:srgbClr val="FFFFFF"/>
                </a:solidFill>
                <a:latin typeface="Times New Roman" pitchFamily="-112" charset="0"/>
                <a:ea typeface="ＭＳ Ｐゴシック" charset="-128"/>
                <a:cs typeface="ＭＳ Ｐゴシック" charset="-128"/>
              </a:endParaRPr>
            </a:p>
          </p:txBody>
        </p:sp>
        <p:sp>
          <p:nvSpPr>
            <p:cNvPr id="329733" name="Freeform 5"/>
            <p:cNvSpPr>
              <a:spLocks/>
            </p:cNvSpPr>
            <p:nvPr/>
          </p:nvSpPr>
          <p:spPr bwMode="ltGray">
            <a:xfrm>
              <a:off x="0" y="2735"/>
              <a:ext cx="1745" cy="1577"/>
            </a:xfrm>
            <a:custGeom>
              <a:avLst/>
              <a:gdLst/>
              <a:ahLst/>
              <a:cxnLst>
                <a:cxn ang="0">
                  <a:pos x="1640" y="1377"/>
                </a:cxn>
                <a:cxn ang="0">
                  <a:pos x="1692" y="1479"/>
                </a:cxn>
                <a:cxn ang="0">
                  <a:pos x="1732" y="1577"/>
                </a:cxn>
                <a:cxn ang="0">
                  <a:pos x="1745" y="1577"/>
                </a:cxn>
                <a:cxn ang="0">
                  <a:pos x="1703" y="1469"/>
                </a:cxn>
                <a:cxn ang="0">
                  <a:pos x="1649" y="1367"/>
                </a:cxn>
                <a:cxn ang="0">
                  <a:pos x="1535" y="1157"/>
                </a:cxn>
                <a:cxn ang="0">
                  <a:pos x="1395" y="951"/>
                </a:cxn>
                <a:cxn ang="0">
                  <a:pos x="1236" y="756"/>
                </a:cxn>
                <a:cxn ang="0">
                  <a:pos x="1061" y="582"/>
                </a:cxn>
                <a:cxn ang="0">
                  <a:pos x="876" y="426"/>
                </a:cxn>
                <a:cxn ang="0">
                  <a:pos x="672" y="294"/>
                </a:cxn>
                <a:cxn ang="0">
                  <a:pos x="455" y="174"/>
                </a:cxn>
                <a:cxn ang="0">
                  <a:pos x="234" y="78"/>
                </a:cxn>
                <a:cxn ang="0">
                  <a:pos x="0" y="0"/>
                </a:cxn>
                <a:cxn ang="0">
                  <a:pos x="0" y="12"/>
                </a:cxn>
                <a:cxn ang="0">
                  <a:pos x="222" y="89"/>
                </a:cxn>
                <a:cxn ang="0">
                  <a:pos x="446" y="185"/>
                </a:cxn>
                <a:cxn ang="0">
                  <a:pos x="662" y="305"/>
                </a:cxn>
                <a:cxn ang="0">
                  <a:pos x="866" y="437"/>
                </a:cxn>
                <a:cxn ang="0">
                  <a:pos x="1052" y="593"/>
                </a:cxn>
                <a:cxn ang="0">
                  <a:pos x="1226" y="767"/>
                </a:cxn>
                <a:cxn ang="0">
                  <a:pos x="1385" y="960"/>
                </a:cxn>
                <a:cxn ang="0">
                  <a:pos x="1526" y="1167"/>
                </a:cxn>
                <a:cxn ang="0">
                  <a:pos x="1640" y="1377"/>
                </a:cxn>
              </a:cxnLst>
              <a:rect l="0" t="0" r="r" b="b"/>
              <a:pathLst>
                <a:path w="1745" h="1577">
                  <a:moveTo>
                    <a:pt x="1640" y="1377"/>
                  </a:moveTo>
                  <a:lnTo>
                    <a:pt x="1692" y="1479"/>
                  </a:lnTo>
                  <a:lnTo>
                    <a:pt x="1732" y="1577"/>
                  </a:lnTo>
                  <a:lnTo>
                    <a:pt x="1745" y="1577"/>
                  </a:lnTo>
                  <a:lnTo>
                    <a:pt x="1703" y="1469"/>
                  </a:lnTo>
                  <a:lnTo>
                    <a:pt x="1649" y="1367"/>
                  </a:lnTo>
                  <a:lnTo>
                    <a:pt x="1535" y="1157"/>
                  </a:lnTo>
                  <a:lnTo>
                    <a:pt x="1395" y="951"/>
                  </a:lnTo>
                  <a:lnTo>
                    <a:pt x="1236" y="756"/>
                  </a:lnTo>
                  <a:lnTo>
                    <a:pt x="1061" y="582"/>
                  </a:lnTo>
                  <a:lnTo>
                    <a:pt x="876" y="426"/>
                  </a:lnTo>
                  <a:lnTo>
                    <a:pt x="672" y="294"/>
                  </a:lnTo>
                  <a:lnTo>
                    <a:pt x="455" y="174"/>
                  </a:lnTo>
                  <a:lnTo>
                    <a:pt x="234" y="78"/>
                  </a:lnTo>
                  <a:lnTo>
                    <a:pt x="0" y="0"/>
                  </a:lnTo>
                  <a:lnTo>
                    <a:pt x="0" y="12"/>
                  </a:lnTo>
                  <a:lnTo>
                    <a:pt x="222" y="89"/>
                  </a:lnTo>
                  <a:lnTo>
                    <a:pt x="446" y="185"/>
                  </a:lnTo>
                  <a:lnTo>
                    <a:pt x="662" y="305"/>
                  </a:lnTo>
                  <a:lnTo>
                    <a:pt x="866" y="437"/>
                  </a:lnTo>
                  <a:lnTo>
                    <a:pt x="1052" y="593"/>
                  </a:lnTo>
                  <a:lnTo>
                    <a:pt x="1226" y="767"/>
                  </a:lnTo>
                  <a:lnTo>
                    <a:pt x="1385" y="960"/>
                  </a:lnTo>
                  <a:lnTo>
                    <a:pt x="1526" y="1167"/>
                  </a:lnTo>
                  <a:lnTo>
                    <a:pt x="1640" y="1377"/>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a:defRPr/>
              </a:pPr>
              <a:endParaRPr lang="en-US">
                <a:solidFill>
                  <a:srgbClr val="FFFFFF"/>
                </a:solidFill>
                <a:latin typeface="Times New Roman" pitchFamily="-112" charset="0"/>
                <a:ea typeface="ＭＳ Ｐゴシック" charset="-128"/>
                <a:cs typeface="ＭＳ Ｐゴシック" charset="-128"/>
              </a:endParaRPr>
            </a:p>
          </p:txBody>
        </p:sp>
        <p:sp>
          <p:nvSpPr>
            <p:cNvPr id="329734" name="Freeform 6"/>
            <p:cNvSpPr>
              <a:spLocks/>
            </p:cNvSpPr>
            <p:nvPr/>
          </p:nvSpPr>
          <p:spPr bwMode="ltGray">
            <a:xfrm>
              <a:off x="0" y="2544"/>
              <a:ext cx="1745" cy="1768"/>
            </a:xfrm>
            <a:custGeom>
              <a:avLst/>
              <a:gdLst/>
              <a:ahLst/>
              <a:cxnLst>
                <a:cxn ang="0">
                  <a:pos x="0" y="0"/>
                </a:cxn>
                <a:cxn ang="0">
                  <a:pos x="0" y="12"/>
                </a:cxn>
                <a:cxn ang="0">
                  <a:pos x="210" y="88"/>
                </a:cxn>
                <a:cxn ang="0">
                  <a:pos x="426" y="190"/>
                </a:cxn>
                <a:cxn ang="0">
                  <a:pos x="630" y="304"/>
                </a:cxn>
                <a:cxn ang="0">
                  <a:pos x="818" y="442"/>
                </a:cxn>
                <a:cxn ang="0">
                  <a:pos x="998" y="592"/>
                </a:cxn>
                <a:cxn ang="0">
                  <a:pos x="1164" y="766"/>
                </a:cxn>
                <a:cxn ang="0">
                  <a:pos x="1310" y="942"/>
                </a:cxn>
                <a:cxn ang="0">
                  <a:pos x="1454" y="1146"/>
                </a:cxn>
                <a:cxn ang="0">
                  <a:pos x="1536" y="1298"/>
                </a:cxn>
                <a:cxn ang="0">
                  <a:pos x="1614" y="1456"/>
                </a:cxn>
                <a:cxn ang="0">
                  <a:pos x="1682" y="1616"/>
                </a:cxn>
                <a:cxn ang="0">
                  <a:pos x="1733" y="1768"/>
                </a:cxn>
                <a:cxn ang="0">
                  <a:pos x="1745" y="1768"/>
                </a:cxn>
                <a:cxn ang="0">
                  <a:pos x="1691" y="1606"/>
                </a:cxn>
                <a:cxn ang="0">
                  <a:pos x="1623" y="1445"/>
                </a:cxn>
                <a:cxn ang="0">
                  <a:pos x="1547" y="1288"/>
                </a:cxn>
                <a:cxn ang="0">
                  <a:pos x="1463" y="1136"/>
                </a:cxn>
                <a:cxn ang="0">
                  <a:pos x="1320" y="932"/>
                </a:cxn>
                <a:cxn ang="0">
                  <a:pos x="1173" y="755"/>
                </a:cxn>
                <a:cxn ang="0">
                  <a:pos x="1008" y="581"/>
                </a:cxn>
                <a:cxn ang="0">
                  <a:pos x="827" y="431"/>
                </a:cxn>
                <a:cxn ang="0">
                  <a:pos x="642" y="293"/>
                </a:cxn>
                <a:cxn ang="0">
                  <a:pos x="437" y="179"/>
                </a:cxn>
                <a:cxn ang="0">
                  <a:pos x="222" y="78"/>
                </a:cxn>
                <a:cxn ang="0">
                  <a:pos x="0" y="0"/>
                </a:cxn>
                <a:cxn ang="0">
                  <a:pos x="0" y="0"/>
                </a:cxn>
              </a:cxnLst>
              <a:rect l="0" t="0" r="r" b="b"/>
              <a:pathLst>
                <a:path w="1745" h="1768">
                  <a:moveTo>
                    <a:pt x="0" y="0"/>
                  </a:moveTo>
                  <a:lnTo>
                    <a:pt x="0" y="12"/>
                  </a:lnTo>
                  <a:lnTo>
                    <a:pt x="210" y="88"/>
                  </a:lnTo>
                  <a:lnTo>
                    <a:pt x="426" y="190"/>
                  </a:lnTo>
                  <a:lnTo>
                    <a:pt x="630" y="304"/>
                  </a:lnTo>
                  <a:lnTo>
                    <a:pt x="818" y="442"/>
                  </a:lnTo>
                  <a:lnTo>
                    <a:pt x="998" y="592"/>
                  </a:lnTo>
                  <a:lnTo>
                    <a:pt x="1164" y="766"/>
                  </a:lnTo>
                  <a:lnTo>
                    <a:pt x="1310" y="942"/>
                  </a:lnTo>
                  <a:lnTo>
                    <a:pt x="1454" y="1146"/>
                  </a:lnTo>
                  <a:lnTo>
                    <a:pt x="1536" y="1298"/>
                  </a:lnTo>
                  <a:lnTo>
                    <a:pt x="1614" y="1456"/>
                  </a:lnTo>
                  <a:lnTo>
                    <a:pt x="1682" y="1616"/>
                  </a:lnTo>
                  <a:lnTo>
                    <a:pt x="1733" y="1768"/>
                  </a:lnTo>
                  <a:lnTo>
                    <a:pt x="1745" y="1768"/>
                  </a:lnTo>
                  <a:lnTo>
                    <a:pt x="1691" y="1606"/>
                  </a:lnTo>
                  <a:lnTo>
                    <a:pt x="1623" y="1445"/>
                  </a:lnTo>
                  <a:lnTo>
                    <a:pt x="1547" y="1288"/>
                  </a:lnTo>
                  <a:lnTo>
                    <a:pt x="1463" y="1136"/>
                  </a:lnTo>
                  <a:lnTo>
                    <a:pt x="1320" y="932"/>
                  </a:lnTo>
                  <a:lnTo>
                    <a:pt x="1173" y="755"/>
                  </a:lnTo>
                  <a:lnTo>
                    <a:pt x="1008" y="581"/>
                  </a:lnTo>
                  <a:lnTo>
                    <a:pt x="827" y="431"/>
                  </a:lnTo>
                  <a:lnTo>
                    <a:pt x="642" y="293"/>
                  </a:lnTo>
                  <a:lnTo>
                    <a:pt x="437" y="179"/>
                  </a:lnTo>
                  <a:lnTo>
                    <a:pt x="222" y="78"/>
                  </a:lnTo>
                  <a:lnTo>
                    <a:pt x="0" y="0"/>
                  </a:lnTo>
                  <a:lnTo>
                    <a:pt x="0" y="0"/>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a:defRPr/>
              </a:pPr>
              <a:endParaRPr lang="en-US">
                <a:solidFill>
                  <a:srgbClr val="FFFFFF"/>
                </a:solidFill>
                <a:latin typeface="Times New Roman" pitchFamily="-112" charset="0"/>
                <a:ea typeface="ＭＳ Ｐゴシック" charset="-128"/>
                <a:cs typeface="ＭＳ Ｐゴシック" charset="-128"/>
              </a:endParaRPr>
            </a:p>
          </p:txBody>
        </p:sp>
        <p:sp>
          <p:nvSpPr>
            <p:cNvPr id="29708" name="Oval 7"/>
            <p:cNvSpPr>
              <a:spLocks noChangeArrowheads="1"/>
            </p:cNvSpPr>
            <p:nvPr/>
          </p:nvSpPr>
          <p:spPr bwMode="ltGray">
            <a:xfrm>
              <a:off x="209" y="2784"/>
              <a:ext cx="86" cy="86"/>
            </a:xfrm>
            <a:prstGeom prst="ellipse">
              <a:avLst/>
            </a:prstGeom>
            <a:gradFill rotWithShape="0">
              <a:gsLst>
                <a:gs pos="0">
                  <a:schemeClr val="bg2"/>
                </a:gs>
                <a:gs pos="100000">
                  <a:schemeClr val="bg1"/>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29709" name="Oval 8"/>
            <p:cNvSpPr>
              <a:spLocks noChangeArrowheads="1"/>
            </p:cNvSpPr>
            <p:nvPr/>
          </p:nvSpPr>
          <p:spPr bwMode="ltGray">
            <a:xfrm>
              <a:off x="1536" y="3884"/>
              <a:ext cx="92" cy="92"/>
            </a:xfrm>
            <a:prstGeom prst="ellipse">
              <a:avLst/>
            </a:prstGeom>
            <a:gradFill rotWithShape="0">
              <a:gsLst>
                <a:gs pos="0">
                  <a:schemeClr val="bg2"/>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29710" name="Oval 9"/>
            <p:cNvSpPr>
              <a:spLocks noChangeArrowheads="1"/>
            </p:cNvSpPr>
            <p:nvPr/>
          </p:nvSpPr>
          <p:spPr bwMode="ltGray">
            <a:xfrm>
              <a:off x="791" y="2723"/>
              <a:ext cx="121" cy="121"/>
            </a:xfrm>
            <a:prstGeom prst="ellipse">
              <a:avLst/>
            </a:prstGeom>
            <a:gradFill rotWithShape="0">
              <a:gsLst>
                <a:gs pos="0">
                  <a:schemeClr val="bg2"/>
                </a:gs>
                <a:gs pos="100000">
                  <a:schemeClr val="bg1"/>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grpSp>
      <p:sp>
        <p:nvSpPr>
          <p:cNvPr id="329738" name="Rectangle 10"/>
          <p:cNvSpPr>
            <a:spLocks noGrp="1" noChangeArrowheads="1"/>
          </p:cNvSpPr>
          <p:nvPr>
            <p:ph type="title"/>
          </p:nvPr>
        </p:nvSpPr>
        <p:spPr bwMode="auto">
          <a:xfrm>
            <a:off x="457200" y="277813"/>
            <a:ext cx="8229600" cy="1139825"/>
          </a:xfrm>
          <a:prstGeom prst="rect">
            <a:avLst/>
          </a:prstGeom>
          <a:noFill/>
          <a:ln w="9525">
            <a:noFill/>
            <a:miter lim="800000"/>
            <a:headEnd/>
            <a:tailEnd/>
          </a:ln>
          <a:effectLst/>
        </p:spPr>
        <p:txBody>
          <a:bodyPr vert="horz" wrap="square" lIns="91440" tIns="45720" rIns="91440" bIns="45720" numCol="1" anchor="ctr" anchorCtr="1" compatLnSpc="1">
            <a:prstTxWarp prst="textNoShape">
              <a:avLst/>
            </a:prstTxWarp>
          </a:bodyPr>
          <a:lstStyle/>
          <a:p>
            <a:pPr lvl="0"/>
            <a:r>
              <a:rPr lang="en-US"/>
              <a:t>Click to edit Master title style</a:t>
            </a:r>
          </a:p>
        </p:txBody>
      </p:sp>
      <p:sp>
        <p:nvSpPr>
          <p:cNvPr id="329739" name="Rectangle 11"/>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29740" name="Rectangle 12"/>
          <p:cNvSpPr>
            <a:spLocks noGrp="1" noChangeArrowheads="1"/>
          </p:cNvSpPr>
          <p:nvPr>
            <p:ph type="dt" sz="half" idx="2"/>
          </p:nvPr>
        </p:nvSpPr>
        <p:spPr bwMode="auto">
          <a:xfrm>
            <a:off x="457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000">
                <a:solidFill>
                  <a:srgbClr val="FFFFFF"/>
                </a:solidFill>
                <a:effectLst>
                  <a:outerShdw blurRad="38100" dist="38100" dir="2700000" algn="tl">
                    <a:srgbClr val="000000"/>
                  </a:outerShdw>
                </a:effectLst>
                <a:latin typeface="Arial" pitchFamily="-112" charset="0"/>
                <a:ea typeface="+mn-ea"/>
                <a:cs typeface="+mn-cs"/>
              </a:defRPr>
            </a:lvl1pPr>
          </a:lstStyle>
          <a:p>
            <a:pPr>
              <a:defRPr/>
            </a:pPr>
            <a:endParaRPr lang="en-US"/>
          </a:p>
        </p:txBody>
      </p:sp>
      <p:sp>
        <p:nvSpPr>
          <p:cNvPr id="329741" name="Rectangle 13"/>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000">
                <a:solidFill>
                  <a:srgbClr val="FFFFFF"/>
                </a:solidFill>
                <a:effectLst>
                  <a:outerShdw blurRad="38100" dist="38100" dir="2700000" algn="tl">
                    <a:srgbClr val="000000"/>
                  </a:outerShdw>
                </a:effectLst>
                <a:latin typeface="Arial" pitchFamily="-112" charset="0"/>
                <a:ea typeface="+mn-ea"/>
                <a:cs typeface="+mn-cs"/>
              </a:defRPr>
            </a:lvl1pPr>
          </a:lstStyle>
          <a:p>
            <a:pPr>
              <a:defRPr/>
            </a:pPr>
            <a:endParaRPr lang="en-US"/>
          </a:p>
        </p:txBody>
      </p:sp>
      <p:sp>
        <p:nvSpPr>
          <p:cNvPr id="329742" name="Rectangle 14"/>
          <p:cNvSpPr>
            <a:spLocks noGrp="1" noChangeArrowheads="1"/>
          </p:cNvSpPr>
          <p:nvPr>
            <p:ph type="sldNum" sz="quarter" idx="4"/>
          </p:nvPr>
        </p:nvSpPr>
        <p:spPr bwMode="auto">
          <a:xfrm>
            <a:off x="6553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000">
                <a:solidFill>
                  <a:srgbClr val="FFFFFF"/>
                </a:solidFill>
                <a:effectLst>
                  <a:outerShdw blurRad="38100" dist="38100" dir="2700000" algn="tl">
                    <a:srgbClr val="000000"/>
                  </a:outerShdw>
                </a:effectLst>
                <a:latin typeface="Arial" charset="0"/>
                <a:ea typeface="ＭＳ Ｐゴシック" charset="-128"/>
                <a:cs typeface="ＭＳ Ｐゴシック" charset="-128"/>
              </a:defRPr>
            </a:lvl1pPr>
          </a:lstStyle>
          <a:p>
            <a:pPr>
              <a:defRPr/>
            </a:pPr>
            <a:fld id="{61F442D0-A11F-2640-8129-5D1BEF7A3C1E}" type="slidenum">
              <a:rPr lang="en-US"/>
              <a:pPr>
                <a:defRPr/>
              </a:pPr>
              <a:t>‹#›</a:t>
            </a:fld>
            <a:endParaRPr lang="en-US"/>
          </a:p>
        </p:txBody>
      </p:sp>
    </p:spTree>
    <p:extLst>
      <p:ext uri="{BB962C8B-B14F-4D97-AF65-F5344CB8AC3E}">
        <p14:creationId xmlns:p14="http://schemas.microsoft.com/office/powerpoint/2010/main" val="1170055744"/>
      </p:ext>
    </p:extLst>
  </p:cSld>
  <p:clrMap bg1="dk2" tx1="lt1" bg2="dk1" tx2="lt2" accent1="accent1" accent2="accent2" accent3="accent3" accent4="accent4" accent5="accent5" accent6="accent6" hlink="hlink" folHlink="folHlink"/>
  <p:sldLayoutIdLst>
    <p:sldLayoutId id="2147484284" r:id="rId1"/>
    <p:sldLayoutId id="2147484285" r:id="rId2"/>
    <p:sldLayoutId id="2147484286" r:id="rId3"/>
    <p:sldLayoutId id="2147484287" r:id="rId4"/>
    <p:sldLayoutId id="2147484288" r:id="rId5"/>
    <p:sldLayoutId id="2147484289" r:id="rId6"/>
    <p:sldLayoutId id="2147484290" r:id="rId7"/>
    <p:sldLayoutId id="2147484291" r:id="rId8"/>
    <p:sldLayoutId id="2147484292" r:id="rId9"/>
    <p:sldLayoutId id="2147484293" r:id="rId10"/>
    <p:sldLayoutId id="2147484294" r:id="rId11"/>
  </p:sldLayoutIdLst>
  <p:transition/>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9pPr>
    </p:titleStyle>
    <p:bodyStyle>
      <a:lvl1pPr marL="342900" indent="-342900" algn="l" rtl="0" eaLnBrk="0" fontAlgn="base" hangingPunct="0">
        <a:spcBef>
          <a:spcPct val="20000"/>
        </a:spcBef>
        <a:spcAft>
          <a:spcPct val="0"/>
        </a:spcAft>
        <a:buClr>
          <a:schemeClr val="hlink"/>
        </a:buClr>
        <a:buSzPct val="75000"/>
        <a:buFont typeface="Wingdings" charset="0"/>
        <a:buChar char="l"/>
        <a:defRPr sz="3200">
          <a:solidFill>
            <a:schemeClr val="tx1"/>
          </a:solidFill>
          <a:effectLst>
            <a:outerShdw blurRad="38100" dist="38100" dir="2700000" algn="tl">
              <a:srgbClr val="000000"/>
            </a:outerShdw>
          </a:effectLst>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lr>
          <a:schemeClr val="tx2"/>
        </a:buClr>
        <a:buSzPct val="75000"/>
        <a:buFont typeface="Wingdings" charset="0"/>
        <a:buChar char="l"/>
        <a:defRPr sz="2800">
          <a:solidFill>
            <a:schemeClr val="tx1"/>
          </a:solidFill>
          <a:effectLst>
            <a:outerShdw blurRad="38100" dist="38100" dir="2700000" algn="tl">
              <a:srgbClr val="000000"/>
            </a:outerShdw>
          </a:effectLst>
          <a:latin typeface="+mn-lt"/>
          <a:ea typeface="ＭＳ Ｐゴシック" pitchFamily="-111" charset="-128"/>
        </a:defRPr>
      </a:lvl2pPr>
      <a:lvl3pPr marL="1143000" indent="-228600" algn="l" rtl="0" eaLnBrk="0" fontAlgn="base" hangingPunct="0">
        <a:spcBef>
          <a:spcPct val="20000"/>
        </a:spcBef>
        <a:spcAft>
          <a:spcPct val="0"/>
        </a:spcAft>
        <a:buClr>
          <a:schemeClr val="accent2"/>
        </a:buClr>
        <a:buSzPct val="75000"/>
        <a:buFont typeface="Wingdings" charset="0"/>
        <a:buChar char="l"/>
        <a:defRPr sz="2400">
          <a:solidFill>
            <a:schemeClr val="tx1"/>
          </a:solidFill>
          <a:effectLst>
            <a:outerShdw blurRad="38100" dist="38100" dir="2700000" algn="tl">
              <a:srgbClr val="000000"/>
            </a:outerShdw>
          </a:effectLst>
          <a:latin typeface="+mn-lt"/>
          <a:ea typeface="ＭＳ Ｐゴシック" charset="0"/>
          <a:cs typeface="Geneva" charset="0"/>
        </a:defRPr>
      </a:lvl3pPr>
      <a:lvl4pPr marL="1600200" indent="-228600" algn="l" rtl="0" eaLnBrk="0" fontAlgn="base" hangingPunct="0">
        <a:spcBef>
          <a:spcPct val="20000"/>
        </a:spcBef>
        <a:spcAft>
          <a:spcPct val="0"/>
        </a:spcAft>
        <a:buClr>
          <a:schemeClr val="folHlink"/>
        </a:buClr>
        <a:buSzPct val="75000"/>
        <a:buFont typeface="Wingdings" charset="0"/>
        <a:buChar char="l"/>
        <a:defRPr sz="2000">
          <a:solidFill>
            <a:schemeClr val="tx1"/>
          </a:solidFill>
          <a:effectLst>
            <a:outerShdw blurRad="38100" dist="38100" dir="2700000" algn="tl">
              <a:srgbClr val="000000"/>
            </a:outerShdw>
          </a:effectLst>
          <a:latin typeface="+mn-lt"/>
          <a:ea typeface="Geneva" charset="-128"/>
          <a:cs typeface="Geneva" charset="0"/>
        </a:defRPr>
      </a:lvl4pPr>
      <a:lvl5pPr marL="2057400" indent="-228600" algn="l" rtl="0" eaLnBrk="0" fontAlgn="base" hangingPunct="0">
        <a:spcBef>
          <a:spcPct val="20000"/>
        </a:spcBef>
        <a:spcAft>
          <a:spcPct val="0"/>
        </a:spcAft>
        <a:buClr>
          <a:schemeClr val="tx1"/>
        </a:buClr>
        <a:buSzPct val="75000"/>
        <a:buFont typeface="Wingdings" charset="0"/>
        <a:buChar char="l"/>
        <a:defRPr sz="2000">
          <a:solidFill>
            <a:schemeClr val="tx1"/>
          </a:solidFill>
          <a:effectLst>
            <a:outerShdw blurRad="38100" dist="38100" dir="2700000" algn="tl">
              <a:srgbClr val="000000"/>
            </a:outerShdw>
          </a:effectLst>
          <a:latin typeface="+mn-lt"/>
          <a:ea typeface="Geneva" charset="-128"/>
          <a:cs typeface="Geneva" charset="0"/>
        </a:defRPr>
      </a:lvl5pPr>
      <a:lvl6pPr marL="25146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6pPr>
      <a:lvl7pPr marL="29718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7pPr>
      <a:lvl8pPr marL="34290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8pPr>
      <a:lvl9pPr marL="38862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5.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03426" name="Rectangle 1026"/>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3427" name="Rectangle 1027"/>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0356" name="Rectangle 1028"/>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solidFill>
                  <a:srgbClr val="000000"/>
                </a:solidFill>
                <a:latin typeface="Arial" pitchFamily="-105" charset="0"/>
                <a:ea typeface="ＭＳ Ｐゴシック" pitchFamily="-105" charset="-128"/>
                <a:cs typeface="ＭＳ Ｐゴシック" pitchFamily="-105" charset="-128"/>
              </a:defRPr>
            </a:lvl1pPr>
          </a:lstStyle>
          <a:p>
            <a:pPr>
              <a:defRPr/>
            </a:pPr>
            <a:endParaRPr lang="en-US"/>
          </a:p>
        </p:txBody>
      </p:sp>
      <p:sp>
        <p:nvSpPr>
          <p:cNvPr id="100357" name="Rectangle 1029"/>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solidFill>
                  <a:srgbClr val="000000"/>
                </a:solidFill>
                <a:latin typeface="Arial" pitchFamily="-105" charset="0"/>
                <a:ea typeface="ＭＳ Ｐゴシック" pitchFamily="-105" charset="-128"/>
                <a:cs typeface="ＭＳ Ｐゴシック" pitchFamily="-105" charset="-128"/>
              </a:defRPr>
            </a:lvl1pPr>
          </a:lstStyle>
          <a:p>
            <a:pPr>
              <a:defRPr/>
            </a:pPr>
            <a:endParaRPr lang="en-US"/>
          </a:p>
        </p:txBody>
      </p:sp>
      <p:sp>
        <p:nvSpPr>
          <p:cNvPr id="100358" name="Rectangle 1030"/>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solidFill>
                  <a:srgbClr val="000000"/>
                </a:solidFill>
                <a:latin typeface="Arial" charset="0"/>
              </a:defRPr>
            </a:lvl1pPr>
          </a:lstStyle>
          <a:p>
            <a:pPr>
              <a:defRPr/>
            </a:pPr>
            <a:fld id="{01F188CD-86E3-6947-AEC7-7A4BC9D46F7C}" type="slidenum">
              <a:rPr lang="en-US"/>
              <a:pPr>
                <a:defRPr/>
              </a:pPr>
              <a:t>‹#›</a:t>
            </a:fld>
            <a:endParaRPr lang="en-US"/>
          </a:p>
        </p:txBody>
      </p:sp>
    </p:spTree>
    <p:extLst>
      <p:ext uri="{BB962C8B-B14F-4D97-AF65-F5344CB8AC3E}">
        <p14:creationId xmlns:p14="http://schemas.microsoft.com/office/powerpoint/2010/main" val="1124273523"/>
      </p:ext>
    </p:extLst>
  </p:cSld>
  <p:clrMap bg1="lt1" tx1="dk1" bg2="lt2" tx2="dk2" accent1="accent1" accent2="accent2" accent3="accent3" accent4="accent4" accent5="accent5" accent6="accent6" hlink="hlink" folHlink="folHlink"/>
  <p:sldLayoutIdLst>
    <p:sldLayoutId id="2147484296" r:id="rId1"/>
  </p:sldLayoutIdLst>
  <p:txStyles>
    <p:titleStyle>
      <a:lvl1pPr algn="ctr" rtl="0" eaLnBrk="0" fontAlgn="base" hangingPunct="0">
        <a:spcBef>
          <a:spcPct val="0"/>
        </a:spcBef>
        <a:spcAft>
          <a:spcPct val="0"/>
        </a:spcAft>
        <a:defRPr sz="4400">
          <a:solidFill>
            <a:schemeClr val="tx2"/>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5pPr>
      <a:lvl6pPr marL="457200" algn="ctr" rtl="0" fontAlgn="base">
        <a:spcBef>
          <a:spcPct val="0"/>
        </a:spcBef>
        <a:spcAft>
          <a:spcPct val="0"/>
        </a:spcAft>
        <a:defRPr sz="4400">
          <a:solidFill>
            <a:schemeClr val="tx2"/>
          </a:solidFill>
          <a:latin typeface="Arial" pitchFamily="-108" charset="0"/>
        </a:defRPr>
      </a:lvl6pPr>
      <a:lvl7pPr marL="914400" algn="ctr" rtl="0" fontAlgn="base">
        <a:spcBef>
          <a:spcPct val="0"/>
        </a:spcBef>
        <a:spcAft>
          <a:spcPct val="0"/>
        </a:spcAft>
        <a:defRPr sz="4400">
          <a:solidFill>
            <a:schemeClr val="tx2"/>
          </a:solidFill>
          <a:latin typeface="Arial" pitchFamily="-108" charset="0"/>
        </a:defRPr>
      </a:lvl7pPr>
      <a:lvl8pPr marL="1371600" algn="ctr" rtl="0" fontAlgn="base">
        <a:spcBef>
          <a:spcPct val="0"/>
        </a:spcBef>
        <a:spcAft>
          <a:spcPct val="0"/>
        </a:spcAft>
        <a:defRPr sz="4400">
          <a:solidFill>
            <a:schemeClr val="tx2"/>
          </a:solidFill>
          <a:latin typeface="Arial" pitchFamily="-108" charset="0"/>
        </a:defRPr>
      </a:lvl8pPr>
      <a:lvl9pPr marL="1828800" algn="ctr" rtl="0" fontAlgn="base">
        <a:spcBef>
          <a:spcPct val="0"/>
        </a:spcBef>
        <a:spcAft>
          <a:spcPct val="0"/>
        </a:spcAft>
        <a:defRPr sz="4400">
          <a:solidFill>
            <a:schemeClr val="tx2"/>
          </a:solidFill>
          <a:latin typeface="Arial" pitchFamily="-108"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ＭＳ Ｐゴシック" pitchFamily="-108" charset="-128"/>
          <a:cs typeface="Arial"/>
        </a:defRPr>
      </a:lvl1pPr>
      <a:lvl2pPr marL="742950" indent="-285750" algn="l" rtl="0" eaLnBrk="0" fontAlgn="base" hangingPunct="0">
        <a:spcBef>
          <a:spcPct val="20000"/>
        </a:spcBef>
        <a:spcAft>
          <a:spcPct val="0"/>
        </a:spcAft>
        <a:buChar char="–"/>
        <a:defRPr sz="2800">
          <a:solidFill>
            <a:schemeClr val="tx1"/>
          </a:solidFill>
          <a:latin typeface="Arial"/>
          <a:ea typeface="ＭＳ Ｐゴシック" pitchFamily="-108"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Geneva"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6.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65538" name="Rectangle 1026"/>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65539" name="Rectangle 1027"/>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0356" name="Rectangle 1028"/>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solidFill>
                  <a:srgbClr val="000000"/>
                </a:solidFill>
                <a:latin typeface="Arial" pitchFamily="-105" charset="0"/>
                <a:ea typeface="ＭＳ Ｐゴシック" pitchFamily="-105" charset="-128"/>
                <a:cs typeface="ＭＳ Ｐゴシック" pitchFamily="-105" charset="-128"/>
              </a:defRPr>
            </a:lvl1pPr>
          </a:lstStyle>
          <a:p>
            <a:pPr>
              <a:defRPr/>
            </a:pPr>
            <a:endParaRPr lang="en-US"/>
          </a:p>
        </p:txBody>
      </p:sp>
      <p:sp>
        <p:nvSpPr>
          <p:cNvPr id="100357" name="Rectangle 1029"/>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solidFill>
                  <a:srgbClr val="000000"/>
                </a:solidFill>
                <a:latin typeface="Arial" pitchFamily="-105" charset="0"/>
                <a:ea typeface="ＭＳ Ｐゴシック" pitchFamily="-105" charset="-128"/>
                <a:cs typeface="ＭＳ Ｐゴシック" pitchFamily="-105" charset="-128"/>
              </a:defRPr>
            </a:lvl1pPr>
          </a:lstStyle>
          <a:p>
            <a:pPr>
              <a:defRPr/>
            </a:pPr>
            <a:endParaRPr lang="en-US"/>
          </a:p>
        </p:txBody>
      </p:sp>
      <p:sp>
        <p:nvSpPr>
          <p:cNvPr id="100358" name="Rectangle 1030"/>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Arial" charset="0"/>
              </a:defRPr>
            </a:lvl1pPr>
          </a:lstStyle>
          <a:p>
            <a:pPr>
              <a:defRPr/>
            </a:pPr>
            <a:fld id="{D2B61E63-2D9D-2A42-BE44-0A780397CB07}" type="slidenum">
              <a:rPr lang="en-US"/>
              <a:pPr>
                <a:defRPr/>
              </a:pPr>
              <a:t>‹#›</a:t>
            </a:fld>
            <a:endParaRPr lang="en-US"/>
          </a:p>
        </p:txBody>
      </p:sp>
    </p:spTree>
    <p:extLst>
      <p:ext uri="{BB962C8B-B14F-4D97-AF65-F5344CB8AC3E}">
        <p14:creationId xmlns:p14="http://schemas.microsoft.com/office/powerpoint/2010/main" val="758375304"/>
      </p:ext>
    </p:extLst>
  </p:cSld>
  <p:clrMap bg1="lt1" tx1="dk1" bg2="lt2" tx2="dk2" accent1="accent1" accent2="accent2" accent3="accent3" accent4="accent4" accent5="accent5" accent6="accent6" hlink="hlink" folHlink="folHlink"/>
  <p:sldLayoutIdLst>
    <p:sldLayoutId id="2147484298" r:id="rId1"/>
  </p:sldLayoutIdLst>
  <p:txStyles>
    <p:titleStyle>
      <a:lvl1pPr algn="ctr" rtl="0" eaLnBrk="0" fontAlgn="base" hangingPunct="0">
        <a:spcBef>
          <a:spcPct val="0"/>
        </a:spcBef>
        <a:spcAft>
          <a:spcPct val="0"/>
        </a:spcAft>
        <a:defRPr sz="4400">
          <a:solidFill>
            <a:schemeClr val="tx2"/>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5pPr>
      <a:lvl6pPr marL="457200" algn="ctr" rtl="0" fontAlgn="base">
        <a:spcBef>
          <a:spcPct val="0"/>
        </a:spcBef>
        <a:spcAft>
          <a:spcPct val="0"/>
        </a:spcAft>
        <a:defRPr sz="4400">
          <a:solidFill>
            <a:schemeClr val="tx2"/>
          </a:solidFill>
          <a:latin typeface="Arial" pitchFamily="-108" charset="0"/>
        </a:defRPr>
      </a:lvl6pPr>
      <a:lvl7pPr marL="914400" algn="ctr" rtl="0" fontAlgn="base">
        <a:spcBef>
          <a:spcPct val="0"/>
        </a:spcBef>
        <a:spcAft>
          <a:spcPct val="0"/>
        </a:spcAft>
        <a:defRPr sz="4400">
          <a:solidFill>
            <a:schemeClr val="tx2"/>
          </a:solidFill>
          <a:latin typeface="Arial" pitchFamily="-108" charset="0"/>
        </a:defRPr>
      </a:lvl7pPr>
      <a:lvl8pPr marL="1371600" algn="ctr" rtl="0" fontAlgn="base">
        <a:spcBef>
          <a:spcPct val="0"/>
        </a:spcBef>
        <a:spcAft>
          <a:spcPct val="0"/>
        </a:spcAft>
        <a:defRPr sz="4400">
          <a:solidFill>
            <a:schemeClr val="tx2"/>
          </a:solidFill>
          <a:latin typeface="Arial" pitchFamily="-108" charset="0"/>
        </a:defRPr>
      </a:lvl8pPr>
      <a:lvl9pPr marL="1828800" algn="ctr" rtl="0" fontAlgn="base">
        <a:spcBef>
          <a:spcPct val="0"/>
        </a:spcBef>
        <a:spcAft>
          <a:spcPct val="0"/>
        </a:spcAft>
        <a:defRPr sz="4400">
          <a:solidFill>
            <a:schemeClr val="tx2"/>
          </a:solidFill>
          <a:latin typeface="Arial" pitchFamily="-108"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ＭＳ Ｐゴシック" pitchFamily="-108" charset="-128"/>
          <a:cs typeface="Arial"/>
        </a:defRPr>
      </a:lvl1pPr>
      <a:lvl2pPr marL="742950" indent="-285750" algn="l" rtl="0" eaLnBrk="0" fontAlgn="base" hangingPunct="0">
        <a:spcBef>
          <a:spcPct val="20000"/>
        </a:spcBef>
        <a:spcAft>
          <a:spcPct val="0"/>
        </a:spcAft>
        <a:buChar char="–"/>
        <a:defRPr sz="2800">
          <a:solidFill>
            <a:schemeClr val="tx1"/>
          </a:solidFill>
          <a:latin typeface="Arial"/>
          <a:ea typeface="ＭＳ Ｐゴシック" pitchFamily="-108"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Geneva"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68962"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689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a:solidFill>
                  <a:srgbClr val="000000"/>
                </a:solidFill>
                <a:latin typeface="Times New Roman" pitchFamily="-111" charset="0"/>
                <a:ea typeface="+mn-ea"/>
                <a:cs typeface="+mn-cs"/>
              </a:defRPr>
            </a:lvl1pPr>
          </a:lstStyle>
          <a:p>
            <a:pPr defTabSz="914400" fontAlgn="base">
              <a:spcBef>
                <a:spcPct val="0"/>
              </a:spcBef>
              <a:spcAft>
                <a:spcPct val="0"/>
              </a:spcAft>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0" hangingPunct="0">
              <a:defRPr sz="1400">
                <a:solidFill>
                  <a:srgbClr val="000000"/>
                </a:solidFill>
                <a:latin typeface="Times New Roman" pitchFamily="-111" charset="0"/>
                <a:ea typeface="+mn-ea"/>
                <a:cs typeface="+mn-cs"/>
              </a:defRPr>
            </a:lvl1pPr>
          </a:lstStyle>
          <a:p>
            <a:pPr defTabSz="914400" fontAlgn="base">
              <a:spcBef>
                <a:spcPct val="0"/>
              </a:spcBef>
              <a:spcAft>
                <a:spcPct val="0"/>
              </a:spcAft>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a:solidFill>
                  <a:srgbClr val="000000"/>
                </a:solidFill>
                <a:latin typeface="Times New Roman" charset="0"/>
              </a:defRPr>
            </a:lvl1pPr>
          </a:lstStyle>
          <a:p>
            <a:pPr defTabSz="914400" fontAlgn="base">
              <a:spcBef>
                <a:spcPct val="0"/>
              </a:spcBef>
              <a:spcAft>
                <a:spcPct val="0"/>
              </a:spcAft>
              <a:defRPr/>
            </a:pPr>
            <a:fld id="{628F6018-235F-A745-934C-2135D573D3CB}" type="slidenum">
              <a:rPr lang="en-US">
                <a:ea typeface="ＭＳ Ｐゴシック" charset="0"/>
                <a:cs typeface="ＭＳ Ｐゴシック" charset="0"/>
              </a:rPr>
              <a:pPr defTabSz="914400" fontAlgn="base">
                <a:spcBef>
                  <a:spcPct val="0"/>
                </a:spcBef>
                <a:spcAft>
                  <a:spcPct val="0"/>
                </a:spcAft>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626526804"/>
      </p:ext>
    </p:extLst>
  </p:cSld>
  <p:clrMap bg1="lt1" tx1="dk1" bg2="lt2" tx2="dk2" accent1="accent1" accent2="accent2" accent3="accent3" accent4="accent4" accent5="accent5" accent6="accent6" hlink="hlink" folHlink="folHlink"/>
  <p:sldLayoutIdLst>
    <p:sldLayoutId id="2147484300" r:id="rId1"/>
    <p:sldLayoutId id="2147484301" r:id="rId2"/>
    <p:sldLayoutId id="2147484302" r:id="rId3"/>
    <p:sldLayoutId id="2147484303" r:id="rId4"/>
    <p:sldLayoutId id="2147484304" r:id="rId5"/>
    <p:sldLayoutId id="2147484305" r:id="rId6"/>
    <p:sldLayoutId id="2147484306" r:id="rId7"/>
    <p:sldLayoutId id="2147484307" r:id="rId8"/>
    <p:sldLayoutId id="2147484308" r:id="rId9"/>
    <p:sldLayoutId id="2147484309" r:id="rId10"/>
    <p:sldLayoutId id="2147484310" r:id="rId11"/>
    <p:sldLayoutId id="2147484311" r:id="rId12"/>
    <p:sldLayoutId id="2147484312" r:id="rId13"/>
  </p:sldLayoutIdLst>
  <p:hf sldNum="0" hdr="0" ftr="0" dt="0"/>
  <p:txStyles>
    <p:titleStyle>
      <a:lvl1pPr algn="ctr" rtl="0" eaLnBrk="0" fontAlgn="base" hangingPunct="0">
        <a:spcBef>
          <a:spcPct val="0"/>
        </a:spcBef>
        <a:spcAft>
          <a:spcPct val="0"/>
        </a:spcAft>
        <a:defRPr sz="4400">
          <a:solidFill>
            <a:schemeClr val="tx2"/>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ＭＳ Ｐゴシック" pitchFamily="-108" charset="-128"/>
          <a:cs typeface="Arial"/>
        </a:defRPr>
      </a:lvl1pPr>
      <a:lvl2pPr marL="742950" indent="-285750" algn="l" rtl="0" eaLnBrk="0" fontAlgn="base" hangingPunct="0">
        <a:spcBef>
          <a:spcPct val="20000"/>
        </a:spcBef>
        <a:spcAft>
          <a:spcPct val="0"/>
        </a:spcAft>
        <a:buChar char="–"/>
        <a:defRPr sz="2800">
          <a:solidFill>
            <a:schemeClr val="tx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ＭＳ Ｐゴシック"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8.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820226" name="Rectangle 1026"/>
          <p:cNvSpPr>
            <a:spLocks noGrp="1" noChangeArrowheads="1"/>
          </p:cNvSpPr>
          <p:nvPr>
            <p:ph type="title"/>
          </p:nvPr>
        </p:nvSpPr>
        <p:spPr bwMode="auto">
          <a:xfrm>
            <a:off x="685800" y="609600"/>
            <a:ext cx="7772400" cy="1143000"/>
          </a:xfrm>
          <a:prstGeom prst="rect">
            <a:avLst/>
          </a:prstGeom>
          <a:noFill/>
          <a:ln w="9525">
            <a:noFill/>
            <a:miter lim="800000"/>
            <a:headEnd/>
            <a:tailEnd/>
          </a:ln>
          <a:effectLst>
            <a:outerShdw blurRad="38100" dist="38099" dir="2700000" algn="ctr" rotWithShape="0">
              <a:schemeClr val="bg2">
                <a:alpha val="99962"/>
              </a:schemeClr>
            </a:outerShdw>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820227" name="Rectangle 1027"/>
          <p:cNvSpPr>
            <a:spLocks noGrp="1" noChangeArrowheads="1"/>
          </p:cNvSpPr>
          <p:nvPr>
            <p:ph type="body" idx="1"/>
          </p:nvPr>
        </p:nvSpPr>
        <p:spPr bwMode="auto">
          <a:xfrm>
            <a:off x="685800" y="1981200"/>
            <a:ext cx="7772400" cy="4114800"/>
          </a:xfrm>
          <a:prstGeom prst="rect">
            <a:avLst/>
          </a:prstGeom>
          <a:noFill/>
          <a:ln w="9525">
            <a:noFill/>
            <a:miter lim="800000"/>
            <a:headEnd/>
            <a:tailEnd/>
          </a:ln>
          <a:effectLst>
            <a:outerShdw blurRad="38100" dist="38099" dir="2700000" algn="ctr" rotWithShape="0">
              <a:schemeClr val="bg2">
                <a:alpha val="99962"/>
              </a:schemeClr>
            </a:outerShdw>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20228" name="Rectangle 1028"/>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a:outerShdw blurRad="38100" dist="38099" dir="2700000" algn="ctr" rotWithShape="0">
              <a:schemeClr val="bg2">
                <a:alpha val="99962"/>
              </a:schemeClr>
            </a:outerShdw>
          </a:effectLst>
        </p:spPr>
        <p:txBody>
          <a:bodyPr vert="horz" wrap="square" lIns="91440" tIns="45720" rIns="91440" bIns="45720" numCol="1" anchor="t" anchorCtr="0" compatLnSpc="1">
            <a:prstTxWarp prst="textNoShape">
              <a:avLst/>
            </a:prstTxWarp>
          </a:bodyPr>
          <a:lstStyle>
            <a:lvl1pPr algn="l">
              <a:defRPr sz="1400" smtClean="0">
                <a:latin typeface="+mn-lt"/>
                <a:ea typeface="+mn-ea"/>
                <a:cs typeface="+mn-cs"/>
              </a:defRPr>
            </a:lvl1pPr>
          </a:lstStyle>
          <a:p>
            <a:pPr defTabSz="914400" eaLnBrk="0" fontAlgn="base" hangingPunct="0">
              <a:spcBef>
                <a:spcPct val="0"/>
              </a:spcBef>
              <a:spcAft>
                <a:spcPct val="0"/>
              </a:spcAft>
              <a:defRPr/>
            </a:pPr>
            <a:endParaRPr lang="en-US">
              <a:solidFill>
                <a:srgbClr val="FFFF66"/>
              </a:solidFill>
              <a:latin typeface="Trebuchet MS"/>
              <a:ea typeface="Osaka"/>
              <a:cs typeface="Osaka"/>
            </a:endParaRPr>
          </a:p>
        </p:txBody>
      </p:sp>
      <p:sp>
        <p:nvSpPr>
          <p:cNvPr id="820229"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a:outerShdw blurRad="38100" dist="38099" dir="2700000" algn="ctr" rotWithShape="0">
              <a:schemeClr val="bg2">
                <a:alpha val="99962"/>
              </a:schemeClr>
            </a:outerShdw>
          </a:effectLst>
        </p:spPr>
        <p:txBody>
          <a:bodyPr vert="horz" wrap="square" lIns="91440" tIns="45720" rIns="91440" bIns="45720" numCol="1" anchor="t" anchorCtr="0" compatLnSpc="1">
            <a:prstTxWarp prst="textNoShape">
              <a:avLst/>
            </a:prstTxWarp>
          </a:bodyPr>
          <a:lstStyle>
            <a:lvl1pPr>
              <a:defRPr sz="1400" smtClean="0">
                <a:latin typeface="+mn-lt"/>
                <a:ea typeface="+mn-ea"/>
                <a:cs typeface="+mn-cs"/>
              </a:defRPr>
            </a:lvl1pPr>
          </a:lstStyle>
          <a:p>
            <a:pPr algn="ctr" defTabSz="914400" eaLnBrk="0" fontAlgn="base" hangingPunct="0">
              <a:spcBef>
                <a:spcPct val="0"/>
              </a:spcBef>
              <a:spcAft>
                <a:spcPct val="0"/>
              </a:spcAft>
              <a:defRPr/>
            </a:pPr>
            <a:endParaRPr lang="en-US">
              <a:solidFill>
                <a:srgbClr val="FFFF66"/>
              </a:solidFill>
              <a:latin typeface="Trebuchet MS"/>
              <a:ea typeface="Osaka"/>
              <a:cs typeface="Osaka"/>
            </a:endParaRPr>
          </a:p>
        </p:txBody>
      </p:sp>
      <p:sp>
        <p:nvSpPr>
          <p:cNvPr id="820230" name="Rectangle 1030"/>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a:outerShdw blurRad="38100" dist="38099" dir="2700000" algn="ctr" rotWithShape="0">
              <a:schemeClr val="bg2">
                <a:alpha val="99962"/>
              </a:schemeClr>
            </a:outerShdw>
          </a:effectLst>
        </p:spPr>
        <p:txBody>
          <a:bodyPr vert="horz" wrap="square" lIns="91440" tIns="45720" rIns="91440" bIns="45720" numCol="1" anchor="t" anchorCtr="0" compatLnSpc="1">
            <a:prstTxWarp prst="textNoShape">
              <a:avLst/>
            </a:prstTxWarp>
          </a:bodyPr>
          <a:lstStyle>
            <a:lvl1pPr algn="r">
              <a:defRPr sz="1400" smtClean="0">
                <a:latin typeface="+mn-lt"/>
                <a:ea typeface="+mn-ea"/>
                <a:cs typeface="+mn-cs"/>
              </a:defRPr>
            </a:lvl1pPr>
          </a:lstStyle>
          <a:p>
            <a:pPr defTabSz="914400" eaLnBrk="0" fontAlgn="base" hangingPunct="0">
              <a:spcBef>
                <a:spcPct val="0"/>
              </a:spcBef>
              <a:spcAft>
                <a:spcPct val="0"/>
              </a:spcAft>
              <a:defRPr/>
            </a:pPr>
            <a:fld id="{D6CAB8B0-4733-2441-BA94-945190D0553D}" type="slidenum">
              <a:rPr lang="en-US">
                <a:solidFill>
                  <a:srgbClr val="FFFF66"/>
                </a:solidFill>
                <a:latin typeface="Trebuchet MS"/>
                <a:ea typeface="Osaka"/>
                <a:cs typeface="Osaka"/>
              </a:rPr>
              <a:pPr defTabSz="914400" eaLnBrk="0" fontAlgn="base" hangingPunct="0">
                <a:spcBef>
                  <a:spcPct val="0"/>
                </a:spcBef>
                <a:spcAft>
                  <a:spcPct val="0"/>
                </a:spcAft>
                <a:defRPr/>
              </a:pPr>
              <a:t>‹#›</a:t>
            </a:fld>
            <a:endParaRPr lang="en-US">
              <a:solidFill>
                <a:srgbClr val="FFFF66"/>
              </a:solidFill>
              <a:latin typeface="Trebuchet MS"/>
              <a:ea typeface="Osaka"/>
              <a:cs typeface="Osaka"/>
            </a:endParaRPr>
          </a:p>
        </p:txBody>
      </p:sp>
    </p:spTree>
    <p:extLst>
      <p:ext uri="{BB962C8B-B14F-4D97-AF65-F5344CB8AC3E}">
        <p14:creationId xmlns:p14="http://schemas.microsoft.com/office/powerpoint/2010/main" val="510500090"/>
      </p:ext>
    </p:extLst>
  </p:cSld>
  <p:clrMap bg1="dk2" tx1="lt1" bg2="dk1" tx2="lt2" accent1="accent1" accent2="accent2" accent3="accent3" accent4="accent4" accent5="accent5" accent6="accent6" hlink="hlink" folHlink="folHlink"/>
  <p:sldLayoutIdLst>
    <p:sldLayoutId id="2147484314" r:id="rId1"/>
    <p:sldLayoutId id="2147484315" r:id="rId2"/>
    <p:sldLayoutId id="2147484316" r:id="rId3"/>
    <p:sldLayoutId id="2147484317" r:id="rId4"/>
    <p:sldLayoutId id="2147484318" r:id="rId5"/>
    <p:sldLayoutId id="2147484319" r:id="rId6"/>
    <p:sldLayoutId id="2147484320" r:id="rId7"/>
    <p:sldLayoutId id="2147484321" r:id="rId8"/>
    <p:sldLayoutId id="2147484322" r:id="rId9"/>
    <p:sldLayoutId id="2147484323" r:id="rId10"/>
    <p:sldLayoutId id="2147484324" r:id="rId11"/>
  </p:sldLayoutIdLst>
  <p:hf sldNum="0" hdr="0"/>
  <p:txStyles>
    <p:titleStyle>
      <a:lvl1pPr algn="ctr" rtl="0" eaLnBrk="0" fontAlgn="base" hangingPunct="0">
        <a:spcBef>
          <a:spcPct val="0"/>
        </a:spcBef>
        <a:spcAft>
          <a:spcPct val="0"/>
        </a:spcAft>
        <a:defRPr sz="4400" b="1">
          <a:solidFill>
            <a:schemeClr val="tx2"/>
          </a:solidFill>
          <a:latin typeface="+mj-lt"/>
          <a:ea typeface="+mj-ea"/>
          <a:cs typeface="+mj-cs"/>
        </a:defRPr>
      </a:lvl1pPr>
      <a:lvl2pPr algn="ctr" rtl="0" eaLnBrk="0" fontAlgn="base" hangingPunct="0">
        <a:spcBef>
          <a:spcPct val="0"/>
        </a:spcBef>
        <a:spcAft>
          <a:spcPct val="0"/>
        </a:spcAft>
        <a:defRPr sz="4400" b="1">
          <a:solidFill>
            <a:schemeClr val="tx2"/>
          </a:solidFill>
          <a:latin typeface="Trebuchet MS" charset="0"/>
          <a:ea typeface="Osaka" charset="0"/>
          <a:cs typeface="Osaka" charset="0"/>
        </a:defRPr>
      </a:lvl2pPr>
      <a:lvl3pPr algn="ctr" rtl="0" eaLnBrk="0" fontAlgn="base" hangingPunct="0">
        <a:spcBef>
          <a:spcPct val="0"/>
        </a:spcBef>
        <a:spcAft>
          <a:spcPct val="0"/>
        </a:spcAft>
        <a:defRPr sz="4400" b="1">
          <a:solidFill>
            <a:schemeClr val="tx2"/>
          </a:solidFill>
          <a:latin typeface="Trebuchet MS" charset="0"/>
          <a:ea typeface="Osaka" charset="0"/>
          <a:cs typeface="Osaka" charset="0"/>
        </a:defRPr>
      </a:lvl3pPr>
      <a:lvl4pPr algn="ctr" rtl="0" eaLnBrk="0" fontAlgn="base" hangingPunct="0">
        <a:spcBef>
          <a:spcPct val="0"/>
        </a:spcBef>
        <a:spcAft>
          <a:spcPct val="0"/>
        </a:spcAft>
        <a:defRPr sz="4400" b="1">
          <a:solidFill>
            <a:schemeClr val="tx2"/>
          </a:solidFill>
          <a:latin typeface="Trebuchet MS" charset="0"/>
          <a:ea typeface="Osaka" charset="0"/>
          <a:cs typeface="Osaka" charset="0"/>
        </a:defRPr>
      </a:lvl4pPr>
      <a:lvl5pPr algn="ctr" rtl="0" eaLnBrk="0" fontAlgn="base" hangingPunct="0">
        <a:spcBef>
          <a:spcPct val="0"/>
        </a:spcBef>
        <a:spcAft>
          <a:spcPct val="0"/>
        </a:spcAft>
        <a:defRPr sz="4400" b="1">
          <a:solidFill>
            <a:schemeClr val="tx2"/>
          </a:solidFill>
          <a:latin typeface="Trebuchet MS" charset="0"/>
          <a:ea typeface="Osaka" charset="0"/>
          <a:cs typeface="Osaka" charset="0"/>
        </a:defRPr>
      </a:lvl5pPr>
      <a:lvl6pPr marL="457200" algn="ctr" rtl="0" eaLnBrk="0" fontAlgn="base" hangingPunct="0">
        <a:spcBef>
          <a:spcPct val="0"/>
        </a:spcBef>
        <a:spcAft>
          <a:spcPct val="0"/>
        </a:spcAft>
        <a:defRPr sz="4400" b="1">
          <a:solidFill>
            <a:schemeClr val="tx2"/>
          </a:solidFill>
          <a:latin typeface="Trebuchet MS" charset="0"/>
          <a:ea typeface="Osaka" charset="0"/>
          <a:cs typeface="Osaka" charset="0"/>
        </a:defRPr>
      </a:lvl6pPr>
      <a:lvl7pPr marL="914400" algn="ctr" rtl="0" eaLnBrk="0" fontAlgn="base" hangingPunct="0">
        <a:spcBef>
          <a:spcPct val="0"/>
        </a:spcBef>
        <a:spcAft>
          <a:spcPct val="0"/>
        </a:spcAft>
        <a:defRPr sz="4400" b="1">
          <a:solidFill>
            <a:schemeClr val="tx2"/>
          </a:solidFill>
          <a:latin typeface="Trebuchet MS" charset="0"/>
          <a:ea typeface="Osaka" charset="0"/>
          <a:cs typeface="Osaka" charset="0"/>
        </a:defRPr>
      </a:lvl7pPr>
      <a:lvl8pPr marL="1371600" algn="ctr" rtl="0" eaLnBrk="0" fontAlgn="base" hangingPunct="0">
        <a:spcBef>
          <a:spcPct val="0"/>
        </a:spcBef>
        <a:spcAft>
          <a:spcPct val="0"/>
        </a:spcAft>
        <a:defRPr sz="4400" b="1">
          <a:solidFill>
            <a:schemeClr val="tx2"/>
          </a:solidFill>
          <a:latin typeface="Trebuchet MS" charset="0"/>
          <a:ea typeface="Osaka" charset="0"/>
          <a:cs typeface="Osaka" charset="0"/>
        </a:defRPr>
      </a:lvl8pPr>
      <a:lvl9pPr marL="1828800" algn="ctr" rtl="0" eaLnBrk="0" fontAlgn="base" hangingPunct="0">
        <a:spcBef>
          <a:spcPct val="0"/>
        </a:spcBef>
        <a:spcAft>
          <a:spcPct val="0"/>
        </a:spcAft>
        <a:defRPr sz="4400" b="1">
          <a:solidFill>
            <a:schemeClr val="tx2"/>
          </a:solidFill>
          <a:latin typeface="Trebuchet MS" charset="0"/>
          <a:ea typeface="Osaka" charset="0"/>
          <a:cs typeface="Osaka" charset="0"/>
        </a:defRPr>
      </a:lvl9pPr>
    </p:titleStyle>
    <p:bodyStyle>
      <a:lvl1pPr marL="342900" indent="-342900" algn="l" rtl="0" eaLnBrk="0" fontAlgn="base" hangingPunct="0">
        <a:spcBef>
          <a:spcPct val="20000"/>
        </a:spcBef>
        <a:spcAft>
          <a:spcPct val="0"/>
        </a:spcAft>
        <a:buFont typeface="Times" charset="0"/>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Font typeface="Times" charset="0"/>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Font typeface="Times" charset="0"/>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Font typeface="Times" charset="0"/>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Font typeface="Times" charset="0"/>
        <a:buChar char="•"/>
        <a:defRPr sz="2000">
          <a:solidFill>
            <a:schemeClr val="tx1"/>
          </a:solidFill>
          <a:latin typeface="+mn-lt"/>
          <a:ea typeface="+mn-ea"/>
          <a:cs typeface="+mn-cs"/>
        </a:defRPr>
      </a:lvl5pPr>
      <a:lvl6pPr marL="2514600" indent="-228600" algn="l" rtl="0" eaLnBrk="0" fontAlgn="base" hangingPunct="0">
        <a:spcBef>
          <a:spcPct val="20000"/>
        </a:spcBef>
        <a:spcAft>
          <a:spcPct val="0"/>
        </a:spcAft>
        <a:buFont typeface="Times" charset="0"/>
        <a:buChar char="•"/>
        <a:defRPr sz="2000">
          <a:solidFill>
            <a:schemeClr val="tx1"/>
          </a:solidFill>
          <a:latin typeface="+mn-lt"/>
          <a:ea typeface="+mn-ea"/>
          <a:cs typeface="+mn-cs"/>
        </a:defRPr>
      </a:lvl6pPr>
      <a:lvl7pPr marL="2971800" indent="-228600" algn="l" rtl="0" eaLnBrk="0" fontAlgn="base" hangingPunct="0">
        <a:spcBef>
          <a:spcPct val="20000"/>
        </a:spcBef>
        <a:spcAft>
          <a:spcPct val="0"/>
        </a:spcAft>
        <a:buFont typeface="Times" charset="0"/>
        <a:buChar char="•"/>
        <a:defRPr sz="2000">
          <a:solidFill>
            <a:schemeClr val="tx1"/>
          </a:solidFill>
          <a:latin typeface="+mn-lt"/>
          <a:ea typeface="+mn-ea"/>
          <a:cs typeface="+mn-cs"/>
        </a:defRPr>
      </a:lvl7pPr>
      <a:lvl8pPr marL="3429000" indent="-228600" algn="l" rtl="0" eaLnBrk="0" fontAlgn="base" hangingPunct="0">
        <a:spcBef>
          <a:spcPct val="20000"/>
        </a:spcBef>
        <a:spcAft>
          <a:spcPct val="0"/>
        </a:spcAft>
        <a:buFont typeface="Times" charset="0"/>
        <a:buChar char="•"/>
        <a:defRPr sz="2000">
          <a:solidFill>
            <a:schemeClr val="tx1"/>
          </a:solidFill>
          <a:latin typeface="+mn-lt"/>
          <a:ea typeface="+mn-ea"/>
          <a:cs typeface="+mn-cs"/>
        </a:defRPr>
      </a:lvl8pPr>
      <a:lvl9pPr marL="3886200" indent="-228600" algn="l" rtl="0" eaLnBrk="0" fontAlgn="base" hangingPunct="0">
        <a:spcBef>
          <a:spcPct val="20000"/>
        </a:spcBef>
        <a:spcAft>
          <a:spcPct val="0"/>
        </a:spcAft>
        <a:buFont typeface="Times" charset="0"/>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40000"/>
                <a:invGamma/>
              </a:schemeClr>
            </a:gs>
            <a:gs pos="100000">
              <a:schemeClr val="bg1"/>
            </a:gs>
          </a:gsLst>
          <a:lin ang="5400000" scaled="1"/>
        </a:gradFill>
        <a:effectLst/>
      </p:bgPr>
    </p:bg>
    <p:spTree>
      <p:nvGrpSpPr>
        <p:cNvPr id="1" name=""/>
        <p:cNvGrpSpPr/>
        <p:nvPr/>
      </p:nvGrpSpPr>
      <p:grpSpPr>
        <a:xfrm>
          <a:off x="0" y="0"/>
          <a:ext cx="0" cy="0"/>
          <a:chOff x="0" y="0"/>
          <a:chExt cx="0" cy="0"/>
        </a:xfrm>
      </p:grpSpPr>
      <p:sp>
        <p:nvSpPr>
          <p:cNvPr id="169986" name="Rectangle 2"/>
          <p:cNvSpPr>
            <a:spLocks noGrp="1" noChangeArrowheads="1"/>
          </p:cNvSpPr>
          <p:nvPr>
            <p:ph type="body" idx="1"/>
          </p:nvPr>
        </p:nvSpPr>
        <p:spPr bwMode="auto">
          <a:xfrm>
            <a:off x="1157288" y="1981200"/>
            <a:ext cx="7791450" cy="4114800"/>
          </a:xfrm>
          <a:prstGeom prst="rect">
            <a:avLst/>
          </a:prstGeom>
          <a:noFill/>
          <a:ln>
            <a:noFill/>
          </a:ln>
          <a:effectLst/>
        </p:spPr>
        <p:txBody>
          <a:bodyPr vert="horz" wrap="square" lIns="90487" tIns="44450" rIns="90487" bIns="4445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69987" name="Rectangle 3"/>
          <p:cNvSpPr>
            <a:spLocks noGrp="1" noChangeArrowheads="1"/>
          </p:cNvSpPr>
          <p:nvPr>
            <p:ph type="title"/>
          </p:nvPr>
        </p:nvSpPr>
        <p:spPr bwMode="auto">
          <a:xfrm>
            <a:off x="1181100" y="609600"/>
            <a:ext cx="7715250" cy="1143000"/>
          </a:xfrm>
          <a:prstGeom prst="rect">
            <a:avLst/>
          </a:prstGeom>
          <a:noFill/>
          <a:ln>
            <a:noFill/>
          </a:ln>
          <a:effectLst>
            <a:outerShdw blurRad="63500" dist="38099" dir="2700000" algn="ctr" rotWithShape="0">
              <a:srgbClr val="000000">
                <a:alpha val="74998"/>
              </a:srgbClr>
            </a:outerShdw>
          </a:effectLst>
        </p:spPr>
        <p:txBody>
          <a:bodyPr vert="horz" wrap="square" lIns="90487" tIns="44450" rIns="90487" bIns="44450" numCol="1" anchor="ctr" anchorCtr="0" compatLnSpc="1">
            <a:prstTxWarp prst="textNoShape">
              <a:avLst/>
            </a:prstTxWarp>
          </a:bodyPr>
          <a:lstStyle/>
          <a:p>
            <a:pPr lvl="0"/>
            <a:r>
              <a:rPr lang="en-US"/>
              <a:t>Click to edit Master title style</a:t>
            </a:r>
          </a:p>
        </p:txBody>
      </p:sp>
      <p:grpSp>
        <p:nvGrpSpPr>
          <p:cNvPr id="215044" name="Group 4"/>
          <p:cNvGrpSpPr>
            <a:grpSpLocks/>
          </p:cNvGrpSpPr>
          <p:nvPr/>
        </p:nvGrpSpPr>
        <p:grpSpPr bwMode="auto">
          <a:xfrm>
            <a:off x="0" y="0"/>
            <a:ext cx="1085850" cy="6845300"/>
            <a:chOff x="0" y="0"/>
            <a:chExt cx="684" cy="4312"/>
          </a:xfrm>
        </p:grpSpPr>
        <p:sp>
          <p:nvSpPr>
            <p:cNvPr id="215045" name="Rectangle 5"/>
            <p:cNvSpPr>
              <a:spLocks noChangeArrowheads="1"/>
            </p:cNvSpPr>
            <p:nvPr/>
          </p:nvSpPr>
          <p:spPr bwMode="auto">
            <a:xfrm>
              <a:off x="0" y="0"/>
              <a:ext cx="684" cy="4312"/>
            </a:xfrm>
            <a:prstGeom prst="rect">
              <a:avLst/>
            </a:prstGeom>
            <a:gradFill rotWithShape="0">
              <a:gsLst>
                <a:gs pos="0">
                  <a:srgbClr val="114FFB"/>
                </a:gs>
                <a:gs pos="50000">
                  <a:srgbClr val="031032"/>
                </a:gs>
                <a:gs pos="100000">
                  <a:srgbClr val="114FFB"/>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grpSp>
          <p:nvGrpSpPr>
            <p:cNvPr id="215046" name="Group 6"/>
            <p:cNvGrpSpPr>
              <a:grpSpLocks/>
            </p:cNvGrpSpPr>
            <p:nvPr/>
          </p:nvGrpSpPr>
          <p:grpSpPr bwMode="auto">
            <a:xfrm>
              <a:off x="48" y="102"/>
              <a:ext cx="96" cy="4122"/>
              <a:chOff x="48" y="102"/>
              <a:chExt cx="96" cy="4122"/>
            </a:xfrm>
          </p:grpSpPr>
          <p:sp>
            <p:nvSpPr>
              <p:cNvPr id="215047" name="Rectangle 7"/>
              <p:cNvSpPr>
                <a:spLocks noChangeArrowheads="1"/>
              </p:cNvSpPr>
              <p:nvPr/>
            </p:nvSpPr>
            <p:spPr bwMode="auto">
              <a:xfrm>
                <a:off x="48" y="1104"/>
                <a:ext cx="96" cy="9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15048" name="Rectangle 8"/>
              <p:cNvSpPr>
                <a:spLocks noChangeArrowheads="1"/>
              </p:cNvSpPr>
              <p:nvPr/>
            </p:nvSpPr>
            <p:spPr bwMode="auto">
              <a:xfrm>
                <a:off x="48" y="1248"/>
                <a:ext cx="96" cy="9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15049" name="Rectangle 9"/>
              <p:cNvSpPr>
                <a:spLocks noChangeArrowheads="1"/>
              </p:cNvSpPr>
              <p:nvPr/>
            </p:nvSpPr>
            <p:spPr bwMode="auto">
              <a:xfrm>
                <a:off x="48" y="1392"/>
                <a:ext cx="96" cy="9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15050" name="Rectangle 10"/>
              <p:cNvSpPr>
                <a:spLocks noChangeArrowheads="1"/>
              </p:cNvSpPr>
              <p:nvPr/>
            </p:nvSpPr>
            <p:spPr bwMode="auto">
              <a:xfrm>
                <a:off x="48" y="1536"/>
                <a:ext cx="96" cy="9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15051" name="Rectangle 11"/>
              <p:cNvSpPr>
                <a:spLocks noChangeArrowheads="1"/>
              </p:cNvSpPr>
              <p:nvPr/>
            </p:nvSpPr>
            <p:spPr bwMode="auto">
              <a:xfrm>
                <a:off x="48" y="1680"/>
                <a:ext cx="96" cy="9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15052" name="Rectangle 12"/>
              <p:cNvSpPr>
                <a:spLocks noChangeArrowheads="1"/>
              </p:cNvSpPr>
              <p:nvPr/>
            </p:nvSpPr>
            <p:spPr bwMode="auto">
              <a:xfrm>
                <a:off x="48" y="1824"/>
                <a:ext cx="96" cy="9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15053" name="Rectangle 13"/>
              <p:cNvSpPr>
                <a:spLocks noChangeArrowheads="1"/>
              </p:cNvSpPr>
              <p:nvPr/>
            </p:nvSpPr>
            <p:spPr bwMode="auto">
              <a:xfrm>
                <a:off x="48" y="1968"/>
                <a:ext cx="96" cy="9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15054" name="Rectangle 14"/>
              <p:cNvSpPr>
                <a:spLocks noChangeArrowheads="1"/>
              </p:cNvSpPr>
              <p:nvPr/>
            </p:nvSpPr>
            <p:spPr bwMode="auto">
              <a:xfrm>
                <a:off x="48" y="2112"/>
                <a:ext cx="96" cy="9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15055" name="Rectangle 15"/>
              <p:cNvSpPr>
                <a:spLocks noChangeArrowheads="1"/>
              </p:cNvSpPr>
              <p:nvPr/>
            </p:nvSpPr>
            <p:spPr bwMode="auto">
              <a:xfrm>
                <a:off x="48" y="2256"/>
                <a:ext cx="96" cy="9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15056" name="Rectangle 16"/>
              <p:cNvSpPr>
                <a:spLocks noChangeArrowheads="1"/>
              </p:cNvSpPr>
              <p:nvPr/>
            </p:nvSpPr>
            <p:spPr bwMode="auto">
              <a:xfrm>
                <a:off x="48" y="2400"/>
                <a:ext cx="96" cy="9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15057" name="Rectangle 17"/>
              <p:cNvSpPr>
                <a:spLocks noChangeArrowheads="1"/>
              </p:cNvSpPr>
              <p:nvPr/>
            </p:nvSpPr>
            <p:spPr bwMode="auto">
              <a:xfrm>
                <a:off x="48" y="2544"/>
                <a:ext cx="96" cy="9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15058" name="Rectangle 18"/>
              <p:cNvSpPr>
                <a:spLocks noChangeArrowheads="1"/>
              </p:cNvSpPr>
              <p:nvPr/>
            </p:nvSpPr>
            <p:spPr bwMode="auto">
              <a:xfrm>
                <a:off x="48" y="2688"/>
                <a:ext cx="96" cy="9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15059" name="Rectangle 19"/>
              <p:cNvSpPr>
                <a:spLocks noChangeArrowheads="1"/>
              </p:cNvSpPr>
              <p:nvPr/>
            </p:nvSpPr>
            <p:spPr bwMode="auto">
              <a:xfrm>
                <a:off x="48" y="2832"/>
                <a:ext cx="96" cy="9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15060" name="Rectangle 20"/>
              <p:cNvSpPr>
                <a:spLocks noChangeArrowheads="1"/>
              </p:cNvSpPr>
              <p:nvPr/>
            </p:nvSpPr>
            <p:spPr bwMode="auto">
              <a:xfrm>
                <a:off x="48" y="2976"/>
                <a:ext cx="96" cy="9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15061" name="Rectangle 21"/>
              <p:cNvSpPr>
                <a:spLocks noChangeArrowheads="1"/>
              </p:cNvSpPr>
              <p:nvPr/>
            </p:nvSpPr>
            <p:spPr bwMode="auto">
              <a:xfrm>
                <a:off x="48" y="3120"/>
                <a:ext cx="96" cy="9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15062" name="Rectangle 22"/>
              <p:cNvSpPr>
                <a:spLocks noChangeArrowheads="1"/>
              </p:cNvSpPr>
              <p:nvPr/>
            </p:nvSpPr>
            <p:spPr bwMode="auto">
              <a:xfrm>
                <a:off x="48" y="3264"/>
                <a:ext cx="96" cy="9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15063" name="Rectangle 23"/>
              <p:cNvSpPr>
                <a:spLocks noChangeArrowheads="1"/>
              </p:cNvSpPr>
              <p:nvPr/>
            </p:nvSpPr>
            <p:spPr bwMode="auto">
              <a:xfrm>
                <a:off x="48" y="3408"/>
                <a:ext cx="96" cy="9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15064" name="Rectangle 24"/>
              <p:cNvSpPr>
                <a:spLocks noChangeArrowheads="1"/>
              </p:cNvSpPr>
              <p:nvPr/>
            </p:nvSpPr>
            <p:spPr bwMode="auto">
              <a:xfrm>
                <a:off x="48" y="3552"/>
                <a:ext cx="96" cy="9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15065" name="Rectangle 25"/>
              <p:cNvSpPr>
                <a:spLocks noChangeArrowheads="1"/>
              </p:cNvSpPr>
              <p:nvPr/>
            </p:nvSpPr>
            <p:spPr bwMode="auto">
              <a:xfrm>
                <a:off x="48" y="3696"/>
                <a:ext cx="96" cy="9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15066" name="Rectangle 26"/>
              <p:cNvSpPr>
                <a:spLocks noChangeArrowheads="1"/>
              </p:cNvSpPr>
              <p:nvPr/>
            </p:nvSpPr>
            <p:spPr bwMode="auto">
              <a:xfrm>
                <a:off x="48" y="3840"/>
                <a:ext cx="96" cy="9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15067" name="Rectangle 27"/>
              <p:cNvSpPr>
                <a:spLocks noChangeArrowheads="1"/>
              </p:cNvSpPr>
              <p:nvPr/>
            </p:nvSpPr>
            <p:spPr bwMode="auto">
              <a:xfrm>
                <a:off x="48" y="3984"/>
                <a:ext cx="96" cy="9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15068" name="Rectangle 28"/>
              <p:cNvSpPr>
                <a:spLocks noChangeArrowheads="1"/>
              </p:cNvSpPr>
              <p:nvPr/>
            </p:nvSpPr>
            <p:spPr bwMode="auto">
              <a:xfrm>
                <a:off x="48" y="4128"/>
                <a:ext cx="96" cy="9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15069" name="Rectangle 29"/>
              <p:cNvSpPr>
                <a:spLocks noChangeArrowheads="1"/>
              </p:cNvSpPr>
              <p:nvPr/>
            </p:nvSpPr>
            <p:spPr bwMode="auto">
              <a:xfrm>
                <a:off x="48" y="102"/>
                <a:ext cx="96" cy="9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15070" name="Rectangle 30"/>
              <p:cNvSpPr>
                <a:spLocks noChangeArrowheads="1"/>
              </p:cNvSpPr>
              <p:nvPr/>
            </p:nvSpPr>
            <p:spPr bwMode="auto">
              <a:xfrm>
                <a:off x="48" y="246"/>
                <a:ext cx="96" cy="9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15071" name="Rectangle 31"/>
              <p:cNvSpPr>
                <a:spLocks noChangeArrowheads="1"/>
              </p:cNvSpPr>
              <p:nvPr/>
            </p:nvSpPr>
            <p:spPr bwMode="auto">
              <a:xfrm>
                <a:off x="48" y="390"/>
                <a:ext cx="96" cy="9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15072" name="Rectangle 32"/>
              <p:cNvSpPr>
                <a:spLocks noChangeArrowheads="1"/>
              </p:cNvSpPr>
              <p:nvPr/>
            </p:nvSpPr>
            <p:spPr bwMode="auto">
              <a:xfrm>
                <a:off x="48" y="534"/>
                <a:ext cx="96" cy="9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15073" name="Rectangle 33"/>
              <p:cNvSpPr>
                <a:spLocks noChangeArrowheads="1"/>
              </p:cNvSpPr>
              <p:nvPr/>
            </p:nvSpPr>
            <p:spPr bwMode="auto">
              <a:xfrm>
                <a:off x="48" y="678"/>
                <a:ext cx="96" cy="9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15074" name="Rectangle 34"/>
              <p:cNvSpPr>
                <a:spLocks noChangeArrowheads="1"/>
              </p:cNvSpPr>
              <p:nvPr/>
            </p:nvSpPr>
            <p:spPr bwMode="auto">
              <a:xfrm>
                <a:off x="48" y="822"/>
                <a:ext cx="96" cy="9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15075" name="Rectangle 35"/>
              <p:cNvSpPr>
                <a:spLocks noChangeArrowheads="1"/>
              </p:cNvSpPr>
              <p:nvPr/>
            </p:nvSpPr>
            <p:spPr bwMode="auto">
              <a:xfrm>
                <a:off x="48" y="966"/>
                <a:ext cx="96" cy="9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grpSp>
      </p:grpSp>
    </p:spTree>
    <p:extLst>
      <p:ext uri="{BB962C8B-B14F-4D97-AF65-F5344CB8AC3E}">
        <p14:creationId xmlns:p14="http://schemas.microsoft.com/office/powerpoint/2010/main" val="454209461"/>
      </p:ext>
    </p:extLst>
  </p:cSld>
  <p:clrMap bg1="dk2" tx1="lt1" bg2="dk1" tx2="lt2" accent1="accent1" accent2="accent2" accent3="accent3" accent4="accent4" accent5="accent5" accent6="accent6" hlink="hlink" folHlink="folHlink"/>
  <p:sldLayoutIdLst>
    <p:sldLayoutId id="2147483750" r:id="rId1"/>
    <p:sldLayoutId id="2147483751" r:id="rId2"/>
    <p:sldLayoutId id="2147483752" r:id="rId3"/>
    <p:sldLayoutId id="2147483753" r:id="rId4"/>
    <p:sldLayoutId id="2147483754" r:id="rId5"/>
    <p:sldLayoutId id="2147483755" r:id="rId6"/>
    <p:sldLayoutId id="2147483756" r:id="rId7"/>
    <p:sldLayoutId id="2147483757" r:id="rId8"/>
    <p:sldLayoutId id="2147483758" r:id="rId9"/>
    <p:sldLayoutId id="2147483759" r:id="rId10"/>
    <p:sldLayoutId id="2147483760" r:id="rId11"/>
  </p:sldLayoutIdLst>
  <p:transition/>
  <p:txStyles>
    <p:titleStyle>
      <a:lvl1pPr algn="l" rtl="0" eaLnBrk="0" fontAlgn="base" hangingPunct="0">
        <a:spcBef>
          <a:spcPct val="0"/>
        </a:spcBef>
        <a:spcAft>
          <a:spcPct val="0"/>
        </a:spcAft>
        <a:defRPr sz="4400">
          <a:solidFill>
            <a:schemeClr val="tx2"/>
          </a:solidFill>
          <a:latin typeface="Arial"/>
          <a:ea typeface="+mj-ea"/>
          <a:cs typeface="Arial"/>
        </a:defRPr>
      </a:lvl1pPr>
      <a:lvl2pPr algn="l"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l"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l"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l"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l" rtl="0" eaLnBrk="0" fontAlgn="base" hangingPunct="0">
        <a:spcBef>
          <a:spcPct val="0"/>
        </a:spcBef>
        <a:spcAft>
          <a:spcPct val="0"/>
        </a:spcAft>
        <a:defRPr sz="4400">
          <a:solidFill>
            <a:schemeClr val="tx2"/>
          </a:solidFill>
          <a:latin typeface="Times" charset="0"/>
          <a:ea typeface="ＭＳ Ｐゴシック" charset="0"/>
        </a:defRPr>
      </a:lvl6pPr>
      <a:lvl7pPr marL="914400" algn="l" rtl="0" eaLnBrk="0" fontAlgn="base" hangingPunct="0">
        <a:spcBef>
          <a:spcPct val="0"/>
        </a:spcBef>
        <a:spcAft>
          <a:spcPct val="0"/>
        </a:spcAft>
        <a:defRPr sz="4400">
          <a:solidFill>
            <a:schemeClr val="tx2"/>
          </a:solidFill>
          <a:latin typeface="Times" charset="0"/>
          <a:ea typeface="ＭＳ Ｐゴシック" charset="0"/>
        </a:defRPr>
      </a:lvl7pPr>
      <a:lvl8pPr marL="1371600" algn="l" rtl="0" eaLnBrk="0" fontAlgn="base" hangingPunct="0">
        <a:spcBef>
          <a:spcPct val="0"/>
        </a:spcBef>
        <a:spcAft>
          <a:spcPct val="0"/>
        </a:spcAft>
        <a:defRPr sz="4400">
          <a:solidFill>
            <a:schemeClr val="tx2"/>
          </a:solidFill>
          <a:latin typeface="Times" charset="0"/>
          <a:ea typeface="ＭＳ Ｐゴシック" charset="0"/>
        </a:defRPr>
      </a:lvl8pPr>
      <a:lvl9pPr marL="1828800" algn="l" rtl="0" eaLnBrk="0" fontAlgn="base" hangingPunct="0">
        <a:spcBef>
          <a:spcPct val="0"/>
        </a:spcBef>
        <a:spcAft>
          <a:spcPct val="0"/>
        </a:spcAft>
        <a:defRPr sz="4400">
          <a:solidFill>
            <a:schemeClr val="tx2"/>
          </a:solidFill>
          <a:latin typeface="Times" charset="0"/>
          <a:ea typeface="ＭＳ Ｐゴシック" charset="0"/>
        </a:defRPr>
      </a:lvl9pPr>
    </p:titleStyle>
    <p:bodyStyle>
      <a:lvl1pPr marL="342900" indent="-342900" algn="l" rtl="0" eaLnBrk="0" fontAlgn="base" hangingPunct="0">
        <a:spcBef>
          <a:spcPct val="20000"/>
        </a:spcBef>
        <a:spcAft>
          <a:spcPct val="0"/>
        </a:spcAft>
        <a:buClr>
          <a:schemeClr val="tx2"/>
        </a:buClr>
        <a:buSzPct val="75000"/>
        <a:buFont typeface="Monotype Sorts" charset="0"/>
        <a:buChar char=""/>
        <a:defRPr sz="3200">
          <a:solidFill>
            <a:schemeClr val="tx1"/>
          </a:solidFill>
          <a:effectLst>
            <a:outerShdw blurRad="38100" dist="38100" dir="2700000" algn="tl">
              <a:srgbClr val="000000"/>
            </a:outerShdw>
          </a:effectLst>
          <a:latin typeface="Arial"/>
          <a:ea typeface="+mn-ea"/>
          <a:cs typeface="Arial"/>
        </a:defRPr>
      </a:lvl1pPr>
      <a:lvl2pPr marL="742950" indent="-285750" algn="l" rtl="0" eaLnBrk="0" fontAlgn="base" hangingPunct="0">
        <a:spcBef>
          <a:spcPct val="20000"/>
        </a:spcBef>
        <a:spcAft>
          <a:spcPct val="0"/>
        </a:spcAft>
        <a:buClr>
          <a:schemeClr val="folHlink"/>
        </a:buClr>
        <a:buSzPct val="75000"/>
        <a:buFont typeface="Monotype Sorts" charset="0"/>
        <a:buChar char=""/>
        <a:defRPr sz="2800">
          <a:solidFill>
            <a:schemeClr val="tx1"/>
          </a:solidFill>
          <a:effectLst>
            <a:outerShdw blurRad="38100" dist="38100" dir="2700000" algn="tl">
              <a:srgbClr val="000000"/>
            </a:outerShdw>
          </a:effectLst>
          <a:latin typeface="Arial"/>
          <a:ea typeface="+mn-ea"/>
          <a:cs typeface="Arial"/>
        </a:defRPr>
      </a:lvl2pPr>
      <a:lvl3pPr marL="1143000" indent="-228600" algn="l" rtl="0" eaLnBrk="0" fontAlgn="base" hangingPunct="0">
        <a:spcBef>
          <a:spcPct val="20000"/>
        </a:spcBef>
        <a:spcAft>
          <a:spcPct val="0"/>
        </a:spcAft>
        <a:buClr>
          <a:schemeClr val="tx2"/>
        </a:buClr>
        <a:buSzPct val="65000"/>
        <a:buFont typeface="Monotype Sorts" charset="0"/>
        <a:buChar char=""/>
        <a:defRPr sz="2400">
          <a:solidFill>
            <a:schemeClr val="tx1"/>
          </a:solidFill>
          <a:effectLst>
            <a:outerShdw blurRad="38100" dist="38100" dir="2700000" algn="tl">
              <a:srgbClr val="000000"/>
            </a:outerShdw>
          </a:effectLst>
          <a:latin typeface="Arial"/>
          <a:ea typeface="+mn-ea"/>
          <a:cs typeface="Arial"/>
        </a:defRPr>
      </a:lvl3pPr>
      <a:lvl4pPr marL="1600200" indent="-228600"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Arial"/>
          <a:ea typeface="+mn-ea"/>
          <a:cs typeface="Arial"/>
        </a:defRPr>
      </a:lvl4pPr>
      <a:lvl5pPr marL="2057400" indent="-228600"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Arial"/>
          <a:ea typeface="+mn-ea"/>
          <a:cs typeface="Arial"/>
        </a:defRPr>
      </a:lvl5pPr>
      <a:lvl6pPr marL="2514600" indent="-228600"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mn-lt"/>
          <a:ea typeface="+mn-ea"/>
        </a:defRPr>
      </a:lvl6pPr>
      <a:lvl7pPr marL="2971800" indent="-228600"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mn-lt"/>
          <a:ea typeface="+mn-ea"/>
        </a:defRPr>
      </a:lvl7pPr>
      <a:lvl8pPr marL="3429000" indent="-228600"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mn-lt"/>
          <a:ea typeface="+mn-ea"/>
        </a:defRPr>
      </a:lvl8pPr>
      <a:lvl9pPr marL="3886200" indent="-228600"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37728" y="44624"/>
            <a:ext cx="9070776"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11" charset="0"/>
                <a:ea typeface="+mn-ea"/>
                <a:cs typeface="+mn-cs"/>
              </a:defRPr>
            </a:lvl1pPr>
          </a:lstStyle>
          <a:p>
            <a:pPr defTabSz="914400" eaLnBrk="0" fontAlgn="base" hangingPunct="0">
              <a:spcBef>
                <a:spcPct val="0"/>
              </a:spcBef>
              <a:spcAft>
                <a:spcPct val="0"/>
              </a:spcAft>
              <a:defRPr/>
            </a:pPr>
            <a:endParaRPr lang="en-US">
              <a:solidFill>
                <a:srgbClr val="000000"/>
              </a:solidFill>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11" charset="0"/>
                <a:ea typeface="+mn-ea"/>
                <a:cs typeface="+mn-cs"/>
              </a:defRPr>
            </a:lvl1pPr>
          </a:lstStyle>
          <a:p>
            <a:pPr defTabSz="914400" eaLnBrk="0" fontAlgn="base" hangingPunct="0">
              <a:spcBef>
                <a:spcPct val="0"/>
              </a:spcBef>
              <a:spcAft>
                <a:spcPct val="0"/>
              </a:spcAft>
              <a:defRPr/>
            </a:pPr>
            <a:endParaRPr lang="en-US">
              <a:solidFill>
                <a:srgbClr val="000000"/>
              </a:solidFill>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Times New Roman" charset="0"/>
              </a:defRPr>
            </a:lvl1pPr>
          </a:lstStyle>
          <a:p>
            <a:pPr defTabSz="914400" eaLnBrk="0" fontAlgn="base" hangingPunct="0">
              <a:spcBef>
                <a:spcPct val="0"/>
              </a:spcBef>
              <a:spcAft>
                <a:spcPct val="0"/>
              </a:spcAft>
              <a:defRPr/>
            </a:pPr>
            <a:fld id="{1086487F-A443-774C-B771-167E7F98E6D9}" type="slidenum">
              <a:rPr lang="en-US">
                <a:solidFill>
                  <a:srgbClr val="000000"/>
                </a:solidFill>
                <a:ea typeface="ＭＳ Ｐゴシック" charset="0"/>
                <a:cs typeface="ＭＳ Ｐゴシック" charset="0"/>
              </a:rPr>
              <a:pPr defTabSz="914400" eaLnBrk="0" fontAlgn="base" hangingPunct="0">
                <a:spcBef>
                  <a:spcPct val="0"/>
                </a:spcBef>
                <a:spcAft>
                  <a:spcPct val="0"/>
                </a:spcAft>
                <a:defRPr/>
              </a:pPr>
              <a:t>‹#›</a:t>
            </a:fld>
            <a:endParaRPr lang="en-US">
              <a:solidFill>
                <a:srgbClr val="000000"/>
              </a:solidFill>
              <a:ea typeface="ＭＳ Ｐゴシック" charset="0"/>
              <a:cs typeface="ＭＳ Ｐゴシック" charset="0"/>
            </a:endParaRPr>
          </a:p>
        </p:txBody>
      </p:sp>
    </p:spTree>
    <p:extLst>
      <p:ext uri="{BB962C8B-B14F-4D97-AF65-F5344CB8AC3E}">
        <p14:creationId xmlns:p14="http://schemas.microsoft.com/office/powerpoint/2010/main" val="3200262181"/>
      </p:ext>
    </p:extLst>
  </p:cSld>
  <p:clrMap bg1="lt1" tx1="dk1" bg2="lt2" tx2="dk2" accent1="accent1" accent2="accent2" accent3="accent3" accent4="accent4" accent5="accent5" accent6="accent6" hlink="hlink" folHlink="folHlink"/>
  <p:sldLayoutIdLst>
    <p:sldLayoutId id="2147483762" r:id="rId1"/>
    <p:sldLayoutId id="2147483763" r:id="rId2"/>
    <p:sldLayoutId id="2147483764" r:id="rId3"/>
    <p:sldLayoutId id="2147483765" r:id="rId4"/>
    <p:sldLayoutId id="2147483766" r:id="rId5"/>
    <p:sldLayoutId id="2147483767" r:id="rId6"/>
    <p:sldLayoutId id="2147483768" r:id="rId7"/>
    <p:sldLayoutId id="2147483769" r:id="rId8"/>
    <p:sldLayoutId id="2147483770" r:id="rId9"/>
    <p:sldLayoutId id="2147483771" r:id="rId10"/>
    <p:sldLayoutId id="2147483772" r:id="rId11"/>
    <p:sldLayoutId id="2147483773" r:id="rId12"/>
    <p:sldLayoutId id="2147483774" r:id="rId13"/>
  </p:sldLayoutIdLst>
  <p:transition/>
  <p:hf sldNum="0" hdr="0" ftr="0" dt="0"/>
  <p:txStyles>
    <p:title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ＭＳ Ｐゴシック" pitchFamily="-108" charset="-128"/>
          <a:cs typeface="Arial"/>
        </a:defRPr>
      </a:lvl1pPr>
      <a:lvl2pPr marL="742950" indent="-285750" algn="l" rtl="0" eaLnBrk="0" fontAlgn="base" hangingPunct="0">
        <a:spcBef>
          <a:spcPct val="20000"/>
        </a:spcBef>
        <a:spcAft>
          <a:spcPct val="0"/>
        </a:spcAft>
        <a:buChar char="–"/>
        <a:defRPr sz="2800">
          <a:solidFill>
            <a:schemeClr val="bg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57647"/>
                <a:invGamma/>
              </a:schemeClr>
            </a:gs>
            <a:gs pos="100000">
              <a:schemeClr val="bg1"/>
            </a:gs>
          </a:gsLst>
          <a:lin ang="2700000" scaled="1"/>
        </a:gradFill>
        <a:effectLst/>
      </p:bgPr>
    </p:bg>
    <p:spTree>
      <p:nvGrpSpPr>
        <p:cNvPr id="1" name=""/>
        <p:cNvGrpSpPr/>
        <p:nvPr/>
      </p:nvGrpSpPr>
      <p:grpSpPr>
        <a:xfrm>
          <a:off x="0" y="0"/>
          <a:ext cx="0" cy="0"/>
          <a:chOff x="0" y="0"/>
          <a:chExt cx="0" cy="0"/>
        </a:xfrm>
      </p:grpSpPr>
      <p:grpSp>
        <p:nvGrpSpPr>
          <p:cNvPr id="1026" name="Group 2"/>
          <p:cNvGrpSpPr>
            <a:grpSpLocks/>
          </p:cNvGrpSpPr>
          <p:nvPr/>
        </p:nvGrpSpPr>
        <p:grpSpPr bwMode="auto">
          <a:xfrm>
            <a:off x="0" y="0"/>
            <a:ext cx="9144000" cy="6856413"/>
            <a:chOff x="0" y="0"/>
            <a:chExt cx="5760" cy="4319"/>
          </a:xfrm>
        </p:grpSpPr>
        <p:sp>
          <p:nvSpPr>
            <p:cNvPr id="7171" name="Freeform 3"/>
            <p:cNvSpPr>
              <a:spLocks/>
            </p:cNvSpPr>
            <p:nvPr/>
          </p:nvSpPr>
          <p:spPr bwMode="hidden">
            <a:xfrm>
              <a:off x="0" y="12"/>
              <a:ext cx="5758" cy="3273"/>
            </a:xfrm>
            <a:custGeom>
              <a:avLst/>
              <a:gdLst/>
              <a:ahLst/>
              <a:cxnLst>
                <a:cxn ang="0">
                  <a:pos x="3193" y="1816"/>
                </a:cxn>
                <a:cxn ang="0">
                  <a:pos x="0" y="0"/>
                </a:cxn>
                <a:cxn ang="0">
                  <a:pos x="0" y="522"/>
                </a:cxn>
                <a:cxn ang="0">
                  <a:pos x="3037" y="1978"/>
                </a:cxn>
                <a:cxn ang="0">
                  <a:pos x="5740" y="3273"/>
                </a:cxn>
                <a:cxn ang="0">
                  <a:pos x="5740" y="3267"/>
                </a:cxn>
                <a:cxn ang="0">
                  <a:pos x="3193" y="1816"/>
                </a:cxn>
                <a:cxn ang="0">
                  <a:pos x="3193" y="1816"/>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110" charset="0"/>
                <a:ea typeface="ＭＳ Ｐゴシック" charset="0"/>
                <a:cs typeface="ＭＳ Ｐゴシック" charset="0"/>
              </a:endParaRPr>
            </a:p>
          </p:txBody>
        </p:sp>
        <p:sp>
          <p:nvSpPr>
            <p:cNvPr id="7172" name="Freeform 4"/>
            <p:cNvSpPr>
              <a:spLocks/>
            </p:cNvSpPr>
            <p:nvPr/>
          </p:nvSpPr>
          <p:spPr bwMode="hidden">
            <a:xfrm>
              <a:off x="149" y="0"/>
              <a:ext cx="5609" cy="3243"/>
            </a:xfrm>
            <a:custGeom>
              <a:avLst/>
              <a:gdLst/>
              <a:ahLst/>
              <a:cxnLst>
                <a:cxn ang="0">
                  <a:pos x="3163" y="1714"/>
                </a:cxn>
                <a:cxn ang="0">
                  <a:pos x="431" y="0"/>
                </a:cxn>
                <a:cxn ang="0">
                  <a:pos x="0" y="0"/>
                </a:cxn>
                <a:cxn ang="0">
                  <a:pos x="3086" y="1786"/>
                </a:cxn>
                <a:cxn ang="0">
                  <a:pos x="5591" y="3243"/>
                </a:cxn>
                <a:cxn ang="0">
                  <a:pos x="5591" y="3237"/>
                </a:cxn>
                <a:cxn ang="0">
                  <a:pos x="3163" y="1714"/>
                </a:cxn>
                <a:cxn ang="0">
                  <a:pos x="3163" y="1714"/>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110" charset="0"/>
                <a:ea typeface="ＭＳ Ｐゴシック" charset="0"/>
                <a:cs typeface="ＭＳ Ｐゴシック" charset="0"/>
              </a:endParaRPr>
            </a:p>
          </p:txBody>
        </p:sp>
        <p:sp>
          <p:nvSpPr>
            <p:cNvPr id="7173" name="Freeform 5"/>
            <p:cNvSpPr>
              <a:spLocks/>
            </p:cNvSpPr>
            <p:nvPr/>
          </p:nvSpPr>
          <p:spPr bwMode="hidden">
            <a:xfrm>
              <a:off x="0" y="3433"/>
              <a:ext cx="4038" cy="191"/>
            </a:xfrm>
            <a:custGeom>
              <a:avLst/>
              <a:gdLst/>
              <a:ahLst/>
              <a:cxnLst>
                <a:cxn ang="0">
                  <a:pos x="0" y="156"/>
                </a:cxn>
                <a:cxn ang="0">
                  <a:pos x="4042" y="192"/>
                </a:cxn>
                <a:cxn ang="0">
                  <a:pos x="4042" y="144"/>
                </a:cxn>
                <a:cxn ang="0">
                  <a:pos x="0" y="0"/>
                </a:cxn>
                <a:cxn ang="0">
                  <a:pos x="0" y="156"/>
                </a:cxn>
                <a:cxn ang="0">
                  <a:pos x="0" y="156"/>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110" charset="0"/>
                <a:ea typeface="ＭＳ Ｐゴシック" charset="0"/>
                <a:cs typeface="ＭＳ Ｐゴシック" charset="0"/>
              </a:endParaRPr>
            </a:p>
          </p:txBody>
        </p:sp>
        <p:sp>
          <p:nvSpPr>
            <p:cNvPr id="1035" name="Freeform 6"/>
            <p:cNvSpPr>
              <a:spLocks/>
            </p:cNvSpPr>
            <p:nvPr/>
          </p:nvSpPr>
          <p:spPr bwMode="hidden">
            <a:xfrm>
              <a:off x="4038" y="3577"/>
              <a:ext cx="1720" cy="65"/>
            </a:xfrm>
            <a:custGeom>
              <a:avLst/>
              <a:gdLst>
                <a:gd name="T0" fmla="*/ 1706 w 1722"/>
                <a:gd name="T1" fmla="*/ 58 h 66"/>
                <a:gd name="T2" fmla="*/ 1706 w 1722"/>
                <a:gd name="T3" fmla="*/ 52 h 66"/>
                <a:gd name="T4" fmla="*/ 0 w 1722"/>
                <a:gd name="T5" fmla="*/ 0 h 66"/>
                <a:gd name="T6" fmla="*/ 0 w 1722"/>
                <a:gd name="T7" fmla="*/ 40 h 66"/>
                <a:gd name="T8" fmla="*/ 1706 w 1722"/>
                <a:gd name="T9" fmla="*/ 58 h 66"/>
                <a:gd name="T10" fmla="*/ 1706 w 1722"/>
                <a:gd name="T11" fmla="*/ 58 h 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22" h="66">
                  <a:moveTo>
                    <a:pt x="1722" y="66"/>
                  </a:moveTo>
                  <a:lnTo>
                    <a:pt x="1722" y="60"/>
                  </a:lnTo>
                  <a:lnTo>
                    <a:pt x="0" y="0"/>
                  </a:lnTo>
                  <a:lnTo>
                    <a:pt x="0" y="48"/>
                  </a:lnTo>
                  <a:lnTo>
                    <a:pt x="1722" y="66"/>
                  </a:lnTo>
                  <a:close/>
                </a:path>
              </a:pathLst>
            </a:cu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a:solidFill>
                  <a:srgbClr val="FFFFFF"/>
                </a:solidFill>
                <a:latin typeface="Arial" charset="0"/>
                <a:ea typeface="ＭＳ Ｐゴシック" charset="0"/>
                <a:cs typeface="ＭＳ Ｐゴシック" charset="0"/>
              </a:endParaRPr>
            </a:p>
          </p:txBody>
        </p:sp>
        <p:sp>
          <p:nvSpPr>
            <p:cNvPr id="7175" name="Freeform 7"/>
            <p:cNvSpPr>
              <a:spLocks/>
            </p:cNvSpPr>
            <p:nvPr/>
          </p:nvSpPr>
          <p:spPr bwMode="hidden">
            <a:xfrm>
              <a:off x="0" y="3726"/>
              <a:ext cx="4784" cy="329"/>
            </a:xfrm>
            <a:custGeom>
              <a:avLst/>
              <a:gdLst/>
              <a:ahLst/>
              <a:cxnLst>
                <a:cxn ang="0">
                  <a:pos x="0" y="329"/>
                </a:cxn>
                <a:cxn ang="0">
                  <a:pos x="4789" y="77"/>
                </a:cxn>
                <a:cxn ang="0">
                  <a:pos x="4789" y="0"/>
                </a:cxn>
                <a:cxn ang="0">
                  <a:pos x="0" y="107"/>
                </a:cxn>
                <a:cxn ang="0">
                  <a:pos x="0" y="329"/>
                </a:cxn>
                <a:cxn ang="0">
                  <a:pos x="0" y="329"/>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w="9525" cap="flat" cmpd="sng">
              <a:noFill/>
              <a:prstDash val="solid"/>
              <a:round/>
              <a:headEnd type="none" w="med" len="med"/>
              <a:tailEnd type="none" w="med" len="med"/>
            </a:ln>
            <a:effectLst/>
          </p:spPr>
          <p:txBody>
            <a:bodyPr/>
            <a:lstStyle/>
            <a:p>
              <a:pPr defTabSz="914400" eaLnBrk="0" fontAlgn="base" hangingPunct="0">
                <a:spcBef>
                  <a:spcPct val="0"/>
                </a:spcBef>
                <a:spcAft>
                  <a:spcPct val="0"/>
                </a:spcAft>
                <a:defRPr/>
              </a:pPr>
              <a:endParaRPr lang="en-US">
                <a:solidFill>
                  <a:srgbClr val="FFFFFF"/>
                </a:solidFill>
                <a:latin typeface="Arial" pitchFamily="-110" charset="0"/>
                <a:ea typeface="ＭＳ Ｐゴシック" charset="0"/>
                <a:cs typeface="ＭＳ Ｐゴシック" charset="0"/>
              </a:endParaRPr>
            </a:p>
          </p:txBody>
        </p:sp>
        <p:sp>
          <p:nvSpPr>
            <p:cNvPr id="1037" name="Freeform 8"/>
            <p:cNvSpPr>
              <a:spLocks/>
            </p:cNvSpPr>
            <p:nvPr/>
          </p:nvSpPr>
          <p:spPr bwMode="hidden">
            <a:xfrm>
              <a:off x="4784" y="3702"/>
              <a:ext cx="974" cy="101"/>
            </a:xfrm>
            <a:custGeom>
              <a:avLst/>
              <a:gdLst>
                <a:gd name="T0" fmla="*/ 967 w 975"/>
                <a:gd name="T1" fmla="*/ 48 h 101"/>
                <a:gd name="T2" fmla="*/ 967 w 975"/>
                <a:gd name="T3" fmla="*/ 0 h 101"/>
                <a:gd name="T4" fmla="*/ 0 w 975"/>
                <a:gd name="T5" fmla="*/ 24 h 101"/>
                <a:gd name="T6" fmla="*/ 0 w 975"/>
                <a:gd name="T7" fmla="*/ 101 h 101"/>
                <a:gd name="T8" fmla="*/ 967 w 975"/>
                <a:gd name="T9" fmla="*/ 48 h 101"/>
                <a:gd name="T10" fmla="*/ 967 w 975"/>
                <a:gd name="T11" fmla="*/ 48 h 10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75" h="101">
                  <a:moveTo>
                    <a:pt x="975" y="48"/>
                  </a:moveTo>
                  <a:lnTo>
                    <a:pt x="975" y="0"/>
                  </a:lnTo>
                  <a:lnTo>
                    <a:pt x="0" y="24"/>
                  </a:lnTo>
                  <a:lnTo>
                    <a:pt x="0" y="101"/>
                  </a:lnTo>
                  <a:lnTo>
                    <a:pt x="975" y="48"/>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a:solidFill>
                  <a:srgbClr val="FFFFFF"/>
                </a:solidFill>
                <a:latin typeface="Arial" charset="0"/>
                <a:ea typeface="ＭＳ Ｐゴシック" charset="0"/>
                <a:cs typeface="ＭＳ Ｐゴシック" charset="0"/>
              </a:endParaRPr>
            </a:p>
          </p:txBody>
        </p:sp>
        <p:sp>
          <p:nvSpPr>
            <p:cNvPr id="1038" name="Freeform 9"/>
            <p:cNvSpPr>
              <a:spLocks/>
            </p:cNvSpPr>
            <p:nvPr/>
          </p:nvSpPr>
          <p:spPr bwMode="hidden">
            <a:xfrm>
              <a:off x="3619" y="3815"/>
              <a:ext cx="2139" cy="198"/>
            </a:xfrm>
            <a:custGeom>
              <a:avLst/>
              <a:gdLst>
                <a:gd name="T0" fmla="*/ 2125 w 2141"/>
                <a:gd name="T1" fmla="*/ 0 h 198"/>
                <a:gd name="T2" fmla="*/ 0 w 2141"/>
                <a:gd name="T3" fmla="*/ 156 h 198"/>
                <a:gd name="T4" fmla="*/ 0 w 2141"/>
                <a:gd name="T5" fmla="*/ 198 h 198"/>
                <a:gd name="T6" fmla="*/ 2125 w 2141"/>
                <a:gd name="T7" fmla="*/ 0 h 198"/>
                <a:gd name="T8" fmla="*/ 2125 w 2141"/>
                <a:gd name="T9" fmla="*/ 0 h 1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41" h="198">
                  <a:moveTo>
                    <a:pt x="2141" y="0"/>
                  </a:moveTo>
                  <a:lnTo>
                    <a:pt x="0" y="156"/>
                  </a:lnTo>
                  <a:lnTo>
                    <a:pt x="0" y="198"/>
                  </a:lnTo>
                  <a:lnTo>
                    <a:pt x="2141" y="0"/>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a:solidFill>
                  <a:srgbClr val="FFFFFF"/>
                </a:solidFill>
                <a:latin typeface="Arial" charset="0"/>
                <a:ea typeface="ＭＳ Ｐゴシック" charset="0"/>
                <a:cs typeface="ＭＳ Ｐゴシック" charset="0"/>
              </a:endParaRPr>
            </a:p>
          </p:txBody>
        </p:sp>
        <p:sp>
          <p:nvSpPr>
            <p:cNvPr id="7178" name="Freeform 10"/>
            <p:cNvSpPr>
              <a:spLocks/>
            </p:cNvSpPr>
            <p:nvPr/>
          </p:nvSpPr>
          <p:spPr bwMode="hidden">
            <a:xfrm>
              <a:off x="0" y="3971"/>
              <a:ext cx="3619" cy="348"/>
            </a:xfrm>
            <a:custGeom>
              <a:avLst/>
              <a:gdLst/>
              <a:ahLst/>
              <a:cxnLst>
                <a:cxn ang="0">
                  <a:pos x="0" y="348"/>
                </a:cxn>
                <a:cxn ang="0">
                  <a:pos x="311" y="348"/>
                </a:cxn>
                <a:cxn ang="0">
                  <a:pos x="3623" y="42"/>
                </a:cxn>
                <a:cxn ang="0">
                  <a:pos x="3623" y="0"/>
                </a:cxn>
                <a:cxn ang="0">
                  <a:pos x="0" y="264"/>
                </a:cxn>
                <a:cxn ang="0">
                  <a:pos x="0" y="348"/>
                </a:cxn>
                <a:cxn ang="0">
                  <a:pos x="0" y="348"/>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110" charset="0"/>
                <a:ea typeface="ＭＳ Ｐゴシック" charset="0"/>
                <a:cs typeface="ＭＳ Ｐゴシック" charset="0"/>
              </a:endParaRPr>
            </a:p>
          </p:txBody>
        </p:sp>
        <p:sp>
          <p:nvSpPr>
            <p:cNvPr id="1040" name="Freeform 11"/>
            <p:cNvSpPr>
              <a:spLocks/>
            </p:cNvSpPr>
            <p:nvPr/>
          </p:nvSpPr>
          <p:spPr bwMode="hidden">
            <a:xfrm>
              <a:off x="2097" y="4043"/>
              <a:ext cx="2514" cy="276"/>
            </a:xfrm>
            <a:custGeom>
              <a:avLst/>
              <a:gdLst>
                <a:gd name="T0" fmla="*/ 2158 w 2517"/>
                <a:gd name="T1" fmla="*/ 276 h 276"/>
                <a:gd name="T2" fmla="*/ 2493 w 2517"/>
                <a:gd name="T3" fmla="*/ 204 h 276"/>
                <a:gd name="T4" fmla="*/ 2236 w 2517"/>
                <a:gd name="T5" fmla="*/ 0 h 276"/>
                <a:gd name="T6" fmla="*/ 0 w 2517"/>
                <a:gd name="T7" fmla="*/ 276 h 276"/>
                <a:gd name="T8" fmla="*/ 2158 w 2517"/>
                <a:gd name="T9" fmla="*/ 276 h 276"/>
                <a:gd name="T10" fmla="*/ 2158 w 2517"/>
                <a:gd name="T11" fmla="*/ 276 h 27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7" h="276">
                  <a:moveTo>
                    <a:pt x="2182" y="276"/>
                  </a:moveTo>
                  <a:lnTo>
                    <a:pt x="2517" y="204"/>
                  </a:lnTo>
                  <a:lnTo>
                    <a:pt x="2260" y="0"/>
                  </a:lnTo>
                  <a:lnTo>
                    <a:pt x="0" y="276"/>
                  </a:lnTo>
                  <a:lnTo>
                    <a:pt x="2182" y="276"/>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a:solidFill>
                  <a:srgbClr val="FFFFFF"/>
                </a:solidFill>
                <a:latin typeface="Arial" charset="0"/>
                <a:ea typeface="ＭＳ Ｐゴシック" charset="0"/>
                <a:cs typeface="ＭＳ Ｐゴシック" charset="0"/>
              </a:endParaRPr>
            </a:p>
          </p:txBody>
        </p:sp>
        <p:sp>
          <p:nvSpPr>
            <p:cNvPr id="7180" name="Freeform 12"/>
            <p:cNvSpPr>
              <a:spLocks/>
            </p:cNvSpPr>
            <p:nvPr/>
          </p:nvSpPr>
          <p:spPr bwMode="hidden">
            <a:xfrm>
              <a:off x="4354" y="3869"/>
              <a:ext cx="1404" cy="378"/>
            </a:xfrm>
            <a:custGeom>
              <a:avLst/>
              <a:gdLst/>
              <a:ahLst/>
              <a:cxnLst>
                <a:cxn ang="0">
                  <a:pos x="1405" y="126"/>
                </a:cxn>
                <a:cxn ang="0">
                  <a:pos x="1405" y="0"/>
                </a:cxn>
                <a:cxn ang="0">
                  <a:pos x="0" y="174"/>
                </a:cxn>
                <a:cxn ang="0">
                  <a:pos x="257" y="378"/>
                </a:cxn>
                <a:cxn ang="0">
                  <a:pos x="1405" y="126"/>
                </a:cxn>
                <a:cxn ang="0">
                  <a:pos x="1405" y="126"/>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110" charset="0"/>
                <a:ea typeface="ＭＳ Ｐゴシック" charset="0"/>
                <a:cs typeface="ＭＳ Ｐゴシック" charset="0"/>
              </a:endParaRPr>
            </a:p>
          </p:txBody>
        </p:sp>
        <p:sp>
          <p:nvSpPr>
            <p:cNvPr id="1042" name="Freeform 13"/>
            <p:cNvSpPr>
              <a:spLocks/>
            </p:cNvSpPr>
            <p:nvPr/>
          </p:nvSpPr>
          <p:spPr bwMode="hidden">
            <a:xfrm>
              <a:off x="5030" y="3151"/>
              <a:ext cx="728" cy="240"/>
            </a:xfrm>
            <a:custGeom>
              <a:avLst/>
              <a:gdLst>
                <a:gd name="T0" fmla="*/ 721 w 729"/>
                <a:gd name="T1" fmla="*/ 240 h 240"/>
                <a:gd name="T2" fmla="*/ 0 w 729"/>
                <a:gd name="T3" fmla="*/ 0 h 240"/>
                <a:gd name="T4" fmla="*/ 0 w 729"/>
                <a:gd name="T5" fmla="*/ 6 h 240"/>
                <a:gd name="T6" fmla="*/ 721 w 729"/>
                <a:gd name="T7" fmla="*/ 240 h 240"/>
                <a:gd name="T8" fmla="*/ 721 w 729"/>
                <a:gd name="T9" fmla="*/ 240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9" h="240">
                  <a:moveTo>
                    <a:pt x="729" y="240"/>
                  </a:moveTo>
                  <a:lnTo>
                    <a:pt x="0" y="0"/>
                  </a:lnTo>
                  <a:lnTo>
                    <a:pt x="0" y="6"/>
                  </a:lnTo>
                  <a:lnTo>
                    <a:pt x="729" y="240"/>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a:solidFill>
                  <a:srgbClr val="FFFFFF"/>
                </a:solidFill>
                <a:latin typeface="Arial" charset="0"/>
                <a:ea typeface="ＭＳ Ｐゴシック" charset="0"/>
                <a:cs typeface="ＭＳ Ｐゴシック" charset="0"/>
              </a:endParaRPr>
            </a:p>
          </p:txBody>
        </p:sp>
        <p:sp>
          <p:nvSpPr>
            <p:cNvPr id="7182" name="Freeform 14"/>
            <p:cNvSpPr>
              <a:spLocks/>
            </p:cNvSpPr>
            <p:nvPr/>
          </p:nvSpPr>
          <p:spPr bwMode="hidden">
            <a:xfrm>
              <a:off x="0" y="1486"/>
              <a:ext cx="5030" cy="1671"/>
            </a:xfrm>
            <a:custGeom>
              <a:avLst/>
              <a:gdLst/>
              <a:ahLst/>
              <a:cxnLst>
                <a:cxn ang="0">
                  <a:pos x="0" y="72"/>
                </a:cxn>
                <a:cxn ang="0">
                  <a:pos x="5035" y="1672"/>
                </a:cxn>
                <a:cxn ang="0">
                  <a:pos x="5035" y="1666"/>
                </a:cxn>
                <a:cxn ang="0">
                  <a:pos x="0" y="0"/>
                </a:cxn>
                <a:cxn ang="0">
                  <a:pos x="0" y="72"/>
                </a:cxn>
                <a:cxn ang="0">
                  <a:pos x="0" y="72"/>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110" charset="0"/>
                <a:ea typeface="ＭＳ Ｐゴシック" charset="0"/>
                <a:cs typeface="ＭＳ Ｐゴシック" charset="0"/>
              </a:endParaRPr>
            </a:p>
          </p:txBody>
        </p:sp>
        <p:sp>
          <p:nvSpPr>
            <p:cNvPr id="1044" name="Freeform 15"/>
            <p:cNvSpPr>
              <a:spLocks/>
            </p:cNvSpPr>
            <p:nvPr/>
          </p:nvSpPr>
          <p:spPr bwMode="hidden">
            <a:xfrm>
              <a:off x="5030" y="3049"/>
              <a:ext cx="728" cy="318"/>
            </a:xfrm>
            <a:custGeom>
              <a:avLst/>
              <a:gdLst>
                <a:gd name="T0" fmla="*/ 721 w 729"/>
                <a:gd name="T1" fmla="*/ 318 h 318"/>
                <a:gd name="T2" fmla="*/ 721 w 729"/>
                <a:gd name="T3" fmla="*/ 312 h 318"/>
                <a:gd name="T4" fmla="*/ 0 w 729"/>
                <a:gd name="T5" fmla="*/ 0 h 318"/>
                <a:gd name="T6" fmla="*/ 0 w 729"/>
                <a:gd name="T7" fmla="*/ 54 h 318"/>
                <a:gd name="T8" fmla="*/ 721 w 729"/>
                <a:gd name="T9" fmla="*/ 318 h 318"/>
                <a:gd name="T10" fmla="*/ 721 w 729"/>
                <a:gd name="T11" fmla="*/ 318 h 3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29" h="318">
                  <a:moveTo>
                    <a:pt x="729" y="318"/>
                  </a:moveTo>
                  <a:lnTo>
                    <a:pt x="729" y="312"/>
                  </a:lnTo>
                  <a:lnTo>
                    <a:pt x="0" y="0"/>
                  </a:lnTo>
                  <a:lnTo>
                    <a:pt x="0" y="54"/>
                  </a:lnTo>
                  <a:lnTo>
                    <a:pt x="729" y="318"/>
                  </a:lnTo>
                  <a:close/>
                </a:path>
              </a:pathLst>
            </a:cu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a:solidFill>
                  <a:srgbClr val="FFFFFF"/>
                </a:solidFill>
                <a:latin typeface="Arial" charset="0"/>
                <a:ea typeface="ＭＳ Ｐゴシック" charset="0"/>
                <a:cs typeface="ＭＳ Ｐゴシック" charset="0"/>
              </a:endParaRPr>
            </a:p>
          </p:txBody>
        </p:sp>
        <p:sp>
          <p:nvSpPr>
            <p:cNvPr id="7184" name="Freeform 16"/>
            <p:cNvSpPr>
              <a:spLocks/>
            </p:cNvSpPr>
            <p:nvPr/>
          </p:nvSpPr>
          <p:spPr bwMode="hidden">
            <a:xfrm>
              <a:off x="0" y="916"/>
              <a:ext cx="5030" cy="2187"/>
            </a:xfrm>
            <a:custGeom>
              <a:avLst/>
              <a:gdLst/>
              <a:ahLst/>
              <a:cxnLst>
                <a:cxn ang="0">
                  <a:pos x="0" y="396"/>
                </a:cxn>
                <a:cxn ang="0">
                  <a:pos x="5035" y="2188"/>
                </a:cxn>
                <a:cxn ang="0">
                  <a:pos x="5035" y="2134"/>
                </a:cxn>
                <a:cxn ang="0">
                  <a:pos x="0" y="0"/>
                </a:cxn>
                <a:cxn ang="0">
                  <a:pos x="0" y="396"/>
                </a:cxn>
                <a:cxn ang="0">
                  <a:pos x="0" y="396"/>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110" charset="0"/>
                <a:ea typeface="ＭＳ Ｐゴシック" charset="0"/>
                <a:cs typeface="ＭＳ Ｐゴシック" charset="0"/>
              </a:endParaRPr>
            </a:p>
          </p:txBody>
        </p:sp>
        <p:sp>
          <p:nvSpPr>
            <p:cNvPr id="7185" name="Freeform 17"/>
            <p:cNvSpPr>
              <a:spLocks/>
            </p:cNvSpPr>
            <p:nvPr/>
          </p:nvSpPr>
          <p:spPr bwMode="hidden">
            <a:xfrm>
              <a:off x="2294" y="0"/>
              <a:ext cx="3159" cy="2725"/>
            </a:xfrm>
            <a:custGeom>
              <a:avLst/>
              <a:gdLst/>
              <a:ahLst/>
              <a:cxnLst>
                <a:cxn ang="0">
                  <a:pos x="0" y="0"/>
                </a:cxn>
                <a:cxn ang="0">
                  <a:pos x="3145" y="2727"/>
                </a:cxn>
                <a:cxn ang="0">
                  <a:pos x="3163" y="2704"/>
                </a:cxn>
                <a:cxn ang="0">
                  <a:pos x="102" y="0"/>
                </a:cxn>
                <a:cxn ang="0">
                  <a:pos x="0" y="0"/>
                </a:cxn>
                <a:cxn ang="0">
                  <a:pos x="0" y="0"/>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110" charset="0"/>
                <a:ea typeface="ＭＳ Ｐゴシック" charset="0"/>
                <a:cs typeface="ＭＳ Ｐゴシック" charset="0"/>
              </a:endParaRPr>
            </a:p>
          </p:txBody>
        </p:sp>
        <p:sp>
          <p:nvSpPr>
            <p:cNvPr id="7186" name="Freeform 18"/>
            <p:cNvSpPr>
              <a:spLocks/>
            </p:cNvSpPr>
            <p:nvPr/>
          </p:nvSpPr>
          <p:spPr bwMode="hidden">
            <a:xfrm>
              <a:off x="5435" y="2702"/>
              <a:ext cx="323" cy="299"/>
            </a:xfrm>
            <a:custGeom>
              <a:avLst/>
              <a:gdLst/>
              <a:ahLst/>
              <a:cxnLst>
                <a:cxn ang="0">
                  <a:pos x="323" y="299"/>
                </a:cxn>
                <a:cxn ang="0">
                  <a:pos x="323" y="263"/>
                </a:cxn>
                <a:cxn ang="0">
                  <a:pos x="18" y="0"/>
                </a:cxn>
                <a:cxn ang="0">
                  <a:pos x="0" y="23"/>
                </a:cxn>
                <a:cxn ang="0">
                  <a:pos x="323" y="299"/>
                </a:cxn>
                <a:cxn ang="0">
                  <a:pos x="323" y="299"/>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110" charset="0"/>
                <a:ea typeface="ＭＳ Ｐゴシック" charset="0"/>
                <a:cs typeface="ＭＳ Ｐゴシック" charset="0"/>
              </a:endParaRPr>
            </a:p>
          </p:txBody>
        </p:sp>
        <p:sp>
          <p:nvSpPr>
            <p:cNvPr id="1048" name="Freeform 19"/>
            <p:cNvSpPr>
              <a:spLocks/>
            </p:cNvSpPr>
            <p:nvPr/>
          </p:nvSpPr>
          <p:spPr bwMode="hidden">
            <a:xfrm>
              <a:off x="5477" y="2588"/>
              <a:ext cx="281" cy="335"/>
            </a:xfrm>
            <a:custGeom>
              <a:avLst/>
              <a:gdLst>
                <a:gd name="T0" fmla="*/ 281 w 281"/>
                <a:gd name="T1" fmla="*/ 335 h 335"/>
                <a:gd name="T2" fmla="*/ 281 w 281"/>
                <a:gd name="T3" fmla="*/ 173 h 335"/>
                <a:gd name="T4" fmla="*/ 96 w 281"/>
                <a:gd name="T5" fmla="*/ 0 h 335"/>
                <a:gd name="T6" fmla="*/ 0 w 281"/>
                <a:gd name="T7" fmla="*/ 90 h 335"/>
                <a:gd name="T8" fmla="*/ 281 w 281"/>
                <a:gd name="T9" fmla="*/ 335 h 335"/>
                <a:gd name="T10" fmla="*/ 281 w 281"/>
                <a:gd name="T11" fmla="*/ 335 h 3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1" h="335">
                  <a:moveTo>
                    <a:pt x="281" y="335"/>
                  </a:moveTo>
                  <a:lnTo>
                    <a:pt x="281" y="173"/>
                  </a:lnTo>
                  <a:lnTo>
                    <a:pt x="96" y="0"/>
                  </a:lnTo>
                  <a:lnTo>
                    <a:pt x="0" y="90"/>
                  </a:lnTo>
                  <a:lnTo>
                    <a:pt x="281" y="335"/>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a:solidFill>
                  <a:srgbClr val="FFFFFF"/>
                </a:solidFill>
                <a:latin typeface="Arial" charset="0"/>
                <a:ea typeface="ＭＳ Ｐゴシック" charset="0"/>
                <a:cs typeface="ＭＳ Ｐゴシック" charset="0"/>
              </a:endParaRPr>
            </a:p>
          </p:txBody>
        </p:sp>
        <p:sp>
          <p:nvSpPr>
            <p:cNvPr id="7188" name="Freeform 20"/>
            <p:cNvSpPr>
              <a:spLocks/>
            </p:cNvSpPr>
            <p:nvPr/>
          </p:nvSpPr>
          <p:spPr bwMode="hidden">
            <a:xfrm>
              <a:off x="2454" y="0"/>
              <a:ext cx="3119" cy="2678"/>
            </a:xfrm>
            <a:custGeom>
              <a:avLst/>
              <a:gdLst/>
              <a:ahLst/>
              <a:cxnLst>
                <a:cxn ang="0">
                  <a:pos x="0" y="0"/>
                </a:cxn>
                <a:cxn ang="0">
                  <a:pos x="3026" y="2680"/>
                </a:cxn>
                <a:cxn ang="0">
                  <a:pos x="3122" y="2590"/>
                </a:cxn>
                <a:cxn ang="0">
                  <a:pos x="383" y="0"/>
                </a:cxn>
                <a:cxn ang="0">
                  <a:pos x="0" y="0"/>
                </a:cxn>
                <a:cxn ang="0">
                  <a:pos x="0" y="0"/>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110" charset="0"/>
                <a:ea typeface="ＭＳ Ｐゴシック" charset="0"/>
                <a:cs typeface="ＭＳ Ｐゴシック" charset="0"/>
              </a:endParaRPr>
            </a:p>
          </p:txBody>
        </p:sp>
        <p:sp>
          <p:nvSpPr>
            <p:cNvPr id="1050" name="Freeform 21"/>
            <p:cNvSpPr>
              <a:spLocks/>
            </p:cNvSpPr>
            <p:nvPr/>
          </p:nvSpPr>
          <p:spPr bwMode="hidden">
            <a:xfrm>
              <a:off x="5626" y="2534"/>
              <a:ext cx="132" cy="132"/>
            </a:xfrm>
            <a:custGeom>
              <a:avLst/>
              <a:gdLst>
                <a:gd name="T0" fmla="*/ 132 w 132"/>
                <a:gd name="T1" fmla="*/ 132 h 132"/>
                <a:gd name="T2" fmla="*/ 0 w 132"/>
                <a:gd name="T3" fmla="*/ 0 h 132"/>
                <a:gd name="T4" fmla="*/ 0 w 132"/>
                <a:gd name="T5" fmla="*/ 0 h 132"/>
                <a:gd name="T6" fmla="*/ 132 w 132"/>
                <a:gd name="T7" fmla="*/ 132 h 132"/>
                <a:gd name="T8" fmla="*/ 132 w 132"/>
                <a:gd name="T9" fmla="*/ 132 h 1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2" h="132">
                  <a:moveTo>
                    <a:pt x="132" y="132"/>
                  </a:moveTo>
                  <a:lnTo>
                    <a:pt x="0" y="0"/>
                  </a:lnTo>
                  <a:lnTo>
                    <a:pt x="132" y="132"/>
                  </a:lnTo>
                  <a:close/>
                </a:path>
              </a:pathLst>
            </a:custGeom>
            <a:solidFill>
              <a:srgbClr val="FF9999"/>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a:solidFill>
                  <a:srgbClr val="FFFFFF"/>
                </a:solidFill>
                <a:latin typeface="Arial" charset="0"/>
                <a:ea typeface="ＭＳ Ｐゴシック" charset="0"/>
                <a:cs typeface="ＭＳ Ｐゴシック" charset="0"/>
              </a:endParaRPr>
            </a:p>
          </p:txBody>
        </p:sp>
        <p:sp>
          <p:nvSpPr>
            <p:cNvPr id="7190" name="Freeform 22"/>
            <p:cNvSpPr>
              <a:spLocks/>
            </p:cNvSpPr>
            <p:nvPr/>
          </p:nvSpPr>
          <p:spPr bwMode="hidden">
            <a:xfrm>
              <a:off x="3112" y="0"/>
              <a:ext cx="2514" cy="2534"/>
            </a:xfrm>
            <a:custGeom>
              <a:avLst/>
              <a:gdLst/>
              <a:ahLst/>
              <a:cxnLst>
                <a:cxn ang="0">
                  <a:pos x="0" y="0"/>
                </a:cxn>
                <a:cxn ang="0">
                  <a:pos x="2517" y="2536"/>
                </a:cxn>
                <a:cxn ang="0">
                  <a:pos x="2517" y="2536"/>
                </a:cxn>
                <a:cxn ang="0">
                  <a:pos x="66" y="0"/>
                </a:cxn>
                <a:cxn ang="0">
                  <a:pos x="0" y="0"/>
                </a:cxn>
                <a:cxn ang="0">
                  <a:pos x="0" y="0"/>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110" charset="0"/>
                <a:ea typeface="ＭＳ Ｐゴシック" charset="0"/>
                <a:cs typeface="ＭＳ Ｐゴシック" charset="0"/>
              </a:endParaRPr>
            </a:p>
          </p:txBody>
        </p:sp>
        <p:sp>
          <p:nvSpPr>
            <p:cNvPr id="7191" name="Freeform 23"/>
            <p:cNvSpPr>
              <a:spLocks/>
            </p:cNvSpPr>
            <p:nvPr/>
          </p:nvSpPr>
          <p:spPr bwMode="hidden">
            <a:xfrm>
              <a:off x="3488" y="0"/>
              <a:ext cx="2198" cy="2480"/>
            </a:xfrm>
            <a:custGeom>
              <a:avLst/>
              <a:gdLst/>
              <a:ahLst/>
              <a:cxnLst>
                <a:cxn ang="0">
                  <a:pos x="0" y="0"/>
                </a:cxn>
                <a:cxn ang="0">
                  <a:pos x="2188" y="2482"/>
                </a:cxn>
                <a:cxn ang="0">
                  <a:pos x="2200" y="2476"/>
                </a:cxn>
                <a:cxn ang="0">
                  <a:pos x="317" y="0"/>
                </a:cxn>
                <a:cxn ang="0">
                  <a:pos x="0" y="0"/>
                </a:cxn>
                <a:cxn ang="0">
                  <a:pos x="0" y="0"/>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w="9525" cap="flat" cmpd="sng">
              <a:noFill/>
              <a:prstDash val="solid"/>
              <a:round/>
              <a:headEnd type="none" w="med" len="med"/>
              <a:tailEnd type="none" w="med" len="med"/>
            </a:ln>
            <a:effectLst/>
          </p:spPr>
          <p:txBody>
            <a:bodyPr/>
            <a:lstStyle/>
            <a:p>
              <a:pPr defTabSz="914400" eaLnBrk="0" fontAlgn="base" hangingPunct="0">
                <a:spcBef>
                  <a:spcPct val="0"/>
                </a:spcBef>
                <a:spcAft>
                  <a:spcPct val="0"/>
                </a:spcAft>
                <a:defRPr/>
              </a:pPr>
              <a:endParaRPr lang="en-US">
                <a:solidFill>
                  <a:srgbClr val="FFFFFF"/>
                </a:solidFill>
                <a:latin typeface="Arial" pitchFamily="-110" charset="0"/>
                <a:ea typeface="ＭＳ Ｐゴシック" charset="0"/>
                <a:cs typeface="ＭＳ Ｐゴシック" charset="0"/>
              </a:endParaRPr>
            </a:p>
          </p:txBody>
        </p:sp>
        <p:sp>
          <p:nvSpPr>
            <p:cNvPr id="7192" name="Freeform 24"/>
            <p:cNvSpPr>
              <a:spLocks/>
            </p:cNvSpPr>
            <p:nvPr/>
          </p:nvSpPr>
          <p:spPr bwMode="hidden">
            <a:xfrm>
              <a:off x="5674" y="2474"/>
              <a:ext cx="84" cy="96"/>
            </a:xfrm>
            <a:custGeom>
              <a:avLst/>
              <a:gdLst/>
              <a:ahLst/>
              <a:cxnLst>
                <a:cxn ang="0">
                  <a:pos x="84" y="96"/>
                </a:cxn>
                <a:cxn ang="0">
                  <a:pos x="84" y="90"/>
                </a:cxn>
                <a:cxn ang="0">
                  <a:pos x="12" y="0"/>
                </a:cxn>
                <a:cxn ang="0">
                  <a:pos x="0" y="6"/>
                </a:cxn>
                <a:cxn ang="0">
                  <a:pos x="84" y="96"/>
                </a:cxn>
                <a:cxn ang="0">
                  <a:pos x="84" y="96"/>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110" charset="0"/>
                <a:ea typeface="ＭＳ Ｐゴシック" charset="0"/>
                <a:cs typeface="ＭＳ Ｐゴシック" charset="0"/>
              </a:endParaRPr>
            </a:p>
          </p:txBody>
        </p:sp>
        <p:sp>
          <p:nvSpPr>
            <p:cNvPr id="1054" name="Freeform 25"/>
            <p:cNvSpPr>
              <a:spLocks/>
            </p:cNvSpPr>
            <p:nvPr/>
          </p:nvSpPr>
          <p:spPr bwMode="hidden">
            <a:xfrm>
              <a:off x="5603" y="850"/>
              <a:ext cx="155" cy="516"/>
            </a:xfrm>
            <a:custGeom>
              <a:avLst/>
              <a:gdLst>
                <a:gd name="T0" fmla="*/ 155 w 155"/>
                <a:gd name="T1" fmla="*/ 516 h 516"/>
                <a:gd name="T2" fmla="*/ 155 w 155"/>
                <a:gd name="T3" fmla="*/ 204 h 516"/>
                <a:gd name="T4" fmla="*/ 77 w 155"/>
                <a:gd name="T5" fmla="*/ 0 h 516"/>
                <a:gd name="T6" fmla="*/ 0 w 155"/>
                <a:gd name="T7" fmla="*/ 192 h 516"/>
                <a:gd name="T8" fmla="*/ 155 w 155"/>
                <a:gd name="T9" fmla="*/ 516 h 516"/>
                <a:gd name="T10" fmla="*/ 155 w 155"/>
                <a:gd name="T11" fmla="*/ 516 h 5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5" h="516">
                  <a:moveTo>
                    <a:pt x="155" y="516"/>
                  </a:moveTo>
                  <a:lnTo>
                    <a:pt x="155" y="204"/>
                  </a:lnTo>
                  <a:lnTo>
                    <a:pt x="77" y="0"/>
                  </a:lnTo>
                  <a:lnTo>
                    <a:pt x="0" y="192"/>
                  </a:lnTo>
                  <a:lnTo>
                    <a:pt x="155" y="516"/>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a:solidFill>
                  <a:srgbClr val="FFFFFF"/>
                </a:solidFill>
                <a:latin typeface="Arial" charset="0"/>
                <a:ea typeface="ＭＳ Ｐゴシック" charset="0"/>
                <a:cs typeface="ＭＳ Ｐゴシック" charset="0"/>
              </a:endParaRPr>
            </a:p>
          </p:txBody>
        </p:sp>
        <p:sp>
          <p:nvSpPr>
            <p:cNvPr id="7194" name="Freeform 26"/>
            <p:cNvSpPr>
              <a:spLocks/>
            </p:cNvSpPr>
            <p:nvPr/>
          </p:nvSpPr>
          <p:spPr bwMode="hidden">
            <a:xfrm>
              <a:off x="5107" y="0"/>
              <a:ext cx="573" cy="1042"/>
            </a:xfrm>
            <a:custGeom>
              <a:avLst/>
              <a:gdLst/>
              <a:ahLst/>
              <a:cxnLst>
                <a:cxn ang="0">
                  <a:pos x="0" y="0"/>
                </a:cxn>
                <a:cxn ang="0">
                  <a:pos x="497" y="1043"/>
                </a:cxn>
                <a:cxn ang="0">
                  <a:pos x="574" y="851"/>
                </a:cxn>
                <a:cxn ang="0">
                  <a:pos x="251" y="0"/>
                </a:cxn>
                <a:cxn ang="0">
                  <a:pos x="0" y="0"/>
                </a:cxn>
                <a:cxn ang="0">
                  <a:pos x="0" y="0"/>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110" charset="0"/>
                <a:ea typeface="ＭＳ Ｐゴシック" charset="0"/>
                <a:cs typeface="ＭＳ Ｐゴシック" charset="0"/>
              </a:endParaRPr>
            </a:p>
          </p:txBody>
        </p:sp>
        <p:sp>
          <p:nvSpPr>
            <p:cNvPr id="7195" name="Freeform 27"/>
            <p:cNvSpPr>
              <a:spLocks/>
            </p:cNvSpPr>
            <p:nvPr/>
          </p:nvSpPr>
          <p:spPr bwMode="hidden">
            <a:xfrm>
              <a:off x="5411" y="0"/>
              <a:ext cx="341" cy="796"/>
            </a:xfrm>
            <a:custGeom>
              <a:avLst/>
              <a:gdLst/>
              <a:ahLst/>
              <a:cxnLst>
                <a:cxn ang="0">
                  <a:pos x="144" y="0"/>
                </a:cxn>
                <a:cxn ang="0">
                  <a:pos x="0" y="0"/>
                </a:cxn>
                <a:cxn ang="0">
                  <a:pos x="287" y="797"/>
                </a:cxn>
                <a:cxn ang="0">
                  <a:pos x="341" y="653"/>
                </a:cxn>
                <a:cxn ang="0">
                  <a:pos x="144" y="0"/>
                </a:cxn>
                <a:cxn ang="0">
                  <a:pos x="144" y="0"/>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110" charset="0"/>
                <a:ea typeface="ＭＳ Ｐゴシック" charset="0"/>
                <a:cs typeface="ＭＳ Ｐゴシック" charset="0"/>
              </a:endParaRPr>
            </a:p>
          </p:txBody>
        </p:sp>
        <p:sp>
          <p:nvSpPr>
            <p:cNvPr id="1057" name="Freeform 28"/>
            <p:cNvSpPr>
              <a:spLocks/>
            </p:cNvSpPr>
            <p:nvPr/>
          </p:nvSpPr>
          <p:spPr bwMode="hidden">
            <a:xfrm>
              <a:off x="5698" y="653"/>
              <a:ext cx="60" cy="311"/>
            </a:xfrm>
            <a:custGeom>
              <a:avLst/>
              <a:gdLst>
                <a:gd name="T0" fmla="*/ 0 w 60"/>
                <a:gd name="T1" fmla="*/ 144 h 312"/>
                <a:gd name="T2" fmla="*/ 60 w 60"/>
                <a:gd name="T3" fmla="*/ 304 h 312"/>
                <a:gd name="T4" fmla="*/ 60 w 60"/>
                <a:gd name="T5" fmla="*/ 6 h 312"/>
                <a:gd name="T6" fmla="*/ 54 w 60"/>
                <a:gd name="T7" fmla="*/ 0 h 312"/>
                <a:gd name="T8" fmla="*/ 0 w 60"/>
                <a:gd name="T9" fmla="*/ 144 h 312"/>
                <a:gd name="T10" fmla="*/ 0 w 60"/>
                <a:gd name="T11" fmla="*/ 144 h 3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 h="312">
                  <a:moveTo>
                    <a:pt x="0" y="144"/>
                  </a:moveTo>
                  <a:lnTo>
                    <a:pt x="60" y="312"/>
                  </a:lnTo>
                  <a:lnTo>
                    <a:pt x="60" y="6"/>
                  </a:lnTo>
                  <a:lnTo>
                    <a:pt x="54" y="0"/>
                  </a:lnTo>
                  <a:lnTo>
                    <a:pt x="0" y="144"/>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a:solidFill>
                  <a:srgbClr val="FFFFFF"/>
                </a:solidFill>
                <a:latin typeface="Arial" charset="0"/>
                <a:ea typeface="ＭＳ Ｐゴシック" charset="0"/>
                <a:cs typeface="ＭＳ Ｐゴシック" charset="0"/>
              </a:endParaRPr>
            </a:p>
          </p:txBody>
        </p:sp>
        <p:sp>
          <p:nvSpPr>
            <p:cNvPr id="7197" name="Freeform 29"/>
            <p:cNvSpPr>
              <a:spLocks/>
            </p:cNvSpPr>
            <p:nvPr/>
          </p:nvSpPr>
          <p:spPr bwMode="hidden">
            <a:xfrm>
              <a:off x="2" y="1601"/>
              <a:ext cx="5752" cy="1864"/>
            </a:xfrm>
            <a:custGeom>
              <a:avLst/>
              <a:gdLst/>
              <a:ahLst/>
              <a:cxnLst>
                <a:cxn ang="0">
                  <a:pos x="0" y="371"/>
                </a:cxn>
                <a:cxn ang="0">
                  <a:pos x="5740" y="1864"/>
                </a:cxn>
                <a:cxn ang="0">
                  <a:pos x="5740" y="1834"/>
                </a:cxn>
                <a:cxn ang="0">
                  <a:pos x="0" y="0"/>
                </a:cxn>
                <a:cxn ang="0">
                  <a:pos x="0" y="371"/>
                </a:cxn>
                <a:cxn ang="0">
                  <a:pos x="0" y="37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110" charset="0"/>
                <a:ea typeface="ＭＳ Ｐゴシック" charset="0"/>
                <a:cs typeface="ＭＳ Ｐゴシック" charset="0"/>
              </a:endParaRPr>
            </a:p>
          </p:txBody>
        </p:sp>
        <p:sp>
          <p:nvSpPr>
            <p:cNvPr id="1059" name="Freeform 30"/>
            <p:cNvSpPr>
              <a:spLocks/>
            </p:cNvSpPr>
            <p:nvPr/>
          </p:nvSpPr>
          <p:spPr bwMode="hidden">
            <a:xfrm>
              <a:off x="5754" y="3483"/>
              <a:ext cx="6" cy="6"/>
            </a:xfrm>
            <a:custGeom>
              <a:avLst/>
              <a:gdLst>
                <a:gd name="T0" fmla="*/ 6 w 6"/>
                <a:gd name="T1" fmla="*/ 6 h 6"/>
                <a:gd name="T2" fmla="*/ 0 w 6"/>
                <a:gd name="T3" fmla="*/ 0 h 6"/>
                <a:gd name="T4" fmla="*/ 0 w 6"/>
                <a:gd name="T5" fmla="*/ 6 h 6"/>
                <a:gd name="T6" fmla="*/ 6 w 6"/>
                <a:gd name="T7" fmla="*/ 6 h 6"/>
                <a:gd name="T8" fmla="*/ 6 w 6"/>
                <a:gd name="T9" fmla="*/ 6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6">
                  <a:moveTo>
                    <a:pt x="6" y="6"/>
                  </a:moveTo>
                  <a:lnTo>
                    <a:pt x="0" y="0"/>
                  </a:lnTo>
                  <a:lnTo>
                    <a:pt x="0" y="6"/>
                  </a:lnTo>
                  <a:lnTo>
                    <a:pt x="6" y="6"/>
                  </a:lnTo>
                  <a:close/>
                </a:path>
              </a:pathLst>
            </a:custGeom>
            <a:solidFill>
              <a:srgbClr val="18FF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a:solidFill>
                  <a:srgbClr val="FFFFFF"/>
                </a:solidFill>
                <a:latin typeface="Arial" charset="0"/>
                <a:ea typeface="ＭＳ Ｐゴシック" charset="0"/>
                <a:cs typeface="ＭＳ Ｐゴシック" charset="0"/>
              </a:endParaRPr>
            </a:p>
          </p:txBody>
        </p:sp>
        <p:sp>
          <p:nvSpPr>
            <p:cNvPr id="7199" name="Freeform 31"/>
            <p:cNvSpPr>
              <a:spLocks/>
            </p:cNvSpPr>
            <p:nvPr/>
          </p:nvSpPr>
          <p:spPr bwMode="hidden">
            <a:xfrm>
              <a:off x="2" y="2152"/>
              <a:ext cx="5752" cy="1337"/>
            </a:xfrm>
            <a:custGeom>
              <a:avLst/>
              <a:gdLst/>
              <a:ahLst/>
              <a:cxnLst>
                <a:cxn ang="0">
                  <a:pos x="0" y="366"/>
                </a:cxn>
                <a:cxn ang="0">
                  <a:pos x="5740" y="1337"/>
                </a:cxn>
                <a:cxn ang="0">
                  <a:pos x="5740" y="1331"/>
                </a:cxn>
                <a:cxn ang="0">
                  <a:pos x="0" y="0"/>
                </a:cxn>
                <a:cxn ang="0">
                  <a:pos x="0" y="366"/>
                </a:cxn>
                <a:cxn ang="0">
                  <a:pos x="0" y="366"/>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110" charset="0"/>
                <a:ea typeface="ＭＳ Ｐゴシック" charset="0"/>
                <a:cs typeface="ＭＳ Ｐゴシック" charset="0"/>
              </a:endParaRPr>
            </a:p>
          </p:txBody>
        </p:sp>
        <p:sp>
          <p:nvSpPr>
            <p:cNvPr id="7200" name="Freeform 32"/>
            <p:cNvSpPr>
              <a:spLocks/>
            </p:cNvSpPr>
            <p:nvPr/>
          </p:nvSpPr>
          <p:spPr bwMode="hidden">
            <a:xfrm>
              <a:off x="2" y="3177"/>
              <a:ext cx="5752" cy="414"/>
            </a:xfrm>
            <a:custGeom>
              <a:avLst/>
              <a:gdLst/>
              <a:ahLst/>
              <a:cxnLst>
                <a:cxn ang="0">
                  <a:pos x="0" y="48"/>
                </a:cxn>
                <a:cxn ang="0">
                  <a:pos x="5740" y="414"/>
                </a:cxn>
                <a:cxn ang="0">
                  <a:pos x="5740" y="402"/>
                </a:cxn>
                <a:cxn ang="0">
                  <a:pos x="0" y="0"/>
                </a:cxn>
                <a:cxn ang="0">
                  <a:pos x="0" y="48"/>
                </a:cxn>
                <a:cxn ang="0">
                  <a:pos x="0" y="48"/>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110" charset="0"/>
                <a:ea typeface="ＭＳ Ｐゴシック" charset="0"/>
                <a:cs typeface="ＭＳ Ｐゴシック" charset="0"/>
              </a:endParaRPr>
            </a:p>
          </p:txBody>
        </p:sp>
        <p:sp>
          <p:nvSpPr>
            <p:cNvPr id="7201" name="Freeform 33"/>
            <p:cNvSpPr>
              <a:spLocks/>
            </p:cNvSpPr>
            <p:nvPr/>
          </p:nvSpPr>
          <p:spPr bwMode="hidden">
            <a:xfrm>
              <a:off x="1297" y="0"/>
              <a:ext cx="4457" cy="3177"/>
            </a:xfrm>
            <a:custGeom>
              <a:avLst/>
              <a:gdLst/>
              <a:ahLst/>
              <a:cxnLst>
                <a:cxn ang="0">
                  <a:pos x="0" y="0"/>
                </a:cxn>
                <a:cxn ang="0">
                  <a:pos x="4448" y="3177"/>
                </a:cxn>
                <a:cxn ang="0">
                  <a:pos x="4448" y="3153"/>
                </a:cxn>
                <a:cxn ang="0">
                  <a:pos x="125" y="0"/>
                </a:cxn>
                <a:cxn ang="0">
                  <a:pos x="0" y="0"/>
                </a:cxn>
                <a:cxn ang="0">
                  <a:pos x="0" y="0"/>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110" charset="0"/>
                <a:ea typeface="ＭＳ Ｐゴシック" charset="0"/>
                <a:cs typeface="ＭＳ Ｐゴシック" charset="0"/>
              </a:endParaRPr>
            </a:p>
          </p:txBody>
        </p:sp>
        <p:sp>
          <p:nvSpPr>
            <p:cNvPr id="7202" name="Freeform 34"/>
            <p:cNvSpPr>
              <a:spLocks/>
            </p:cNvSpPr>
            <p:nvPr/>
          </p:nvSpPr>
          <p:spPr bwMode="hidden">
            <a:xfrm>
              <a:off x="3321" y="0"/>
              <a:ext cx="2433" cy="2614"/>
            </a:xfrm>
            <a:custGeom>
              <a:avLst/>
              <a:gdLst/>
              <a:ahLst/>
              <a:cxnLst>
                <a:cxn ang="0">
                  <a:pos x="0" y="0"/>
                </a:cxn>
                <a:cxn ang="0">
                  <a:pos x="2428" y="2614"/>
                </a:cxn>
                <a:cxn ang="0">
                  <a:pos x="2428" y="2608"/>
                </a:cxn>
                <a:cxn ang="0">
                  <a:pos x="66" y="0"/>
                </a:cxn>
                <a:cxn ang="0">
                  <a:pos x="0" y="0"/>
                </a:cxn>
                <a:cxn ang="0">
                  <a:pos x="0" y="0"/>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110" charset="0"/>
                <a:ea typeface="ＭＳ Ｐゴシック" charset="0"/>
                <a:cs typeface="ＭＳ Ｐゴシック" charset="0"/>
              </a:endParaRPr>
            </a:p>
          </p:txBody>
        </p:sp>
        <p:sp>
          <p:nvSpPr>
            <p:cNvPr id="7203" name="Freeform 35"/>
            <p:cNvSpPr>
              <a:spLocks/>
            </p:cNvSpPr>
            <p:nvPr/>
          </p:nvSpPr>
          <p:spPr bwMode="hidden">
            <a:xfrm>
              <a:off x="3950" y="0"/>
              <a:ext cx="1804" cy="2464"/>
            </a:xfrm>
            <a:custGeom>
              <a:avLst/>
              <a:gdLst/>
              <a:ahLst/>
              <a:cxnLst>
                <a:cxn ang="0">
                  <a:pos x="485" y="0"/>
                </a:cxn>
                <a:cxn ang="0">
                  <a:pos x="0" y="0"/>
                </a:cxn>
                <a:cxn ang="0">
                  <a:pos x="1800" y="2464"/>
                </a:cxn>
                <a:cxn ang="0">
                  <a:pos x="1800" y="2248"/>
                </a:cxn>
                <a:cxn ang="0">
                  <a:pos x="1794" y="2248"/>
                </a:cxn>
                <a:cxn ang="0">
                  <a:pos x="485" y="0"/>
                </a:cxn>
                <a:cxn ang="0">
                  <a:pos x="485" y="0"/>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110" charset="0"/>
                <a:ea typeface="ＭＳ Ｐゴシック" charset="0"/>
                <a:cs typeface="ＭＳ Ｐゴシック" charset="0"/>
              </a:endParaRPr>
            </a:p>
          </p:txBody>
        </p:sp>
        <p:sp>
          <p:nvSpPr>
            <p:cNvPr id="7204" name="Freeform 36"/>
            <p:cNvSpPr>
              <a:spLocks/>
            </p:cNvSpPr>
            <p:nvPr/>
          </p:nvSpPr>
          <p:spPr bwMode="hidden">
            <a:xfrm>
              <a:off x="4519" y="0"/>
              <a:ext cx="1235" cy="2074"/>
            </a:xfrm>
            <a:custGeom>
              <a:avLst/>
              <a:gdLst/>
              <a:ahLst/>
              <a:cxnLst>
                <a:cxn ang="0">
                  <a:pos x="0" y="0"/>
                </a:cxn>
                <a:cxn ang="0">
                  <a:pos x="1232" y="2074"/>
                </a:cxn>
                <a:cxn ang="0">
                  <a:pos x="1232" y="2038"/>
                </a:cxn>
                <a:cxn ang="0">
                  <a:pos x="42" y="0"/>
                </a:cxn>
                <a:cxn ang="0">
                  <a:pos x="0" y="0"/>
                </a:cxn>
                <a:cxn ang="0">
                  <a:pos x="0" y="0"/>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110" charset="0"/>
                <a:ea typeface="ＭＳ Ｐゴシック" charset="0"/>
                <a:cs typeface="ＭＳ Ｐゴシック" charset="0"/>
              </a:endParaRPr>
            </a:p>
          </p:txBody>
        </p:sp>
        <p:sp>
          <p:nvSpPr>
            <p:cNvPr id="7205" name="Freeform 37"/>
            <p:cNvSpPr>
              <a:spLocks/>
            </p:cNvSpPr>
            <p:nvPr/>
          </p:nvSpPr>
          <p:spPr bwMode="hidden">
            <a:xfrm>
              <a:off x="4694" y="0"/>
              <a:ext cx="1060" cy="1936"/>
            </a:xfrm>
            <a:custGeom>
              <a:avLst/>
              <a:gdLst/>
              <a:ahLst/>
              <a:cxnLst>
                <a:cxn ang="0">
                  <a:pos x="0" y="0"/>
                </a:cxn>
                <a:cxn ang="0">
                  <a:pos x="1058" y="1936"/>
                </a:cxn>
                <a:cxn ang="0">
                  <a:pos x="1058" y="1930"/>
                </a:cxn>
                <a:cxn ang="0">
                  <a:pos x="54" y="0"/>
                </a:cxn>
                <a:cxn ang="0">
                  <a:pos x="0" y="0"/>
                </a:cxn>
                <a:cxn ang="0">
                  <a:pos x="0" y="0"/>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110" charset="0"/>
                <a:ea typeface="ＭＳ Ｐゴシック" charset="0"/>
                <a:cs typeface="ＭＳ Ｐゴシック" charset="0"/>
              </a:endParaRPr>
            </a:p>
          </p:txBody>
        </p:sp>
        <p:sp>
          <p:nvSpPr>
            <p:cNvPr id="7206" name="Freeform 38"/>
            <p:cNvSpPr>
              <a:spLocks/>
            </p:cNvSpPr>
            <p:nvPr/>
          </p:nvSpPr>
          <p:spPr bwMode="hidden">
            <a:xfrm>
              <a:off x="4981" y="0"/>
              <a:ext cx="773" cy="1487"/>
            </a:xfrm>
            <a:custGeom>
              <a:avLst/>
              <a:gdLst/>
              <a:ahLst/>
              <a:cxnLst>
                <a:cxn ang="0">
                  <a:pos x="771" y="1433"/>
                </a:cxn>
                <a:cxn ang="0">
                  <a:pos x="42" y="0"/>
                </a:cxn>
                <a:cxn ang="0">
                  <a:pos x="0" y="0"/>
                </a:cxn>
                <a:cxn ang="0">
                  <a:pos x="771" y="1487"/>
                </a:cxn>
                <a:cxn ang="0">
                  <a:pos x="771" y="1433"/>
                </a:cxn>
                <a:cxn ang="0">
                  <a:pos x="771" y="1433"/>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110" charset="0"/>
                <a:ea typeface="ＭＳ Ｐゴシック" charset="0"/>
                <a:cs typeface="ＭＳ Ｐゴシック" charset="0"/>
              </a:endParaRPr>
            </a:p>
          </p:txBody>
        </p:sp>
        <p:grpSp>
          <p:nvGrpSpPr>
            <p:cNvPr id="1068" name="Group 39"/>
            <p:cNvGrpSpPr>
              <a:grpSpLocks/>
            </p:cNvGrpSpPr>
            <p:nvPr userDrawn="1"/>
          </p:nvGrpSpPr>
          <p:grpSpPr bwMode="auto">
            <a:xfrm>
              <a:off x="0" y="1632"/>
              <a:ext cx="5758" cy="1858"/>
              <a:chOff x="0" y="1632"/>
              <a:chExt cx="5758" cy="1858"/>
            </a:xfrm>
          </p:grpSpPr>
          <p:sp>
            <p:nvSpPr>
              <p:cNvPr id="7208" name="Freeform 40"/>
              <p:cNvSpPr>
                <a:spLocks/>
              </p:cNvSpPr>
              <p:nvPr/>
            </p:nvSpPr>
            <p:spPr bwMode="hidden">
              <a:xfrm>
                <a:off x="0" y="1632"/>
                <a:ext cx="3670" cy="1313"/>
              </a:xfrm>
              <a:custGeom>
                <a:avLst/>
                <a:gdLst/>
                <a:ahLst/>
                <a:cxnLst>
                  <a:cxn ang="0">
                    <a:pos x="0" y="0"/>
                  </a:cxn>
                  <a:cxn ang="0">
                    <a:pos x="0" y="366"/>
                  </a:cxn>
                  <a:cxn ang="0">
                    <a:pos x="3635" y="1313"/>
                  </a:cxn>
                  <a:cxn ang="0">
                    <a:pos x="3647" y="1235"/>
                  </a:cxn>
                  <a:cxn ang="0">
                    <a:pos x="3659" y="1163"/>
                  </a:cxn>
                  <a:cxn ang="0">
                    <a:pos x="0" y="0"/>
                  </a:cxn>
                  <a:cxn ang="0">
                    <a:pos x="0" y="0"/>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110" charset="0"/>
                  <a:ea typeface="ＭＳ Ｐゴシック" charset="0"/>
                  <a:cs typeface="ＭＳ Ｐゴシック" charset="0"/>
                </a:endParaRPr>
              </a:p>
            </p:txBody>
          </p:sp>
          <p:sp>
            <p:nvSpPr>
              <p:cNvPr id="7209" name="Freeform 41"/>
              <p:cNvSpPr>
                <a:spLocks/>
              </p:cNvSpPr>
              <p:nvPr/>
            </p:nvSpPr>
            <p:spPr bwMode="hidden">
              <a:xfrm>
                <a:off x="3646" y="2795"/>
                <a:ext cx="2112" cy="695"/>
              </a:xfrm>
              <a:custGeom>
                <a:avLst/>
                <a:gdLst/>
                <a:ahLst/>
                <a:cxnLst>
                  <a:cxn ang="0">
                    <a:pos x="2105" y="665"/>
                  </a:cxn>
                  <a:cxn ang="0">
                    <a:pos x="24" y="0"/>
                  </a:cxn>
                  <a:cxn ang="0">
                    <a:pos x="12" y="72"/>
                  </a:cxn>
                  <a:cxn ang="0">
                    <a:pos x="0" y="150"/>
                  </a:cxn>
                  <a:cxn ang="0">
                    <a:pos x="2105" y="695"/>
                  </a:cxn>
                  <a:cxn ang="0">
                    <a:pos x="2105" y="665"/>
                  </a:cxn>
                  <a:cxn ang="0">
                    <a:pos x="2105" y="665"/>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110" charset="0"/>
                  <a:ea typeface="ＭＳ Ｐゴシック" charset="0"/>
                  <a:cs typeface="ＭＳ Ｐゴシック" charset="0"/>
                </a:endParaRPr>
              </a:p>
            </p:txBody>
          </p:sp>
        </p:grpSp>
      </p:grpSp>
      <p:sp>
        <p:nvSpPr>
          <p:cNvPr id="7210" name="Rectangle 42"/>
          <p:cNvSpPr>
            <a:spLocks noGrp="1" noChangeArrowheads="1"/>
          </p:cNvSpPr>
          <p:nvPr>
            <p:ph type="title"/>
          </p:nvPr>
        </p:nvSpPr>
        <p:spPr bwMode="auto">
          <a:xfrm>
            <a:off x="457200" y="277813"/>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7211" name="Rectangle 43"/>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212" name="Rectangle 44"/>
          <p:cNvSpPr>
            <a:spLocks noGrp="1" noChangeArrowheads="1"/>
          </p:cNvSpPr>
          <p:nvPr>
            <p:ph type="dt" sz="half" idx="2"/>
          </p:nvPr>
        </p:nvSpPr>
        <p:spPr bwMode="auto">
          <a:xfrm>
            <a:off x="457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200">
                <a:effectLst>
                  <a:outerShdw blurRad="38100" dist="38100" dir="2700000" algn="tl">
                    <a:srgbClr val="000000"/>
                  </a:outerShdw>
                </a:effectLst>
                <a:latin typeface="Arial" pitchFamily="-110" charset="0"/>
                <a:ea typeface="+mn-ea"/>
                <a:cs typeface="+mn-cs"/>
              </a:defRPr>
            </a:lvl1pPr>
          </a:lstStyle>
          <a:p>
            <a:pPr defTabSz="914400" fontAlgn="base">
              <a:spcBef>
                <a:spcPct val="0"/>
              </a:spcBef>
              <a:spcAft>
                <a:spcPct val="0"/>
              </a:spcAft>
              <a:defRPr/>
            </a:pPr>
            <a:endParaRPr lang="en-US">
              <a:solidFill>
                <a:srgbClr val="FFFFFF"/>
              </a:solidFill>
            </a:endParaRPr>
          </a:p>
        </p:txBody>
      </p:sp>
      <p:sp>
        <p:nvSpPr>
          <p:cNvPr id="7213" name="Rectangle 4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200">
                <a:effectLst>
                  <a:outerShdw blurRad="38100" dist="38100" dir="2700000" algn="tl">
                    <a:srgbClr val="000000"/>
                  </a:outerShdw>
                </a:effectLst>
                <a:latin typeface="Arial" pitchFamily="-110" charset="0"/>
                <a:ea typeface="+mn-ea"/>
                <a:cs typeface="+mn-cs"/>
              </a:defRPr>
            </a:lvl1pPr>
          </a:lstStyle>
          <a:p>
            <a:pPr defTabSz="914400" fontAlgn="base">
              <a:spcBef>
                <a:spcPct val="0"/>
              </a:spcBef>
              <a:spcAft>
                <a:spcPct val="0"/>
              </a:spcAft>
              <a:defRPr/>
            </a:pPr>
            <a:endParaRPr lang="en-US">
              <a:solidFill>
                <a:srgbClr val="FFFFFF"/>
              </a:solidFill>
            </a:endParaRPr>
          </a:p>
        </p:txBody>
      </p:sp>
      <p:sp>
        <p:nvSpPr>
          <p:cNvPr id="7214" name="Rectangle 46"/>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200">
                <a:effectLst>
                  <a:outerShdw blurRad="38100" dist="38100" dir="2700000" algn="tl">
                    <a:srgbClr val="000000"/>
                  </a:outerShdw>
                </a:effectLst>
              </a:defRPr>
            </a:lvl1pPr>
          </a:lstStyle>
          <a:p>
            <a:pPr defTabSz="914400" fontAlgn="base">
              <a:spcBef>
                <a:spcPct val="0"/>
              </a:spcBef>
              <a:spcAft>
                <a:spcPct val="0"/>
              </a:spcAft>
              <a:defRPr/>
            </a:pPr>
            <a:fld id="{84D8BD30-11AA-8F46-ADCB-9EFF88C54187}" type="slidenum">
              <a:rPr lang="en-US">
                <a:solidFill>
                  <a:srgbClr val="FFFFFF"/>
                </a:solidFill>
                <a:latin typeface="Arial" charset="0"/>
                <a:ea typeface="ＭＳ Ｐゴシック" charset="0"/>
                <a:cs typeface="ＭＳ Ｐゴシック" charset="0"/>
              </a:rPr>
              <a:pPr defTabSz="914400" fontAlgn="base">
                <a:spcBef>
                  <a:spcPct val="0"/>
                </a:spcBef>
                <a:spcAft>
                  <a:spcPct val="0"/>
                </a:spcAft>
                <a:defRPr/>
              </a:pPr>
              <a:t>‹#›</a:t>
            </a:fld>
            <a:endParaRPr lang="en-US">
              <a:solidFill>
                <a:srgbClr val="FFFFFF"/>
              </a:solidFill>
              <a:latin typeface="Arial" charset="0"/>
              <a:ea typeface="ＭＳ Ｐゴシック" charset="0"/>
              <a:cs typeface="ＭＳ Ｐゴシック" charset="0"/>
            </a:endParaRPr>
          </a:p>
        </p:txBody>
      </p:sp>
    </p:spTree>
    <p:extLst>
      <p:ext uri="{BB962C8B-B14F-4D97-AF65-F5344CB8AC3E}">
        <p14:creationId xmlns:p14="http://schemas.microsoft.com/office/powerpoint/2010/main" val="3294745186"/>
      </p:ext>
    </p:extLst>
  </p:cSld>
  <p:clrMap bg1="dk2" tx1="lt1" bg2="dk1" tx2="lt2" accent1="accent1" accent2="accent2" accent3="accent3" accent4="accent4" accent5="accent5" accent6="accent6" hlink="hlink" folHlink="folHlink"/>
  <p:sldLayoutIdLst>
    <p:sldLayoutId id="2147483776" r:id="rId1"/>
    <p:sldLayoutId id="2147483777" r:id="rId2"/>
    <p:sldLayoutId id="2147483778" r:id="rId3"/>
    <p:sldLayoutId id="2147483779" r:id="rId4"/>
    <p:sldLayoutId id="2147483780" r:id="rId5"/>
    <p:sldLayoutId id="2147483781" r:id="rId6"/>
    <p:sldLayoutId id="2147483782" r:id="rId7"/>
    <p:sldLayoutId id="2147483783" r:id="rId8"/>
    <p:sldLayoutId id="2147483784" r:id="rId9"/>
    <p:sldLayoutId id="2147483785" r:id="rId10"/>
    <p:sldLayoutId id="2147483786" r:id="rId11"/>
    <p:sldLayoutId id="2147483787" r:id="rId12"/>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charset="-128"/>
          <a:cs typeface="ＭＳ Ｐゴシック"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0"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0"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0"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0" charset="0"/>
          <a:ea typeface="ＭＳ Ｐゴシック" charset="-128"/>
          <a:cs typeface="ＭＳ Ｐゴシック"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0"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0"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0"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0" charset="0"/>
        </a:defRPr>
      </a:lvl9pPr>
    </p:titleStyle>
    <p:bodyStyle>
      <a:lvl1pPr marL="342900" indent="-342900" algn="l" rtl="0" eaLnBrk="0" fontAlgn="base" hangingPunct="0">
        <a:spcBef>
          <a:spcPct val="20000"/>
        </a:spcBef>
        <a:spcAft>
          <a:spcPct val="0"/>
        </a:spcAft>
        <a:buClr>
          <a:schemeClr val="hlink"/>
        </a:buClr>
        <a:buSzPct val="90000"/>
        <a:buFont typeface="Wingdings" charset="0"/>
        <a:buBlip>
          <a:blip r:embed="rId14"/>
        </a:buBlip>
        <a:defRPr sz="3200">
          <a:solidFill>
            <a:schemeClr val="tx1"/>
          </a:solidFill>
          <a:effectLst>
            <a:outerShdw blurRad="38100" dist="38100" dir="2700000" algn="tl">
              <a:srgbClr val="000000"/>
            </a:outerShdw>
          </a:effectLst>
          <a:latin typeface="+mn-lt"/>
          <a:ea typeface="ＭＳ Ｐゴシック" charset="-128"/>
          <a:cs typeface="ＭＳ Ｐゴシック" charset="-128"/>
        </a:defRPr>
      </a:lvl1pPr>
      <a:lvl2pPr marL="742950" indent="-285750" algn="l" rtl="0" eaLnBrk="0" fontAlgn="base" hangingPunct="0">
        <a:spcBef>
          <a:spcPct val="20000"/>
        </a:spcBef>
        <a:spcAft>
          <a:spcPct val="0"/>
        </a:spcAft>
        <a:buChar char="–"/>
        <a:defRPr sz="2800">
          <a:solidFill>
            <a:schemeClr val="tx1"/>
          </a:solidFill>
          <a:effectLst>
            <a:outerShdw blurRad="38100" dist="38100" dir="2700000" algn="tl">
              <a:srgbClr val="000000"/>
            </a:outerShdw>
          </a:effectLst>
          <a:latin typeface="+mn-lt"/>
          <a:ea typeface="ＭＳ Ｐゴシック" pitchFamily="-110" charset="-128"/>
        </a:defRPr>
      </a:lvl2pPr>
      <a:lvl3pPr marL="1143000" indent="-228600" algn="l" rtl="0" eaLnBrk="0" fontAlgn="base" hangingPunct="0">
        <a:spcBef>
          <a:spcPct val="20000"/>
        </a:spcBef>
        <a:spcAft>
          <a:spcPct val="0"/>
        </a:spcAft>
        <a:buClr>
          <a:schemeClr val="accent2"/>
        </a:buClr>
        <a:buSzPct val="90000"/>
        <a:buFont typeface="Wingdings" charset="0"/>
        <a:buBlip>
          <a:blip r:embed="rId15"/>
        </a:buBlip>
        <a:defRPr sz="2400">
          <a:solidFill>
            <a:schemeClr val="tx1"/>
          </a:solidFill>
          <a:effectLst>
            <a:outerShdw blurRad="38100" dist="38100" dir="2700000" algn="tl">
              <a:srgbClr val="000000"/>
            </a:outerShdw>
          </a:effectLst>
          <a:latin typeface="+mn-lt"/>
          <a:ea typeface="ＭＳ Ｐゴシック" pitchFamily="-110" charset="-128"/>
        </a:defRPr>
      </a:lvl3pPr>
      <a:lvl4pPr marL="1600200" indent="-228600" algn="l" rtl="0" eaLnBrk="0" fontAlgn="base" hangingPunct="0">
        <a:spcBef>
          <a:spcPct val="20000"/>
        </a:spcBef>
        <a:spcAft>
          <a:spcPct val="0"/>
        </a:spcAft>
        <a:buChar char="–"/>
        <a:defRPr sz="2000">
          <a:solidFill>
            <a:schemeClr val="tx1"/>
          </a:solidFill>
          <a:effectLst>
            <a:outerShdw blurRad="38100" dist="38100" dir="2700000" algn="tl">
              <a:srgbClr val="000000"/>
            </a:outerShdw>
          </a:effectLst>
          <a:latin typeface="+mn-lt"/>
          <a:ea typeface="ＭＳ Ｐゴシック" pitchFamily="-110" charset="-128"/>
        </a:defRPr>
      </a:lvl4pPr>
      <a:lvl5pPr marL="2057400" indent="-228600" algn="l" rtl="0" eaLnBrk="0" fontAlgn="base" hangingPunct="0">
        <a:spcBef>
          <a:spcPct val="20000"/>
        </a:spcBef>
        <a:spcAft>
          <a:spcPct val="0"/>
        </a:spcAft>
        <a:buClr>
          <a:schemeClr val="folHlink"/>
        </a:buClr>
        <a:buSzPct val="90000"/>
        <a:buFont typeface="Wingdings" charset="0"/>
        <a:buBlip>
          <a:blip r:embed="rId16"/>
        </a:buBlip>
        <a:defRPr sz="2000">
          <a:solidFill>
            <a:schemeClr val="tx1"/>
          </a:solidFill>
          <a:effectLst>
            <a:outerShdw blurRad="38100" dist="38100" dir="2700000" algn="tl">
              <a:srgbClr val="000000"/>
            </a:outerShdw>
          </a:effectLst>
          <a:latin typeface="+mn-lt"/>
          <a:ea typeface="ＭＳ Ｐゴシック" pitchFamily="-110" charset="-128"/>
        </a:defRPr>
      </a:lvl5pPr>
      <a:lvl6pPr marL="2514600" indent="-228600" algn="l" rtl="0" fontAlgn="base">
        <a:spcBef>
          <a:spcPct val="20000"/>
        </a:spcBef>
        <a:spcAft>
          <a:spcPct val="0"/>
        </a:spcAft>
        <a:buClr>
          <a:schemeClr val="folHlink"/>
        </a:buClr>
        <a:buSzPct val="90000"/>
        <a:buFont typeface="Wingdings" pitchFamily="-110" charset="2"/>
        <a:buBlip>
          <a:blip r:embed="rId16"/>
        </a:buBlip>
        <a:defRPr sz="2000">
          <a:solidFill>
            <a:schemeClr val="tx1"/>
          </a:solidFill>
          <a:effectLst>
            <a:outerShdw blurRad="38100" dist="38100" dir="2700000" algn="tl">
              <a:srgbClr val="000000"/>
            </a:outerShdw>
          </a:effectLst>
          <a:latin typeface="+mn-lt"/>
          <a:ea typeface="ＭＳ Ｐゴシック" pitchFamily="-110" charset="-128"/>
        </a:defRPr>
      </a:lvl6pPr>
      <a:lvl7pPr marL="2971800" indent="-228600" algn="l" rtl="0" fontAlgn="base">
        <a:spcBef>
          <a:spcPct val="20000"/>
        </a:spcBef>
        <a:spcAft>
          <a:spcPct val="0"/>
        </a:spcAft>
        <a:buClr>
          <a:schemeClr val="folHlink"/>
        </a:buClr>
        <a:buSzPct val="90000"/>
        <a:buFont typeface="Wingdings" pitchFamily="-110" charset="2"/>
        <a:buBlip>
          <a:blip r:embed="rId16"/>
        </a:buBlip>
        <a:defRPr sz="2000">
          <a:solidFill>
            <a:schemeClr val="tx1"/>
          </a:solidFill>
          <a:effectLst>
            <a:outerShdw blurRad="38100" dist="38100" dir="2700000" algn="tl">
              <a:srgbClr val="000000"/>
            </a:outerShdw>
          </a:effectLst>
          <a:latin typeface="+mn-lt"/>
          <a:ea typeface="ＭＳ Ｐゴシック" pitchFamily="-110" charset="-128"/>
        </a:defRPr>
      </a:lvl7pPr>
      <a:lvl8pPr marL="3429000" indent="-228600" algn="l" rtl="0" fontAlgn="base">
        <a:spcBef>
          <a:spcPct val="20000"/>
        </a:spcBef>
        <a:spcAft>
          <a:spcPct val="0"/>
        </a:spcAft>
        <a:buClr>
          <a:schemeClr val="folHlink"/>
        </a:buClr>
        <a:buSzPct val="90000"/>
        <a:buFont typeface="Wingdings" pitchFamily="-110" charset="2"/>
        <a:buBlip>
          <a:blip r:embed="rId16"/>
        </a:buBlip>
        <a:defRPr sz="2000">
          <a:solidFill>
            <a:schemeClr val="tx1"/>
          </a:solidFill>
          <a:effectLst>
            <a:outerShdw blurRad="38100" dist="38100" dir="2700000" algn="tl">
              <a:srgbClr val="000000"/>
            </a:outerShdw>
          </a:effectLst>
          <a:latin typeface="+mn-lt"/>
          <a:ea typeface="ＭＳ Ｐゴシック" pitchFamily="-110" charset="-128"/>
        </a:defRPr>
      </a:lvl8pPr>
      <a:lvl9pPr marL="3886200" indent="-228600" algn="l" rtl="0" fontAlgn="base">
        <a:spcBef>
          <a:spcPct val="20000"/>
        </a:spcBef>
        <a:spcAft>
          <a:spcPct val="0"/>
        </a:spcAft>
        <a:buClr>
          <a:schemeClr val="folHlink"/>
        </a:buClr>
        <a:buSzPct val="90000"/>
        <a:buFont typeface="Wingdings" pitchFamily="-110" charset="2"/>
        <a:buBlip>
          <a:blip r:embed="rId16"/>
        </a:buBlip>
        <a:defRPr sz="2000">
          <a:solidFill>
            <a:schemeClr val="tx1"/>
          </a:solidFill>
          <a:effectLst>
            <a:outerShdw blurRad="38100" dist="38100" dir="2700000" algn="tl">
              <a:srgbClr val="000000"/>
            </a:outerShdw>
          </a:effectLst>
          <a:latin typeface="+mn-lt"/>
          <a:ea typeface="ＭＳ Ｐゴシック" pitchFamily="-110"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xml><?xml version="1.0" encoding="utf-8"?>
<p:sldMaster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sp>
        <p:nvSpPr>
          <p:cNvPr id="87042" name="Rectangle 1"/>
          <p:cNvSpPr>
            <a:spLocks noGrp="1" noChangeArrowheads="1"/>
          </p:cNvSpPr>
          <p:nvPr>
            <p:ph type="title"/>
          </p:nvPr>
        </p:nvSpPr>
        <p:spPr bwMode="auto">
          <a:xfrm>
            <a:off x="685800" y="609600"/>
            <a:ext cx="7770813" cy="11414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 uri="{FAA26D3D-D897-4be2-8F04-BA451C77F1D7}">
              <ma14:placeholderFlag xmlns="" xmlns:ma14="http://schemas.microsoft.com/office/mac/drawingml/2011/main" val="1"/>
            </a:ext>
          </a:extLst>
        </p:spPr>
        <p:txBody>
          <a:bodyPr vert="horz" wrap="square" lIns="90000" tIns="46800" rIns="90000" bIns="46800" numCol="1" anchor="ctr" anchorCtr="0" compatLnSpc="1">
            <a:prstTxWarp prst="textNoShape">
              <a:avLst/>
            </a:prstTxWarp>
          </a:bodyPr>
          <a:lstStyle/>
          <a:p>
            <a:pPr lvl="0"/>
            <a:r>
              <a:rPr lang="en-GB"/>
              <a:t>Click to edit the title text format</a:t>
            </a:r>
          </a:p>
        </p:txBody>
      </p:sp>
      <p:sp>
        <p:nvSpPr>
          <p:cNvPr id="87043" name="Rectangle 2"/>
          <p:cNvSpPr>
            <a:spLocks noGrp="1" noChangeArrowheads="1"/>
          </p:cNvSpPr>
          <p:nvPr>
            <p:ph type="body" idx="1"/>
          </p:nvPr>
        </p:nvSpPr>
        <p:spPr bwMode="auto">
          <a:xfrm>
            <a:off x="685800" y="1981200"/>
            <a:ext cx="7770813" cy="41132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 uri="{FAA26D3D-D897-4be2-8F04-BA451C77F1D7}">
              <ma14:placeholderFlag xmlns="" xmlns:ma14="http://schemas.microsoft.com/office/mac/drawingml/2011/main" val="1"/>
            </a:ext>
          </a:extLst>
        </p:spPr>
        <p:txBody>
          <a:bodyPr vert="horz" wrap="square" lIns="90000" tIns="46800" rIns="90000" bIns="46800" numCol="1" anchor="t" anchorCtr="0" compatLnSpc="1">
            <a:prstTxWarp prst="textNoShape">
              <a:avLst/>
            </a:prstTxWarp>
          </a:bodyPr>
          <a:lstStyle/>
          <a:p>
            <a:pPr lvl="0"/>
            <a:r>
              <a:rPr lang="en-GB"/>
              <a:t>Click to edit the outline text format</a:t>
            </a:r>
          </a:p>
          <a:p>
            <a:pPr lvl="1"/>
            <a:r>
              <a:rPr lang="en-GB"/>
              <a:t>Second Outline Level</a:t>
            </a:r>
          </a:p>
          <a:p>
            <a:pPr lvl="2"/>
            <a:r>
              <a:rPr lang="en-GB"/>
              <a:t>Third Outline Level</a:t>
            </a:r>
          </a:p>
          <a:p>
            <a:pPr lvl="3"/>
            <a:r>
              <a:rPr lang="en-GB"/>
              <a:t>Fourth Outline Level</a:t>
            </a:r>
          </a:p>
          <a:p>
            <a:pPr lvl="4"/>
            <a:r>
              <a:rPr lang="en-GB"/>
              <a:t>Fifth Outline Level</a:t>
            </a:r>
          </a:p>
          <a:p>
            <a:pPr lvl="4"/>
            <a:r>
              <a:rPr lang="en-GB"/>
              <a:t>Sixth Outline Level</a:t>
            </a:r>
          </a:p>
          <a:p>
            <a:pPr lvl="4"/>
            <a:r>
              <a:rPr lang="en-GB"/>
              <a:t>Seventh Outline Level</a:t>
            </a:r>
          </a:p>
          <a:p>
            <a:pPr lvl="4"/>
            <a:r>
              <a:rPr lang="en-GB"/>
              <a:t>Eighth Outline Level</a:t>
            </a:r>
          </a:p>
          <a:p>
            <a:pPr lvl="4"/>
            <a:r>
              <a:rPr lang="en-GB"/>
              <a:t>Ninth Outline Level</a:t>
            </a:r>
          </a:p>
        </p:txBody>
      </p:sp>
      <p:sp>
        <p:nvSpPr>
          <p:cNvPr id="209924" name="Text Box 3"/>
          <p:cNvSpPr txBox="1">
            <a:spLocks noChangeArrowheads="1"/>
          </p:cNvSpPr>
          <p:nvPr/>
        </p:nvSpPr>
        <p:spPr bwMode="auto">
          <a:xfrm>
            <a:off x="685800" y="6248400"/>
            <a:ext cx="1905000" cy="4603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anchor="ctr"/>
          <a:lstStyle>
            <a:lvl1pPr eaLnBrk="0" hangingPunct="0">
              <a:defRPr sz="2400">
                <a:solidFill>
                  <a:schemeClr val="bg1"/>
                </a:solidFill>
                <a:latin typeface="Arial" charset="0"/>
                <a:ea typeface="ＭＳ Ｐゴシック" charset="0"/>
                <a:cs typeface="ＭＳ Ｐゴシック" charset="0"/>
              </a:defRPr>
            </a:lvl1pPr>
            <a:lvl2pPr marL="742950" indent="-285750" eaLnBrk="0" hangingPunct="0">
              <a:defRPr sz="2400">
                <a:solidFill>
                  <a:schemeClr val="bg1"/>
                </a:solidFill>
                <a:latin typeface="Arial" charset="0"/>
                <a:ea typeface="ＭＳ Ｐゴシック" charset="0"/>
              </a:defRPr>
            </a:lvl2pPr>
            <a:lvl3pPr marL="1143000" indent="-228600" eaLnBrk="0" hangingPunct="0">
              <a:defRPr sz="2400">
                <a:solidFill>
                  <a:schemeClr val="bg1"/>
                </a:solidFill>
                <a:latin typeface="Arial" charset="0"/>
                <a:ea typeface="ＭＳ Ｐゴシック" charset="0"/>
              </a:defRPr>
            </a:lvl3pPr>
            <a:lvl4pPr marL="1600200" indent="-228600" eaLnBrk="0" hangingPunct="0">
              <a:defRPr sz="2400">
                <a:solidFill>
                  <a:schemeClr val="bg1"/>
                </a:solidFill>
                <a:latin typeface="Arial" charset="0"/>
                <a:ea typeface="ＭＳ Ｐゴシック" charset="0"/>
              </a:defRPr>
            </a:lvl4pPr>
            <a:lvl5pPr marL="2057400" indent="-228600" eaLnBrk="0" hangingPunct="0">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0"/>
              </a:defRPr>
            </a:lvl9pPr>
          </a:lstStyle>
          <a:p>
            <a:pPr defTabSz="449263" eaLnBrk="1" fontAlgn="base" hangingPunct="1">
              <a:lnSpc>
                <a:spcPct val="93000"/>
              </a:lnSpc>
              <a:spcBef>
                <a:spcPct val="0"/>
              </a:spcBef>
              <a:spcAft>
                <a:spcPct val="0"/>
              </a:spcAft>
              <a:buClr>
                <a:srgbClr val="FFFFFF"/>
              </a:buClr>
              <a:buSzPct val="100000"/>
              <a:buFont typeface="Arial" charset="0"/>
              <a:buNone/>
              <a:defRPr/>
            </a:pPr>
            <a:endParaRPr lang="en-US">
              <a:solidFill>
                <a:srgbClr val="FFFFFF"/>
              </a:solidFill>
              <a:cs typeface="Geneva" charset="0"/>
            </a:endParaRPr>
          </a:p>
        </p:txBody>
      </p:sp>
      <p:sp>
        <p:nvSpPr>
          <p:cNvPr id="209925" name="Text Box 4"/>
          <p:cNvSpPr txBox="1">
            <a:spLocks noChangeArrowheads="1"/>
          </p:cNvSpPr>
          <p:nvPr/>
        </p:nvSpPr>
        <p:spPr bwMode="auto">
          <a:xfrm>
            <a:off x="3124200" y="6248400"/>
            <a:ext cx="2895600" cy="4603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anchor="ctr"/>
          <a:lstStyle>
            <a:lvl1pPr eaLnBrk="0" hangingPunct="0">
              <a:defRPr sz="2400">
                <a:solidFill>
                  <a:schemeClr val="bg1"/>
                </a:solidFill>
                <a:latin typeface="Arial" charset="0"/>
                <a:ea typeface="ＭＳ Ｐゴシック" charset="0"/>
                <a:cs typeface="ＭＳ Ｐゴシック" charset="0"/>
              </a:defRPr>
            </a:lvl1pPr>
            <a:lvl2pPr marL="742950" indent="-285750" eaLnBrk="0" hangingPunct="0">
              <a:defRPr sz="2400">
                <a:solidFill>
                  <a:schemeClr val="bg1"/>
                </a:solidFill>
                <a:latin typeface="Arial" charset="0"/>
                <a:ea typeface="ＭＳ Ｐゴシック" charset="0"/>
              </a:defRPr>
            </a:lvl2pPr>
            <a:lvl3pPr marL="1143000" indent="-228600" eaLnBrk="0" hangingPunct="0">
              <a:defRPr sz="2400">
                <a:solidFill>
                  <a:schemeClr val="bg1"/>
                </a:solidFill>
                <a:latin typeface="Arial" charset="0"/>
                <a:ea typeface="ＭＳ Ｐゴシック" charset="0"/>
              </a:defRPr>
            </a:lvl3pPr>
            <a:lvl4pPr marL="1600200" indent="-228600" eaLnBrk="0" hangingPunct="0">
              <a:defRPr sz="2400">
                <a:solidFill>
                  <a:schemeClr val="bg1"/>
                </a:solidFill>
                <a:latin typeface="Arial" charset="0"/>
                <a:ea typeface="ＭＳ Ｐゴシック" charset="0"/>
              </a:defRPr>
            </a:lvl4pPr>
            <a:lvl5pPr marL="2057400" indent="-228600" eaLnBrk="0" hangingPunct="0">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0"/>
              </a:defRPr>
            </a:lvl9pPr>
          </a:lstStyle>
          <a:p>
            <a:pPr defTabSz="449263" eaLnBrk="1" fontAlgn="base" hangingPunct="1">
              <a:lnSpc>
                <a:spcPct val="93000"/>
              </a:lnSpc>
              <a:spcBef>
                <a:spcPct val="0"/>
              </a:spcBef>
              <a:spcAft>
                <a:spcPct val="0"/>
              </a:spcAft>
              <a:buClr>
                <a:srgbClr val="FFFFFF"/>
              </a:buClr>
              <a:buSzPct val="100000"/>
              <a:buFont typeface="Arial" charset="0"/>
              <a:buNone/>
              <a:defRPr/>
            </a:pPr>
            <a:endParaRPr lang="en-US">
              <a:solidFill>
                <a:srgbClr val="FFFFFF"/>
              </a:solidFill>
              <a:cs typeface="Geneva" charset="0"/>
            </a:endParaRPr>
          </a:p>
        </p:txBody>
      </p:sp>
      <p:sp>
        <p:nvSpPr>
          <p:cNvPr id="19461" name="Rectangle 5"/>
          <p:cNvSpPr>
            <a:spLocks noGrp="1" noChangeArrowheads="1"/>
          </p:cNvSpPr>
          <p:nvPr>
            <p:ph type="sldNum"/>
          </p:nvPr>
        </p:nvSpPr>
        <p:spPr bwMode="auto">
          <a:xfrm>
            <a:off x="6553200" y="6248400"/>
            <a:ext cx="1903413" cy="455613"/>
          </a:xfrm>
          <a:prstGeom prst="rect">
            <a:avLst/>
          </a:prstGeom>
          <a:noFill/>
          <a:ln w="9525">
            <a:noFill/>
            <a:round/>
            <a:headEnd/>
            <a:tailEnd/>
          </a:ln>
          <a:effectLst/>
        </p:spPr>
        <p:txBody>
          <a:bodyPr vert="horz" wrap="square" lIns="90000" tIns="46800" rIns="90000" bIns="46800" numCol="1" anchor="t" anchorCtr="0" compatLnSpc="1">
            <a:prstTxWarp prst="textNoShape">
              <a:avLst/>
            </a:prstTxWarp>
          </a:bodyPr>
          <a:lstStyle>
            <a:lvl1pPr algn="r">
              <a:buClr>
                <a:srgbClr val="000000"/>
              </a:buClr>
              <a:buSzPct val="100000"/>
              <a:buFont typeface="Times New Roman" charset="0"/>
              <a:buNone/>
              <a:defRPr sz="1400">
                <a:solidFill>
                  <a:srgbClr val="000000"/>
                </a:solidFill>
                <a:latin typeface="Times New Roman" charset="0"/>
              </a:defRPr>
            </a:lvl1pPr>
          </a:lstStyle>
          <a:p>
            <a:pPr defTabSz="449263" fontAlgn="base">
              <a:spcBef>
                <a:spcPct val="0"/>
              </a:spcBef>
              <a:spcAft>
                <a:spcPct val="0"/>
              </a:spcAft>
              <a:defRPr/>
            </a:pPr>
            <a:fld id="{9BD380AD-16FF-D649-B103-29D0B139E9EC}" type="slidenum">
              <a:rPr lang="en-GB">
                <a:ea typeface="ＭＳ Ｐゴシック" charset="0"/>
                <a:cs typeface="ＭＳ Ｐゴシック" charset="0"/>
              </a:rPr>
              <a:pPr defTabSz="449263" fontAlgn="base">
                <a:spcBef>
                  <a:spcPct val="0"/>
                </a:spcBef>
                <a:spcAft>
                  <a:spcPct val="0"/>
                </a:spcAft>
                <a:defRPr/>
              </a:pPr>
              <a:t>‹#›</a:t>
            </a:fld>
            <a:endParaRPr lang="en-GB">
              <a:ea typeface="ＭＳ Ｐゴシック" charset="0"/>
              <a:cs typeface="ＭＳ Ｐゴシック" charset="0"/>
            </a:endParaRPr>
          </a:p>
        </p:txBody>
      </p:sp>
    </p:spTree>
    <p:extLst>
      <p:ext uri="{BB962C8B-B14F-4D97-AF65-F5344CB8AC3E}">
        <p14:creationId xmlns:p14="http://schemas.microsoft.com/office/powerpoint/2010/main" val="2858666734"/>
      </p:ext>
    </p:extLst>
  </p:cSld>
  <p:clrMap bg1="lt1" tx1="dk1" bg2="lt2" tx2="dk2" accent1="accent1" accent2="accent2" accent3="accent3" accent4="accent4" accent5="accent5" accent6="accent6" hlink="hlink" folHlink="folHlink"/>
  <p:sldLayoutIdLst>
    <p:sldLayoutId id="2147483791" r:id="rId1"/>
    <p:sldLayoutId id="2147483792" r:id="rId2"/>
    <p:sldLayoutId id="2147483793" r:id="rId3"/>
    <p:sldLayoutId id="2147483794" r:id="rId4"/>
    <p:sldLayoutId id="2147483795" r:id="rId5"/>
    <p:sldLayoutId id="2147483796" r:id="rId6"/>
    <p:sldLayoutId id="2147483797" r:id="rId7"/>
    <p:sldLayoutId id="2147483798" r:id="rId8"/>
    <p:sldLayoutId id="2147483799" r:id="rId9"/>
    <p:sldLayoutId id="2147483800" r:id="rId10"/>
    <p:sldLayoutId id="2147483801" r:id="rId11"/>
  </p:sldLayoutIdLst>
  <p:transition/>
  <p:txStyles>
    <p:titleStyle>
      <a:lvl1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a:ea typeface="ＭＳ Ｐゴシック" charset="0"/>
          <a:cs typeface="Arial"/>
        </a:defRPr>
      </a:lvl1pPr>
      <a:lvl2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2pPr>
      <a:lvl3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3pPr>
      <a:lvl4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4pPr>
      <a:lvl5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5pPr>
      <a:lvl6pPr marL="4572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6pPr>
      <a:lvl7pPr marL="9144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7pPr>
      <a:lvl8pPr marL="13716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8pPr>
      <a:lvl9pPr marL="18288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9pPr>
    </p:titleStyle>
    <p:bodyStyle>
      <a:lvl1pPr marL="341313" indent="-341313" algn="l" defTabSz="449263" rtl="0" eaLnBrk="0" fontAlgn="base" hangingPunct="0">
        <a:lnSpc>
          <a:spcPct val="95000"/>
        </a:lnSpc>
        <a:spcBef>
          <a:spcPts val="800"/>
        </a:spcBef>
        <a:spcAft>
          <a:spcPct val="0"/>
        </a:spcAft>
        <a:buClr>
          <a:srgbClr val="000000"/>
        </a:buClr>
        <a:buSzPct val="100000"/>
        <a:buFont typeface="Times New Roman" charset="0"/>
        <a:buChar char="•"/>
        <a:defRPr sz="3200">
          <a:solidFill>
            <a:srgbClr val="FFFFFF"/>
          </a:solidFill>
          <a:latin typeface="Arial"/>
          <a:ea typeface="ＭＳ Ｐゴシック" charset="0"/>
          <a:cs typeface="Arial"/>
        </a:defRPr>
      </a:lvl1pPr>
      <a:lvl2pPr marL="741363" indent="-284163" algn="l" defTabSz="449263" rtl="0" eaLnBrk="0" fontAlgn="base" hangingPunct="0">
        <a:lnSpc>
          <a:spcPct val="95000"/>
        </a:lnSpc>
        <a:spcBef>
          <a:spcPts val="700"/>
        </a:spcBef>
        <a:spcAft>
          <a:spcPct val="0"/>
        </a:spcAft>
        <a:buClr>
          <a:srgbClr val="000000"/>
        </a:buClr>
        <a:buSzPct val="100000"/>
        <a:buFont typeface="Times New Roman" charset="0"/>
        <a:buChar char="–"/>
        <a:defRPr sz="2800">
          <a:solidFill>
            <a:srgbClr val="FFFFFF"/>
          </a:solidFill>
          <a:latin typeface="Arial"/>
          <a:ea typeface="+mn-ea"/>
          <a:cs typeface="Arial"/>
        </a:defRPr>
      </a:lvl2pPr>
      <a:lvl3pPr marL="1143000" indent="-228600" algn="l" defTabSz="449263" rtl="0" eaLnBrk="0" fontAlgn="base" hangingPunct="0">
        <a:lnSpc>
          <a:spcPct val="95000"/>
        </a:lnSpc>
        <a:spcBef>
          <a:spcPts val="600"/>
        </a:spcBef>
        <a:spcAft>
          <a:spcPct val="0"/>
        </a:spcAft>
        <a:buClr>
          <a:srgbClr val="000000"/>
        </a:buClr>
        <a:buSzPct val="100000"/>
        <a:buFont typeface="Times New Roman" charset="0"/>
        <a:buChar char="•"/>
        <a:defRPr sz="2400">
          <a:solidFill>
            <a:srgbClr val="FFFFFF"/>
          </a:solidFill>
          <a:latin typeface="Arial"/>
          <a:ea typeface="+mn-ea"/>
          <a:cs typeface="Arial"/>
        </a:defRPr>
      </a:lvl3pPr>
      <a:lvl4pPr marL="1600200" indent="-228600" algn="l" defTabSz="449263" rtl="0" eaLnBrk="0" fontAlgn="base" hangingPunct="0">
        <a:lnSpc>
          <a:spcPct val="95000"/>
        </a:lnSpc>
        <a:spcBef>
          <a:spcPts val="500"/>
        </a:spcBef>
        <a:spcAft>
          <a:spcPct val="0"/>
        </a:spcAft>
        <a:buClr>
          <a:srgbClr val="000000"/>
        </a:buClr>
        <a:buSzPct val="100000"/>
        <a:buFont typeface="Times New Roman" charset="0"/>
        <a:buChar char="–"/>
        <a:defRPr sz="2000">
          <a:solidFill>
            <a:srgbClr val="FFFFFF"/>
          </a:solidFill>
          <a:latin typeface="Arial"/>
          <a:ea typeface="+mn-ea"/>
          <a:cs typeface="Arial"/>
        </a:defRPr>
      </a:lvl4pPr>
      <a:lvl5pPr marL="2057400" indent="-228600" algn="l" defTabSz="449263" rtl="0" eaLnBrk="0" fontAlgn="base" hangingPunct="0">
        <a:lnSpc>
          <a:spcPct val="95000"/>
        </a:lnSpc>
        <a:spcBef>
          <a:spcPts val="500"/>
        </a:spcBef>
        <a:spcAft>
          <a:spcPct val="0"/>
        </a:spcAft>
        <a:buClr>
          <a:srgbClr val="000000"/>
        </a:buClr>
        <a:buSzPct val="100000"/>
        <a:buFont typeface="Times New Roman" charset="0"/>
        <a:buChar char="»"/>
        <a:defRPr sz="2000">
          <a:solidFill>
            <a:srgbClr val="FFFFFF"/>
          </a:solidFill>
          <a:latin typeface="Arial"/>
          <a:ea typeface="+mn-ea"/>
          <a:cs typeface="Arial"/>
        </a:defRPr>
      </a:lvl5pPr>
      <a:lvl6pPr marL="25146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cs typeface="+mn-cs"/>
        </a:defRPr>
      </a:lvl6pPr>
      <a:lvl7pPr marL="29718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cs typeface="+mn-cs"/>
        </a:defRPr>
      </a:lvl7pPr>
      <a:lvl8pPr marL="34290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cs typeface="+mn-cs"/>
        </a:defRPr>
      </a:lvl8pPr>
      <a:lvl9pPr marL="38862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9.xml><?xml version="1.0" encoding="utf-8"?>
<p:sldMaster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sp>
        <p:nvSpPr>
          <p:cNvPr id="37890" name="Rectangle 1"/>
          <p:cNvSpPr>
            <a:spLocks noGrp="1" noChangeArrowheads="1"/>
          </p:cNvSpPr>
          <p:nvPr>
            <p:ph type="title"/>
          </p:nvPr>
        </p:nvSpPr>
        <p:spPr bwMode="auto">
          <a:xfrm>
            <a:off x="685800" y="609600"/>
            <a:ext cx="7770813" cy="11414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 uri="{FAA26D3D-D897-4be2-8F04-BA451C77F1D7}">
              <ma14:placeholderFlag xmlns="" xmlns:ma14="http://schemas.microsoft.com/office/mac/drawingml/2011/main" val="1"/>
            </a:ext>
          </a:extLst>
        </p:spPr>
        <p:txBody>
          <a:bodyPr vert="horz" wrap="square" lIns="90000" tIns="46800" rIns="90000" bIns="46800" numCol="1" anchor="ctr" anchorCtr="0" compatLnSpc="1">
            <a:prstTxWarp prst="textNoShape">
              <a:avLst/>
            </a:prstTxWarp>
          </a:bodyPr>
          <a:lstStyle/>
          <a:p>
            <a:pPr lvl="0"/>
            <a:r>
              <a:rPr lang="en-GB"/>
              <a:t>Click to edit the title text format</a:t>
            </a:r>
          </a:p>
        </p:txBody>
      </p:sp>
      <p:sp>
        <p:nvSpPr>
          <p:cNvPr id="37891" name="Rectangle 2"/>
          <p:cNvSpPr>
            <a:spLocks noGrp="1" noChangeArrowheads="1"/>
          </p:cNvSpPr>
          <p:nvPr>
            <p:ph type="body" idx="1"/>
          </p:nvPr>
        </p:nvSpPr>
        <p:spPr bwMode="auto">
          <a:xfrm>
            <a:off x="685800" y="1981200"/>
            <a:ext cx="7770813" cy="41132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 uri="{FAA26D3D-D897-4be2-8F04-BA451C77F1D7}">
              <ma14:placeholderFlag xmlns="" xmlns:ma14="http://schemas.microsoft.com/office/mac/drawingml/2011/main" val="1"/>
            </a:ext>
          </a:extLst>
        </p:spPr>
        <p:txBody>
          <a:bodyPr vert="horz" wrap="square" lIns="90000" tIns="46800" rIns="90000" bIns="46800" numCol="1" anchor="t" anchorCtr="0" compatLnSpc="1">
            <a:prstTxWarp prst="textNoShape">
              <a:avLst/>
            </a:prstTxWarp>
          </a:bodyPr>
          <a:lstStyle/>
          <a:p>
            <a:pPr lvl="0"/>
            <a:r>
              <a:rPr lang="en-GB"/>
              <a:t>Click to edit the outline text format</a:t>
            </a:r>
          </a:p>
          <a:p>
            <a:pPr lvl="1"/>
            <a:r>
              <a:rPr lang="en-GB"/>
              <a:t>Second Outline Level</a:t>
            </a:r>
          </a:p>
          <a:p>
            <a:pPr lvl="2"/>
            <a:r>
              <a:rPr lang="en-GB"/>
              <a:t>Third Outline Level</a:t>
            </a:r>
          </a:p>
          <a:p>
            <a:pPr lvl="3"/>
            <a:r>
              <a:rPr lang="en-GB"/>
              <a:t>Fourth Outline Level</a:t>
            </a:r>
          </a:p>
          <a:p>
            <a:pPr lvl="4"/>
            <a:r>
              <a:rPr lang="en-GB"/>
              <a:t>Fifth Outline Level</a:t>
            </a:r>
          </a:p>
          <a:p>
            <a:pPr lvl="4"/>
            <a:r>
              <a:rPr lang="en-GB"/>
              <a:t>Sixth Outline Level</a:t>
            </a:r>
          </a:p>
          <a:p>
            <a:pPr lvl="4"/>
            <a:r>
              <a:rPr lang="en-GB"/>
              <a:t>Seventh Outline Level</a:t>
            </a:r>
          </a:p>
          <a:p>
            <a:pPr lvl="4"/>
            <a:r>
              <a:rPr lang="en-GB"/>
              <a:t>Eighth Outline Level</a:t>
            </a:r>
          </a:p>
          <a:p>
            <a:pPr lvl="4"/>
            <a:r>
              <a:rPr lang="en-GB"/>
              <a:t>Ninth Outline Level</a:t>
            </a:r>
          </a:p>
        </p:txBody>
      </p:sp>
      <p:sp>
        <p:nvSpPr>
          <p:cNvPr id="37892" name="Text Box 3"/>
          <p:cNvSpPr txBox="1">
            <a:spLocks noChangeArrowheads="1"/>
          </p:cNvSpPr>
          <p:nvPr/>
        </p:nvSpPr>
        <p:spPr bwMode="auto">
          <a:xfrm>
            <a:off x="685800" y="6248400"/>
            <a:ext cx="1905000" cy="4603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anchor="ctr"/>
          <a:lstStyle>
            <a:lvl1pPr eaLnBrk="0" hangingPunct="0">
              <a:defRPr sz="2400">
                <a:solidFill>
                  <a:schemeClr val="bg1"/>
                </a:solidFill>
                <a:latin typeface="Arial" charset="0"/>
                <a:ea typeface="ＭＳ Ｐゴシック" charset="0"/>
                <a:cs typeface="ＭＳ Ｐゴシック" charset="0"/>
              </a:defRPr>
            </a:lvl1pPr>
            <a:lvl2pPr marL="742950" indent="-285750" eaLnBrk="0" hangingPunct="0">
              <a:defRPr sz="2400">
                <a:solidFill>
                  <a:schemeClr val="bg1"/>
                </a:solidFill>
                <a:latin typeface="Arial" charset="0"/>
                <a:ea typeface="ＭＳ Ｐゴシック" charset="0"/>
              </a:defRPr>
            </a:lvl2pPr>
            <a:lvl3pPr marL="1143000" indent="-228600" eaLnBrk="0" hangingPunct="0">
              <a:defRPr sz="2400">
                <a:solidFill>
                  <a:schemeClr val="bg1"/>
                </a:solidFill>
                <a:latin typeface="Arial" charset="0"/>
                <a:ea typeface="ＭＳ Ｐゴシック" charset="0"/>
              </a:defRPr>
            </a:lvl3pPr>
            <a:lvl4pPr marL="1600200" indent="-228600" eaLnBrk="0" hangingPunct="0">
              <a:defRPr sz="2400">
                <a:solidFill>
                  <a:schemeClr val="bg1"/>
                </a:solidFill>
                <a:latin typeface="Arial" charset="0"/>
                <a:ea typeface="ＭＳ Ｐゴシック" charset="0"/>
              </a:defRPr>
            </a:lvl4pPr>
            <a:lvl5pPr marL="2057400" indent="-228600" eaLnBrk="0" hangingPunct="0">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0"/>
              </a:defRPr>
            </a:lvl9pPr>
          </a:lstStyle>
          <a:p>
            <a:pPr defTabSz="449263" eaLnBrk="1" fontAlgn="base" hangingPunct="1">
              <a:lnSpc>
                <a:spcPct val="93000"/>
              </a:lnSpc>
              <a:spcBef>
                <a:spcPct val="0"/>
              </a:spcBef>
              <a:spcAft>
                <a:spcPct val="0"/>
              </a:spcAft>
              <a:buClr>
                <a:srgbClr val="FFFFFF"/>
              </a:buClr>
              <a:buSzPct val="100000"/>
              <a:buFont typeface="Arial" charset="0"/>
              <a:buNone/>
              <a:defRPr/>
            </a:pPr>
            <a:endParaRPr lang="en-US">
              <a:solidFill>
                <a:srgbClr val="FFFFFF"/>
              </a:solidFill>
              <a:cs typeface="Geneva" charset="0"/>
            </a:endParaRPr>
          </a:p>
        </p:txBody>
      </p:sp>
      <p:sp>
        <p:nvSpPr>
          <p:cNvPr id="37893" name="Text Box 4"/>
          <p:cNvSpPr txBox="1">
            <a:spLocks noChangeArrowheads="1"/>
          </p:cNvSpPr>
          <p:nvPr/>
        </p:nvSpPr>
        <p:spPr bwMode="auto">
          <a:xfrm>
            <a:off x="3124200" y="6248400"/>
            <a:ext cx="2895600" cy="4603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anchor="ctr"/>
          <a:lstStyle>
            <a:lvl1pPr eaLnBrk="0" hangingPunct="0">
              <a:defRPr sz="2400">
                <a:solidFill>
                  <a:schemeClr val="bg1"/>
                </a:solidFill>
                <a:latin typeface="Arial" charset="0"/>
                <a:ea typeface="ＭＳ Ｐゴシック" charset="0"/>
                <a:cs typeface="ＭＳ Ｐゴシック" charset="0"/>
              </a:defRPr>
            </a:lvl1pPr>
            <a:lvl2pPr marL="742950" indent="-285750" eaLnBrk="0" hangingPunct="0">
              <a:defRPr sz="2400">
                <a:solidFill>
                  <a:schemeClr val="bg1"/>
                </a:solidFill>
                <a:latin typeface="Arial" charset="0"/>
                <a:ea typeface="ＭＳ Ｐゴシック" charset="0"/>
              </a:defRPr>
            </a:lvl2pPr>
            <a:lvl3pPr marL="1143000" indent="-228600" eaLnBrk="0" hangingPunct="0">
              <a:defRPr sz="2400">
                <a:solidFill>
                  <a:schemeClr val="bg1"/>
                </a:solidFill>
                <a:latin typeface="Arial" charset="0"/>
                <a:ea typeface="ＭＳ Ｐゴシック" charset="0"/>
              </a:defRPr>
            </a:lvl3pPr>
            <a:lvl4pPr marL="1600200" indent="-228600" eaLnBrk="0" hangingPunct="0">
              <a:defRPr sz="2400">
                <a:solidFill>
                  <a:schemeClr val="bg1"/>
                </a:solidFill>
                <a:latin typeface="Arial" charset="0"/>
                <a:ea typeface="ＭＳ Ｐゴシック" charset="0"/>
              </a:defRPr>
            </a:lvl4pPr>
            <a:lvl5pPr marL="2057400" indent="-228600" eaLnBrk="0" hangingPunct="0">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0"/>
              </a:defRPr>
            </a:lvl9pPr>
          </a:lstStyle>
          <a:p>
            <a:pPr defTabSz="449263" eaLnBrk="1" fontAlgn="base" hangingPunct="1">
              <a:lnSpc>
                <a:spcPct val="93000"/>
              </a:lnSpc>
              <a:spcBef>
                <a:spcPct val="0"/>
              </a:spcBef>
              <a:spcAft>
                <a:spcPct val="0"/>
              </a:spcAft>
              <a:buClr>
                <a:srgbClr val="FFFFFF"/>
              </a:buClr>
              <a:buSzPct val="100000"/>
              <a:buFont typeface="Arial" charset="0"/>
              <a:buNone/>
              <a:defRPr/>
            </a:pPr>
            <a:endParaRPr lang="en-US">
              <a:solidFill>
                <a:srgbClr val="FFFFFF"/>
              </a:solidFill>
              <a:cs typeface="Geneva" charset="0"/>
            </a:endParaRPr>
          </a:p>
        </p:txBody>
      </p:sp>
      <p:sp>
        <p:nvSpPr>
          <p:cNvPr id="4101" name="Rectangle 5"/>
          <p:cNvSpPr>
            <a:spLocks noGrp="1" noChangeArrowheads="1"/>
          </p:cNvSpPr>
          <p:nvPr>
            <p:ph type="sldNum"/>
          </p:nvPr>
        </p:nvSpPr>
        <p:spPr bwMode="auto">
          <a:xfrm>
            <a:off x="6553200" y="6248400"/>
            <a:ext cx="1903413" cy="455613"/>
          </a:xfrm>
          <a:prstGeom prst="rect">
            <a:avLst/>
          </a:prstGeom>
          <a:noFill/>
          <a:ln w="9525">
            <a:noFill/>
            <a:round/>
            <a:headEnd/>
            <a:tailEnd/>
          </a:ln>
          <a:effectLst/>
        </p:spPr>
        <p:txBody>
          <a:bodyPr vert="horz" wrap="square" lIns="90000" tIns="46800" rIns="90000" bIns="46800" numCol="1" anchor="t" anchorCtr="0" compatLnSpc="1">
            <a:prstTxWarp prst="textNoShape">
              <a:avLst/>
            </a:prstTxWarp>
          </a:bodyPr>
          <a:lstStyle>
            <a:lvl1pPr algn="r">
              <a:buClr>
                <a:srgbClr val="000000"/>
              </a:buClr>
              <a:buSzPct val="100000"/>
              <a:buFont typeface="Times New Roman" charset="0"/>
              <a:buNone/>
              <a:defRPr sz="1400">
                <a:solidFill>
                  <a:srgbClr val="000000"/>
                </a:solidFill>
                <a:latin typeface="Times New Roman" charset="0"/>
              </a:defRPr>
            </a:lvl1pPr>
          </a:lstStyle>
          <a:p>
            <a:pPr defTabSz="449263" fontAlgn="base">
              <a:spcBef>
                <a:spcPct val="0"/>
              </a:spcBef>
              <a:spcAft>
                <a:spcPct val="0"/>
              </a:spcAft>
              <a:defRPr/>
            </a:pPr>
            <a:fld id="{A5BF60FE-81BF-7E49-9546-FCFC7EE29D3A}" type="slidenum">
              <a:rPr lang="en-GB">
                <a:ea typeface="ＭＳ Ｐゴシック" charset="0"/>
                <a:cs typeface="ＭＳ Ｐゴシック" charset="0"/>
              </a:rPr>
              <a:pPr defTabSz="449263" fontAlgn="base">
                <a:spcBef>
                  <a:spcPct val="0"/>
                </a:spcBef>
                <a:spcAft>
                  <a:spcPct val="0"/>
                </a:spcAft>
                <a:defRPr/>
              </a:pPr>
              <a:t>‹#›</a:t>
            </a:fld>
            <a:endParaRPr lang="en-GB">
              <a:ea typeface="ＭＳ Ｐゴシック" charset="0"/>
              <a:cs typeface="ＭＳ Ｐゴシック" charset="0"/>
            </a:endParaRPr>
          </a:p>
        </p:txBody>
      </p:sp>
    </p:spTree>
    <p:extLst>
      <p:ext uri="{BB962C8B-B14F-4D97-AF65-F5344CB8AC3E}">
        <p14:creationId xmlns:p14="http://schemas.microsoft.com/office/powerpoint/2010/main" val="4053691608"/>
      </p:ext>
    </p:extLst>
  </p:cSld>
  <p:clrMap bg1="lt1" tx1="dk1" bg2="lt2" tx2="dk2" accent1="accent1" accent2="accent2" accent3="accent3" accent4="accent4" accent5="accent5" accent6="accent6" hlink="hlink" folHlink="folHlink"/>
  <p:sldLayoutIdLst>
    <p:sldLayoutId id="2147483803" r:id="rId1"/>
    <p:sldLayoutId id="2147483804" r:id="rId2"/>
    <p:sldLayoutId id="2147483805" r:id="rId3"/>
    <p:sldLayoutId id="2147483806" r:id="rId4"/>
    <p:sldLayoutId id="2147483807" r:id="rId5"/>
    <p:sldLayoutId id="2147483808" r:id="rId6"/>
    <p:sldLayoutId id="2147483809" r:id="rId7"/>
    <p:sldLayoutId id="2147483810" r:id="rId8"/>
    <p:sldLayoutId id="2147483811" r:id="rId9"/>
    <p:sldLayoutId id="2147483812" r:id="rId10"/>
    <p:sldLayoutId id="2147483813" r:id="rId11"/>
  </p:sldLayoutIdLst>
  <p:transition/>
  <p:txStyles>
    <p:titleStyle>
      <a:lvl1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a:ea typeface="ＭＳ Ｐゴシック" charset="0"/>
          <a:cs typeface="Arial"/>
        </a:defRPr>
      </a:lvl1pPr>
      <a:lvl2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2pPr>
      <a:lvl3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3pPr>
      <a:lvl4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4pPr>
      <a:lvl5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5pPr>
      <a:lvl6pPr marL="4572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6pPr>
      <a:lvl7pPr marL="9144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7pPr>
      <a:lvl8pPr marL="13716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8pPr>
      <a:lvl9pPr marL="18288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9pPr>
    </p:titleStyle>
    <p:bodyStyle>
      <a:lvl1pPr marL="341313" indent="-341313" algn="l" defTabSz="449263" rtl="0" eaLnBrk="0" fontAlgn="base" hangingPunct="0">
        <a:lnSpc>
          <a:spcPct val="95000"/>
        </a:lnSpc>
        <a:spcBef>
          <a:spcPts val="800"/>
        </a:spcBef>
        <a:spcAft>
          <a:spcPct val="0"/>
        </a:spcAft>
        <a:buClr>
          <a:srgbClr val="000000"/>
        </a:buClr>
        <a:buSzPct val="100000"/>
        <a:buFont typeface="Times New Roman" charset="0"/>
        <a:buChar char="•"/>
        <a:defRPr sz="3200">
          <a:solidFill>
            <a:srgbClr val="FFFFFF"/>
          </a:solidFill>
          <a:latin typeface="Arial"/>
          <a:ea typeface="ＭＳ Ｐゴシック" charset="0"/>
          <a:cs typeface="Arial"/>
        </a:defRPr>
      </a:lvl1pPr>
      <a:lvl2pPr marL="741363" indent="-284163" algn="l" defTabSz="449263" rtl="0" eaLnBrk="0" fontAlgn="base" hangingPunct="0">
        <a:lnSpc>
          <a:spcPct val="95000"/>
        </a:lnSpc>
        <a:spcBef>
          <a:spcPts val="700"/>
        </a:spcBef>
        <a:spcAft>
          <a:spcPct val="0"/>
        </a:spcAft>
        <a:buClr>
          <a:srgbClr val="000000"/>
        </a:buClr>
        <a:buSzPct val="100000"/>
        <a:buFont typeface="Times New Roman" charset="0"/>
        <a:buChar char="–"/>
        <a:defRPr sz="2800">
          <a:solidFill>
            <a:srgbClr val="FFFFFF"/>
          </a:solidFill>
          <a:latin typeface="Arial"/>
          <a:ea typeface="+mn-ea"/>
          <a:cs typeface="Arial"/>
        </a:defRPr>
      </a:lvl2pPr>
      <a:lvl3pPr marL="1143000" indent="-228600" algn="l" defTabSz="449263" rtl="0" eaLnBrk="0" fontAlgn="base" hangingPunct="0">
        <a:lnSpc>
          <a:spcPct val="95000"/>
        </a:lnSpc>
        <a:spcBef>
          <a:spcPts val="600"/>
        </a:spcBef>
        <a:spcAft>
          <a:spcPct val="0"/>
        </a:spcAft>
        <a:buClr>
          <a:srgbClr val="000000"/>
        </a:buClr>
        <a:buSzPct val="100000"/>
        <a:buFont typeface="Times New Roman" charset="0"/>
        <a:buChar char="•"/>
        <a:defRPr sz="2400">
          <a:solidFill>
            <a:srgbClr val="FFFFFF"/>
          </a:solidFill>
          <a:latin typeface="Arial"/>
          <a:ea typeface="+mn-ea"/>
          <a:cs typeface="Arial"/>
        </a:defRPr>
      </a:lvl3pPr>
      <a:lvl4pPr marL="1600200" indent="-228600" algn="l" defTabSz="449263" rtl="0" eaLnBrk="0" fontAlgn="base" hangingPunct="0">
        <a:lnSpc>
          <a:spcPct val="95000"/>
        </a:lnSpc>
        <a:spcBef>
          <a:spcPts val="500"/>
        </a:spcBef>
        <a:spcAft>
          <a:spcPct val="0"/>
        </a:spcAft>
        <a:buClr>
          <a:srgbClr val="000000"/>
        </a:buClr>
        <a:buSzPct val="100000"/>
        <a:buFont typeface="Times New Roman" charset="0"/>
        <a:buChar char="–"/>
        <a:defRPr sz="2000">
          <a:solidFill>
            <a:srgbClr val="FFFFFF"/>
          </a:solidFill>
          <a:latin typeface="Arial"/>
          <a:ea typeface="+mn-ea"/>
          <a:cs typeface="Arial"/>
        </a:defRPr>
      </a:lvl4pPr>
      <a:lvl5pPr marL="2057400" indent="-228600" algn="l" defTabSz="449263" rtl="0" eaLnBrk="0" fontAlgn="base" hangingPunct="0">
        <a:lnSpc>
          <a:spcPct val="95000"/>
        </a:lnSpc>
        <a:spcBef>
          <a:spcPts val="500"/>
        </a:spcBef>
        <a:spcAft>
          <a:spcPct val="0"/>
        </a:spcAft>
        <a:buClr>
          <a:srgbClr val="000000"/>
        </a:buClr>
        <a:buSzPct val="100000"/>
        <a:buFont typeface="Times New Roman" charset="0"/>
        <a:buChar char="»"/>
        <a:defRPr sz="2000">
          <a:solidFill>
            <a:srgbClr val="FFFFFF"/>
          </a:solidFill>
          <a:latin typeface="Arial"/>
          <a:ea typeface="+mn-ea"/>
          <a:cs typeface="Arial"/>
        </a:defRPr>
      </a:lvl5pPr>
      <a:lvl6pPr marL="25146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cs typeface="+mn-cs"/>
        </a:defRPr>
      </a:lvl6pPr>
      <a:lvl7pPr marL="29718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cs typeface="+mn-cs"/>
        </a:defRPr>
      </a:lvl7pPr>
      <a:lvl8pPr marL="34290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cs typeface="+mn-cs"/>
        </a:defRPr>
      </a:lvl8pPr>
      <a:lvl9pPr marL="38862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9.jpeg"/><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49.xml"/></Relationships>
</file>

<file path=ppt/slides/_rels/slide100.xml.rels><?xml version="1.0" encoding="UTF-8" standalone="yes"?>
<Relationships xmlns="http://schemas.openxmlformats.org/package/2006/relationships"><Relationship Id="rId3" Type="http://schemas.openxmlformats.org/officeDocument/2006/relationships/notesSlide" Target="../notesSlides/notesSlide68.xml"/><Relationship Id="rId2" Type="http://schemas.openxmlformats.org/officeDocument/2006/relationships/slideLayout" Target="../slideLayouts/slideLayout305.xml"/><Relationship Id="rId1" Type="http://schemas.openxmlformats.org/officeDocument/2006/relationships/themeOverride" Target="../theme/themeOverride4.xml"/></Relationships>
</file>

<file path=ppt/slides/_rels/slide101.xml.rels><?xml version="1.0" encoding="UTF-8" standalone="yes"?>
<Relationships xmlns="http://schemas.openxmlformats.org/package/2006/relationships"><Relationship Id="rId2" Type="http://schemas.openxmlformats.org/officeDocument/2006/relationships/notesSlide" Target="../notesSlides/notesSlide69.xml"/><Relationship Id="rId1" Type="http://schemas.openxmlformats.org/officeDocument/2006/relationships/slideLayout" Target="../slideLayouts/slideLayout49.xml"/></Relationships>
</file>

<file path=ppt/slides/_rels/slide102.xml.rels><?xml version="1.0" encoding="UTF-8" standalone="yes"?>
<Relationships xmlns="http://schemas.openxmlformats.org/package/2006/relationships"><Relationship Id="rId3" Type="http://schemas.openxmlformats.org/officeDocument/2006/relationships/image" Target="../media/image101.jpeg"/><Relationship Id="rId2" Type="http://schemas.openxmlformats.org/officeDocument/2006/relationships/notesSlide" Target="../notesSlides/notesSlide70.xml"/><Relationship Id="rId1" Type="http://schemas.openxmlformats.org/officeDocument/2006/relationships/slideLayout" Target="../slideLayouts/slideLayout96.xml"/></Relationships>
</file>

<file path=ppt/slides/_rels/slide103.xml.rels><?xml version="1.0" encoding="UTF-8" standalone="yes"?>
<Relationships xmlns="http://schemas.openxmlformats.org/package/2006/relationships"><Relationship Id="rId2" Type="http://schemas.openxmlformats.org/officeDocument/2006/relationships/image" Target="../media/image102.jpeg"/><Relationship Id="rId1" Type="http://schemas.openxmlformats.org/officeDocument/2006/relationships/slideLayout" Target="../slideLayouts/slideLayout106.xml"/></Relationships>
</file>

<file path=ppt/slides/_rels/slide104.xml.rels><?xml version="1.0" encoding="UTF-8" standalone="yes"?>
<Relationships xmlns="http://schemas.openxmlformats.org/package/2006/relationships"><Relationship Id="rId3" Type="http://schemas.openxmlformats.org/officeDocument/2006/relationships/image" Target="../media/image104.jpeg"/><Relationship Id="rId2" Type="http://schemas.openxmlformats.org/officeDocument/2006/relationships/image" Target="../media/image103.jpeg"/><Relationship Id="rId1" Type="http://schemas.openxmlformats.org/officeDocument/2006/relationships/slideLayout" Target="../slideLayouts/slideLayout53.xml"/></Relationships>
</file>

<file path=ppt/slides/_rels/slide105.xml.rels><?xml version="1.0" encoding="UTF-8" standalone="yes"?>
<Relationships xmlns="http://schemas.openxmlformats.org/package/2006/relationships"><Relationship Id="rId8" Type="http://schemas.openxmlformats.org/officeDocument/2006/relationships/image" Target="../media/image107.jpeg"/><Relationship Id="rId13" Type="http://schemas.openxmlformats.org/officeDocument/2006/relationships/hyperlink" Target="http://images.google.com/imgres?imgurl=members.aol.com/larrypahl/wrldre13.gif&amp;imgrefurl=http://members.aol.com/larrypahl/prophecy.htm&amp;h=144&amp;w=271&amp;prev=/images?q=Beast+of+Revelation+13&amp;svnum=10&amp;hl=en&amp;lr=&amp;ie=UTF-8&amp;oe=UTF-8" TargetMode="External"/><Relationship Id="rId18" Type="http://schemas.openxmlformats.org/officeDocument/2006/relationships/image" Target="../media/image112.jpeg"/><Relationship Id="rId26" Type="http://schemas.openxmlformats.org/officeDocument/2006/relationships/hyperlink" Target="http://images.google.com/imgres?imgurl=www.fishthe.net/image2/666-picsm.gif&amp;imgrefurl=http://www.fishthe.net/666track.htm&amp;h=61&amp;w=75&amp;prev=/images?q=Beast+of+Revelation+13&amp;start=40&amp;svnum=10&amp;hl=en&amp;lr=&amp;ie=UTF-8&amp;oe=UTF-8&amp;sa=N" TargetMode="External"/><Relationship Id="rId3" Type="http://schemas.openxmlformats.org/officeDocument/2006/relationships/hyperlink" Target="http://images.google.com/imgres?imgurl=www.bprc.org/images/revbeast.jpg&amp;imgrefurl=http://www.bprc.org/gallery/revbeast.html&amp;h=450&amp;w=600&amp;prev=/images?q=Beast+of+Revelation+13&amp;svnum=10&amp;hl=en&amp;lr=&amp;ie=UTF-8&amp;oe=UTF-8" TargetMode="External"/><Relationship Id="rId21" Type="http://schemas.openxmlformats.org/officeDocument/2006/relationships/hyperlink" Target="http://members.aol.com/larrypahl/us-flag.gif" TargetMode="External"/><Relationship Id="rId7" Type="http://schemas.openxmlformats.org/officeDocument/2006/relationships/hyperlink" Target="http://images.google.com/imgres?imgurl=www.historicist.com/graphics/vatican8.JPG&amp;imgrefurl=http://www.historicist.com/horae.htm&amp;h=180&amp;w=240&amp;prev=/images?q=Beast+of+Revelation+13&amp;svnum=10&amp;hl=en&amp;lr=&amp;ie=UTF-8&amp;oe=UTF-8" TargetMode="External"/><Relationship Id="rId12" Type="http://schemas.openxmlformats.org/officeDocument/2006/relationships/image" Target="../media/image109.jpeg"/><Relationship Id="rId17" Type="http://schemas.openxmlformats.org/officeDocument/2006/relationships/hyperlink" Target="http://images.google.com/imgres?imgurl=www.angelfire.com/rnb/y/images/bushfraudulency13k.jpg&amp;imgrefurl=http://www.angelfire.com/rnb/y/charts.htm&amp;h=394&amp;w=310&amp;prev=/images?q=Beast+of+Revelation+13&amp;start=20&amp;svnum=10&amp;hl=en&amp;lr=&amp;ie=UTF-8&amp;oe=UTF-8&amp;sa=N" TargetMode="External"/><Relationship Id="rId25" Type="http://schemas.openxmlformats.org/officeDocument/2006/relationships/image" Target="../media/image116.jpeg"/><Relationship Id="rId2" Type="http://schemas.openxmlformats.org/officeDocument/2006/relationships/notesSlide" Target="../notesSlides/notesSlide71.xml"/><Relationship Id="rId16" Type="http://schemas.openxmlformats.org/officeDocument/2006/relationships/image" Target="../media/image111.jpeg"/><Relationship Id="rId20" Type="http://schemas.openxmlformats.org/officeDocument/2006/relationships/image" Target="../media/image113.jpeg"/><Relationship Id="rId29" Type="http://schemas.openxmlformats.org/officeDocument/2006/relationships/image" Target="../media/image118.jpeg"/><Relationship Id="rId1" Type="http://schemas.openxmlformats.org/officeDocument/2006/relationships/slideLayout" Target="../slideLayouts/slideLayout35.xml"/><Relationship Id="rId6" Type="http://schemas.openxmlformats.org/officeDocument/2006/relationships/image" Target="../media/image106.jpeg"/><Relationship Id="rId11" Type="http://schemas.openxmlformats.org/officeDocument/2006/relationships/hyperlink" Target="http://www.multimania.com/klauswagner/beast.jpg" TargetMode="External"/><Relationship Id="rId24" Type="http://schemas.openxmlformats.org/officeDocument/2006/relationships/hyperlink" Target="http://images.google.com/imgres?imgurl=www.ishipress.com/gates-2.gif&amp;imgrefurl=http://www.ishipress.com/gates666.htm&amp;h=75&amp;w=75&amp;prev=/images?q=Beast+of+Revelation+13&amp;start=40&amp;svnum=10&amp;hl=en&amp;lr=&amp;ie=UTF-8&amp;oe=UTF-8&amp;sa=N" TargetMode="External"/><Relationship Id="rId5" Type="http://schemas.openxmlformats.org/officeDocument/2006/relationships/hyperlink" Target="http://images.google.com/imgres?imgurl=www.dreamwater.net/bibletruth/TheBeastoftheEarth.jpg&amp;imgrefurl=http://www.dreamwater.net/bibletruth/delusion2.html&amp;h=173&amp;w=200&amp;prev=/images?q=Beast+of+Revelation+13&amp;svnum=10&amp;hl=en&amp;lr=&amp;ie=UTF-8&amp;oe=UTF-8" TargetMode="External"/><Relationship Id="rId15" Type="http://schemas.openxmlformats.org/officeDocument/2006/relationships/hyperlink" Target="http://images.google.com/imgres?imgurl=momentin.com/images/chap13/13FaslseAntichrist.jpg&amp;imgrefurl=http://momentin.com/revstudy/chapter13.htm&amp;h=343&amp;w=371&amp;prev=/images?q=Beast+of+Revelation+13&amp;start=20&amp;svnum=10&amp;hl=en&amp;lr=&amp;ie=UTF-8&amp;oe=UTF-8&amp;sa=N" TargetMode="External"/><Relationship Id="rId23" Type="http://schemas.openxmlformats.org/officeDocument/2006/relationships/image" Target="../media/image115.jpeg"/><Relationship Id="rId28" Type="http://schemas.openxmlformats.org/officeDocument/2006/relationships/hyperlink" Target="http://images.google.com/imgres?imgurl=www.rapturechrist.com/mark2.gif&amp;imgrefurl=http://www.rapturechrist.com/Mark.htm&amp;h=192&amp;w=500&amp;prev=/images?q=Beast+of+Revelation+13&amp;start=40&amp;svnum=10&amp;hl=en&amp;lr=&amp;ie=UTF-8&amp;oe=UTF-8&amp;sa=N" TargetMode="External"/><Relationship Id="rId10" Type="http://schemas.openxmlformats.org/officeDocument/2006/relationships/image" Target="../media/image108.jpeg"/><Relationship Id="rId19" Type="http://schemas.openxmlformats.org/officeDocument/2006/relationships/hyperlink" Target="http://images.google.com/imgres?imgurl=seder.topcities.com/iswater2.jpg&amp;imgrefurl=http://seder.topcities.com/indexb.html&amp;h=360&amp;w=400&amp;prev=/images?q=Beast+of+Revelation+13&amp;start=20&amp;svnum=10&amp;hl=en&amp;lr=&amp;ie=UTF-8&amp;oe=UTF-8&amp;sa=N" TargetMode="External"/><Relationship Id="rId31" Type="http://schemas.openxmlformats.org/officeDocument/2006/relationships/image" Target="../media/image119.jpeg"/><Relationship Id="rId4" Type="http://schemas.openxmlformats.org/officeDocument/2006/relationships/image" Target="../media/image105.jpeg"/><Relationship Id="rId9" Type="http://schemas.openxmlformats.org/officeDocument/2006/relationships/hyperlink" Target="http://images.google.com/imgres?imgurl=www.tagnet.org/davenportsda/images/hisnumbr.jpg&amp;imgrefurl=http://www.tagnet.org/davenportsda/revbeast.htm&amp;h=570&amp;w=475&amp;prev=/images?q=Beast+of+Revelation+13&amp;svnum=10&amp;hl=en&amp;lr=&amp;ie=UTF-8&amp;oe=UTF-8" TargetMode="External"/><Relationship Id="rId14" Type="http://schemas.openxmlformats.org/officeDocument/2006/relationships/image" Target="../media/image110.jpeg"/><Relationship Id="rId22" Type="http://schemas.openxmlformats.org/officeDocument/2006/relationships/image" Target="../media/image114.png"/><Relationship Id="rId27" Type="http://schemas.openxmlformats.org/officeDocument/2006/relationships/image" Target="../media/image117.jpeg"/><Relationship Id="rId30" Type="http://schemas.openxmlformats.org/officeDocument/2006/relationships/hyperlink" Target="http://images.google.com/imgres?imgurl=www.lunarpages.com/stargazers/endworld/fin-signs/image4.jpg&amp;imgrefurl=http://www.lunarpages.com/stargazers/endworld/fin-signs/7empires.htm&amp;h=184&amp;w=150&amp;prev=/images?q=Beast+of+Revelation+13&amp;svnum=10&amp;hl=en&amp;lr=&amp;ie=UTF-8&amp;oe=UTF-8" TargetMode="External"/></Relationships>
</file>

<file path=ppt/slides/_rels/slide106.xml.rels><?xml version="1.0" encoding="UTF-8" standalone="yes"?>
<Relationships xmlns="http://schemas.openxmlformats.org/package/2006/relationships"><Relationship Id="rId3" Type="http://schemas.openxmlformats.org/officeDocument/2006/relationships/image" Target="../media/image120.jpeg"/><Relationship Id="rId2" Type="http://schemas.openxmlformats.org/officeDocument/2006/relationships/slideLayout" Target="../slideLayouts/slideLayout53.xml"/><Relationship Id="rId1" Type="http://schemas.openxmlformats.org/officeDocument/2006/relationships/themeOverride" Target="../theme/themeOverride5.xml"/></Relationships>
</file>

<file path=ppt/slides/_rels/slide107.xml.rels><?xml version="1.0" encoding="UTF-8" standalone="yes"?>
<Relationships xmlns="http://schemas.openxmlformats.org/package/2006/relationships"><Relationship Id="rId3" Type="http://schemas.openxmlformats.org/officeDocument/2006/relationships/image" Target="../media/image121.jpeg"/><Relationship Id="rId2" Type="http://schemas.openxmlformats.org/officeDocument/2006/relationships/notesSlide" Target="../notesSlides/notesSlide72.xml"/><Relationship Id="rId1" Type="http://schemas.openxmlformats.org/officeDocument/2006/relationships/slideLayout" Target="../slideLayouts/slideLayout118.xml"/></Relationships>
</file>

<file path=ppt/slides/_rels/slide108.xml.rels><?xml version="1.0" encoding="UTF-8" standalone="yes"?>
<Relationships xmlns="http://schemas.openxmlformats.org/package/2006/relationships"><Relationship Id="rId2" Type="http://schemas.openxmlformats.org/officeDocument/2006/relationships/image" Target="../media/image122.jpeg"/><Relationship Id="rId1" Type="http://schemas.openxmlformats.org/officeDocument/2006/relationships/slideLayout" Target="../slideLayouts/slideLayout128.xml"/></Relationships>
</file>

<file path=ppt/slides/_rels/slide109.xml.rels><?xml version="1.0" encoding="UTF-8" standalone="yes"?>
<Relationships xmlns="http://schemas.openxmlformats.org/package/2006/relationships"><Relationship Id="rId3" Type="http://schemas.openxmlformats.org/officeDocument/2006/relationships/image" Target="../media/image123.jpeg"/><Relationship Id="rId2" Type="http://schemas.openxmlformats.org/officeDocument/2006/relationships/slideLayout" Target="../slideLayouts/slideLayout53.xml"/><Relationship Id="rId1" Type="http://schemas.openxmlformats.org/officeDocument/2006/relationships/themeOverride" Target="../theme/themeOverride6.xml"/><Relationship Id="rId4" Type="http://schemas.openxmlformats.org/officeDocument/2006/relationships/image" Target="../media/image124.jpeg"/></Relationships>
</file>

<file path=ppt/slides/_rels/slide11.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Layout" Target="../slideLayouts/slideLayout49.xml"/></Relationships>
</file>

<file path=ppt/slides/_rels/slide110.xml.rels><?xml version="1.0" encoding="UTF-8" standalone="yes"?>
<Relationships xmlns="http://schemas.openxmlformats.org/package/2006/relationships"><Relationship Id="rId3" Type="http://schemas.openxmlformats.org/officeDocument/2006/relationships/notesSlide" Target="../notesSlides/notesSlide73.xml"/><Relationship Id="rId2" Type="http://schemas.openxmlformats.org/officeDocument/2006/relationships/slideLayout" Target="../slideLayouts/slideLayout54.xml"/><Relationship Id="rId1" Type="http://schemas.openxmlformats.org/officeDocument/2006/relationships/themeOverride" Target="../theme/themeOverride7.xml"/></Relationships>
</file>

<file path=ppt/slides/_rels/slide111.xml.rels><?xml version="1.0" encoding="UTF-8" standalone="yes"?>
<Relationships xmlns="http://schemas.openxmlformats.org/package/2006/relationships"><Relationship Id="rId3" Type="http://schemas.openxmlformats.org/officeDocument/2006/relationships/image" Target="../media/image125.jpeg"/><Relationship Id="rId2" Type="http://schemas.openxmlformats.org/officeDocument/2006/relationships/slideLayout" Target="../slideLayouts/slideLayout53.xml"/><Relationship Id="rId1" Type="http://schemas.openxmlformats.org/officeDocument/2006/relationships/themeOverride" Target="../theme/themeOverride8.xml"/></Relationships>
</file>

<file path=ppt/slides/_rels/slide112.xml.rels><?xml version="1.0" encoding="UTF-8" standalone="yes"?>
<Relationships xmlns="http://schemas.openxmlformats.org/package/2006/relationships"><Relationship Id="rId3" Type="http://schemas.openxmlformats.org/officeDocument/2006/relationships/image" Target="../media/image126.jpeg"/><Relationship Id="rId2" Type="http://schemas.openxmlformats.org/officeDocument/2006/relationships/slideLayout" Target="../slideLayouts/slideLayout53.xml"/><Relationship Id="rId1" Type="http://schemas.openxmlformats.org/officeDocument/2006/relationships/themeOverride" Target="../theme/themeOverride9.xml"/></Relationships>
</file>

<file path=ppt/slides/_rels/slide113.xml.rels><?xml version="1.0" encoding="UTF-8" standalone="yes"?>
<Relationships xmlns="http://schemas.openxmlformats.org/package/2006/relationships"><Relationship Id="rId3" Type="http://schemas.openxmlformats.org/officeDocument/2006/relationships/notesSlide" Target="../notesSlides/notesSlide74.xml"/><Relationship Id="rId2" Type="http://schemas.openxmlformats.org/officeDocument/2006/relationships/slideLayout" Target="../slideLayouts/slideLayout49.xml"/><Relationship Id="rId1" Type="http://schemas.openxmlformats.org/officeDocument/2006/relationships/themeOverride" Target="../theme/themeOverride10.xml"/><Relationship Id="rId4" Type="http://schemas.openxmlformats.org/officeDocument/2006/relationships/image" Target="../media/image127.png"/></Relationships>
</file>

<file path=ppt/slides/_rels/slide114.xml.rels><?xml version="1.0" encoding="UTF-8" standalone="yes"?>
<Relationships xmlns="http://schemas.openxmlformats.org/package/2006/relationships"><Relationship Id="rId3" Type="http://schemas.openxmlformats.org/officeDocument/2006/relationships/image" Target="../media/image128.jpeg"/><Relationship Id="rId2" Type="http://schemas.openxmlformats.org/officeDocument/2006/relationships/slideLayout" Target="../slideLayouts/slideLayout53.xml"/><Relationship Id="rId1" Type="http://schemas.openxmlformats.org/officeDocument/2006/relationships/themeOverride" Target="../theme/themeOverride11.xml"/></Relationships>
</file>

<file path=ppt/slides/_rels/slide115.xml.rels><?xml version="1.0" encoding="UTF-8" standalone="yes"?>
<Relationships xmlns="http://schemas.openxmlformats.org/package/2006/relationships"><Relationship Id="rId2" Type="http://schemas.openxmlformats.org/officeDocument/2006/relationships/image" Target="../media/image129.jpeg"/><Relationship Id="rId1" Type="http://schemas.openxmlformats.org/officeDocument/2006/relationships/slideLayout" Target="../slideLayouts/slideLayout53.xml"/></Relationships>
</file>

<file path=ppt/slides/_rels/slide116.xml.rels><?xml version="1.0" encoding="UTF-8" standalone="yes"?>
<Relationships xmlns="http://schemas.openxmlformats.org/package/2006/relationships"><Relationship Id="rId3" Type="http://schemas.openxmlformats.org/officeDocument/2006/relationships/image" Target="../media/image130.jpeg"/><Relationship Id="rId2" Type="http://schemas.openxmlformats.org/officeDocument/2006/relationships/slideLayout" Target="../slideLayouts/slideLayout53.xml"/><Relationship Id="rId1" Type="http://schemas.openxmlformats.org/officeDocument/2006/relationships/themeOverride" Target="../theme/themeOverride12.xml"/></Relationships>
</file>

<file path=ppt/slides/_rels/slide117.xml.rels><?xml version="1.0" encoding="UTF-8" standalone="yes"?>
<Relationships xmlns="http://schemas.openxmlformats.org/package/2006/relationships"><Relationship Id="rId2" Type="http://schemas.openxmlformats.org/officeDocument/2006/relationships/notesSlide" Target="../notesSlides/notesSlide75.xml"/><Relationship Id="rId1" Type="http://schemas.openxmlformats.org/officeDocument/2006/relationships/slideLayout" Target="../slideLayouts/slideLayout38.xml"/></Relationships>
</file>

<file path=ppt/slides/_rels/slide118.xml.rels><?xml version="1.0" encoding="UTF-8" standalone="yes"?>
<Relationships xmlns="http://schemas.openxmlformats.org/package/2006/relationships"><Relationship Id="rId3" Type="http://schemas.openxmlformats.org/officeDocument/2006/relationships/image" Target="../media/image131.gif"/><Relationship Id="rId2" Type="http://schemas.openxmlformats.org/officeDocument/2006/relationships/notesSlide" Target="../notesSlides/notesSlide76.xml"/><Relationship Id="rId1" Type="http://schemas.openxmlformats.org/officeDocument/2006/relationships/slideLayout" Target="../slideLayouts/slideLayout24.xml"/><Relationship Id="rId4" Type="http://schemas.openxmlformats.org/officeDocument/2006/relationships/image" Target="../media/image132.png"/></Relationships>
</file>

<file path=ppt/slides/_rels/slide119.xml.rels><?xml version="1.0" encoding="UTF-8" standalone="yes"?>
<Relationships xmlns="http://schemas.openxmlformats.org/package/2006/relationships"><Relationship Id="rId3" Type="http://schemas.openxmlformats.org/officeDocument/2006/relationships/image" Target="../media/image133.jpeg"/><Relationship Id="rId2" Type="http://schemas.openxmlformats.org/officeDocument/2006/relationships/notesSlide" Target="../notesSlides/notesSlide77.xml"/><Relationship Id="rId1" Type="http://schemas.openxmlformats.org/officeDocument/2006/relationships/slideLayout" Target="../slideLayouts/slideLayout25.xml"/></Relationships>
</file>

<file path=ppt/slides/_rels/slide12.xml.rels><?xml version="1.0" encoding="UTF-8" standalone="yes"?>
<Relationships xmlns="http://schemas.openxmlformats.org/package/2006/relationships"><Relationship Id="rId3" Type="http://schemas.openxmlformats.org/officeDocument/2006/relationships/image" Target="../media/image16.jpeg"/><Relationship Id="rId2" Type="http://schemas.openxmlformats.org/officeDocument/2006/relationships/notesSlide" Target="../notesSlides/notesSlide6.xml"/><Relationship Id="rId1" Type="http://schemas.openxmlformats.org/officeDocument/2006/relationships/slideLayout" Target="../slideLayouts/slideLayout305.xml"/></Relationships>
</file>

<file path=ppt/slides/_rels/slide120.xml.rels><?xml version="1.0" encoding="UTF-8" standalone="yes"?>
<Relationships xmlns="http://schemas.openxmlformats.org/package/2006/relationships"><Relationship Id="rId3" Type="http://schemas.openxmlformats.org/officeDocument/2006/relationships/image" Target="../media/image134.jpeg"/><Relationship Id="rId2" Type="http://schemas.openxmlformats.org/officeDocument/2006/relationships/notesSlide" Target="../notesSlides/notesSlide78.xml"/><Relationship Id="rId1" Type="http://schemas.openxmlformats.org/officeDocument/2006/relationships/slideLayout" Target="../slideLayouts/slideLayout25.xml"/><Relationship Id="rId6" Type="http://schemas.openxmlformats.org/officeDocument/2006/relationships/image" Target="../media/image137.jpeg"/><Relationship Id="rId5" Type="http://schemas.openxmlformats.org/officeDocument/2006/relationships/image" Target="../media/image136.jpeg"/><Relationship Id="rId4" Type="http://schemas.openxmlformats.org/officeDocument/2006/relationships/image" Target="../media/image135.jpeg"/></Relationships>
</file>

<file path=ppt/slides/_rels/slide121.xml.rels><?xml version="1.0" encoding="UTF-8" standalone="yes"?>
<Relationships xmlns="http://schemas.openxmlformats.org/package/2006/relationships"><Relationship Id="rId3" Type="http://schemas.openxmlformats.org/officeDocument/2006/relationships/image" Target="../media/image138.jpeg"/><Relationship Id="rId2" Type="http://schemas.openxmlformats.org/officeDocument/2006/relationships/notesSlide" Target="../notesSlides/notesSlide79.xml"/><Relationship Id="rId1" Type="http://schemas.openxmlformats.org/officeDocument/2006/relationships/slideLayout" Target="../slideLayouts/slideLayout24.xml"/></Relationships>
</file>

<file path=ppt/slides/_rels/slide122.xml.rels><?xml version="1.0" encoding="UTF-8" standalone="yes"?>
<Relationships xmlns="http://schemas.openxmlformats.org/package/2006/relationships"><Relationship Id="rId3" Type="http://schemas.openxmlformats.org/officeDocument/2006/relationships/notesSlide" Target="../notesSlides/notesSlide80.xml"/><Relationship Id="rId2" Type="http://schemas.openxmlformats.org/officeDocument/2006/relationships/slideLayout" Target="../slideLayouts/slideLayout49.xml"/><Relationship Id="rId1" Type="http://schemas.openxmlformats.org/officeDocument/2006/relationships/themeOverride" Target="../theme/themeOverride13.xml"/></Relationships>
</file>

<file path=ppt/slides/_rels/slide123.xml.rels><?xml version="1.0" encoding="UTF-8" standalone="yes"?>
<Relationships xmlns="http://schemas.openxmlformats.org/package/2006/relationships"><Relationship Id="rId2" Type="http://schemas.openxmlformats.org/officeDocument/2006/relationships/notesSlide" Target="../notesSlides/notesSlide81.xml"/><Relationship Id="rId1" Type="http://schemas.openxmlformats.org/officeDocument/2006/relationships/slideLayout" Target="../slideLayouts/slideLayout145.xml"/></Relationships>
</file>

<file path=ppt/slides/_rels/slide124.xml.rels><?xml version="1.0" encoding="UTF-8" standalone="yes"?>
<Relationships xmlns="http://schemas.openxmlformats.org/package/2006/relationships"><Relationship Id="rId2" Type="http://schemas.openxmlformats.org/officeDocument/2006/relationships/notesSlide" Target="../notesSlides/notesSlide82.xml"/><Relationship Id="rId1" Type="http://schemas.openxmlformats.org/officeDocument/2006/relationships/slideLayout" Target="../slideLayouts/slideLayout145.xml"/></Relationships>
</file>

<file path=ppt/slides/_rels/slide125.xml.rels><?xml version="1.0" encoding="UTF-8" standalone="yes"?>
<Relationships xmlns="http://schemas.openxmlformats.org/package/2006/relationships"><Relationship Id="rId2" Type="http://schemas.openxmlformats.org/officeDocument/2006/relationships/notesSlide" Target="../notesSlides/notesSlide83.xml"/><Relationship Id="rId1" Type="http://schemas.openxmlformats.org/officeDocument/2006/relationships/slideLayout" Target="../slideLayouts/slideLayout145.xml"/></Relationships>
</file>

<file path=ppt/slides/_rels/slide126.xml.rels><?xml version="1.0" encoding="UTF-8" standalone="yes"?>
<Relationships xmlns="http://schemas.openxmlformats.org/package/2006/relationships"><Relationship Id="rId2" Type="http://schemas.openxmlformats.org/officeDocument/2006/relationships/notesSlide" Target="../notesSlides/notesSlide84.xml"/><Relationship Id="rId1" Type="http://schemas.openxmlformats.org/officeDocument/2006/relationships/slideLayout" Target="../slideLayouts/slideLayout156.xml"/></Relationships>
</file>

<file path=ppt/slides/_rels/slide127.xml.rels><?xml version="1.0" encoding="UTF-8" standalone="yes"?>
<Relationships xmlns="http://schemas.openxmlformats.org/package/2006/relationships"><Relationship Id="rId2" Type="http://schemas.openxmlformats.org/officeDocument/2006/relationships/notesSlide" Target="../notesSlides/notesSlide85.xml"/><Relationship Id="rId1" Type="http://schemas.openxmlformats.org/officeDocument/2006/relationships/slideLayout" Target="../slideLayouts/slideLayout162.xml"/></Relationships>
</file>

<file path=ppt/slides/_rels/slide12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29.xml.rels><?xml version="1.0" encoding="UTF-8" standalone="yes"?>
<Relationships xmlns="http://schemas.openxmlformats.org/package/2006/relationships"><Relationship Id="rId2" Type="http://schemas.openxmlformats.org/officeDocument/2006/relationships/notesSlide" Target="../notesSlides/notesSlide86.xml"/><Relationship Id="rId1" Type="http://schemas.openxmlformats.org/officeDocument/2006/relationships/slideLayout" Target="../slideLayouts/slideLayout54.xml"/></Relationships>
</file>

<file path=ppt/slides/_rels/slide13.xml.rels><?xml version="1.0" encoding="UTF-8" standalone="yes"?>
<Relationships xmlns="http://schemas.openxmlformats.org/package/2006/relationships"><Relationship Id="rId3" Type="http://schemas.openxmlformats.org/officeDocument/2006/relationships/image" Target="../media/image18.jpeg"/><Relationship Id="rId2" Type="http://schemas.openxmlformats.org/officeDocument/2006/relationships/image" Target="../media/image17.jpeg"/><Relationship Id="rId1" Type="http://schemas.openxmlformats.org/officeDocument/2006/relationships/slideLayout" Target="../slideLayouts/slideLayout78.xml"/></Relationships>
</file>

<file path=ppt/slides/_rels/slide130.xml.rels><?xml version="1.0" encoding="UTF-8" standalone="yes"?>
<Relationships xmlns="http://schemas.openxmlformats.org/package/2006/relationships"><Relationship Id="rId3" Type="http://schemas.openxmlformats.org/officeDocument/2006/relationships/image" Target="../media/image139.png"/><Relationship Id="rId2" Type="http://schemas.openxmlformats.org/officeDocument/2006/relationships/notesSlide" Target="../notesSlides/notesSlide87.xml"/><Relationship Id="rId1" Type="http://schemas.openxmlformats.org/officeDocument/2006/relationships/slideLayout" Target="../slideLayouts/slideLayout54.xml"/></Relationships>
</file>

<file path=ppt/slides/_rels/slide131.xml.rels><?xml version="1.0" encoding="UTF-8" standalone="yes"?>
<Relationships xmlns="http://schemas.openxmlformats.org/package/2006/relationships"><Relationship Id="rId3" Type="http://schemas.openxmlformats.org/officeDocument/2006/relationships/notesSlide" Target="../notesSlides/notesSlide88.xml"/><Relationship Id="rId2" Type="http://schemas.openxmlformats.org/officeDocument/2006/relationships/slideLayout" Target="../slideLayouts/slideLayout54.xml"/><Relationship Id="rId1" Type="http://schemas.openxmlformats.org/officeDocument/2006/relationships/themeOverride" Target="../theme/themeOverride14.xml"/><Relationship Id="rId4" Type="http://schemas.openxmlformats.org/officeDocument/2006/relationships/image" Target="../media/image139.png"/></Relationships>
</file>

<file path=ppt/slides/_rels/slide132.xml.rels><?xml version="1.0" encoding="UTF-8" standalone="yes"?>
<Relationships xmlns="http://schemas.openxmlformats.org/package/2006/relationships"><Relationship Id="rId2" Type="http://schemas.openxmlformats.org/officeDocument/2006/relationships/notesSlide" Target="../notesSlides/notesSlide89.xml"/><Relationship Id="rId1" Type="http://schemas.openxmlformats.org/officeDocument/2006/relationships/slideLayout" Target="../slideLayouts/slideLayout54.xml"/></Relationships>
</file>

<file path=ppt/slides/_rels/slide133.xml.rels><?xml version="1.0" encoding="UTF-8" standalone="yes"?>
<Relationships xmlns="http://schemas.openxmlformats.org/package/2006/relationships"><Relationship Id="rId3" Type="http://schemas.openxmlformats.org/officeDocument/2006/relationships/image" Target="../media/image140.jpeg"/><Relationship Id="rId2" Type="http://schemas.openxmlformats.org/officeDocument/2006/relationships/notesSlide" Target="../notesSlides/notesSlide90.xml"/><Relationship Id="rId1" Type="http://schemas.openxmlformats.org/officeDocument/2006/relationships/slideLayout" Target="../slideLayouts/slideLayout48.xml"/><Relationship Id="rId5" Type="http://schemas.openxmlformats.org/officeDocument/2006/relationships/image" Target="../media/image142.jpeg"/><Relationship Id="rId4" Type="http://schemas.openxmlformats.org/officeDocument/2006/relationships/image" Target="../media/image141.jpeg"/></Relationships>
</file>

<file path=ppt/slides/_rels/slide134.xml.rels><?xml version="1.0" encoding="UTF-8" standalone="yes"?>
<Relationships xmlns="http://schemas.openxmlformats.org/package/2006/relationships"><Relationship Id="rId3" Type="http://schemas.openxmlformats.org/officeDocument/2006/relationships/notesSlide" Target="../notesSlides/notesSlide91.xml"/><Relationship Id="rId2" Type="http://schemas.openxmlformats.org/officeDocument/2006/relationships/slideLayout" Target="../slideLayouts/slideLayout54.xml"/><Relationship Id="rId1" Type="http://schemas.openxmlformats.org/officeDocument/2006/relationships/themeOverride" Target="../theme/themeOverride15.xml"/></Relationships>
</file>

<file path=ppt/slides/_rels/slide135.xml.rels><?xml version="1.0" encoding="UTF-8" standalone="yes"?>
<Relationships xmlns="http://schemas.openxmlformats.org/package/2006/relationships"><Relationship Id="rId2" Type="http://schemas.openxmlformats.org/officeDocument/2006/relationships/image" Target="../media/image143.jpeg"/><Relationship Id="rId1" Type="http://schemas.openxmlformats.org/officeDocument/2006/relationships/slideLayout" Target="../slideLayouts/slideLayout53.xml"/></Relationships>
</file>

<file path=ppt/slides/_rels/slide136.xml.rels><?xml version="1.0" encoding="UTF-8" standalone="yes"?>
<Relationships xmlns="http://schemas.openxmlformats.org/package/2006/relationships"><Relationship Id="rId3" Type="http://schemas.openxmlformats.org/officeDocument/2006/relationships/image" Target="../media/image143.jpeg"/><Relationship Id="rId2" Type="http://schemas.openxmlformats.org/officeDocument/2006/relationships/notesSlide" Target="../notesSlides/notesSlide92.xml"/><Relationship Id="rId1" Type="http://schemas.openxmlformats.org/officeDocument/2006/relationships/slideLayout" Target="../slideLayouts/slideLayout53.xml"/></Relationships>
</file>

<file path=ppt/slides/_rels/slide137.xml.rels><?xml version="1.0" encoding="UTF-8" standalone="yes"?>
<Relationships xmlns="http://schemas.openxmlformats.org/package/2006/relationships"><Relationship Id="rId3" Type="http://schemas.openxmlformats.org/officeDocument/2006/relationships/image" Target="../media/image143.jpeg"/><Relationship Id="rId2" Type="http://schemas.openxmlformats.org/officeDocument/2006/relationships/notesSlide" Target="../notesSlides/notesSlide93.xml"/><Relationship Id="rId1" Type="http://schemas.openxmlformats.org/officeDocument/2006/relationships/slideLayout" Target="../slideLayouts/slideLayout177.xml"/></Relationships>
</file>

<file path=ppt/slides/_rels/slide138.xml.rels><?xml version="1.0" encoding="UTF-8" standalone="yes"?>
<Relationships xmlns="http://schemas.openxmlformats.org/package/2006/relationships"><Relationship Id="rId3" Type="http://schemas.openxmlformats.org/officeDocument/2006/relationships/image" Target="../media/image143.jpeg"/><Relationship Id="rId2" Type="http://schemas.openxmlformats.org/officeDocument/2006/relationships/notesSlide" Target="../notesSlides/notesSlide94.xml"/><Relationship Id="rId1" Type="http://schemas.openxmlformats.org/officeDocument/2006/relationships/slideLayout" Target="../slideLayouts/slideLayout177.xml"/></Relationships>
</file>

<file path=ppt/slides/_rels/slide139.xml.rels><?xml version="1.0" encoding="UTF-8" standalone="yes"?>
<Relationships xmlns="http://schemas.openxmlformats.org/package/2006/relationships"><Relationship Id="rId3" Type="http://schemas.openxmlformats.org/officeDocument/2006/relationships/image" Target="../media/image144.jpeg"/><Relationship Id="rId2" Type="http://schemas.openxmlformats.org/officeDocument/2006/relationships/notesSlide" Target="../notesSlides/notesSlide95.xml"/><Relationship Id="rId1" Type="http://schemas.openxmlformats.org/officeDocument/2006/relationships/slideLayout" Target="../slideLayouts/slideLayout54.xml"/></Relationships>
</file>

<file path=ppt/slides/_rels/slide14.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notesSlide" Target="../notesSlides/notesSlide7.xml"/><Relationship Id="rId1" Type="http://schemas.openxmlformats.org/officeDocument/2006/relationships/slideLayout" Target="../slideLayouts/slideLayout43.xml"/></Relationships>
</file>

<file path=ppt/slides/_rels/slide140.xml.rels><?xml version="1.0" encoding="UTF-8" standalone="yes"?>
<Relationships xmlns="http://schemas.openxmlformats.org/package/2006/relationships"><Relationship Id="rId3" Type="http://schemas.openxmlformats.org/officeDocument/2006/relationships/image" Target="../media/image145.jpeg"/><Relationship Id="rId2" Type="http://schemas.openxmlformats.org/officeDocument/2006/relationships/notesSlide" Target="../notesSlides/notesSlide96.xml"/><Relationship Id="rId1" Type="http://schemas.openxmlformats.org/officeDocument/2006/relationships/slideLayout" Target="../slideLayouts/slideLayout27.xml"/><Relationship Id="rId5" Type="http://schemas.openxmlformats.org/officeDocument/2006/relationships/image" Target="../media/image146.jpeg"/><Relationship Id="rId4" Type="http://schemas.openxmlformats.org/officeDocument/2006/relationships/hyperlink" Target="http://images.google.com/imgres?imgurl=www.phoenicia.org/pics/leverdoor.jpg&amp;imgrefurl=http://www.phoenicia.org/temple.html&amp;h=360&amp;w=198&amp;prev=/images?q=Solomon's+temple&amp;svnum=10&amp;hl=en&amp;lr=&amp;ie=UTF-8&amp;oe=UTF-8&amp;sa=G" TargetMode="External"/></Relationships>
</file>

<file path=ppt/slides/_rels/slide141.xml.rels><?xml version="1.0" encoding="UTF-8" standalone="yes"?>
<Relationships xmlns="http://schemas.openxmlformats.org/package/2006/relationships"><Relationship Id="rId3" Type="http://schemas.openxmlformats.org/officeDocument/2006/relationships/image" Target="../media/image147.jpeg"/><Relationship Id="rId2" Type="http://schemas.openxmlformats.org/officeDocument/2006/relationships/notesSlide" Target="../notesSlides/notesSlide97.xml"/><Relationship Id="rId1" Type="http://schemas.openxmlformats.org/officeDocument/2006/relationships/slideLayout" Target="../slideLayouts/slideLayout27.xml"/><Relationship Id="rId5" Type="http://schemas.openxmlformats.org/officeDocument/2006/relationships/image" Target="../media/image148.jpeg"/><Relationship Id="rId4" Type="http://schemas.openxmlformats.org/officeDocument/2006/relationships/hyperlink" Target="http://images.google.com/imgres?imgurl=www.scythesupply.com/Images/CarrieG-2.jpg&amp;imgrefurl=http://www.scythesupply.com/workshop5.html&amp;h=548&amp;w=335&amp;prev=/images?q=cubit+measure&amp;svnum=10&amp;hl=en&amp;lr=&amp;ie=UTF-8&amp;oe=UTF-8" TargetMode="External"/></Relationships>
</file>

<file path=ppt/slides/_rels/slide142.xml.rels><?xml version="1.0" encoding="UTF-8" standalone="yes"?>
<Relationships xmlns="http://schemas.openxmlformats.org/package/2006/relationships"><Relationship Id="rId2" Type="http://schemas.openxmlformats.org/officeDocument/2006/relationships/image" Target="../media/image149.png"/><Relationship Id="rId1" Type="http://schemas.openxmlformats.org/officeDocument/2006/relationships/slideLayout" Target="../slideLayouts/slideLayout186.xml"/></Relationships>
</file>

<file path=ppt/slides/_rels/slide143.xml.rels><?xml version="1.0" encoding="UTF-8" standalone="yes"?>
<Relationships xmlns="http://schemas.openxmlformats.org/package/2006/relationships"><Relationship Id="rId3" Type="http://schemas.openxmlformats.org/officeDocument/2006/relationships/image" Target="../media/image150.jpeg"/><Relationship Id="rId2" Type="http://schemas.openxmlformats.org/officeDocument/2006/relationships/notesSlide" Target="../notesSlides/notesSlide98.xml"/><Relationship Id="rId1" Type="http://schemas.openxmlformats.org/officeDocument/2006/relationships/slideLayout" Target="../slideLayouts/slideLayout27.xml"/><Relationship Id="rId5" Type="http://schemas.openxmlformats.org/officeDocument/2006/relationships/image" Target="../media/image151.jpeg"/><Relationship Id="rId4" Type="http://schemas.openxmlformats.org/officeDocument/2006/relationships/hyperlink" Target="http://images.google.com/imgres?imgurl=www.masada2000.org/refugee2.jpg&amp;imgrefurl=http://www.masada2000.org/templemount.html&amp;h=164&amp;w=250&amp;prev=/images?q=Third+Temple+of+Jerusalem&amp;svnum=10&amp;hl=en&amp;lr=&amp;ie=UTF-8&amp;oe=UTF-8" TargetMode="External"/></Relationships>
</file>

<file path=ppt/slides/_rels/slide144.xml.rels><?xml version="1.0" encoding="UTF-8" standalone="yes"?>
<Relationships xmlns="http://schemas.openxmlformats.org/package/2006/relationships"><Relationship Id="rId3" Type="http://schemas.openxmlformats.org/officeDocument/2006/relationships/image" Target="../media/image152.jpeg"/><Relationship Id="rId2" Type="http://schemas.openxmlformats.org/officeDocument/2006/relationships/notesSlide" Target="../notesSlides/notesSlide99.xml"/><Relationship Id="rId1" Type="http://schemas.openxmlformats.org/officeDocument/2006/relationships/slideLayout" Target="../slideLayouts/slideLayout27.xml"/><Relationship Id="rId6" Type="http://schemas.openxmlformats.org/officeDocument/2006/relationships/image" Target="../media/image154.jpeg"/><Relationship Id="rId5" Type="http://schemas.openxmlformats.org/officeDocument/2006/relationships/hyperlink" Target="http://images.google.com/imgres?imgurl=www.hope.edu/academic/religion/bandstra/RTOT/CH9/CH9_F3.JPG&amp;imgrefurl=http://www.hope.edu/academic/religion/bandstra/RTOT/CH9/CH9_RS.HTM&amp;h=421&amp;w=622&amp;prev=/images?q=altar+of+Solomon&amp;svnum=10&amp;hl=en&amp;lr=&amp;ie=UTF-8&amp;oe=UTF-8" TargetMode="External"/><Relationship Id="rId4" Type="http://schemas.openxmlformats.org/officeDocument/2006/relationships/image" Target="../media/image153.jpeg"/></Relationships>
</file>

<file path=ppt/slides/_rels/slide145.xml.rels><?xml version="1.0" encoding="UTF-8" standalone="yes"?>
<Relationships xmlns="http://schemas.openxmlformats.org/package/2006/relationships"><Relationship Id="rId3" Type="http://schemas.openxmlformats.org/officeDocument/2006/relationships/image" Target="../media/image156.jpeg"/><Relationship Id="rId2" Type="http://schemas.openxmlformats.org/officeDocument/2006/relationships/image" Target="../media/image155.jpeg"/><Relationship Id="rId1" Type="http://schemas.openxmlformats.org/officeDocument/2006/relationships/slideLayout" Target="../slideLayouts/slideLayout198.xml"/></Relationships>
</file>

<file path=ppt/slides/_rels/slide146.xml.rels><?xml version="1.0" encoding="UTF-8" standalone="yes"?>
<Relationships xmlns="http://schemas.openxmlformats.org/package/2006/relationships"><Relationship Id="rId3" Type="http://schemas.openxmlformats.org/officeDocument/2006/relationships/image" Target="../media/image158.png"/><Relationship Id="rId2" Type="http://schemas.openxmlformats.org/officeDocument/2006/relationships/image" Target="../media/image157.png"/><Relationship Id="rId1" Type="http://schemas.openxmlformats.org/officeDocument/2006/relationships/slideLayout" Target="../slideLayouts/slideLayout216.xml"/></Relationships>
</file>

<file path=ppt/slides/_rels/slide147.xml.rels><?xml version="1.0" encoding="UTF-8" standalone="yes"?>
<Relationships xmlns="http://schemas.openxmlformats.org/package/2006/relationships"><Relationship Id="rId3" Type="http://schemas.openxmlformats.org/officeDocument/2006/relationships/image" Target="../media/image160.jpeg"/><Relationship Id="rId2" Type="http://schemas.openxmlformats.org/officeDocument/2006/relationships/image" Target="../media/image159.jpeg"/><Relationship Id="rId1" Type="http://schemas.openxmlformats.org/officeDocument/2006/relationships/slideLayout" Target="../slideLayouts/slideLayout216.xml"/><Relationship Id="rId6" Type="http://schemas.openxmlformats.org/officeDocument/2006/relationships/image" Target="../media/image163.jpeg"/><Relationship Id="rId5" Type="http://schemas.openxmlformats.org/officeDocument/2006/relationships/image" Target="../media/image162.jpeg"/><Relationship Id="rId4" Type="http://schemas.openxmlformats.org/officeDocument/2006/relationships/image" Target="../media/image161.jpeg"/></Relationships>
</file>

<file path=ppt/slides/_rels/slide148.xml.rels><?xml version="1.0" encoding="UTF-8" standalone="yes"?>
<Relationships xmlns="http://schemas.openxmlformats.org/package/2006/relationships"><Relationship Id="rId3" Type="http://schemas.openxmlformats.org/officeDocument/2006/relationships/image" Target="../media/image164.jpeg"/><Relationship Id="rId7" Type="http://schemas.openxmlformats.org/officeDocument/2006/relationships/image" Target="../media/image166.jpeg"/><Relationship Id="rId2" Type="http://schemas.openxmlformats.org/officeDocument/2006/relationships/notesSlide" Target="../notesSlides/notesSlide100.xml"/><Relationship Id="rId1" Type="http://schemas.openxmlformats.org/officeDocument/2006/relationships/slideLayout" Target="../slideLayouts/slideLayout36.xml"/><Relationship Id="rId6" Type="http://schemas.openxmlformats.org/officeDocument/2006/relationships/hyperlink" Target="http://images.google.com/imgres?imgurl=www.decadeofbehavior.org/launch/faces-transp.gif&amp;imgrefurl=http://www.decadeofbehavior.org/launch/&amp;h=220&amp;w=150&amp;prev=/images?q=Faces&amp;svnum=10&amp;hl=en&amp;lr=&amp;ie=UTF-8&amp;oe=UTF-8" TargetMode="External"/><Relationship Id="rId5" Type="http://schemas.openxmlformats.org/officeDocument/2006/relationships/image" Target="../media/image165.jpeg"/><Relationship Id="rId4" Type="http://schemas.openxmlformats.org/officeDocument/2006/relationships/hyperlink" Target="http://images.google.com/imgres?imgurl=www.jewish-rabbi.00server.com/jewish%20rabbi%20Shah%20300.jpg&amp;imgrefurl=http://www.jewish-rabbi.00server.com/portrait_of_jewish_rabbi_shah.htm&amp;h=400&amp;w=325&amp;prev=/images?q=Jewish+rabbi&amp;svnum=10&amp;hl=en&amp;lr=&amp;ie=UTF-8&amp;oe=UTF-8" TargetMode="External"/></Relationships>
</file>

<file path=ppt/slides/_rels/slide149.xml.rels><?xml version="1.0" encoding="UTF-8" standalone="yes"?>
<Relationships xmlns="http://schemas.openxmlformats.org/package/2006/relationships"><Relationship Id="rId3" Type="http://schemas.openxmlformats.org/officeDocument/2006/relationships/image" Target="../media/image167.jpeg"/><Relationship Id="rId2" Type="http://schemas.openxmlformats.org/officeDocument/2006/relationships/notesSlide" Target="../notesSlides/notesSlide101.xml"/><Relationship Id="rId1" Type="http://schemas.openxmlformats.org/officeDocument/2006/relationships/slideLayout" Target="../slideLayouts/slideLayout27.xml"/><Relationship Id="rId5" Type="http://schemas.openxmlformats.org/officeDocument/2006/relationships/image" Target="../media/image168.jpeg"/><Relationship Id="rId4" Type="http://schemas.openxmlformats.org/officeDocument/2006/relationships/hyperlink" Target="http://www.cnn.com/SPECIALS/2001/mideast/stories/issues.jerusalem/jerusalem.dome.of.rock.jpg" TargetMode="Externa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407.xml"/></Relationships>
</file>

<file path=ppt/slides/_rels/slide150.xml.rels><?xml version="1.0" encoding="UTF-8" standalone="yes"?>
<Relationships xmlns="http://schemas.openxmlformats.org/package/2006/relationships"><Relationship Id="rId3" Type="http://schemas.openxmlformats.org/officeDocument/2006/relationships/image" Target="../media/image169.jpeg"/><Relationship Id="rId2" Type="http://schemas.openxmlformats.org/officeDocument/2006/relationships/notesSlide" Target="../notesSlides/notesSlide102.xml"/><Relationship Id="rId1" Type="http://schemas.openxmlformats.org/officeDocument/2006/relationships/slideLayout" Target="../slideLayouts/slideLayout36.xml"/><Relationship Id="rId4" Type="http://schemas.openxmlformats.org/officeDocument/2006/relationships/image" Target="../media/image170.jpeg"/></Relationships>
</file>

<file path=ppt/slides/_rels/slide151.xml.rels><?xml version="1.0" encoding="UTF-8" standalone="yes"?>
<Relationships xmlns="http://schemas.openxmlformats.org/package/2006/relationships"><Relationship Id="rId3" Type="http://schemas.openxmlformats.org/officeDocument/2006/relationships/notesSlide" Target="../notesSlides/notesSlide103.xml"/><Relationship Id="rId2" Type="http://schemas.openxmlformats.org/officeDocument/2006/relationships/slideLayout" Target="../slideLayouts/slideLayout48.xml"/><Relationship Id="rId1" Type="http://schemas.openxmlformats.org/officeDocument/2006/relationships/themeOverride" Target="../theme/themeOverride16.xml"/><Relationship Id="rId4" Type="http://schemas.openxmlformats.org/officeDocument/2006/relationships/image" Target="../media/image171.jpeg"/></Relationships>
</file>

<file path=ppt/slides/_rels/slide152.xml.rels><?xml version="1.0" encoding="UTF-8" standalone="yes"?>
<Relationships xmlns="http://schemas.openxmlformats.org/package/2006/relationships"><Relationship Id="rId3" Type="http://schemas.openxmlformats.org/officeDocument/2006/relationships/image" Target="../media/image172.jpeg"/><Relationship Id="rId2" Type="http://schemas.openxmlformats.org/officeDocument/2006/relationships/notesSlide" Target="../notesSlides/notesSlide104.xml"/><Relationship Id="rId1" Type="http://schemas.openxmlformats.org/officeDocument/2006/relationships/slideLayout" Target="../slideLayouts/slideLayout27.xml"/><Relationship Id="rId4" Type="http://schemas.openxmlformats.org/officeDocument/2006/relationships/image" Target="../media/image173.jpeg"/></Relationships>
</file>

<file path=ppt/slides/_rels/slide153.xml.rels><?xml version="1.0" encoding="UTF-8" standalone="yes"?>
<Relationships xmlns="http://schemas.openxmlformats.org/package/2006/relationships"><Relationship Id="rId3" Type="http://schemas.openxmlformats.org/officeDocument/2006/relationships/image" Target="../media/image174.jpeg"/><Relationship Id="rId2" Type="http://schemas.openxmlformats.org/officeDocument/2006/relationships/notesSlide" Target="../notesSlides/notesSlide105.xml"/><Relationship Id="rId1" Type="http://schemas.openxmlformats.org/officeDocument/2006/relationships/slideLayout" Target="../slideLayouts/slideLayout27.xml"/><Relationship Id="rId5" Type="http://schemas.openxmlformats.org/officeDocument/2006/relationships/image" Target="../media/image175.png"/><Relationship Id="rId4" Type="http://schemas.openxmlformats.org/officeDocument/2006/relationships/hyperlink" Target="http://www.maps.com/magellan/Images/JERSUL-W1.gif" TargetMode="External"/></Relationships>
</file>

<file path=ppt/slides/_rels/slide154.xml.rels><?xml version="1.0" encoding="UTF-8" standalone="yes"?>
<Relationships xmlns="http://schemas.openxmlformats.org/package/2006/relationships"><Relationship Id="rId3" Type="http://schemas.openxmlformats.org/officeDocument/2006/relationships/image" Target="../media/image147.jpeg"/><Relationship Id="rId2" Type="http://schemas.openxmlformats.org/officeDocument/2006/relationships/notesSlide" Target="../notesSlides/notesSlide106.xml"/><Relationship Id="rId1" Type="http://schemas.openxmlformats.org/officeDocument/2006/relationships/slideLayout" Target="../slideLayouts/slideLayout27.xml"/><Relationship Id="rId4" Type="http://schemas.openxmlformats.org/officeDocument/2006/relationships/image" Target="../media/image176.jpeg"/></Relationships>
</file>

<file path=ppt/slides/_rels/slide155.xml.rels><?xml version="1.0" encoding="UTF-8" standalone="yes"?>
<Relationships xmlns="http://schemas.openxmlformats.org/package/2006/relationships"><Relationship Id="rId3" Type="http://schemas.openxmlformats.org/officeDocument/2006/relationships/notesSlide" Target="../notesSlides/notesSlide107.xml"/><Relationship Id="rId2" Type="http://schemas.openxmlformats.org/officeDocument/2006/relationships/slideLayout" Target="../slideLayouts/slideLayout49.xml"/><Relationship Id="rId1" Type="http://schemas.openxmlformats.org/officeDocument/2006/relationships/themeOverride" Target="../theme/themeOverride17.xml"/></Relationships>
</file>

<file path=ppt/slides/_rels/slide156.xml.rels><?xml version="1.0" encoding="UTF-8" standalone="yes"?>
<Relationships xmlns="http://schemas.openxmlformats.org/package/2006/relationships"><Relationship Id="rId2" Type="http://schemas.openxmlformats.org/officeDocument/2006/relationships/notesSlide" Target="../notesSlides/notesSlide108.xml"/><Relationship Id="rId1" Type="http://schemas.openxmlformats.org/officeDocument/2006/relationships/slideLayout" Target="../slideLayouts/slideLayout25.xml"/></Relationships>
</file>

<file path=ppt/slides/_rels/slide157.xml.rels><?xml version="1.0" encoding="UTF-8" standalone="yes"?>
<Relationships xmlns="http://schemas.openxmlformats.org/package/2006/relationships"><Relationship Id="rId2" Type="http://schemas.openxmlformats.org/officeDocument/2006/relationships/notesSlide" Target="../notesSlides/notesSlide109.xml"/><Relationship Id="rId1" Type="http://schemas.openxmlformats.org/officeDocument/2006/relationships/slideLayout" Target="../slideLayouts/slideLayout25.xml"/></Relationships>
</file>

<file path=ppt/slides/_rels/slide158.xml.rels><?xml version="1.0" encoding="UTF-8" standalone="yes"?>
<Relationships xmlns="http://schemas.openxmlformats.org/package/2006/relationships"><Relationship Id="rId2" Type="http://schemas.openxmlformats.org/officeDocument/2006/relationships/notesSlide" Target="../notesSlides/notesSlide110.xml"/><Relationship Id="rId1" Type="http://schemas.openxmlformats.org/officeDocument/2006/relationships/slideLayout" Target="../slideLayouts/slideLayout25.xml"/></Relationships>
</file>

<file path=ppt/slides/_rels/slide159.xml.rels><?xml version="1.0" encoding="UTF-8" standalone="yes"?>
<Relationships xmlns="http://schemas.openxmlformats.org/package/2006/relationships"><Relationship Id="rId3" Type="http://schemas.openxmlformats.org/officeDocument/2006/relationships/image" Target="../media/image177.jpeg"/><Relationship Id="rId2" Type="http://schemas.openxmlformats.org/officeDocument/2006/relationships/notesSlide" Target="../notesSlides/notesSlide111.xml"/><Relationship Id="rId1" Type="http://schemas.openxmlformats.org/officeDocument/2006/relationships/slideLayout" Target="../slideLayouts/slideLayout30.xml"/></Relationships>
</file>

<file path=ppt/slides/_rels/slide16.xml.rels><?xml version="1.0" encoding="UTF-8" standalone="yes"?>
<Relationships xmlns="http://schemas.openxmlformats.org/package/2006/relationships"><Relationship Id="rId3" Type="http://schemas.openxmlformats.org/officeDocument/2006/relationships/image" Target="../media/image20.jpeg"/><Relationship Id="rId2" Type="http://schemas.openxmlformats.org/officeDocument/2006/relationships/notesSlide" Target="../notesSlides/notesSlide8.xml"/><Relationship Id="rId1" Type="http://schemas.openxmlformats.org/officeDocument/2006/relationships/slideLayout" Target="../slideLayouts/slideLayout305.xml"/></Relationships>
</file>

<file path=ppt/slides/_rels/slide160.xml.rels><?xml version="1.0" encoding="UTF-8" standalone="yes"?>
<Relationships xmlns="http://schemas.openxmlformats.org/package/2006/relationships"><Relationship Id="rId3" Type="http://schemas.openxmlformats.org/officeDocument/2006/relationships/hyperlink" Target="http://images.google.com/imgres?imgurl=www.tanbible.com/images/int_rvv/int_rvv_c17.jpg&amp;imgrefurl=http://www.tanbible.com/int_rvv/int_rvv_0Menu.htm&amp;h=720&amp;w=960&amp;prev=/images?q=Harlot+of+Revelation+17&amp;svnum=10&amp;hl=en&amp;lr=&amp;ie=UTF-8&amp;oe=UTF-8" TargetMode="External"/><Relationship Id="rId2" Type="http://schemas.openxmlformats.org/officeDocument/2006/relationships/notesSlide" Target="../notesSlides/notesSlide112.xml"/><Relationship Id="rId1" Type="http://schemas.openxmlformats.org/officeDocument/2006/relationships/slideLayout" Target="../slideLayouts/slideLayout27.xml"/><Relationship Id="rId4" Type="http://schemas.openxmlformats.org/officeDocument/2006/relationships/image" Target="../media/image178.jpeg"/></Relationships>
</file>

<file path=ppt/slides/_rels/slide161.xml.rels><?xml version="1.0" encoding="UTF-8" standalone="yes"?>
<Relationships xmlns="http://schemas.openxmlformats.org/package/2006/relationships"><Relationship Id="rId3" Type="http://schemas.openxmlformats.org/officeDocument/2006/relationships/image" Target="../media/image147.jpeg"/><Relationship Id="rId2" Type="http://schemas.openxmlformats.org/officeDocument/2006/relationships/notesSlide" Target="../notesSlides/notesSlide113.xml"/><Relationship Id="rId1" Type="http://schemas.openxmlformats.org/officeDocument/2006/relationships/slideLayout" Target="../slideLayouts/slideLayout25.xml"/></Relationships>
</file>

<file path=ppt/slides/_rels/slide162.xml.rels><?xml version="1.0" encoding="UTF-8" standalone="yes"?>
<Relationships xmlns="http://schemas.openxmlformats.org/package/2006/relationships"><Relationship Id="rId2" Type="http://schemas.openxmlformats.org/officeDocument/2006/relationships/image" Target="../media/image179.jpeg"/><Relationship Id="rId1" Type="http://schemas.openxmlformats.org/officeDocument/2006/relationships/slideLayout" Target="../slideLayouts/slideLayout30.xml"/></Relationships>
</file>

<file path=ppt/slides/_rels/slide163.xml.rels><?xml version="1.0" encoding="UTF-8" standalone="yes"?>
<Relationships xmlns="http://schemas.openxmlformats.org/package/2006/relationships"><Relationship Id="rId2" Type="http://schemas.openxmlformats.org/officeDocument/2006/relationships/image" Target="../media/image180.jpeg"/><Relationship Id="rId1" Type="http://schemas.openxmlformats.org/officeDocument/2006/relationships/slideLayout" Target="../slideLayouts/slideLayout228.xml"/></Relationships>
</file>

<file path=ppt/slides/_rels/slide164.xml.rels><?xml version="1.0" encoding="UTF-8" standalone="yes"?>
<Relationships xmlns="http://schemas.openxmlformats.org/package/2006/relationships"><Relationship Id="rId2" Type="http://schemas.openxmlformats.org/officeDocument/2006/relationships/image" Target="../media/image181.jpeg"/><Relationship Id="rId1" Type="http://schemas.openxmlformats.org/officeDocument/2006/relationships/slideLayout" Target="../slideLayouts/slideLayout228.xml"/></Relationships>
</file>

<file path=ppt/slides/_rels/slide165.xml.rels><?xml version="1.0" encoding="UTF-8" standalone="yes"?>
<Relationships xmlns="http://schemas.openxmlformats.org/package/2006/relationships"><Relationship Id="rId2" Type="http://schemas.openxmlformats.org/officeDocument/2006/relationships/image" Target="../media/image182.png"/><Relationship Id="rId1" Type="http://schemas.openxmlformats.org/officeDocument/2006/relationships/slideLayout" Target="../slideLayouts/slideLayout228.xml"/></Relationships>
</file>

<file path=ppt/slides/_rels/slide166.xml.rels><?xml version="1.0" encoding="UTF-8" standalone="yes"?>
<Relationships xmlns="http://schemas.openxmlformats.org/package/2006/relationships"><Relationship Id="rId2" Type="http://schemas.openxmlformats.org/officeDocument/2006/relationships/image" Target="../media/image183.jpeg"/><Relationship Id="rId1" Type="http://schemas.openxmlformats.org/officeDocument/2006/relationships/slideLayout" Target="../slideLayouts/slideLayout228.xml"/></Relationships>
</file>

<file path=ppt/slides/_rels/slide167.xml.rels><?xml version="1.0" encoding="UTF-8" standalone="yes"?>
<Relationships xmlns="http://schemas.openxmlformats.org/package/2006/relationships"><Relationship Id="rId2" Type="http://schemas.openxmlformats.org/officeDocument/2006/relationships/image" Target="../media/image184.jpeg"/><Relationship Id="rId1" Type="http://schemas.openxmlformats.org/officeDocument/2006/relationships/slideLayout" Target="../slideLayouts/slideLayout228.xml"/></Relationships>
</file>

<file path=ppt/slides/_rels/slide168.xml.rels><?xml version="1.0" encoding="UTF-8" standalone="yes"?>
<Relationships xmlns="http://schemas.openxmlformats.org/package/2006/relationships"><Relationship Id="rId3" Type="http://schemas.openxmlformats.org/officeDocument/2006/relationships/image" Target="../media/image185.png"/><Relationship Id="rId2" Type="http://schemas.openxmlformats.org/officeDocument/2006/relationships/notesSlide" Target="../notesSlides/notesSlide114.xml"/><Relationship Id="rId1" Type="http://schemas.openxmlformats.org/officeDocument/2006/relationships/slideLayout" Target="../slideLayouts/slideLayout49.xml"/></Relationships>
</file>

<file path=ppt/slides/_rels/slide169.xml.rels><?xml version="1.0" encoding="UTF-8" standalone="yes"?>
<Relationships xmlns="http://schemas.openxmlformats.org/package/2006/relationships"><Relationship Id="rId3" Type="http://schemas.openxmlformats.org/officeDocument/2006/relationships/notesSlide" Target="../notesSlides/notesSlide115.xml"/><Relationship Id="rId2" Type="http://schemas.openxmlformats.org/officeDocument/2006/relationships/slideLayout" Target="../slideLayouts/slideLayout49.xml"/><Relationship Id="rId1" Type="http://schemas.openxmlformats.org/officeDocument/2006/relationships/themeOverride" Target="../theme/themeOverride18.xml"/><Relationship Id="rId4" Type="http://schemas.openxmlformats.org/officeDocument/2006/relationships/image" Target="../media/image186.png"/></Relationships>
</file>

<file path=ppt/slides/_rels/slide17.xml.rels><?xml version="1.0" encoding="UTF-8" standalone="yes"?>
<Relationships xmlns="http://schemas.openxmlformats.org/package/2006/relationships"><Relationship Id="rId2" Type="http://schemas.openxmlformats.org/officeDocument/2006/relationships/image" Target="../media/image21.jpeg"/><Relationship Id="rId1" Type="http://schemas.openxmlformats.org/officeDocument/2006/relationships/slideLayout" Target="../slideLayouts/slideLayout89.xml"/></Relationships>
</file>

<file path=ppt/slides/_rels/slide170.xml.rels><?xml version="1.0" encoding="UTF-8" standalone="yes"?>
<Relationships xmlns="http://schemas.openxmlformats.org/package/2006/relationships"><Relationship Id="rId3" Type="http://schemas.openxmlformats.org/officeDocument/2006/relationships/image" Target="../media/image187.jpeg"/><Relationship Id="rId2" Type="http://schemas.openxmlformats.org/officeDocument/2006/relationships/notesSlide" Target="../notesSlides/notesSlide116.xml"/><Relationship Id="rId1" Type="http://schemas.openxmlformats.org/officeDocument/2006/relationships/slideLayout" Target="../slideLayouts/slideLayout485.xml"/><Relationship Id="rId4" Type="http://schemas.openxmlformats.org/officeDocument/2006/relationships/image" Target="../media/image188.png"/></Relationships>
</file>

<file path=ppt/slides/_rels/slide171.xml.rels><?xml version="1.0" encoding="UTF-8" standalone="yes"?>
<Relationships xmlns="http://schemas.openxmlformats.org/package/2006/relationships"><Relationship Id="rId2" Type="http://schemas.openxmlformats.org/officeDocument/2006/relationships/notesSlide" Target="../notesSlides/notesSlide117.xml"/><Relationship Id="rId1" Type="http://schemas.openxmlformats.org/officeDocument/2006/relationships/slideLayout" Target="../slideLayouts/slideLayout30.xml"/></Relationships>
</file>

<file path=ppt/slides/_rels/slide172.xml.rels><?xml version="1.0" encoding="UTF-8" standalone="yes"?>
<Relationships xmlns="http://schemas.openxmlformats.org/package/2006/relationships"><Relationship Id="rId3" Type="http://schemas.openxmlformats.org/officeDocument/2006/relationships/image" Target="../media/image150.jpeg"/><Relationship Id="rId2" Type="http://schemas.openxmlformats.org/officeDocument/2006/relationships/notesSlide" Target="../notesSlides/notesSlide118.xml"/><Relationship Id="rId1" Type="http://schemas.openxmlformats.org/officeDocument/2006/relationships/slideLayout" Target="../slideLayouts/slideLayout25.xml"/><Relationship Id="rId4" Type="http://schemas.openxmlformats.org/officeDocument/2006/relationships/image" Target="../media/image189.jpeg"/></Relationships>
</file>

<file path=ppt/slides/_rels/slide173.xml.rels><?xml version="1.0" encoding="UTF-8" standalone="yes"?>
<Relationships xmlns="http://schemas.openxmlformats.org/package/2006/relationships"><Relationship Id="rId2" Type="http://schemas.openxmlformats.org/officeDocument/2006/relationships/notesSlide" Target="../notesSlides/notesSlide119.xml"/><Relationship Id="rId1" Type="http://schemas.openxmlformats.org/officeDocument/2006/relationships/slideLayout" Target="../slideLayouts/slideLayout54.xml"/></Relationships>
</file>

<file path=ppt/slides/_rels/slide174.xml.rels><?xml version="1.0" encoding="UTF-8" standalone="yes"?>
<Relationships xmlns="http://schemas.openxmlformats.org/package/2006/relationships"><Relationship Id="rId1" Type="http://schemas.openxmlformats.org/officeDocument/2006/relationships/slideLayout" Target="../slideLayouts/slideLayout30.xml"/></Relationships>
</file>

<file path=ppt/slides/_rels/slide175.xml.rels><?xml version="1.0" encoding="UTF-8" standalone="yes"?>
<Relationships xmlns="http://schemas.openxmlformats.org/package/2006/relationships"><Relationship Id="rId2" Type="http://schemas.openxmlformats.org/officeDocument/2006/relationships/image" Target="../media/image190.jpeg"/><Relationship Id="rId1" Type="http://schemas.openxmlformats.org/officeDocument/2006/relationships/slideLayout" Target="../slideLayouts/slideLayout111.xml"/></Relationships>
</file>

<file path=ppt/slides/_rels/slide176.xml.rels><?xml version="1.0" encoding="UTF-8" standalone="yes"?>
<Relationships xmlns="http://schemas.openxmlformats.org/package/2006/relationships"><Relationship Id="rId2" Type="http://schemas.openxmlformats.org/officeDocument/2006/relationships/image" Target="../media/image191.jpeg"/><Relationship Id="rId1" Type="http://schemas.openxmlformats.org/officeDocument/2006/relationships/slideLayout" Target="../slideLayouts/slideLayout111.xml"/></Relationships>
</file>

<file path=ppt/slides/_rels/slide177.xml.rels><?xml version="1.0" encoding="UTF-8" standalone="yes"?>
<Relationships xmlns="http://schemas.openxmlformats.org/package/2006/relationships"><Relationship Id="rId3" Type="http://schemas.openxmlformats.org/officeDocument/2006/relationships/image" Target="../media/image192.jpeg"/><Relationship Id="rId2" Type="http://schemas.openxmlformats.org/officeDocument/2006/relationships/notesSlide" Target="../notesSlides/notesSlide120.xml"/><Relationship Id="rId1" Type="http://schemas.openxmlformats.org/officeDocument/2006/relationships/slideLayout" Target="../slideLayouts/slideLayout499.xml"/></Relationships>
</file>

<file path=ppt/slides/_rels/slide178.xml.rels><?xml version="1.0" encoding="UTF-8" standalone="yes"?>
<Relationships xmlns="http://schemas.openxmlformats.org/package/2006/relationships"><Relationship Id="rId1" Type="http://schemas.openxmlformats.org/officeDocument/2006/relationships/slideLayout" Target="../slideLayouts/slideLayout30.xml"/></Relationships>
</file>

<file path=ppt/slides/_rels/slide179.xml.rels><?xml version="1.0" encoding="UTF-8" standalone="yes"?>
<Relationships xmlns="http://schemas.openxmlformats.org/package/2006/relationships"><Relationship Id="rId2" Type="http://schemas.openxmlformats.org/officeDocument/2006/relationships/notesSlide" Target="../notesSlides/notesSlide121.xml"/><Relationship Id="rId1" Type="http://schemas.openxmlformats.org/officeDocument/2006/relationships/slideLayout" Target="../slideLayouts/slideLayout54.xml"/></Relationships>
</file>

<file path=ppt/slides/_rels/slide18.xml.rels><?xml version="1.0" encoding="UTF-8" standalone="yes"?>
<Relationships xmlns="http://schemas.openxmlformats.org/package/2006/relationships"><Relationship Id="rId3" Type="http://schemas.openxmlformats.org/officeDocument/2006/relationships/notesSlide" Target="../notesSlides/notesSlide9.xml"/><Relationship Id="rId2" Type="http://schemas.openxmlformats.org/officeDocument/2006/relationships/slideLayout" Target="../slideLayouts/slideLayout305.xml"/><Relationship Id="rId1" Type="http://schemas.openxmlformats.org/officeDocument/2006/relationships/themeOverride" Target="../theme/themeOverride2.xml"/></Relationships>
</file>

<file path=ppt/slides/_rels/slide180.xml.rels><?xml version="1.0" encoding="UTF-8" standalone="yes"?>
<Relationships xmlns="http://schemas.openxmlformats.org/package/2006/relationships"><Relationship Id="rId3" Type="http://schemas.openxmlformats.org/officeDocument/2006/relationships/image" Target="../media/image147.jpeg"/><Relationship Id="rId2" Type="http://schemas.openxmlformats.org/officeDocument/2006/relationships/notesSlide" Target="../notesSlides/notesSlide122.xml"/><Relationship Id="rId1" Type="http://schemas.openxmlformats.org/officeDocument/2006/relationships/slideLayout" Target="../slideLayouts/slideLayout235.xml"/><Relationship Id="rId4" Type="http://schemas.openxmlformats.org/officeDocument/2006/relationships/image" Target="../media/image193.png"/></Relationships>
</file>

<file path=ppt/slides/_rels/slide181.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notesSlide" Target="../notesSlides/notesSlide123.xml"/><Relationship Id="rId1" Type="http://schemas.openxmlformats.org/officeDocument/2006/relationships/slideLayout" Target="../slideLayouts/slideLayout30.xml"/></Relationships>
</file>

<file path=ppt/slides/_rels/slide182.xml.rels><?xml version="1.0" encoding="UTF-8" standalone="yes"?>
<Relationships xmlns="http://schemas.openxmlformats.org/package/2006/relationships"><Relationship Id="rId2" Type="http://schemas.openxmlformats.org/officeDocument/2006/relationships/image" Target="../media/image194.jpeg"/><Relationship Id="rId1" Type="http://schemas.openxmlformats.org/officeDocument/2006/relationships/slideLayout" Target="../slideLayouts/slideLayout29.xml"/></Relationships>
</file>

<file path=ppt/slides/_rels/slide183.xml.rels><?xml version="1.0" encoding="UTF-8" standalone="yes"?>
<Relationships xmlns="http://schemas.openxmlformats.org/package/2006/relationships"><Relationship Id="rId1" Type="http://schemas.openxmlformats.org/officeDocument/2006/relationships/slideLayout" Target="../slideLayouts/slideLayout402.xml"/></Relationships>
</file>

<file path=ppt/slides/_rels/slide184.xml.rels><?xml version="1.0" encoding="UTF-8" standalone="yes"?>
<Relationships xmlns="http://schemas.openxmlformats.org/package/2006/relationships"><Relationship Id="rId3" Type="http://schemas.openxmlformats.org/officeDocument/2006/relationships/image" Target="../media/image195.png"/><Relationship Id="rId2" Type="http://schemas.openxmlformats.org/officeDocument/2006/relationships/notesSlide" Target="../notesSlides/notesSlide124.xml"/><Relationship Id="rId1" Type="http://schemas.openxmlformats.org/officeDocument/2006/relationships/slideLayout" Target="../slideLayouts/slideLayout25.xml"/></Relationships>
</file>

<file path=ppt/slides/_rels/slide185.xml.rels><?xml version="1.0" encoding="UTF-8" standalone="yes"?>
<Relationships xmlns="http://schemas.openxmlformats.org/package/2006/relationships"><Relationship Id="rId3" Type="http://schemas.openxmlformats.org/officeDocument/2006/relationships/notesSlide" Target="../notesSlides/notesSlide125.xml"/><Relationship Id="rId2" Type="http://schemas.openxmlformats.org/officeDocument/2006/relationships/slideLayout" Target="../slideLayouts/slideLayout305.xml"/><Relationship Id="rId1" Type="http://schemas.openxmlformats.org/officeDocument/2006/relationships/themeOverride" Target="../theme/themeOverride19.xml"/></Relationships>
</file>

<file path=ppt/slides/_rels/slide186.xml.rels><?xml version="1.0" encoding="UTF-8" standalone="yes"?>
<Relationships xmlns="http://schemas.openxmlformats.org/package/2006/relationships"><Relationship Id="rId3" Type="http://schemas.openxmlformats.org/officeDocument/2006/relationships/image" Target="../media/image196.jpeg"/><Relationship Id="rId2" Type="http://schemas.openxmlformats.org/officeDocument/2006/relationships/notesSlide" Target="../notesSlides/notesSlide126.xml"/><Relationship Id="rId1" Type="http://schemas.openxmlformats.org/officeDocument/2006/relationships/slideLayout" Target="../slideLayouts/slideLayout25.xml"/></Relationships>
</file>

<file path=ppt/slides/_rels/slide187.xml.rels><?xml version="1.0" encoding="UTF-8" standalone="yes"?>
<Relationships xmlns="http://schemas.openxmlformats.org/package/2006/relationships"><Relationship Id="rId3" Type="http://schemas.openxmlformats.org/officeDocument/2006/relationships/notesSlide" Target="../notesSlides/notesSlide127.xml"/><Relationship Id="rId2" Type="http://schemas.openxmlformats.org/officeDocument/2006/relationships/slideLayout" Target="../slideLayouts/slideLayout24.xml"/><Relationship Id="rId1" Type="http://schemas.openxmlformats.org/officeDocument/2006/relationships/themeOverride" Target="../theme/themeOverride20.xml"/><Relationship Id="rId4" Type="http://schemas.openxmlformats.org/officeDocument/2006/relationships/image" Target="../media/image95.jpeg"/></Relationships>
</file>

<file path=ppt/slides/_rels/slide188.xml.rels><?xml version="1.0" encoding="UTF-8" standalone="yes"?>
<Relationships xmlns="http://schemas.openxmlformats.org/package/2006/relationships"><Relationship Id="rId3" Type="http://schemas.openxmlformats.org/officeDocument/2006/relationships/notesSlide" Target="../notesSlides/notesSlide128.xml"/><Relationship Id="rId2" Type="http://schemas.openxmlformats.org/officeDocument/2006/relationships/slideLayout" Target="../slideLayouts/slideLayout173.xml"/><Relationship Id="rId1" Type="http://schemas.openxmlformats.org/officeDocument/2006/relationships/themeOverride" Target="../theme/themeOverride21.xml"/><Relationship Id="rId4" Type="http://schemas.openxmlformats.org/officeDocument/2006/relationships/image" Target="../media/image197.png"/></Relationships>
</file>

<file path=ppt/slides/_rels/slide189.xml.rels><?xml version="1.0" encoding="UTF-8" standalone="yes"?>
<Relationships xmlns="http://schemas.openxmlformats.org/package/2006/relationships"><Relationship Id="rId3" Type="http://schemas.openxmlformats.org/officeDocument/2006/relationships/image" Target="../media/image80.jpeg"/><Relationship Id="rId2" Type="http://schemas.openxmlformats.org/officeDocument/2006/relationships/notesSlide" Target="../notesSlides/notesSlide129.xml"/><Relationship Id="rId1" Type="http://schemas.openxmlformats.org/officeDocument/2006/relationships/slideLayout" Target="../slideLayouts/slideLayout25.xml"/></Relationships>
</file>

<file path=ppt/slides/_rels/slide19.xml.rels><?xml version="1.0" encoding="UTF-8" standalone="yes"?>
<Relationships xmlns="http://schemas.openxmlformats.org/package/2006/relationships"><Relationship Id="rId3" Type="http://schemas.openxmlformats.org/officeDocument/2006/relationships/image" Target="../media/image22.jpg"/><Relationship Id="rId2" Type="http://schemas.openxmlformats.org/officeDocument/2006/relationships/notesSlide" Target="../notesSlides/notesSlide10.xml"/><Relationship Id="rId1" Type="http://schemas.openxmlformats.org/officeDocument/2006/relationships/slideLayout" Target="../slideLayouts/slideLayout48.xml"/></Relationships>
</file>

<file path=ppt/slides/_rels/slide190.xml.rels><?xml version="1.0" encoding="UTF-8" standalone="yes"?>
<Relationships xmlns="http://schemas.openxmlformats.org/package/2006/relationships"><Relationship Id="rId3" Type="http://schemas.openxmlformats.org/officeDocument/2006/relationships/image" Target="../media/image129.jpeg"/><Relationship Id="rId2" Type="http://schemas.openxmlformats.org/officeDocument/2006/relationships/slideLayout" Target="../slideLayouts/slideLayout53.xml"/><Relationship Id="rId1" Type="http://schemas.openxmlformats.org/officeDocument/2006/relationships/themeOverride" Target="../theme/themeOverride22.xml"/></Relationships>
</file>

<file path=ppt/slides/_rels/slide191.xml.rels><?xml version="1.0" encoding="UTF-8" standalone="yes"?>
<Relationships xmlns="http://schemas.openxmlformats.org/package/2006/relationships"><Relationship Id="rId2" Type="http://schemas.openxmlformats.org/officeDocument/2006/relationships/image" Target="../media/image81.jpeg"/><Relationship Id="rId1" Type="http://schemas.openxmlformats.org/officeDocument/2006/relationships/slideLayout" Target="../slideLayouts/slideLayout78.xml"/></Relationships>
</file>

<file path=ppt/slides/_rels/slide192.xml.rels><?xml version="1.0" encoding="UTF-8" standalone="yes"?>
<Relationships xmlns="http://schemas.openxmlformats.org/package/2006/relationships"><Relationship Id="rId2" Type="http://schemas.openxmlformats.org/officeDocument/2006/relationships/image" Target="../media/image78.jpeg"/><Relationship Id="rId1" Type="http://schemas.openxmlformats.org/officeDocument/2006/relationships/slideLayout" Target="../slideLayouts/slideLayout78.xml"/></Relationships>
</file>

<file path=ppt/slides/_rels/slide193.xml.rels><?xml version="1.0" encoding="UTF-8" standalone="yes"?>
<Relationships xmlns="http://schemas.openxmlformats.org/package/2006/relationships"><Relationship Id="rId3" Type="http://schemas.openxmlformats.org/officeDocument/2006/relationships/notesSlide" Target="../notesSlides/notesSlide130.xml"/><Relationship Id="rId2" Type="http://schemas.openxmlformats.org/officeDocument/2006/relationships/slideLayout" Target="../slideLayouts/slideLayout24.xml"/><Relationship Id="rId1" Type="http://schemas.openxmlformats.org/officeDocument/2006/relationships/themeOverride" Target="../theme/themeOverride23.xml"/><Relationship Id="rId4" Type="http://schemas.openxmlformats.org/officeDocument/2006/relationships/image" Target="../media/image95.jpeg"/></Relationships>
</file>

<file path=ppt/slides/_rels/slide194.xml.rels><?xml version="1.0" encoding="UTF-8" standalone="yes"?>
<Relationships xmlns="http://schemas.openxmlformats.org/package/2006/relationships"><Relationship Id="rId3" Type="http://schemas.openxmlformats.org/officeDocument/2006/relationships/image" Target="../media/image198.jpeg"/><Relationship Id="rId2" Type="http://schemas.openxmlformats.org/officeDocument/2006/relationships/notesSlide" Target="../notesSlides/notesSlide131.xml"/><Relationship Id="rId1" Type="http://schemas.openxmlformats.org/officeDocument/2006/relationships/slideLayout" Target="../slideLayouts/slideLayout253.xml"/></Relationships>
</file>

<file path=ppt/slides/_rels/slide195.xml.rels><?xml version="1.0" encoding="UTF-8" standalone="yes"?>
<Relationships xmlns="http://schemas.openxmlformats.org/package/2006/relationships"><Relationship Id="rId2" Type="http://schemas.openxmlformats.org/officeDocument/2006/relationships/notesSlide" Target="../notesSlides/notesSlide132.xml"/><Relationship Id="rId1" Type="http://schemas.openxmlformats.org/officeDocument/2006/relationships/slideLayout" Target="../slideLayouts/slideLayout254.xml"/></Relationships>
</file>

<file path=ppt/slides/_rels/slide196.xml.rels><?xml version="1.0" encoding="UTF-8" standalone="yes"?>
<Relationships xmlns="http://schemas.openxmlformats.org/package/2006/relationships"><Relationship Id="rId2" Type="http://schemas.openxmlformats.org/officeDocument/2006/relationships/image" Target="../media/image199.png"/><Relationship Id="rId1" Type="http://schemas.openxmlformats.org/officeDocument/2006/relationships/slideLayout" Target="../slideLayouts/slideLayout253.xml"/></Relationships>
</file>

<file path=ppt/slides/_rels/slide197.xml.rels><?xml version="1.0" encoding="UTF-8" standalone="yes"?>
<Relationships xmlns="http://schemas.openxmlformats.org/package/2006/relationships"><Relationship Id="rId2" Type="http://schemas.openxmlformats.org/officeDocument/2006/relationships/image" Target="../media/image21.jpeg"/><Relationship Id="rId1" Type="http://schemas.openxmlformats.org/officeDocument/2006/relationships/slideLayout" Target="../slideLayouts/slideLayout89.xml"/></Relationships>
</file>

<file path=ppt/slides/_rels/slide198.xml.rels><?xml version="1.0" encoding="UTF-8" standalone="yes"?>
<Relationships xmlns="http://schemas.openxmlformats.org/package/2006/relationships"><Relationship Id="rId2" Type="http://schemas.openxmlformats.org/officeDocument/2006/relationships/image" Target="../media/image200.png"/><Relationship Id="rId1" Type="http://schemas.openxmlformats.org/officeDocument/2006/relationships/slideLayout" Target="../slideLayouts/slideLayout259.xml"/></Relationships>
</file>

<file path=ppt/slides/_rels/slide199.xml.rels><?xml version="1.0" encoding="UTF-8" standalone="yes"?>
<Relationships xmlns="http://schemas.openxmlformats.org/package/2006/relationships"><Relationship Id="rId2" Type="http://schemas.openxmlformats.org/officeDocument/2006/relationships/image" Target="../media/image21.jpeg"/><Relationship Id="rId1" Type="http://schemas.openxmlformats.org/officeDocument/2006/relationships/slideLayout" Target="../slideLayouts/slideLayout89.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305.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298.xml"/></Relationships>
</file>

<file path=ppt/slides/_rels/slide200.xml.rels><?xml version="1.0" encoding="UTF-8" standalone="yes"?>
<Relationships xmlns="http://schemas.openxmlformats.org/package/2006/relationships"><Relationship Id="rId2" Type="http://schemas.openxmlformats.org/officeDocument/2006/relationships/image" Target="../media/image201.png"/><Relationship Id="rId1" Type="http://schemas.openxmlformats.org/officeDocument/2006/relationships/slideLayout" Target="../slideLayouts/slideLayout253.xml"/></Relationships>
</file>

<file path=ppt/slides/_rels/slide201.xml.rels><?xml version="1.0" encoding="UTF-8" standalone="yes"?>
<Relationships xmlns="http://schemas.openxmlformats.org/package/2006/relationships"><Relationship Id="rId3" Type="http://schemas.openxmlformats.org/officeDocument/2006/relationships/image" Target="../media/image196.jpeg"/><Relationship Id="rId2" Type="http://schemas.openxmlformats.org/officeDocument/2006/relationships/notesSlide" Target="../notesSlides/notesSlide133.xml"/><Relationship Id="rId1" Type="http://schemas.openxmlformats.org/officeDocument/2006/relationships/slideLayout" Target="../slideLayouts/slideLayout25.xml"/></Relationships>
</file>

<file path=ppt/slides/_rels/slide202.xml.rels><?xml version="1.0" encoding="UTF-8" standalone="yes"?>
<Relationships xmlns="http://schemas.openxmlformats.org/package/2006/relationships"><Relationship Id="rId3" Type="http://schemas.openxmlformats.org/officeDocument/2006/relationships/notesSlide" Target="../notesSlides/notesSlide134.xml"/><Relationship Id="rId2" Type="http://schemas.openxmlformats.org/officeDocument/2006/relationships/slideLayout" Target="../slideLayouts/slideLayout24.xml"/><Relationship Id="rId1" Type="http://schemas.openxmlformats.org/officeDocument/2006/relationships/themeOverride" Target="../theme/themeOverride24.xml"/><Relationship Id="rId4" Type="http://schemas.openxmlformats.org/officeDocument/2006/relationships/image" Target="../media/image95.jpeg"/></Relationships>
</file>

<file path=ppt/slides/_rels/slide203.xml.rels><?xml version="1.0" encoding="UTF-8" standalone="yes"?>
<Relationships xmlns="http://schemas.openxmlformats.org/package/2006/relationships"><Relationship Id="rId3" Type="http://schemas.openxmlformats.org/officeDocument/2006/relationships/notesSlide" Target="../notesSlides/notesSlide135.xml"/><Relationship Id="rId2" Type="http://schemas.openxmlformats.org/officeDocument/2006/relationships/slideLayout" Target="../slideLayouts/slideLayout48.xml"/><Relationship Id="rId1" Type="http://schemas.openxmlformats.org/officeDocument/2006/relationships/themeOverride" Target="../theme/themeOverride25.xml"/><Relationship Id="rId4" Type="http://schemas.openxmlformats.org/officeDocument/2006/relationships/image" Target="../media/image202.jpg"/></Relationships>
</file>

<file path=ppt/slides/_rels/slide204.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notesSlide" Target="../notesSlides/notesSlide136.xml"/><Relationship Id="rId1" Type="http://schemas.openxmlformats.org/officeDocument/2006/relationships/slideLayout" Target="../slideLayouts/slideLayout30.xml"/></Relationships>
</file>

<file path=ppt/slides/_rels/slide205.xml.rels><?xml version="1.0" encoding="UTF-8" standalone="yes"?>
<Relationships xmlns="http://schemas.openxmlformats.org/package/2006/relationships"><Relationship Id="rId3" Type="http://schemas.openxmlformats.org/officeDocument/2006/relationships/notesSlide" Target="../notesSlides/notesSlide137.xml"/><Relationship Id="rId2" Type="http://schemas.openxmlformats.org/officeDocument/2006/relationships/slideLayout" Target="../slideLayouts/slideLayout74.xml"/><Relationship Id="rId1" Type="http://schemas.openxmlformats.org/officeDocument/2006/relationships/themeOverride" Target="../theme/themeOverride26.xml"/><Relationship Id="rId4" Type="http://schemas.openxmlformats.org/officeDocument/2006/relationships/image" Target="../media/image203.png"/></Relationships>
</file>

<file path=ppt/slides/_rels/slide206.xml.rels><?xml version="1.0" encoding="UTF-8" standalone="yes"?>
<Relationships xmlns="http://schemas.openxmlformats.org/package/2006/relationships"><Relationship Id="rId3" Type="http://schemas.openxmlformats.org/officeDocument/2006/relationships/notesSlide" Target="../notesSlides/notesSlide138.xml"/><Relationship Id="rId2" Type="http://schemas.openxmlformats.org/officeDocument/2006/relationships/slideLayout" Target="../slideLayouts/slideLayout74.xml"/><Relationship Id="rId1" Type="http://schemas.openxmlformats.org/officeDocument/2006/relationships/themeOverride" Target="../theme/themeOverride27.xml"/><Relationship Id="rId5" Type="http://schemas.openxmlformats.org/officeDocument/2006/relationships/image" Target="../media/image205.png"/><Relationship Id="rId4" Type="http://schemas.openxmlformats.org/officeDocument/2006/relationships/image" Target="../media/image204.png"/></Relationships>
</file>

<file path=ppt/slides/_rels/slide207.xml.rels><?xml version="1.0" encoding="UTF-8" standalone="yes"?>
<Relationships xmlns="http://schemas.openxmlformats.org/package/2006/relationships"><Relationship Id="rId3" Type="http://schemas.openxmlformats.org/officeDocument/2006/relationships/image" Target="../media/image206.png"/><Relationship Id="rId2" Type="http://schemas.openxmlformats.org/officeDocument/2006/relationships/notesSlide" Target="../notesSlides/notesSlide139.xml"/><Relationship Id="rId1" Type="http://schemas.openxmlformats.org/officeDocument/2006/relationships/slideLayout" Target="../slideLayouts/slideLayout74.xml"/></Relationships>
</file>

<file path=ppt/slides/_rels/slide208.xml.rels><?xml version="1.0" encoding="UTF-8" standalone="yes"?>
<Relationships xmlns="http://schemas.openxmlformats.org/package/2006/relationships"><Relationship Id="rId3" Type="http://schemas.openxmlformats.org/officeDocument/2006/relationships/image" Target="../media/image207.png"/><Relationship Id="rId2" Type="http://schemas.openxmlformats.org/officeDocument/2006/relationships/notesSlide" Target="../notesSlides/notesSlide140.xml"/><Relationship Id="rId1" Type="http://schemas.openxmlformats.org/officeDocument/2006/relationships/slideLayout" Target="../slideLayouts/slideLayout74.xml"/></Relationships>
</file>

<file path=ppt/slides/_rels/slide209.xml.rels><?xml version="1.0" encoding="UTF-8" standalone="yes"?>
<Relationships xmlns="http://schemas.openxmlformats.org/package/2006/relationships"><Relationship Id="rId3" Type="http://schemas.openxmlformats.org/officeDocument/2006/relationships/notesSlide" Target="../notesSlides/notesSlide141.xml"/><Relationship Id="rId2" Type="http://schemas.openxmlformats.org/officeDocument/2006/relationships/slideLayout" Target="../slideLayouts/slideLayout74.xml"/><Relationship Id="rId1" Type="http://schemas.openxmlformats.org/officeDocument/2006/relationships/themeOverride" Target="../theme/themeOverride28.xml"/><Relationship Id="rId4" Type="http://schemas.openxmlformats.org/officeDocument/2006/relationships/image" Target="../media/image208.png"/></Relationships>
</file>

<file path=ppt/slides/_rels/slide21.xml.rels><?xml version="1.0" encoding="UTF-8" standalone="yes"?>
<Relationships xmlns="http://schemas.openxmlformats.org/package/2006/relationships"><Relationship Id="rId3" Type="http://schemas.openxmlformats.org/officeDocument/2006/relationships/image" Target="../media/image23.jpeg"/><Relationship Id="rId2" Type="http://schemas.openxmlformats.org/officeDocument/2006/relationships/notesSlide" Target="../notesSlides/notesSlide11.xml"/><Relationship Id="rId1" Type="http://schemas.openxmlformats.org/officeDocument/2006/relationships/slideLayout" Target="../slideLayouts/slideLayout3.xml"/></Relationships>
</file>

<file path=ppt/slides/_rels/slide210.xml.rels><?xml version="1.0" encoding="UTF-8" standalone="yes"?>
<Relationships xmlns="http://schemas.openxmlformats.org/package/2006/relationships"><Relationship Id="rId3" Type="http://schemas.openxmlformats.org/officeDocument/2006/relationships/image" Target="../media/image209.jpeg"/><Relationship Id="rId2" Type="http://schemas.openxmlformats.org/officeDocument/2006/relationships/notesSlide" Target="../notesSlides/notesSlide142.xml"/><Relationship Id="rId1" Type="http://schemas.openxmlformats.org/officeDocument/2006/relationships/slideLayout" Target="../slideLayouts/slideLayout25.xml"/></Relationships>
</file>

<file path=ppt/slides/_rels/slide211.xml.rels><?xml version="1.0" encoding="UTF-8" standalone="yes"?>
<Relationships xmlns="http://schemas.openxmlformats.org/package/2006/relationships"><Relationship Id="rId3" Type="http://schemas.openxmlformats.org/officeDocument/2006/relationships/image" Target="../media/image210.jpeg"/><Relationship Id="rId2" Type="http://schemas.openxmlformats.org/officeDocument/2006/relationships/notesSlide" Target="../notesSlides/notesSlide143.xml"/><Relationship Id="rId1" Type="http://schemas.openxmlformats.org/officeDocument/2006/relationships/slideLayout" Target="../slideLayouts/slideLayout25.xml"/></Relationships>
</file>

<file path=ppt/slides/_rels/slide212.xml.rels><?xml version="1.0" encoding="UTF-8" standalone="yes"?>
<Relationships xmlns="http://schemas.openxmlformats.org/package/2006/relationships"><Relationship Id="rId3" Type="http://schemas.openxmlformats.org/officeDocument/2006/relationships/image" Target="../media/image211.jpeg"/><Relationship Id="rId2" Type="http://schemas.openxmlformats.org/officeDocument/2006/relationships/notesSlide" Target="../notesSlides/notesSlide144.xml"/><Relationship Id="rId1" Type="http://schemas.openxmlformats.org/officeDocument/2006/relationships/slideLayout" Target="../slideLayouts/slideLayout261.xml"/></Relationships>
</file>

<file path=ppt/slides/_rels/slide213.xml.rels><?xml version="1.0" encoding="UTF-8" standalone="yes"?>
<Relationships xmlns="http://schemas.openxmlformats.org/package/2006/relationships"><Relationship Id="rId3" Type="http://schemas.openxmlformats.org/officeDocument/2006/relationships/image" Target="../media/image212.jpeg"/><Relationship Id="rId2" Type="http://schemas.openxmlformats.org/officeDocument/2006/relationships/notesSlide" Target="../notesSlides/notesSlide145.xml"/><Relationship Id="rId1" Type="http://schemas.openxmlformats.org/officeDocument/2006/relationships/slideLayout" Target="../slideLayouts/slideLayout277.xml"/><Relationship Id="rId4" Type="http://schemas.openxmlformats.org/officeDocument/2006/relationships/image" Target="../media/image213.jpeg"/></Relationships>
</file>

<file path=ppt/slides/_rels/slide214.xml.rels><?xml version="1.0" encoding="UTF-8" standalone="yes"?>
<Relationships xmlns="http://schemas.openxmlformats.org/package/2006/relationships"><Relationship Id="rId3" Type="http://schemas.openxmlformats.org/officeDocument/2006/relationships/image" Target="../media/image214.jpeg"/><Relationship Id="rId2" Type="http://schemas.openxmlformats.org/officeDocument/2006/relationships/notesSlide" Target="../notesSlides/notesSlide146.xml"/><Relationship Id="rId1" Type="http://schemas.openxmlformats.org/officeDocument/2006/relationships/slideLayout" Target="../slideLayouts/slideLayout443.xml"/></Relationships>
</file>

<file path=ppt/slides/_rels/slide215.xml.rels><?xml version="1.0" encoding="UTF-8" standalone="yes"?>
<Relationships xmlns="http://schemas.openxmlformats.org/package/2006/relationships"><Relationship Id="rId3" Type="http://schemas.openxmlformats.org/officeDocument/2006/relationships/image" Target="../media/image215.jpeg"/><Relationship Id="rId2" Type="http://schemas.openxmlformats.org/officeDocument/2006/relationships/notesSlide" Target="../notesSlides/notesSlide147.xml"/><Relationship Id="rId1" Type="http://schemas.openxmlformats.org/officeDocument/2006/relationships/slideLayout" Target="../slideLayouts/slideLayout53.xml"/></Relationships>
</file>

<file path=ppt/slides/_rels/slide216.xml.rels><?xml version="1.0" encoding="UTF-8" standalone="yes"?>
<Relationships xmlns="http://schemas.openxmlformats.org/package/2006/relationships"><Relationship Id="rId3" Type="http://schemas.openxmlformats.org/officeDocument/2006/relationships/notesSlide" Target="../notesSlides/notesSlide148.xml"/><Relationship Id="rId2" Type="http://schemas.openxmlformats.org/officeDocument/2006/relationships/slideLayout" Target="../slideLayouts/slideLayout48.xml"/><Relationship Id="rId1" Type="http://schemas.openxmlformats.org/officeDocument/2006/relationships/themeOverride" Target="../theme/themeOverride29.xml"/><Relationship Id="rId4" Type="http://schemas.openxmlformats.org/officeDocument/2006/relationships/image" Target="../media/image216.jpg"/></Relationships>
</file>

<file path=ppt/slides/_rels/slide217.xml.rels><?xml version="1.0" encoding="UTF-8" standalone="yes"?>
<Relationships xmlns="http://schemas.openxmlformats.org/package/2006/relationships"><Relationship Id="rId3" Type="http://schemas.openxmlformats.org/officeDocument/2006/relationships/image" Target="../media/image103.jpeg"/><Relationship Id="rId2" Type="http://schemas.openxmlformats.org/officeDocument/2006/relationships/notesSlide" Target="../notesSlides/notesSlide149.xml"/><Relationship Id="rId1" Type="http://schemas.openxmlformats.org/officeDocument/2006/relationships/slideLayout" Target="../slideLayouts/slideLayout53.xml"/><Relationship Id="rId4" Type="http://schemas.openxmlformats.org/officeDocument/2006/relationships/image" Target="../media/image104.jpeg"/></Relationships>
</file>

<file path=ppt/slides/_rels/slide218.xml.rels><?xml version="1.0" encoding="UTF-8" standalone="yes"?>
<Relationships xmlns="http://schemas.openxmlformats.org/package/2006/relationships"><Relationship Id="rId3" Type="http://schemas.openxmlformats.org/officeDocument/2006/relationships/image" Target="../media/image217.png"/><Relationship Id="rId2" Type="http://schemas.openxmlformats.org/officeDocument/2006/relationships/notesSlide" Target="../notesSlides/notesSlide150.xml"/><Relationship Id="rId1" Type="http://schemas.openxmlformats.org/officeDocument/2006/relationships/slideLayout" Target="../slideLayouts/slideLayout123.xml"/><Relationship Id="rId5" Type="http://schemas.openxmlformats.org/officeDocument/2006/relationships/image" Target="../media/image219.png"/><Relationship Id="rId4" Type="http://schemas.openxmlformats.org/officeDocument/2006/relationships/image" Target="../media/image218.png"/></Relationships>
</file>

<file path=ppt/slides/_rels/slide219.xml.rels><?xml version="1.0" encoding="UTF-8" standalone="yes"?>
<Relationships xmlns="http://schemas.openxmlformats.org/package/2006/relationships"><Relationship Id="rId3" Type="http://schemas.openxmlformats.org/officeDocument/2006/relationships/image" Target="../media/image220.jpeg"/><Relationship Id="rId2" Type="http://schemas.openxmlformats.org/officeDocument/2006/relationships/notesSlide" Target="../notesSlides/notesSlide151.xml"/><Relationship Id="rId1" Type="http://schemas.openxmlformats.org/officeDocument/2006/relationships/slideLayout" Target="../slideLayouts/slideLayout443.xml"/></Relationships>
</file>

<file path=ppt/slides/_rels/slide22.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image" Target="../media/image24.png"/><Relationship Id="rId1" Type="http://schemas.openxmlformats.org/officeDocument/2006/relationships/slideLayout" Target="../slideLayouts/slideLayout334.xml"/><Relationship Id="rId4" Type="http://schemas.openxmlformats.org/officeDocument/2006/relationships/image" Target="../media/image26.png"/></Relationships>
</file>

<file path=ppt/slides/_rels/slide220.xml.rels><?xml version="1.0" encoding="UTF-8" standalone="yes"?>
<Relationships xmlns="http://schemas.openxmlformats.org/package/2006/relationships"><Relationship Id="rId3" Type="http://schemas.openxmlformats.org/officeDocument/2006/relationships/image" Target="../media/image221.png"/><Relationship Id="rId2" Type="http://schemas.openxmlformats.org/officeDocument/2006/relationships/notesSlide" Target="../notesSlides/notesSlide152.xml"/><Relationship Id="rId1" Type="http://schemas.openxmlformats.org/officeDocument/2006/relationships/slideLayout" Target="../slideLayouts/slideLayout172.xml"/></Relationships>
</file>

<file path=ppt/slides/_rels/slide221.xml.rels><?xml version="1.0" encoding="UTF-8" standalone="yes"?>
<Relationships xmlns="http://schemas.openxmlformats.org/package/2006/relationships"><Relationship Id="rId3" Type="http://schemas.openxmlformats.org/officeDocument/2006/relationships/image" Target="../media/image222.png"/><Relationship Id="rId2" Type="http://schemas.openxmlformats.org/officeDocument/2006/relationships/notesSlide" Target="../notesSlides/notesSlide153.xml"/><Relationship Id="rId1" Type="http://schemas.openxmlformats.org/officeDocument/2006/relationships/slideLayout" Target="../slideLayouts/slideLayout172.xml"/></Relationships>
</file>

<file path=ppt/slides/_rels/slide222.xml.rels><?xml version="1.0" encoding="UTF-8" standalone="yes"?>
<Relationships xmlns="http://schemas.openxmlformats.org/package/2006/relationships"><Relationship Id="rId3" Type="http://schemas.openxmlformats.org/officeDocument/2006/relationships/image" Target="../media/image223.png"/><Relationship Id="rId2" Type="http://schemas.openxmlformats.org/officeDocument/2006/relationships/notesSlide" Target="../notesSlides/notesSlide154.xml"/><Relationship Id="rId1" Type="http://schemas.openxmlformats.org/officeDocument/2006/relationships/slideLayout" Target="../slideLayouts/slideLayout172.xml"/></Relationships>
</file>

<file path=ppt/slides/_rels/slide223.xml.rels><?xml version="1.0" encoding="UTF-8" standalone="yes"?>
<Relationships xmlns="http://schemas.openxmlformats.org/package/2006/relationships"><Relationship Id="rId3" Type="http://schemas.openxmlformats.org/officeDocument/2006/relationships/notesSlide" Target="../notesSlides/notesSlide155.xml"/><Relationship Id="rId2" Type="http://schemas.openxmlformats.org/officeDocument/2006/relationships/slideLayout" Target="../slideLayouts/slideLayout48.xml"/><Relationship Id="rId1" Type="http://schemas.openxmlformats.org/officeDocument/2006/relationships/themeOverride" Target="../theme/themeOverride30.xml"/></Relationships>
</file>

<file path=ppt/slides/_rels/slide224.xml.rels><?xml version="1.0" encoding="UTF-8" standalone="yes"?>
<Relationships xmlns="http://schemas.openxmlformats.org/package/2006/relationships"><Relationship Id="rId3" Type="http://schemas.openxmlformats.org/officeDocument/2006/relationships/image" Target="../media/image224.png"/><Relationship Id="rId2" Type="http://schemas.openxmlformats.org/officeDocument/2006/relationships/notesSlide" Target="../notesSlides/notesSlide156.xml"/><Relationship Id="rId1" Type="http://schemas.openxmlformats.org/officeDocument/2006/relationships/slideLayout" Target="../slideLayouts/slideLayout48.xml"/></Relationships>
</file>

<file path=ppt/slides/_rels/slide225.xml.rels><?xml version="1.0" encoding="UTF-8" standalone="yes"?>
<Relationships xmlns="http://schemas.openxmlformats.org/package/2006/relationships"><Relationship Id="rId2" Type="http://schemas.openxmlformats.org/officeDocument/2006/relationships/notesSlide" Target="../notesSlides/notesSlide157.xml"/><Relationship Id="rId1" Type="http://schemas.openxmlformats.org/officeDocument/2006/relationships/slideLayout" Target="../slideLayouts/slideLayout54.xml"/></Relationships>
</file>

<file path=ppt/slides/_rels/slide226.xml.rels><?xml version="1.0" encoding="UTF-8" standalone="yes"?>
<Relationships xmlns="http://schemas.openxmlformats.org/package/2006/relationships"><Relationship Id="rId2" Type="http://schemas.openxmlformats.org/officeDocument/2006/relationships/notesSlide" Target="../notesSlides/notesSlide158.xml"/><Relationship Id="rId1" Type="http://schemas.openxmlformats.org/officeDocument/2006/relationships/slideLayout" Target="../slideLayouts/slideLayout49.xml"/></Relationships>
</file>

<file path=ppt/slides/_rels/slide227.xml.rels><?xml version="1.0" encoding="UTF-8" standalone="yes"?>
<Relationships xmlns="http://schemas.openxmlformats.org/package/2006/relationships"><Relationship Id="rId3" Type="http://schemas.openxmlformats.org/officeDocument/2006/relationships/image" Target="../media/image225.png"/><Relationship Id="rId2" Type="http://schemas.openxmlformats.org/officeDocument/2006/relationships/image" Target="../media/image11.jpeg"/><Relationship Id="rId1" Type="http://schemas.openxmlformats.org/officeDocument/2006/relationships/slideLayout" Target="../slideLayouts/slideLayout283.xml"/></Relationships>
</file>

<file path=ppt/slides/_rels/slide228.xml.rels><?xml version="1.0" encoding="UTF-8" standalone="yes"?>
<Relationships xmlns="http://schemas.openxmlformats.org/package/2006/relationships"><Relationship Id="rId2" Type="http://schemas.openxmlformats.org/officeDocument/2006/relationships/image" Target="../media/image226.png"/><Relationship Id="rId1" Type="http://schemas.openxmlformats.org/officeDocument/2006/relationships/slideLayout" Target="../slideLayouts/slideLayout191.xml"/></Relationships>
</file>

<file path=ppt/slides/_rels/slide229.xml.rels><?xml version="1.0" encoding="UTF-8" standalone="yes"?>
<Relationships xmlns="http://schemas.openxmlformats.org/package/2006/relationships"><Relationship Id="rId2" Type="http://schemas.openxmlformats.org/officeDocument/2006/relationships/image" Target="../media/image227.png"/><Relationship Id="rId1" Type="http://schemas.openxmlformats.org/officeDocument/2006/relationships/slideLayout" Target="../slideLayouts/slideLayout186.xml"/></Relationships>
</file>

<file path=ppt/slides/_rels/slide23.xml.rels><?xml version="1.0" encoding="UTF-8" standalone="yes"?>
<Relationships xmlns="http://schemas.openxmlformats.org/package/2006/relationships"><Relationship Id="rId3" Type="http://schemas.openxmlformats.org/officeDocument/2006/relationships/image" Target="../media/image27.jpeg"/><Relationship Id="rId2" Type="http://schemas.openxmlformats.org/officeDocument/2006/relationships/notesSlide" Target="../notesSlides/notesSlide12.xml"/><Relationship Id="rId1" Type="http://schemas.openxmlformats.org/officeDocument/2006/relationships/slideLayout" Target="../slideLayouts/slideLayout342.xml"/><Relationship Id="rId6" Type="http://schemas.openxmlformats.org/officeDocument/2006/relationships/image" Target="../media/image30.png"/><Relationship Id="rId5" Type="http://schemas.openxmlformats.org/officeDocument/2006/relationships/image" Target="../media/image29.png"/><Relationship Id="rId4" Type="http://schemas.openxmlformats.org/officeDocument/2006/relationships/image" Target="../media/image28.png"/></Relationships>
</file>

<file path=ppt/slides/_rels/slide230.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notesSlide" Target="../notesSlides/notesSlide159.xml"/><Relationship Id="rId1" Type="http://schemas.openxmlformats.org/officeDocument/2006/relationships/slideLayout" Target="../slideLayouts/slideLayout43.xml"/></Relationships>
</file>

<file path=ppt/slides/_rels/slide231.xml.rels><?xml version="1.0" encoding="UTF-8" standalone="yes"?>
<Relationships xmlns="http://schemas.openxmlformats.org/package/2006/relationships"><Relationship Id="rId2" Type="http://schemas.openxmlformats.org/officeDocument/2006/relationships/image" Target="../media/image194.jpeg"/><Relationship Id="rId1" Type="http://schemas.openxmlformats.org/officeDocument/2006/relationships/slideLayout" Target="../slideLayouts/slideLayout29.xml"/></Relationships>
</file>

<file path=ppt/slides/_rels/slide232.xml.rels><?xml version="1.0" encoding="UTF-8" standalone="yes"?>
<Relationships xmlns="http://schemas.openxmlformats.org/package/2006/relationships"><Relationship Id="rId3" Type="http://schemas.openxmlformats.org/officeDocument/2006/relationships/image" Target="../media/image22.jpg"/><Relationship Id="rId2" Type="http://schemas.openxmlformats.org/officeDocument/2006/relationships/notesSlide" Target="../notesSlides/notesSlide160.xml"/><Relationship Id="rId1" Type="http://schemas.openxmlformats.org/officeDocument/2006/relationships/slideLayout" Target="../slideLayouts/slideLayout48.xml"/></Relationships>
</file>

<file path=ppt/slides/_rels/slide233.xml.rels><?xml version="1.0" encoding="UTF-8" standalone="yes"?>
<Relationships xmlns="http://schemas.openxmlformats.org/package/2006/relationships"><Relationship Id="rId3" Type="http://schemas.openxmlformats.org/officeDocument/2006/relationships/image" Target="../media/image95.jpeg"/><Relationship Id="rId2" Type="http://schemas.openxmlformats.org/officeDocument/2006/relationships/notesSlide" Target="../notesSlides/notesSlide161.xml"/><Relationship Id="rId1" Type="http://schemas.openxmlformats.org/officeDocument/2006/relationships/slideLayout" Target="../slideLayouts/slideLayout24.xml"/></Relationships>
</file>

<file path=ppt/slides/_rels/slide234.xml.rels><?xml version="1.0" encoding="UTF-8" standalone="yes"?>
<Relationships xmlns="http://schemas.openxmlformats.org/package/2006/relationships"><Relationship Id="rId3" Type="http://schemas.openxmlformats.org/officeDocument/2006/relationships/image" Target="../media/image228.png"/><Relationship Id="rId2" Type="http://schemas.openxmlformats.org/officeDocument/2006/relationships/notesSlide" Target="../notesSlides/notesSlide162.xml"/><Relationship Id="rId1" Type="http://schemas.openxmlformats.org/officeDocument/2006/relationships/slideLayout" Target="../slideLayouts/slideLayout25.xml"/></Relationships>
</file>

<file path=ppt/slides/_rels/slide235.xml.rels><?xml version="1.0" encoding="UTF-8" standalone="yes"?>
<Relationships xmlns="http://schemas.openxmlformats.org/package/2006/relationships"><Relationship Id="rId2" Type="http://schemas.openxmlformats.org/officeDocument/2006/relationships/image" Target="../media/image21.jpeg"/><Relationship Id="rId1" Type="http://schemas.openxmlformats.org/officeDocument/2006/relationships/slideLayout" Target="../slideLayouts/slideLayout461.xml"/></Relationships>
</file>

<file path=ppt/slides/_rels/slide236.xml.rels><?xml version="1.0" encoding="UTF-8" standalone="yes"?>
<Relationships xmlns="http://schemas.openxmlformats.org/package/2006/relationships"><Relationship Id="rId1" Type="http://schemas.openxmlformats.org/officeDocument/2006/relationships/slideLayout" Target="../slideLayouts/slideLayout298.xml"/></Relationships>
</file>

<file path=ppt/slides/_rels/slide237.xml.rels><?xml version="1.0" encoding="UTF-8" standalone="yes"?>
<Relationships xmlns="http://schemas.openxmlformats.org/package/2006/relationships"><Relationship Id="rId3" Type="http://schemas.openxmlformats.org/officeDocument/2006/relationships/image" Target="../media/image53.png"/><Relationship Id="rId2" Type="http://schemas.openxmlformats.org/officeDocument/2006/relationships/notesSlide" Target="../notesSlides/notesSlide163.xml"/><Relationship Id="rId1" Type="http://schemas.openxmlformats.org/officeDocument/2006/relationships/slideLayout" Target="../slideLayouts/slideLayout304.xml"/><Relationship Id="rId4" Type="http://schemas.openxmlformats.org/officeDocument/2006/relationships/image" Target="../media/image54.png"/></Relationships>
</file>

<file path=ppt/slides/_rels/slide238.xml.rels><?xml version="1.0" encoding="UTF-8" standalone="yes"?>
<Relationships xmlns="http://schemas.openxmlformats.org/package/2006/relationships"><Relationship Id="rId1" Type="http://schemas.openxmlformats.org/officeDocument/2006/relationships/slideLayout" Target="../slideLayouts/slideLayout298.xml"/></Relationships>
</file>

<file path=ppt/slides/_rels/slide239.xml.rels><?xml version="1.0" encoding="UTF-8" standalone="yes"?>
<Relationships xmlns="http://schemas.openxmlformats.org/package/2006/relationships"><Relationship Id="rId3" Type="http://schemas.openxmlformats.org/officeDocument/2006/relationships/image" Target="../media/image53.png"/><Relationship Id="rId2" Type="http://schemas.openxmlformats.org/officeDocument/2006/relationships/notesSlide" Target="../notesSlides/notesSlide164.xml"/><Relationship Id="rId1" Type="http://schemas.openxmlformats.org/officeDocument/2006/relationships/slideLayout" Target="../slideLayouts/slideLayout304.xml"/><Relationship Id="rId4" Type="http://schemas.openxmlformats.org/officeDocument/2006/relationships/image" Target="../media/image54.png"/></Relationships>
</file>

<file path=ppt/slides/_rels/slide24.xml.rels><?xml version="1.0" encoding="UTF-8" standalone="yes"?>
<Relationships xmlns="http://schemas.openxmlformats.org/package/2006/relationships"><Relationship Id="rId2" Type="http://schemas.openxmlformats.org/officeDocument/2006/relationships/image" Target="../media/image31.jpeg"/><Relationship Id="rId1" Type="http://schemas.openxmlformats.org/officeDocument/2006/relationships/slideLayout" Target="../slideLayouts/slideLayout334.xml"/></Relationships>
</file>

<file path=ppt/slides/_rels/slide25.xml.rels><?xml version="1.0" encoding="UTF-8" standalone="yes"?>
<Relationships xmlns="http://schemas.openxmlformats.org/package/2006/relationships"><Relationship Id="rId2" Type="http://schemas.openxmlformats.org/officeDocument/2006/relationships/image" Target="../media/image32.jpeg"/><Relationship Id="rId1" Type="http://schemas.openxmlformats.org/officeDocument/2006/relationships/slideLayout" Target="../slideLayouts/slideLayout413.xml"/></Relationships>
</file>

<file path=ppt/slides/_rels/slide26.xml.rels><?xml version="1.0" encoding="UTF-8" standalone="yes"?>
<Relationships xmlns="http://schemas.openxmlformats.org/package/2006/relationships"><Relationship Id="rId3" Type="http://schemas.openxmlformats.org/officeDocument/2006/relationships/image" Target="../media/image33.jpeg"/><Relationship Id="rId2" Type="http://schemas.openxmlformats.org/officeDocument/2006/relationships/notesSlide" Target="../notesSlides/notesSlide13.xml"/><Relationship Id="rId1" Type="http://schemas.openxmlformats.org/officeDocument/2006/relationships/slideLayout" Target="../slideLayouts/slideLayout420.xml"/></Relationships>
</file>

<file path=ppt/slides/_rels/slide27.xml.rels><?xml version="1.0" encoding="UTF-8" standalone="yes"?>
<Relationships xmlns="http://schemas.openxmlformats.org/package/2006/relationships"><Relationship Id="rId3" Type="http://schemas.openxmlformats.org/officeDocument/2006/relationships/image" Target="../media/image34.jpeg"/><Relationship Id="rId2" Type="http://schemas.openxmlformats.org/officeDocument/2006/relationships/notesSlide" Target="../notesSlides/notesSlide14.xml"/><Relationship Id="rId1" Type="http://schemas.openxmlformats.org/officeDocument/2006/relationships/slideLayout" Target="../slideLayouts/slideLayout413.xml"/></Relationships>
</file>

<file path=ppt/slides/_rels/slide28.xml.rels><?xml version="1.0" encoding="UTF-8" standalone="yes"?>
<Relationships xmlns="http://schemas.openxmlformats.org/package/2006/relationships"><Relationship Id="rId3" Type="http://schemas.openxmlformats.org/officeDocument/2006/relationships/image" Target="../media/image35.jpeg"/><Relationship Id="rId2" Type="http://schemas.openxmlformats.org/officeDocument/2006/relationships/notesSlide" Target="../notesSlides/notesSlide15.xml"/><Relationship Id="rId1" Type="http://schemas.openxmlformats.org/officeDocument/2006/relationships/slideLayout" Target="../slideLayouts/slideLayout413.xml"/></Relationships>
</file>

<file path=ppt/slides/_rels/slide29.xml.rels><?xml version="1.0" encoding="UTF-8" standalone="yes"?>
<Relationships xmlns="http://schemas.openxmlformats.org/package/2006/relationships"><Relationship Id="rId2" Type="http://schemas.openxmlformats.org/officeDocument/2006/relationships/image" Target="../media/image36.jpeg"/><Relationship Id="rId1" Type="http://schemas.openxmlformats.org/officeDocument/2006/relationships/slideLayout" Target="../slideLayouts/slideLayout437.xml"/></Relationships>
</file>

<file path=ppt/slides/_rels/slide3.xml.rels><?xml version="1.0" encoding="UTF-8" standalone="yes"?>
<Relationships xmlns="http://schemas.openxmlformats.org/package/2006/relationships"><Relationship Id="rId2" Type="http://schemas.openxmlformats.org/officeDocument/2006/relationships/slideLayout" Target="../slideLayouts/slideLayout305.xml"/><Relationship Id="rId1" Type="http://schemas.openxmlformats.org/officeDocument/2006/relationships/themeOverride" Target="../theme/themeOverride1.xml"/></Relationships>
</file>

<file path=ppt/slides/_rels/slide30.xml.rels><?xml version="1.0" encoding="UTF-8" standalone="yes"?>
<Relationships xmlns="http://schemas.openxmlformats.org/package/2006/relationships"><Relationship Id="rId3" Type="http://schemas.openxmlformats.org/officeDocument/2006/relationships/image" Target="../media/image37.jpeg"/><Relationship Id="rId2" Type="http://schemas.openxmlformats.org/officeDocument/2006/relationships/notesSlide" Target="../notesSlides/notesSlide16.xml"/><Relationship Id="rId1" Type="http://schemas.openxmlformats.org/officeDocument/2006/relationships/slideLayout" Target="../slideLayouts/slideLayout413.xml"/><Relationship Id="rId4" Type="http://schemas.openxmlformats.org/officeDocument/2006/relationships/image" Target="../media/image38.jpeg"/></Relationships>
</file>

<file path=ppt/slides/_rels/slide31.xml.rels><?xml version="1.0" encoding="UTF-8" standalone="yes"?>
<Relationships xmlns="http://schemas.openxmlformats.org/package/2006/relationships"><Relationship Id="rId3" Type="http://schemas.openxmlformats.org/officeDocument/2006/relationships/image" Target="../media/image39.jpeg"/><Relationship Id="rId2" Type="http://schemas.openxmlformats.org/officeDocument/2006/relationships/notesSlide" Target="../notesSlides/notesSlide17.xml"/><Relationship Id="rId1" Type="http://schemas.openxmlformats.org/officeDocument/2006/relationships/slideLayout" Target="../slideLayouts/slideLayout413.xml"/></Relationships>
</file>

<file path=ppt/slides/_rels/slide32.xml.rels><?xml version="1.0" encoding="UTF-8" standalone="yes"?>
<Relationships xmlns="http://schemas.openxmlformats.org/package/2006/relationships"><Relationship Id="rId3" Type="http://schemas.openxmlformats.org/officeDocument/2006/relationships/image" Target="../media/image40.jpeg"/><Relationship Id="rId2" Type="http://schemas.openxmlformats.org/officeDocument/2006/relationships/notesSlide" Target="../notesSlides/notesSlide18.xml"/><Relationship Id="rId1" Type="http://schemas.openxmlformats.org/officeDocument/2006/relationships/slideLayout" Target="../slideLayouts/slideLayout408.xml"/><Relationship Id="rId4" Type="http://schemas.openxmlformats.org/officeDocument/2006/relationships/image" Target="../media/image41.jpeg"/></Relationships>
</file>

<file path=ppt/slides/_rels/slide33.xml.rels><?xml version="1.0" encoding="UTF-8" standalone="yes"?>
<Relationships xmlns="http://schemas.openxmlformats.org/package/2006/relationships"><Relationship Id="rId3" Type="http://schemas.openxmlformats.org/officeDocument/2006/relationships/image" Target="../media/image42.jpeg"/><Relationship Id="rId2" Type="http://schemas.openxmlformats.org/officeDocument/2006/relationships/notesSlide" Target="../notesSlides/notesSlide19.xml"/><Relationship Id="rId1" Type="http://schemas.openxmlformats.org/officeDocument/2006/relationships/slideLayout" Target="../slideLayouts/slideLayout409.xml"/><Relationship Id="rId4" Type="http://schemas.openxmlformats.org/officeDocument/2006/relationships/image" Target="../media/image43.gif"/></Relationships>
</file>

<file path=ppt/slides/_rels/slide34.xml.rels><?xml version="1.0" encoding="UTF-8" standalone="yes"?>
<Relationships xmlns="http://schemas.openxmlformats.org/package/2006/relationships"><Relationship Id="rId3" Type="http://schemas.openxmlformats.org/officeDocument/2006/relationships/image" Target="../media/image44.jpeg"/><Relationship Id="rId2" Type="http://schemas.openxmlformats.org/officeDocument/2006/relationships/notesSlide" Target="../notesSlides/notesSlide20.xml"/><Relationship Id="rId1" Type="http://schemas.openxmlformats.org/officeDocument/2006/relationships/slideLayout" Target="../slideLayouts/slideLayout352.xml"/><Relationship Id="rId4" Type="http://schemas.openxmlformats.org/officeDocument/2006/relationships/image" Target="../media/image41.jpeg"/></Relationships>
</file>

<file path=ppt/slides/_rels/slide35.xml.rels><?xml version="1.0" encoding="UTF-8" standalone="yes"?>
<Relationships xmlns="http://schemas.openxmlformats.org/package/2006/relationships"><Relationship Id="rId3" Type="http://schemas.openxmlformats.org/officeDocument/2006/relationships/image" Target="../media/image45.jpg"/><Relationship Id="rId2" Type="http://schemas.openxmlformats.org/officeDocument/2006/relationships/notesSlide" Target="../notesSlides/notesSlide21.xml"/><Relationship Id="rId1" Type="http://schemas.openxmlformats.org/officeDocument/2006/relationships/slideLayout" Target="../slideLayouts/slideLayout364.xml"/></Relationships>
</file>

<file path=ppt/slides/_rels/slide36.xml.rels><?xml version="1.0" encoding="UTF-8" standalone="yes"?>
<Relationships xmlns="http://schemas.openxmlformats.org/package/2006/relationships"><Relationship Id="rId3" Type="http://schemas.openxmlformats.org/officeDocument/2006/relationships/image" Target="../media/image46.jpeg"/><Relationship Id="rId2" Type="http://schemas.openxmlformats.org/officeDocument/2006/relationships/notesSlide" Target="../notesSlides/notesSlide22.xml"/><Relationship Id="rId1" Type="http://schemas.openxmlformats.org/officeDocument/2006/relationships/slideLayout" Target="../slideLayouts/slideLayout374.xml"/><Relationship Id="rId4" Type="http://schemas.openxmlformats.org/officeDocument/2006/relationships/image" Target="../media/image47.emf"/></Relationships>
</file>

<file path=ppt/slides/_rels/slide37.xml.rels><?xml version="1.0" encoding="UTF-8" standalone="yes"?>
<Relationships xmlns="http://schemas.openxmlformats.org/package/2006/relationships"><Relationship Id="rId3" Type="http://schemas.openxmlformats.org/officeDocument/2006/relationships/image" Target="../media/image48.jpeg"/><Relationship Id="rId2" Type="http://schemas.openxmlformats.org/officeDocument/2006/relationships/notesSlide" Target="../notesSlides/notesSlide23.xml"/><Relationship Id="rId1" Type="http://schemas.openxmlformats.org/officeDocument/2006/relationships/slideLayout" Target="../slideLayouts/slideLayout379.xml"/></Relationships>
</file>

<file path=ppt/slides/_rels/slide38.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385.xml"/></Relationships>
</file>

<file path=ppt/slides/_rels/slide39.xml.rels><?xml version="1.0" encoding="UTF-8" standalone="yes"?>
<Relationships xmlns="http://schemas.openxmlformats.org/package/2006/relationships"><Relationship Id="rId3" Type="http://schemas.openxmlformats.org/officeDocument/2006/relationships/image" Target="../media/image49.png"/><Relationship Id="rId2" Type="http://schemas.openxmlformats.org/officeDocument/2006/relationships/notesSlide" Target="../notesSlides/notesSlide25.xml"/><Relationship Id="rId1" Type="http://schemas.openxmlformats.org/officeDocument/2006/relationships/slideLayout" Target="../slideLayouts/slideLayout19.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305.xml"/></Relationships>
</file>

<file path=ppt/slides/_rels/slide40.xml.rels><?xml version="1.0" encoding="UTF-8" standalone="yes"?>
<Relationships xmlns="http://schemas.openxmlformats.org/package/2006/relationships"><Relationship Id="rId3" Type="http://schemas.openxmlformats.org/officeDocument/2006/relationships/image" Target="../media/image50.png"/><Relationship Id="rId2" Type="http://schemas.openxmlformats.org/officeDocument/2006/relationships/notesSlide" Target="../notesSlides/notesSlide26.xml"/><Relationship Id="rId1" Type="http://schemas.openxmlformats.org/officeDocument/2006/relationships/slideLayout" Target="../slideLayouts/slideLayout19.xml"/><Relationship Id="rId4" Type="http://schemas.openxmlformats.org/officeDocument/2006/relationships/image" Target="../media/image51.png"/></Relationships>
</file>

<file path=ppt/slides/_rels/slide41.xml.rels><?xml version="1.0" encoding="UTF-8" standalone="yes"?>
<Relationships xmlns="http://schemas.openxmlformats.org/package/2006/relationships"><Relationship Id="rId2" Type="http://schemas.openxmlformats.org/officeDocument/2006/relationships/image" Target="../media/image52.png"/><Relationship Id="rId1" Type="http://schemas.openxmlformats.org/officeDocument/2006/relationships/slideLayout" Target="../slideLayouts/slideLayout19.xml"/></Relationships>
</file>

<file path=ppt/slides/_rels/slide42.xml.rels><?xml version="1.0" encoding="UTF-8" standalone="yes"?>
<Relationships xmlns="http://schemas.openxmlformats.org/package/2006/relationships"><Relationship Id="rId3" Type="http://schemas.openxmlformats.org/officeDocument/2006/relationships/image" Target="../media/image52.png"/><Relationship Id="rId2" Type="http://schemas.openxmlformats.org/officeDocument/2006/relationships/notesSlide" Target="../notesSlides/notesSlide27.xml"/><Relationship Id="rId1" Type="http://schemas.openxmlformats.org/officeDocument/2006/relationships/slideLayout" Target="../slideLayouts/slideLayout13.xml"/></Relationships>
</file>

<file path=ppt/slides/_rels/slide43.xml.rels><?xml version="1.0" encoding="UTF-8" standalone="yes"?>
<Relationships xmlns="http://schemas.openxmlformats.org/package/2006/relationships"><Relationship Id="rId3" Type="http://schemas.openxmlformats.org/officeDocument/2006/relationships/image" Target="../media/image42.jpeg"/><Relationship Id="rId2" Type="http://schemas.openxmlformats.org/officeDocument/2006/relationships/notesSlide" Target="../notesSlides/notesSlide28.xml"/><Relationship Id="rId1" Type="http://schemas.openxmlformats.org/officeDocument/2006/relationships/slideLayout" Target="../slideLayouts/slideLayout319.xml"/></Relationships>
</file>

<file path=ppt/slides/_rels/slide44.xml.rels><?xml version="1.0" encoding="UTF-8" standalone="yes"?>
<Relationships xmlns="http://schemas.openxmlformats.org/package/2006/relationships"><Relationship Id="rId3" Type="http://schemas.openxmlformats.org/officeDocument/2006/relationships/image" Target="../media/image53.png"/><Relationship Id="rId2" Type="http://schemas.openxmlformats.org/officeDocument/2006/relationships/notesSlide" Target="../notesSlides/notesSlide29.xml"/><Relationship Id="rId1" Type="http://schemas.openxmlformats.org/officeDocument/2006/relationships/slideLayout" Target="../slideLayouts/slideLayout477.xml"/><Relationship Id="rId4" Type="http://schemas.openxmlformats.org/officeDocument/2006/relationships/image" Target="../media/image54.png"/></Relationships>
</file>

<file path=ppt/slides/_rels/slide45.xml.rels><?xml version="1.0" encoding="UTF-8" standalone="yes"?>
<Relationships xmlns="http://schemas.openxmlformats.org/package/2006/relationships"><Relationship Id="rId3" Type="http://schemas.openxmlformats.org/officeDocument/2006/relationships/image" Target="../media/image55.png"/><Relationship Id="rId2" Type="http://schemas.openxmlformats.org/officeDocument/2006/relationships/notesSlide" Target="../notesSlides/notesSlide30.xml"/><Relationship Id="rId1" Type="http://schemas.openxmlformats.org/officeDocument/2006/relationships/slideLayout" Target="../slideLayouts/slideLayout478.xml"/></Relationships>
</file>

<file path=ppt/slides/_rels/slide46.xml.rels><?xml version="1.0" encoding="UTF-8" standalone="yes"?>
<Relationships xmlns="http://schemas.openxmlformats.org/package/2006/relationships"><Relationship Id="rId3" Type="http://schemas.openxmlformats.org/officeDocument/2006/relationships/image" Target="../media/image56.png"/><Relationship Id="rId2" Type="http://schemas.openxmlformats.org/officeDocument/2006/relationships/notesSlide" Target="../notesSlides/notesSlide31.xml"/><Relationship Id="rId1" Type="http://schemas.openxmlformats.org/officeDocument/2006/relationships/slideLayout" Target="../slideLayouts/slideLayout478.xml"/></Relationships>
</file>

<file path=ppt/slides/_rels/slide47.xml.rels><?xml version="1.0" encoding="UTF-8" standalone="yes"?>
<Relationships xmlns="http://schemas.openxmlformats.org/package/2006/relationships"><Relationship Id="rId3" Type="http://schemas.openxmlformats.org/officeDocument/2006/relationships/image" Target="../media/image57.png"/><Relationship Id="rId2" Type="http://schemas.openxmlformats.org/officeDocument/2006/relationships/notesSlide" Target="../notesSlides/notesSlide32.xml"/><Relationship Id="rId1" Type="http://schemas.openxmlformats.org/officeDocument/2006/relationships/slideLayout" Target="../slideLayouts/slideLayout478.xml"/></Relationships>
</file>

<file path=ppt/slides/_rels/slide48.xml.rels><?xml version="1.0" encoding="UTF-8" standalone="yes"?>
<Relationships xmlns="http://schemas.openxmlformats.org/package/2006/relationships"><Relationship Id="rId3" Type="http://schemas.openxmlformats.org/officeDocument/2006/relationships/image" Target="../media/image58.png"/><Relationship Id="rId2" Type="http://schemas.openxmlformats.org/officeDocument/2006/relationships/notesSlide" Target="../notesSlides/notesSlide33.xml"/><Relationship Id="rId1" Type="http://schemas.openxmlformats.org/officeDocument/2006/relationships/slideLayout" Target="../slideLayouts/slideLayout478.xml"/></Relationships>
</file>

<file path=ppt/slides/_rels/slide49.xml.rels><?xml version="1.0" encoding="UTF-8" standalone="yes"?>
<Relationships xmlns="http://schemas.openxmlformats.org/package/2006/relationships"><Relationship Id="rId3" Type="http://schemas.openxmlformats.org/officeDocument/2006/relationships/image" Target="../media/image59.jpg"/><Relationship Id="rId2" Type="http://schemas.openxmlformats.org/officeDocument/2006/relationships/notesSlide" Target="../notesSlides/notesSlide34.xml"/><Relationship Id="rId1" Type="http://schemas.openxmlformats.org/officeDocument/2006/relationships/slideLayout" Target="../slideLayouts/slideLayout478.xml"/></Relationships>
</file>

<file path=ppt/slides/_rels/slide5.xml.rels><?xml version="1.0" encoding="UTF-8" standalone="yes"?>
<Relationships xmlns="http://schemas.openxmlformats.org/package/2006/relationships"><Relationship Id="rId3" Type="http://schemas.openxmlformats.org/officeDocument/2006/relationships/image" Target="../media/image10.jpeg"/><Relationship Id="rId2" Type="http://schemas.openxmlformats.org/officeDocument/2006/relationships/notesSlide" Target="../notesSlides/notesSlide4.xml"/><Relationship Id="rId1" Type="http://schemas.openxmlformats.org/officeDocument/2006/relationships/slideLayout" Target="../slideLayouts/slideLayout49.xml"/></Relationships>
</file>

<file path=ppt/slides/_rels/slide50.xml.rels><?xml version="1.0" encoding="UTF-8" standalone="yes"?>
<Relationships xmlns="http://schemas.openxmlformats.org/package/2006/relationships"><Relationship Id="rId3" Type="http://schemas.openxmlformats.org/officeDocument/2006/relationships/image" Target="../media/image60.jpg"/><Relationship Id="rId2" Type="http://schemas.openxmlformats.org/officeDocument/2006/relationships/notesSlide" Target="../notesSlides/notesSlide35.xml"/><Relationship Id="rId1" Type="http://schemas.openxmlformats.org/officeDocument/2006/relationships/slideLayout" Target="../slideLayouts/slideLayout478.xml"/></Relationships>
</file>

<file path=ppt/slides/_rels/slide51.xml.rels><?xml version="1.0" encoding="UTF-8" standalone="yes"?>
<Relationships xmlns="http://schemas.openxmlformats.org/package/2006/relationships"><Relationship Id="rId3" Type="http://schemas.openxmlformats.org/officeDocument/2006/relationships/image" Target="../media/image61.jpg"/><Relationship Id="rId2" Type="http://schemas.openxmlformats.org/officeDocument/2006/relationships/notesSlide" Target="../notesSlides/notesSlide36.xml"/><Relationship Id="rId1" Type="http://schemas.openxmlformats.org/officeDocument/2006/relationships/slideLayout" Target="../slideLayouts/slideLayout478.xml"/></Relationships>
</file>

<file path=ppt/slides/_rels/slide52.xml.rels><?xml version="1.0" encoding="UTF-8" standalone="yes"?>
<Relationships xmlns="http://schemas.openxmlformats.org/package/2006/relationships"><Relationship Id="rId3" Type="http://schemas.openxmlformats.org/officeDocument/2006/relationships/image" Target="../media/image62.jpg"/><Relationship Id="rId2" Type="http://schemas.openxmlformats.org/officeDocument/2006/relationships/notesSlide" Target="../notesSlides/notesSlide37.xml"/><Relationship Id="rId1" Type="http://schemas.openxmlformats.org/officeDocument/2006/relationships/slideLayout" Target="../slideLayouts/slideLayout478.xml"/></Relationships>
</file>

<file path=ppt/slides/_rels/slide53.xml.rels><?xml version="1.0" encoding="UTF-8" standalone="yes"?>
<Relationships xmlns="http://schemas.openxmlformats.org/package/2006/relationships"><Relationship Id="rId3" Type="http://schemas.openxmlformats.org/officeDocument/2006/relationships/image" Target="../media/image63.jpg"/><Relationship Id="rId2" Type="http://schemas.openxmlformats.org/officeDocument/2006/relationships/notesSlide" Target="../notesSlides/notesSlide38.xml"/><Relationship Id="rId1" Type="http://schemas.openxmlformats.org/officeDocument/2006/relationships/slideLayout" Target="../slideLayouts/slideLayout478.xml"/></Relationships>
</file>

<file path=ppt/slides/_rels/slide54.xml.rels><?xml version="1.0" encoding="UTF-8" standalone="yes"?>
<Relationships xmlns="http://schemas.openxmlformats.org/package/2006/relationships"><Relationship Id="rId3" Type="http://schemas.openxmlformats.org/officeDocument/2006/relationships/image" Target="../media/image64.jpg"/><Relationship Id="rId2" Type="http://schemas.openxmlformats.org/officeDocument/2006/relationships/notesSlide" Target="../notesSlides/notesSlide39.xml"/><Relationship Id="rId1" Type="http://schemas.openxmlformats.org/officeDocument/2006/relationships/slideLayout" Target="../slideLayouts/slideLayout478.xml"/></Relationships>
</file>

<file path=ppt/slides/_rels/slide55.xml.rels><?xml version="1.0" encoding="UTF-8" standalone="yes"?>
<Relationships xmlns="http://schemas.openxmlformats.org/package/2006/relationships"><Relationship Id="rId3" Type="http://schemas.openxmlformats.org/officeDocument/2006/relationships/image" Target="../media/image65.jpg"/><Relationship Id="rId2" Type="http://schemas.openxmlformats.org/officeDocument/2006/relationships/notesSlide" Target="../notesSlides/notesSlide40.xml"/><Relationship Id="rId1" Type="http://schemas.openxmlformats.org/officeDocument/2006/relationships/slideLayout" Target="../slideLayouts/slideLayout478.xml"/><Relationship Id="rId4" Type="http://schemas.openxmlformats.org/officeDocument/2006/relationships/image" Target="../media/image66.png"/></Relationships>
</file>

<file path=ppt/slides/_rels/slide56.xml.rels><?xml version="1.0" encoding="UTF-8" standalone="yes"?>
<Relationships xmlns="http://schemas.openxmlformats.org/package/2006/relationships"><Relationship Id="rId3" Type="http://schemas.openxmlformats.org/officeDocument/2006/relationships/image" Target="../media/image67.png"/><Relationship Id="rId2" Type="http://schemas.openxmlformats.org/officeDocument/2006/relationships/notesSlide" Target="../notesSlides/notesSlide41.xml"/><Relationship Id="rId1" Type="http://schemas.openxmlformats.org/officeDocument/2006/relationships/slideLayout" Target="../slideLayouts/slideLayout479.xml"/></Relationships>
</file>

<file path=ppt/slides/_rels/slide57.xml.rels><?xml version="1.0" encoding="UTF-8" standalone="yes"?>
<Relationships xmlns="http://schemas.openxmlformats.org/package/2006/relationships"><Relationship Id="rId2" Type="http://schemas.openxmlformats.org/officeDocument/2006/relationships/notesSlide" Target="../notesSlides/notesSlide42.xml"/><Relationship Id="rId1" Type="http://schemas.openxmlformats.org/officeDocument/2006/relationships/slideLayout" Target="../slideLayouts/slideLayout14.xml"/></Relationships>
</file>

<file path=ppt/slides/_rels/slide58.xml.rels><?xml version="1.0" encoding="UTF-8" standalone="yes"?>
<Relationships xmlns="http://schemas.openxmlformats.org/package/2006/relationships"><Relationship Id="rId2" Type="http://schemas.openxmlformats.org/officeDocument/2006/relationships/image" Target="../media/image68.jpeg"/><Relationship Id="rId1" Type="http://schemas.openxmlformats.org/officeDocument/2006/relationships/slideLayout" Target="../slideLayouts/slideLayout29.xml"/></Relationships>
</file>

<file path=ppt/slides/_rels/slide59.xml.rels><?xml version="1.0" encoding="UTF-8" standalone="yes"?>
<Relationships xmlns="http://schemas.openxmlformats.org/package/2006/relationships"><Relationship Id="rId2" Type="http://schemas.openxmlformats.org/officeDocument/2006/relationships/image" Target="../media/image68.jpeg"/><Relationship Id="rId1" Type="http://schemas.openxmlformats.org/officeDocument/2006/relationships/slideLayout" Target="../slideLayouts/slideLayout29.xml"/></Relationships>
</file>

<file path=ppt/slides/_rels/slide6.xml.rels><?xml version="1.0" encoding="UTF-8" standalone="yes"?>
<Relationships xmlns="http://schemas.openxmlformats.org/package/2006/relationships"><Relationship Id="rId2" Type="http://schemas.openxmlformats.org/officeDocument/2006/relationships/image" Target="../media/image11.jpeg"/><Relationship Id="rId1" Type="http://schemas.openxmlformats.org/officeDocument/2006/relationships/slideLayout" Target="../slideLayouts/slideLayout283.xml"/></Relationships>
</file>

<file path=ppt/slides/_rels/slide60.xml.rels><?xml version="1.0" encoding="UTF-8" standalone="yes"?>
<Relationships xmlns="http://schemas.openxmlformats.org/package/2006/relationships"><Relationship Id="rId2" Type="http://schemas.openxmlformats.org/officeDocument/2006/relationships/image" Target="../media/image69.jpeg"/><Relationship Id="rId1" Type="http://schemas.openxmlformats.org/officeDocument/2006/relationships/slideLayout" Target="../slideLayouts/slideLayout29.xml"/></Relationships>
</file>

<file path=ppt/slides/_rels/slide61.xml.rels><?xml version="1.0" encoding="UTF-8" standalone="yes"?>
<Relationships xmlns="http://schemas.openxmlformats.org/package/2006/relationships"><Relationship Id="rId2" Type="http://schemas.openxmlformats.org/officeDocument/2006/relationships/image" Target="../media/image69.jpeg"/><Relationship Id="rId1" Type="http://schemas.openxmlformats.org/officeDocument/2006/relationships/slideLayout" Target="../slideLayouts/slideLayout29.xml"/></Relationships>
</file>

<file path=ppt/slides/_rels/slide62.xml.rels><?xml version="1.0" encoding="UTF-8" standalone="yes"?>
<Relationships xmlns="http://schemas.openxmlformats.org/package/2006/relationships"><Relationship Id="rId2" Type="http://schemas.openxmlformats.org/officeDocument/2006/relationships/image" Target="../media/image69.jpeg"/><Relationship Id="rId1" Type="http://schemas.openxmlformats.org/officeDocument/2006/relationships/slideLayout" Target="../slideLayouts/slideLayout29.xml"/></Relationships>
</file>

<file path=ppt/slides/_rels/slide63.xml.rels><?xml version="1.0" encoding="UTF-8" standalone="yes"?>
<Relationships xmlns="http://schemas.openxmlformats.org/package/2006/relationships"><Relationship Id="rId2" Type="http://schemas.openxmlformats.org/officeDocument/2006/relationships/image" Target="../media/image69.jpeg"/><Relationship Id="rId1" Type="http://schemas.openxmlformats.org/officeDocument/2006/relationships/slideLayout" Target="../slideLayouts/slideLayout29.xml"/></Relationships>
</file>

<file path=ppt/slides/_rels/slide64.xml.rels><?xml version="1.0" encoding="UTF-8" standalone="yes"?>
<Relationships xmlns="http://schemas.openxmlformats.org/package/2006/relationships"><Relationship Id="rId2" Type="http://schemas.openxmlformats.org/officeDocument/2006/relationships/image" Target="../media/image70.jpeg"/><Relationship Id="rId1" Type="http://schemas.openxmlformats.org/officeDocument/2006/relationships/slideLayout" Target="../slideLayouts/slideLayout29.xml"/></Relationships>
</file>

<file path=ppt/slides/_rels/slide65.xml.rels><?xml version="1.0" encoding="UTF-8" standalone="yes"?>
<Relationships xmlns="http://schemas.openxmlformats.org/package/2006/relationships"><Relationship Id="rId2" Type="http://schemas.openxmlformats.org/officeDocument/2006/relationships/image" Target="../media/image71.jpeg"/><Relationship Id="rId1" Type="http://schemas.openxmlformats.org/officeDocument/2006/relationships/slideLayout" Target="../slideLayouts/slideLayout29.xml"/></Relationships>
</file>

<file path=ppt/slides/_rels/slide66.xml.rels><?xml version="1.0" encoding="UTF-8" standalone="yes"?>
<Relationships xmlns="http://schemas.openxmlformats.org/package/2006/relationships"><Relationship Id="rId3" Type="http://schemas.openxmlformats.org/officeDocument/2006/relationships/image" Target="../media/image72.jpeg"/><Relationship Id="rId2" Type="http://schemas.openxmlformats.org/officeDocument/2006/relationships/notesSlide" Target="../notesSlides/notesSlide43.xml"/><Relationship Id="rId1" Type="http://schemas.openxmlformats.org/officeDocument/2006/relationships/slideLayout" Target="../slideLayouts/slideLayout25.xml"/></Relationships>
</file>

<file path=ppt/slides/_rels/slide67.xml.rels><?xml version="1.0" encoding="UTF-8" standalone="yes"?>
<Relationships xmlns="http://schemas.openxmlformats.org/package/2006/relationships"><Relationship Id="rId3" Type="http://schemas.openxmlformats.org/officeDocument/2006/relationships/image" Target="../media/image72.jpeg"/><Relationship Id="rId2" Type="http://schemas.openxmlformats.org/officeDocument/2006/relationships/notesSlide" Target="../notesSlides/notesSlide44.xml"/><Relationship Id="rId1" Type="http://schemas.openxmlformats.org/officeDocument/2006/relationships/slideLayout" Target="../slideLayouts/slideLayout25.xml"/></Relationships>
</file>

<file path=ppt/slides/_rels/slide68.xml.rels><?xml version="1.0" encoding="UTF-8" standalone="yes"?>
<Relationships xmlns="http://schemas.openxmlformats.org/package/2006/relationships"><Relationship Id="rId3" Type="http://schemas.openxmlformats.org/officeDocument/2006/relationships/image" Target="../media/image73.jpeg"/><Relationship Id="rId2" Type="http://schemas.openxmlformats.org/officeDocument/2006/relationships/notesSlide" Target="../notesSlides/notesSlide45.xml"/><Relationship Id="rId1" Type="http://schemas.openxmlformats.org/officeDocument/2006/relationships/slideLayout" Target="../slideLayouts/slideLayout25.xml"/></Relationships>
</file>

<file path=ppt/slides/_rels/slide69.xml.rels><?xml version="1.0" encoding="UTF-8" standalone="yes"?>
<Relationships xmlns="http://schemas.openxmlformats.org/package/2006/relationships"><Relationship Id="rId3" Type="http://schemas.openxmlformats.org/officeDocument/2006/relationships/image" Target="../media/image73.jpeg"/><Relationship Id="rId2" Type="http://schemas.openxmlformats.org/officeDocument/2006/relationships/notesSlide" Target="../notesSlides/notesSlide46.xml"/><Relationship Id="rId1" Type="http://schemas.openxmlformats.org/officeDocument/2006/relationships/slideLayout" Target="../slideLayouts/slideLayout25.xml"/></Relationships>
</file>

<file path=ppt/slides/_rels/slide7.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12.jpeg"/><Relationship Id="rId1" Type="http://schemas.openxmlformats.org/officeDocument/2006/relationships/slideLayout" Target="../slideLayouts/slideLayout283.xml"/></Relationships>
</file>

<file path=ppt/slides/_rels/slide70.xml.rels><?xml version="1.0" encoding="UTF-8" standalone="yes"?>
<Relationships xmlns="http://schemas.openxmlformats.org/package/2006/relationships"><Relationship Id="rId3" Type="http://schemas.openxmlformats.org/officeDocument/2006/relationships/image" Target="../media/image74.jpeg"/><Relationship Id="rId2" Type="http://schemas.openxmlformats.org/officeDocument/2006/relationships/notesSlide" Target="../notesSlides/notesSlide47.xml"/><Relationship Id="rId1" Type="http://schemas.openxmlformats.org/officeDocument/2006/relationships/slideLayout" Target="../slideLayouts/slideLayout38.xml"/></Relationships>
</file>

<file path=ppt/slides/_rels/slide71.xml.rels><?xml version="1.0" encoding="UTF-8" standalone="yes"?>
<Relationships xmlns="http://schemas.openxmlformats.org/package/2006/relationships"><Relationship Id="rId2" Type="http://schemas.openxmlformats.org/officeDocument/2006/relationships/image" Target="../media/image75.jpeg"/><Relationship Id="rId1" Type="http://schemas.openxmlformats.org/officeDocument/2006/relationships/slideLayout" Target="../slideLayouts/slideLayout53.xml"/></Relationships>
</file>

<file path=ppt/slides/_rels/slide72.xml.rels><?xml version="1.0" encoding="UTF-8" standalone="yes"?>
<Relationships xmlns="http://schemas.openxmlformats.org/package/2006/relationships"><Relationship Id="rId3" Type="http://schemas.openxmlformats.org/officeDocument/2006/relationships/image" Target="../media/image76.jpeg"/><Relationship Id="rId2" Type="http://schemas.openxmlformats.org/officeDocument/2006/relationships/notesSlide" Target="../notesSlides/notesSlide48.xml"/><Relationship Id="rId1" Type="http://schemas.openxmlformats.org/officeDocument/2006/relationships/slideLayout" Target="../slideLayouts/slideLayout25.xml"/></Relationships>
</file>

<file path=ppt/slides/_rels/slide73.xml.rels><?xml version="1.0" encoding="UTF-8" standalone="yes"?>
<Relationships xmlns="http://schemas.openxmlformats.org/package/2006/relationships"><Relationship Id="rId3" Type="http://schemas.openxmlformats.org/officeDocument/2006/relationships/image" Target="../media/image16.jpeg"/><Relationship Id="rId2" Type="http://schemas.openxmlformats.org/officeDocument/2006/relationships/notesSlide" Target="../notesSlides/notesSlide49.xml"/><Relationship Id="rId1" Type="http://schemas.openxmlformats.org/officeDocument/2006/relationships/slideLayout" Target="../slideLayouts/slideLayout305.xml"/></Relationships>
</file>

<file path=ppt/slides/_rels/slide74.xml.rels><?xml version="1.0" encoding="UTF-8" standalone="yes"?>
<Relationships xmlns="http://schemas.openxmlformats.org/package/2006/relationships"><Relationship Id="rId3" Type="http://schemas.openxmlformats.org/officeDocument/2006/relationships/image" Target="../media/image18.jpeg"/><Relationship Id="rId2" Type="http://schemas.openxmlformats.org/officeDocument/2006/relationships/image" Target="../media/image17.jpeg"/><Relationship Id="rId1" Type="http://schemas.openxmlformats.org/officeDocument/2006/relationships/slideLayout" Target="../slideLayouts/slideLayout78.xml"/></Relationships>
</file>

<file path=ppt/slides/_rels/slide75.xml.rels><?xml version="1.0" encoding="UTF-8" standalone="yes"?>
<Relationships xmlns="http://schemas.openxmlformats.org/package/2006/relationships"><Relationship Id="rId3" Type="http://schemas.openxmlformats.org/officeDocument/2006/relationships/image" Target="../media/image77.jpeg"/><Relationship Id="rId2" Type="http://schemas.openxmlformats.org/officeDocument/2006/relationships/notesSlide" Target="../notesSlides/notesSlide50.xml"/><Relationship Id="rId1" Type="http://schemas.openxmlformats.org/officeDocument/2006/relationships/slideLayout" Target="../slideLayouts/slideLayout78.xml"/></Relationships>
</file>

<file path=ppt/slides/_rels/slide76.xml.rels><?xml version="1.0" encoding="UTF-8" standalone="yes"?>
<Relationships xmlns="http://schemas.openxmlformats.org/package/2006/relationships"><Relationship Id="rId2" Type="http://schemas.openxmlformats.org/officeDocument/2006/relationships/image" Target="../media/image78.jpeg"/><Relationship Id="rId1" Type="http://schemas.openxmlformats.org/officeDocument/2006/relationships/slideLayout" Target="../slideLayouts/slideLayout78.xml"/></Relationships>
</file>

<file path=ppt/slides/_rels/slide77.xml.rels><?xml version="1.0" encoding="UTF-8" standalone="yes"?>
<Relationships xmlns="http://schemas.openxmlformats.org/package/2006/relationships"><Relationship Id="rId3" Type="http://schemas.openxmlformats.org/officeDocument/2006/relationships/image" Target="../media/image9.jpeg"/><Relationship Id="rId2" Type="http://schemas.openxmlformats.org/officeDocument/2006/relationships/notesSlide" Target="../notesSlides/notesSlide51.xml"/><Relationship Id="rId1" Type="http://schemas.openxmlformats.org/officeDocument/2006/relationships/slideLayout" Target="../slideLayouts/slideLayout1.xml"/></Relationships>
</file>

<file path=ppt/slides/_rels/slide78.xml.rels><?xml version="1.0" encoding="UTF-8" standalone="yes"?>
<Relationships xmlns="http://schemas.openxmlformats.org/package/2006/relationships"><Relationship Id="rId2" Type="http://schemas.openxmlformats.org/officeDocument/2006/relationships/image" Target="../media/image79.jpeg"/><Relationship Id="rId1" Type="http://schemas.openxmlformats.org/officeDocument/2006/relationships/slideLayout" Target="../slideLayouts/slideLayout29.xml"/></Relationships>
</file>

<file path=ppt/slides/_rels/slide79.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Layout" Target="../slideLayouts/slideLayout49.xml"/></Relationships>
</file>

<file path=ppt/slides/_rels/slide8.xml.rels><?xml version="1.0" encoding="UTF-8" standalone="yes"?>
<Relationships xmlns="http://schemas.openxmlformats.org/package/2006/relationships"><Relationship Id="rId2" Type="http://schemas.openxmlformats.org/officeDocument/2006/relationships/image" Target="../media/image13.jpg"/><Relationship Id="rId1" Type="http://schemas.openxmlformats.org/officeDocument/2006/relationships/slideLayout" Target="../slideLayouts/slideLayout283.xml"/></Relationships>
</file>

<file path=ppt/slides/_rels/slide80.xml.rels><?xml version="1.0" encoding="UTF-8" standalone="yes"?>
<Relationships xmlns="http://schemas.openxmlformats.org/package/2006/relationships"><Relationship Id="rId3" Type="http://schemas.openxmlformats.org/officeDocument/2006/relationships/image" Target="../media/image80.jpeg"/><Relationship Id="rId2" Type="http://schemas.openxmlformats.org/officeDocument/2006/relationships/notesSlide" Target="../notesSlides/notesSlide52.xml"/><Relationship Id="rId1" Type="http://schemas.openxmlformats.org/officeDocument/2006/relationships/slideLayout" Target="../slideLayouts/slideLayout25.xml"/></Relationships>
</file>

<file path=ppt/slides/_rels/slide81.xml.rels><?xml version="1.0" encoding="UTF-8" standalone="yes"?>
<Relationships xmlns="http://schemas.openxmlformats.org/package/2006/relationships"><Relationship Id="rId2" Type="http://schemas.openxmlformats.org/officeDocument/2006/relationships/image" Target="../media/image81.jpeg"/><Relationship Id="rId1" Type="http://schemas.openxmlformats.org/officeDocument/2006/relationships/slideLayout" Target="../slideLayouts/slideLayout78.xml"/></Relationships>
</file>

<file path=ppt/slides/_rels/slide82.xml.rels><?xml version="1.0" encoding="UTF-8" standalone="yes"?>
<Relationships xmlns="http://schemas.openxmlformats.org/package/2006/relationships"><Relationship Id="rId2" Type="http://schemas.openxmlformats.org/officeDocument/2006/relationships/image" Target="../media/image21.jpeg"/><Relationship Id="rId1" Type="http://schemas.openxmlformats.org/officeDocument/2006/relationships/slideLayout" Target="../slideLayouts/slideLayout89.xml"/></Relationships>
</file>

<file path=ppt/slides/_rels/slide83.xml.rels><?xml version="1.0" encoding="UTF-8" standalone="yes"?>
<Relationships xmlns="http://schemas.openxmlformats.org/package/2006/relationships"><Relationship Id="rId3" Type="http://schemas.openxmlformats.org/officeDocument/2006/relationships/image" Target="../media/image20.jpeg"/><Relationship Id="rId2" Type="http://schemas.openxmlformats.org/officeDocument/2006/relationships/notesSlide" Target="../notesSlides/notesSlide53.xml"/><Relationship Id="rId1" Type="http://schemas.openxmlformats.org/officeDocument/2006/relationships/slideLayout" Target="../slideLayouts/slideLayout305.xml"/></Relationships>
</file>

<file path=ppt/slides/_rels/slide84.xml.rels><?xml version="1.0" encoding="UTF-8" standalone="yes"?>
<Relationships xmlns="http://schemas.openxmlformats.org/package/2006/relationships"><Relationship Id="rId3" Type="http://schemas.openxmlformats.org/officeDocument/2006/relationships/image" Target="../media/image82.JPG"/><Relationship Id="rId2" Type="http://schemas.openxmlformats.org/officeDocument/2006/relationships/notesSlide" Target="../notesSlides/notesSlide54.xml"/><Relationship Id="rId1" Type="http://schemas.openxmlformats.org/officeDocument/2006/relationships/slideLayout" Target="../slideLayouts/slideLayout24.xml"/></Relationships>
</file>

<file path=ppt/slides/_rels/slide85.xml.rels><?xml version="1.0" encoding="UTF-8" standalone="yes"?>
<Relationships xmlns="http://schemas.openxmlformats.org/package/2006/relationships"><Relationship Id="rId3" Type="http://schemas.openxmlformats.org/officeDocument/2006/relationships/image" Target="../media/image83.png"/><Relationship Id="rId2" Type="http://schemas.openxmlformats.org/officeDocument/2006/relationships/notesSlide" Target="../notesSlides/notesSlide55.xml"/><Relationship Id="rId1" Type="http://schemas.openxmlformats.org/officeDocument/2006/relationships/slideLayout" Target="../slideLayouts/slideLayout24.xml"/></Relationships>
</file>

<file path=ppt/slides/_rels/slide86.xml.rels><?xml version="1.0" encoding="UTF-8" standalone="yes"?>
<Relationships xmlns="http://schemas.openxmlformats.org/package/2006/relationships"><Relationship Id="rId3" Type="http://schemas.openxmlformats.org/officeDocument/2006/relationships/image" Target="../media/image84.png"/><Relationship Id="rId2" Type="http://schemas.openxmlformats.org/officeDocument/2006/relationships/notesSlide" Target="../notesSlides/notesSlide56.xml"/><Relationship Id="rId1" Type="http://schemas.openxmlformats.org/officeDocument/2006/relationships/slideLayout" Target="../slideLayouts/slideLayout24.xml"/></Relationships>
</file>

<file path=ppt/slides/_rels/slide87.xml.rels><?xml version="1.0" encoding="UTF-8" standalone="yes"?>
<Relationships xmlns="http://schemas.openxmlformats.org/package/2006/relationships"><Relationship Id="rId3" Type="http://schemas.openxmlformats.org/officeDocument/2006/relationships/image" Target="../media/image85.png"/><Relationship Id="rId2" Type="http://schemas.openxmlformats.org/officeDocument/2006/relationships/notesSlide" Target="../notesSlides/notesSlide57.xml"/><Relationship Id="rId1" Type="http://schemas.openxmlformats.org/officeDocument/2006/relationships/slideLayout" Target="../slideLayouts/slideLayout25.xml"/><Relationship Id="rId5" Type="http://schemas.openxmlformats.org/officeDocument/2006/relationships/image" Target="../media/image87.png"/><Relationship Id="rId4" Type="http://schemas.openxmlformats.org/officeDocument/2006/relationships/image" Target="../media/image86.png"/></Relationships>
</file>

<file path=ppt/slides/_rels/slide88.xml.rels><?xml version="1.0" encoding="UTF-8" standalone="yes"?>
<Relationships xmlns="http://schemas.openxmlformats.org/package/2006/relationships"><Relationship Id="rId3" Type="http://schemas.openxmlformats.org/officeDocument/2006/relationships/image" Target="../media/image88.jpeg"/><Relationship Id="rId2" Type="http://schemas.openxmlformats.org/officeDocument/2006/relationships/notesSlide" Target="../notesSlides/notesSlide58.xml"/><Relationship Id="rId1" Type="http://schemas.openxmlformats.org/officeDocument/2006/relationships/slideLayout" Target="../slideLayouts/slideLayout24.xml"/></Relationships>
</file>

<file path=ppt/slides/_rels/slide89.xml.rels><?xml version="1.0" encoding="UTF-8" standalone="yes"?>
<Relationships xmlns="http://schemas.openxmlformats.org/package/2006/relationships"><Relationship Id="rId3" Type="http://schemas.openxmlformats.org/officeDocument/2006/relationships/image" Target="../media/image89.jpeg"/><Relationship Id="rId2" Type="http://schemas.openxmlformats.org/officeDocument/2006/relationships/notesSlide" Target="../notesSlides/notesSlide59.xml"/><Relationship Id="rId1" Type="http://schemas.openxmlformats.org/officeDocument/2006/relationships/slideLayout" Target="../slideLayouts/slideLayout24.xml"/></Relationships>
</file>

<file path=ppt/slides/_rels/slide9.xml.rels><?xml version="1.0" encoding="UTF-8" standalone="yes"?>
<Relationships xmlns="http://schemas.openxmlformats.org/package/2006/relationships"><Relationship Id="rId2" Type="http://schemas.openxmlformats.org/officeDocument/2006/relationships/image" Target="../media/image14.jpg"/><Relationship Id="rId1" Type="http://schemas.openxmlformats.org/officeDocument/2006/relationships/slideLayout" Target="../slideLayouts/slideLayout283.xml"/></Relationships>
</file>

<file path=ppt/slides/_rels/slide90.xml.rels><?xml version="1.0" encoding="UTF-8" standalone="yes"?>
<Relationships xmlns="http://schemas.openxmlformats.org/package/2006/relationships"><Relationship Id="rId3" Type="http://schemas.openxmlformats.org/officeDocument/2006/relationships/image" Target="../media/image90.jpeg"/><Relationship Id="rId2" Type="http://schemas.openxmlformats.org/officeDocument/2006/relationships/notesSlide" Target="../notesSlides/notesSlide60.xml"/><Relationship Id="rId1" Type="http://schemas.openxmlformats.org/officeDocument/2006/relationships/slideLayout" Target="../slideLayouts/slideLayout24.xml"/><Relationship Id="rId4" Type="http://schemas.openxmlformats.org/officeDocument/2006/relationships/image" Target="../media/image91.jpeg"/></Relationships>
</file>

<file path=ppt/slides/_rels/slide91.xml.rels><?xml version="1.0" encoding="UTF-8" standalone="yes"?>
<Relationships xmlns="http://schemas.openxmlformats.org/package/2006/relationships"><Relationship Id="rId3" Type="http://schemas.openxmlformats.org/officeDocument/2006/relationships/image" Target="../media/image92.jpeg"/><Relationship Id="rId2" Type="http://schemas.openxmlformats.org/officeDocument/2006/relationships/notesSlide" Target="../notesSlides/notesSlide61.xml"/><Relationship Id="rId1" Type="http://schemas.openxmlformats.org/officeDocument/2006/relationships/slideLayout" Target="../slideLayouts/slideLayout24.xml"/></Relationships>
</file>

<file path=ppt/slides/_rels/slide92.xml.rels><?xml version="1.0" encoding="UTF-8" standalone="yes"?>
<Relationships xmlns="http://schemas.openxmlformats.org/package/2006/relationships"><Relationship Id="rId3" Type="http://schemas.openxmlformats.org/officeDocument/2006/relationships/image" Target="../media/image93.png"/><Relationship Id="rId2" Type="http://schemas.openxmlformats.org/officeDocument/2006/relationships/notesSlide" Target="../notesSlides/notesSlide62.xml"/><Relationship Id="rId1" Type="http://schemas.openxmlformats.org/officeDocument/2006/relationships/slideLayout" Target="../slideLayouts/slideLayout24.xml"/><Relationship Id="rId4" Type="http://schemas.openxmlformats.org/officeDocument/2006/relationships/image" Target="../media/image94.png"/></Relationships>
</file>

<file path=ppt/slides/_rels/slide93.xml.rels><?xml version="1.0" encoding="UTF-8" standalone="yes"?>
<Relationships xmlns="http://schemas.openxmlformats.org/package/2006/relationships"><Relationship Id="rId3" Type="http://schemas.openxmlformats.org/officeDocument/2006/relationships/image" Target="../media/image95.jpeg"/><Relationship Id="rId2" Type="http://schemas.openxmlformats.org/officeDocument/2006/relationships/notesSlide" Target="../notesSlides/notesSlide63.xml"/><Relationship Id="rId1" Type="http://schemas.openxmlformats.org/officeDocument/2006/relationships/slideLayout" Target="../slideLayouts/slideLayout24.xml"/></Relationships>
</file>

<file path=ppt/slides/_rels/slide94.xml.rels><?xml version="1.0" encoding="UTF-8" standalone="yes"?>
<Relationships xmlns="http://schemas.openxmlformats.org/package/2006/relationships"><Relationship Id="rId3" Type="http://schemas.openxmlformats.org/officeDocument/2006/relationships/image" Target="../media/image96.png"/><Relationship Id="rId2" Type="http://schemas.openxmlformats.org/officeDocument/2006/relationships/notesSlide" Target="../notesSlides/notesSlide64.xml"/><Relationship Id="rId1" Type="http://schemas.openxmlformats.org/officeDocument/2006/relationships/slideLayout" Target="../slideLayouts/slideLayout25.xml"/><Relationship Id="rId4" Type="http://schemas.openxmlformats.org/officeDocument/2006/relationships/image" Target="../media/image97.jpeg"/></Relationships>
</file>

<file path=ppt/slides/_rels/slide95.xml.rels><?xml version="1.0" encoding="UTF-8" standalone="yes"?>
<Relationships xmlns="http://schemas.openxmlformats.org/package/2006/relationships"><Relationship Id="rId3" Type="http://schemas.openxmlformats.org/officeDocument/2006/relationships/image" Target="../media/image98.jpeg"/><Relationship Id="rId2" Type="http://schemas.openxmlformats.org/officeDocument/2006/relationships/notesSlide" Target="../notesSlides/notesSlide65.xml"/><Relationship Id="rId1" Type="http://schemas.openxmlformats.org/officeDocument/2006/relationships/slideLayout" Target="../slideLayouts/slideLayout66.xml"/><Relationship Id="rId4" Type="http://schemas.openxmlformats.org/officeDocument/2006/relationships/image" Target="../media/image99.jpeg"/></Relationships>
</file>

<file path=ppt/slides/_rels/slide96.xml.rels><?xml version="1.0" encoding="UTF-8" standalone="yes"?>
<Relationships xmlns="http://schemas.openxmlformats.org/package/2006/relationships"><Relationship Id="rId1" Type="http://schemas.openxmlformats.org/officeDocument/2006/relationships/slideLayout" Target="../slideLayouts/slideLayout407.xml"/></Relationships>
</file>

<file path=ppt/slides/_rels/slide97.xml.rels><?xml version="1.0" encoding="UTF-8" standalone="yes"?>
<Relationships xmlns="http://schemas.openxmlformats.org/package/2006/relationships"><Relationship Id="rId3" Type="http://schemas.openxmlformats.org/officeDocument/2006/relationships/image" Target="../media/image100.jpeg"/><Relationship Id="rId2" Type="http://schemas.openxmlformats.org/officeDocument/2006/relationships/notesSlide" Target="../notesSlides/notesSlide66.xml"/><Relationship Id="rId1" Type="http://schemas.openxmlformats.org/officeDocument/2006/relationships/slideLayout" Target="../slideLayouts/slideLayout37.xml"/></Relationships>
</file>

<file path=ppt/slides/_rels/slide98.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notesSlide" Target="../notesSlides/notesSlide67.xml"/><Relationship Id="rId1" Type="http://schemas.openxmlformats.org/officeDocument/2006/relationships/slideLayout" Target="../slideLayouts/slideLayout43.xml"/></Relationships>
</file>

<file path=ppt/slides/_rels/slide99.xml.rels><?xml version="1.0" encoding="UTF-8" standalone="yes"?>
<Relationships xmlns="http://schemas.openxmlformats.org/package/2006/relationships"><Relationship Id="rId2" Type="http://schemas.openxmlformats.org/officeDocument/2006/relationships/slideLayout" Target="../slideLayouts/slideLayout305.xml"/><Relationship Id="rId1" Type="http://schemas.openxmlformats.org/officeDocument/2006/relationships/themeOverride" Target="../theme/themeOverride3.xml"/></Relationships>
</file>

<file path=ppt/slides/slide1.xml><?xml version="1.0" encoding="utf-8"?>
<p:sld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pic>
        <p:nvPicPr>
          <p:cNvPr id="616450" name="Picture 3" descr="John Rev 21.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86019" name="Rectangle 1029"/>
          <p:cNvSpPr>
            <a:spLocks noGrp="1" noChangeArrowheads="1"/>
          </p:cNvSpPr>
          <p:nvPr>
            <p:ph type="ctrTitle"/>
          </p:nvPr>
        </p:nvSpPr>
        <p:spPr>
          <a:xfrm>
            <a:off x="0" y="2819400"/>
            <a:ext cx="5562600" cy="1828800"/>
          </a:xfrm>
          <a:effectLst>
            <a:outerShdw blurRad="50800" dist="38100" dir="2700000">
              <a:srgbClr val="000000">
                <a:alpha val="43000"/>
              </a:srgbClr>
            </a:outerShdw>
          </a:effectLst>
        </p:spPr>
        <p:txBody>
          <a:bodyPr/>
          <a:lstStyle/>
          <a:p>
            <a:pPr eaLnBrk="1" hangingPunct="1">
              <a:defRPr/>
            </a:pPr>
            <a:r>
              <a:rPr lang="en-US" sz="6600" dirty="0">
                <a:latin typeface="Arial" charset="0"/>
                <a:ea typeface="ＭＳ Ｐゴシック" charset="0"/>
                <a:cs typeface="Arial Rounded MT Bold" charset="0"/>
              </a:rPr>
              <a:t>Revelation 1</a:t>
            </a:r>
            <a:endParaRPr lang="en-US" sz="3600" dirty="0">
              <a:solidFill>
                <a:srgbClr val="FF0000"/>
              </a:solidFill>
              <a:latin typeface="Arial Rounded MT Bold" charset="0"/>
              <a:ea typeface="ＭＳ Ｐゴシック" charset="0"/>
              <a:cs typeface="Arial Rounded MT Bold" charset="0"/>
            </a:endParaRPr>
          </a:p>
        </p:txBody>
      </p:sp>
      <p:sp>
        <p:nvSpPr>
          <p:cNvPr id="5" name="Rectangle 1029">
            <a:extLst>
              <a:ext uri="{FF2B5EF4-FFF2-40B4-BE49-F238E27FC236}">
                <a16:creationId xmlns:a16="http://schemas.microsoft.com/office/drawing/2014/main" id="{5E0D89A1-B6E6-CC4F-8147-EE4246DD4684}"/>
              </a:ext>
            </a:extLst>
          </p:cNvPr>
          <p:cNvSpPr txBox="1">
            <a:spLocks noChangeArrowheads="1"/>
          </p:cNvSpPr>
          <p:nvPr/>
        </p:nvSpPr>
        <p:spPr bwMode="auto">
          <a:xfrm>
            <a:off x="11430" y="4091940"/>
            <a:ext cx="5562600" cy="1344930"/>
          </a:xfrm>
          <a:prstGeom prst="rect">
            <a:avLst/>
          </a:prstGeom>
          <a:noFill/>
          <a:ln>
            <a:noFill/>
          </a:ln>
          <a:effectLst>
            <a:outerShdw blurRad="50800" dist="38100" dir="2700000">
              <a:srgbClr val="000000">
                <a:alpha val="43000"/>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b="1">
                <a:solidFill>
                  <a:schemeClr val="tx2"/>
                </a:solidFill>
                <a:latin typeface="Arial" pitchFamily="-111" charset="0"/>
                <a:ea typeface="ＭＳ Ｐゴシック" pitchFamily="-111" charset="-128"/>
                <a:cs typeface="ＭＳ Ｐゴシック" pitchFamily="-111" charset="-128"/>
              </a:defRPr>
            </a:lvl1pPr>
            <a:lvl2pPr algn="ctr" rtl="0" eaLnBrk="0" fontAlgn="base" hangingPunct="0">
              <a:spcBef>
                <a:spcPct val="0"/>
              </a:spcBef>
              <a:spcAft>
                <a:spcPct val="0"/>
              </a:spcAft>
              <a:defRPr sz="4400" b="1">
                <a:solidFill>
                  <a:schemeClr val="tx1"/>
                </a:solidFill>
                <a:latin typeface="Arial" pitchFamily="-112"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b="1">
                <a:solidFill>
                  <a:schemeClr val="tx1"/>
                </a:solidFill>
                <a:latin typeface="Arial" pitchFamily="-112"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b="1">
                <a:solidFill>
                  <a:schemeClr val="tx1"/>
                </a:solidFill>
                <a:latin typeface="Arial" pitchFamily="-112"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b="1">
                <a:solidFill>
                  <a:schemeClr val="tx1"/>
                </a:solidFill>
                <a:latin typeface="Arial" pitchFamily="-112" charset="0"/>
                <a:ea typeface="ＭＳ Ｐゴシック" pitchFamily="-112" charset="-128"/>
                <a:cs typeface="ＭＳ Ｐゴシック" pitchFamily="-112" charset="-128"/>
              </a:defRPr>
            </a:lvl5pPr>
            <a:lvl6pPr marL="457200" algn="ctr" rtl="0" fontAlgn="base">
              <a:spcBef>
                <a:spcPct val="0"/>
              </a:spcBef>
              <a:spcAft>
                <a:spcPct val="0"/>
              </a:spcAft>
              <a:defRPr sz="4400" b="1">
                <a:solidFill>
                  <a:schemeClr val="tx1"/>
                </a:solidFill>
                <a:latin typeface="Arial" pitchFamily="-112" charset="0"/>
                <a:ea typeface="ＭＳ Ｐゴシック" pitchFamily="-112" charset="-128"/>
                <a:cs typeface="ＭＳ Ｐゴシック" pitchFamily="-112" charset="-128"/>
              </a:defRPr>
            </a:lvl6pPr>
            <a:lvl7pPr marL="914400" algn="ctr" rtl="0" fontAlgn="base">
              <a:spcBef>
                <a:spcPct val="0"/>
              </a:spcBef>
              <a:spcAft>
                <a:spcPct val="0"/>
              </a:spcAft>
              <a:defRPr sz="4400" b="1">
                <a:solidFill>
                  <a:schemeClr val="tx1"/>
                </a:solidFill>
                <a:latin typeface="Arial" pitchFamily="-112" charset="0"/>
                <a:ea typeface="ＭＳ Ｐゴシック" pitchFamily="-112" charset="-128"/>
                <a:cs typeface="ＭＳ Ｐゴシック" pitchFamily="-112" charset="-128"/>
              </a:defRPr>
            </a:lvl7pPr>
            <a:lvl8pPr marL="1371600" algn="ctr" rtl="0" fontAlgn="base">
              <a:spcBef>
                <a:spcPct val="0"/>
              </a:spcBef>
              <a:spcAft>
                <a:spcPct val="0"/>
              </a:spcAft>
              <a:defRPr sz="4400" b="1">
                <a:solidFill>
                  <a:schemeClr val="tx1"/>
                </a:solidFill>
                <a:latin typeface="Arial" pitchFamily="-112" charset="0"/>
                <a:ea typeface="ＭＳ Ｐゴシック" pitchFamily="-112" charset="-128"/>
                <a:cs typeface="ＭＳ Ｐゴシック" pitchFamily="-112" charset="-128"/>
              </a:defRPr>
            </a:lvl8pPr>
            <a:lvl9pPr marL="1828800" algn="ctr" rtl="0" fontAlgn="base">
              <a:spcBef>
                <a:spcPct val="0"/>
              </a:spcBef>
              <a:spcAft>
                <a:spcPct val="0"/>
              </a:spcAft>
              <a:defRPr sz="4400" b="1">
                <a:solidFill>
                  <a:schemeClr val="tx1"/>
                </a:solidFill>
                <a:latin typeface="Arial" pitchFamily="-112" charset="0"/>
                <a:ea typeface="ＭＳ Ｐゴシック" pitchFamily="-112" charset="-128"/>
                <a:cs typeface="ＭＳ Ｐゴシック" pitchFamily="-112" charset="-128"/>
              </a:defRPr>
            </a:lvl9pPr>
          </a:lstStyle>
          <a:p>
            <a:pPr defTabSz="914400" eaLnBrk="1" hangingPunct="1">
              <a:defRPr/>
            </a:pPr>
            <a:r>
              <a:rPr lang="en-US" sz="3200" i="1" kern="0" dirty="0">
                <a:latin typeface="Arial" charset="0"/>
                <a:ea typeface="ＭＳ Ｐゴシック" charset="0"/>
                <a:cs typeface="Arial Rounded MT Bold" charset="0"/>
              </a:rPr>
              <a:t>The completed view of Jesus Christ</a:t>
            </a:r>
            <a:endParaRPr lang="en-US" sz="1400" i="1" kern="0" dirty="0">
              <a:solidFill>
                <a:srgbClr val="FF0000"/>
              </a:solidFill>
              <a:latin typeface="Arial Rounded MT Bold" charset="0"/>
              <a:ea typeface="ＭＳ Ｐゴシック" charset="0"/>
              <a:cs typeface="Arial Rounded MT Bold" charset="0"/>
            </a:endParaRPr>
          </a:p>
        </p:txBody>
      </p:sp>
      <p:sp>
        <p:nvSpPr>
          <p:cNvPr id="6" name="Rectangle 5">
            <a:extLst>
              <a:ext uri="{FF2B5EF4-FFF2-40B4-BE49-F238E27FC236}">
                <a16:creationId xmlns:a16="http://schemas.microsoft.com/office/drawing/2014/main" id="{DA5FE908-ECA2-CE42-B5EF-02EC191AEB07}"/>
              </a:ext>
            </a:extLst>
          </p:cNvPr>
          <p:cNvSpPr>
            <a:spLocks noChangeArrowheads="1"/>
          </p:cNvSpPr>
          <p:nvPr/>
        </p:nvSpPr>
        <p:spPr bwMode="auto">
          <a:xfrm>
            <a:off x="0" y="6385034"/>
            <a:ext cx="9144000" cy="468339"/>
          </a:xfrm>
          <a:prstGeom prst="rect">
            <a:avLst/>
          </a:prstGeom>
          <a:solidFill>
            <a:srgbClr val="000514"/>
          </a:solidFill>
          <a:ln w="9525">
            <a:noFill/>
            <a:miter lim="800000"/>
            <a:headEnd/>
            <a:tailEnd/>
          </a:ln>
          <a:effectLst>
            <a:outerShdw blurRad="63500" dist="35921" dir="2700000" algn="ctr" rotWithShape="0">
              <a:srgbClr val="000514">
                <a:alpha val="74998"/>
              </a:srgbClr>
            </a:outerShdw>
          </a:effectLst>
        </p:spPr>
        <p:txBody>
          <a:bodyPr lIns="91430" tIns="45715" rIns="91430" bIns="45715" anchor="ctr"/>
          <a:lstStyle/>
          <a:p>
            <a:pPr marL="0" marR="0" lvl="0" indent="0" algn="ctr" defTabSz="457150" rtl="0" eaLnBrk="1" fontAlgn="auto" latinLnBrk="0" hangingPunct="1">
              <a:lnSpc>
                <a:spcPct val="100000"/>
              </a:lnSpc>
              <a:spcBef>
                <a:spcPct val="20000"/>
              </a:spcBef>
              <a:spcAft>
                <a:spcPts val="0"/>
              </a:spcAft>
              <a:buClr>
                <a:srgbClr val="FFCC00"/>
              </a:buClr>
              <a:buSzPct val="70000"/>
              <a:buFontTx/>
              <a:buNone/>
              <a:tabLst/>
              <a:defRPr/>
            </a:pPr>
            <a:r>
              <a:rPr kumimoji="0" lang="en-US" sz="16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mn-ea"/>
                <a:cs typeface="Arial"/>
              </a:rPr>
              <a:t>Dr. Rick Griffith • </a:t>
            </a:r>
            <a:r>
              <a:rPr kumimoji="0" lang="en-US" sz="16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Jordan Evangelical Theological Seminary</a:t>
            </a:r>
            <a:r>
              <a:rPr kumimoji="0" lang="en-US" sz="16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mn-ea"/>
                <a:cs typeface="Arial"/>
              </a:rPr>
              <a:t> • BibleStudyDownloads.org</a:t>
            </a:r>
          </a:p>
        </p:txBody>
      </p:sp>
    </p:spTree>
    <p:extLst>
      <p:ext uri="{BB962C8B-B14F-4D97-AF65-F5344CB8AC3E}">
        <p14:creationId xmlns:p14="http://schemas.microsoft.com/office/powerpoint/2010/main" val="4129041799"/>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grpId="0" nodeType="clickEffect">
                                  <p:stCondLst>
                                    <p:cond delay="0"/>
                                  </p:stCondLst>
                                  <p:childTnLst>
                                    <p:set>
                                      <p:cBhvr>
                                        <p:cTn id="6" dur="1" fill="hold">
                                          <p:stCondLst>
                                            <p:cond delay="0"/>
                                          </p:stCondLst>
                                        </p:cTn>
                                        <p:tgtEl>
                                          <p:spTgt spid="86019"/>
                                        </p:tgtEl>
                                        <p:attrNameLst>
                                          <p:attrName>style.visibility</p:attrName>
                                        </p:attrNameLst>
                                      </p:cBhvr>
                                      <p:to>
                                        <p:strVal val="visible"/>
                                      </p:to>
                                    </p:set>
                                    <p:anim calcmode="lin" valueType="num">
                                      <p:cBhvr additive="base">
                                        <p:cTn id="7" dur="500" fill="hold"/>
                                        <p:tgtEl>
                                          <p:spTgt spid="86019"/>
                                        </p:tgtEl>
                                        <p:attrNameLst>
                                          <p:attrName>ppt_x</p:attrName>
                                        </p:attrNameLst>
                                      </p:cBhvr>
                                      <p:tavLst>
                                        <p:tav tm="0">
                                          <p:val>
                                            <p:strVal val="#ppt_x"/>
                                          </p:val>
                                        </p:tav>
                                        <p:tav tm="100000">
                                          <p:val>
                                            <p:strVal val="#ppt_x"/>
                                          </p:val>
                                        </p:tav>
                                      </p:tavLst>
                                    </p:anim>
                                    <p:anim calcmode="lin" valueType="num">
                                      <p:cBhvr additive="base">
                                        <p:cTn id="8" dur="500" fill="hold"/>
                                        <p:tgtEl>
                                          <p:spTgt spid="86019"/>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6019" grpId="0"/>
    </p:bldLst>
  </p:timing>
</p:sld>
</file>

<file path=ppt/slides/slide1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766978" name="Rectangle 5"/>
          <p:cNvSpPr>
            <a:spLocks noGrp="1" noChangeArrowheads="1"/>
          </p:cNvSpPr>
          <p:nvPr>
            <p:ph type="title"/>
          </p:nvPr>
        </p:nvSpPr>
        <p:spPr>
          <a:xfrm rot="5400000">
            <a:off x="5115718" y="2790032"/>
            <a:ext cx="6985001" cy="1366837"/>
          </a:xfrm>
          <a:solidFill>
            <a:srgbClr val="000000"/>
          </a:solidFill>
        </p:spPr>
        <p:txBody>
          <a:bodyPr anchor="b"/>
          <a:lstStyle/>
          <a:p>
            <a:r>
              <a:rPr lang="en-US" sz="9600" dirty="0">
                <a:latin typeface="Arial" charset="0"/>
                <a:ea typeface="ＭＳ Ｐゴシック" charset="0"/>
              </a:rPr>
              <a:t>Revelation</a:t>
            </a:r>
          </a:p>
        </p:txBody>
      </p:sp>
      <p:graphicFrame>
        <p:nvGraphicFramePr>
          <p:cNvPr id="9" name="Table 8"/>
          <p:cNvGraphicFramePr>
            <a:graphicFrameLocks noGrp="1"/>
          </p:cNvGraphicFramePr>
          <p:nvPr>
            <p:extLst>
              <p:ext uri="{D42A27DB-BD31-4B8C-83A1-F6EECF244321}">
                <p14:modId xmlns:p14="http://schemas.microsoft.com/office/powerpoint/2010/main" val="234876428"/>
              </p:ext>
            </p:extLst>
          </p:nvPr>
        </p:nvGraphicFramePr>
        <p:xfrm>
          <a:off x="0" y="0"/>
          <a:ext cx="7924800" cy="6946902"/>
        </p:xfrm>
        <a:graphic>
          <a:graphicData uri="http://schemas.openxmlformats.org/drawingml/2006/table">
            <a:tbl>
              <a:tblPr/>
              <a:tblGrid>
                <a:gridCol w="609600">
                  <a:extLst>
                    <a:ext uri="{9D8B030D-6E8A-4147-A177-3AD203B41FA5}">
                      <a16:colId xmlns:a16="http://schemas.microsoft.com/office/drawing/2014/main" val="20000"/>
                    </a:ext>
                  </a:extLst>
                </a:gridCol>
                <a:gridCol w="685800">
                  <a:extLst>
                    <a:ext uri="{9D8B030D-6E8A-4147-A177-3AD203B41FA5}">
                      <a16:colId xmlns:a16="http://schemas.microsoft.com/office/drawing/2014/main" val="20001"/>
                    </a:ext>
                  </a:extLst>
                </a:gridCol>
                <a:gridCol w="609600">
                  <a:extLst>
                    <a:ext uri="{9D8B030D-6E8A-4147-A177-3AD203B41FA5}">
                      <a16:colId xmlns:a16="http://schemas.microsoft.com/office/drawing/2014/main" val="20002"/>
                    </a:ext>
                  </a:extLst>
                </a:gridCol>
                <a:gridCol w="2209800">
                  <a:extLst>
                    <a:ext uri="{9D8B030D-6E8A-4147-A177-3AD203B41FA5}">
                      <a16:colId xmlns:a16="http://schemas.microsoft.com/office/drawing/2014/main" val="20003"/>
                    </a:ext>
                  </a:extLst>
                </a:gridCol>
                <a:gridCol w="868680">
                  <a:extLst>
                    <a:ext uri="{9D8B030D-6E8A-4147-A177-3AD203B41FA5}">
                      <a16:colId xmlns:a16="http://schemas.microsoft.com/office/drawing/2014/main" val="20004"/>
                    </a:ext>
                  </a:extLst>
                </a:gridCol>
                <a:gridCol w="603504">
                  <a:extLst>
                    <a:ext uri="{9D8B030D-6E8A-4147-A177-3AD203B41FA5}">
                      <a16:colId xmlns:a16="http://schemas.microsoft.com/office/drawing/2014/main" val="20005"/>
                    </a:ext>
                  </a:extLst>
                </a:gridCol>
                <a:gridCol w="795528">
                  <a:extLst>
                    <a:ext uri="{9D8B030D-6E8A-4147-A177-3AD203B41FA5}">
                      <a16:colId xmlns:a16="http://schemas.microsoft.com/office/drawing/2014/main" val="20006"/>
                    </a:ext>
                  </a:extLst>
                </a:gridCol>
                <a:gridCol w="732663">
                  <a:extLst>
                    <a:ext uri="{9D8B030D-6E8A-4147-A177-3AD203B41FA5}">
                      <a16:colId xmlns:a16="http://schemas.microsoft.com/office/drawing/2014/main" val="20007"/>
                    </a:ext>
                  </a:extLst>
                </a:gridCol>
                <a:gridCol w="809625">
                  <a:extLst>
                    <a:ext uri="{9D8B030D-6E8A-4147-A177-3AD203B41FA5}">
                      <a16:colId xmlns:a16="http://schemas.microsoft.com/office/drawing/2014/main" val="20008"/>
                    </a:ext>
                  </a:extLst>
                </a:gridCol>
              </a:tblGrid>
              <a:tr h="474632">
                <a:tc gridSpan="9">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2400" b="1" i="0" u="none" strike="noStrike" cap="none" normalizeH="0" baseline="0" dirty="0">
                          <a:ln>
                            <a:noFill/>
                          </a:ln>
                          <a:solidFill>
                            <a:schemeClr val="bg1"/>
                          </a:solidFill>
                          <a:effectLst>
                            <a:outerShdw blurRad="38100" dist="38100" dir="2700000" algn="tl">
                              <a:srgbClr val="000000"/>
                            </a:outerShdw>
                          </a:effectLst>
                          <a:latin typeface="Arial" charset="0"/>
                          <a:ea typeface="ＭＳ Ｐゴシック" charset="0"/>
                          <a:cs typeface="Arial" charset="0"/>
                        </a:rPr>
                        <a:t>Sovereignty of Christ in Future Victory</a:t>
                      </a:r>
                    </a:p>
                  </a:txBody>
                  <a:tcPr marT="45715" marB="45715"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660066"/>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0"/>
                  </a:ext>
                </a:extLst>
              </a:tr>
              <a:tr h="744490">
                <a:tc gridSpan="3">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Arial" charset="0"/>
                        </a:rPr>
                        <a:t>Sovereignty </a:t>
                      </a:r>
                      <a:br>
                        <a:rPr kumimoji="0" lang="en-US" sz="1600" b="1" i="0" u="none" strike="noStrike" cap="none" normalizeH="0" baseline="0">
                          <a:ln>
                            <a:noFill/>
                          </a:ln>
                          <a:solidFill>
                            <a:schemeClr val="tx1"/>
                          </a:solidFill>
                          <a:effectLst/>
                          <a:latin typeface="Arial" charset="0"/>
                          <a:ea typeface="ＭＳ Ｐゴシック" charset="0"/>
                          <a:cs typeface="Arial" charset="0"/>
                        </a:rPr>
                      </a:br>
                      <a:r>
                        <a:rPr kumimoji="0" lang="en-US" sz="1600" b="1" i="0" u="none" strike="noStrike" cap="none" normalizeH="0" baseline="0">
                          <a:ln>
                            <a:noFill/>
                          </a:ln>
                          <a:solidFill>
                            <a:schemeClr val="tx1"/>
                          </a:solidFill>
                          <a:effectLst/>
                          <a:latin typeface="Arial" charset="0"/>
                          <a:ea typeface="ＭＳ Ｐゴシック" charset="0"/>
                          <a:cs typeface="Arial" charset="0"/>
                        </a:rPr>
                        <a:t>in His Person</a:t>
                      </a:r>
                    </a:p>
                  </a:txBody>
                  <a:tcPr marT="45715" marB="45715"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BECDE"/>
                    </a:solidFill>
                  </a:tcPr>
                </a:tc>
                <a:tc hMerge="1">
                  <a:txBody>
                    <a:bodyPr/>
                    <a:lstStyle/>
                    <a:p>
                      <a:endParaRPr lang="en-US"/>
                    </a:p>
                  </a:txBody>
                  <a:tcPr/>
                </a:tc>
                <a:tc hMerge="1">
                  <a:txBody>
                    <a:bodyPr/>
                    <a:lstStyle/>
                    <a:p>
                      <a:endParaRPr lang="en-US"/>
                    </a:p>
                  </a:txBody>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Arial" charset="0"/>
                        </a:rPr>
                        <a:t>Sovereignty </a:t>
                      </a:r>
                      <a:br>
                        <a:rPr kumimoji="0" lang="en-US" sz="1600" b="1" i="0" u="none" strike="noStrike" cap="none" normalizeH="0" baseline="0">
                          <a:ln>
                            <a:noFill/>
                          </a:ln>
                          <a:solidFill>
                            <a:schemeClr val="tx1"/>
                          </a:solidFill>
                          <a:effectLst/>
                          <a:latin typeface="Arial" charset="0"/>
                          <a:ea typeface="ＭＳ Ｐゴシック" charset="0"/>
                          <a:cs typeface="Arial" charset="0"/>
                        </a:rPr>
                      </a:br>
                      <a:r>
                        <a:rPr kumimoji="0" lang="en-US" sz="1600" b="1" i="0" u="none" strike="noStrike" cap="none" normalizeH="0" baseline="0">
                          <a:ln>
                            <a:noFill/>
                          </a:ln>
                          <a:solidFill>
                            <a:schemeClr val="tx1"/>
                          </a:solidFill>
                          <a:effectLst/>
                          <a:latin typeface="Arial" charset="0"/>
                          <a:ea typeface="ＭＳ Ｐゴシック" charset="0"/>
                          <a:cs typeface="Arial" charset="0"/>
                        </a:rPr>
                        <a:t>over Churches</a:t>
                      </a:r>
                    </a:p>
                  </a:txBody>
                  <a:tcPr marT="45715" marB="45715"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BECDE"/>
                    </a:solidFill>
                  </a:tcPr>
                </a:tc>
                <a:tc gridSpan="5">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Arial" charset="0"/>
                        </a:rPr>
                        <a:t>Sovereignty </a:t>
                      </a:r>
                      <a:br>
                        <a:rPr kumimoji="0" lang="en-US" sz="1600" b="1" i="0" u="none" strike="noStrike" cap="none" normalizeH="0" baseline="0">
                          <a:ln>
                            <a:noFill/>
                          </a:ln>
                          <a:solidFill>
                            <a:schemeClr val="tx1"/>
                          </a:solidFill>
                          <a:effectLst/>
                          <a:latin typeface="Arial" charset="0"/>
                          <a:ea typeface="ＭＳ Ｐゴシック" charset="0"/>
                          <a:cs typeface="Arial" charset="0"/>
                        </a:rPr>
                      </a:br>
                      <a:r>
                        <a:rPr kumimoji="0" lang="en-US" sz="1600" b="1" i="0" u="none" strike="noStrike" cap="none" normalizeH="0" baseline="0">
                          <a:ln>
                            <a:noFill/>
                          </a:ln>
                          <a:solidFill>
                            <a:schemeClr val="tx1"/>
                          </a:solidFill>
                          <a:effectLst/>
                          <a:latin typeface="Arial" charset="0"/>
                          <a:ea typeface="ＭＳ Ｐゴシック" charset="0"/>
                          <a:cs typeface="Arial" charset="0"/>
                        </a:rPr>
                        <a:t>in End-Time Events</a:t>
                      </a:r>
                    </a:p>
                  </a:txBody>
                  <a:tcPr marT="45715" marB="45715"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BECDE"/>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1"/>
                  </a:ext>
                </a:extLst>
              </a:tr>
              <a:tr h="474632">
                <a:tc gridSpan="3">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Arial" charset="0"/>
                        </a:rPr>
                        <a:t>Chapter 1</a:t>
                      </a:r>
                    </a:p>
                  </a:txBody>
                  <a:tcPr marT="45715" marB="45715"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hMerge="1">
                  <a:txBody>
                    <a:bodyPr/>
                    <a:lstStyle/>
                    <a:p>
                      <a:endParaRPr lang="en-US"/>
                    </a:p>
                  </a:txBody>
                  <a:tcPr/>
                </a:tc>
                <a:tc hMerge="1">
                  <a:txBody>
                    <a:bodyPr/>
                    <a:lstStyle/>
                    <a:p>
                      <a:endParaRPr lang="en-US"/>
                    </a:p>
                  </a:txBody>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Arial" charset="0"/>
                        </a:rPr>
                        <a:t>Chapters 2–3</a:t>
                      </a:r>
                    </a:p>
                  </a:txBody>
                  <a:tcPr marT="45715" marB="45715"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gridSpan="5">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Arial" charset="0"/>
                        </a:rPr>
                        <a:t>Chapters 4–22</a:t>
                      </a:r>
                    </a:p>
                  </a:txBody>
                  <a:tcPr marT="45715" marB="45715"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2"/>
                  </a:ext>
                </a:extLst>
              </a:tr>
              <a:tr h="822950">
                <a:tc gridSpan="3">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ja-JP" sz="1600" b="1" i="0" u="none" strike="noStrike" cap="none" normalizeH="0" baseline="0" dirty="0">
                          <a:ln>
                            <a:noFill/>
                          </a:ln>
                          <a:solidFill>
                            <a:schemeClr val="tx1"/>
                          </a:solidFill>
                          <a:effectLst/>
                          <a:latin typeface="Arial" charset="0"/>
                          <a:ea typeface="ＭＳ Ｐゴシック" charset="0"/>
                          <a:cs typeface="Times New Roman" charset="0"/>
                        </a:rPr>
                        <a:t>"What you have seen" (1:19a)</a:t>
                      </a:r>
                      <a:endParaRPr kumimoji="0" lang="en-US" sz="1600" b="0" i="0" u="none" strike="noStrike" cap="none" normalizeH="0" baseline="0" dirty="0">
                        <a:ln>
                          <a:noFill/>
                        </a:ln>
                        <a:solidFill>
                          <a:schemeClr val="tx1"/>
                        </a:solidFill>
                        <a:effectLst/>
                        <a:latin typeface="Arial" charset="0"/>
                        <a:ea typeface="ＭＳ Ｐゴシック" charset="0"/>
                        <a:cs typeface="Times New Roman" charset="0"/>
                      </a:endParaRPr>
                    </a:p>
                  </a:txBody>
                  <a:tcPr marT="45715" marB="45715"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BECDE"/>
                    </a:solidFill>
                  </a:tcPr>
                </a:tc>
                <a:tc hMerge="1">
                  <a:txBody>
                    <a:bodyPr/>
                    <a:lstStyle/>
                    <a:p>
                      <a:endParaRPr lang="en-US"/>
                    </a:p>
                  </a:txBody>
                  <a:tcPr/>
                </a:tc>
                <a:tc hMerge="1">
                  <a:txBody>
                    <a:bodyPr/>
                    <a:lstStyle/>
                    <a:p>
                      <a:endParaRPr lang="en-US"/>
                    </a:p>
                  </a:txBody>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ja-JP" sz="1600" b="1" i="0" u="none" strike="noStrike" cap="none" normalizeH="0" baseline="0" dirty="0">
                          <a:ln>
                            <a:noFill/>
                          </a:ln>
                          <a:solidFill>
                            <a:schemeClr val="tx1"/>
                          </a:solidFill>
                          <a:effectLst/>
                          <a:latin typeface="Arial" charset="0"/>
                          <a:ea typeface="ＭＳ Ｐゴシック" charset="0"/>
                          <a:cs typeface="Times New Roman" charset="0"/>
                        </a:rPr>
                        <a:t>"What is now"</a:t>
                      </a:r>
                      <a:endParaRPr kumimoji="0" lang="en-US" altLang="ja-JP" sz="1600" b="0" i="0" u="none" strike="noStrike" cap="none" normalizeH="0" baseline="0" dirty="0">
                        <a:ln>
                          <a:noFill/>
                        </a:ln>
                        <a:solidFill>
                          <a:schemeClr val="tx1"/>
                        </a:solidFill>
                        <a:effectLst/>
                        <a:latin typeface="Arial" charset="0"/>
                        <a:ea typeface="ＭＳ Ｐゴシック" charset="0"/>
                        <a:cs typeface="Times New Roman"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dirty="0">
                          <a:ln>
                            <a:noFill/>
                          </a:ln>
                          <a:solidFill>
                            <a:schemeClr val="tx1"/>
                          </a:solidFill>
                          <a:effectLst/>
                          <a:latin typeface="Arial" charset="0"/>
                          <a:ea typeface="ＭＳ Ｐゴシック" charset="0"/>
                          <a:cs typeface="Times New Roman" charset="0"/>
                        </a:rPr>
                        <a:t>(1:19b)</a:t>
                      </a:r>
                      <a:endParaRPr kumimoji="0" lang="en-US" sz="1600" b="0" i="0" u="none" strike="noStrike" cap="none" normalizeH="0" baseline="0" dirty="0">
                        <a:ln>
                          <a:noFill/>
                        </a:ln>
                        <a:solidFill>
                          <a:schemeClr val="tx1"/>
                        </a:solidFill>
                        <a:effectLst/>
                        <a:latin typeface="Arial" charset="0"/>
                        <a:ea typeface="ＭＳ Ｐゴシック" charset="0"/>
                        <a:cs typeface="Times New Roman" charset="0"/>
                      </a:endParaRPr>
                    </a:p>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1600" b="1" i="0" u="none" strike="noStrike" cap="none" normalizeH="0" baseline="0" dirty="0">
                        <a:ln>
                          <a:noFill/>
                        </a:ln>
                        <a:solidFill>
                          <a:schemeClr val="tx1"/>
                        </a:solidFill>
                        <a:effectLst/>
                        <a:latin typeface="Arial" charset="0"/>
                        <a:ea typeface="ＭＳ Ｐゴシック" charset="0"/>
                        <a:cs typeface="Arial" charset="0"/>
                      </a:endParaRPr>
                    </a:p>
                  </a:txBody>
                  <a:tcPr marT="45715" marB="45715"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BECDE"/>
                    </a:solidFill>
                  </a:tcPr>
                </a:tc>
                <a:tc gridSpan="5">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ja-JP" sz="1600" b="1" i="0" u="none" strike="noStrike" cap="none" normalizeH="0" baseline="0" dirty="0">
                          <a:ln>
                            <a:noFill/>
                          </a:ln>
                          <a:solidFill>
                            <a:schemeClr val="tx1"/>
                          </a:solidFill>
                          <a:effectLst/>
                          <a:latin typeface="Arial" charset="0"/>
                          <a:ea typeface="ＭＳ Ｐゴシック" charset="0"/>
                          <a:cs typeface="Times New Roman" charset="0"/>
                        </a:rPr>
                        <a:t>"What will take place later"</a:t>
                      </a:r>
                      <a:endParaRPr kumimoji="0" lang="en-US" altLang="ja-JP" sz="1600" b="0" i="0" u="none" strike="noStrike" cap="none" normalizeH="0" baseline="0" dirty="0">
                        <a:ln>
                          <a:noFill/>
                        </a:ln>
                        <a:solidFill>
                          <a:schemeClr val="tx1"/>
                        </a:solidFill>
                        <a:effectLst/>
                        <a:latin typeface="Arial" charset="0"/>
                        <a:ea typeface="ＭＳ Ｐゴシック" charset="0"/>
                        <a:cs typeface="Times New Roman"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dirty="0">
                          <a:ln>
                            <a:noFill/>
                          </a:ln>
                          <a:solidFill>
                            <a:schemeClr val="tx1"/>
                          </a:solidFill>
                          <a:effectLst/>
                          <a:latin typeface="Arial" charset="0"/>
                          <a:ea typeface="ＭＳ Ｐゴシック" charset="0"/>
                          <a:cs typeface="Times New Roman" charset="0"/>
                        </a:rPr>
                        <a:t>(1:19c)</a:t>
                      </a:r>
                      <a:endParaRPr kumimoji="0" lang="en-US" sz="1600" b="0" i="0" u="none" strike="noStrike" cap="none" normalizeH="0" baseline="0" dirty="0">
                        <a:ln>
                          <a:noFill/>
                        </a:ln>
                        <a:solidFill>
                          <a:schemeClr val="tx1"/>
                        </a:solidFill>
                        <a:effectLst/>
                        <a:latin typeface="Arial" charset="0"/>
                        <a:ea typeface="ＭＳ Ｐゴシック" charset="0"/>
                        <a:cs typeface="Times New Roman" charset="0"/>
                      </a:endParaRPr>
                    </a:p>
                  </a:txBody>
                  <a:tcPr marT="45715" marB="45715"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BECDE"/>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3"/>
                  </a:ext>
                </a:extLst>
              </a:tr>
              <a:tr h="474632">
                <a:tc gridSpan="3">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Arial" charset="0"/>
                        </a:rPr>
                        <a:t>Past</a:t>
                      </a:r>
                    </a:p>
                  </a:txBody>
                  <a:tcPr marT="45715" marB="45715"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hMerge="1">
                  <a:txBody>
                    <a:bodyPr/>
                    <a:lstStyle/>
                    <a:p>
                      <a:endParaRPr lang="en-US"/>
                    </a:p>
                  </a:txBody>
                  <a:tcPr/>
                </a:tc>
                <a:tc hMerge="1">
                  <a:txBody>
                    <a:bodyPr/>
                    <a:lstStyle/>
                    <a:p>
                      <a:endParaRPr lang="en-US"/>
                    </a:p>
                  </a:txBody>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Arial" charset="0"/>
                        </a:rPr>
                        <a:t>Present</a:t>
                      </a:r>
                    </a:p>
                  </a:txBody>
                  <a:tcPr marT="45715" marB="45715"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gridSpan="5">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Arial" charset="0"/>
                        </a:rPr>
                        <a:t>Future</a:t>
                      </a:r>
                    </a:p>
                  </a:txBody>
                  <a:tcPr marT="45715" marB="45715"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4"/>
                  </a:ext>
                </a:extLst>
              </a:tr>
              <a:tr h="822950">
                <a:tc gridSpan="3">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Arial" charset="0"/>
                        </a:rPr>
                        <a:t>Christ </a:t>
                      </a:r>
                      <a:br>
                        <a:rPr kumimoji="0" lang="en-US" sz="1600" b="1" i="0" u="none" strike="noStrike" cap="none" normalizeH="0" baseline="0">
                          <a:ln>
                            <a:noFill/>
                          </a:ln>
                          <a:solidFill>
                            <a:schemeClr val="tx1"/>
                          </a:solidFill>
                          <a:effectLst/>
                          <a:latin typeface="Arial" charset="0"/>
                          <a:ea typeface="ＭＳ Ｐゴシック" charset="0"/>
                          <a:cs typeface="Arial" charset="0"/>
                        </a:rPr>
                      </a:br>
                      <a:r>
                        <a:rPr kumimoji="0" lang="en-US" sz="1600" b="1" i="0" u="none" strike="noStrike" cap="none" normalizeH="0" baseline="0">
                          <a:ln>
                            <a:noFill/>
                          </a:ln>
                          <a:solidFill>
                            <a:schemeClr val="tx1"/>
                          </a:solidFill>
                          <a:effectLst/>
                          <a:latin typeface="Arial" charset="0"/>
                          <a:ea typeface="ＭＳ Ｐゴシック" charset="0"/>
                          <a:cs typeface="Arial" charset="0"/>
                        </a:rPr>
                        <a:t>Unveiled</a:t>
                      </a:r>
                    </a:p>
                  </a:txBody>
                  <a:tcPr marT="45715" marB="45715"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BECDE"/>
                    </a:solidFill>
                  </a:tcPr>
                </a:tc>
                <a:tc hMerge="1">
                  <a:txBody>
                    <a:bodyPr/>
                    <a:lstStyle/>
                    <a:p>
                      <a:endParaRPr lang="en-US"/>
                    </a:p>
                  </a:txBody>
                  <a:tcPr/>
                </a:tc>
                <a:tc hMerge="1">
                  <a:txBody>
                    <a:bodyPr/>
                    <a:lstStyle/>
                    <a:p>
                      <a:endParaRPr lang="en-US"/>
                    </a:p>
                  </a:txBody>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Arial" charset="0"/>
                        </a:rPr>
                        <a:t>Churches </a:t>
                      </a:r>
                      <a:br>
                        <a:rPr kumimoji="0" lang="en-US" sz="1600" b="1" i="0" u="none" strike="noStrike" cap="none" normalizeH="0" baseline="0">
                          <a:ln>
                            <a:noFill/>
                          </a:ln>
                          <a:solidFill>
                            <a:schemeClr val="tx1"/>
                          </a:solidFill>
                          <a:effectLst/>
                          <a:latin typeface="Arial" charset="0"/>
                          <a:ea typeface="ＭＳ Ｐゴシック" charset="0"/>
                          <a:cs typeface="Arial" charset="0"/>
                        </a:rPr>
                      </a:br>
                      <a:r>
                        <a:rPr kumimoji="0" lang="en-US" sz="1600" b="1" i="0" u="none" strike="noStrike" cap="none" normalizeH="0" baseline="0">
                          <a:ln>
                            <a:noFill/>
                          </a:ln>
                          <a:solidFill>
                            <a:schemeClr val="tx1"/>
                          </a:solidFill>
                          <a:effectLst/>
                          <a:latin typeface="Arial" charset="0"/>
                          <a:ea typeface="ＭＳ Ｐゴシック" charset="0"/>
                          <a:cs typeface="Arial" charset="0"/>
                        </a:rPr>
                        <a:t>Unveiled</a:t>
                      </a:r>
                    </a:p>
                  </a:txBody>
                  <a:tcPr marT="45715" marB="45715"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BECDE"/>
                    </a:solidFill>
                  </a:tcPr>
                </a:tc>
                <a:tc gridSpan="5">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Arial" charset="0"/>
                        </a:rPr>
                        <a:t>Consummation </a:t>
                      </a:r>
                      <a:br>
                        <a:rPr kumimoji="0" lang="en-US" sz="1600" b="1" i="0" u="none" strike="noStrike" cap="none" normalizeH="0" baseline="0">
                          <a:ln>
                            <a:noFill/>
                          </a:ln>
                          <a:solidFill>
                            <a:schemeClr val="tx1"/>
                          </a:solidFill>
                          <a:effectLst/>
                          <a:latin typeface="Arial" charset="0"/>
                          <a:ea typeface="ＭＳ Ｐゴシック" charset="0"/>
                          <a:cs typeface="Arial" charset="0"/>
                        </a:rPr>
                      </a:br>
                      <a:r>
                        <a:rPr kumimoji="0" lang="en-US" sz="1600" b="1" i="0" u="none" strike="noStrike" cap="none" normalizeH="0" baseline="0">
                          <a:ln>
                            <a:noFill/>
                          </a:ln>
                          <a:solidFill>
                            <a:schemeClr val="tx1"/>
                          </a:solidFill>
                          <a:effectLst/>
                          <a:latin typeface="Arial" charset="0"/>
                          <a:ea typeface="ＭＳ Ｐゴシック" charset="0"/>
                          <a:cs typeface="Arial" charset="0"/>
                        </a:rPr>
                        <a:t>Unveiled</a:t>
                      </a:r>
                    </a:p>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1600" b="1" i="0" u="none" strike="noStrike" cap="none" normalizeH="0" baseline="0">
                        <a:ln>
                          <a:noFill/>
                        </a:ln>
                        <a:solidFill>
                          <a:schemeClr val="tx1"/>
                        </a:solidFill>
                        <a:effectLst/>
                        <a:latin typeface="Arial" charset="0"/>
                        <a:ea typeface="ＭＳ Ｐゴシック" charset="0"/>
                        <a:cs typeface="Arial" charset="0"/>
                      </a:endParaRPr>
                    </a:p>
                  </a:txBody>
                  <a:tcPr marT="45715" marB="45715"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BECDE"/>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5"/>
                  </a:ext>
                </a:extLst>
              </a:tr>
              <a:tr h="822950">
                <a:tc gridSpan="3">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Arial" charset="0"/>
                        </a:rPr>
                        <a:t>God on Earth</a:t>
                      </a:r>
                    </a:p>
                  </a:txBody>
                  <a:tcPr marT="45715" marB="45715"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hMerge="1">
                  <a:txBody>
                    <a:bodyPr/>
                    <a:lstStyle/>
                    <a:p>
                      <a:endParaRPr lang="en-US"/>
                    </a:p>
                  </a:txBody>
                  <a:tcPr/>
                </a:tc>
                <a:tc hMerge="1">
                  <a:txBody>
                    <a:bodyPr/>
                    <a:lstStyle/>
                    <a:p>
                      <a:endParaRPr lang="en-US"/>
                    </a:p>
                  </a:txBody>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dirty="0">
                          <a:ln>
                            <a:noFill/>
                          </a:ln>
                          <a:solidFill>
                            <a:schemeClr val="tx1"/>
                          </a:solidFill>
                          <a:effectLst/>
                          <a:latin typeface="Arial" charset="0"/>
                          <a:ea typeface="ＭＳ Ｐゴシック" charset="0"/>
                          <a:cs typeface="Arial" charset="0"/>
                        </a:rPr>
                        <a:t>God</a:t>
                      </a:r>
                      <a:r>
                        <a:rPr kumimoji="0" lang="fr-FR" altLang="ja-JP" sz="1600" b="1" i="0" u="none" strike="noStrike" cap="none" normalizeH="0" baseline="0" dirty="0">
                          <a:ln>
                            <a:noFill/>
                          </a:ln>
                          <a:solidFill>
                            <a:schemeClr val="tx1"/>
                          </a:solidFill>
                          <a:effectLst/>
                          <a:latin typeface="Arial" charset="0"/>
                          <a:ea typeface="ＭＳ Ｐゴシック" charset="0"/>
                          <a:cs typeface="Arial" charset="0"/>
                        </a:rPr>
                        <a:t>'</a:t>
                      </a:r>
                      <a:r>
                        <a:rPr kumimoji="0" lang="en-US" altLang="ja-JP" sz="1600" b="1" i="0" u="none" strike="noStrike" cap="none" normalizeH="0" baseline="0" dirty="0">
                          <a:ln>
                            <a:noFill/>
                          </a:ln>
                          <a:solidFill>
                            <a:schemeClr val="tx1"/>
                          </a:solidFill>
                          <a:effectLst/>
                          <a:latin typeface="Arial" charset="0"/>
                          <a:ea typeface="ＭＳ Ｐゴシック" charset="0"/>
                          <a:cs typeface="Arial" charset="0"/>
                        </a:rPr>
                        <a:t>s Ambassadors on Earth</a:t>
                      </a:r>
                      <a:endParaRPr kumimoji="0" lang="en-US" sz="1600" b="1" i="0" u="none" strike="noStrike" cap="none" normalizeH="0" baseline="0" dirty="0">
                        <a:ln>
                          <a:noFill/>
                        </a:ln>
                        <a:solidFill>
                          <a:schemeClr val="tx1"/>
                        </a:solidFill>
                        <a:effectLst/>
                        <a:latin typeface="Arial" charset="0"/>
                        <a:ea typeface="ＭＳ Ｐゴシック" charset="0"/>
                        <a:cs typeface="Arial" charset="0"/>
                      </a:endParaRPr>
                    </a:p>
                  </a:txBody>
                  <a:tcPr marT="45715" marB="45715"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gridSpan="5">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Arial" charset="0"/>
                        </a:rPr>
                        <a:t>Hell on Earth to </a:t>
                      </a:r>
                      <a:br>
                        <a:rPr kumimoji="0" lang="en-US" sz="1600" b="1" i="0" u="none" strike="noStrike" cap="none" normalizeH="0" baseline="0">
                          <a:ln>
                            <a:noFill/>
                          </a:ln>
                          <a:solidFill>
                            <a:schemeClr val="tx1"/>
                          </a:solidFill>
                          <a:effectLst/>
                          <a:latin typeface="Arial" charset="0"/>
                          <a:ea typeface="ＭＳ Ｐゴシック" charset="0"/>
                          <a:cs typeface="Arial" charset="0"/>
                        </a:rPr>
                      </a:br>
                      <a:r>
                        <a:rPr kumimoji="0" lang="en-US" sz="1600" b="1" i="0" u="none" strike="noStrike" cap="none" normalizeH="0" baseline="0">
                          <a:ln>
                            <a:noFill/>
                          </a:ln>
                          <a:solidFill>
                            <a:schemeClr val="tx1"/>
                          </a:solidFill>
                          <a:effectLst/>
                          <a:latin typeface="Arial" charset="0"/>
                          <a:ea typeface="ＭＳ Ｐゴシック" charset="0"/>
                          <a:cs typeface="Arial" charset="0"/>
                        </a:rPr>
                        <a:t>Heaven on Earth</a:t>
                      </a:r>
                    </a:p>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1600" b="1" i="0" u="none" strike="noStrike" cap="none" normalizeH="0" baseline="0">
                        <a:ln>
                          <a:noFill/>
                        </a:ln>
                        <a:solidFill>
                          <a:schemeClr val="tx1"/>
                        </a:solidFill>
                        <a:effectLst/>
                        <a:latin typeface="Arial" charset="0"/>
                        <a:ea typeface="ＭＳ Ｐゴシック" charset="0"/>
                        <a:cs typeface="Arial" charset="0"/>
                      </a:endParaRPr>
                    </a:p>
                  </a:txBody>
                  <a:tcPr marT="45715" marB="45715"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6"/>
                  </a:ext>
                </a:extLst>
              </a:tr>
              <a:tr h="574639">
                <a:tc gridSpan="3">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Times New Roman" charset="0"/>
                        </a:rPr>
                        <a:t>The Judge </a:t>
                      </a:r>
                      <a:endParaRPr kumimoji="0" lang="en-US" sz="1800" b="1" i="0" u="none" strike="noStrike" cap="none" normalizeH="0" baseline="0">
                        <a:ln>
                          <a:noFill/>
                        </a:ln>
                        <a:solidFill>
                          <a:schemeClr val="tx1"/>
                        </a:solidFill>
                        <a:effectLst/>
                        <a:latin typeface="Arial" charset="0"/>
                        <a:ea typeface="ＭＳ Ｐゴシック" charset="0"/>
                        <a:cs typeface="Times New Roman" charset="0"/>
                      </a:endParaRPr>
                    </a:p>
                  </a:txBody>
                  <a:tcPr marT="45715" marB="45715"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BECDE"/>
                    </a:solidFill>
                  </a:tcPr>
                </a:tc>
                <a:tc hMerge="1">
                  <a:txBody>
                    <a:bodyPr/>
                    <a:lstStyle/>
                    <a:p>
                      <a:endParaRPr lang="en-US"/>
                    </a:p>
                  </a:txBody>
                  <a:tcPr/>
                </a:tc>
                <a:tc hMerge="1">
                  <a:txBody>
                    <a:bodyPr/>
                    <a:lstStyle/>
                    <a:p>
                      <a:endParaRPr lang="en-US"/>
                    </a:p>
                  </a:txBody>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Arial" charset="0"/>
                        </a:rPr>
                        <a:t>The </a:t>
                      </a:r>
                      <a:r>
                        <a:rPr kumimoji="0" lang="en-US" sz="1600" b="1" i="0" u="none" strike="noStrike" cap="none" normalizeH="0" baseline="0">
                          <a:ln>
                            <a:noFill/>
                          </a:ln>
                          <a:solidFill>
                            <a:schemeClr val="tx1"/>
                          </a:solidFill>
                          <a:effectLst/>
                          <a:latin typeface="Arial" charset="0"/>
                          <a:ea typeface="ＭＳ Ｐゴシック" charset="0"/>
                          <a:cs typeface="Times New Roman" charset="0"/>
                        </a:rPr>
                        <a:t>Assignments</a:t>
                      </a:r>
                      <a:endParaRPr kumimoji="0" lang="en-US" sz="1600" b="1" i="0" u="none" strike="noStrike" cap="none" normalizeH="0" baseline="0">
                        <a:ln>
                          <a:noFill/>
                        </a:ln>
                        <a:solidFill>
                          <a:schemeClr val="tx1"/>
                        </a:solidFill>
                        <a:effectLst/>
                        <a:latin typeface="Arial" charset="0"/>
                        <a:ea typeface="ＭＳ Ｐゴシック" charset="0"/>
                        <a:cs typeface="Arial" charset="0"/>
                      </a:endParaRPr>
                    </a:p>
                  </a:txBody>
                  <a:tcPr marT="45715" marB="45715"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BECDE"/>
                    </a:solidFill>
                  </a:tcPr>
                </a:tc>
                <a:tc gridSpan="5">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Times New Roman" charset="0"/>
                        </a:rPr>
                        <a:t>The Judgments &amp; Rewards</a:t>
                      </a:r>
                      <a:endParaRPr kumimoji="0" lang="en-US" sz="1600" b="1" i="0" u="none" strike="noStrike" cap="none" normalizeH="0" baseline="0">
                        <a:ln>
                          <a:noFill/>
                        </a:ln>
                        <a:solidFill>
                          <a:schemeClr val="tx1"/>
                        </a:solidFill>
                        <a:effectLst/>
                        <a:latin typeface="Arial" charset="0"/>
                        <a:ea typeface="ＭＳ Ｐゴシック" charset="0"/>
                        <a:cs typeface="Arial" charset="0"/>
                      </a:endParaRPr>
                    </a:p>
                  </a:txBody>
                  <a:tcPr marT="45715" marB="45715"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BECDE"/>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7"/>
                  </a:ext>
                </a:extLst>
              </a:tr>
              <a:tr h="1371512">
                <a:tc>
                  <a:txBody>
                    <a:body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900" b="1" i="0" u="none" strike="noStrike" cap="none" normalizeH="0" baseline="0">
                        <a:ln>
                          <a:noFill/>
                        </a:ln>
                        <a:solidFill>
                          <a:schemeClr val="tx1"/>
                        </a:solidFill>
                        <a:effectLst/>
                        <a:latin typeface="Arial" charset="0"/>
                        <a:ea typeface="ＭＳ Ｐゴシック" charset="0"/>
                        <a:cs typeface="Times New Roman"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en-US" sz="900" b="1" i="0" u="none" strike="noStrike" cap="none" normalizeH="0" baseline="0">
                          <a:ln>
                            <a:noFill/>
                          </a:ln>
                          <a:solidFill>
                            <a:schemeClr val="tx1"/>
                          </a:solidFill>
                          <a:effectLst/>
                          <a:latin typeface="Arial" charset="0"/>
                          <a:ea typeface="ＭＳ Ｐゴシック" charset="0"/>
                          <a:cs typeface="Times New Roman" charset="0"/>
                        </a:rPr>
                        <a:t>Subject</a:t>
                      </a:r>
                      <a:endParaRPr kumimoji="0" lang="en-US" sz="1200" b="1" i="0" u="none" strike="noStrike" cap="none" normalizeH="0" baseline="0">
                        <a:ln>
                          <a:noFill/>
                        </a:ln>
                        <a:solidFill>
                          <a:schemeClr val="tx1"/>
                        </a:solidFill>
                        <a:effectLst/>
                        <a:latin typeface="Arial" charset="0"/>
                        <a:ea typeface="ＭＳ Ｐゴシック" charset="0"/>
                        <a:cs typeface="Times New Roman"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en-US" sz="900" b="1" i="0" u="none" strike="noStrike" cap="none" normalizeH="0" baseline="0">
                          <a:ln>
                            <a:noFill/>
                          </a:ln>
                          <a:solidFill>
                            <a:schemeClr val="tx1"/>
                          </a:solidFill>
                          <a:effectLst/>
                          <a:latin typeface="Arial" charset="0"/>
                          <a:ea typeface="ＭＳ Ｐゴシック" charset="0"/>
                          <a:cs typeface="Times New Roman" charset="0"/>
                        </a:rPr>
                        <a:t>1:1-3</a:t>
                      </a:r>
                      <a:endParaRPr kumimoji="0" lang="en-US" sz="1200" b="1" i="0" u="none" strike="noStrike" cap="none" normalizeH="0" baseline="0">
                        <a:ln>
                          <a:noFill/>
                        </a:ln>
                        <a:solidFill>
                          <a:schemeClr val="tx1"/>
                        </a:solidFill>
                        <a:effectLst/>
                        <a:latin typeface="Arial" charset="0"/>
                        <a:ea typeface="ＭＳ Ｐゴシック" charset="0"/>
                        <a:cs typeface="Times New Roman" charset="0"/>
                      </a:endParaRPr>
                    </a:p>
                  </a:txBody>
                  <a:tcPr marL="50800" marR="50800"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900" b="1" i="0" u="none" strike="noStrike" cap="none" normalizeH="0" baseline="0">
                        <a:ln>
                          <a:noFill/>
                        </a:ln>
                        <a:solidFill>
                          <a:schemeClr val="tx1"/>
                        </a:solidFill>
                        <a:effectLst/>
                        <a:latin typeface="Arial" charset="0"/>
                        <a:ea typeface="ＭＳ Ｐゴシック" charset="0"/>
                        <a:cs typeface="Times New Roman"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en-US" sz="900" b="1" i="0" u="none" strike="noStrike" cap="none" normalizeH="0" baseline="0">
                          <a:ln>
                            <a:noFill/>
                          </a:ln>
                          <a:solidFill>
                            <a:schemeClr val="tx1"/>
                          </a:solidFill>
                          <a:effectLst/>
                          <a:latin typeface="Arial" charset="0"/>
                          <a:ea typeface="ＭＳ Ｐゴシック" charset="0"/>
                          <a:cs typeface="Times New Roman" charset="0"/>
                        </a:rPr>
                        <a:t>Worship of Trinity</a:t>
                      </a:r>
                      <a:endParaRPr kumimoji="0" lang="en-US" sz="1200" b="1" i="0" u="none" strike="noStrike" cap="none" normalizeH="0" baseline="0">
                        <a:ln>
                          <a:noFill/>
                        </a:ln>
                        <a:solidFill>
                          <a:schemeClr val="tx1"/>
                        </a:solidFill>
                        <a:effectLst/>
                        <a:latin typeface="Arial" charset="0"/>
                        <a:ea typeface="ＭＳ Ｐゴシック" charset="0"/>
                        <a:cs typeface="Times New Roman"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en-US" sz="900" b="1" i="0" u="none" strike="noStrike" cap="none" normalizeH="0" baseline="0">
                          <a:ln>
                            <a:noFill/>
                          </a:ln>
                          <a:solidFill>
                            <a:schemeClr val="tx1"/>
                          </a:solidFill>
                          <a:effectLst/>
                          <a:latin typeface="Arial" charset="0"/>
                          <a:ea typeface="ＭＳ Ｐゴシック" charset="0"/>
                          <a:cs typeface="Times New Roman" charset="0"/>
                        </a:rPr>
                        <a:t>1:4-8</a:t>
                      </a:r>
                      <a:endParaRPr kumimoji="0" lang="en-US" sz="1200" b="1" i="0" u="none" strike="noStrike" cap="none" normalizeH="0" baseline="0">
                        <a:ln>
                          <a:noFill/>
                        </a:ln>
                        <a:solidFill>
                          <a:schemeClr val="tx1"/>
                        </a:solidFill>
                        <a:effectLst/>
                        <a:latin typeface="Arial" charset="0"/>
                        <a:ea typeface="ＭＳ Ｐゴシック" charset="0"/>
                        <a:cs typeface="Times New Roman" charset="0"/>
                      </a:endParaRPr>
                    </a:p>
                  </a:txBody>
                  <a:tcPr marL="50800" marR="50800"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900" b="1" i="0" u="none" strike="noStrike" cap="none" normalizeH="0" baseline="0">
                        <a:ln>
                          <a:noFill/>
                        </a:ln>
                        <a:solidFill>
                          <a:schemeClr val="tx1"/>
                        </a:solidFill>
                        <a:effectLst/>
                        <a:latin typeface="Arial" charset="0"/>
                        <a:ea typeface="ＭＳ Ｐゴシック" charset="0"/>
                        <a:cs typeface="Times New Roman"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en-US" sz="900" b="1" i="0" u="none" strike="noStrike" cap="none" normalizeH="0" baseline="0">
                          <a:ln>
                            <a:noFill/>
                          </a:ln>
                          <a:solidFill>
                            <a:schemeClr val="tx1"/>
                          </a:solidFill>
                          <a:effectLst/>
                          <a:latin typeface="Arial" charset="0"/>
                          <a:ea typeface="ＭＳ Ｐゴシック" charset="0"/>
                          <a:cs typeface="Times New Roman" charset="0"/>
                        </a:rPr>
                        <a:t>Glorified Christ</a:t>
                      </a:r>
                      <a:endParaRPr kumimoji="0" lang="en-US" sz="1200" b="1" i="0" u="none" strike="noStrike" cap="none" normalizeH="0" baseline="0">
                        <a:ln>
                          <a:noFill/>
                        </a:ln>
                        <a:solidFill>
                          <a:schemeClr val="tx1"/>
                        </a:solidFill>
                        <a:effectLst/>
                        <a:latin typeface="Arial" charset="0"/>
                        <a:ea typeface="ＭＳ Ｐゴシック" charset="0"/>
                        <a:cs typeface="Times New Roman"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en-US" sz="900" b="1" i="0" u="none" strike="noStrike" cap="none" normalizeH="0" baseline="0">
                          <a:ln>
                            <a:noFill/>
                          </a:ln>
                          <a:solidFill>
                            <a:schemeClr val="tx1"/>
                          </a:solidFill>
                          <a:effectLst/>
                          <a:latin typeface="Arial" charset="0"/>
                          <a:ea typeface="ＭＳ Ｐゴシック" charset="0"/>
                          <a:cs typeface="Times New Roman" charset="0"/>
                        </a:rPr>
                        <a:t>1:9-20</a:t>
                      </a:r>
                      <a:endParaRPr kumimoji="0" lang="en-US" sz="1200" b="1" i="0" u="none" strike="noStrike" cap="none" normalizeH="0" baseline="0">
                        <a:ln>
                          <a:noFill/>
                        </a:ln>
                        <a:solidFill>
                          <a:schemeClr val="tx1"/>
                        </a:solidFill>
                        <a:effectLst/>
                        <a:latin typeface="Arial" charset="0"/>
                        <a:ea typeface="ＭＳ Ｐゴシック" charset="0"/>
                        <a:cs typeface="Times New Roman" charset="0"/>
                      </a:endParaRPr>
                    </a:p>
                  </a:txBody>
                  <a:tcPr marL="50800" marR="50800"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900" b="1" i="0" u="none" strike="noStrike" cap="none" normalizeH="0" baseline="0">
                        <a:ln>
                          <a:noFill/>
                        </a:ln>
                        <a:solidFill>
                          <a:schemeClr val="tx1"/>
                        </a:solidFill>
                        <a:effectLst/>
                        <a:latin typeface="Arial" charset="0"/>
                        <a:ea typeface="ＭＳ Ｐゴシック" charset="0"/>
                        <a:cs typeface="Times New Roman"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en-US" sz="900" b="1" i="0" u="none" strike="noStrike" cap="none" normalizeH="0" baseline="0">
                          <a:ln>
                            <a:noFill/>
                          </a:ln>
                          <a:solidFill>
                            <a:schemeClr val="tx1"/>
                          </a:solidFill>
                          <a:effectLst/>
                          <a:latin typeface="Arial" charset="0"/>
                          <a:ea typeface="ＭＳ Ｐゴシック" charset="0"/>
                          <a:cs typeface="Times New Roman" charset="0"/>
                        </a:rPr>
                        <a:t>Seven Churches of Asia:</a:t>
                      </a:r>
                      <a:endParaRPr kumimoji="0" lang="en-US" sz="1200" b="1" i="0" u="none" strike="noStrike" cap="none" normalizeH="0" baseline="0">
                        <a:ln>
                          <a:noFill/>
                        </a:ln>
                        <a:solidFill>
                          <a:schemeClr val="tx1"/>
                        </a:solidFill>
                        <a:effectLst/>
                        <a:latin typeface="Arial" charset="0"/>
                        <a:ea typeface="ＭＳ Ｐゴシック" charset="0"/>
                        <a:cs typeface="Times New Roman"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en-US" sz="900" b="1" i="0" u="none" strike="noStrike" cap="none" normalizeH="0" baseline="0">
                          <a:ln>
                            <a:noFill/>
                          </a:ln>
                          <a:solidFill>
                            <a:schemeClr val="tx1"/>
                          </a:solidFill>
                          <a:effectLst/>
                          <a:latin typeface="Arial" charset="0"/>
                          <a:ea typeface="ＭＳ Ｐゴシック" charset="0"/>
                          <a:cs typeface="Times New Roman" charset="0"/>
                        </a:rPr>
                        <a:t>Ephesus</a:t>
                      </a:r>
                      <a:endParaRPr kumimoji="0" lang="en-US" sz="1200" b="1" i="0" u="none" strike="noStrike" cap="none" normalizeH="0" baseline="0">
                        <a:ln>
                          <a:noFill/>
                        </a:ln>
                        <a:solidFill>
                          <a:schemeClr val="tx1"/>
                        </a:solidFill>
                        <a:effectLst/>
                        <a:latin typeface="Arial" charset="0"/>
                        <a:ea typeface="ＭＳ Ｐゴシック" charset="0"/>
                        <a:cs typeface="Times New Roman"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en-US" sz="900" b="1" i="0" u="none" strike="noStrike" cap="none" normalizeH="0" baseline="0">
                          <a:ln>
                            <a:noFill/>
                          </a:ln>
                          <a:solidFill>
                            <a:schemeClr val="tx1"/>
                          </a:solidFill>
                          <a:effectLst/>
                          <a:latin typeface="Arial" charset="0"/>
                          <a:ea typeface="ＭＳ Ｐゴシック" charset="0"/>
                          <a:cs typeface="Times New Roman" charset="0"/>
                        </a:rPr>
                        <a:t>Smyrna</a:t>
                      </a:r>
                      <a:endParaRPr kumimoji="0" lang="en-US" sz="1200" b="1" i="0" u="none" strike="noStrike" cap="none" normalizeH="0" baseline="0">
                        <a:ln>
                          <a:noFill/>
                        </a:ln>
                        <a:solidFill>
                          <a:schemeClr val="tx1"/>
                        </a:solidFill>
                        <a:effectLst/>
                        <a:latin typeface="Arial" charset="0"/>
                        <a:ea typeface="ＭＳ Ｐゴシック" charset="0"/>
                        <a:cs typeface="Times New Roman"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en-US" sz="900" b="1" i="0" u="none" strike="noStrike" cap="none" normalizeH="0" baseline="0">
                          <a:ln>
                            <a:noFill/>
                          </a:ln>
                          <a:solidFill>
                            <a:schemeClr val="tx1"/>
                          </a:solidFill>
                          <a:effectLst/>
                          <a:latin typeface="Arial" charset="0"/>
                          <a:ea typeface="ＭＳ Ｐゴシック" charset="0"/>
                          <a:cs typeface="Times New Roman" charset="0"/>
                        </a:rPr>
                        <a:t>Pergamum</a:t>
                      </a:r>
                      <a:endParaRPr kumimoji="0" lang="en-US" sz="1200" b="1" i="0" u="none" strike="noStrike" cap="none" normalizeH="0" baseline="0">
                        <a:ln>
                          <a:noFill/>
                        </a:ln>
                        <a:solidFill>
                          <a:schemeClr val="tx1"/>
                        </a:solidFill>
                        <a:effectLst/>
                        <a:latin typeface="Arial" charset="0"/>
                        <a:ea typeface="ＭＳ Ｐゴシック" charset="0"/>
                        <a:cs typeface="Times New Roman"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en-US" sz="900" b="1" i="0" u="none" strike="noStrike" cap="none" normalizeH="0" baseline="0">
                          <a:ln>
                            <a:noFill/>
                          </a:ln>
                          <a:solidFill>
                            <a:schemeClr val="tx1"/>
                          </a:solidFill>
                          <a:effectLst/>
                          <a:latin typeface="Arial" charset="0"/>
                          <a:ea typeface="ＭＳ Ｐゴシック" charset="0"/>
                          <a:cs typeface="Times New Roman" charset="0"/>
                        </a:rPr>
                        <a:t>Thyatira</a:t>
                      </a:r>
                      <a:endParaRPr kumimoji="0" lang="en-US" sz="1200" b="1" i="0" u="none" strike="noStrike" cap="none" normalizeH="0" baseline="0">
                        <a:ln>
                          <a:noFill/>
                        </a:ln>
                        <a:solidFill>
                          <a:schemeClr val="tx1"/>
                        </a:solidFill>
                        <a:effectLst/>
                        <a:latin typeface="Arial" charset="0"/>
                        <a:ea typeface="ＭＳ Ｐゴシック" charset="0"/>
                        <a:cs typeface="Times New Roman"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en-US" sz="900" b="1" i="0" u="none" strike="noStrike" cap="none" normalizeH="0" baseline="0">
                          <a:ln>
                            <a:noFill/>
                          </a:ln>
                          <a:solidFill>
                            <a:schemeClr val="tx1"/>
                          </a:solidFill>
                          <a:effectLst/>
                          <a:latin typeface="Arial" charset="0"/>
                          <a:ea typeface="ＭＳ Ｐゴシック" charset="0"/>
                          <a:cs typeface="Times New Roman" charset="0"/>
                        </a:rPr>
                        <a:t>Sardis</a:t>
                      </a:r>
                      <a:endParaRPr kumimoji="0" lang="en-US" sz="1200" b="1" i="0" u="none" strike="noStrike" cap="none" normalizeH="0" baseline="0">
                        <a:ln>
                          <a:noFill/>
                        </a:ln>
                        <a:solidFill>
                          <a:schemeClr val="tx1"/>
                        </a:solidFill>
                        <a:effectLst/>
                        <a:latin typeface="Arial" charset="0"/>
                        <a:ea typeface="ＭＳ Ｐゴシック" charset="0"/>
                        <a:cs typeface="Times New Roman"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en-US" sz="900" b="1" i="0" u="none" strike="noStrike" cap="none" normalizeH="0" baseline="0">
                          <a:ln>
                            <a:noFill/>
                          </a:ln>
                          <a:solidFill>
                            <a:schemeClr val="tx1"/>
                          </a:solidFill>
                          <a:effectLst/>
                          <a:latin typeface="Arial" charset="0"/>
                          <a:ea typeface="ＭＳ Ｐゴシック" charset="0"/>
                          <a:cs typeface="Times New Roman" charset="0"/>
                        </a:rPr>
                        <a:t>Philadelphia</a:t>
                      </a:r>
                      <a:endParaRPr kumimoji="0" lang="en-US" sz="1200" b="1" i="0" u="none" strike="noStrike" cap="none" normalizeH="0" baseline="0">
                        <a:ln>
                          <a:noFill/>
                        </a:ln>
                        <a:solidFill>
                          <a:schemeClr val="tx1"/>
                        </a:solidFill>
                        <a:effectLst/>
                        <a:latin typeface="Arial" charset="0"/>
                        <a:ea typeface="ＭＳ Ｐゴシック" charset="0"/>
                        <a:cs typeface="Times New Roman"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en-US" sz="900" b="1" i="0" u="none" strike="noStrike" cap="none" normalizeH="0" baseline="0">
                          <a:ln>
                            <a:noFill/>
                          </a:ln>
                          <a:solidFill>
                            <a:schemeClr val="tx1"/>
                          </a:solidFill>
                          <a:effectLst/>
                          <a:latin typeface="Arial" charset="0"/>
                          <a:ea typeface="ＭＳ Ｐゴシック" charset="0"/>
                          <a:cs typeface="Times New Roman" charset="0"/>
                        </a:rPr>
                        <a:t>Laodicea</a:t>
                      </a:r>
                      <a:endParaRPr kumimoji="0" lang="en-US" sz="1200" b="1" i="0" u="none" strike="noStrike" cap="none" normalizeH="0" baseline="0">
                        <a:ln>
                          <a:noFill/>
                        </a:ln>
                        <a:solidFill>
                          <a:schemeClr val="tx1"/>
                        </a:solidFill>
                        <a:effectLst/>
                        <a:latin typeface="Arial" charset="0"/>
                        <a:ea typeface="ＭＳ Ｐゴシック" charset="0"/>
                        <a:cs typeface="Times New Roman" charset="0"/>
                      </a:endParaRPr>
                    </a:p>
                  </a:txBody>
                  <a:tcPr marL="50800" marR="50800"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900" b="1" i="0" u="none" strike="noStrike" cap="none" normalizeH="0" baseline="0">
                        <a:ln>
                          <a:noFill/>
                        </a:ln>
                        <a:solidFill>
                          <a:schemeClr val="tx1"/>
                        </a:solidFill>
                        <a:effectLst/>
                        <a:latin typeface="Arial" charset="0"/>
                        <a:ea typeface="ＭＳ Ｐゴシック" charset="0"/>
                        <a:cs typeface="Times New Roman"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en-US" sz="900" b="1" i="0" u="none" strike="noStrike" cap="none" normalizeH="0" baseline="0">
                          <a:ln>
                            <a:noFill/>
                          </a:ln>
                          <a:solidFill>
                            <a:schemeClr val="tx1"/>
                          </a:solidFill>
                          <a:effectLst/>
                          <a:latin typeface="Arial" charset="0"/>
                          <a:ea typeface="ＭＳ Ｐゴシック" charset="0"/>
                          <a:cs typeface="Times New Roman" charset="0"/>
                        </a:rPr>
                        <a:t>Tribulation</a:t>
                      </a:r>
                      <a:endParaRPr kumimoji="0" lang="en-US" sz="1200" b="1" i="0" u="none" strike="noStrike" cap="none" normalizeH="0" baseline="0">
                        <a:ln>
                          <a:noFill/>
                        </a:ln>
                        <a:solidFill>
                          <a:schemeClr val="tx1"/>
                        </a:solidFill>
                        <a:effectLst/>
                        <a:latin typeface="Arial" charset="0"/>
                        <a:ea typeface="ＭＳ Ｐゴシック" charset="0"/>
                        <a:cs typeface="Times New Roman"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en-US" sz="900" b="1" i="0" u="none" strike="noStrike" cap="none" normalizeH="0" baseline="0">
                          <a:ln>
                            <a:noFill/>
                          </a:ln>
                          <a:solidFill>
                            <a:schemeClr val="tx1"/>
                          </a:solidFill>
                          <a:effectLst/>
                          <a:latin typeface="Arial" charset="0"/>
                          <a:ea typeface="ＭＳ Ｐゴシック" charset="0"/>
                          <a:cs typeface="Times New Roman" charset="0"/>
                        </a:rPr>
                        <a:t>4:1–19:10</a:t>
                      </a:r>
                      <a:endParaRPr kumimoji="0" lang="en-US" sz="1200" b="1" i="0" u="none" strike="noStrike" cap="none" normalizeH="0" baseline="0">
                        <a:ln>
                          <a:noFill/>
                        </a:ln>
                        <a:solidFill>
                          <a:schemeClr val="tx1"/>
                        </a:solidFill>
                        <a:effectLst/>
                        <a:latin typeface="Arial" charset="0"/>
                        <a:ea typeface="ＭＳ Ｐゴシック" charset="0"/>
                        <a:cs typeface="Times New Roman" charset="0"/>
                      </a:endParaRPr>
                    </a:p>
                  </a:txBody>
                  <a:tcPr marL="50800" marR="50800"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900" b="1" i="0" u="none" strike="noStrike" cap="none" normalizeH="0" baseline="0">
                        <a:ln>
                          <a:noFill/>
                        </a:ln>
                        <a:solidFill>
                          <a:schemeClr val="tx1"/>
                        </a:solidFill>
                        <a:effectLst/>
                        <a:latin typeface="Arial" charset="0"/>
                        <a:ea typeface="ＭＳ Ｐゴシック" charset="0"/>
                        <a:cs typeface="Times New Roman"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en-US" sz="900" b="1" i="0" u="none" strike="noStrike" cap="none" normalizeH="0" baseline="0">
                          <a:ln>
                            <a:noFill/>
                          </a:ln>
                          <a:solidFill>
                            <a:schemeClr val="tx1"/>
                          </a:solidFill>
                          <a:effectLst/>
                          <a:latin typeface="Arial" charset="0"/>
                          <a:ea typeface="ＭＳ Ｐゴシック" charset="0"/>
                          <a:cs typeface="Times New Roman" charset="0"/>
                        </a:rPr>
                        <a:t>Second Coming</a:t>
                      </a:r>
                      <a:endParaRPr kumimoji="0" lang="en-US" sz="1200" b="1" i="0" u="none" strike="noStrike" cap="none" normalizeH="0" baseline="0">
                        <a:ln>
                          <a:noFill/>
                        </a:ln>
                        <a:solidFill>
                          <a:schemeClr val="tx1"/>
                        </a:solidFill>
                        <a:effectLst/>
                        <a:latin typeface="Arial" charset="0"/>
                        <a:ea typeface="ＭＳ Ｐゴシック" charset="0"/>
                        <a:cs typeface="Times New Roman"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en-US" sz="900" b="1" i="0" u="none" strike="noStrike" cap="none" normalizeH="0" baseline="0">
                          <a:ln>
                            <a:noFill/>
                          </a:ln>
                          <a:solidFill>
                            <a:schemeClr val="tx1"/>
                          </a:solidFill>
                          <a:effectLst/>
                          <a:latin typeface="Arial" charset="0"/>
                          <a:ea typeface="ＭＳ Ｐゴシック" charset="0"/>
                          <a:cs typeface="Times New Roman" charset="0"/>
                        </a:rPr>
                        <a:t>19:11-21</a:t>
                      </a:r>
                      <a:endParaRPr kumimoji="0" lang="en-US" sz="1200" b="1" i="0" u="none" strike="noStrike" cap="none" normalizeH="0" baseline="0">
                        <a:ln>
                          <a:noFill/>
                        </a:ln>
                        <a:solidFill>
                          <a:schemeClr val="tx1"/>
                        </a:solidFill>
                        <a:effectLst/>
                        <a:latin typeface="Arial" charset="0"/>
                        <a:ea typeface="ＭＳ Ｐゴシック" charset="0"/>
                        <a:cs typeface="Times New Roman" charset="0"/>
                      </a:endParaRPr>
                    </a:p>
                  </a:txBody>
                  <a:tcPr marL="50800" marR="50800"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900" b="1" i="0" u="none" strike="noStrike" cap="none" normalizeH="0" baseline="0">
                        <a:ln>
                          <a:noFill/>
                        </a:ln>
                        <a:solidFill>
                          <a:schemeClr val="tx1"/>
                        </a:solidFill>
                        <a:effectLst/>
                        <a:latin typeface="Arial" charset="0"/>
                        <a:ea typeface="ＭＳ Ｐゴシック" charset="0"/>
                        <a:cs typeface="Times New Roman"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en-US" sz="900" b="1" i="0" u="none" strike="noStrike" cap="none" normalizeH="0" baseline="0">
                          <a:ln>
                            <a:noFill/>
                          </a:ln>
                          <a:solidFill>
                            <a:schemeClr val="tx1"/>
                          </a:solidFill>
                          <a:effectLst/>
                          <a:latin typeface="Arial" charset="0"/>
                          <a:ea typeface="ＭＳ Ｐゴシック" charset="0"/>
                          <a:cs typeface="Times New Roman" charset="0"/>
                        </a:rPr>
                        <a:t>Millennium</a:t>
                      </a:r>
                      <a:endParaRPr kumimoji="0" lang="en-US" sz="1200" b="1" i="0" u="none" strike="noStrike" cap="none" normalizeH="0" baseline="0">
                        <a:ln>
                          <a:noFill/>
                        </a:ln>
                        <a:solidFill>
                          <a:schemeClr val="tx1"/>
                        </a:solidFill>
                        <a:effectLst/>
                        <a:latin typeface="Arial" charset="0"/>
                        <a:ea typeface="ＭＳ Ｐゴシック" charset="0"/>
                        <a:cs typeface="Times New Roman"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en-US" sz="900" b="1" i="0" u="none" strike="noStrike" cap="none" normalizeH="0" baseline="0">
                          <a:ln>
                            <a:noFill/>
                          </a:ln>
                          <a:solidFill>
                            <a:schemeClr val="tx1"/>
                          </a:solidFill>
                          <a:effectLst/>
                          <a:latin typeface="Arial" charset="0"/>
                          <a:ea typeface="ＭＳ Ｐゴシック" charset="0"/>
                          <a:cs typeface="Times New Roman" charset="0"/>
                        </a:rPr>
                        <a:t>20</a:t>
                      </a:r>
                      <a:endParaRPr kumimoji="0" lang="en-US" sz="1200" b="1" i="0" u="none" strike="noStrike" cap="none" normalizeH="0" baseline="0">
                        <a:ln>
                          <a:noFill/>
                        </a:ln>
                        <a:solidFill>
                          <a:schemeClr val="tx1"/>
                        </a:solidFill>
                        <a:effectLst/>
                        <a:latin typeface="Arial" charset="0"/>
                        <a:ea typeface="ＭＳ Ｐゴシック" charset="0"/>
                        <a:cs typeface="Times New Roman" charset="0"/>
                      </a:endParaRPr>
                    </a:p>
                  </a:txBody>
                  <a:tcPr marL="50800" marR="50800"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900" b="1" i="0" u="none" strike="noStrike" cap="none" normalizeH="0" baseline="0" dirty="0">
                        <a:ln>
                          <a:noFill/>
                        </a:ln>
                        <a:solidFill>
                          <a:schemeClr val="tx1"/>
                        </a:solidFill>
                        <a:effectLst/>
                        <a:latin typeface="Arial" charset="0"/>
                        <a:ea typeface="ＭＳ Ｐゴシック" charset="0"/>
                        <a:cs typeface="Times New Roman"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en-US" sz="900" b="1" i="0" u="none" strike="noStrike" cap="none" normalizeH="0" baseline="0" dirty="0">
                          <a:ln>
                            <a:noFill/>
                          </a:ln>
                          <a:solidFill>
                            <a:schemeClr val="tx1"/>
                          </a:solidFill>
                          <a:effectLst/>
                          <a:latin typeface="Arial" charset="0"/>
                          <a:ea typeface="ＭＳ Ｐゴシック" charset="0"/>
                          <a:cs typeface="Times New Roman" charset="0"/>
                        </a:rPr>
                        <a:t>Eternal State</a:t>
                      </a:r>
                      <a:endParaRPr kumimoji="0" lang="en-US" sz="1200" b="1" i="0" u="none" strike="noStrike" cap="none" normalizeH="0" baseline="0" dirty="0">
                        <a:ln>
                          <a:noFill/>
                        </a:ln>
                        <a:solidFill>
                          <a:schemeClr val="tx1"/>
                        </a:solidFill>
                        <a:effectLst/>
                        <a:latin typeface="Arial" charset="0"/>
                        <a:ea typeface="ＭＳ Ｐゴシック" charset="0"/>
                        <a:cs typeface="Times New Roman"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en-US" sz="900" b="1" i="0" u="none" strike="noStrike" cap="none" normalizeH="0" baseline="0" dirty="0">
                          <a:ln>
                            <a:noFill/>
                          </a:ln>
                          <a:solidFill>
                            <a:schemeClr val="tx1"/>
                          </a:solidFill>
                          <a:effectLst/>
                          <a:latin typeface="Arial" charset="0"/>
                          <a:ea typeface="ＭＳ Ｐゴシック" charset="0"/>
                          <a:cs typeface="Times New Roman" charset="0"/>
                        </a:rPr>
                        <a:t>21:1–22:5</a:t>
                      </a:r>
                      <a:endParaRPr kumimoji="0" lang="en-US" sz="1200" b="1" i="0" u="none" strike="noStrike" cap="none" normalizeH="0" baseline="0" dirty="0">
                        <a:ln>
                          <a:noFill/>
                        </a:ln>
                        <a:solidFill>
                          <a:schemeClr val="tx1"/>
                        </a:solidFill>
                        <a:effectLst/>
                        <a:latin typeface="Arial" charset="0"/>
                        <a:ea typeface="ＭＳ Ｐゴシック" charset="0"/>
                        <a:cs typeface="Times New Roman" charset="0"/>
                      </a:endParaRPr>
                    </a:p>
                  </a:txBody>
                  <a:tcPr marL="50800" marR="50800"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900" b="1" i="0" u="none" strike="noStrike" cap="none" normalizeH="0" baseline="0" dirty="0">
                        <a:ln>
                          <a:noFill/>
                        </a:ln>
                        <a:solidFill>
                          <a:schemeClr val="tx1"/>
                        </a:solidFill>
                        <a:effectLst/>
                        <a:latin typeface="Arial" charset="0"/>
                        <a:ea typeface="ＭＳ Ｐゴシック" charset="0"/>
                        <a:cs typeface="Times New Roman"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en-US" sz="900" b="1" i="0" u="none" strike="noStrike" cap="none" normalizeH="0" baseline="0" dirty="0">
                          <a:ln>
                            <a:noFill/>
                          </a:ln>
                          <a:solidFill>
                            <a:schemeClr val="tx1"/>
                          </a:solidFill>
                          <a:effectLst/>
                          <a:latin typeface="Arial" charset="0"/>
                          <a:ea typeface="ＭＳ Ｐゴシック" charset="0"/>
                          <a:cs typeface="Times New Roman" charset="0"/>
                        </a:rPr>
                        <a:t>Closing: Imminency</a:t>
                      </a:r>
                      <a:endParaRPr kumimoji="0" lang="en-US" sz="1200" b="1" i="0" u="none" strike="noStrike" cap="none" normalizeH="0" baseline="0" dirty="0">
                        <a:ln>
                          <a:noFill/>
                        </a:ln>
                        <a:solidFill>
                          <a:schemeClr val="tx1"/>
                        </a:solidFill>
                        <a:effectLst/>
                        <a:latin typeface="Arial" charset="0"/>
                        <a:ea typeface="ＭＳ Ｐゴシック" charset="0"/>
                        <a:cs typeface="Times New Roman"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en-US" sz="900" b="1" i="0" u="none" strike="noStrike" cap="none" normalizeH="0" baseline="0" dirty="0">
                          <a:ln>
                            <a:noFill/>
                          </a:ln>
                          <a:solidFill>
                            <a:schemeClr val="tx1"/>
                          </a:solidFill>
                          <a:effectLst/>
                          <a:latin typeface="Arial" charset="0"/>
                          <a:ea typeface="ＭＳ Ｐゴシック" charset="0"/>
                          <a:cs typeface="Times New Roman" charset="0"/>
                        </a:rPr>
                        <a:t>22:6-21</a:t>
                      </a:r>
                      <a:endParaRPr kumimoji="0" lang="en-US" sz="1200" b="1" i="0" u="none" strike="noStrike" cap="none" normalizeH="0" baseline="0" dirty="0">
                        <a:ln>
                          <a:noFill/>
                        </a:ln>
                        <a:solidFill>
                          <a:schemeClr val="tx1"/>
                        </a:solidFill>
                        <a:effectLst/>
                        <a:latin typeface="Arial" charset="0"/>
                        <a:ea typeface="ＭＳ Ｐゴシック" charset="0"/>
                        <a:cs typeface="Times New Roman" charset="0"/>
                      </a:endParaRPr>
                    </a:p>
                  </a:txBody>
                  <a:tcPr marL="50800" marR="50800"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extLst>
                  <a:ext uri="{0D108BD9-81ED-4DB2-BD59-A6C34878D82A}">
                    <a16:rowId xmlns:a16="http://schemas.microsoft.com/office/drawing/2014/main" val="10008"/>
                  </a:ext>
                </a:extLst>
              </a:tr>
              <a:tr h="363515">
                <a:tc gridSpan="9">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200" b="1" i="0" u="none" strike="noStrike" cap="none" normalizeH="0" baseline="0" dirty="0">
                          <a:ln>
                            <a:noFill/>
                          </a:ln>
                          <a:solidFill>
                            <a:schemeClr val="tx1"/>
                          </a:solidFill>
                          <a:effectLst/>
                          <a:latin typeface="Arial" charset="0"/>
                          <a:ea typeface="ＭＳ Ｐゴシック" charset="0"/>
                          <a:cs typeface="Arial" charset="0"/>
                        </a:rPr>
                        <a:t>AD 95</a:t>
                      </a:r>
                    </a:p>
                  </a:txBody>
                  <a:tcPr marT="45715" marB="45715"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BECDE"/>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9"/>
                  </a:ext>
                </a:extLst>
              </a:tr>
            </a:tbl>
          </a:graphicData>
        </a:graphic>
      </p:graphicFrame>
      <p:sp>
        <p:nvSpPr>
          <p:cNvPr id="766979" name="Text Box 7"/>
          <p:cNvSpPr txBox="1">
            <a:spLocks noChangeArrowheads="1"/>
          </p:cNvSpPr>
          <p:nvPr/>
        </p:nvSpPr>
        <p:spPr bwMode="auto">
          <a:xfrm>
            <a:off x="7783615" y="4763"/>
            <a:ext cx="1456515" cy="40229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wrap="squar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eaLnBrk="0" fontAlgn="base" hangingPunct="0">
              <a:spcBef>
                <a:spcPct val="0"/>
              </a:spcBef>
              <a:spcAft>
                <a:spcPct val="0"/>
              </a:spcAft>
            </a:pPr>
            <a:r>
              <a:rPr lang="en-US" sz="2000" b="1" dirty="0">
                <a:solidFill>
                  <a:srgbClr val="FFFFFF"/>
                </a:solidFill>
                <a:latin typeface="Arial" charset="0"/>
                <a:cs typeface="Arial" charset="0"/>
              </a:rPr>
              <a:t>318, 324 M</a:t>
            </a:r>
          </a:p>
        </p:txBody>
      </p:sp>
    </p:spTree>
    <p:extLst>
      <p:ext uri="{BB962C8B-B14F-4D97-AF65-F5344CB8AC3E}">
        <p14:creationId xmlns:p14="http://schemas.microsoft.com/office/powerpoint/2010/main" val="3866172684"/>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66978"/>
                                        </p:tgtEl>
                                        <p:attrNameLst>
                                          <p:attrName>style.visibility</p:attrName>
                                        </p:attrNameLst>
                                      </p:cBhvr>
                                      <p:to>
                                        <p:strVal val="visible"/>
                                      </p:to>
                                    </p:set>
                                    <p:anim calcmode="lin" valueType="num">
                                      <p:cBhvr additive="base">
                                        <p:cTn id="7" dur="500" fill="hold"/>
                                        <p:tgtEl>
                                          <p:spTgt spid="766978"/>
                                        </p:tgtEl>
                                        <p:attrNameLst>
                                          <p:attrName>ppt_x</p:attrName>
                                        </p:attrNameLst>
                                      </p:cBhvr>
                                      <p:tavLst>
                                        <p:tav tm="0">
                                          <p:val>
                                            <p:strVal val="#ppt_x"/>
                                          </p:val>
                                        </p:tav>
                                        <p:tav tm="100000">
                                          <p:val>
                                            <p:strVal val="#ppt_x"/>
                                          </p:val>
                                        </p:tav>
                                      </p:tavLst>
                                    </p:anim>
                                    <p:anim calcmode="lin" valueType="num">
                                      <p:cBhvr additive="base">
                                        <p:cTn id="8" dur="500" fill="hold"/>
                                        <p:tgtEl>
                                          <p:spTgt spid="76697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66978" grpId="0" animBg="1"/>
    </p:bldLst>
  </p:timing>
</p:sld>
</file>

<file path=ppt/slides/slide100.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660066"/>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36993" y="50754"/>
            <a:ext cx="8992241" cy="1688992"/>
          </a:xfrm>
          <a:noFill/>
        </p:spPr>
        <p:txBody>
          <a:bodyPr anchor="t"/>
          <a:lstStyle/>
          <a:p>
            <a:pPr algn="l"/>
            <a:r>
              <a:rPr lang="en-US" sz="4000" b="1" dirty="0">
                <a:effectLst>
                  <a:glow rad="101600">
                    <a:schemeClr val="tx1">
                      <a:alpha val="99000"/>
                    </a:schemeClr>
                  </a:glow>
                </a:effectLst>
              </a:rPr>
              <a:t>We have v</a:t>
            </a:r>
            <a:r>
              <a:rPr lang="en-US" sz="4000" b="1" dirty="0">
                <a:solidFill>
                  <a:schemeClr val="bg1"/>
                </a:solidFill>
                <a:effectLst>
                  <a:glow rad="101600">
                    <a:schemeClr val="tx1">
                      <a:alpha val="99000"/>
                    </a:schemeClr>
                  </a:glow>
                </a:effectLst>
                <a:latin typeface="Arial"/>
                <a:cs typeface="Arial"/>
              </a:rPr>
              <a:t>ictory when we see that Jesus </a:t>
            </a:r>
            <a:r>
              <a:rPr lang="en-US" sz="4000" b="1" dirty="0">
                <a:effectLst>
                  <a:glow rad="101600">
                    <a:schemeClr val="tx1">
                      <a:alpha val="99000"/>
                    </a:schemeClr>
                  </a:glow>
                </a:effectLst>
              </a:rPr>
              <a:t>rules over</a:t>
            </a:r>
            <a:r>
              <a:rPr lang="en-US" sz="4000" b="1" dirty="0">
                <a:solidFill>
                  <a:schemeClr val="bg1"/>
                </a:solidFill>
                <a:effectLst>
                  <a:glow rad="101600">
                    <a:schemeClr val="tx1">
                      <a:alpha val="99000"/>
                    </a:schemeClr>
                  </a:glow>
                </a:effectLst>
                <a:latin typeface="Arial"/>
                <a:cs typeface="Arial"/>
              </a:rPr>
              <a:t>…</a:t>
            </a: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7" name="Rectangle 2"/>
          <p:cNvSpPr txBox="1">
            <a:spLocks noChangeArrowheads="1"/>
          </p:cNvSpPr>
          <p:nvPr/>
        </p:nvSpPr>
        <p:spPr bwMode="auto">
          <a:xfrm>
            <a:off x="14766" y="5948489"/>
            <a:ext cx="9129234"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lang="en-US" b="1" dirty="0">
                <a:solidFill>
                  <a:srgbClr val="FFFFFF"/>
                </a:solidFill>
                <a:effectLst>
                  <a:glow rad="127000">
                    <a:srgbClr val="000000"/>
                  </a:glow>
                </a:effectLst>
                <a:latin typeface="Arial" charset="0"/>
                <a:ea typeface="ＭＳ Ｐゴシック" charset="0"/>
                <a:cs typeface="ＭＳ Ｐゴシック" charset="0"/>
              </a:rPr>
              <a:t>3 Truths to Grasp in</a:t>
            </a:r>
            <a:r>
              <a:rPr kumimoji="0" lang="en-US"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Revelation</a:t>
            </a:r>
          </a:p>
        </p:txBody>
      </p:sp>
      <p:sp>
        <p:nvSpPr>
          <p:cNvPr id="8" name="Rectangle 2">
            <a:extLst>
              <a:ext uri="{FF2B5EF4-FFF2-40B4-BE49-F238E27FC236}">
                <a16:creationId xmlns:a16="http://schemas.microsoft.com/office/drawing/2014/main" id="{D8D90518-2FDB-A446-ADFA-9E47CB6AE84B}"/>
              </a:ext>
            </a:extLst>
          </p:cNvPr>
          <p:cNvSpPr txBox="1">
            <a:spLocks noChangeArrowheads="1"/>
          </p:cNvSpPr>
          <p:nvPr/>
        </p:nvSpPr>
        <p:spPr bwMode="auto">
          <a:xfrm>
            <a:off x="233465" y="1773238"/>
            <a:ext cx="2518370" cy="3219142"/>
          </a:xfrm>
          <a:prstGeom prst="rect">
            <a:avLst/>
          </a:prstGeom>
          <a:solidFill>
            <a:schemeClr val="bg1"/>
          </a:solidFill>
          <a:ln>
            <a:noFill/>
          </a:ln>
          <a:effectLst/>
          <a:extLs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4000" b="0" i="0" u="none" strike="noStrike" kern="1200" cap="none" spc="-100" normalizeH="0" baseline="0" noProof="0" dirty="0">
              <a:ln>
                <a:noFill/>
              </a:ln>
              <a:solidFill>
                <a:srgbClr val="470946"/>
              </a:solidFill>
              <a:effectLst/>
              <a:uLnTx/>
              <a:uFillTx/>
              <a:latin typeface="Helvetica Neue Black Condensed"/>
              <a:ea typeface="ＭＳ Ｐゴシック" charset="0"/>
              <a:cs typeface="Helvetica Neue Black Condensed"/>
            </a:endParaRPr>
          </a:p>
        </p:txBody>
      </p:sp>
      <p:sp>
        <p:nvSpPr>
          <p:cNvPr id="9" name="Rectangle 2">
            <a:extLst>
              <a:ext uri="{FF2B5EF4-FFF2-40B4-BE49-F238E27FC236}">
                <a16:creationId xmlns:a16="http://schemas.microsoft.com/office/drawing/2014/main" id="{A991E26E-58BA-1D40-BC78-DF21AE295E1E}"/>
              </a:ext>
            </a:extLst>
          </p:cNvPr>
          <p:cNvSpPr txBox="1">
            <a:spLocks noChangeArrowheads="1"/>
          </p:cNvSpPr>
          <p:nvPr/>
        </p:nvSpPr>
        <p:spPr bwMode="auto">
          <a:xfrm>
            <a:off x="3250504" y="1773238"/>
            <a:ext cx="2518370" cy="3219142"/>
          </a:xfrm>
          <a:prstGeom prst="rect">
            <a:avLst/>
          </a:prstGeom>
          <a:solidFill>
            <a:schemeClr val="bg1"/>
          </a:solidFill>
          <a:ln>
            <a:noFill/>
          </a:ln>
          <a:effectLst/>
          <a:extLs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4000" b="0" i="0" u="none" strike="noStrike" kern="1200" cap="none" spc="-100" normalizeH="0" baseline="0" noProof="0" dirty="0">
              <a:ln>
                <a:noFill/>
              </a:ln>
              <a:solidFill>
                <a:srgbClr val="470946"/>
              </a:solidFill>
              <a:effectLst/>
              <a:uLnTx/>
              <a:uFillTx/>
              <a:latin typeface="Helvetica Neue Black Condensed"/>
              <a:ea typeface="ＭＳ Ｐゴシック" charset="0"/>
              <a:cs typeface="Helvetica Neue Black Condensed"/>
            </a:endParaRPr>
          </a:p>
        </p:txBody>
      </p:sp>
      <p:sp>
        <p:nvSpPr>
          <p:cNvPr id="10" name="Rectangle 2">
            <a:extLst>
              <a:ext uri="{FF2B5EF4-FFF2-40B4-BE49-F238E27FC236}">
                <a16:creationId xmlns:a16="http://schemas.microsoft.com/office/drawing/2014/main" id="{CFCCCBFF-7B6D-6340-A1DA-BC45E499EFD7}"/>
              </a:ext>
            </a:extLst>
          </p:cNvPr>
          <p:cNvSpPr txBox="1">
            <a:spLocks noChangeArrowheads="1"/>
          </p:cNvSpPr>
          <p:nvPr/>
        </p:nvSpPr>
        <p:spPr bwMode="auto">
          <a:xfrm>
            <a:off x="6267544" y="1773238"/>
            <a:ext cx="2518370" cy="3219142"/>
          </a:xfrm>
          <a:prstGeom prst="rect">
            <a:avLst/>
          </a:prstGeom>
          <a:solidFill>
            <a:schemeClr val="bg1"/>
          </a:solidFill>
          <a:ln>
            <a:noFill/>
          </a:ln>
          <a:effectLst/>
          <a:extLs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4000" b="0" i="0" u="none" strike="noStrike" kern="1200" cap="none" spc="-100" normalizeH="0" baseline="0" noProof="0" dirty="0">
              <a:ln>
                <a:noFill/>
              </a:ln>
              <a:solidFill>
                <a:srgbClr val="470946"/>
              </a:solidFill>
              <a:effectLst/>
              <a:uLnTx/>
              <a:uFillTx/>
              <a:latin typeface="Helvetica Neue Black Condensed"/>
              <a:ea typeface="ＭＳ Ｐゴシック" charset="0"/>
              <a:cs typeface="Helvetica Neue Black Condensed"/>
            </a:endParaRPr>
          </a:p>
        </p:txBody>
      </p:sp>
      <p:sp>
        <p:nvSpPr>
          <p:cNvPr id="11" name="Notched Right Arrow 10">
            <a:extLst>
              <a:ext uri="{FF2B5EF4-FFF2-40B4-BE49-F238E27FC236}">
                <a16:creationId xmlns:a16="http://schemas.microsoft.com/office/drawing/2014/main" id="{43875C51-04B0-5E41-904E-1ABB1ACD1B59}"/>
              </a:ext>
            </a:extLst>
          </p:cNvPr>
          <p:cNvSpPr/>
          <p:nvPr/>
        </p:nvSpPr>
        <p:spPr bwMode="auto">
          <a:xfrm>
            <a:off x="2546639" y="2695855"/>
            <a:ext cx="848911" cy="1381348"/>
          </a:xfrm>
          <a:prstGeom prst="notchedRightArrow">
            <a:avLst/>
          </a:prstGeom>
          <a:solidFill>
            <a:schemeClr val="bg1"/>
          </a:solidFill>
          <a:ln w="38100"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mn-ea"/>
              <a:cs typeface="+mn-cs"/>
            </a:endParaRPr>
          </a:p>
        </p:txBody>
      </p:sp>
      <p:sp>
        <p:nvSpPr>
          <p:cNvPr id="12" name="Notched Right Arrow 11">
            <a:extLst>
              <a:ext uri="{FF2B5EF4-FFF2-40B4-BE49-F238E27FC236}">
                <a16:creationId xmlns:a16="http://schemas.microsoft.com/office/drawing/2014/main" id="{F279AAD8-F861-C340-8E6E-D7768DA0966C}"/>
              </a:ext>
            </a:extLst>
          </p:cNvPr>
          <p:cNvSpPr/>
          <p:nvPr/>
        </p:nvSpPr>
        <p:spPr bwMode="auto">
          <a:xfrm>
            <a:off x="5532435" y="2695855"/>
            <a:ext cx="848911" cy="1381348"/>
          </a:xfrm>
          <a:prstGeom prst="notchedRightArrow">
            <a:avLst/>
          </a:prstGeom>
          <a:solidFill>
            <a:schemeClr val="bg1"/>
          </a:solidFill>
          <a:ln w="38100"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mn-ea"/>
              <a:cs typeface="+mn-cs"/>
            </a:endParaRPr>
          </a:p>
        </p:txBody>
      </p:sp>
    </p:spTree>
    <p:extLst>
      <p:ext uri="{BB962C8B-B14F-4D97-AF65-F5344CB8AC3E}">
        <p14:creationId xmlns:p14="http://schemas.microsoft.com/office/powerpoint/2010/main" val="796721256"/>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wipe(left)">
                                      <p:cBhvr>
                                        <p:cTn id="7" dur="500"/>
                                        <p:tgtEl>
                                          <p:spTgt spid="11"/>
                                        </p:tgtEl>
                                      </p:cBhvr>
                                    </p:animEffect>
                                  </p:childTnLst>
                                </p:cTn>
                              </p:par>
                              <p:par>
                                <p:cTn id="8" presetID="22" presetClass="entr" presetSubtype="8" fill="hold" grpId="0" nodeType="withEffect">
                                  <p:stCondLst>
                                    <p:cond delay="0"/>
                                  </p:stCondLst>
                                  <p:childTnLst>
                                    <p:set>
                                      <p:cBhvr>
                                        <p:cTn id="9" dur="1" fill="hold">
                                          <p:stCondLst>
                                            <p:cond delay="0"/>
                                          </p:stCondLst>
                                        </p:cTn>
                                        <p:tgtEl>
                                          <p:spTgt spid="9"/>
                                        </p:tgtEl>
                                        <p:attrNameLst>
                                          <p:attrName>style.visibility</p:attrName>
                                        </p:attrNameLst>
                                      </p:cBhvr>
                                      <p:to>
                                        <p:strVal val="visible"/>
                                      </p:to>
                                    </p:set>
                                    <p:animEffect transition="in" filter="wipe(left)">
                                      <p:cBhvr>
                                        <p:cTn id="10" dur="500"/>
                                        <p:tgtEl>
                                          <p:spTgt spid="9"/>
                                        </p:tgtEl>
                                      </p:cBhvr>
                                    </p:animEffect>
                                  </p:childTnLst>
                                </p:cTn>
                              </p:par>
                            </p:childTnLst>
                          </p:cTn>
                        </p:par>
                      </p:childTnLst>
                    </p:cTn>
                  </p:par>
                  <p:par>
                    <p:cTn id="11" fill="hold">
                      <p:stCondLst>
                        <p:cond delay="indefinite"/>
                      </p:stCondLst>
                      <p:childTnLst>
                        <p:par>
                          <p:cTn id="12" fill="hold">
                            <p:stCondLst>
                              <p:cond delay="0"/>
                            </p:stCondLst>
                            <p:childTnLst>
                              <p:par>
                                <p:cTn id="13" presetID="22" presetClass="entr" presetSubtype="8" fill="hold" grpId="0" nodeType="clickEffect">
                                  <p:stCondLst>
                                    <p:cond delay="0"/>
                                  </p:stCondLst>
                                  <p:childTnLst>
                                    <p:set>
                                      <p:cBhvr>
                                        <p:cTn id="14" dur="1" fill="hold">
                                          <p:stCondLst>
                                            <p:cond delay="0"/>
                                          </p:stCondLst>
                                        </p:cTn>
                                        <p:tgtEl>
                                          <p:spTgt spid="12"/>
                                        </p:tgtEl>
                                        <p:attrNameLst>
                                          <p:attrName>style.visibility</p:attrName>
                                        </p:attrNameLst>
                                      </p:cBhvr>
                                      <p:to>
                                        <p:strVal val="visible"/>
                                      </p:to>
                                    </p:set>
                                    <p:animEffect transition="in" filter="wipe(left)">
                                      <p:cBhvr>
                                        <p:cTn id="15" dur="500"/>
                                        <p:tgtEl>
                                          <p:spTgt spid="12"/>
                                        </p:tgtEl>
                                      </p:cBhvr>
                                    </p:animEffect>
                                  </p:childTnLst>
                                </p:cTn>
                              </p:par>
                              <p:par>
                                <p:cTn id="16" presetID="22" presetClass="entr" presetSubtype="8" fill="hold" grpId="0" nodeType="withEffect">
                                  <p:stCondLst>
                                    <p:cond delay="0"/>
                                  </p:stCondLst>
                                  <p:childTnLst>
                                    <p:set>
                                      <p:cBhvr>
                                        <p:cTn id="17" dur="1" fill="hold">
                                          <p:stCondLst>
                                            <p:cond delay="0"/>
                                          </p:stCondLst>
                                        </p:cTn>
                                        <p:tgtEl>
                                          <p:spTgt spid="10"/>
                                        </p:tgtEl>
                                        <p:attrNameLst>
                                          <p:attrName>style.visibility</p:attrName>
                                        </p:attrNameLst>
                                      </p:cBhvr>
                                      <p:to>
                                        <p:strVal val="visible"/>
                                      </p:to>
                                    </p:set>
                                    <p:animEffect transition="in" filter="wipe(left)">
                                      <p:cBhvr>
                                        <p:cTn id="18"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0" grpId="0" animBg="1"/>
      <p:bldP spid="11" grpId="0" animBg="1"/>
      <p:bldP spid="12" grpId="0" animBg="1"/>
    </p:bldLst>
  </p:timing>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6978" name="Rectangle 5"/>
          <p:cNvSpPr>
            <a:spLocks noGrp="1" noChangeArrowheads="1"/>
          </p:cNvSpPr>
          <p:nvPr>
            <p:ph type="title"/>
          </p:nvPr>
        </p:nvSpPr>
        <p:spPr>
          <a:xfrm rot="5400000">
            <a:off x="5076031" y="2782094"/>
            <a:ext cx="6985001" cy="1366837"/>
          </a:xfrm>
          <a:solidFill>
            <a:srgbClr val="000000"/>
          </a:solidFill>
        </p:spPr>
        <p:txBody>
          <a:bodyPr anchor="b"/>
          <a:lstStyle/>
          <a:p>
            <a:r>
              <a:rPr lang="en-US" sz="9600" dirty="0">
                <a:latin typeface="Arial" charset="0"/>
                <a:ea typeface="ＭＳ Ｐゴシック" charset="0"/>
              </a:rPr>
              <a:t>Revelation</a:t>
            </a:r>
          </a:p>
        </p:txBody>
      </p:sp>
      <p:graphicFrame>
        <p:nvGraphicFramePr>
          <p:cNvPr id="9" name="Table 8"/>
          <p:cNvGraphicFramePr>
            <a:graphicFrameLocks noGrp="1"/>
          </p:cNvGraphicFramePr>
          <p:nvPr/>
        </p:nvGraphicFramePr>
        <p:xfrm>
          <a:off x="0" y="0"/>
          <a:ext cx="7924800" cy="6946902"/>
        </p:xfrm>
        <a:graphic>
          <a:graphicData uri="http://schemas.openxmlformats.org/drawingml/2006/table">
            <a:tbl>
              <a:tblPr/>
              <a:tblGrid>
                <a:gridCol w="609600">
                  <a:extLst>
                    <a:ext uri="{9D8B030D-6E8A-4147-A177-3AD203B41FA5}">
                      <a16:colId xmlns:a16="http://schemas.microsoft.com/office/drawing/2014/main" val="20000"/>
                    </a:ext>
                  </a:extLst>
                </a:gridCol>
                <a:gridCol w="685800">
                  <a:extLst>
                    <a:ext uri="{9D8B030D-6E8A-4147-A177-3AD203B41FA5}">
                      <a16:colId xmlns:a16="http://schemas.microsoft.com/office/drawing/2014/main" val="20001"/>
                    </a:ext>
                  </a:extLst>
                </a:gridCol>
                <a:gridCol w="609600">
                  <a:extLst>
                    <a:ext uri="{9D8B030D-6E8A-4147-A177-3AD203B41FA5}">
                      <a16:colId xmlns:a16="http://schemas.microsoft.com/office/drawing/2014/main" val="20002"/>
                    </a:ext>
                  </a:extLst>
                </a:gridCol>
                <a:gridCol w="2209800">
                  <a:extLst>
                    <a:ext uri="{9D8B030D-6E8A-4147-A177-3AD203B41FA5}">
                      <a16:colId xmlns:a16="http://schemas.microsoft.com/office/drawing/2014/main" val="20003"/>
                    </a:ext>
                  </a:extLst>
                </a:gridCol>
                <a:gridCol w="868680">
                  <a:extLst>
                    <a:ext uri="{9D8B030D-6E8A-4147-A177-3AD203B41FA5}">
                      <a16:colId xmlns:a16="http://schemas.microsoft.com/office/drawing/2014/main" val="20004"/>
                    </a:ext>
                  </a:extLst>
                </a:gridCol>
                <a:gridCol w="603504">
                  <a:extLst>
                    <a:ext uri="{9D8B030D-6E8A-4147-A177-3AD203B41FA5}">
                      <a16:colId xmlns:a16="http://schemas.microsoft.com/office/drawing/2014/main" val="20005"/>
                    </a:ext>
                  </a:extLst>
                </a:gridCol>
                <a:gridCol w="795528">
                  <a:extLst>
                    <a:ext uri="{9D8B030D-6E8A-4147-A177-3AD203B41FA5}">
                      <a16:colId xmlns:a16="http://schemas.microsoft.com/office/drawing/2014/main" val="20006"/>
                    </a:ext>
                  </a:extLst>
                </a:gridCol>
                <a:gridCol w="732663">
                  <a:extLst>
                    <a:ext uri="{9D8B030D-6E8A-4147-A177-3AD203B41FA5}">
                      <a16:colId xmlns:a16="http://schemas.microsoft.com/office/drawing/2014/main" val="20007"/>
                    </a:ext>
                  </a:extLst>
                </a:gridCol>
                <a:gridCol w="809625">
                  <a:extLst>
                    <a:ext uri="{9D8B030D-6E8A-4147-A177-3AD203B41FA5}">
                      <a16:colId xmlns:a16="http://schemas.microsoft.com/office/drawing/2014/main" val="20008"/>
                    </a:ext>
                  </a:extLst>
                </a:gridCol>
              </a:tblGrid>
              <a:tr h="474632">
                <a:tc gridSpan="9">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2400" b="1" i="0" u="none" strike="noStrike" cap="none" normalizeH="0" baseline="0" dirty="0">
                          <a:ln>
                            <a:noFill/>
                          </a:ln>
                          <a:solidFill>
                            <a:schemeClr val="bg1"/>
                          </a:solidFill>
                          <a:effectLst>
                            <a:outerShdw blurRad="38100" dist="38100" dir="2700000" algn="tl">
                              <a:srgbClr val="000000"/>
                            </a:outerShdw>
                          </a:effectLst>
                          <a:latin typeface="Arial" charset="0"/>
                          <a:ea typeface="ＭＳ Ｐゴシック" charset="0"/>
                          <a:cs typeface="Arial" charset="0"/>
                        </a:rPr>
                        <a:t>Sovereignty of Christ in Future Victory</a:t>
                      </a:r>
                    </a:p>
                  </a:txBody>
                  <a:tcPr marT="45715" marB="45715"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660066"/>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0"/>
                  </a:ext>
                </a:extLst>
              </a:tr>
              <a:tr h="744490">
                <a:tc gridSpan="3">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Arial" charset="0"/>
                        </a:rPr>
                        <a:t>Sovereignty </a:t>
                      </a:r>
                      <a:br>
                        <a:rPr kumimoji="0" lang="en-US" sz="1600" b="1" i="0" u="none" strike="noStrike" cap="none" normalizeH="0" baseline="0">
                          <a:ln>
                            <a:noFill/>
                          </a:ln>
                          <a:solidFill>
                            <a:schemeClr val="tx1"/>
                          </a:solidFill>
                          <a:effectLst/>
                          <a:latin typeface="Arial" charset="0"/>
                          <a:ea typeface="ＭＳ Ｐゴシック" charset="0"/>
                          <a:cs typeface="Arial" charset="0"/>
                        </a:rPr>
                      </a:br>
                      <a:r>
                        <a:rPr kumimoji="0" lang="en-US" sz="1600" b="1" i="0" u="none" strike="noStrike" cap="none" normalizeH="0" baseline="0">
                          <a:ln>
                            <a:noFill/>
                          </a:ln>
                          <a:solidFill>
                            <a:schemeClr val="tx1"/>
                          </a:solidFill>
                          <a:effectLst/>
                          <a:latin typeface="Arial" charset="0"/>
                          <a:ea typeface="ＭＳ Ｐゴシック" charset="0"/>
                          <a:cs typeface="Arial" charset="0"/>
                        </a:rPr>
                        <a:t>in His Person</a:t>
                      </a:r>
                    </a:p>
                  </a:txBody>
                  <a:tcPr marT="45715" marB="45715"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BECDE"/>
                    </a:solidFill>
                  </a:tcPr>
                </a:tc>
                <a:tc hMerge="1">
                  <a:txBody>
                    <a:bodyPr/>
                    <a:lstStyle/>
                    <a:p>
                      <a:endParaRPr lang="en-US"/>
                    </a:p>
                  </a:txBody>
                  <a:tcPr/>
                </a:tc>
                <a:tc hMerge="1">
                  <a:txBody>
                    <a:bodyPr/>
                    <a:lstStyle/>
                    <a:p>
                      <a:endParaRPr lang="en-US"/>
                    </a:p>
                  </a:txBody>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Arial" charset="0"/>
                        </a:rPr>
                        <a:t>Sovereignty </a:t>
                      </a:r>
                      <a:br>
                        <a:rPr kumimoji="0" lang="en-US" sz="1600" b="1" i="0" u="none" strike="noStrike" cap="none" normalizeH="0" baseline="0">
                          <a:ln>
                            <a:noFill/>
                          </a:ln>
                          <a:solidFill>
                            <a:schemeClr val="tx1"/>
                          </a:solidFill>
                          <a:effectLst/>
                          <a:latin typeface="Arial" charset="0"/>
                          <a:ea typeface="ＭＳ Ｐゴシック" charset="0"/>
                          <a:cs typeface="Arial" charset="0"/>
                        </a:rPr>
                      </a:br>
                      <a:r>
                        <a:rPr kumimoji="0" lang="en-US" sz="1600" b="1" i="0" u="none" strike="noStrike" cap="none" normalizeH="0" baseline="0">
                          <a:ln>
                            <a:noFill/>
                          </a:ln>
                          <a:solidFill>
                            <a:schemeClr val="tx1"/>
                          </a:solidFill>
                          <a:effectLst/>
                          <a:latin typeface="Arial" charset="0"/>
                          <a:ea typeface="ＭＳ Ｐゴシック" charset="0"/>
                          <a:cs typeface="Arial" charset="0"/>
                        </a:rPr>
                        <a:t>over Churches</a:t>
                      </a:r>
                    </a:p>
                  </a:txBody>
                  <a:tcPr marT="45715" marB="45715"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BECDE"/>
                    </a:solidFill>
                  </a:tcPr>
                </a:tc>
                <a:tc gridSpan="5">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Arial" charset="0"/>
                        </a:rPr>
                        <a:t>Sovereignty </a:t>
                      </a:r>
                      <a:br>
                        <a:rPr kumimoji="0" lang="en-US" sz="1600" b="1" i="0" u="none" strike="noStrike" cap="none" normalizeH="0" baseline="0">
                          <a:ln>
                            <a:noFill/>
                          </a:ln>
                          <a:solidFill>
                            <a:schemeClr val="tx1"/>
                          </a:solidFill>
                          <a:effectLst/>
                          <a:latin typeface="Arial" charset="0"/>
                          <a:ea typeface="ＭＳ Ｐゴシック" charset="0"/>
                          <a:cs typeface="Arial" charset="0"/>
                        </a:rPr>
                      </a:br>
                      <a:r>
                        <a:rPr kumimoji="0" lang="en-US" sz="1600" b="1" i="0" u="none" strike="noStrike" cap="none" normalizeH="0" baseline="0">
                          <a:ln>
                            <a:noFill/>
                          </a:ln>
                          <a:solidFill>
                            <a:schemeClr val="tx1"/>
                          </a:solidFill>
                          <a:effectLst/>
                          <a:latin typeface="Arial" charset="0"/>
                          <a:ea typeface="ＭＳ Ｐゴシック" charset="0"/>
                          <a:cs typeface="Arial" charset="0"/>
                        </a:rPr>
                        <a:t>in End-Time Events</a:t>
                      </a:r>
                    </a:p>
                  </a:txBody>
                  <a:tcPr marT="45715" marB="45715"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BECDE"/>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1"/>
                  </a:ext>
                </a:extLst>
              </a:tr>
              <a:tr h="474632">
                <a:tc gridSpan="3">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Arial" charset="0"/>
                        </a:rPr>
                        <a:t>Chapter 1</a:t>
                      </a:r>
                    </a:p>
                  </a:txBody>
                  <a:tcPr marT="45715" marB="45715"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hMerge="1">
                  <a:txBody>
                    <a:bodyPr/>
                    <a:lstStyle/>
                    <a:p>
                      <a:endParaRPr lang="en-US"/>
                    </a:p>
                  </a:txBody>
                  <a:tcPr/>
                </a:tc>
                <a:tc hMerge="1">
                  <a:txBody>
                    <a:bodyPr/>
                    <a:lstStyle/>
                    <a:p>
                      <a:endParaRPr lang="en-US"/>
                    </a:p>
                  </a:txBody>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Arial" charset="0"/>
                        </a:rPr>
                        <a:t>Chapters 2–3</a:t>
                      </a:r>
                    </a:p>
                  </a:txBody>
                  <a:tcPr marT="45715" marB="45715"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gridSpan="5">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Arial" charset="0"/>
                        </a:rPr>
                        <a:t>Chapters 4–22</a:t>
                      </a:r>
                    </a:p>
                  </a:txBody>
                  <a:tcPr marT="45715" marB="45715"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2"/>
                  </a:ext>
                </a:extLst>
              </a:tr>
              <a:tr h="822950">
                <a:tc gridSpan="3">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ja-JP" sz="1600" b="1" i="0" u="none" strike="noStrike" cap="none" normalizeH="0" baseline="0" dirty="0">
                          <a:ln>
                            <a:noFill/>
                          </a:ln>
                          <a:solidFill>
                            <a:schemeClr val="tx1"/>
                          </a:solidFill>
                          <a:effectLst/>
                          <a:latin typeface="Arial" charset="0"/>
                          <a:ea typeface="ＭＳ Ｐゴシック" charset="0"/>
                          <a:cs typeface="Times New Roman" charset="0"/>
                        </a:rPr>
                        <a:t>"What you have seen" (1:19a)</a:t>
                      </a:r>
                      <a:endParaRPr kumimoji="0" lang="en-US" sz="1600" b="0" i="0" u="none" strike="noStrike" cap="none" normalizeH="0" baseline="0" dirty="0">
                        <a:ln>
                          <a:noFill/>
                        </a:ln>
                        <a:solidFill>
                          <a:schemeClr val="tx1"/>
                        </a:solidFill>
                        <a:effectLst/>
                        <a:latin typeface="Arial" charset="0"/>
                        <a:ea typeface="ＭＳ Ｐゴシック" charset="0"/>
                        <a:cs typeface="Times New Roman" charset="0"/>
                      </a:endParaRPr>
                    </a:p>
                  </a:txBody>
                  <a:tcPr marT="45715" marB="45715"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BECDE"/>
                    </a:solidFill>
                  </a:tcPr>
                </a:tc>
                <a:tc hMerge="1">
                  <a:txBody>
                    <a:bodyPr/>
                    <a:lstStyle/>
                    <a:p>
                      <a:endParaRPr lang="en-US"/>
                    </a:p>
                  </a:txBody>
                  <a:tcPr/>
                </a:tc>
                <a:tc hMerge="1">
                  <a:txBody>
                    <a:bodyPr/>
                    <a:lstStyle/>
                    <a:p>
                      <a:endParaRPr lang="en-US"/>
                    </a:p>
                  </a:txBody>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ja-JP" sz="1600" b="1" i="0" u="none" strike="noStrike" cap="none" normalizeH="0" baseline="0" dirty="0">
                          <a:ln>
                            <a:noFill/>
                          </a:ln>
                          <a:solidFill>
                            <a:schemeClr val="tx1"/>
                          </a:solidFill>
                          <a:effectLst/>
                          <a:latin typeface="Arial" charset="0"/>
                          <a:ea typeface="ＭＳ Ｐゴシック" charset="0"/>
                          <a:cs typeface="Times New Roman" charset="0"/>
                        </a:rPr>
                        <a:t>"What is now"</a:t>
                      </a:r>
                      <a:endParaRPr kumimoji="0" lang="en-US" altLang="ja-JP" sz="1600" b="0" i="0" u="none" strike="noStrike" cap="none" normalizeH="0" baseline="0" dirty="0">
                        <a:ln>
                          <a:noFill/>
                        </a:ln>
                        <a:solidFill>
                          <a:schemeClr val="tx1"/>
                        </a:solidFill>
                        <a:effectLst/>
                        <a:latin typeface="Arial" charset="0"/>
                        <a:ea typeface="ＭＳ Ｐゴシック" charset="0"/>
                        <a:cs typeface="Times New Roman"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dirty="0">
                          <a:ln>
                            <a:noFill/>
                          </a:ln>
                          <a:solidFill>
                            <a:schemeClr val="tx1"/>
                          </a:solidFill>
                          <a:effectLst/>
                          <a:latin typeface="Arial" charset="0"/>
                          <a:ea typeface="ＭＳ Ｐゴシック" charset="0"/>
                          <a:cs typeface="Times New Roman" charset="0"/>
                        </a:rPr>
                        <a:t>(1:19b)</a:t>
                      </a:r>
                      <a:endParaRPr kumimoji="0" lang="en-US" sz="1600" b="0" i="0" u="none" strike="noStrike" cap="none" normalizeH="0" baseline="0" dirty="0">
                        <a:ln>
                          <a:noFill/>
                        </a:ln>
                        <a:solidFill>
                          <a:schemeClr val="tx1"/>
                        </a:solidFill>
                        <a:effectLst/>
                        <a:latin typeface="Arial" charset="0"/>
                        <a:ea typeface="ＭＳ Ｐゴシック" charset="0"/>
                        <a:cs typeface="Times New Roman" charset="0"/>
                      </a:endParaRPr>
                    </a:p>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1600" b="1" i="0" u="none" strike="noStrike" cap="none" normalizeH="0" baseline="0" dirty="0">
                        <a:ln>
                          <a:noFill/>
                        </a:ln>
                        <a:solidFill>
                          <a:schemeClr val="tx1"/>
                        </a:solidFill>
                        <a:effectLst/>
                        <a:latin typeface="Arial" charset="0"/>
                        <a:ea typeface="ＭＳ Ｐゴシック" charset="0"/>
                        <a:cs typeface="Arial" charset="0"/>
                      </a:endParaRPr>
                    </a:p>
                  </a:txBody>
                  <a:tcPr marT="45715" marB="45715"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BECDE"/>
                    </a:solidFill>
                  </a:tcPr>
                </a:tc>
                <a:tc gridSpan="5">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ja-JP" sz="1600" b="1" i="0" u="none" strike="noStrike" cap="none" normalizeH="0" baseline="0" dirty="0">
                          <a:ln>
                            <a:noFill/>
                          </a:ln>
                          <a:solidFill>
                            <a:schemeClr val="tx1"/>
                          </a:solidFill>
                          <a:effectLst/>
                          <a:latin typeface="Arial" charset="0"/>
                          <a:ea typeface="ＭＳ Ｐゴシック" charset="0"/>
                          <a:cs typeface="Times New Roman" charset="0"/>
                        </a:rPr>
                        <a:t>"What will take place later"</a:t>
                      </a:r>
                      <a:endParaRPr kumimoji="0" lang="en-US" altLang="ja-JP" sz="1600" b="0" i="0" u="none" strike="noStrike" cap="none" normalizeH="0" baseline="0" dirty="0">
                        <a:ln>
                          <a:noFill/>
                        </a:ln>
                        <a:solidFill>
                          <a:schemeClr val="tx1"/>
                        </a:solidFill>
                        <a:effectLst/>
                        <a:latin typeface="Arial" charset="0"/>
                        <a:ea typeface="ＭＳ Ｐゴシック" charset="0"/>
                        <a:cs typeface="Times New Roman"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dirty="0">
                          <a:ln>
                            <a:noFill/>
                          </a:ln>
                          <a:solidFill>
                            <a:schemeClr val="tx1"/>
                          </a:solidFill>
                          <a:effectLst/>
                          <a:latin typeface="Arial" charset="0"/>
                          <a:ea typeface="ＭＳ Ｐゴシック" charset="0"/>
                          <a:cs typeface="Times New Roman" charset="0"/>
                        </a:rPr>
                        <a:t>(1:19c)</a:t>
                      </a:r>
                      <a:endParaRPr kumimoji="0" lang="en-US" sz="1600" b="0" i="0" u="none" strike="noStrike" cap="none" normalizeH="0" baseline="0" dirty="0">
                        <a:ln>
                          <a:noFill/>
                        </a:ln>
                        <a:solidFill>
                          <a:schemeClr val="tx1"/>
                        </a:solidFill>
                        <a:effectLst/>
                        <a:latin typeface="Arial" charset="0"/>
                        <a:ea typeface="ＭＳ Ｐゴシック" charset="0"/>
                        <a:cs typeface="Times New Roman" charset="0"/>
                      </a:endParaRPr>
                    </a:p>
                  </a:txBody>
                  <a:tcPr marT="45715" marB="45715"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BECDE"/>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3"/>
                  </a:ext>
                </a:extLst>
              </a:tr>
              <a:tr h="474632">
                <a:tc gridSpan="3">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Arial" charset="0"/>
                        </a:rPr>
                        <a:t>Past</a:t>
                      </a:r>
                    </a:p>
                  </a:txBody>
                  <a:tcPr marT="45715" marB="45715"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hMerge="1">
                  <a:txBody>
                    <a:bodyPr/>
                    <a:lstStyle/>
                    <a:p>
                      <a:endParaRPr lang="en-US"/>
                    </a:p>
                  </a:txBody>
                  <a:tcPr/>
                </a:tc>
                <a:tc hMerge="1">
                  <a:txBody>
                    <a:bodyPr/>
                    <a:lstStyle/>
                    <a:p>
                      <a:endParaRPr lang="en-US"/>
                    </a:p>
                  </a:txBody>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Arial" charset="0"/>
                        </a:rPr>
                        <a:t>Present</a:t>
                      </a:r>
                    </a:p>
                  </a:txBody>
                  <a:tcPr marT="45715" marB="45715"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gridSpan="5">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Arial" charset="0"/>
                        </a:rPr>
                        <a:t>Future</a:t>
                      </a:r>
                    </a:p>
                  </a:txBody>
                  <a:tcPr marT="45715" marB="45715"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4"/>
                  </a:ext>
                </a:extLst>
              </a:tr>
              <a:tr h="822950">
                <a:tc gridSpan="3">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Arial" charset="0"/>
                        </a:rPr>
                        <a:t>Christ </a:t>
                      </a:r>
                      <a:br>
                        <a:rPr kumimoji="0" lang="en-US" sz="1600" b="1" i="0" u="none" strike="noStrike" cap="none" normalizeH="0" baseline="0">
                          <a:ln>
                            <a:noFill/>
                          </a:ln>
                          <a:solidFill>
                            <a:schemeClr val="tx1"/>
                          </a:solidFill>
                          <a:effectLst/>
                          <a:latin typeface="Arial" charset="0"/>
                          <a:ea typeface="ＭＳ Ｐゴシック" charset="0"/>
                          <a:cs typeface="Arial" charset="0"/>
                        </a:rPr>
                      </a:br>
                      <a:r>
                        <a:rPr kumimoji="0" lang="en-US" sz="1600" b="1" i="0" u="none" strike="noStrike" cap="none" normalizeH="0" baseline="0">
                          <a:ln>
                            <a:noFill/>
                          </a:ln>
                          <a:solidFill>
                            <a:schemeClr val="tx1"/>
                          </a:solidFill>
                          <a:effectLst/>
                          <a:latin typeface="Arial" charset="0"/>
                          <a:ea typeface="ＭＳ Ｐゴシック" charset="0"/>
                          <a:cs typeface="Arial" charset="0"/>
                        </a:rPr>
                        <a:t>Unveiled</a:t>
                      </a:r>
                    </a:p>
                  </a:txBody>
                  <a:tcPr marT="45715" marB="45715"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BECDE"/>
                    </a:solidFill>
                  </a:tcPr>
                </a:tc>
                <a:tc hMerge="1">
                  <a:txBody>
                    <a:bodyPr/>
                    <a:lstStyle/>
                    <a:p>
                      <a:endParaRPr lang="en-US"/>
                    </a:p>
                  </a:txBody>
                  <a:tcPr/>
                </a:tc>
                <a:tc hMerge="1">
                  <a:txBody>
                    <a:bodyPr/>
                    <a:lstStyle/>
                    <a:p>
                      <a:endParaRPr lang="en-US"/>
                    </a:p>
                  </a:txBody>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Arial" charset="0"/>
                        </a:rPr>
                        <a:t>Churches </a:t>
                      </a:r>
                      <a:br>
                        <a:rPr kumimoji="0" lang="en-US" sz="1600" b="1" i="0" u="none" strike="noStrike" cap="none" normalizeH="0" baseline="0">
                          <a:ln>
                            <a:noFill/>
                          </a:ln>
                          <a:solidFill>
                            <a:schemeClr val="tx1"/>
                          </a:solidFill>
                          <a:effectLst/>
                          <a:latin typeface="Arial" charset="0"/>
                          <a:ea typeface="ＭＳ Ｐゴシック" charset="0"/>
                          <a:cs typeface="Arial" charset="0"/>
                        </a:rPr>
                      </a:br>
                      <a:r>
                        <a:rPr kumimoji="0" lang="en-US" sz="1600" b="1" i="0" u="none" strike="noStrike" cap="none" normalizeH="0" baseline="0">
                          <a:ln>
                            <a:noFill/>
                          </a:ln>
                          <a:solidFill>
                            <a:schemeClr val="tx1"/>
                          </a:solidFill>
                          <a:effectLst/>
                          <a:latin typeface="Arial" charset="0"/>
                          <a:ea typeface="ＭＳ Ｐゴシック" charset="0"/>
                          <a:cs typeface="Arial" charset="0"/>
                        </a:rPr>
                        <a:t>Unveiled</a:t>
                      </a:r>
                    </a:p>
                  </a:txBody>
                  <a:tcPr marT="45715" marB="45715"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BECDE"/>
                    </a:solidFill>
                  </a:tcPr>
                </a:tc>
                <a:tc gridSpan="5">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Arial" charset="0"/>
                        </a:rPr>
                        <a:t>Consummation </a:t>
                      </a:r>
                      <a:br>
                        <a:rPr kumimoji="0" lang="en-US" sz="1600" b="1" i="0" u="none" strike="noStrike" cap="none" normalizeH="0" baseline="0">
                          <a:ln>
                            <a:noFill/>
                          </a:ln>
                          <a:solidFill>
                            <a:schemeClr val="tx1"/>
                          </a:solidFill>
                          <a:effectLst/>
                          <a:latin typeface="Arial" charset="0"/>
                          <a:ea typeface="ＭＳ Ｐゴシック" charset="0"/>
                          <a:cs typeface="Arial" charset="0"/>
                        </a:rPr>
                      </a:br>
                      <a:r>
                        <a:rPr kumimoji="0" lang="en-US" sz="1600" b="1" i="0" u="none" strike="noStrike" cap="none" normalizeH="0" baseline="0">
                          <a:ln>
                            <a:noFill/>
                          </a:ln>
                          <a:solidFill>
                            <a:schemeClr val="tx1"/>
                          </a:solidFill>
                          <a:effectLst/>
                          <a:latin typeface="Arial" charset="0"/>
                          <a:ea typeface="ＭＳ Ｐゴシック" charset="0"/>
                          <a:cs typeface="Arial" charset="0"/>
                        </a:rPr>
                        <a:t>Unveiled</a:t>
                      </a:r>
                    </a:p>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1600" b="1" i="0" u="none" strike="noStrike" cap="none" normalizeH="0" baseline="0">
                        <a:ln>
                          <a:noFill/>
                        </a:ln>
                        <a:solidFill>
                          <a:schemeClr val="tx1"/>
                        </a:solidFill>
                        <a:effectLst/>
                        <a:latin typeface="Arial" charset="0"/>
                        <a:ea typeface="ＭＳ Ｐゴシック" charset="0"/>
                        <a:cs typeface="Arial" charset="0"/>
                      </a:endParaRPr>
                    </a:p>
                  </a:txBody>
                  <a:tcPr marT="45715" marB="45715"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BECDE"/>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5"/>
                  </a:ext>
                </a:extLst>
              </a:tr>
              <a:tr h="822950">
                <a:tc gridSpan="3">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Arial" charset="0"/>
                        </a:rPr>
                        <a:t>God on Earth</a:t>
                      </a:r>
                    </a:p>
                  </a:txBody>
                  <a:tcPr marT="45715" marB="45715"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hMerge="1">
                  <a:txBody>
                    <a:bodyPr/>
                    <a:lstStyle/>
                    <a:p>
                      <a:endParaRPr lang="en-US"/>
                    </a:p>
                  </a:txBody>
                  <a:tcPr/>
                </a:tc>
                <a:tc hMerge="1">
                  <a:txBody>
                    <a:bodyPr/>
                    <a:lstStyle/>
                    <a:p>
                      <a:endParaRPr lang="en-US"/>
                    </a:p>
                  </a:txBody>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dirty="0">
                          <a:ln>
                            <a:noFill/>
                          </a:ln>
                          <a:solidFill>
                            <a:schemeClr val="tx1"/>
                          </a:solidFill>
                          <a:effectLst/>
                          <a:latin typeface="Arial" charset="0"/>
                          <a:ea typeface="ＭＳ Ｐゴシック" charset="0"/>
                          <a:cs typeface="Arial" charset="0"/>
                        </a:rPr>
                        <a:t>God</a:t>
                      </a:r>
                      <a:r>
                        <a:rPr kumimoji="0" lang="fr-FR" altLang="ja-JP" sz="1600" b="1" i="0" u="none" strike="noStrike" cap="none" normalizeH="0" baseline="0" dirty="0">
                          <a:ln>
                            <a:noFill/>
                          </a:ln>
                          <a:solidFill>
                            <a:schemeClr val="tx1"/>
                          </a:solidFill>
                          <a:effectLst/>
                          <a:latin typeface="Arial" charset="0"/>
                          <a:ea typeface="ＭＳ Ｐゴシック" charset="0"/>
                          <a:cs typeface="Arial" charset="0"/>
                        </a:rPr>
                        <a:t>'</a:t>
                      </a:r>
                      <a:r>
                        <a:rPr kumimoji="0" lang="en-US" altLang="ja-JP" sz="1600" b="1" i="0" u="none" strike="noStrike" cap="none" normalizeH="0" baseline="0" dirty="0">
                          <a:ln>
                            <a:noFill/>
                          </a:ln>
                          <a:solidFill>
                            <a:schemeClr val="tx1"/>
                          </a:solidFill>
                          <a:effectLst/>
                          <a:latin typeface="Arial" charset="0"/>
                          <a:ea typeface="ＭＳ Ｐゴシック" charset="0"/>
                          <a:cs typeface="Arial" charset="0"/>
                        </a:rPr>
                        <a:t>s Ambassadors on Earth</a:t>
                      </a:r>
                      <a:endParaRPr kumimoji="0" lang="en-US" sz="1600" b="1" i="0" u="none" strike="noStrike" cap="none" normalizeH="0" baseline="0" dirty="0">
                        <a:ln>
                          <a:noFill/>
                        </a:ln>
                        <a:solidFill>
                          <a:schemeClr val="tx1"/>
                        </a:solidFill>
                        <a:effectLst/>
                        <a:latin typeface="Arial" charset="0"/>
                        <a:ea typeface="ＭＳ Ｐゴシック" charset="0"/>
                        <a:cs typeface="Arial" charset="0"/>
                      </a:endParaRPr>
                    </a:p>
                  </a:txBody>
                  <a:tcPr marT="45715" marB="45715"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gridSpan="5">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Arial" charset="0"/>
                        </a:rPr>
                        <a:t>Hell on Earth to </a:t>
                      </a:r>
                      <a:br>
                        <a:rPr kumimoji="0" lang="en-US" sz="1600" b="1" i="0" u="none" strike="noStrike" cap="none" normalizeH="0" baseline="0">
                          <a:ln>
                            <a:noFill/>
                          </a:ln>
                          <a:solidFill>
                            <a:schemeClr val="tx1"/>
                          </a:solidFill>
                          <a:effectLst/>
                          <a:latin typeface="Arial" charset="0"/>
                          <a:ea typeface="ＭＳ Ｐゴシック" charset="0"/>
                          <a:cs typeface="Arial" charset="0"/>
                        </a:rPr>
                      </a:br>
                      <a:r>
                        <a:rPr kumimoji="0" lang="en-US" sz="1600" b="1" i="0" u="none" strike="noStrike" cap="none" normalizeH="0" baseline="0">
                          <a:ln>
                            <a:noFill/>
                          </a:ln>
                          <a:solidFill>
                            <a:schemeClr val="tx1"/>
                          </a:solidFill>
                          <a:effectLst/>
                          <a:latin typeface="Arial" charset="0"/>
                          <a:ea typeface="ＭＳ Ｐゴシック" charset="0"/>
                          <a:cs typeface="Arial" charset="0"/>
                        </a:rPr>
                        <a:t>Heaven on Earth</a:t>
                      </a:r>
                    </a:p>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1600" b="1" i="0" u="none" strike="noStrike" cap="none" normalizeH="0" baseline="0">
                        <a:ln>
                          <a:noFill/>
                        </a:ln>
                        <a:solidFill>
                          <a:schemeClr val="tx1"/>
                        </a:solidFill>
                        <a:effectLst/>
                        <a:latin typeface="Arial" charset="0"/>
                        <a:ea typeface="ＭＳ Ｐゴシック" charset="0"/>
                        <a:cs typeface="Arial" charset="0"/>
                      </a:endParaRPr>
                    </a:p>
                  </a:txBody>
                  <a:tcPr marT="45715" marB="45715"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6"/>
                  </a:ext>
                </a:extLst>
              </a:tr>
              <a:tr h="574639">
                <a:tc gridSpan="3">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Times New Roman" charset="0"/>
                        </a:rPr>
                        <a:t>The Judge </a:t>
                      </a:r>
                      <a:endParaRPr kumimoji="0" lang="en-US" sz="1800" b="1" i="0" u="none" strike="noStrike" cap="none" normalizeH="0" baseline="0">
                        <a:ln>
                          <a:noFill/>
                        </a:ln>
                        <a:solidFill>
                          <a:schemeClr val="tx1"/>
                        </a:solidFill>
                        <a:effectLst/>
                        <a:latin typeface="Arial" charset="0"/>
                        <a:ea typeface="ＭＳ Ｐゴシック" charset="0"/>
                        <a:cs typeface="Times New Roman" charset="0"/>
                      </a:endParaRPr>
                    </a:p>
                  </a:txBody>
                  <a:tcPr marT="45715" marB="45715"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BECDE"/>
                    </a:solidFill>
                  </a:tcPr>
                </a:tc>
                <a:tc hMerge="1">
                  <a:txBody>
                    <a:bodyPr/>
                    <a:lstStyle/>
                    <a:p>
                      <a:endParaRPr lang="en-US"/>
                    </a:p>
                  </a:txBody>
                  <a:tcPr/>
                </a:tc>
                <a:tc hMerge="1">
                  <a:txBody>
                    <a:bodyPr/>
                    <a:lstStyle/>
                    <a:p>
                      <a:endParaRPr lang="en-US"/>
                    </a:p>
                  </a:txBody>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Arial" charset="0"/>
                        </a:rPr>
                        <a:t>The </a:t>
                      </a:r>
                      <a:r>
                        <a:rPr kumimoji="0" lang="en-US" sz="1600" b="1" i="0" u="none" strike="noStrike" cap="none" normalizeH="0" baseline="0">
                          <a:ln>
                            <a:noFill/>
                          </a:ln>
                          <a:solidFill>
                            <a:schemeClr val="tx1"/>
                          </a:solidFill>
                          <a:effectLst/>
                          <a:latin typeface="Arial" charset="0"/>
                          <a:ea typeface="ＭＳ Ｐゴシック" charset="0"/>
                          <a:cs typeface="Times New Roman" charset="0"/>
                        </a:rPr>
                        <a:t>Assignments</a:t>
                      </a:r>
                      <a:endParaRPr kumimoji="0" lang="en-US" sz="1600" b="1" i="0" u="none" strike="noStrike" cap="none" normalizeH="0" baseline="0">
                        <a:ln>
                          <a:noFill/>
                        </a:ln>
                        <a:solidFill>
                          <a:schemeClr val="tx1"/>
                        </a:solidFill>
                        <a:effectLst/>
                        <a:latin typeface="Arial" charset="0"/>
                        <a:ea typeface="ＭＳ Ｐゴシック" charset="0"/>
                        <a:cs typeface="Arial" charset="0"/>
                      </a:endParaRPr>
                    </a:p>
                  </a:txBody>
                  <a:tcPr marT="45715" marB="45715"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BECDE"/>
                    </a:solidFill>
                  </a:tcPr>
                </a:tc>
                <a:tc gridSpan="5">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Times New Roman" charset="0"/>
                        </a:rPr>
                        <a:t>The Judgments &amp; Rewards</a:t>
                      </a:r>
                      <a:endParaRPr kumimoji="0" lang="en-US" sz="1600" b="1" i="0" u="none" strike="noStrike" cap="none" normalizeH="0" baseline="0">
                        <a:ln>
                          <a:noFill/>
                        </a:ln>
                        <a:solidFill>
                          <a:schemeClr val="tx1"/>
                        </a:solidFill>
                        <a:effectLst/>
                        <a:latin typeface="Arial" charset="0"/>
                        <a:ea typeface="ＭＳ Ｐゴシック" charset="0"/>
                        <a:cs typeface="Arial" charset="0"/>
                      </a:endParaRPr>
                    </a:p>
                  </a:txBody>
                  <a:tcPr marT="45715" marB="45715"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BECDE"/>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7"/>
                  </a:ext>
                </a:extLst>
              </a:tr>
              <a:tr h="1371512">
                <a:tc>
                  <a:txBody>
                    <a:body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900" b="1" i="0" u="none" strike="noStrike" cap="none" normalizeH="0" baseline="0">
                        <a:ln>
                          <a:noFill/>
                        </a:ln>
                        <a:solidFill>
                          <a:schemeClr val="tx1"/>
                        </a:solidFill>
                        <a:effectLst/>
                        <a:latin typeface="Arial" charset="0"/>
                        <a:ea typeface="ＭＳ Ｐゴシック" charset="0"/>
                        <a:cs typeface="Times New Roman"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en-US" sz="900" b="1" i="0" u="none" strike="noStrike" cap="none" normalizeH="0" baseline="0">
                          <a:ln>
                            <a:noFill/>
                          </a:ln>
                          <a:solidFill>
                            <a:schemeClr val="tx1"/>
                          </a:solidFill>
                          <a:effectLst/>
                          <a:latin typeface="Arial" charset="0"/>
                          <a:ea typeface="ＭＳ Ｐゴシック" charset="0"/>
                          <a:cs typeface="Times New Roman" charset="0"/>
                        </a:rPr>
                        <a:t>Subject</a:t>
                      </a:r>
                      <a:endParaRPr kumimoji="0" lang="en-US" sz="1200" b="1" i="0" u="none" strike="noStrike" cap="none" normalizeH="0" baseline="0">
                        <a:ln>
                          <a:noFill/>
                        </a:ln>
                        <a:solidFill>
                          <a:schemeClr val="tx1"/>
                        </a:solidFill>
                        <a:effectLst/>
                        <a:latin typeface="Arial" charset="0"/>
                        <a:ea typeface="ＭＳ Ｐゴシック" charset="0"/>
                        <a:cs typeface="Times New Roman"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en-US" sz="900" b="1" i="0" u="none" strike="noStrike" cap="none" normalizeH="0" baseline="0">
                          <a:ln>
                            <a:noFill/>
                          </a:ln>
                          <a:solidFill>
                            <a:schemeClr val="tx1"/>
                          </a:solidFill>
                          <a:effectLst/>
                          <a:latin typeface="Arial" charset="0"/>
                          <a:ea typeface="ＭＳ Ｐゴシック" charset="0"/>
                          <a:cs typeface="Times New Roman" charset="0"/>
                        </a:rPr>
                        <a:t>1:1-3</a:t>
                      </a:r>
                      <a:endParaRPr kumimoji="0" lang="en-US" sz="1200" b="1" i="0" u="none" strike="noStrike" cap="none" normalizeH="0" baseline="0">
                        <a:ln>
                          <a:noFill/>
                        </a:ln>
                        <a:solidFill>
                          <a:schemeClr val="tx1"/>
                        </a:solidFill>
                        <a:effectLst/>
                        <a:latin typeface="Arial" charset="0"/>
                        <a:ea typeface="ＭＳ Ｐゴシック" charset="0"/>
                        <a:cs typeface="Times New Roman" charset="0"/>
                      </a:endParaRPr>
                    </a:p>
                  </a:txBody>
                  <a:tcPr marL="50800" marR="50800"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900" b="1" i="0" u="none" strike="noStrike" cap="none" normalizeH="0" baseline="0">
                        <a:ln>
                          <a:noFill/>
                        </a:ln>
                        <a:solidFill>
                          <a:schemeClr val="tx1"/>
                        </a:solidFill>
                        <a:effectLst/>
                        <a:latin typeface="Arial" charset="0"/>
                        <a:ea typeface="ＭＳ Ｐゴシック" charset="0"/>
                        <a:cs typeface="Times New Roman"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en-US" sz="900" b="1" i="0" u="none" strike="noStrike" cap="none" normalizeH="0" baseline="0">
                          <a:ln>
                            <a:noFill/>
                          </a:ln>
                          <a:solidFill>
                            <a:schemeClr val="tx1"/>
                          </a:solidFill>
                          <a:effectLst/>
                          <a:latin typeface="Arial" charset="0"/>
                          <a:ea typeface="ＭＳ Ｐゴシック" charset="0"/>
                          <a:cs typeface="Times New Roman" charset="0"/>
                        </a:rPr>
                        <a:t>Worship of Trinity</a:t>
                      </a:r>
                      <a:endParaRPr kumimoji="0" lang="en-US" sz="1200" b="1" i="0" u="none" strike="noStrike" cap="none" normalizeH="0" baseline="0">
                        <a:ln>
                          <a:noFill/>
                        </a:ln>
                        <a:solidFill>
                          <a:schemeClr val="tx1"/>
                        </a:solidFill>
                        <a:effectLst/>
                        <a:latin typeface="Arial" charset="0"/>
                        <a:ea typeface="ＭＳ Ｐゴシック" charset="0"/>
                        <a:cs typeface="Times New Roman"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en-US" sz="900" b="1" i="0" u="none" strike="noStrike" cap="none" normalizeH="0" baseline="0">
                          <a:ln>
                            <a:noFill/>
                          </a:ln>
                          <a:solidFill>
                            <a:schemeClr val="tx1"/>
                          </a:solidFill>
                          <a:effectLst/>
                          <a:latin typeface="Arial" charset="0"/>
                          <a:ea typeface="ＭＳ Ｐゴシック" charset="0"/>
                          <a:cs typeface="Times New Roman" charset="0"/>
                        </a:rPr>
                        <a:t>1:4-8</a:t>
                      </a:r>
                      <a:endParaRPr kumimoji="0" lang="en-US" sz="1200" b="1" i="0" u="none" strike="noStrike" cap="none" normalizeH="0" baseline="0">
                        <a:ln>
                          <a:noFill/>
                        </a:ln>
                        <a:solidFill>
                          <a:schemeClr val="tx1"/>
                        </a:solidFill>
                        <a:effectLst/>
                        <a:latin typeface="Arial" charset="0"/>
                        <a:ea typeface="ＭＳ Ｐゴシック" charset="0"/>
                        <a:cs typeface="Times New Roman" charset="0"/>
                      </a:endParaRPr>
                    </a:p>
                  </a:txBody>
                  <a:tcPr marL="50800" marR="50800"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900" b="1" i="0" u="none" strike="noStrike" cap="none" normalizeH="0" baseline="0">
                        <a:ln>
                          <a:noFill/>
                        </a:ln>
                        <a:solidFill>
                          <a:schemeClr val="tx1"/>
                        </a:solidFill>
                        <a:effectLst/>
                        <a:latin typeface="Arial" charset="0"/>
                        <a:ea typeface="ＭＳ Ｐゴシック" charset="0"/>
                        <a:cs typeface="Times New Roman"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en-US" sz="900" b="1" i="0" u="none" strike="noStrike" cap="none" normalizeH="0" baseline="0">
                          <a:ln>
                            <a:noFill/>
                          </a:ln>
                          <a:solidFill>
                            <a:schemeClr val="tx1"/>
                          </a:solidFill>
                          <a:effectLst/>
                          <a:latin typeface="Arial" charset="0"/>
                          <a:ea typeface="ＭＳ Ｐゴシック" charset="0"/>
                          <a:cs typeface="Times New Roman" charset="0"/>
                        </a:rPr>
                        <a:t>Glorified Christ</a:t>
                      </a:r>
                      <a:endParaRPr kumimoji="0" lang="en-US" sz="1200" b="1" i="0" u="none" strike="noStrike" cap="none" normalizeH="0" baseline="0">
                        <a:ln>
                          <a:noFill/>
                        </a:ln>
                        <a:solidFill>
                          <a:schemeClr val="tx1"/>
                        </a:solidFill>
                        <a:effectLst/>
                        <a:latin typeface="Arial" charset="0"/>
                        <a:ea typeface="ＭＳ Ｐゴシック" charset="0"/>
                        <a:cs typeface="Times New Roman"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en-US" sz="900" b="1" i="0" u="none" strike="noStrike" cap="none" normalizeH="0" baseline="0">
                          <a:ln>
                            <a:noFill/>
                          </a:ln>
                          <a:solidFill>
                            <a:schemeClr val="tx1"/>
                          </a:solidFill>
                          <a:effectLst/>
                          <a:latin typeface="Arial" charset="0"/>
                          <a:ea typeface="ＭＳ Ｐゴシック" charset="0"/>
                          <a:cs typeface="Times New Roman" charset="0"/>
                        </a:rPr>
                        <a:t>1:9-20</a:t>
                      </a:r>
                      <a:endParaRPr kumimoji="0" lang="en-US" sz="1200" b="1" i="0" u="none" strike="noStrike" cap="none" normalizeH="0" baseline="0">
                        <a:ln>
                          <a:noFill/>
                        </a:ln>
                        <a:solidFill>
                          <a:schemeClr val="tx1"/>
                        </a:solidFill>
                        <a:effectLst/>
                        <a:latin typeface="Arial" charset="0"/>
                        <a:ea typeface="ＭＳ Ｐゴシック" charset="0"/>
                        <a:cs typeface="Times New Roman" charset="0"/>
                      </a:endParaRPr>
                    </a:p>
                  </a:txBody>
                  <a:tcPr marL="50800" marR="50800"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900" b="1" i="0" u="none" strike="noStrike" cap="none" normalizeH="0" baseline="0">
                        <a:ln>
                          <a:noFill/>
                        </a:ln>
                        <a:solidFill>
                          <a:schemeClr val="tx1"/>
                        </a:solidFill>
                        <a:effectLst/>
                        <a:latin typeface="Arial" charset="0"/>
                        <a:ea typeface="ＭＳ Ｐゴシック" charset="0"/>
                        <a:cs typeface="Times New Roman"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en-US" sz="900" b="1" i="0" u="none" strike="noStrike" cap="none" normalizeH="0" baseline="0">
                          <a:ln>
                            <a:noFill/>
                          </a:ln>
                          <a:solidFill>
                            <a:schemeClr val="tx1"/>
                          </a:solidFill>
                          <a:effectLst/>
                          <a:latin typeface="Arial" charset="0"/>
                          <a:ea typeface="ＭＳ Ｐゴシック" charset="0"/>
                          <a:cs typeface="Times New Roman" charset="0"/>
                        </a:rPr>
                        <a:t>Seven Churches of Asia:</a:t>
                      </a:r>
                      <a:endParaRPr kumimoji="0" lang="en-US" sz="1200" b="1" i="0" u="none" strike="noStrike" cap="none" normalizeH="0" baseline="0">
                        <a:ln>
                          <a:noFill/>
                        </a:ln>
                        <a:solidFill>
                          <a:schemeClr val="tx1"/>
                        </a:solidFill>
                        <a:effectLst/>
                        <a:latin typeface="Arial" charset="0"/>
                        <a:ea typeface="ＭＳ Ｐゴシック" charset="0"/>
                        <a:cs typeface="Times New Roman"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en-US" sz="900" b="1" i="0" u="none" strike="noStrike" cap="none" normalizeH="0" baseline="0">
                          <a:ln>
                            <a:noFill/>
                          </a:ln>
                          <a:solidFill>
                            <a:schemeClr val="tx1"/>
                          </a:solidFill>
                          <a:effectLst/>
                          <a:latin typeface="Arial" charset="0"/>
                          <a:ea typeface="ＭＳ Ｐゴシック" charset="0"/>
                          <a:cs typeface="Times New Roman" charset="0"/>
                        </a:rPr>
                        <a:t>Ephesus</a:t>
                      </a:r>
                      <a:endParaRPr kumimoji="0" lang="en-US" sz="1200" b="1" i="0" u="none" strike="noStrike" cap="none" normalizeH="0" baseline="0">
                        <a:ln>
                          <a:noFill/>
                        </a:ln>
                        <a:solidFill>
                          <a:schemeClr val="tx1"/>
                        </a:solidFill>
                        <a:effectLst/>
                        <a:latin typeface="Arial" charset="0"/>
                        <a:ea typeface="ＭＳ Ｐゴシック" charset="0"/>
                        <a:cs typeface="Times New Roman"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en-US" sz="900" b="1" i="0" u="none" strike="noStrike" cap="none" normalizeH="0" baseline="0">
                          <a:ln>
                            <a:noFill/>
                          </a:ln>
                          <a:solidFill>
                            <a:schemeClr val="tx1"/>
                          </a:solidFill>
                          <a:effectLst/>
                          <a:latin typeface="Arial" charset="0"/>
                          <a:ea typeface="ＭＳ Ｐゴシック" charset="0"/>
                          <a:cs typeface="Times New Roman" charset="0"/>
                        </a:rPr>
                        <a:t>Smyrna</a:t>
                      </a:r>
                      <a:endParaRPr kumimoji="0" lang="en-US" sz="1200" b="1" i="0" u="none" strike="noStrike" cap="none" normalizeH="0" baseline="0">
                        <a:ln>
                          <a:noFill/>
                        </a:ln>
                        <a:solidFill>
                          <a:schemeClr val="tx1"/>
                        </a:solidFill>
                        <a:effectLst/>
                        <a:latin typeface="Arial" charset="0"/>
                        <a:ea typeface="ＭＳ Ｐゴシック" charset="0"/>
                        <a:cs typeface="Times New Roman"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en-US" sz="900" b="1" i="0" u="none" strike="noStrike" cap="none" normalizeH="0" baseline="0">
                          <a:ln>
                            <a:noFill/>
                          </a:ln>
                          <a:solidFill>
                            <a:schemeClr val="tx1"/>
                          </a:solidFill>
                          <a:effectLst/>
                          <a:latin typeface="Arial" charset="0"/>
                          <a:ea typeface="ＭＳ Ｐゴシック" charset="0"/>
                          <a:cs typeface="Times New Roman" charset="0"/>
                        </a:rPr>
                        <a:t>Pergamum</a:t>
                      </a:r>
                      <a:endParaRPr kumimoji="0" lang="en-US" sz="1200" b="1" i="0" u="none" strike="noStrike" cap="none" normalizeH="0" baseline="0">
                        <a:ln>
                          <a:noFill/>
                        </a:ln>
                        <a:solidFill>
                          <a:schemeClr val="tx1"/>
                        </a:solidFill>
                        <a:effectLst/>
                        <a:latin typeface="Arial" charset="0"/>
                        <a:ea typeface="ＭＳ Ｐゴシック" charset="0"/>
                        <a:cs typeface="Times New Roman"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en-US" sz="900" b="1" i="0" u="none" strike="noStrike" cap="none" normalizeH="0" baseline="0">
                          <a:ln>
                            <a:noFill/>
                          </a:ln>
                          <a:solidFill>
                            <a:schemeClr val="tx1"/>
                          </a:solidFill>
                          <a:effectLst/>
                          <a:latin typeface="Arial" charset="0"/>
                          <a:ea typeface="ＭＳ Ｐゴシック" charset="0"/>
                          <a:cs typeface="Times New Roman" charset="0"/>
                        </a:rPr>
                        <a:t>Thyatira</a:t>
                      </a:r>
                      <a:endParaRPr kumimoji="0" lang="en-US" sz="1200" b="1" i="0" u="none" strike="noStrike" cap="none" normalizeH="0" baseline="0">
                        <a:ln>
                          <a:noFill/>
                        </a:ln>
                        <a:solidFill>
                          <a:schemeClr val="tx1"/>
                        </a:solidFill>
                        <a:effectLst/>
                        <a:latin typeface="Arial" charset="0"/>
                        <a:ea typeface="ＭＳ Ｐゴシック" charset="0"/>
                        <a:cs typeface="Times New Roman"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en-US" sz="900" b="1" i="0" u="none" strike="noStrike" cap="none" normalizeH="0" baseline="0">
                          <a:ln>
                            <a:noFill/>
                          </a:ln>
                          <a:solidFill>
                            <a:schemeClr val="tx1"/>
                          </a:solidFill>
                          <a:effectLst/>
                          <a:latin typeface="Arial" charset="0"/>
                          <a:ea typeface="ＭＳ Ｐゴシック" charset="0"/>
                          <a:cs typeface="Times New Roman" charset="0"/>
                        </a:rPr>
                        <a:t>Sardis</a:t>
                      </a:r>
                      <a:endParaRPr kumimoji="0" lang="en-US" sz="1200" b="1" i="0" u="none" strike="noStrike" cap="none" normalizeH="0" baseline="0">
                        <a:ln>
                          <a:noFill/>
                        </a:ln>
                        <a:solidFill>
                          <a:schemeClr val="tx1"/>
                        </a:solidFill>
                        <a:effectLst/>
                        <a:latin typeface="Arial" charset="0"/>
                        <a:ea typeface="ＭＳ Ｐゴシック" charset="0"/>
                        <a:cs typeface="Times New Roman"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en-US" sz="900" b="1" i="0" u="none" strike="noStrike" cap="none" normalizeH="0" baseline="0">
                          <a:ln>
                            <a:noFill/>
                          </a:ln>
                          <a:solidFill>
                            <a:schemeClr val="tx1"/>
                          </a:solidFill>
                          <a:effectLst/>
                          <a:latin typeface="Arial" charset="0"/>
                          <a:ea typeface="ＭＳ Ｐゴシック" charset="0"/>
                          <a:cs typeface="Times New Roman" charset="0"/>
                        </a:rPr>
                        <a:t>Philadelphia</a:t>
                      </a:r>
                      <a:endParaRPr kumimoji="0" lang="en-US" sz="1200" b="1" i="0" u="none" strike="noStrike" cap="none" normalizeH="0" baseline="0">
                        <a:ln>
                          <a:noFill/>
                        </a:ln>
                        <a:solidFill>
                          <a:schemeClr val="tx1"/>
                        </a:solidFill>
                        <a:effectLst/>
                        <a:latin typeface="Arial" charset="0"/>
                        <a:ea typeface="ＭＳ Ｐゴシック" charset="0"/>
                        <a:cs typeface="Times New Roman"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en-US" sz="900" b="1" i="0" u="none" strike="noStrike" cap="none" normalizeH="0" baseline="0">
                          <a:ln>
                            <a:noFill/>
                          </a:ln>
                          <a:solidFill>
                            <a:schemeClr val="tx1"/>
                          </a:solidFill>
                          <a:effectLst/>
                          <a:latin typeface="Arial" charset="0"/>
                          <a:ea typeface="ＭＳ Ｐゴシック" charset="0"/>
                          <a:cs typeface="Times New Roman" charset="0"/>
                        </a:rPr>
                        <a:t>Laodicea</a:t>
                      </a:r>
                      <a:endParaRPr kumimoji="0" lang="en-US" sz="1200" b="1" i="0" u="none" strike="noStrike" cap="none" normalizeH="0" baseline="0">
                        <a:ln>
                          <a:noFill/>
                        </a:ln>
                        <a:solidFill>
                          <a:schemeClr val="tx1"/>
                        </a:solidFill>
                        <a:effectLst/>
                        <a:latin typeface="Arial" charset="0"/>
                        <a:ea typeface="ＭＳ Ｐゴシック" charset="0"/>
                        <a:cs typeface="Times New Roman" charset="0"/>
                      </a:endParaRPr>
                    </a:p>
                  </a:txBody>
                  <a:tcPr marL="50800" marR="50800"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900" b="1" i="0" u="none" strike="noStrike" cap="none" normalizeH="0" baseline="0">
                        <a:ln>
                          <a:noFill/>
                        </a:ln>
                        <a:solidFill>
                          <a:schemeClr val="tx1"/>
                        </a:solidFill>
                        <a:effectLst/>
                        <a:latin typeface="Arial" charset="0"/>
                        <a:ea typeface="ＭＳ Ｐゴシック" charset="0"/>
                        <a:cs typeface="Times New Roman"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en-US" sz="900" b="1" i="0" u="none" strike="noStrike" cap="none" normalizeH="0" baseline="0">
                          <a:ln>
                            <a:noFill/>
                          </a:ln>
                          <a:solidFill>
                            <a:schemeClr val="tx1"/>
                          </a:solidFill>
                          <a:effectLst/>
                          <a:latin typeface="Arial" charset="0"/>
                          <a:ea typeface="ＭＳ Ｐゴシック" charset="0"/>
                          <a:cs typeface="Times New Roman" charset="0"/>
                        </a:rPr>
                        <a:t>Tribulation</a:t>
                      </a:r>
                      <a:endParaRPr kumimoji="0" lang="en-US" sz="1200" b="1" i="0" u="none" strike="noStrike" cap="none" normalizeH="0" baseline="0">
                        <a:ln>
                          <a:noFill/>
                        </a:ln>
                        <a:solidFill>
                          <a:schemeClr val="tx1"/>
                        </a:solidFill>
                        <a:effectLst/>
                        <a:latin typeface="Arial" charset="0"/>
                        <a:ea typeface="ＭＳ Ｐゴシック" charset="0"/>
                        <a:cs typeface="Times New Roman"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en-US" sz="900" b="1" i="0" u="none" strike="noStrike" cap="none" normalizeH="0" baseline="0">
                          <a:ln>
                            <a:noFill/>
                          </a:ln>
                          <a:solidFill>
                            <a:schemeClr val="tx1"/>
                          </a:solidFill>
                          <a:effectLst/>
                          <a:latin typeface="Arial" charset="0"/>
                          <a:ea typeface="ＭＳ Ｐゴシック" charset="0"/>
                          <a:cs typeface="Times New Roman" charset="0"/>
                        </a:rPr>
                        <a:t>4:1–19:10</a:t>
                      </a:r>
                      <a:endParaRPr kumimoji="0" lang="en-US" sz="1200" b="1" i="0" u="none" strike="noStrike" cap="none" normalizeH="0" baseline="0">
                        <a:ln>
                          <a:noFill/>
                        </a:ln>
                        <a:solidFill>
                          <a:schemeClr val="tx1"/>
                        </a:solidFill>
                        <a:effectLst/>
                        <a:latin typeface="Arial" charset="0"/>
                        <a:ea typeface="ＭＳ Ｐゴシック" charset="0"/>
                        <a:cs typeface="Times New Roman" charset="0"/>
                      </a:endParaRPr>
                    </a:p>
                  </a:txBody>
                  <a:tcPr marL="50800" marR="50800"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900" b="1" i="0" u="none" strike="noStrike" cap="none" normalizeH="0" baseline="0">
                        <a:ln>
                          <a:noFill/>
                        </a:ln>
                        <a:solidFill>
                          <a:schemeClr val="tx1"/>
                        </a:solidFill>
                        <a:effectLst/>
                        <a:latin typeface="Arial" charset="0"/>
                        <a:ea typeface="ＭＳ Ｐゴシック" charset="0"/>
                        <a:cs typeface="Times New Roman"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en-US" sz="900" b="1" i="0" u="none" strike="noStrike" cap="none" normalizeH="0" baseline="0">
                          <a:ln>
                            <a:noFill/>
                          </a:ln>
                          <a:solidFill>
                            <a:schemeClr val="tx1"/>
                          </a:solidFill>
                          <a:effectLst/>
                          <a:latin typeface="Arial" charset="0"/>
                          <a:ea typeface="ＭＳ Ｐゴシック" charset="0"/>
                          <a:cs typeface="Times New Roman" charset="0"/>
                        </a:rPr>
                        <a:t>Second Coming</a:t>
                      </a:r>
                      <a:endParaRPr kumimoji="0" lang="en-US" sz="1200" b="1" i="0" u="none" strike="noStrike" cap="none" normalizeH="0" baseline="0">
                        <a:ln>
                          <a:noFill/>
                        </a:ln>
                        <a:solidFill>
                          <a:schemeClr val="tx1"/>
                        </a:solidFill>
                        <a:effectLst/>
                        <a:latin typeface="Arial" charset="0"/>
                        <a:ea typeface="ＭＳ Ｐゴシック" charset="0"/>
                        <a:cs typeface="Times New Roman"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en-US" sz="900" b="1" i="0" u="none" strike="noStrike" cap="none" normalizeH="0" baseline="0">
                          <a:ln>
                            <a:noFill/>
                          </a:ln>
                          <a:solidFill>
                            <a:schemeClr val="tx1"/>
                          </a:solidFill>
                          <a:effectLst/>
                          <a:latin typeface="Arial" charset="0"/>
                          <a:ea typeface="ＭＳ Ｐゴシック" charset="0"/>
                          <a:cs typeface="Times New Roman" charset="0"/>
                        </a:rPr>
                        <a:t>19:11-21</a:t>
                      </a:r>
                      <a:endParaRPr kumimoji="0" lang="en-US" sz="1200" b="1" i="0" u="none" strike="noStrike" cap="none" normalizeH="0" baseline="0">
                        <a:ln>
                          <a:noFill/>
                        </a:ln>
                        <a:solidFill>
                          <a:schemeClr val="tx1"/>
                        </a:solidFill>
                        <a:effectLst/>
                        <a:latin typeface="Arial" charset="0"/>
                        <a:ea typeface="ＭＳ Ｐゴシック" charset="0"/>
                        <a:cs typeface="Times New Roman" charset="0"/>
                      </a:endParaRPr>
                    </a:p>
                  </a:txBody>
                  <a:tcPr marL="50800" marR="50800"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900" b="1" i="0" u="none" strike="noStrike" cap="none" normalizeH="0" baseline="0">
                        <a:ln>
                          <a:noFill/>
                        </a:ln>
                        <a:solidFill>
                          <a:schemeClr val="tx1"/>
                        </a:solidFill>
                        <a:effectLst/>
                        <a:latin typeface="Arial" charset="0"/>
                        <a:ea typeface="ＭＳ Ｐゴシック" charset="0"/>
                        <a:cs typeface="Times New Roman"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en-US" sz="900" b="1" i="0" u="none" strike="noStrike" cap="none" normalizeH="0" baseline="0">
                          <a:ln>
                            <a:noFill/>
                          </a:ln>
                          <a:solidFill>
                            <a:schemeClr val="tx1"/>
                          </a:solidFill>
                          <a:effectLst/>
                          <a:latin typeface="Arial" charset="0"/>
                          <a:ea typeface="ＭＳ Ｐゴシック" charset="0"/>
                          <a:cs typeface="Times New Roman" charset="0"/>
                        </a:rPr>
                        <a:t>Millennium</a:t>
                      </a:r>
                      <a:endParaRPr kumimoji="0" lang="en-US" sz="1200" b="1" i="0" u="none" strike="noStrike" cap="none" normalizeH="0" baseline="0">
                        <a:ln>
                          <a:noFill/>
                        </a:ln>
                        <a:solidFill>
                          <a:schemeClr val="tx1"/>
                        </a:solidFill>
                        <a:effectLst/>
                        <a:latin typeface="Arial" charset="0"/>
                        <a:ea typeface="ＭＳ Ｐゴシック" charset="0"/>
                        <a:cs typeface="Times New Roman"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en-US" sz="900" b="1" i="0" u="none" strike="noStrike" cap="none" normalizeH="0" baseline="0">
                          <a:ln>
                            <a:noFill/>
                          </a:ln>
                          <a:solidFill>
                            <a:schemeClr val="tx1"/>
                          </a:solidFill>
                          <a:effectLst/>
                          <a:latin typeface="Arial" charset="0"/>
                          <a:ea typeface="ＭＳ Ｐゴシック" charset="0"/>
                          <a:cs typeface="Times New Roman" charset="0"/>
                        </a:rPr>
                        <a:t>20</a:t>
                      </a:r>
                      <a:endParaRPr kumimoji="0" lang="en-US" sz="1200" b="1" i="0" u="none" strike="noStrike" cap="none" normalizeH="0" baseline="0">
                        <a:ln>
                          <a:noFill/>
                        </a:ln>
                        <a:solidFill>
                          <a:schemeClr val="tx1"/>
                        </a:solidFill>
                        <a:effectLst/>
                        <a:latin typeface="Arial" charset="0"/>
                        <a:ea typeface="ＭＳ Ｐゴシック" charset="0"/>
                        <a:cs typeface="Times New Roman" charset="0"/>
                      </a:endParaRPr>
                    </a:p>
                  </a:txBody>
                  <a:tcPr marL="50800" marR="50800"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900" b="1" i="0" u="none" strike="noStrike" cap="none" normalizeH="0" baseline="0" dirty="0">
                        <a:ln>
                          <a:noFill/>
                        </a:ln>
                        <a:solidFill>
                          <a:schemeClr val="tx1"/>
                        </a:solidFill>
                        <a:effectLst/>
                        <a:latin typeface="Arial" charset="0"/>
                        <a:ea typeface="ＭＳ Ｐゴシック" charset="0"/>
                        <a:cs typeface="Times New Roman"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en-US" sz="900" b="1" i="0" u="none" strike="noStrike" cap="none" normalizeH="0" baseline="0" dirty="0">
                          <a:ln>
                            <a:noFill/>
                          </a:ln>
                          <a:solidFill>
                            <a:schemeClr val="tx1"/>
                          </a:solidFill>
                          <a:effectLst/>
                          <a:latin typeface="Arial" charset="0"/>
                          <a:ea typeface="ＭＳ Ｐゴシック" charset="0"/>
                          <a:cs typeface="Times New Roman" charset="0"/>
                        </a:rPr>
                        <a:t>Eternal State</a:t>
                      </a:r>
                      <a:endParaRPr kumimoji="0" lang="en-US" sz="1200" b="1" i="0" u="none" strike="noStrike" cap="none" normalizeH="0" baseline="0" dirty="0">
                        <a:ln>
                          <a:noFill/>
                        </a:ln>
                        <a:solidFill>
                          <a:schemeClr val="tx1"/>
                        </a:solidFill>
                        <a:effectLst/>
                        <a:latin typeface="Arial" charset="0"/>
                        <a:ea typeface="ＭＳ Ｐゴシック" charset="0"/>
                        <a:cs typeface="Times New Roman"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en-US" sz="900" b="1" i="0" u="none" strike="noStrike" cap="none" normalizeH="0" baseline="0" dirty="0">
                          <a:ln>
                            <a:noFill/>
                          </a:ln>
                          <a:solidFill>
                            <a:schemeClr val="tx1"/>
                          </a:solidFill>
                          <a:effectLst/>
                          <a:latin typeface="Arial" charset="0"/>
                          <a:ea typeface="ＭＳ Ｐゴシック" charset="0"/>
                          <a:cs typeface="Times New Roman" charset="0"/>
                        </a:rPr>
                        <a:t>21:1–22:5</a:t>
                      </a:r>
                      <a:endParaRPr kumimoji="0" lang="en-US" sz="1200" b="1" i="0" u="none" strike="noStrike" cap="none" normalizeH="0" baseline="0" dirty="0">
                        <a:ln>
                          <a:noFill/>
                        </a:ln>
                        <a:solidFill>
                          <a:schemeClr val="tx1"/>
                        </a:solidFill>
                        <a:effectLst/>
                        <a:latin typeface="Arial" charset="0"/>
                        <a:ea typeface="ＭＳ Ｐゴシック" charset="0"/>
                        <a:cs typeface="Times New Roman" charset="0"/>
                      </a:endParaRPr>
                    </a:p>
                  </a:txBody>
                  <a:tcPr marL="50800" marR="50800"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900" b="1" i="0" u="none" strike="noStrike" cap="none" normalizeH="0" baseline="0" dirty="0">
                        <a:ln>
                          <a:noFill/>
                        </a:ln>
                        <a:solidFill>
                          <a:schemeClr val="tx1"/>
                        </a:solidFill>
                        <a:effectLst/>
                        <a:latin typeface="Arial" charset="0"/>
                        <a:ea typeface="ＭＳ Ｐゴシック" charset="0"/>
                        <a:cs typeface="Times New Roman"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en-US" sz="900" b="1" i="0" u="none" strike="noStrike" cap="none" normalizeH="0" baseline="0" dirty="0">
                          <a:ln>
                            <a:noFill/>
                          </a:ln>
                          <a:solidFill>
                            <a:schemeClr val="tx1"/>
                          </a:solidFill>
                          <a:effectLst/>
                          <a:latin typeface="Arial" charset="0"/>
                          <a:ea typeface="ＭＳ Ｐゴシック" charset="0"/>
                          <a:cs typeface="Times New Roman" charset="0"/>
                        </a:rPr>
                        <a:t>Closing: Imminency</a:t>
                      </a:r>
                      <a:endParaRPr kumimoji="0" lang="en-US" sz="1200" b="1" i="0" u="none" strike="noStrike" cap="none" normalizeH="0" baseline="0" dirty="0">
                        <a:ln>
                          <a:noFill/>
                        </a:ln>
                        <a:solidFill>
                          <a:schemeClr val="tx1"/>
                        </a:solidFill>
                        <a:effectLst/>
                        <a:latin typeface="Arial" charset="0"/>
                        <a:ea typeface="ＭＳ Ｐゴシック" charset="0"/>
                        <a:cs typeface="Times New Roman"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en-US" sz="900" b="1" i="0" u="none" strike="noStrike" cap="none" normalizeH="0" baseline="0" dirty="0">
                          <a:ln>
                            <a:noFill/>
                          </a:ln>
                          <a:solidFill>
                            <a:schemeClr val="tx1"/>
                          </a:solidFill>
                          <a:effectLst/>
                          <a:latin typeface="Arial" charset="0"/>
                          <a:ea typeface="ＭＳ Ｐゴシック" charset="0"/>
                          <a:cs typeface="Times New Roman" charset="0"/>
                        </a:rPr>
                        <a:t>22:6-21</a:t>
                      </a:r>
                      <a:endParaRPr kumimoji="0" lang="en-US" sz="1200" b="1" i="0" u="none" strike="noStrike" cap="none" normalizeH="0" baseline="0" dirty="0">
                        <a:ln>
                          <a:noFill/>
                        </a:ln>
                        <a:solidFill>
                          <a:schemeClr val="tx1"/>
                        </a:solidFill>
                        <a:effectLst/>
                        <a:latin typeface="Arial" charset="0"/>
                        <a:ea typeface="ＭＳ Ｐゴシック" charset="0"/>
                        <a:cs typeface="Times New Roman" charset="0"/>
                      </a:endParaRPr>
                    </a:p>
                  </a:txBody>
                  <a:tcPr marL="50800" marR="50800"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extLst>
                  <a:ext uri="{0D108BD9-81ED-4DB2-BD59-A6C34878D82A}">
                    <a16:rowId xmlns:a16="http://schemas.microsoft.com/office/drawing/2014/main" val="10008"/>
                  </a:ext>
                </a:extLst>
              </a:tr>
              <a:tr h="363515">
                <a:tc gridSpan="9">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200" b="1" i="0" u="none" strike="noStrike" cap="none" normalizeH="0" baseline="0" dirty="0">
                          <a:ln>
                            <a:noFill/>
                          </a:ln>
                          <a:solidFill>
                            <a:schemeClr val="tx1"/>
                          </a:solidFill>
                          <a:effectLst/>
                          <a:latin typeface="Arial" charset="0"/>
                          <a:ea typeface="ＭＳ Ｐゴシック" charset="0"/>
                          <a:cs typeface="Arial" charset="0"/>
                        </a:rPr>
                        <a:t>AD 95</a:t>
                      </a:r>
                    </a:p>
                  </a:txBody>
                  <a:tcPr marT="45715" marB="45715"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BECDE"/>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9"/>
                  </a:ext>
                </a:extLst>
              </a:tr>
            </a:tbl>
          </a:graphicData>
        </a:graphic>
      </p:graphicFrame>
      <p:sp>
        <p:nvSpPr>
          <p:cNvPr id="766979" name="Text Box 7"/>
          <p:cNvSpPr txBox="1">
            <a:spLocks noChangeArrowheads="1"/>
          </p:cNvSpPr>
          <p:nvPr/>
        </p:nvSpPr>
        <p:spPr bwMode="auto">
          <a:xfrm>
            <a:off x="7783615" y="4763"/>
            <a:ext cx="1456515" cy="40229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wrap="squar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eaLnBrk="0" fontAlgn="base" hangingPunct="0">
              <a:spcBef>
                <a:spcPct val="0"/>
              </a:spcBef>
              <a:spcAft>
                <a:spcPct val="0"/>
              </a:spcAft>
            </a:pPr>
            <a:r>
              <a:rPr lang="en-US" sz="2000" b="1" dirty="0">
                <a:solidFill>
                  <a:srgbClr val="FFFFFF"/>
                </a:solidFill>
                <a:latin typeface="Arial" charset="0"/>
                <a:cs typeface="Arial" charset="0"/>
              </a:rPr>
              <a:t>318, 324 M</a:t>
            </a:r>
          </a:p>
        </p:txBody>
      </p:sp>
    </p:spTree>
    <p:extLst>
      <p:ext uri="{BB962C8B-B14F-4D97-AF65-F5344CB8AC3E}">
        <p14:creationId xmlns:p14="http://schemas.microsoft.com/office/powerpoint/2010/main" val="537926521"/>
      </p:ext>
    </p:extLst>
  </p:cSld>
  <p:clrMapOvr>
    <a:masterClrMapping/>
  </p:clrMapOvr>
  <p:transition/>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74817" name="Picture 2" descr="TheWordBullets"/>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19811" name="Rectangle 3"/>
          <p:cNvSpPr>
            <a:spLocks noGrp="1" noChangeArrowheads="1"/>
          </p:cNvSpPr>
          <p:nvPr>
            <p:ph type="title"/>
          </p:nvPr>
        </p:nvSpPr>
        <p:spPr>
          <a:xfrm>
            <a:off x="1600200" y="1066800"/>
            <a:ext cx="7543800" cy="609600"/>
          </a:xfrm>
          <a:effectLst>
            <a:outerShdw blurRad="63500" dist="35921" dir="2700000" algn="ctr" rotWithShape="0">
              <a:schemeClr val="bg1">
                <a:alpha val="74998"/>
              </a:schemeClr>
            </a:outerShdw>
          </a:effectLst>
        </p:spPr>
        <p:txBody>
          <a:bodyPr/>
          <a:lstStyle/>
          <a:p>
            <a:pPr eaLnBrk="1" hangingPunct="1">
              <a:defRPr/>
            </a:pPr>
            <a:r>
              <a:rPr lang="en-US">
                <a:latin typeface="Arial" charset="0"/>
                <a:ea typeface="ＭＳ Ｐゴシック" charset="0"/>
              </a:rPr>
              <a:t>A Stern Warning (22:18-19)</a:t>
            </a:r>
            <a:endParaRPr lang="en-US">
              <a:solidFill>
                <a:schemeClr val="bg1"/>
              </a:solidFill>
              <a:latin typeface="Arial" charset="0"/>
              <a:ea typeface="ＭＳ Ｐゴシック" charset="0"/>
            </a:endParaRPr>
          </a:p>
        </p:txBody>
      </p:sp>
      <p:sp>
        <p:nvSpPr>
          <p:cNvPr id="119812" name="Rectangle 4"/>
          <p:cNvSpPr>
            <a:spLocks noGrp="1" noChangeArrowheads="1"/>
          </p:cNvSpPr>
          <p:nvPr>
            <p:ph type="body" idx="1"/>
          </p:nvPr>
        </p:nvSpPr>
        <p:spPr>
          <a:xfrm>
            <a:off x="1981200" y="2057400"/>
            <a:ext cx="6324600" cy="1143000"/>
          </a:xfrm>
          <a:effectLst>
            <a:outerShdw blurRad="63500" dist="35921" dir="2700000" algn="ctr" rotWithShape="0">
              <a:schemeClr val="tx2">
                <a:alpha val="74998"/>
              </a:schemeClr>
            </a:outerShdw>
          </a:effectLst>
        </p:spPr>
        <p:txBody>
          <a:bodyPr/>
          <a:lstStyle/>
          <a:p>
            <a:pPr marL="0" indent="0" eaLnBrk="1" hangingPunct="1">
              <a:buFontTx/>
              <a:buNone/>
              <a:defRPr/>
            </a:pPr>
            <a:r>
              <a:rPr lang="en-US" altLang="ja-JP" b="1" dirty="0">
                <a:solidFill>
                  <a:schemeClr val="bg1"/>
                </a:solidFill>
                <a:latin typeface="Arial" charset="0"/>
                <a:ea typeface="ＭＳ Ｐゴシック" charset="0"/>
              </a:rPr>
              <a:t>"I warn everyone who hears the prophecy of this book:</a:t>
            </a:r>
            <a:endParaRPr lang="en-US" b="1" dirty="0">
              <a:solidFill>
                <a:schemeClr val="bg1"/>
              </a:solidFill>
              <a:latin typeface="Arial" charset="0"/>
              <a:ea typeface="ＭＳ Ｐゴシック" charset="0"/>
            </a:endParaRPr>
          </a:p>
        </p:txBody>
      </p:sp>
      <p:sp>
        <p:nvSpPr>
          <p:cNvPr id="119813" name="Rectangle 5"/>
          <p:cNvSpPr>
            <a:spLocks noChangeArrowheads="1"/>
          </p:cNvSpPr>
          <p:nvPr/>
        </p:nvSpPr>
        <p:spPr bwMode="auto">
          <a:xfrm>
            <a:off x="2057400" y="3124200"/>
            <a:ext cx="7239000" cy="3962400"/>
          </a:xfrm>
          <a:prstGeom prst="rect">
            <a:avLst/>
          </a:prstGeom>
          <a:noFill/>
          <a:ln>
            <a:noFill/>
          </a:ln>
          <a:effectLst>
            <a:outerShdw blurRad="63500" dist="35921" dir="2700000" algn="ctr" rotWithShape="0">
              <a:schemeClr val="tx2">
                <a:alpha val="74998"/>
              </a:schemeClr>
            </a:outerShdw>
          </a:effectLst>
        </p:spPr>
        <p:txBody>
          <a:bodyPr/>
          <a:lstStyle/>
          <a:p>
            <a:pPr marL="508000" indent="-508000" defTabSz="914400" fontAlgn="base">
              <a:lnSpc>
                <a:spcPct val="90000"/>
              </a:lnSpc>
              <a:spcBef>
                <a:spcPct val="20000"/>
              </a:spcBef>
              <a:spcAft>
                <a:spcPct val="0"/>
              </a:spcAft>
              <a:buFontTx/>
              <a:buChar char="•"/>
              <a:defRPr/>
            </a:pPr>
            <a:r>
              <a:rPr lang="en-US" sz="3200" b="1" dirty="0">
                <a:solidFill>
                  <a:srgbClr val="FFFFFF"/>
                </a:solidFill>
                <a:latin typeface="Arial" charset="0"/>
                <a:ea typeface="ＭＳ Ｐゴシック" charset="0"/>
                <a:cs typeface="ＭＳ Ｐゴシック" charset="0"/>
              </a:rPr>
              <a:t>If anyone </a:t>
            </a:r>
            <a:r>
              <a:rPr lang="en-US" sz="3200" b="1" dirty="0">
                <a:solidFill>
                  <a:srgbClr val="FFFF00"/>
                </a:solidFill>
                <a:latin typeface="Arial" charset="0"/>
                <a:ea typeface="ＭＳ Ｐゴシック" charset="0"/>
                <a:cs typeface="ＭＳ Ｐゴシック" charset="0"/>
              </a:rPr>
              <a:t>adds</a:t>
            </a:r>
            <a:r>
              <a:rPr lang="en-US" sz="3200" b="1" dirty="0">
                <a:solidFill>
                  <a:srgbClr val="FFFFFF"/>
                </a:solidFill>
                <a:latin typeface="Arial" charset="0"/>
                <a:ea typeface="ＭＳ Ｐゴシック" charset="0"/>
                <a:cs typeface="ＭＳ Ｐゴシック" charset="0"/>
              </a:rPr>
              <a:t> anything to them, God will </a:t>
            </a:r>
            <a:r>
              <a:rPr lang="en-US" sz="3200" b="1" dirty="0">
                <a:solidFill>
                  <a:srgbClr val="FFFF00"/>
                </a:solidFill>
                <a:latin typeface="Arial" charset="0"/>
                <a:ea typeface="ＭＳ Ｐゴシック" charset="0"/>
                <a:cs typeface="ＭＳ Ｐゴシック" charset="0"/>
              </a:rPr>
              <a:t>add</a:t>
            </a:r>
            <a:r>
              <a:rPr lang="en-US" sz="3200" b="1" dirty="0">
                <a:solidFill>
                  <a:srgbClr val="FFFFFF"/>
                </a:solidFill>
                <a:latin typeface="Arial" charset="0"/>
                <a:ea typeface="ＭＳ Ｐゴシック" charset="0"/>
                <a:cs typeface="ＭＳ Ｐゴシック" charset="0"/>
              </a:rPr>
              <a:t> to him the plagues described in this book.</a:t>
            </a:r>
          </a:p>
          <a:p>
            <a:pPr marL="508000" indent="-508000" defTabSz="914400" fontAlgn="base">
              <a:lnSpc>
                <a:spcPct val="90000"/>
              </a:lnSpc>
              <a:spcBef>
                <a:spcPct val="20000"/>
              </a:spcBef>
              <a:spcAft>
                <a:spcPct val="0"/>
              </a:spcAft>
              <a:buFontTx/>
              <a:buChar char="•"/>
              <a:defRPr/>
            </a:pPr>
            <a:r>
              <a:rPr lang="en-US" sz="3200" b="1" dirty="0">
                <a:solidFill>
                  <a:srgbClr val="FFFFFF"/>
                </a:solidFill>
                <a:latin typeface="Arial" charset="0"/>
                <a:ea typeface="ＭＳ Ｐゴシック" charset="0"/>
                <a:cs typeface="ＭＳ Ｐゴシック" charset="0"/>
              </a:rPr>
              <a:t>If anyone </a:t>
            </a:r>
            <a:r>
              <a:rPr lang="en-US" sz="3200" b="1" dirty="0">
                <a:solidFill>
                  <a:srgbClr val="FFFF00"/>
                </a:solidFill>
                <a:latin typeface="Arial" charset="0"/>
                <a:ea typeface="ＭＳ Ｐゴシック" charset="0"/>
                <a:cs typeface="ＭＳ Ｐゴシック" charset="0"/>
              </a:rPr>
              <a:t>takes</a:t>
            </a:r>
            <a:r>
              <a:rPr lang="en-US" sz="3200" b="1" dirty="0">
                <a:solidFill>
                  <a:srgbClr val="FFFFFF"/>
                </a:solidFill>
                <a:latin typeface="Arial" charset="0"/>
                <a:ea typeface="ＭＳ Ｐゴシック" charset="0"/>
                <a:cs typeface="ＭＳ Ｐゴシック" charset="0"/>
              </a:rPr>
              <a:t> words away from this book of prophecy, God will </a:t>
            </a:r>
            <a:r>
              <a:rPr lang="en-US" sz="3200" b="1" dirty="0">
                <a:solidFill>
                  <a:srgbClr val="FFFF00"/>
                </a:solidFill>
                <a:latin typeface="Arial" charset="0"/>
                <a:ea typeface="ＭＳ Ｐゴシック" charset="0"/>
                <a:cs typeface="ＭＳ Ｐゴシック" charset="0"/>
              </a:rPr>
              <a:t>take</a:t>
            </a:r>
            <a:r>
              <a:rPr lang="en-US" sz="3200" b="1" dirty="0">
                <a:solidFill>
                  <a:srgbClr val="FFFFFF"/>
                </a:solidFill>
                <a:latin typeface="Arial" charset="0"/>
                <a:ea typeface="ＭＳ Ｐゴシック" charset="0"/>
                <a:cs typeface="ＭＳ Ｐゴシック" charset="0"/>
              </a:rPr>
              <a:t> away from him his share in the tree of life and the holy city, which are described in this book</a:t>
            </a:r>
            <a:r>
              <a:rPr lang="en-US" altLang="ja-JP" sz="3200" b="1" dirty="0">
                <a:solidFill>
                  <a:srgbClr val="FFFFFF"/>
                </a:solidFill>
                <a:latin typeface="Arial" charset="0"/>
                <a:ea typeface="ＭＳ Ｐゴシック" charset="0"/>
                <a:cs typeface="ＭＳ Ｐゴシック" charset="0"/>
              </a:rPr>
              <a:t>"</a:t>
            </a:r>
            <a:endParaRPr lang="en-US" sz="3200" b="1" dirty="0">
              <a:solidFill>
                <a:srgbClr val="FFFFFF"/>
              </a:solidFill>
              <a:latin typeface="Arial" charset="0"/>
              <a:ea typeface="ＭＳ Ｐゴシック" charset="0"/>
              <a:cs typeface="ＭＳ Ｐゴシック" charset="0"/>
            </a:endParaRPr>
          </a:p>
        </p:txBody>
      </p:sp>
      <p:sp>
        <p:nvSpPr>
          <p:cNvPr id="674821" name="Text Box 1034"/>
          <p:cNvSpPr txBox="1">
            <a:spLocks noChangeArrowheads="1"/>
          </p:cNvSpPr>
          <p:nvPr/>
        </p:nvSpPr>
        <p:spPr bwMode="auto">
          <a:xfrm>
            <a:off x="6372225" y="7938"/>
            <a:ext cx="2771775" cy="4635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r" defTabSz="914400" eaLnBrk="0" fontAlgn="base" hangingPunct="0">
              <a:spcBef>
                <a:spcPct val="0"/>
              </a:spcBef>
              <a:spcAft>
                <a:spcPct val="0"/>
              </a:spcAft>
            </a:pPr>
            <a:r>
              <a:rPr lang="en-US" b="1" dirty="0">
                <a:solidFill>
                  <a:srgbClr val="FFFFFF"/>
                </a:solidFill>
                <a:latin typeface="Arial" charset="0"/>
                <a:cs typeface="Arial" charset="0"/>
              </a:rPr>
              <a:t>p. 322 Point A</a:t>
            </a:r>
          </a:p>
        </p:txBody>
      </p:sp>
    </p:spTree>
    <p:extLst>
      <p:ext uri="{BB962C8B-B14F-4D97-AF65-F5344CB8AC3E}">
        <p14:creationId xmlns:p14="http://schemas.microsoft.com/office/powerpoint/2010/main" val="3233018558"/>
      </p:ext>
    </p:extLst>
  </p:cSld>
  <p:clrMapOvr>
    <a:masterClrMapping/>
  </p:clrMapOvr>
  <p:transition/>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5"/>
          <p:cNvSpPr>
            <a:spLocks noChangeArrowheads="1"/>
          </p:cNvSpPr>
          <p:nvPr/>
        </p:nvSpPr>
        <p:spPr bwMode="auto">
          <a:xfrm>
            <a:off x="0" y="0"/>
            <a:ext cx="9144000" cy="6858000"/>
          </a:xfrm>
          <a:prstGeom prst="rect">
            <a:avLst/>
          </a:prstGeom>
          <a:solidFill>
            <a:srgbClr val="000000"/>
          </a:solidFill>
          <a:ln w="9525">
            <a:solidFill>
              <a:srgbClr val="000000"/>
            </a:solidFill>
            <a:round/>
            <a:headEnd/>
            <a:tailEnd type="stealth" w="lg" len="lg"/>
          </a:ln>
        </p:spPr>
        <p:txBody>
          <a:bodyPr lIns="90000" tIns="46800" rIns="90000" bIns="46800">
            <a:spAutoFit/>
          </a:bodyPr>
          <a:lstStyle/>
          <a:p>
            <a:pPr defTabSz="914400">
              <a:defRPr/>
            </a:pPr>
            <a:endParaRPr lang="en-US" kern="0">
              <a:solidFill>
                <a:sysClr val="windowText" lastClr="000000"/>
              </a:solidFill>
              <a:latin typeface="Comic Sans MS" charset="0"/>
              <a:ea typeface="ＭＳ Ｐゴシック" charset="-128"/>
              <a:cs typeface="ＭＳ Ｐゴシック" charset="-128"/>
            </a:endParaRPr>
          </a:p>
        </p:txBody>
      </p:sp>
      <p:pic>
        <p:nvPicPr>
          <p:cNvPr id="676866" name="Picture 5" descr="Revelation apocalyptic.jpg"/>
          <p:cNvPicPr>
            <a:picLocks noChangeAspect="1"/>
          </p:cNvPicPr>
          <p:nvPr/>
        </p:nvPicPr>
        <p:blipFill>
          <a:blip r:embed="rId2" cstate="screen">
            <a:extLst>
              <a:ext uri="{28A0092B-C50C-407E-A947-70E740481C1C}">
                <a14:useLocalDpi xmlns:a14="http://schemas.microsoft.com/office/drawing/2010/main"/>
              </a:ext>
            </a:extLst>
          </a:blip>
          <a:srcRect/>
          <a:stretch>
            <a:fillRect/>
          </a:stretch>
        </p:blipFill>
        <p:spPr bwMode="auto">
          <a:xfrm>
            <a:off x="3733800" y="1905000"/>
            <a:ext cx="5446713" cy="49355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 name="Right Arrow 3"/>
          <p:cNvSpPr/>
          <p:nvPr/>
        </p:nvSpPr>
        <p:spPr>
          <a:xfrm>
            <a:off x="-11113" y="333375"/>
            <a:ext cx="5951538" cy="5975350"/>
          </a:xfrm>
          <a:prstGeom prst="rightArrow">
            <a:avLst>
              <a:gd name="adj1" fmla="val 50000"/>
              <a:gd name="adj2" fmla="val 51278"/>
            </a:avLst>
          </a:prstGeom>
        </p:spPr>
        <p:style>
          <a:lnRef idx="1">
            <a:schemeClr val="accent1"/>
          </a:lnRef>
          <a:fillRef idx="3">
            <a:schemeClr val="accent1"/>
          </a:fillRef>
          <a:effectRef idx="2">
            <a:schemeClr val="accent1"/>
          </a:effectRef>
          <a:fontRef idx="minor">
            <a:schemeClr val="lt1"/>
          </a:fontRef>
        </p:style>
        <p:txBody>
          <a:bodyPr anchor="ctr"/>
          <a:lstStyle/>
          <a:p>
            <a:pPr algn="ctr" defTabSz="914400" eaLnBrk="0" fontAlgn="base" hangingPunct="0">
              <a:spcBef>
                <a:spcPct val="0"/>
              </a:spcBef>
              <a:spcAft>
                <a:spcPct val="0"/>
              </a:spcAft>
              <a:defRPr/>
            </a:pPr>
            <a:endParaRPr lang="en-US" sz="2400">
              <a:solidFill>
                <a:srgbClr val="FFFFFF"/>
              </a:solidFill>
              <a:latin typeface="Arial Black"/>
              <a:ea typeface="ＭＳ Ｐゴシック"/>
            </a:endParaRPr>
          </a:p>
        </p:txBody>
      </p:sp>
      <p:sp>
        <p:nvSpPr>
          <p:cNvPr id="676868" name="Title 1"/>
          <p:cNvSpPr>
            <a:spLocks noGrp="1"/>
          </p:cNvSpPr>
          <p:nvPr>
            <p:ph type="ctrTitle"/>
          </p:nvPr>
        </p:nvSpPr>
        <p:spPr>
          <a:xfrm>
            <a:off x="395288" y="2133600"/>
            <a:ext cx="4678362" cy="2374900"/>
          </a:xfrm>
        </p:spPr>
        <p:txBody>
          <a:bodyPr/>
          <a:lstStyle/>
          <a:p>
            <a:r>
              <a:rPr lang="en-US" sz="4000" b="1" dirty="0">
                <a:solidFill>
                  <a:srgbClr val="FFFFFF"/>
                </a:solidFill>
                <a:effectLst>
                  <a:glow rad="254000">
                    <a:schemeClr val="bg1">
                      <a:alpha val="75000"/>
                    </a:schemeClr>
                  </a:glow>
                </a:effectLst>
                <a:latin typeface="Arial" charset="0"/>
                <a:ea typeface="ＭＳ Ｐゴシック" charset="0"/>
              </a:rPr>
              <a:t>Revelation is the only NT book that deals primarily with the future</a:t>
            </a:r>
          </a:p>
        </p:txBody>
      </p:sp>
      <p:sp>
        <p:nvSpPr>
          <p:cNvPr id="5" name="Text Box 1034"/>
          <p:cNvSpPr txBox="1">
            <a:spLocks noChangeArrowheads="1"/>
          </p:cNvSpPr>
          <p:nvPr/>
        </p:nvSpPr>
        <p:spPr bwMode="auto">
          <a:xfrm>
            <a:off x="6372225" y="7938"/>
            <a:ext cx="2771775" cy="833437"/>
          </a:xfrm>
          <a:prstGeom prst="rect">
            <a:avLst/>
          </a:prstGeom>
          <a:noFill/>
          <a:ln>
            <a:noFill/>
          </a:ln>
        </p:spPr>
        <p:txBody>
          <a:bodyPr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algn="r" defTabSz="914400" eaLnBrk="0" fontAlgn="base" hangingPunct="0">
              <a:spcBef>
                <a:spcPct val="0"/>
              </a:spcBef>
              <a:spcAft>
                <a:spcPct val="0"/>
              </a:spcAft>
              <a:defRPr/>
            </a:pPr>
            <a:r>
              <a:rPr lang="en-US" b="1" dirty="0">
                <a:solidFill>
                  <a:srgbClr val="FFFFFF"/>
                </a:solidFill>
                <a:effectLst>
                  <a:outerShdw blurRad="38100" dist="38100" dir="2700000" algn="tl">
                    <a:srgbClr val="4E5B6F"/>
                  </a:outerShdw>
                </a:effectLst>
                <a:latin typeface="Arial" charset="0"/>
                <a:cs typeface="Arial" charset="0"/>
              </a:rPr>
              <a:t>p. 322 </a:t>
            </a:r>
            <a:br>
              <a:rPr lang="en-US" b="1" dirty="0">
                <a:solidFill>
                  <a:srgbClr val="FFFFFF"/>
                </a:solidFill>
                <a:effectLst>
                  <a:outerShdw blurRad="38100" dist="38100" dir="2700000" algn="tl">
                    <a:srgbClr val="4E5B6F"/>
                  </a:outerShdw>
                </a:effectLst>
                <a:latin typeface="Arial" charset="0"/>
                <a:cs typeface="Arial" charset="0"/>
              </a:rPr>
            </a:br>
            <a:r>
              <a:rPr lang="en-US" b="1" dirty="0">
                <a:solidFill>
                  <a:srgbClr val="FFFFFF"/>
                </a:solidFill>
                <a:effectLst>
                  <a:outerShdw blurRad="38100" dist="38100" dir="2700000" algn="tl">
                    <a:srgbClr val="4E5B6F"/>
                  </a:outerShdw>
                </a:effectLst>
                <a:latin typeface="Arial" charset="0"/>
                <a:cs typeface="Arial" charset="0"/>
              </a:rPr>
              <a:t>Point B</a:t>
            </a:r>
          </a:p>
        </p:txBody>
      </p:sp>
    </p:spTree>
    <p:extLst>
      <p:ext uri="{BB962C8B-B14F-4D97-AF65-F5344CB8AC3E}">
        <p14:creationId xmlns:p14="http://schemas.microsoft.com/office/powerpoint/2010/main" val="3982765753"/>
      </p:ext>
    </p:extLst>
  </p:cSld>
  <p:clrMapOvr>
    <a:masterClrMapping/>
  </p:clrMapOvr>
  <p:transition/>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73793" name="Picture 3" descr="Rev 1 John Writes4.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73794" name="TextBox 4"/>
          <p:cNvSpPr txBox="1">
            <a:spLocks noChangeArrowheads="1"/>
          </p:cNvSpPr>
          <p:nvPr/>
        </p:nvSpPr>
        <p:spPr bwMode="auto">
          <a:xfrm>
            <a:off x="1692275" y="5589588"/>
            <a:ext cx="1938338" cy="9223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defTabSz="914400" eaLnBrk="0" fontAlgn="base" hangingPunct="0">
              <a:spcBef>
                <a:spcPct val="0"/>
              </a:spcBef>
              <a:spcAft>
                <a:spcPct val="0"/>
              </a:spcAft>
            </a:pPr>
            <a:r>
              <a:rPr lang="en-US" sz="5400" b="1">
                <a:solidFill>
                  <a:srgbClr val="000000"/>
                </a:solidFill>
                <a:latin typeface="Bwgrki" charset="0"/>
                <a:cs typeface="Bwgrki" charset="0"/>
              </a:rPr>
              <a:t>ei=don</a:t>
            </a:r>
            <a:endParaRPr lang="en-US" sz="3600" b="1">
              <a:solidFill>
                <a:srgbClr val="000000"/>
              </a:solidFill>
            </a:endParaRPr>
          </a:p>
        </p:txBody>
      </p:sp>
      <p:pic>
        <p:nvPicPr>
          <p:cNvPr id="673795" name="Picture 5" descr="REv 1v12 And I saw.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14288"/>
            <a:ext cx="9144000" cy="6843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 name="Title 1"/>
          <p:cNvSpPr>
            <a:spLocks noGrp="1"/>
          </p:cNvSpPr>
          <p:nvPr>
            <p:ph type="title"/>
          </p:nvPr>
        </p:nvSpPr>
        <p:spPr>
          <a:xfrm>
            <a:off x="3348038" y="209550"/>
            <a:ext cx="4572000" cy="1490663"/>
          </a:xfrm>
        </p:spPr>
        <p:txBody>
          <a:bodyPr/>
          <a:lstStyle/>
          <a:p>
            <a:r>
              <a:rPr lang="en-US" b="1" dirty="0">
                <a:latin typeface="Arial" charset="0"/>
                <a:ea typeface="ＭＳ Ｐゴシック" charset="0"/>
              </a:rPr>
              <a:t>"I saw…" </a:t>
            </a:r>
            <a:br>
              <a:rPr lang="en-US" b="1" dirty="0">
                <a:latin typeface="Arial" charset="0"/>
                <a:ea typeface="ＭＳ Ｐゴシック" charset="0"/>
              </a:rPr>
            </a:br>
            <a:r>
              <a:rPr lang="en-US" b="1" dirty="0">
                <a:latin typeface="Arial" charset="0"/>
                <a:ea typeface="ＭＳ Ｐゴシック" charset="0"/>
              </a:rPr>
              <a:t>(1:12)</a:t>
            </a:r>
          </a:p>
        </p:txBody>
      </p:sp>
      <p:sp>
        <p:nvSpPr>
          <p:cNvPr id="3" name="Title 1"/>
          <p:cNvSpPr txBox="1">
            <a:spLocks/>
          </p:cNvSpPr>
          <p:nvPr/>
        </p:nvSpPr>
        <p:spPr bwMode="auto">
          <a:xfrm>
            <a:off x="5292725" y="1773238"/>
            <a:ext cx="3779838" cy="33845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eaLnBrk="0" fontAlgn="base" hangingPunct="0">
              <a:spcBef>
                <a:spcPct val="0"/>
              </a:spcBef>
              <a:spcAft>
                <a:spcPct val="0"/>
              </a:spcAft>
            </a:pPr>
            <a:r>
              <a:rPr lang="en-US" sz="4000" b="1">
                <a:solidFill>
                  <a:srgbClr val="FFFFFF"/>
                </a:solidFill>
                <a:latin typeface="Arial" charset="0"/>
                <a:cs typeface="Arial" charset="0"/>
              </a:rPr>
              <a:t>This exact verb form  is used 45 times in Revelation!</a:t>
            </a:r>
          </a:p>
        </p:txBody>
      </p:sp>
      <p:sp>
        <p:nvSpPr>
          <p:cNvPr id="7" name="TextBox 6"/>
          <p:cNvSpPr txBox="1">
            <a:spLocks noChangeArrowheads="1"/>
          </p:cNvSpPr>
          <p:nvPr/>
        </p:nvSpPr>
        <p:spPr bwMode="auto">
          <a:xfrm>
            <a:off x="33338" y="0"/>
            <a:ext cx="766762" cy="68627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defTabSz="914400" eaLnBrk="0" fontAlgn="base" hangingPunct="0">
              <a:spcBef>
                <a:spcPct val="0"/>
              </a:spcBef>
              <a:spcAft>
                <a:spcPct val="0"/>
              </a:spcAft>
            </a:pPr>
            <a:r>
              <a:rPr lang="en-US" sz="2000" b="1">
                <a:solidFill>
                  <a:srgbClr val="FFFFFF"/>
                </a:solidFill>
              </a:rPr>
              <a:t>1:12 </a:t>
            </a:r>
          </a:p>
          <a:p>
            <a:pPr defTabSz="914400" eaLnBrk="0" fontAlgn="base" hangingPunct="0">
              <a:spcBef>
                <a:spcPct val="0"/>
              </a:spcBef>
              <a:spcAft>
                <a:spcPct val="0"/>
              </a:spcAft>
            </a:pPr>
            <a:r>
              <a:rPr lang="en-US" sz="2000" b="1">
                <a:solidFill>
                  <a:srgbClr val="FFFFFF"/>
                </a:solidFill>
              </a:rPr>
              <a:t>1:17 </a:t>
            </a:r>
          </a:p>
          <a:p>
            <a:pPr defTabSz="914400" eaLnBrk="0" fontAlgn="base" hangingPunct="0">
              <a:spcBef>
                <a:spcPct val="0"/>
              </a:spcBef>
              <a:spcAft>
                <a:spcPct val="0"/>
              </a:spcAft>
            </a:pPr>
            <a:r>
              <a:rPr lang="en-US" sz="2000" b="1">
                <a:solidFill>
                  <a:srgbClr val="FFFFFF"/>
                </a:solidFill>
              </a:rPr>
              <a:t>4:1 </a:t>
            </a:r>
          </a:p>
          <a:p>
            <a:pPr defTabSz="914400" eaLnBrk="0" fontAlgn="base" hangingPunct="0">
              <a:spcBef>
                <a:spcPct val="0"/>
              </a:spcBef>
              <a:spcAft>
                <a:spcPct val="0"/>
              </a:spcAft>
            </a:pPr>
            <a:r>
              <a:rPr lang="en-US" sz="2000" b="1">
                <a:solidFill>
                  <a:srgbClr val="FFFFFF"/>
                </a:solidFill>
              </a:rPr>
              <a:t>5:1 </a:t>
            </a:r>
          </a:p>
          <a:p>
            <a:pPr defTabSz="914400" eaLnBrk="0" fontAlgn="base" hangingPunct="0">
              <a:spcBef>
                <a:spcPct val="0"/>
              </a:spcBef>
              <a:spcAft>
                <a:spcPct val="0"/>
              </a:spcAft>
            </a:pPr>
            <a:r>
              <a:rPr lang="en-US" sz="2000" b="1">
                <a:solidFill>
                  <a:srgbClr val="FFFFFF"/>
                </a:solidFill>
              </a:rPr>
              <a:t>5:2 </a:t>
            </a:r>
          </a:p>
          <a:p>
            <a:pPr defTabSz="914400" eaLnBrk="0" fontAlgn="base" hangingPunct="0">
              <a:spcBef>
                <a:spcPct val="0"/>
              </a:spcBef>
              <a:spcAft>
                <a:spcPct val="0"/>
              </a:spcAft>
            </a:pPr>
            <a:r>
              <a:rPr lang="en-US" sz="2000" b="1">
                <a:solidFill>
                  <a:srgbClr val="FFFFFF"/>
                </a:solidFill>
              </a:rPr>
              <a:t>5:6 </a:t>
            </a:r>
          </a:p>
          <a:p>
            <a:pPr defTabSz="914400" eaLnBrk="0" fontAlgn="base" hangingPunct="0">
              <a:spcBef>
                <a:spcPct val="0"/>
              </a:spcBef>
              <a:spcAft>
                <a:spcPct val="0"/>
              </a:spcAft>
            </a:pPr>
            <a:r>
              <a:rPr lang="en-US" sz="2000" b="1">
                <a:solidFill>
                  <a:srgbClr val="FFFFFF"/>
                </a:solidFill>
              </a:rPr>
              <a:t>5:11 </a:t>
            </a:r>
          </a:p>
          <a:p>
            <a:pPr defTabSz="914400" eaLnBrk="0" fontAlgn="base" hangingPunct="0">
              <a:spcBef>
                <a:spcPct val="0"/>
              </a:spcBef>
              <a:spcAft>
                <a:spcPct val="0"/>
              </a:spcAft>
            </a:pPr>
            <a:r>
              <a:rPr lang="en-US" sz="2000" b="1">
                <a:solidFill>
                  <a:srgbClr val="FFFFFF"/>
                </a:solidFill>
              </a:rPr>
              <a:t>6:1 </a:t>
            </a:r>
          </a:p>
          <a:p>
            <a:pPr defTabSz="914400" eaLnBrk="0" fontAlgn="base" hangingPunct="0">
              <a:spcBef>
                <a:spcPct val="0"/>
              </a:spcBef>
              <a:spcAft>
                <a:spcPct val="0"/>
              </a:spcAft>
            </a:pPr>
            <a:r>
              <a:rPr lang="en-US" sz="2000" b="1">
                <a:solidFill>
                  <a:srgbClr val="FFFFFF"/>
                </a:solidFill>
              </a:rPr>
              <a:t>6:2 </a:t>
            </a:r>
          </a:p>
          <a:p>
            <a:pPr defTabSz="914400" eaLnBrk="0" fontAlgn="base" hangingPunct="0">
              <a:spcBef>
                <a:spcPct val="0"/>
              </a:spcBef>
              <a:spcAft>
                <a:spcPct val="0"/>
              </a:spcAft>
            </a:pPr>
            <a:r>
              <a:rPr lang="en-US" sz="2000" b="1">
                <a:solidFill>
                  <a:srgbClr val="FFFFFF"/>
                </a:solidFill>
              </a:rPr>
              <a:t>6:5 </a:t>
            </a:r>
          </a:p>
          <a:p>
            <a:pPr defTabSz="914400" eaLnBrk="0" fontAlgn="base" hangingPunct="0">
              <a:spcBef>
                <a:spcPct val="0"/>
              </a:spcBef>
              <a:spcAft>
                <a:spcPct val="0"/>
              </a:spcAft>
            </a:pPr>
            <a:r>
              <a:rPr lang="en-US" sz="2000" b="1">
                <a:solidFill>
                  <a:srgbClr val="FFFFFF"/>
                </a:solidFill>
              </a:rPr>
              <a:t>6:8 </a:t>
            </a:r>
          </a:p>
          <a:p>
            <a:pPr defTabSz="914400" eaLnBrk="0" fontAlgn="base" hangingPunct="0">
              <a:spcBef>
                <a:spcPct val="0"/>
              </a:spcBef>
              <a:spcAft>
                <a:spcPct val="0"/>
              </a:spcAft>
            </a:pPr>
            <a:r>
              <a:rPr lang="en-US" sz="2000" b="1">
                <a:solidFill>
                  <a:srgbClr val="FFFFFF"/>
                </a:solidFill>
              </a:rPr>
              <a:t>6:9 </a:t>
            </a:r>
          </a:p>
          <a:p>
            <a:pPr defTabSz="914400" eaLnBrk="0" fontAlgn="base" hangingPunct="0">
              <a:spcBef>
                <a:spcPct val="0"/>
              </a:spcBef>
              <a:spcAft>
                <a:spcPct val="0"/>
              </a:spcAft>
            </a:pPr>
            <a:r>
              <a:rPr lang="en-US" sz="2000" b="1">
                <a:solidFill>
                  <a:srgbClr val="FFFFFF"/>
                </a:solidFill>
              </a:rPr>
              <a:t>6:12 </a:t>
            </a:r>
          </a:p>
          <a:p>
            <a:pPr defTabSz="914400" eaLnBrk="0" fontAlgn="base" hangingPunct="0">
              <a:spcBef>
                <a:spcPct val="0"/>
              </a:spcBef>
              <a:spcAft>
                <a:spcPct val="0"/>
              </a:spcAft>
            </a:pPr>
            <a:r>
              <a:rPr lang="en-US" sz="2000" b="1">
                <a:solidFill>
                  <a:srgbClr val="FFFFFF"/>
                </a:solidFill>
              </a:rPr>
              <a:t>7:1 </a:t>
            </a:r>
          </a:p>
          <a:p>
            <a:pPr defTabSz="914400" eaLnBrk="0" fontAlgn="base" hangingPunct="0">
              <a:spcBef>
                <a:spcPct val="0"/>
              </a:spcBef>
              <a:spcAft>
                <a:spcPct val="0"/>
              </a:spcAft>
            </a:pPr>
            <a:r>
              <a:rPr lang="en-US" sz="2000" b="1">
                <a:solidFill>
                  <a:srgbClr val="FFFFFF"/>
                </a:solidFill>
              </a:rPr>
              <a:t>7:2 </a:t>
            </a:r>
          </a:p>
          <a:p>
            <a:pPr defTabSz="914400" eaLnBrk="0" fontAlgn="base" hangingPunct="0">
              <a:spcBef>
                <a:spcPct val="0"/>
              </a:spcBef>
              <a:spcAft>
                <a:spcPct val="0"/>
              </a:spcAft>
            </a:pPr>
            <a:r>
              <a:rPr lang="en-US" sz="2000" b="1">
                <a:solidFill>
                  <a:srgbClr val="FFFFFF"/>
                </a:solidFill>
              </a:rPr>
              <a:t>7:9 </a:t>
            </a:r>
          </a:p>
          <a:p>
            <a:pPr defTabSz="914400" eaLnBrk="0" fontAlgn="base" hangingPunct="0">
              <a:spcBef>
                <a:spcPct val="0"/>
              </a:spcBef>
              <a:spcAft>
                <a:spcPct val="0"/>
              </a:spcAft>
            </a:pPr>
            <a:r>
              <a:rPr lang="en-US" sz="2000" b="1">
                <a:solidFill>
                  <a:srgbClr val="FFFFFF"/>
                </a:solidFill>
              </a:rPr>
              <a:t>8:2 </a:t>
            </a:r>
          </a:p>
          <a:p>
            <a:pPr defTabSz="914400" eaLnBrk="0" fontAlgn="base" hangingPunct="0">
              <a:spcBef>
                <a:spcPct val="0"/>
              </a:spcBef>
              <a:spcAft>
                <a:spcPct val="0"/>
              </a:spcAft>
            </a:pPr>
            <a:r>
              <a:rPr lang="en-US" sz="2000" b="1">
                <a:solidFill>
                  <a:srgbClr val="FFFFFF"/>
                </a:solidFill>
              </a:rPr>
              <a:t>8:13 </a:t>
            </a:r>
          </a:p>
          <a:p>
            <a:pPr defTabSz="914400" eaLnBrk="0" fontAlgn="base" hangingPunct="0">
              <a:spcBef>
                <a:spcPct val="0"/>
              </a:spcBef>
              <a:spcAft>
                <a:spcPct val="0"/>
              </a:spcAft>
            </a:pPr>
            <a:r>
              <a:rPr lang="en-US" sz="2000" b="1">
                <a:solidFill>
                  <a:srgbClr val="FFFFFF"/>
                </a:solidFill>
              </a:rPr>
              <a:t>9:1 </a:t>
            </a:r>
          </a:p>
          <a:p>
            <a:pPr defTabSz="914400" eaLnBrk="0" fontAlgn="base" hangingPunct="0">
              <a:spcBef>
                <a:spcPct val="0"/>
              </a:spcBef>
              <a:spcAft>
                <a:spcPct val="0"/>
              </a:spcAft>
            </a:pPr>
            <a:r>
              <a:rPr lang="en-US" sz="2000" b="1">
                <a:solidFill>
                  <a:srgbClr val="FFFFFF"/>
                </a:solidFill>
              </a:rPr>
              <a:t>9:17 </a:t>
            </a:r>
          </a:p>
          <a:p>
            <a:pPr defTabSz="914400" eaLnBrk="0" fontAlgn="base" hangingPunct="0">
              <a:spcBef>
                <a:spcPct val="0"/>
              </a:spcBef>
              <a:spcAft>
                <a:spcPct val="0"/>
              </a:spcAft>
            </a:pPr>
            <a:r>
              <a:rPr lang="en-US" sz="2000" b="1">
                <a:solidFill>
                  <a:srgbClr val="FFFFFF"/>
                </a:solidFill>
              </a:rPr>
              <a:t>10:1 </a:t>
            </a:r>
          </a:p>
          <a:p>
            <a:pPr defTabSz="914400" eaLnBrk="0" fontAlgn="base" hangingPunct="0">
              <a:spcBef>
                <a:spcPct val="0"/>
              </a:spcBef>
              <a:spcAft>
                <a:spcPct val="0"/>
              </a:spcAft>
            </a:pPr>
            <a:r>
              <a:rPr lang="en-US" sz="2000" b="1">
                <a:solidFill>
                  <a:srgbClr val="FFFFFF"/>
                </a:solidFill>
              </a:rPr>
              <a:t>10:5 </a:t>
            </a:r>
          </a:p>
        </p:txBody>
      </p:sp>
      <p:sp>
        <p:nvSpPr>
          <p:cNvPr id="8" name="TextBox 7"/>
          <p:cNvSpPr txBox="1">
            <a:spLocks noChangeArrowheads="1"/>
          </p:cNvSpPr>
          <p:nvPr/>
        </p:nvSpPr>
        <p:spPr bwMode="auto">
          <a:xfrm>
            <a:off x="792163" y="0"/>
            <a:ext cx="922337" cy="40941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defTabSz="914400" eaLnBrk="0" fontAlgn="base" hangingPunct="0">
              <a:spcBef>
                <a:spcPct val="0"/>
              </a:spcBef>
              <a:spcAft>
                <a:spcPct val="0"/>
              </a:spcAft>
            </a:pPr>
            <a:r>
              <a:rPr lang="en-US" sz="2000" b="1">
                <a:solidFill>
                  <a:srgbClr val="FFFFFF"/>
                </a:solidFill>
              </a:rPr>
              <a:t>13:1 </a:t>
            </a:r>
          </a:p>
          <a:p>
            <a:pPr defTabSz="914400" eaLnBrk="0" fontAlgn="base" hangingPunct="0">
              <a:spcBef>
                <a:spcPct val="0"/>
              </a:spcBef>
              <a:spcAft>
                <a:spcPct val="0"/>
              </a:spcAft>
            </a:pPr>
            <a:r>
              <a:rPr lang="en-US" sz="2000" b="1">
                <a:solidFill>
                  <a:srgbClr val="FFFFFF"/>
                </a:solidFill>
              </a:rPr>
              <a:t>13:2 </a:t>
            </a:r>
          </a:p>
          <a:p>
            <a:pPr defTabSz="914400" eaLnBrk="0" fontAlgn="base" hangingPunct="0">
              <a:spcBef>
                <a:spcPct val="0"/>
              </a:spcBef>
              <a:spcAft>
                <a:spcPct val="0"/>
              </a:spcAft>
            </a:pPr>
            <a:r>
              <a:rPr lang="en-US" sz="2000" b="1">
                <a:solidFill>
                  <a:srgbClr val="FFFFFF"/>
                </a:solidFill>
              </a:rPr>
              <a:t>13:11 </a:t>
            </a:r>
          </a:p>
          <a:p>
            <a:pPr defTabSz="914400" eaLnBrk="0" fontAlgn="base" hangingPunct="0">
              <a:spcBef>
                <a:spcPct val="0"/>
              </a:spcBef>
              <a:spcAft>
                <a:spcPct val="0"/>
              </a:spcAft>
            </a:pPr>
            <a:r>
              <a:rPr lang="en-US" sz="2000" b="1">
                <a:solidFill>
                  <a:srgbClr val="FFFFFF"/>
                </a:solidFill>
              </a:rPr>
              <a:t>14:1 </a:t>
            </a:r>
          </a:p>
          <a:p>
            <a:pPr defTabSz="914400" eaLnBrk="0" fontAlgn="base" hangingPunct="0">
              <a:spcBef>
                <a:spcPct val="0"/>
              </a:spcBef>
              <a:spcAft>
                <a:spcPct val="0"/>
              </a:spcAft>
            </a:pPr>
            <a:r>
              <a:rPr lang="en-US" sz="2000" b="1">
                <a:solidFill>
                  <a:srgbClr val="FFFFFF"/>
                </a:solidFill>
              </a:rPr>
              <a:t>14:6 </a:t>
            </a:r>
          </a:p>
          <a:p>
            <a:pPr defTabSz="914400" eaLnBrk="0" fontAlgn="base" hangingPunct="0">
              <a:spcBef>
                <a:spcPct val="0"/>
              </a:spcBef>
              <a:spcAft>
                <a:spcPct val="0"/>
              </a:spcAft>
            </a:pPr>
            <a:r>
              <a:rPr lang="en-US" sz="2000" b="1">
                <a:solidFill>
                  <a:srgbClr val="FFFFFF"/>
                </a:solidFill>
              </a:rPr>
              <a:t>14:14 </a:t>
            </a:r>
          </a:p>
          <a:p>
            <a:pPr defTabSz="914400" eaLnBrk="0" fontAlgn="base" hangingPunct="0">
              <a:spcBef>
                <a:spcPct val="0"/>
              </a:spcBef>
              <a:spcAft>
                <a:spcPct val="0"/>
              </a:spcAft>
            </a:pPr>
            <a:r>
              <a:rPr lang="en-US" sz="2000" b="1">
                <a:solidFill>
                  <a:srgbClr val="FFFFFF"/>
                </a:solidFill>
              </a:rPr>
              <a:t>15:1 </a:t>
            </a:r>
          </a:p>
          <a:p>
            <a:pPr defTabSz="914400" eaLnBrk="0" fontAlgn="base" hangingPunct="0">
              <a:spcBef>
                <a:spcPct val="0"/>
              </a:spcBef>
              <a:spcAft>
                <a:spcPct val="0"/>
              </a:spcAft>
            </a:pPr>
            <a:r>
              <a:rPr lang="en-US" sz="2000" b="1">
                <a:solidFill>
                  <a:srgbClr val="FFFFFF"/>
                </a:solidFill>
              </a:rPr>
              <a:t>15:2 </a:t>
            </a:r>
          </a:p>
          <a:p>
            <a:pPr defTabSz="914400" eaLnBrk="0" fontAlgn="base" hangingPunct="0">
              <a:spcBef>
                <a:spcPct val="0"/>
              </a:spcBef>
              <a:spcAft>
                <a:spcPct val="0"/>
              </a:spcAft>
            </a:pPr>
            <a:r>
              <a:rPr lang="en-US" sz="2000" b="1">
                <a:solidFill>
                  <a:srgbClr val="FFFFFF"/>
                </a:solidFill>
              </a:rPr>
              <a:t>15:5 </a:t>
            </a:r>
          </a:p>
          <a:p>
            <a:pPr defTabSz="914400" eaLnBrk="0" fontAlgn="base" hangingPunct="0">
              <a:spcBef>
                <a:spcPct val="0"/>
              </a:spcBef>
              <a:spcAft>
                <a:spcPct val="0"/>
              </a:spcAft>
            </a:pPr>
            <a:r>
              <a:rPr lang="en-US" sz="2000" b="1">
                <a:solidFill>
                  <a:srgbClr val="FFFFFF"/>
                </a:solidFill>
              </a:rPr>
              <a:t>16:13 </a:t>
            </a:r>
          </a:p>
          <a:p>
            <a:pPr defTabSz="914400" eaLnBrk="0" fontAlgn="base" hangingPunct="0">
              <a:spcBef>
                <a:spcPct val="0"/>
              </a:spcBef>
              <a:spcAft>
                <a:spcPct val="0"/>
              </a:spcAft>
            </a:pPr>
            <a:r>
              <a:rPr lang="en-US" sz="2000" b="1">
                <a:solidFill>
                  <a:srgbClr val="FFFFFF"/>
                </a:solidFill>
              </a:rPr>
              <a:t>17:3 </a:t>
            </a:r>
          </a:p>
          <a:p>
            <a:pPr defTabSz="914400" eaLnBrk="0" fontAlgn="base" hangingPunct="0">
              <a:spcBef>
                <a:spcPct val="0"/>
              </a:spcBef>
              <a:spcAft>
                <a:spcPct val="0"/>
              </a:spcAft>
            </a:pPr>
            <a:r>
              <a:rPr lang="en-US" sz="2000" b="1">
                <a:solidFill>
                  <a:srgbClr val="FFFFFF"/>
                </a:solidFill>
              </a:rPr>
              <a:t>17:6 </a:t>
            </a:r>
          </a:p>
          <a:p>
            <a:pPr defTabSz="914400" eaLnBrk="0" fontAlgn="base" hangingPunct="0">
              <a:spcBef>
                <a:spcPct val="0"/>
              </a:spcBef>
              <a:spcAft>
                <a:spcPct val="0"/>
              </a:spcAft>
            </a:pPr>
            <a:r>
              <a:rPr lang="en-US" sz="2000" b="1">
                <a:solidFill>
                  <a:srgbClr val="FFFFFF"/>
                </a:solidFill>
              </a:rPr>
              <a:t>18:1 </a:t>
            </a:r>
          </a:p>
        </p:txBody>
      </p:sp>
      <p:sp>
        <p:nvSpPr>
          <p:cNvPr id="9" name="TextBox 8"/>
          <p:cNvSpPr txBox="1">
            <a:spLocks noChangeArrowheads="1"/>
          </p:cNvSpPr>
          <p:nvPr/>
        </p:nvSpPr>
        <p:spPr bwMode="auto">
          <a:xfrm>
            <a:off x="1704975" y="0"/>
            <a:ext cx="922338" cy="31702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defTabSz="914400" eaLnBrk="0" fontAlgn="base" hangingPunct="0">
              <a:spcBef>
                <a:spcPct val="0"/>
              </a:spcBef>
              <a:spcAft>
                <a:spcPct val="0"/>
              </a:spcAft>
            </a:pPr>
            <a:r>
              <a:rPr lang="en-US" sz="2000" b="1">
                <a:solidFill>
                  <a:srgbClr val="FFFFFF"/>
                </a:solidFill>
              </a:rPr>
              <a:t>19:11 </a:t>
            </a:r>
          </a:p>
          <a:p>
            <a:pPr defTabSz="914400" eaLnBrk="0" fontAlgn="base" hangingPunct="0">
              <a:spcBef>
                <a:spcPct val="0"/>
              </a:spcBef>
              <a:spcAft>
                <a:spcPct val="0"/>
              </a:spcAft>
            </a:pPr>
            <a:r>
              <a:rPr lang="en-US" sz="2000" b="1">
                <a:solidFill>
                  <a:srgbClr val="FFFFFF"/>
                </a:solidFill>
              </a:rPr>
              <a:t>19:17 </a:t>
            </a:r>
          </a:p>
          <a:p>
            <a:pPr defTabSz="914400" eaLnBrk="0" fontAlgn="base" hangingPunct="0">
              <a:spcBef>
                <a:spcPct val="0"/>
              </a:spcBef>
              <a:spcAft>
                <a:spcPct val="0"/>
              </a:spcAft>
            </a:pPr>
            <a:r>
              <a:rPr lang="en-US" sz="2000" b="1">
                <a:solidFill>
                  <a:srgbClr val="FFFFFF"/>
                </a:solidFill>
              </a:rPr>
              <a:t>19:19 </a:t>
            </a:r>
          </a:p>
          <a:p>
            <a:pPr defTabSz="914400" eaLnBrk="0" fontAlgn="base" hangingPunct="0">
              <a:spcBef>
                <a:spcPct val="0"/>
              </a:spcBef>
              <a:spcAft>
                <a:spcPct val="0"/>
              </a:spcAft>
            </a:pPr>
            <a:r>
              <a:rPr lang="en-US" sz="2000" b="1">
                <a:solidFill>
                  <a:srgbClr val="FFFFFF"/>
                </a:solidFill>
              </a:rPr>
              <a:t>20:1 </a:t>
            </a:r>
          </a:p>
          <a:p>
            <a:pPr defTabSz="914400" eaLnBrk="0" fontAlgn="base" hangingPunct="0">
              <a:spcBef>
                <a:spcPct val="0"/>
              </a:spcBef>
              <a:spcAft>
                <a:spcPct val="0"/>
              </a:spcAft>
            </a:pPr>
            <a:r>
              <a:rPr lang="en-US" sz="2000" b="1">
                <a:solidFill>
                  <a:srgbClr val="FFFFFF"/>
                </a:solidFill>
              </a:rPr>
              <a:t>20:4 </a:t>
            </a:r>
          </a:p>
          <a:p>
            <a:pPr defTabSz="914400" eaLnBrk="0" fontAlgn="base" hangingPunct="0">
              <a:spcBef>
                <a:spcPct val="0"/>
              </a:spcBef>
              <a:spcAft>
                <a:spcPct val="0"/>
              </a:spcAft>
            </a:pPr>
            <a:r>
              <a:rPr lang="en-US" sz="2000" b="1">
                <a:solidFill>
                  <a:srgbClr val="FFFFFF"/>
                </a:solidFill>
              </a:rPr>
              <a:t>20:11 </a:t>
            </a:r>
          </a:p>
          <a:p>
            <a:pPr defTabSz="914400" eaLnBrk="0" fontAlgn="base" hangingPunct="0">
              <a:spcBef>
                <a:spcPct val="0"/>
              </a:spcBef>
              <a:spcAft>
                <a:spcPct val="0"/>
              </a:spcAft>
            </a:pPr>
            <a:r>
              <a:rPr lang="en-US" sz="2000" b="1">
                <a:solidFill>
                  <a:srgbClr val="FFFFFF"/>
                </a:solidFill>
              </a:rPr>
              <a:t>20:12 </a:t>
            </a:r>
          </a:p>
          <a:p>
            <a:pPr defTabSz="914400" eaLnBrk="0" fontAlgn="base" hangingPunct="0">
              <a:spcBef>
                <a:spcPct val="0"/>
              </a:spcBef>
              <a:spcAft>
                <a:spcPct val="0"/>
              </a:spcAft>
            </a:pPr>
            <a:r>
              <a:rPr lang="en-US" sz="2000" b="1">
                <a:solidFill>
                  <a:srgbClr val="FFFFFF"/>
                </a:solidFill>
              </a:rPr>
              <a:t>21:1 </a:t>
            </a:r>
          </a:p>
          <a:p>
            <a:pPr defTabSz="914400" eaLnBrk="0" fontAlgn="base" hangingPunct="0">
              <a:spcBef>
                <a:spcPct val="0"/>
              </a:spcBef>
              <a:spcAft>
                <a:spcPct val="0"/>
              </a:spcAft>
            </a:pPr>
            <a:r>
              <a:rPr lang="en-US" sz="2000" b="1">
                <a:solidFill>
                  <a:srgbClr val="FFFFFF"/>
                </a:solidFill>
              </a:rPr>
              <a:t>21:2 </a:t>
            </a:r>
          </a:p>
          <a:p>
            <a:pPr defTabSz="914400" eaLnBrk="0" fontAlgn="base" hangingPunct="0">
              <a:spcBef>
                <a:spcPct val="0"/>
              </a:spcBef>
              <a:spcAft>
                <a:spcPct val="0"/>
              </a:spcAft>
            </a:pPr>
            <a:r>
              <a:rPr lang="en-US" sz="2000" b="1">
                <a:solidFill>
                  <a:srgbClr val="FFFFFF"/>
                </a:solidFill>
              </a:rPr>
              <a:t>21:22 </a:t>
            </a:r>
          </a:p>
        </p:txBody>
      </p:sp>
      <p:sp>
        <p:nvSpPr>
          <p:cNvPr id="10" name="Text Box 1034"/>
          <p:cNvSpPr txBox="1">
            <a:spLocks noChangeArrowheads="1"/>
          </p:cNvSpPr>
          <p:nvPr/>
        </p:nvSpPr>
        <p:spPr bwMode="auto">
          <a:xfrm>
            <a:off x="7387996" y="7938"/>
            <a:ext cx="1756004" cy="833437"/>
          </a:xfrm>
          <a:prstGeom prst="rect">
            <a:avLst/>
          </a:prstGeom>
          <a:noFill/>
          <a:ln>
            <a:noFill/>
          </a:ln>
        </p:spPr>
        <p:txBody>
          <a:bodyPr wrap="squar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algn="r" defTabSz="914400" eaLnBrk="0" fontAlgn="base" hangingPunct="0">
              <a:spcBef>
                <a:spcPct val="0"/>
              </a:spcBef>
              <a:spcAft>
                <a:spcPct val="0"/>
              </a:spcAft>
              <a:defRPr/>
            </a:pPr>
            <a:r>
              <a:rPr lang="en-US" b="1" dirty="0">
                <a:solidFill>
                  <a:srgbClr val="000000"/>
                </a:solidFill>
                <a:latin typeface="Arial" charset="0"/>
                <a:cs typeface="Arial" charset="0"/>
              </a:rPr>
              <a:t>p. 322 </a:t>
            </a:r>
            <a:br>
              <a:rPr lang="en-US" b="1" dirty="0">
                <a:solidFill>
                  <a:srgbClr val="000000"/>
                </a:solidFill>
                <a:latin typeface="Arial" charset="0"/>
                <a:cs typeface="Arial" charset="0"/>
              </a:rPr>
            </a:br>
            <a:r>
              <a:rPr lang="en-US" b="1" dirty="0">
                <a:solidFill>
                  <a:srgbClr val="000000"/>
                </a:solidFill>
                <a:latin typeface="Arial" charset="0"/>
                <a:cs typeface="Arial" charset="0"/>
              </a:rPr>
              <a:t>Point B</a:t>
            </a:r>
          </a:p>
        </p:txBody>
      </p:sp>
    </p:spTree>
    <p:extLst>
      <p:ext uri="{BB962C8B-B14F-4D97-AF65-F5344CB8AC3E}">
        <p14:creationId xmlns:p14="http://schemas.microsoft.com/office/powerpoint/2010/main" val="2386042772"/>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checkerboard(across)">
                                      <p:cBhvr>
                                        <p:cTn id="7" dur="500"/>
                                        <p:tgtEl>
                                          <p:spTgt spid="2"/>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5" presetClass="entr" presetSubtype="10" fill="hold" grpId="0" nodeType="click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checkerboard(across)">
                                      <p:cBhvr>
                                        <p:cTn id="12" dur="500"/>
                                        <p:tgtEl>
                                          <p:spTgt spid="3"/>
                                        </p:tgtEl>
                                      </p:cBhvr>
                                    </p:animEffect>
                                  </p:childTnLst>
                                </p:cTn>
                              </p:par>
                            </p:childTnLst>
                          </p:cTn>
                        </p:par>
                        <p:par>
                          <p:cTn id="13" fill="hold" nodeType="afterGroup">
                            <p:stCondLst>
                              <p:cond delay="500"/>
                            </p:stCondLst>
                            <p:childTnLst>
                              <p:par>
                                <p:cTn id="14" presetID="22" presetClass="entr" presetSubtype="1" fill="hold" grpId="0" nodeType="after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wipe(up)">
                                      <p:cBhvr>
                                        <p:cTn id="16" dur="1000"/>
                                        <p:tgtEl>
                                          <p:spTgt spid="7"/>
                                        </p:tgtEl>
                                      </p:cBhvr>
                                    </p:animEffect>
                                  </p:childTnLst>
                                </p:cTn>
                              </p:par>
                            </p:childTnLst>
                          </p:cTn>
                        </p:par>
                        <p:par>
                          <p:cTn id="17" fill="hold" nodeType="afterGroup">
                            <p:stCondLst>
                              <p:cond delay="1500"/>
                            </p:stCondLst>
                            <p:childTnLst>
                              <p:par>
                                <p:cTn id="18" presetID="22" presetClass="entr" presetSubtype="1" fill="hold" grpId="0" nodeType="afterEffect">
                                  <p:stCondLst>
                                    <p:cond delay="0"/>
                                  </p:stCondLst>
                                  <p:childTnLst>
                                    <p:set>
                                      <p:cBhvr>
                                        <p:cTn id="19" dur="1" fill="hold">
                                          <p:stCondLst>
                                            <p:cond delay="0"/>
                                          </p:stCondLst>
                                        </p:cTn>
                                        <p:tgtEl>
                                          <p:spTgt spid="8"/>
                                        </p:tgtEl>
                                        <p:attrNameLst>
                                          <p:attrName>style.visibility</p:attrName>
                                        </p:attrNameLst>
                                      </p:cBhvr>
                                      <p:to>
                                        <p:strVal val="visible"/>
                                      </p:to>
                                    </p:set>
                                    <p:animEffect transition="in" filter="wipe(up)">
                                      <p:cBhvr>
                                        <p:cTn id="20" dur="1000"/>
                                        <p:tgtEl>
                                          <p:spTgt spid="8"/>
                                        </p:tgtEl>
                                      </p:cBhvr>
                                    </p:animEffect>
                                  </p:childTnLst>
                                </p:cTn>
                              </p:par>
                            </p:childTnLst>
                          </p:cTn>
                        </p:par>
                        <p:par>
                          <p:cTn id="21" fill="hold" nodeType="afterGroup">
                            <p:stCondLst>
                              <p:cond delay="2500"/>
                            </p:stCondLst>
                            <p:childTnLst>
                              <p:par>
                                <p:cTn id="22" presetID="22" presetClass="entr" presetSubtype="1" fill="hold" grpId="0" nodeType="afterEffect">
                                  <p:stCondLst>
                                    <p:cond delay="0"/>
                                  </p:stCondLst>
                                  <p:childTnLst>
                                    <p:set>
                                      <p:cBhvr>
                                        <p:cTn id="23" dur="1" fill="hold">
                                          <p:stCondLst>
                                            <p:cond delay="0"/>
                                          </p:stCondLst>
                                        </p:cTn>
                                        <p:tgtEl>
                                          <p:spTgt spid="9"/>
                                        </p:tgtEl>
                                        <p:attrNameLst>
                                          <p:attrName>style.visibility</p:attrName>
                                        </p:attrNameLst>
                                      </p:cBhvr>
                                      <p:to>
                                        <p:strVal val="visible"/>
                                      </p:to>
                                    </p:set>
                                    <p:animEffect transition="in" filter="wipe(up)">
                                      <p:cBhvr>
                                        <p:cTn id="24" dur="10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7" grpId="0"/>
      <p:bldP spid="8" grpId="0"/>
      <p:bldP spid="9" grpId="0"/>
    </p:bldLst>
  </p:timing>
</p:sld>
</file>

<file path=ppt/slides/slide10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677890" name="Rectangle 18"/>
          <p:cNvSpPr>
            <a:spLocks noChangeArrowheads="1"/>
          </p:cNvSpPr>
          <p:nvPr/>
        </p:nvSpPr>
        <p:spPr bwMode="auto">
          <a:xfrm>
            <a:off x="0" y="0"/>
            <a:ext cx="9144000" cy="6858000"/>
          </a:xfrm>
          <a:prstGeom prst="rect">
            <a:avLst/>
          </a:prstGeom>
          <a:solidFill>
            <a:schemeClr val="tx1"/>
          </a:solidFill>
          <a:ln w="9525">
            <a:solidFill>
              <a:schemeClr val="tx1"/>
            </a:solidFill>
            <a:round/>
            <a:headEnd/>
            <a:tailEnd type="stealth" w="lg" len="lg"/>
          </a:ln>
        </p:spPr>
        <p:txBody>
          <a:bodyPr lIns="90000" tIns="46800" rIns="90000" bIns="46800">
            <a:spAutoFit/>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677891" name="Rectangle 2"/>
          <p:cNvSpPr>
            <a:spLocks noGrp="1" noChangeArrowheads="1"/>
          </p:cNvSpPr>
          <p:nvPr>
            <p:ph type="title" sz="quarter"/>
          </p:nvPr>
        </p:nvSpPr>
        <p:spPr>
          <a:xfrm>
            <a:off x="685800" y="44450"/>
            <a:ext cx="7772400" cy="792163"/>
          </a:xfrm>
        </p:spPr>
        <p:txBody>
          <a:bodyPr/>
          <a:lstStyle/>
          <a:p>
            <a:r>
              <a:rPr lang="en-US">
                <a:solidFill>
                  <a:srgbClr val="FFFF66"/>
                </a:solidFill>
                <a:latin typeface="Times New Roman" charset="0"/>
                <a:ea typeface="ＭＳ Ｐゴシック" charset="0"/>
                <a:cs typeface="ＭＳ Ｐゴシック" charset="0"/>
              </a:rPr>
              <a:t>So Many Symbols, Lah</a:t>
            </a:r>
          </a:p>
        </p:txBody>
      </p:sp>
      <p:pic>
        <p:nvPicPr>
          <p:cNvPr id="530439" name="Picture 7" descr="revbeast">
            <a:hlinkClick r:id="rId3"/>
          </p:cNvPr>
          <p:cNvPicPr>
            <a:picLocks noGrp="1" noChangeAspect="1" noChangeArrowheads="1"/>
          </p:cNvPicPr>
          <p:nvPr>
            <p:ph sz="quarter" idx="1"/>
          </p:nvPr>
        </p:nvPicPr>
        <p:blipFill>
          <a:blip r:embed="rId4" cstate="screen">
            <a:extLst>
              <a:ext uri="{28A0092B-C50C-407E-A947-70E740481C1C}">
                <a14:useLocalDpi xmlns:a14="http://schemas.microsoft.com/office/drawing/2010/main"/>
              </a:ext>
            </a:extLst>
          </a:blip>
          <a:srcRect/>
          <a:stretch>
            <a:fillRect/>
          </a:stretch>
        </p:blipFill>
        <p:spPr/>
      </p:pic>
      <p:pic>
        <p:nvPicPr>
          <p:cNvPr id="530442" name="Picture 10" descr="TheBeastoftheEarth">
            <a:hlinkClick r:id="rId5"/>
          </p:cNvPr>
          <p:cNvPicPr>
            <a:picLocks noGrp="1" noChangeAspect="1" noChangeArrowheads="1"/>
          </p:cNvPicPr>
          <p:nvPr>
            <p:ph sz="quarter" idx="2"/>
          </p:nvPr>
        </p:nvPicPr>
        <p:blipFill>
          <a:blip r:embed="rId6">
            <a:extLst>
              <a:ext uri="{28A0092B-C50C-407E-A947-70E740481C1C}">
                <a14:useLocalDpi xmlns:a14="http://schemas.microsoft.com/office/drawing/2010/main"/>
              </a:ext>
            </a:extLst>
          </a:blip>
          <a:srcRect/>
          <a:stretch>
            <a:fillRect/>
          </a:stretch>
        </p:blipFill>
        <p:spPr>
          <a:xfrm>
            <a:off x="323850" y="836613"/>
            <a:ext cx="1244600" cy="1079500"/>
          </a:xfrm>
        </p:spPr>
      </p:pic>
      <p:pic>
        <p:nvPicPr>
          <p:cNvPr id="530445" name="Picture 13" descr="vatican8">
            <a:hlinkClick r:id="rId7"/>
          </p:cNvPr>
          <p:cNvPicPr>
            <a:picLocks noGrp="1" noChangeAspect="1" noChangeArrowheads="1"/>
          </p:cNvPicPr>
          <p:nvPr>
            <p:ph sz="quarter" idx="3"/>
          </p:nvPr>
        </p:nvPicPr>
        <p:blipFill>
          <a:blip r:embed="rId8">
            <a:extLst>
              <a:ext uri="{28A0092B-C50C-407E-A947-70E740481C1C}">
                <a14:useLocalDpi xmlns:a14="http://schemas.microsoft.com/office/drawing/2010/main"/>
              </a:ext>
            </a:extLst>
          </a:blip>
          <a:srcRect/>
          <a:stretch>
            <a:fillRect/>
          </a:stretch>
        </p:blipFill>
        <p:spPr>
          <a:xfrm>
            <a:off x="755650" y="1844675"/>
            <a:ext cx="1320800" cy="990600"/>
          </a:xfrm>
        </p:spPr>
      </p:pic>
      <p:pic>
        <p:nvPicPr>
          <p:cNvPr id="530448" name="Picture 16" descr="hisnumbr">
            <a:hlinkClick r:id="rId9"/>
          </p:cNvPr>
          <p:cNvPicPr>
            <a:picLocks noGrp="1" noChangeAspect="1" noChangeArrowheads="1"/>
          </p:cNvPicPr>
          <p:nvPr>
            <p:ph sz="quarter" idx="4"/>
          </p:nvPr>
        </p:nvPicPr>
        <p:blipFill>
          <a:blip r:embed="rId10">
            <a:extLst>
              <a:ext uri="{28A0092B-C50C-407E-A947-70E740481C1C}">
                <a14:useLocalDpi xmlns:a14="http://schemas.microsoft.com/office/drawing/2010/main"/>
              </a:ext>
            </a:extLst>
          </a:blip>
          <a:srcRect/>
          <a:stretch>
            <a:fillRect/>
          </a:stretch>
        </p:blipFill>
        <p:spPr>
          <a:xfrm>
            <a:off x="5003800" y="2924175"/>
            <a:ext cx="1811338" cy="2160588"/>
          </a:xfrm>
        </p:spPr>
      </p:pic>
      <p:pic>
        <p:nvPicPr>
          <p:cNvPr id="530437" name="Picture 5" descr="beast">
            <a:hlinkClick r:id="rId11"/>
          </p:cNvPr>
          <p:cNvPicPr>
            <a:picLocks noChangeAspect="1" noChangeArrowheads="1"/>
          </p:cNvPicPr>
          <p:nvPr/>
        </p:nvPicPr>
        <p:blipFill>
          <a:blip r:embed="rId12" cstate="screen">
            <a:extLst>
              <a:ext uri="{28A0092B-C50C-407E-A947-70E740481C1C}">
                <a14:useLocalDpi xmlns:a14="http://schemas.microsoft.com/office/drawing/2010/main"/>
              </a:ext>
            </a:extLst>
          </a:blip>
          <a:srcRect/>
          <a:stretch>
            <a:fillRect/>
          </a:stretch>
        </p:blipFill>
        <p:spPr bwMode="auto">
          <a:xfrm>
            <a:off x="-12700" y="2565400"/>
            <a:ext cx="1760538" cy="21701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530451" name="Picture 19" descr="wrldre13">
            <a:hlinkClick r:id="rId13"/>
          </p:cNvPr>
          <p:cNvPicPr>
            <a:picLocks noChangeAspect="1" noChangeArrowheads="1"/>
          </p:cNvPicPr>
          <p:nvPr/>
        </p:nvPicPr>
        <p:blipFill>
          <a:blip r:embed="rId14">
            <a:extLst>
              <a:ext uri="{28A0092B-C50C-407E-A947-70E740481C1C}">
                <a14:useLocalDpi xmlns:a14="http://schemas.microsoft.com/office/drawing/2010/main"/>
              </a:ext>
            </a:extLst>
          </a:blip>
          <a:srcRect/>
          <a:stretch>
            <a:fillRect/>
          </a:stretch>
        </p:blipFill>
        <p:spPr bwMode="auto">
          <a:xfrm>
            <a:off x="2700338" y="1484313"/>
            <a:ext cx="2089150" cy="11128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530457" name="Picture 25" descr="13FaslseAntichrist">
            <a:hlinkClick r:id="rId15"/>
          </p:cNvPr>
          <p:cNvPicPr>
            <a:picLocks noChangeAspect="1" noChangeArrowheads="1"/>
          </p:cNvPicPr>
          <p:nvPr/>
        </p:nvPicPr>
        <p:blipFill>
          <a:blip r:embed="rId16">
            <a:extLst>
              <a:ext uri="{28A0092B-C50C-407E-A947-70E740481C1C}">
                <a14:useLocalDpi xmlns:a14="http://schemas.microsoft.com/office/drawing/2010/main"/>
              </a:ext>
            </a:extLst>
          </a:blip>
          <a:srcRect/>
          <a:stretch>
            <a:fillRect/>
          </a:stretch>
        </p:blipFill>
        <p:spPr bwMode="auto">
          <a:xfrm>
            <a:off x="6732588" y="4221163"/>
            <a:ext cx="2232025" cy="20796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530459" name="Picture 27" descr="bushfraudulency13k">
            <a:hlinkClick r:id="rId17"/>
          </p:cNvPr>
          <p:cNvPicPr>
            <a:picLocks noChangeAspect="1" noChangeArrowheads="1"/>
          </p:cNvPicPr>
          <p:nvPr/>
        </p:nvPicPr>
        <p:blipFill>
          <a:blip r:embed="rId18">
            <a:extLst>
              <a:ext uri="{28A0092B-C50C-407E-A947-70E740481C1C}">
                <a14:useLocalDpi xmlns:a14="http://schemas.microsoft.com/office/drawing/2010/main"/>
              </a:ext>
            </a:extLst>
          </a:blip>
          <a:srcRect/>
          <a:stretch>
            <a:fillRect/>
          </a:stretch>
        </p:blipFill>
        <p:spPr bwMode="auto">
          <a:xfrm>
            <a:off x="971550" y="4797425"/>
            <a:ext cx="1363663" cy="172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530461" name="Picture 29" descr="iswater2">
            <a:hlinkClick r:id="rId19"/>
          </p:cNvPr>
          <p:cNvPicPr>
            <a:picLocks noChangeAspect="1" noChangeArrowheads="1"/>
          </p:cNvPicPr>
          <p:nvPr/>
        </p:nvPicPr>
        <p:blipFill>
          <a:blip r:embed="rId20">
            <a:extLst>
              <a:ext uri="{28A0092B-C50C-407E-A947-70E740481C1C}">
                <a14:useLocalDpi xmlns:a14="http://schemas.microsoft.com/office/drawing/2010/main"/>
              </a:ext>
            </a:extLst>
          </a:blip>
          <a:srcRect/>
          <a:stretch>
            <a:fillRect/>
          </a:stretch>
        </p:blipFill>
        <p:spPr bwMode="auto">
          <a:xfrm>
            <a:off x="6227763" y="1901583"/>
            <a:ext cx="2439987" cy="21955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530463" name="Picture 31" descr="us-flag">
            <a:hlinkClick r:id="rId21"/>
          </p:cNvPr>
          <p:cNvPicPr>
            <a:picLocks noChangeAspect="1" noChangeArrowheads="1"/>
          </p:cNvPicPr>
          <p:nvPr/>
        </p:nvPicPr>
        <p:blipFill>
          <a:blip r:embed="rId22">
            <a:extLst>
              <a:ext uri="{28A0092B-C50C-407E-A947-70E740481C1C}">
                <a14:useLocalDpi xmlns:a14="http://schemas.microsoft.com/office/drawing/2010/main"/>
              </a:ext>
            </a:extLst>
          </a:blip>
          <a:srcRect/>
          <a:stretch>
            <a:fillRect/>
          </a:stretch>
        </p:blipFill>
        <p:spPr bwMode="auto">
          <a:xfrm>
            <a:off x="539750" y="5661025"/>
            <a:ext cx="781050" cy="101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530465" name="Picture 33" descr="iraq_war"/>
          <p:cNvPicPr>
            <a:picLocks noChangeAspect="1" noChangeArrowheads="1"/>
          </p:cNvPicPr>
          <p:nvPr/>
        </p:nvPicPr>
        <p:blipFill>
          <a:blip r:embed="rId23" cstate="screen">
            <a:extLst>
              <a:ext uri="{28A0092B-C50C-407E-A947-70E740481C1C}">
                <a14:useLocalDpi xmlns:a14="http://schemas.microsoft.com/office/drawing/2010/main"/>
              </a:ext>
            </a:extLst>
          </a:blip>
          <a:srcRect/>
          <a:stretch>
            <a:fillRect/>
          </a:stretch>
        </p:blipFill>
        <p:spPr bwMode="auto">
          <a:xfrm>
            <a:off x="2555875" y="3429000"/>
            <a:ext cx="2343150" cy="32385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530467" name="Picture 35" descr="gates-2">
            <a:hlinkClick r:id="rId24"/>
          </p:cNvPr>
          <p:cNvPicPr>
            <a:picLocks noChangeAspect="1" noChangeArrowheads="1"/>
          </p:cNvPicPr>
          <p:nvPr/>
        </p:nvPicPr>
        <p:blipFill>
          <a:blip r:embed="rId25">
            <a:extLst>
              <a:ext uri="{28A0092B-C50C-407E-A947-70E740481C1C}">
                <a14:useLocalDpi xmlns:a14="http://schemas.microsoft.com/office/drawing/2010/main"/>
              </a:ext>
            </a:extLst>
          </a:blip>
          <a:srcRect/>
          <a:stretch>
            <a:fillRect/>
          </a:stretch>
        </p:blipFill>
        <p:spPr bwMode="auto">
          <a:xfrm>
            <a:off x="4643438" y="5373688"/>
            <a:ext cx="1222375" cy="12223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530469" name="Picture 37" descr="666-picsm">
            <a:hlinkClick r:id="rId26"/>
          </p:cNvPr>
          <p:cNvPicPr>
            <a:picLocks noChangeAspect="1" noChangeArrowheads="1"/>
          </p:cNvPicPr>
          <p:nvPr/>
        </p:nvPicPr>
        <p:blipFill>
          <a:blip r:embed="rId27">
            <a:extLst>
              <a:ext uri="{28A0092B-C50C-407E-A947-70E740481C1C}">
                <a14:useLocalDpi xmlns:a14="http://schemas.microsoft.com/office/drawing/2010/main"/>
              </a:ext>
            </a:extLst>
          </a:blip>
          <a:srcRect/>
          <a:stretch>
            <a:fillRect/>
          </a:stretch>
        </p:blipFill>
        <p:spPr bwMode="auto">
          <a:xfrm>
            <a:off x="4787900" y="2205038"/>
            <a:ext cx="1152525" cy="9461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530471" name="Picture 39" descr="mark2">
            <a:hlinkClick r:id="rId28"/>
          </p:cNvPr>
          <p:cNvPicPr>
            <a:picLocks noChangeAspect="1" noChangeArrowheads="1"/>
          </p:cNvPicPr>
          <p:nvPr/>
        </p:nvPicPr>
        <p:blipFill>
          <a:blip r:embed="rId29">
            <a:extLst>
              <a:ext uri="{28A0092B-C50C-407E-A947-70E740481C1C}">
                <a14:useLocalDpi xmlns:a14="http://schemas.microsoft.com/office/drawing/2010/main"/>
              </a:ext>
            </a:extLst>
          </a:blip>
          <a:srcRect/>
          <a:stretch>
            <a:fillRect/>
          </a:stretch>
        </p:blipFill>
        <p:spPr bwMode="auto">
          <a:xfrm>
            <a:off x="4787900" y="1628775"/>
            <a:ext cx="1190625"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530473" name="Picture 41" descr="image4">
            <a:hlinkClick r:id="rId30"/>
          </p:cNvPr>
          <p:cNvPicPr>
            <a:picLocks noChangeAspect="1" noChangeArrowheads="1"/>
          </p:cNvPicPr>
          <p:nvPr/>
        </p:nvPicPr>
        <p:blipFill>
          <a:blip r:embed="rId31">
            <a:extLst>
              <a:ext uri="{28A0092B-C50C-407E-A947-70E740481C1C}">
                <a14:useLocalDpi xmlns:a14="http://schemas.microsoft.com/office/drawing/2010/main"/>
              </a:ext>
            </a:extLst>
          </a:blip>
          <a:srcRect/>
          <a:stretch>
            <a:fillRect/>
          </a:stretch>
        </p:blipFill>
        <p:spPr bwMode="auto">
          <a:xfrm>
            <a:off x="7740650" y="893520"/>
            <a:ext cx="1182688" cy="1439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30474" name="Rectangle 42"/>
          <p:cNvSpPr>
            <a:spLocks noChangeArrowheads="1"/>
          </p:cNvSpPr>
          <p:nvPr/>
        </p:nvSpPr>
        <p:spPr bwMode="auto">
          <a:xfrm>
            <a:off x="755650" y="547688"/>
            <a:ext cx="7772400" cy="7921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p>
            <a:pPr algn="ctr" defTabSz="914400" eaLnBrk="0" fontAlgn="base" hangingPunct="0">
              <a:spcBef>
                <a:spcPct val="0"/>
              </a:spcBef>
              <a:spcAft>
                <a:spcPct val="0"/>
              </a:spcAft>
            </a:pPr>
            <a:r>
              <a:rPr lang="en-US" sz="4400">
                <a:solidFill>
                  <a:srgbClr val="FFFF66"/>
                </a:solidFill>
                <a:latin typeface="Times New Roman" charset="0"/>
                <a:ea typeface="ＭＳ Ｐゴシック" charset="0"/>
                <a:cs typeface="ＭＳ Ｐゴシック" charset="0"/>
              </a:rPr>
              <a:t>So Many Interpretations!</a:t>
            </a:r>
          </a:p>
        </p:txBody>
      </p:sp>
      <p:sp>
        <p:nvSpPr>
          <p:cNvPr id="677908" name="Text Box 1034"/>
          <p:cNvSpPr txBox="1">
            <a:spLocks noChangeArrowheads="1"/>
          </p:cNvSpPr>
          <p:nvPr/>
        </p:nvSpPr>
        <p:spPr bwMode="auto">
          <a:xfrm>
            <a:off x="7651300" y="7938"/>
            <a:ext cx="1492700" cy="83317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r" defTabSz="914400" eaLnBrk="0" fontAlgn="base" hangingPunct="0">
              <a:spcBef>
                <a:spcPct val="0"/>
              </a:spcBef>
              <a:spcAft>
                <a:spcPct val="0"/>
              </a:spcAft>
            </a:pPr>
            <a:r>
              <a:rPr lang="en-US" b="1" dirty="0">
                <a:solidFill>
                  <a:srgbClr val="FFFFFF"/>
                </a:solidFill>
                <a:latin typeface="Arial" charset="0"/>
                <a:cs typeface="Arial" charset="0"/>
              </a:rPr>
              <a:t>p. 322 </a:t>
            </a:r>
            <a:br>
              <a:rPr lang="en-US" b="1" dirty="0">
                <a:solidFill>
                  <a:srgbClr val="FFFFFF"/>
                </a:solidFill>
                <a:latin typeface="Arial" charset="0"/>
                <a:cs typeface="Arial" charset="0"/>
              </a:rPr>
            </a:br>
            <a:r>
              <a:rPr lang="en-US" b="1" dirty="0">
                <a:solidFill>
                  <a:srgbClr val="FFFFFF"/>
                </a:solidFill>
                <a:latin typeface="Arial" charset="0"/>
                <a:cs typeface="Arial" charset="0"/>
              </a:rPr>
              <a:t>Point C</a:t>
            </a:r>
          </a:p>
        </p:txBody>
      </p:sp>
    </p:spTree>
    <p:extLst>
      <p:ext uri="{BB962C8B-B14F-4D97-AF65-F5344CB8AC3E}">
        <p14:creationId xmlns:p14="http://schemas.microsoft.com/office/powerpoint/2010/main" val="3484705785"/>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nodeType="clickEffect">
                                  <p:stCondLst>
                                    <p:cond delay="0"/>
                                  </p:stCondLst>
                                  <p:childTnLst>
                                    <p:set>
                                      <p:cBhvr>
                                        <p:cTn id="6" dur="1" fill="hold">
                                          <p:stCondLst>
                                            <p:cond delay="0"/>
                                          </p:stCondLst>
                                        </p:cTn>
                                        <p:tgtEl>
                                          <p:spTgt spid="530442"/>
                                        </p:tgtEl>
                                        <p:attrNameLst>
                                          <p:attrName>style.visibility</p:attrName>
                                        </p:attrNameLst>
                                      </p:cBhvr>
                                      <p:to>
                                        <p:strVal val="visible"/>
                                      </p:to>
                                    </p:set>
                                    <p:anim calcmode="lin" valueType="num">
                                      <p:cBhvr additive="base">
                                        <p:cTn id="7" dur="500" fill="hold"/>
                                        <p:tgtEl>
                                          <p:spTgt spid="530442"/>
                                        </p:tgtEl>
                                        <p:attrNameLst>
                                          <p:attrName>ppt_x</p:attrName>
                                        </p:attrNameLst>
                                      </p:cBhvr>
                                      <p:tavLst>
                                        <p:tav tm="0">
                                          <p:val>
                                            <p:strVal val="#ppt_x"/>
                                          </p:val>
                                        </p:tav>
                                        <p:tav tm="100000">
                                          <p:val>
                                            <p:strVal val="#ppt_x"/>
                                          </p:val>
                                        </p:tav>
                                      </p:tavLst>
                                    </p:anim>
                                    <p:anim calcmode="lin" valueType="num">
                                      <p:cBhvr additive="base">
                                        <p:cTn id="8" dur="500" fill="hold"/>
                                        <p:tgtEl>
                                          <p:spTgt spid="530442"/>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5" presetClass="entr" presetSubtype="10" fill="hold" nodeType="clickEffect">
                                  <p:stCondLst>
                                    <p:cond delay="0"/>
                                  </p:stCondLst>
                                  <p:childTnLst>
                                    <p:set>
                                      <p:cBhvr>
                                        <p:cTn id="12" dur="1" fill="hold">
                                          <p:stCondLst>
                                            <p:cond delay="0"/>
                                          </p:stCondLst>
                                        </p:cTn>
                                        <p:tgtEl>
                                          <p:spTgt spid="530473"/>
                                        </p:tgtEl>
                                        <p:attrNameLst>
                                          <p:attrName>style.visibility</p:attrName>
                                        </p:attrNameLst>
                                      </p:cBhvr>
                                      <p:to>
                                        <p:strVal val="visible"/>
                                      </p:to>
                                    </p:set>
                                    <p:animEffect transition="in" filter="checkerboard(across)">
                                      <p:cBhvr>
                                        <p:cTn id="13" dur="500"/>
                                        <p:tgtEl>
                                          <p:spTgt spid="530473"/>
                                        </p:tgtEl>
                                      </p:cBhvr>
                                    </p:animEffect>
                                  </p:childTnLst>
                                </p:cTn>
                              </p:par>
                            </p:childTnLst>
                          </p:cTn>
                        </p:par>
                      </p:childTnLst>
                    </p:cTn>
                  </p:par>
                  <p:par>
                    <p:cTn id="14" fill="hold" nodeType="clickPar">
                      <p:stCondLst>
                        <p:cond delay="indefinite"/>
                      </p:stCondLst>
                      <p:childTnLst>
                        <p:par>
                          <p:cTn id="15" fill="hold" nodeType="withGroup">
                            <p:stCondLst>
                              <p:cond delay="0"/>
                            </p:stCondLst>
                            <p:childTnLst>
                              <p:par>
                                <p:cTn id="16" presetID="55" presetClass="entr" presetSubtype="0" fill="hold" nodeType="clickEffect">
                                  <p:stCondLst>
                                    <p:cond delay="0"/>
                                  </p:stCondLst>
                                  <p:childTnLst>
                                    <p:set>
                                      <p:cBhvr>
                                        <p:cTn id="17" dur="1" fill="hold">
                                          <p:stCondLst>
                                            <p:cond delay="0"/>
                                          </p:stCondLst>
                                        </p:cTn>
                                        <p:tgtEl>
                                          <p:spTgt spid="530439"/>
                                        </p:tgtEl>
                                        <p:attrNameLst>
                                          <p:attrName>style.visibility</p:attrName>
                                        </p:attrNameLst>
                                      </p:cBhvr>
                                      <p:to>
                                        <p:strVal val="visible"/>
                                      </p:to>
                                    </p:set>
                                    <p:anim calcmode="lin" valueType="num">
                                      <p:cBhvr>
                                        <p:cTn id="18" dur="1000" fill="hold"/>
                                        <p:tgtEl>
                                          <p:spTgt spid="530439"/>
                                        </p:tgtEl>
                                        <p:attrNameLst>
                                          <p:attrName>ppt_w</p:attrName>
                                        </p:attrNameLst>
                                      </p:cBhvr>
                                      <p:tavLst>
                                        <p:tav tm="0">
                                          <p:val>
                                            <p:strVal val="#ppt_w*0.70"/>
                                          </p:val>
                                        </p:tav>
                                        <p:tav tm="100000">
                                          <p:val>
                                            <p:strVal val="#ppt_w"/>
                                          </p:val>
                                        </p:tav>
                                      </p:tavLst>
                                    </p:anim>
                                    <p:anim calcmode="lin" valueType="num">
                                      <p:cBhvr>
                                        <p:cTn id="19" dur="1000" fill="hold"/>
                                        <p:tgtEl>
                                          <p:spTgt spid="530439"/>
                                        </p:tgtEl>
                                        <p:attrNameLst>
                                          <p:attrName>ppt_h</p:attrName>
                                        </p:attrNameLst>
                                      </p:cBhvr>
                                      <p:tavLst>
                                        <p:tav tm="0">
                                          <p:val>
                                            <p:strVal val="#ppt_h"/>
                                          </p:val>
                                        </p:tav>
                                        <p:tav tm="100000">
                                          <p:val>
                                            <p:strVal val="#ppt_h"/>
                                          </p:val>
                                        </p:tav>
                                      </p:tavLst>
                                    </p:anim>
                                    <p:animEffect transition="in" filter="fade">
                                      <p:cBhvr>
                                        <p:cTn id="20" dur="1000"/>
                                        <p:tgtEl>
                                          <p:spTgt spid="530439"/>
                                        </p:tgtEl>
                                      </p:cBhvr>
                                    </p:animEffect>
                                  </p:childTnLst>
                                </p:cTn>
                              </p:par>
                            </p:childTnLst>
                          </p:cTn>
                        </p:par>
                      </p:childTnLst>
                    </p:cTn>
                  </p:par>
                  <p:par>
                    <p:cTn id="21" fill="hold" nodeType="clickPar">
                      <p:stCondLst>
                        <p:cond delay="indefinite"/>
                      </p:stCondLst>
                      <p:childTnLst>
                        <p:par>
                          <p:cTn id="22" fill="hold" nodeType="withGroup">
                            <p:stCondLst>
                              <p:cond delay="0"/>
                            </p:stCondLst>
                            <p:childTnLst>
                              <p:par>
                                <p:cTn id="23" presetID="55" presetClass="entr" presetSubtype="0" fill="hold" nodeType="clickEffect">
                                  <p:stCondLst>
                                    <p:cond delay="0"/>
                                  </p:stCondLst>
                                  <p:childTnLst>
                                    <p:set>
                                      <p:cBhvr>
                                        <p:cTn id="24" dur="1" fill="hold">
                                          <p:stCondLst>
                                            <p:cond delay="0"/>
                                          </p:stCondLst>
                                        </p:cTn>
                                        <p:tgtEl>
                                          <p:spTgt spid="530461"/>
                                        </p:tgtEl>
                                        <p:attrNameLst>
                                          <p:attrName>style.visibility</p:attrName>
                                        </p:attrNameLst>
                                      </p:cBhvr>
                                      <p:to>
                                        <p:strVal val="visible"/>
                                      </p:to>
                                    </p:set>
                                    <p:anim calcmode="lin" valueType="num">
                                      <p:cBhvr>
                                        <p:cTn id="25" dur="1000" fill="hold"/>
                                        <p:tgtEl>
                                          <p:spTgt spid="530461"/>
                                        </p:tgtEl>
                                        <p:attrNameLst>
                                          <p:attrName>ppt_w</p:attrName>
                                        </p:attrNameLst>
                                      </p:cBhvr>
                                      <p:tavLst>
                                        <p:tav tm="0">
                                          <p:val>
                                            <p:strVal val="#ppt_w*0.70"/>
                                          </p:val>
                                        </p:tav>
                                        <p:tav tm="100000">
                                          <p:val>
                                            <p:strVal val="#ppt_w"/>
                                          </p:val>
                                        </p:tav>
                                      </p:tavLst>
                                    </p:anim>
                                    <p:anim calcmode="lin" valueType="num">
                                      <p:cBhvr>
                                        <p:cTn id="26" dur="1000" fill="hold"/>
                                        <p:tgtEl>
                                          <p:spTgt spid="530461"/>
                                        </p:tgtEl>
                                        <p:attrNameLst>
                                          <p:attrName>ppt_h</p:attrName>
                                        </p:attrNameLst>
                                      </p:cBhvr>
                                      <p:tavLst>
                                        <p:tav tm="0">
                                          <p:val>
                                            <p:strVal val="#ppt_h"/>
                                          </p:val>
                                        </p:tav>
                                        <p:tav tm="100000">
                                          <p:val>
                                            <p:strVal val="#ppt_h"/>
                                          </p:val>
                                        </p:tav>
                                      </p:tavLst>
                                    </p:anim>
                                    <p:animEffect transition="in" filter="fade">
                                      <p:cBhvr>
                                        <p:cTn id="27" dur="1000"/>
                                        <p:tgtEl>
                                          <p:spTgt spid="530461"/>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43" presetClass="entr" presetSubtype="0" fill="hold" grpId="0" nodeType="clickEffect">
                                  <p:stCondLst>
                                    <p:cond delay="0"/>
                                  </p:stCondLst>
                                  <p:childTnLst>
                                    <p:set>
                                      <p:cBhvr>
                                        <p:cTn id="31" dur="1" fill="hold">
                                          <p:stCondLst>
                                            <p:cond delay="0"/>
                                          </p:stCondLst>
                                        </p:cTn>
                                        <p:tgtEl>
                                          <p:spTgt spid="530474"/>
                                        </p:tgtEl>
                                        <p:attrNameLst>
                                          <p:attrName>style.visibility</p:attrName>
                                        </p:attrNameLst>
                                      </p:cBhvr>
                                      <p:to>
                                        <p:strVal val="visible"/>
                                      </p:to>
                                    </p:set>
                                    <p:animEffect transition="in" filter="fade">
                                      <p:cBhvr>
                                        <p:cTn id="32" dur="100"/>
                                        <p:tgtEl>
                                          <p:spTgt spid="530474"/>
                                        </p:tgtEl>
                                      </p:cBhvr>
                                    </p:animEffect>
                                    <p:anim calcmode="lin" valueType="num">
                                      <p:cBhvr>
                                        <p:cTn id="33" dur="400" fill="hold"/>
                                        <p:tgtEl>
                                          <p:spTgt spid="530474"/>
                                        </p:tgtEl>
                                        <p:attrNameLst>
                                          <p:attrName>ppt_x</p:attrName>
                                        </p:attrNameLst>
                                      </p:cBhvr>
                                      <p:tavLst>
                                        <p:tav tm="0">
                                          <p:val>
                                            <p:strVal val="#ppt_x"/>
                                          </p:val>
                                        </p:tav>
                                        <p:tav tm="100000">
                                          <p:val>
                                            <p:strVal val="#ppt_x"/>
                                          </p:val>
                                        </p:tav>
                                      </p:tavLst>
                                    </p:anim>
                                    <p:anim calcmode="lin" valueType="num">
                                      <p:cBhvr>
                                        <p:cTn id="34" dur="400" fill="hold"/>
                                        <p:tgtEl>
                                          <p:spTgt spid="530474"/>
                                        </p:tgtEl>
                                        <p:attrNameLst>
                                          <p:attrName>ppt_y</p:attrName>
                                        </p:attrNameLst>
                                      </p:cBhvr>
                                      <p:tavLst>
                                        <p:tav tm="0">
                                          <p:val>
                                            <p:strVal val="#ppt_y+0.31"/>
                                          </p:val>
                                        </p:tav>
                                        <p:tav tm="100000">
                                          <p:val>
                                            <p:strVal val="#ppt_y+0.31"/>
                                          </p:val>
                                        </p:tav>
                                      </p:tavLst>
                                    </p:anim>
                                    <p:anim calcmode="lin" valueType="num">
                                      <p:cBhvr>
                                        <p:cTn id="35" dur="600" decel="50000" fill="hold">
                                          <p:stCondLst>
                                            <p:cond delay="400"/>
                                          </p:stCondLst>
                                        </p:cTn>
                                        <p:tgtEl>
                                          <p:spTgt spid="530474"/>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36" dur="600" decel="50000" fill="hold">
                                          <p:stCondLst>
                                            <p:cond delay="400"/>
                                          </p:stCondLst>
                                        </p:cTn>
                                        <p:tgtEl>
                                          <p:spTgt spid="530474"/>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childTnLst>
                          </p:cTn>
                        </p:par>
                      </p:childTnLst>
                    </p:cTn>
                  </p:par>
                  <p:par>
                    <p:cTn id="37" fill="hold" nodeType="clickPar">
                      <p:stCondLst>
                        <p:cond delay="indefinite"/>
                      </p:stCondLst>
                      <p:childTnLst>
                        <p:par>
                          <p:cTn id="38" fill="hold" nodeType="withGroup">
                            <p:stCondLst>
                              <p:cond delay="0"/>
                            </p:stCondLst>
                            <p:childTnLst>
                              <p:par>
                                <p:cTn id="39" presetID="8" presetClass="entr" presetSubtype="16" fill="hold" nodeType="clickEffect">
                                  <p:stCondLst>
                                    <p:cond delay="0"/>
                                  </p:stCondLst>
                                  <p:childTnLst>
                                    <p:set>
                                      <p:cBhvr>
                                        <p:cTn id="40" dur="1" fill="hold">
                                          <p:stCondLst>
                                            <p:cond delay="0"/>
                                          </p:stCondLst>
                                        </p:cTn>
                                        <p:tgtEl>
                                          <p:spTgt spid="530437"/>
                                        </p:tgtEl>
                                        <p:attrNameLst>
                                          <p:attrName>style.visibility</p:attrName>
                                        </p:attrNameLst>
                                      </p:cBhvr>
                                      <p:to>
                                        <p:strVal val="visible"/>
                                      </p:to>
                                    </p:set>
                                    <p:animEffect transition="in" filter="diamond(in)">
                                      <p:cBhvr>
                                        <p:cTn id="41" dur="2000"/>
                                        <p:tgtEl>
                                          <p:spTgt spid="530437"/>
                                        </p:tgtEl>
                                      </p:cBhvr>
                                    </p:animEffect>
                                  </p:childTnLst>
                                </p:cTn>
                              </p:par>
                            </p:childTnLst>
                          </p:cTn>
                        </p:par>
                      </p:childTnLst>
                    </p:cTn>
                  </p:par>
                  <p:par>
                    <p:cTn id="42" fill="hold" nodeType="clickPar">
                      <p:stCondLst>
                        <p:cond delay="indefinite"/>
                      </p:stCondLst>
                      <p:childTnLst>
                        <p:par>
                          <p:cTn id="43" fill="hold" nodeType="withGroup">
                            <p:stCondLst>
                              <p:cond delay="0"/>
                            </p:stCondLst>
                            <p:childTnLst>
                              <p:par>
                                <p:cTn id="44" presetID="35" presetClass="entr" presetSubtype="0" fill="hold" nodeType="clickEffect">
                                  <p:stCondLst>
                                    <p:cond delay="0"/>
                                  </p:stCondLst>
                                  <p:childTnLst>
                                    <p:set>
                                      <p:cBhvr>
                                        <p:cTn id="45" dur="1" fill="hold">
                                          <p:stCondLst>
                                            <p:cond delay="0"/>
                                          </p:stCondLst>
                                        </p:cTn>
                                        <p:tgtEl>
                                          <p:spTgt spid="530459"/>
                                        </p:tgtEl>
                                        <p:attrNameLst>
                                          <p:attrName>style.visibility</p:attrName>
                                        </p:attrNameLst>
                                      </p:cBhvr>
                                      <p:to>
                                        <p:strVal val="visible"/>
                                      </p:to>
                                    </p:set>
                                    <p:animEffect transition="in" filter="fade">
                                      <p:cBhvr>
                                        <p:cTn id="46" dur="2000"/>
                                        <p:tgtEl>
                                          <p:spTgt spid="530459"/>
                                        </p:tgtEl>
                                      </p:cBhvr>
                                    </p:animEffect>
                                    <p:anim calcmode="lin" valueType="num">
                                      <p:cBhvr>
                                        <p:cTn id="47" dur="2000" fill="hold"/>
                                        <p:tgtEl>
                                          <p:spTgt spid="530459"/>
                                        </p:tgtEl>
                                        <p:attrNameLst>
                                          <p:attrName>style.rotation</p:attrName>
                                        </p:attrNameLst>
                                      </p:cBhvr>
                                      <p:tavLst>
                                        <p:tav tm="0">
                                          <p:val>
                                            <p:fltVal val="720"/>
                                          </p:val>
                                        </p:tav>
                                        <p:tav tm="100000">
                                          <p:val>
                                            <p:fltVal val="0"/>
                                          </p:val>
                                        </p:tav>
                                      </p:tavLst>
                                    </p:anim>
                                    <p:anim calcmode="lin" valueType="num">
                                      <p:cBhvr>
                                        <p:cTn id="48" dur="2000" fill="hold"/>
                                        <p:tgtEl>
                                          <p:spTgt spid="530459"/>
                                        </p:tgtEl>
                                        <p:attrNameLst>
                                          <p:attrName>ppt_h</p:attrName>
                                        </p:attrNameLst>
                                      </p:cBhvr>
                                      <p:tavLst>
                                        <p:tav tm="0">
                                          <p:val>
                                            <p:fltVal val="0"/>
                                          </p:val>
                                        </p:tav>
                                        <p:tav tm="100000">
                                          <p:val>
                                            <p:strVal val="#ppt_h"/>
                                          </p:val>
                                        </p:tav>
                                      </p:tavLst>
                                    </p:anim>
                                    <p:anim calcmode="lin" valueType="num">
                                      <p:cBhvr>
                                        <p:cTn id="49" dur="2000" fill="hold"/>
                                        <p:tgtEl>
                                          <p:spTgt spid="530459"/>
                                        </p:tgtEl>
                                        <p:attrNameLst>
                                          <p:attrName>ppt_w</p:attrName>
                                        </p:attrNameLst>
                                      </p:cBhvr>
                                      <p:tavLst>
                                        <p:tav tm="0">
                                          <p:val>
                                            <p:fltVal val="0"/>
                                          </p:val>
                                        </p:tav>
                                        <p:tav tm="100000">
                                          <p:val>
                                            <p:strVal val="#ppt_w"/>
                                          </p:val>
                                        </p:tav>
                                      </p:tavLst>
                                    </p:anim>
                                  </p:childTnLst>
                                </p:cTn>
                              </p:par>
                              <p:par>
                                <p:cTn id="50" presetID="35" presetClass="entr" presetSubtype="0" fill="hold" nodeType="withEffect">
                                  <p:stCondLst>
                                    <p:cond delay="0"/>
                                  </p:stCondLst>
                                  <p:childTnLst>
                                    <p:set>
                                      <p:cBhvr>
                                        <p:cTn id="51" dur="1" fill="hold">
                                          <p:stCondLst>
                                            <p:cond delay="0"/>
                                          </p:stCondLst>
                                        </p:cTn>
                                        <p:tgtEl>
                                          <p:spTgt spid="530463"/>
                                        </p:tgtEl>
                                        <p:attrNameLst>
                                          <p:attrName>style.visibility</p:attrName>
                                        </p:attrNameLst>
                                      </p:cBhvr>
                                      <p:to>
                                        <p:strVal val="visible"/>
                                      </p:to>
                                    </p:set>
                                    <p:animEffect transition="in" filter="fade">
                                      <p:cBhvr>
                                        <p:cTn id="52" dur="2000"/>
                                        <p:tgtEl>
                                          <p:spTgt spid="530463"/>
                                        </p:tgtEl>
                                      </p:cBhvr>
                                    </p:animEffect>
                                    <p:anim calcmode="lin" valueType="num">
                                      <p:cBhvr>
                                        <p:cTn id="53" dur="2000" fill="hold"/>
                                        <p:tgtEl>
                                          <p:spTgt spid="530463"/>
                                        </p:tgtEl>
                                        <p:attrNameLst>
                                          <p:attrName>style.rotation</p:attrName>
                                        </p:attrNameLst>
                                      </p:cBhvr>
                                      <p:tavLst>
                                        <p:tav tm="0">
                                          <p:val>
                                            <p:fltVal val="720"/>
                                          </p:val>
                                        </p:tav>
                                        <p:tav tm="100000">
                                          <p:val>
                                            <p:fltVal val="0"/>
                                          </p:val>
                                        </p:tav>
                                      </p:tavLst>
                                    </p:anim>
                                    <p:anim calcmode="lin" valueType="num">
                                      <p:cBhvr>
                                        <p:cTn id="54" dur="2000" fill="hold"/>
                                        <p:tgtEl>
                                          <p:spTgt spid="530463"/>
                                        </p:tgtEl>
                                        <p:attrNameLst>
                                          <p:attrName>ppt_h</p:attrName>
                                        </p:attrNameLst>
                                      </p:cBhvr>
                                      <p:tavLst>
                                        <p:tav tm="0">
                                          <p:val>
                                            <p:fltVal val="0"/>
                                          </p:val>
                                        </p:tav>
                                        <p:tav tm="100000">
                                          <p:val>
                                            <p:strVal val="#ppt_h"/>
                                          </p:val>
                                        </p:tav>
                                      </p:tavLst>
                                    </p:anim>
                                    <p:anim calcmode="lin" valueType="num">
                                      <p:cBhvr>
                                        <p:cTn id="55" dur="2000" fill="hold"/>
                                        <p:tgtEl>
                                          <p:spTgt spid="530463"/>
                                        </p:tgtEl>
                                        <p:attrNameLst>
                                          <p:attrName>ppt_w</p:attrName>
                                        </p:attrNameLst>
                                      </p:cBhvr>
                                      <p:tavLst>
                                        <p:tav tm="0">
                                          <p:val>
                                            <p:fltVal val="0"/>
                                          </p:val>
                                        </p:tav>
                                        <p:tav tm="100000">
                                          <p:val>
                                            <p:strVal val="#ppt_w"/>
                                          </p:val>
                                        </p:tav>
                                      </p:tavLst>
                                    </p:anim>
                                  </p:childTnLst>
                                </p:cTn>
                              </p:par>
                            </p:childTnLst>
                          </p:cTn>
                        </p:par>
                      </p:childTnLst>
                    </p:cTn>
                  </p:par>
                  <p:par>
                    <p:cTn id="56" fill="hold" nodeType="clickPar">
                      <p:stCondLst>
                        <p:cond delay="indefinite"/>
                      </p:stCondLst>
                      <p:childTnLst>
                        <p:par>
                          <p:cTn id="57" fill="hold" nodeType="withGroup">
                            <p:stCondLst>
                              <p:cond delay="0"/>
                            </p:stCondLst>
                            <p:childTnLst>
                              <p:par>
                                <p:cTn id="58" presetID="3" presetClass="entr" presetSubtype="10" fill="hold" nodeType="clickEffect">
                                  <p:stCondLst>
                                    <p:cond delay="0"/>
                                  </p:stCondLst>
                                  <p:childTnLst>
                                    <p:set>
                                      <p:cBhvr>
                                        <p:cTn id="59" dur="1" fill="hold">
                                          <p:stCondLst>
                                            <p:cond delay="0"/>
                                          </p:stCondLst>
                                        </p:cTn>
                                        <p:tgtEl>
                                          <p:spTgt spid="530465"/>
                                        </p:tgtEl>
                                        <p:attrNameLst>
                                          <p:attrName>style.visibility</p:attrName>
                                        </p:attrNameLst>
                                      </p:cBhvr>
                                      <p:to>
                                        <p:strVal val="visible"/>
                                      </p:to>
                                    </p:set>
                                    <p:animEffect transition="in" filter="blinds(horizontal)">
                                      <p:cBhvr>
                                        <p:cTn id="60" dur="500"/>
                                        <p:tgtEl>
                                          <p:spTgt spid="530465"/>
                                        </p:tgtEl>
                                      </p:cBhvr>
                                    </p:animEffect>
                                  </p:childTnLst>
                                </p:cTn>
                              </p:par>
                            </p:childTnLst>
                          </p:cTn>
                        </p:par>
                      </p:childTnLst>
                    </p:cTn>
                  </p:par>
                  <p:par>
                    <p:cTn id="61" fill="hold" nodeType="clickPar">
                      <p:stCondLst>
                        <p:cond delay="indefinite"/>
                      </p:stCondLst>
                      <p:childTnLst>
                        <p:par>
                          <p:cTn id="62" fill="hold" nodeType="withGroup">
                            <p:stCondLst>
                              <p:cond delay="0"/>
                            </p:stCondLst>
                            <p:childTnLst>
                              <p:par>
                                <p:cTn id="63" presetID="25" presetClass="entr" presetSubtype="0" fill="hold" nodeType="clickEffect">
                                  <p:stCondLst>
                                    <p:cond delay="0"/>
                                  </p:stCondLst>
                                  <p:childTnLst>
                                    <p:set>
                                      <p:cBhvr>
                                        <p:cTn id="64" dur="1" fill="hold">
                                          <p:stCondLst>
                                            <p:cond delay="0"/>
                                          </p:stCondLst>
                                        </p:cTn>
                                        <p:tgtEl>
                                          <p:spTgt spid="530445"/>
                                        </p:tgtEl>
                                        <p:attrNameLst>
                                          <p:attrName>style.visibility</p:attrName>
                                        </p:attrNameLst>
                                      </p:cBhvr>
                                      <p:to>
                                        <p:strVal val="visible"/>
                                      </p:to>
                                    </p:set>
                                    <p:anim calcmode="lin" valueType="num">
                                      <p:cBhvr>
                                        <p:cTn id="65" dur="500" decel="50000" fill="hold">
                                          <p:stCondLst>
                                            <p:cond delay="0"/>
                                          </p:stCondLst>
                                        </p:cTn>
                                        <p:tgtEl>
                                          <p:spTgt spid="530445"/>
                                        </p:tgtEl>
                                        <p:attrNameLst>
                                          <p:attrName>style.rotation</p:attrName>
                                        </p:attrNameLst>
                                      </p:cBhvr>
                                      <p:tavLst>
                                        <p:tav tm="0">
                                          <p:val>
                                            <p:fltVal val="-90"/>
                                          </p:val>
                                        </p:tav>
                                        <p:tav tm="100000">
                                          <p:val>
                                            <p:fltVal val="0"/>
                                          </p:val>
                                        </p:tav>
                                      </p:tavLst>
                                    </p:anim>
                                    <p:anim calcmode="lin" valueType="num">
                                      <p:cBhvr>
                                        <p:cTn id="66" dur="500" decel="50000" fill="hold">
                                          <p:stCondLst>
                                            <p:cond delay="0"/>
                                          </p:stCondLst>
                                        </p:cTn>
                                        <p:tgtEl>
                                          <p:spTgt spid="530445"/>
                                        </p:tgtEl>
                                        <p:attrNameLst>
                                          <p:attrName>ppt_w</p:attrName>
                                        </p:attrNameLst>
                                      </p:cBhvr>
                                      <p:tavLst>
                                        <p:tav tm="0">
                                          <p:val>
                                            <p:strVal val="#ppt_w"/>
                                          </p:val>
                                        </p:tav>
                                        <p:tav tm="100000">
                                          <p:val>
                                            <p:strVal val="#ppt_w*.05"/>
                                          </p:val>
                                        </p:tav>
                                      </p:tavLst>
                                    </p:anim>
                                    <p:anim calcmode="lin" valueType="num">
                                      <p:cBhvr>
                                        <p:cTn id="67" dur="500" accel="50000" fill="hold">
                                          <p:stCondLst>
                                            <p:cond delay="500"/>
                                          </p:stCondLst>
                                        </p:cTn>
                                        <p:tgtEl>
                                          <p:spTgt spid="530445"/>
                                        </p:tgtEl>
                                        <p:attrNameLst>
                                          <p:attrName>ppt_w</p:attrName>
                                        </p:attrNameLst>
                                      </p:cBhvr>
                                      <p:tavLst>
                                        <p:tav tm="0">
                                          <p:val>
                                            <p:strVal val="#ppt_w*.05"/>
                                          </p:val>
                                        </p:tav>
                                        <p:tav tm="100000">
                                          <p:val>
                                            <p:strVal val="#ppt_w"/>
                                          </p:val>
                                        </p:tav>
                                      </p:tavLst>
                                    </p:anim>
                                    <p:anim calcmode="lin" valueType="num">
                                      <p:cBhvr>
                                        <p:cTn id="68" dur="1000" fill="hold"/>
                                        <p:tgtEl>
                                          <p:spTgt spid="530445"/>
                                        </p:tgtEl>
                                        <p:attrNameLst>
                                          <p:attrName>ppt_h</p:attrName>
                                        </p:attrNameLst>
                                      </p:cBhvr>
                                      <p:tavLst>
                                        <p:tav tm="0">
                                          <p:val>
                                            <p:strVal val="#ppt_h"/>
                                          </p:val>
                                        </p:tav>
                                        <p:tav tm="100000">
                                          <p:val>
                                            <p:strVal val="#ppt_h"/>
                                          </p:val>
                                        </p:tav>
                                      </p:tavLst>
                                    </p:anim>
                                    <p:anim calcmode="lin" valueType="num">
                                      <p:cBhvr>
                                        <p:cTn id="69" dur="500" decel="50000" fill="hold">
                                          <p:stCondLst>
                                            <p:cond delay="0"/>
                                          </p:stCondLst>
                                        </p:cTn>
                                        <p:tgtEl>
                                          <p:spTgt spid="530445"/>
                                        </p:tgtEl>
                                        <p:attrNameLst>
                                          <p:attrName>ppt_x</p:attrName>
                                        </p:attrNameLst>
                                      </p:cBhvr>
                                      <p:tavLst>
                                        <p:tav tm="0">
                                          <p:val>
                                            <p:strVal val="#ppt_x+.4"/>
                                          </p:val>
                                        </p:tav>
                                        <p:tav tm="100000">
                                          <p:val>
                                            <p:strVal val="#ppt_x"/>
                                          </p:val>
                                        </p:tav>
                                      </p:tavLst>
                                    </p:anim>
                                    <p:anim calcmode="lin" valueType="num">
                                      <p:cBhvr>
                                        <p:cTn id="70" dur="500" decel="50000" fill="hold">
                                          <p:stCondLst>
                                            <p:cond delay="0"/>
                                          </p:stCondLst>
                                        </p:cTn>
                                        <p:tgtEl>
                                          <p:spTgt spid="530445"/>
                                        </p:tgtEl>
                                        <p:attrNameLst>
                                          <p:attrName>ppt_y</p:attrName>
                                        </p:attrNameLst>
                                      </p:cBhvr>
                                      <p:tavLst>
                                        <p:tav tm="0">
                                          <p:val>
                                            <p:strVal val="#ppt_y-.2"/>
                                          </p:val>
                                        </p:tav>
                                        <p:tav tm="100000">
                                          <p:val>
                                            <p:strVal val="#ppt_y+.1"/>
                                          </p:val>
                                        </p:tav>
                                      </p:tavLst>
                                    </p:anim>
                                    <p:anim calcmode="lin" valueType="num">
                                      <p:cBhvr>
                                        <p:cTn id="71" dur="500" accel="50000" fill="hold">
                                          <p:stCondLst>
                                            <p:cond delay="500"/>
                                          </p:stCondLst>
                                        </p:cTn>
                                        <p:tgtEl>
                                          <p:spTgt spid="530445"/>
                                        </p:tgtEl>
                                        <p:attrNameLst>
                                          <p:attrName>ppt_y</p:attrName>
                                        </p:attrNameLst>
                                      </p:cBhvr>
                                      <p:tavLst>
                                        <p:tav tm="0">
                                          <p:val>
                                            <p:strVal val="#ppt_y+.1"/>
                                          </p:val>
                                        </p:tav>
                                        <p:tav tm="100000">
                                          <p:val>
                                            <p:strVal val="#ppt_y"/>
                                          </p:val>
                                        </p:tav>
                                      </p:tavLst>
                                    </p:anim>
                                    <p:animEffect transition="in" filter="fade">
                                      <p:cBhvr>
                                        <p:cTn id="72" dur="1000" decel="50000">
                                          <p:stCondLst>
                                            <p:cond delay="0"/>
                                          </p:stCondLst>
                                        </p:cTn>
                                        <p:tgtEl>
                                          <p:spTgt spid="530445"/>
                                        </p:tgtEl>
                                      </p:cBhvr>
                                    </p:animEffect>
                                  </p:childTnLst>
                                </p:cTn>
                              </p:par>
                            </p:childTnLst>
                          </p:cTn>
                        </p:par>
                      </p:childTnLst>
                    </p:cTn>
                  </p:par>
                  <p:par>
                    <p:cTn id="73" fill="hold" nodeType="clickPar">
                      <p:stCondLst>
                        <p:cond delay="indefinite"/>
                      </p:stCondLst>
                      <p:childTnLst>
                        <p:par>
                          <p:cTn id="74" fill="hold" nodeType="withGroup">
                            <p:stCondLst>
                              <p:cond delay="0"/>
                            </p:stCondLst>
                            <p:childTnLst>
                              <p:par>
                                <p:cTn id="75" presetID="23" presetClass="entr" presetSubtype="16" fill="hold" nodeType="clickEffect">
                                  <p:stCondLst>
                                    <p:cond delay="0"/>
                                  </p:stCondLst>
                                  <p:childTnLst>
                                    <p:set>
                                      <p:cBhvr>
                                        <p:cTn id="76" dur="1" fill="hold">
                                          <p:stCondLst>
                                            <p:cond delay="0"/>
                                          </p:stCondLst>
                                        </p:cTn>
                                        <p:tgtEl>
                                          <p:spTgt spid="530467"/>
                                        </p:tgtEl>
                                        <p:attrNameLst>
                                          <p:attrName>style.visibility</p:attrName>
                                        </p:attrNameLst>
                                      </p:cBhvr>
                                      <p:to>
                                        <p:strVal val="visible"/>
                                      </p:to>
                                    </p:set>
                                    <p:anim calcmode="lin" valueType="num">
                                      <p:cBhvr>
                                        <p:cTn id="77" dur="500" fill="hold"/>
                                        <p:tgtEl>
                                          <p:spTgt spid="530467"/>
                                        </p:tgtEl>
                                        <p:attrNameLst>
                                          <p:attrName>ppt_w</p:attrName>
                                        </p:attrNameLst>
                                      </p:cBhvr>
                                      <p:tavLst>
                                        <p:tav tm="0">
                                          <p:val>
                                            <p:fltVal val="0"/>
                                          </p:val>
                                        </p:tav>
                                        <p:tav tm="100000">
                                          <p:val>
                                            <p:strVal val="#ppt_w"/>
                                          </p:val>
                                        </p:tav>
                                      </p:tavLst>
                                    </p:anim>
                                    <p:anim calcmode="lin" valueType="num">
                                      <p:cBhvr>
                                        <p:cTn id="78" dur="500" fill="hold"/>
                                        <p:tgtEl>
                                          <p:spTgt spid="530467"/>
                                        </p:tgtEl>
                                        <p:attrNameLst>
                                          <p:attrName>ppt_h</p:attrName>
                                        </p:attrNameLst>
                                      </p:cBhvr>
                                      <p:tavLst>
                                        <p:tav tm="0">
                                          <p:val>
                                            <p:fltVal val="0"/>
                                          </p:val>
                                        </p:tav>
                                        <p:tav tm="100000">
                                          <p:val>
                                            <p:strVal val="#ppt_h"/>
                                          </p:val>
                                        </p:tav>
                                      </p:tavLst>
                                    </p:anim>
                                  </p:childTnLst>
                                </p:cTn>
                              </p:par>
                            </p:childTnLst>
                          </p:cTn>
                        </p:par>
                      </p:childTnLst>
                    </p:cTn>
                  </p:par>
                  <p:par>
                    <p:cTn id="79" fill="hold" nodeType="clickPar">
                      <p:stCondLst>
                        <p:cond delay="indefinite"/>
                      </p:stCondLst>
                      <p:childTnLst>
                        <p:par>
                          <p:cTn id="80" fill="hold" nodeType="withGroup">
                            <p:stCondLst>
                              <p:cond delay="0"/>
                            </p:stCondLst>
                            <p:childTnLst>
                              <p:par>
                                <p:cTn id="81" presetID="50" presetClass="entr" presetSubtype="0" decel="100000" fill="hold" nodeType="clickEffect">
                                  <p:stCondLst>
                                    <p:cond delay="0"/>
                                  </p:stCondLst>
                                  <p:childTnLst>
                                    <p:set>
                                      <p:cBhvr>
                                        <p:cTn id="82" dur="1" fill="hold">
                                          <p:stCondLst>
                                            <p:cond delay="0"/>
                                          </p:stCondLst>
                                        </p:cTn>
                                        <p:tgtEl>
                                          <p:spTgt spid="530451"/>
                                        </p:tgtEl>
                                        <p:attrNameLst>
                                          <p:attrName>style.visibility</p:attrName>
                                        </p:attrNameLst>
                                      </p:cBhvr>
                                      <p:to>
                                        <p:strVal val="visible"/>
                                      </p:to>
                                    </p:set>
                                    <p:anim calcmode="lin" valueType="num">
                                      <p:cBhvr>
                                        <p:cTn id="83" dur="1000" fill="hold"/>
                                        <p:tgtEl>
                                          <p:spTgt spid="530451"/>
                                        </p:tgtEl>
                                        <p:attrNameLst>
                                          <p:attrName>ppt_w</p:attrName>
                                        </p:attrNameLst>
                                      </p:cBhvr>
                                      <p:tavLst>
                                        <p:tav tm="0">
                                          <p:val>
                                            <p:strVal val="#ppt_w+.3"/>
                                          </p:val>
                                        </p:tav>
                                        <p:tav tm="100000">
                                          <p:val>
                                            <p:strVal val="#ppt_w"/>
                                          </p:val>
                                        </p:tav>
                                      </p:tavLst>
                                    </p:anim>
                                    <p:anim calcmode="lin" valueType="num">
                                      <p:cBhvr>
                                        <p:cTn id="84" dur="1000" fill="hold"/>
                                        <p:tgtEl>
                                          <p:spTgt spid="530451"/>
                                        </p:tgtEl>
                                        <p:attrNameLst>
                                          <p:attrName>ppt_h</p:attrName>
                                        </p:attrNameLst>
                                      </p:cBhvr>
                                      <p:tavLst>
                                        <p:tav tm="0">
                                          <p:val>
                                            <p:strVal val="#ppt_h"/>
                                          </p:val>
                                        </p:tav>
                                        <p:tav tm="100000">
                                          <p:val>
                                            <p:strVal val="#ppt_h"/>
                                          </p:val>
                                        </p:tav>
                                      </p:tavLst>
                                    </p:anim>
                                    <p:animEffect transition="in" filter="fade">
                                      <p:cBhvr>
                                        <p:cTn id="85" dur="1000"/>
                                        <p:tgtEl>
                                          <p:spTgt spid="530451"/>
                                        </p:tgtEl>
                                      </p:cBhvr>
                                    </p:animEffect>
                                  </p:childTnLst>
                                </p:cTn>
                              </p:par>
                            </p:childTnLst>
                          </p:cTn>
                        </p:par>
                      </p:childTnLst>
                    </p:cTn>
                  </p:par>
                  <p:par>
                    <p:cTn id="86" fill="hold" nodeType="clickPar">
                      <p:stCondLst>
                        <p:cond delay="indefinite"/>
                      </p:stCondLst>
                      <p:childTnLst>
                        <p:par>
                          <p:cTn id="87" fill="hold" nodeType="withGroup">
                            <p:stCondLst>
                              <p:cond delay="0"/>
                            </p:stCondLst>
                            <p:childTnLst>
                              <p:par>
                                <p:cTn id="88" presetID="2" presetClass="entr" presetSubtype="4" fill="hold" nodeType="clickEffect">
                                  <p:stCondLst>
                                    <p:cond delay="0"/>
                                  </p:stCondLst>
                                  <p:childTnLst>
                                    <p:set>
                                      <p:cBhvr>
                                        <p:cTn id="89" dur="1" fill="hold">
                                          <p:stCondLst>
                                            <p:cond delay="0"/>
                                          </p:stCondLst>
                                        </p:cTn>
                                        <p:tgtEl>
                                          <p:spTgt spid="530471"/>
                                        </p:tgtEl>
                                        <p:attrNameLst>
                                          <p:attrName>style.visibility</p:attrName>
                                        </p:attrNameLst>
                                      </p:cBhvr>
                                      <p:to>
                                        <p:strVal val="visible"/>
                                      </p:to>
                                    </p:set>
                                    <p:anim calcmode="lin" valueType="num">
                                      <p:cBhvr additive="base">
                                        <p:cTn id="90" dur="500" fill="hold"/>
                                        <p:tgtEl>
                                          <p:spTgt spid="530471"/>
                                        </p:tgtEl>
                                        <p:attrNameLst>
                                          <p:attrName>ppt_x</p:attrName>
                                        </p:attrNameLst>
                                      </p:cBhvr>
                                      <p:tavLst>
                                        <p:tav tm="0">
                                          <p:val>
                                            <p:strVal val="#ppt_x"/>
                                          </p:val>
                                        </p:tav>
                                        <p:tav tm="100000">
                                          <p:val>
                                            <p:strVal val="#ppt_x"/>
                                          </p:val>
                                        </p:tav>
                                      </p:tavLst>
                                    </p:anim>
                                    <p:anim calcmode="lin" valueType="num">
                                      <p:cBhvr additive="base">
                                        <p:cTn id="91" dur="500" fill="hold"/>
                                        <p:tgtEl>
                                          <p:spTgt spid="530471"/>
                                        </p:tgtEl>
                                        <p:attrNameLst>
                                          <p:attrName>ppt_y</p:attrName>
                                        </p:attrNameLst>
                                      </p:cBhvr>
                                      <p:tavLst>
                                        <p:tav tm="0">
                                          <p:val>
                                            <p:strVal val="1+#ppt_h/2"/>
                                          </p:val>
                                        </p:tav>
                                        <p:tav tm="100000">
                                          <p:val>
                                            <p:strVal val="#ppt_y"/>
                                          </p:val>
                                        </p:tav>
                                      </p:tavLst>
                                    </p:anim>
                                  </p:childTnLst>
                                </p:cTn>
                              </p:par>
                              <p:par>
                                <p:cTn id="92" presetID="2" presetClass="entr" presetSubtype="4" fill="hold" nodeType="withEffect">
                                  <p:stCondLst>
                                    <p:cond delay="0"/>
                                  </p:stCondLst>
                                  <p:childTnLst>
                                    <p:set>
                                      <p:cBhvr>
                                        <p:cTn id="93" dur="1" fill="hold">
                                          <p:stCondLst>
                                            <p:cond delay="0"/>
                                          </p:stCondLst>
                                        </p:cTn>
                                        <p:tgtEl>
                                          <p:spTgt spid="530469"/>
                                        </p:tgtEl>
                                        <p:attrNameLst>
                                          <p:attrName>style.visibility</p:attrName>
                                        </p:attrNameLst>
                                      </p:cBhvr>
                                      <p:to>
                                        <p:strVal val="visible"/>
                                      </p:to>
                                    </p:set>
                                    <p:anim calcmode="lin" valueType="num">
                                      <p:cBhvr additive="base">
                                        <p:cTn id="94" dur="500" fill="hold"/>
                                        <p:tgtEl>
                                          <p:spTgt spid="530469"/>
                                        </p:tgtEl>
                                        <p:attrNameLst>
                                          <p:attrName>ppt_x</p:attrName>
                                        </p:attrNameLst>
                                      </p:cBhvr>
                                      <p:tavLst>
                                        <p:tav tm="0">
                                          <p:val>
                                            <p:strVal val="#ppt_x"/>
                                          </p:val>
                                        </p:tav>
                                        <p:tav tm="100000">
                                          <p:val>
                                            <p:strVal val="#ppt_x"/>
                                          </p:val>
                                        </p:tav>
                                      </p:tavLst>
                                    </p:anim>
                                    <p:anim calcmode="lin" valueType="num">
                                      <p:cBhvr additive="base">
                                        <p:cTn id="95" dur="500" fill="hold"/>
                                        <p:tgtEl>
                                          <p:spTgt spid="530469"/>
                                        </p:tgtEl>
                                        <p:attrNameLst>
                                          <p:attrName>ppt_y</p:attrName>
                                        </p:attrNameLst>
                                      </p:cBhvr>
                                      <p:tavLst>
                                        <p:tav tm="0">
                                          <p:val>
                                            <p:strVal val="1+#ppt_h/2"/>
                                          </p:val>
                                        </p:tav>
                                        <p:tav tm="100000">
                                          <p:val>
                                            <p:strVal val="#ppt_y"/>
                                          </p:val>
                                        </p:tav>
                                      </p:tavLst>
                                    </p:anim>
                                  </p:childTnLst>
                                </p:cTn>
                              </p:par>
                            </p:childTnLst>
                          </p:cTn>
                        </p:par>
                      </p:childTnLst>
                    </p:cTn>
                  </p:par>
                  <p:par>
                    <p:cTn id="96" fill="hold" nodeType="clickPar">
                      <p:stCondLst>
                        <p:cond delay="indefinite"/>
                      </p:stCondLst>
                      <p:childTnLst>
                        <p:par>
                          <p:cTn id="97" fill="hold" nodeType="withGroup">
                            <p:stCondLst>
                              <p:cond delay="0"/>
                            </p:stCondLst>
                            <p:childTnLst>
                              <p:par>
                                <p:cTn id="98" presetID="2" presetClass="entr" presetSubtype="4" fill="hold" nodeType="clickEffect">
                                  <p:stCondLst>
                                    <p:cond delay="0"/>
                                  </p:stCondLst>
                                  <p:childTnLst>
                                    <p:set>
                                      <p:cBhvr>
                                        <p:cTn id="99" dur="1" fill="hold">
                                          <p:stCondLst>
                                            <p:cond delay="0"/>
                                          </p:stCondLst>
                                        </p:cTn>
                                        <p:tgtEl>
                                          <p:spTgt spid="530448"/>
                                        </p:tgtEl>
                                        <p:attrNameLst>
                                          <p:attrName>style.visibility</p:attrName>
                                        </p:attrNameLst>
                                      </p:cBhvr>
                                      <p:to>
                                        <p:strVal val="visible"/>
                                      </p:to>
                                    </p:set>
                                    <p:anim calcmode="lin" valueType="num">
                                      <p:cBhvr additive="base">
                                        <p:cTn id="100" dur="500" fill="hold"/>
                                        <p:tgtEl>
                                          <p:spTgt spid="530448"/>
                                        </p:tgtEl>
                                        <p:attrNameLst>
                                          <p:attrName>ppt_x</p:attrName>
                                        </p:attrNameLst>
                                      </p:cBhvr>
                                      <p:tavLst>
                                        <p:tav tm="0">
                                          <p:val>
                                            <p:strVal val="#ppt_x"/>
                                          </p:val>
                                        </p:tav>
                                        <p:tav tm="100000">
                                          <p:val>
                                            <p:strVal val="#ppt_x"/>
                                          </p:val>
                                        </p:tav>
                                      </p:tavLst>
                                    </p:anim>
                                    <p:anim calcmode="lin" valueType="num">
                                      <p:cBhvr additive="base">
                                        <p:cTn id="101" dur="500" fill="hold"/>
                                        <p:tgtEl>
                                          <p:spTgt spid="530448"/>
                                        </p:tgtEl>
                                        <p:attrNameLst>
                                          <p:attrName>ppt_y</p:attrName>
                                        </p:attrNameLst>
                                      </p:cBhvr>
                                      <p:tavLst>
                                        <p:tav tm="0">
                                          <p:val>
                                            <p:strVal val="1+#ppt_h/2"/>
                                          </p:val>
                                        </p:tav>
                                        <p:tav tm="100000">
                                          <p:val>
                                            <p:strVal val="#ppt_y"/>
                                          </p:val>
                                        </p:tav>
                                      </p:tavLst>
                                    </p:anim>
                                  </p:childTnLst>
                                </p:cTn>
                              </p:par>
                            </p:childTnLst>
                          </p:cTn>
                        </p:par>
                      </p:childTnLst>
                    </p:cTn>
                  </p:par>
                  <p:par>
                    <p:cTn id="102" fill="hold" nodeType="clickPar">
                      <p:stCondLst>
                        <p:cond delay="indefinite"/>
                      </p:stCondLst>
                      <p:childTnLst>
                        <p:par>
                          <p:cTn id="103" fill="hold" nodeType="withGroup">
                            <p:stCondLst>
                              <p:cond delay="0"/>
                            </p:stCondLst>
                            <p:childTnLst>
                              <p:par>
                                <p:cTn id="104" presetID="10" presetClass="entr" presetSubtype="0" fill="hold" nodeType="clickEffect">
                                  <p:stCondLst>
                                    <p:cond delay="0"/>
                                  </p:stCondLst>
                                  <p:childTnLst>
                                    <p:set>
                                      <p:cBhvr>
                                        <p:cTn id="105" dur="1" fill="hold">
                                          <p:stCondLst>
                                            <p:cond delay="0"/>
                                          </p:stCondLst>
                                        </p:cTn>
                                        <p:tgtEl>
                                          <p:spTgt spid="530457"/>
                                        </p:tgtEl>
                                        <p:attrNameLst>
                                          <p:attrName>style.visibility</p:attrName>
                                        </p:attrNameLst>
                                      </p:cBhvr>
                                      <p:to>
                                        <p:strVal val="visible"/>
                                      </p:to>
                                    </p:set>
                                    <p:animEffect transition="in" filter="fade">
                                      <p:cBhvr>
                                        <p:cTn id="106" dur="2000"/>
                                        <p:tgtEl>
                                          <p:spTgt spid="53045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30474" grpId="0"/>
    </p:bldLst>
  </p:timing>
</p:sld>
</file>

<file path=ppt/slides/slide10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294614" y="231038"/>
            <a:ext cx="7745348" cy="1376784"/>
          </a:xfrm>
        </p:spPr>
        <p:txBody>
          <a:bodyPr/>
          <a:lstStyle/>
          <a:p>
            <a:r>
              <a:rPr lang="en-US" b="1" dirty="0"/>
              <a:t>The Way Most People Interpret Revelation</a:t>
            </a:r>
          </a:p>
        </p:txBody>
      </p:sp>
      <p:sp>
        <p:nvSpPr>
          <p:cNvPr id="5" name="Text Box 1034"/>
          <p:cNvSpPr txBox="1">
            <a:spLocks noChangeArrowheads="1"/>
          </p:cNvSpPr>
          <p:nvPr/>
        </p:nvSpPr>
        <p:spPr bwMode="auto">
          <a:xfrm>
            <a:off x="8105915" y="30024"/>
            <a:ext cx="982870" cy="833178"/>
          </a:xfrm>
          <a:prstGeom prst="rect">
            <a:avLst/>
          </a:prstGeom>
          <a:noFill/>
          <a:ln>
            <a:noFill/>
          </a:ln>
        </p:spPr>
        <p:txBody>
          <a:bodyPr wrap="squar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eaLnBrk="0" fontAlgn="base" hangingPunct="0">
              <a:spcBef>
                <a:spcPct val="0"/>
              </a:spcBef>
              <a:spcAft>
                <a:spcPct val="0"/>
              </a:spcAft>
              <a:defRPr/>
            </a:pPr>
            <a:r>
              <a:rPr lang="en-US" b="1" dirty="0">
                <a:solidFill>
                  <a:srgbClr val="FFFFFF"/>
                </a:solidFill>
                <a:effectLst>
                  <a:outerShdw blurRad="38100" dist="38100" dir="2700000" algn="tl">
                    <a:srgbClr val="4E5B6F"/>
                  </a:outerShdw>
                </a:effectLst>
                <a:latin typeface="Arial" charset="0"/>
                <a:cs typeface="Arial" charset="0"/>
              </a:rPr>
              <a:t>322</a:t>
            </a:r>
            <a:br>
              <a:rPr lang="en-US" b="1" dirty="0">
                <a:solidFill>
                  <a:srgbClr val="FFFFFF"/>
                </a:solidFill>
                <a:effectLst>
                  <a:outerShdw blurRad="38100" dist="38100" dir="2700000" algn="tl">
                    <a:srgbClr val="4E5B6F"/>
                  </a:outerShdw>
                </a:effectLst>
                <a:latin typeface="Arial" charset="0"/>
                <a:cs typeface="Arial" charset="0"/>
              </a:rPr>
            </a:br>
            <a:r>
              <a:rPr lang="en-US" b="1" dirty="0">
                <a:solidFill>
                  <a:srgbClr val="FFFFFF"/>
                </a:solidFill>
                <a:effectLst>
                  <a:outerShdw blurRad="38100" dist="38100" dir="2700000" algn="tl">
                    <a:srgbClr val="4E5B6F"/>
                  </a:outerShdw>
                </a:effectLst>
                <a:latin typeface="Arial" charset="0"/>
                <a:cs typeface="Arial" charset="0"/>
              </a:rPr>
              <a:t>C</a:t>
            </a:r>
          </a:p>
        </p:txBody>
      </p:sp>
      <p:pic>
        <p:nvPicPr>
          <p:cNvPr id="4" name="Picture 3" descr="rev 20 sinful nature.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1784370"/>
            <a:ext cx="9144000" cy="5073630"/>
          </a:xfrm>
          <a:prstGeom prst="rect">
            <a:avLst/>
          </a:prstGeom>
        </p:spPr>
      </p:pic>
    </p:spTree>
    <p:extLst>
      <p:ext uri="{BB962C8B-B14F-4D97-AF65-F5344CB8AC3E}">
        <p14:creationId xmlns:p14="http://schemas.microsoft.com/office/powerpoint/2010/main" val="3541150899"/>
      </p:ext>
    </p:extLst>
  </p:cSld>
  <p:clrMapOvr>
    <a:overrideClrMapping bg1="lt1" tx1="dk1" bg2="lt2" tx2="dk2" accent1="accent1" accent2="accent2" accent3="accent3" accent4="accent4" accent5="accent5" accent6="accent6" hlink="hlink" folHlink="folHlink"/>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6" presetClass="entr" presetSubtype="0"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down)">
                                      <p:cBhvr>
                                        <p:cTn id="7" dur="580">
                                          <p:stCondLst>
                                            <p:cond delay="0"/>
                                          </p:stCondLst>
                                        </p:cTn>
                                        <p:tgtEl>
                                          <p:spTgt spid="4"/>
                                        </p:tgtEl>
                                      </p:cBhvr>
                                    </p:animEffect>
                                    <p:anim calcmode="lin" valueType="num">
                                      <p:cBhvr>
                                        <p:cTn id="8" dur="1822" tmFilter="0,0; 0.14,0.36; 0.43,0.73; 0.71,0.91; 1.0,1.0">
                                          <p:stCondLst>
                                            <p:cond delay="0"/>
                                          </p:stCondLst>
                                        </p:cTn>
                                        <p:tgtEl>
                                          <p:spTgt spid="4"/>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4"/>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4"/>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4"/>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4"/>
                                        </p:tgtEl>
                                        <p:attrNameLst>
                                          <p:attrName>ppt_y</p:attrName>
                                        </p:attrNameLst>
                                      </p:cBhvr>
                                      <p:tavLst>
                                        <p:tav tm="0" fmla="#ppt_y-sin(pi*$)/81">
                                          <p:val>
                                            <p:fltVal val="0"/>
                                          </p:val>
                                        </p:tav>
                                        <p:tav tm="100000">
                                          <p:val>
                                            <p:fltVal val="1"/>
                                          </p:val>
                                        </p:tav>
                                      </p:tavLst>
                                    </p:anim>
                                    <p:animScale>
                                      <p:cBhvr>
                                        <p:cTn id="13" dur="26">
                                          <p:stCondLst>
                                            <p:cond delay="650"/>
                                          </p:stCondLst>
                                        </p:cTn>
                                        <p:tgtEl>
                                          <p:spTgt spid="4"/>
                                        </p:tgtEl>
                                      </p:cBhvr>
                                      <p:to x="100000" y="60000"/>
                                    </p:animScale>
                                    <p:animScale>
                                      <p:cBhvr>
                                        <p:cTn id="14" dur="166" decel="50000">
                                          <p:stCondLst>
                                            <p:cond delay="676"/>
                                          </p:stCondLst>
                                        </p:cTn>
                                        <p:tgtEl>
                                          <p:spTgt spid="4"/>
                                        </p:tgtEl>
                                      </p:cBhvr>
                                      <p:to x="100000" y="100000"/>
                                    </p:animScale>
                                    <p:animScale>
                                      <p:cBhvr>
                                        <p:cTn id="15" dur="26">
                                          <p:stCondLst>
                                            <p:cond delay="1312"/>
                                          </p:stCondLst>
                                        </p:cTn>
                                        <p:tgtEl>
                                          <p:spTgt spid="4"/>
                                        </p:tgtEl>
                                      </p:cBhvr>
                                      <p:to x="100000" y="80000"/>
                                    </p:animScale>
                                    <p:animScale>
                                      <p:cBhvr>
                                        <p:cTn id="16" dur="166" decel="50000">
                                          <p:stCondLst>
                                            <p:cond delay="1338"/>
                                          </p:stCondLst>
                                        </p:cTn>
                                        <p:tgtEl>
                                          <p:spTgt spid="4"/>
                                        </p:tgtEl>
                                      </p:cBhvr>
                                      <p:to x="100000" y="100000"/>
                                    </p:animScale>
                                    <p:animScale>
                                      <p:cBhvr>
                                        <p:cTn id="17" dur="26">
                                          <p:stCondLst>
                                            <p:cond delay="1642"/>
                                          </p:stCondLst>
                                        </p:cTn>
                                        <p:tgtEl>
                                          <p:spTgt spid="4"/>
                                        </p:tgtEl>
                                      </p:cBhvr>
                                      <p:to x="100000" y="90000"/>
                                    </p:animScale>
                                    <p:animScale>
                                      <p:cBhvr>
                                        <p:cTn id="18" dur="166" decel="50000">
                                          <p:stCondLst>
                                            <p:cond delay="1668"/>
                                          </p:stCondLst>
                                        </p:cTn>
                                        <p:tgtEl>
                                          <p:spTgt spid="4"/>
                                        </p:tgtEl>
                                      </p:cBhvr>
                                      <p:to x="100000" y="100000"/>
                                    </p:animScale>
                                    <p:animScale>
                                      <p:cBhvr>
                                        <p:cTn id="19" dur="26">
                                          <p:stCondLst>
                                            <p:cond delay="1808"/>
                                          </p:stCondLst>
                                        </p:cTn>
                                        <p:tgtEl>
                                          <p:spTgt spid="4"/>
                                        </p:tgtEl>
                                      </p:cBhvr>
                                      <p:to x="100000" y="95000"/>
                                    </p:animScale>
                                    <p:animScale>
                                      <p:cBhvr>
                                        <p:cTn id="20" dur="166" decel="50000">
                                          <p:stCondLst>
                                            <p:cond delay="1834"/>
                                          </p:stCondLst>
                                        </p:cTn>
                                        <p:tgtEl>
                                          <p:spTgt spid="4"/>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rev 4 woman at rapture_by_chrissiecool.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30379" y="0"/>
            <a:ext cx="9113621" cy="6858000"/>
          </a:xfrm>
          <a:prstGeom prst="rect">
            <a:avLst/>
          </a:prstGeom>
        </p:spPr>
      </p:pic>
      <p:sp>
        <p:nvSpPr>
          <p:cNvPr id="6" name="Rectangle 2"/>
          <p:cNvSpPr txBox="1">
            <a:spLocks noChangeArrowheads="1"/>
          </p:cNvSpPr>
          <p:nvPr/>
        </p:nvSpPr>
        <p:spPr>
          <a:xfrm>
            <a:off x="0" y="696515"/>
            <a:ext cx="9144000" cy="791831"/>
          </a:xfrm>
          <a:prstGeom prst="rect">
            <a:avLst/>
          </a:prstGeom>
          <a:gradFill flip="none" rotWithShape="1">
            <a:gsLst>
              <a:gs pos="49000">
                <a:srgbClr val="000090"/>
              </a:gs>
              <a:gs pos="100000">
                <a:srgbClr val="000000"/>
              </a:gs>
              <a:gs pos="49000">
                <a:schemeClr val="tx1"/>
              </a:gs>
              <a:gs pos="3000">
                <a:srgbClr val="010201"/>
              </a:gs>
            </a:gsLst>
            <a:path path="circle">
              <a:fillToRect l="50000" t="50000" r="50000" b="50000"/>
            </a:path>
            <a:tileRect/>
          </a:gradFill>
          <a:effectLst>
            <a:outerShdw blurRad="63500" dist="35921" dir="2700000" algn="ctr" rotWithShape="0">
              <a:schemeClr val="tx2">
                <a:alpha val="74998"/>
              </a:schemeClr>
            </a:outerShdw>
          </a:effectLst>
        </p:spPr>
        <p:txBody>
          <a:bodyPr vert="horz" lIns="91440" tIns="45720" rIns="91440" bIns="45720" rtlCol="0" anchor="ctr">
            <a:normAutofit/>
          </a:bodyPr>
          <a:lstStyle>
            <a:lvl1pPr algn="ctr" defTabSz="914400" rtl="0" eaLnBrk="1" latinLnBrk="0" hangingPunct="1">
              <a:spcBef>
                <a:spcPct val="0"/>
              </a:spcBef>
              <a:buNone/>
              <a:defRPr sz="4400" kern="1200">
                <a:solidFill>
                  <a:srgbClr val="FFFFFF"/>
                </a:solidFill>
                <a:latin typeface="Arial"/>
                <a:ea typeface="+mj-ea"/>
                <a:cs typeface="Arial"/>
              </a:defRPr>
            </a:lvl1pPr>
          </a:lstStyle>
          <a:p>
            <a:pPr fontAlgn="base">
              <a:spcAft>
                <a:spcPct val="0"/>
              </a:spcAft>
              <a:defRPr/>
            </a:pPr>
            <a:r>
              <a:rPr lang="en-US" sz="3600" b="1" dirty="0">
                <a:ea typeface="ＭＳ Ｐゴシック" charset="0"/>
              </a:rPr>
              <a:t>Symbols have three advantages:</a:t>
            </a:r>
          </a:p>
        </p:txBody>
      </p:sp>
      <p:sp>
        <p:nvSpPr>
          <p:cNvPr id="8" name="Rectangle 2"/>
          <p:cNvSpPr txBox="1">
            <a:spLocks noChangeArrowheads="1"/>
          </p:cNvSpPr>
          <p:nvPr/>
        </p:nvSpPr>
        <p:spPr>
          <a:xfrm>
            <a:off x="3960066" y="1679510"/>
            <a:ext cx="5183935" cy="5048095"/>
          </a:xfrm>
          <a:prstGeom prst="rect">
            <a:avLst/>
          </a:prstGeom>
          <a:effectLst/>
        </p:spPr>
        <p:txBody>
          <a:bodyPr vert="horz" lIns="91440" tIns="45720" rIns="91440" bIns="45720" rtlCol="0" anchor="t">
            <a:noAutofit/>
          </a:bodyPr>
          <a:lstStyle>
            <a:lvl1pPr algn="ctr" defTabSz="914400" rtl="0" eaLnBrk="1" latinLnBrk="0" hangingPunct="1">
              <a:spcBef>
                <a:spcPct val="0"/>
              </a:spcBef>
              <a:buNone/>
              <a:defRPr sz="4400" kern="1200">
                <a:solidFill>
                  <a:srgbClr val="FFFFFF"/>
                </a:solidFill>
                <a:latin typeface="Arial"/>
                <a:ea typeface="+mj-ea"/>
                <a:cs typeface="Arial"/>
              </a:defRPr>
            </a:lvl1pPr>
          </a:lstStyle>
          <a:p>
            <a:pPr marL="571500" indent="-571500" algn="l" fontAlgn="base">
              <a:spcAft>
                <a:spcPct val="0"/>
              </a:spcAft>
              <a:buFont typeface="+mj-lt"/>
              <a:buAutoNum type="arabicPeriod"/>
              <a:defRPr/>
            </a:pPr>
            <a:r>
              <a:rPr lang="en-US" sz="2800" b="1" dirty="0">
                <a:effectLst>
                  <a:glow rad="228600">
                    <a:prstClr val="black">
                      <a:alpha val="75000"/>
                    </a:prstClr>
                  </a:glow>
                </a:effectLst>
                <a:ea typeface="ＭＳ Ｐゴシック" charset="0"/>
              </a:rPr>
              <a:t>Symbols are a "spiritual code" to </a:t>
            </a:r>
            <a:r>
              <a:rPr lang="en-US" sz="2800" b="1" dirty="0">
                <a:solidFill>
                  <a:srgbClr val="FFFF00"/>
                </a:solidFill>
                <a:effectLst>
                  <a:glow rad="228600">
                    <a:prstClr val="black">
                      <a:alpha val="75000"/>
                    </a:prstClr>
                  </a:glow>
                </a:effectLst>
                <a:ea typeface="ＭＳ Ｐゴシック" charset="0"/>
              </a:rPr>
              <a:t>hide the truth</a:t>
            </a:r>
            <a:r>
              <a:rPr lang="en-US" sz="2800" b="1" dirty="0">
                <a:effectLst>
                  <a:glow rad="228600">
                    <a:prstClr val="black">
                      <a:alpha val="75000"/>
                    </a:prstClr>
                  </a:glow>
                </a:effectLst>
                <a:ea typeface="ＭＳ Ｐゴシック" charset="0"/>
              </a:rPr>
              <a:t> from the unbelieving (cf. parables)</a:t>
            </a:r>
          </a:p>
          <a:p>
            <a:pPr marL="571500" indent="-571500" algn="l" fontAlgn="base">
              <a:spcAft>
                <a:spcPct val="0"/>
              </a:spcAft>
              <a:buFont typeface="+mj-lt"/>
              <a:buAutoNum type="arabicPeriod"/>
              <a:defRPr/>
            </a:pPr>
            <a:r>
              <a:rPr lang="en-US" sz="2800" b="1" dirty="0">
                <a:effectLst>
                  <a:glow rad="228600">
                    <a:prstClr val="black">
                      <a:alpha val="75000"/>
                    </a:prstClr>
                  </a:glow>
                </a:effectLst>
                <a:ea typeface="ＭＳ Ｐゴシック" charset="0"/>
              </a:rPr>
              <a:t>Symbolism is </a:t>
            </a:r>
            <a:r>
              <a:rPr lang="en-US" sz="2800" b="1" dirty="0">
                <a:solidFill>
                  <a:srgbClr val="FFFF00"/>
                </a:solidFill>
                <a:effectLst>
                  <a:glow rad="228600">
                    <a:prstClr val="black">
                      <a:alpha val="75000"/>
                    </a:prstClr>
                  </a:glow>
                </a:effectLst>
                <a:ea typeface="ＭＳ Ｐゴシック" charset="0"/>
              </a:rPr>
              <a:t>not weakened by time</a:t>
            </a:r>
          </a:p>
          <a:p>
            <a:pPr marL="571500" indent="-571500" algn="l" fontAlgn="base">
              <a:spcAft>
                <a:spcPct val="0"/>
              </a:spcAft>
              <a:buFont typeface="+mj-lt"/>
              <a:buAutoNum type="arabicPeriod"/>
              <a:defRPr/>
            </a:pPr>
            <a:r>
              <a:rPr lang="en-US" sz="2800" b="1" dirty="0">
                <a:effectLst>
                  <a:glow rad="228600">
                    <a:prstClr val="black">
                      <a:alpha val="75000"/>
                    </a:prstClr>
                  </a:glow>
                </a:effectLst>
                <a:ea typeface="ＭＳ Ｐゴシック" charset="0"/>
              </a:rPr>
              <a:t>Symbols not only convey information, but also </a:t>
            </a:r>
            <a:r>
              <a:rPr lang="en-US" sz="2800" b="1" dirty="0">
                <a:solidFill>
                  <a:srgbClr val="FFFF00"/>
                </a:solidFill>
                <a:effectLst>
                  <a:glow rad="228600">
                    <a:prstClr val="black">
                      <a:alpha val="75000"/>
                    </a:prstClr>
                  </a:glow>
                </a:effectLst>
                <a:ea typeface="ＭＳ Ｐゴシック" charset="0"/>
              </a:rPr>
              <a:t>impart values and arouse emotions</a:t>
            </a:r>
            <a:r>
              <a:rPr lang="en-US" sz="2800" b="1" dirty="0">
                <a:effectLst>
                  <a:glow rad="228600">
                    <a:prstClr val="black">
                      <a:alpha val="75000"/>
                    </a:prstClr>
                  </a:glow>
                </a:effectLst>
                <a:ea typeface="ＭＳ Ｐゴシック" charset="0"/>
              </a:rPr>
              <a:t> </a:t>
            </a:r>
          </a:p>
        </p:txBody>
      </p:sp>
      <p:sp>
        <p:nvSpPr>
          <p:cNvPr id="841730" name="Rectangle 2"/>
          <p:cNvSpPr>
            <a:spLocks noGrp="1" noChangeArrowheads="1"/>
          </p:cNvSpPr>
          <p:nvPr>
            <p:ph type="title"/>
          </p:nvPr>
        </p:nvSpPr>
        <p:spPr>
          <a:xfrm>
            <a:off x="0" y="1575"/>
            <a:ext cx="9144000" cy="838200"/>
          </a:xfrm>
          <a:effectLst>
            <a:outerShdw blurRad="63500" dist="35921" dir="2700000" algn="ctr" rotWithShape="0">
              <a:schemeClr val="tx2">
                <a:alpha val="74998"/>
              </a:schemeClr>
            </a:outerShdw>
          </a:effectLst>
        </p:spPr>
        <p:txBody>
          <a:bodyPr>
            <a:noAutofit/>
          </a:bodyPr>
          <a:lstStyle/>
          <a:p>
            <a:pPr>
              <a:defRPr/>
            </a:pPr>
            <a:r>
              <a:rPr lang="en-US" sz="6000" b="1" dirty="0">
                <a:effectLst>
                  <a:glow rad="228600">
                    <a:schemeClr val="tx1">
                      <a:alpha val="75000"/>
                    </a:schemeClr>
                  </a:glow>
                </a:effectLst>
                <a:ea typeface="ＭＳ Ｐゴシック" charset="0"/>
              </a:rPr>
              <a:t>Why the Symbols?</a:t>
            </a:r>
          </a:p>
        </p:txBody>
      </p:sp>
      <p:sp>
        <p:nvSpPr>
          <p:cNvPr id="10" name="Rectangle 3"/>
          <p:cNvSpPr txBox="1">
            <a:spLocks noChangeArrowheads="1"/>
          </p:cNvSpPr>
          <p:nvPr/>
        </p:nvSpPr>
        <p:spPr bwMode="auto">
          <a:xfrm>
            <a:off x="136550" y="5700889"/>
            <a:ext cx="4025574" cy="1157111"/>
          </a:xfrm>
          <a:prstGeom prst="rect">
            <a:avLst/>
          </a:prstGeom>
          <a:noFill/>
          <a:ln>
            <a:noFill/>
          </a:ln>
          <a:effectLst/>
        </p:spPr>
        <p:txBody>
          <a:bodyPr vert="horz" wrap="square" lIns="91440" tIns="45720" rIns="91440" bIns="45720" numCol="1" anchor="ctr" anchorCtr="0" compatLnSpc="1">
            <a:prstTxWarp prst="textNoShape">
              <a:avLst/>
            </a:prstTxWarp>
          </a:bodyPr>
          <a:lstStyle>
            <a:lvl1pPr algn="l" rtl="0" eaLnBrk="0" fontAlgn="base" hangingPunct="0">
              <a:spcBef>
                <a:spcPct val="0"/>
              </a:spcBef>
              <a:spcAft>
                <a:spcPct val="0"/>
              </a:spcAft>
              <a:defRPr sz="4400">
                <a:solidFill>
                  <a:schemeClr val="tx2"/>
                </a:solidFill>
                <a:latin typeface="Arial"/>
                <a:ea typeface="+mj-ea"/>
                <a:cs typeface="Arial"/>
              </a:defRPr>
            </a:lvl1pPr>
            <a:lvl2pPr algn="l"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l"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l"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l"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l" rtl="0" eaLnBrk="0" fontAlgn="base" hangingPunct="0">
              <a:spcBef>
                <a:spcPct val="0"/>
              </a:spcBef>
              <a:spcAft>
                <a:spcPct val="0"/>
              </a:spcAft>
              <a:defRPr sz="4400">
                <a:solidFill>
                  <a:schemeClr val="tx2"/>
                </a:solidFill>
                <a:latin typeface="Times" charset="0"/>
                <a:ea typeface="ＭＳ Ｐゴシック" charset="0"/>
              </a:defRPr>
            </a:lvl6pPr>
            <a:lvl7pPr marL="914400" algn="l" rtl="0" eaLnBrk="0" fontAlgn="base" hangingPunct="0">
              <a:spcBef>
                <a:spcPct val="0"/>
              </a:spcBef>
              <a:spcAft>
                <a:spcPct val="0"/>
              </a:spcAft>
              <a:defRPr sz="4400">
                <a:solidFill>
                  <a:schemeClr val="tx2"/>
                </a:solidFill>
                <a:latin typeface="Times" charset="0"/>
                <a:ea typeface="ＭＳ Ｐゴシック" charset="0"/>
              </a:defRPr>
            </a:lvl7pPr>
            <a:lvl8pPr marL="1371600" algn="l" rtl="0" eaLnBrk="0" fontAlgn="base" hangingPunct="0">
              <a:spcBef>
                <a:spcPct val="0"/>
              </a:spcBef>
              <a:spcAft>
                <a:spcPct val="0"/>
              </a:spcAft>
              <a:defRPr sz="4400">
                <a:solidFill>
                  <a:schemeClr val="tx2"/>
                </a:solidFill>
                <a:latin typeface="Times" charset="0"/>
                <a:ea typeface="ＭＳ Ｐゴシック" charset="0"/>
              </a:defRPr>
            </a:lvl8pPr>
            <a:lvl9pPr marL="1828800" algn="l" rtl="0" eaLnBrk="0" fontAlgn="base" hangingPunct="0">
              <a:spcBef>
                <a:spcPct val="0"/>
              </a:spcBef>
              <a:spcAft>
                <a:spcPct val="0"/>
              </a:spcAft>
              <a:defRPr sz="4400">
                <a:solidFill>
                  <a:schemeClr val="tx2"/>
                </a:solidFill>
                <a:latin typeface="Times" charset="0"/>
                <a:ea typeface="ＭＳ Ｐゴシック" charset="0"/>
              </a:defRPr>
            </a:lvl9pPr>
          </a:lstStyle>
          <a:p>
            <a:pPr defTabSz="914400" eaLnBrk="1" hangingPunct="1"/>
            <a:r>
              <a:rPr lang="en-US" sz="2000" b="1" dirty="0">
                <a:solidFill>
                  <a:srgbClr val="FFFFFF"/>
                </a:solidFill>
                <a:effectLst>
                  <a:glow rad="266700">
                    <a:srgbClr val="000000">
                      <a:alpha val="75000"/>
                    </a:srgbClr>
                  </a:glow>
                </a:effectLst>
                <a:latin typeface="Arial" charset="0"/>
                <a:ea typeface="ＭＳ Ｐゴシック"/>
                <a:cs typeface="ＭＳ Ｐゴシック" charset="0"/>
              </a:rPr>
              <a:t>Warren Wiersbe, </a:t>
            </a:r>
            <a:br>
              <a:rPr lang="en-US" sz="2000" b="1" dirty="0">
                <a:solidFill>
                  <a:srgbClr val="FFFFFF"/>
                </a:solidFill>
                <a:effectLst>
                  <a:glow rad="266700">
                    <a:srgbClr val="000000">
                      <a:alpha val="75000"/>
                    </a:srgbClr>
                  </a:glow>
                </a:effectLst>
                <a:latin typeface="Arial" charset="0"/>
                <a:ea typeface="ＭＳ Ｐゴシック"/>
                <a:cs typeface="ＭＳ Ｐゴシック" charset="0"/>
              </a:rPr>
            </a:br>
            <a:r>
              <a:rPr lang="en-US" sz="2000" b="1" i="1" dirty="0">
                <a:solidFill>
                  <a:srgbClr val="FFFFFF"/>
                </a:solidFill>
                <a:effectLst>
                  <a:glow rad="266700">
                    <a:srgbClr val="000000">
                      <a:alpha val="75000"/>
                    </a:srgbClr>
                  </a:glow>
                </a:effectLst>
                <a:latin typeface="Arial" charset="0"/>
                <a:ea typeface="ＭＳ Ｐゴシック"/>
                <a:cs typeface="ＭＳ Ｐゴシック" charset="0"/>
              </a:rPr>
              <a:t>Bible Exposition Commentary</a:t>
            </a:r>
          </a:p>
        </p:txBody>
      </p:sp>
      <p:sp>
        <p:nvSpPr>
          <p:cNvPr id="4" name="Text Box 1041"/>
          <p:cNvSpPr txBox="1">
            <a:spLocks noChangeArrowheads="1"/>
          </p:cNvSpPr>
          <p:nvPr/>
        </p:nvSpPr>
        <p:spPr bwMode="auto">
          <a:xfrm>
            <a:off x="8392540" y="60325"/>
            <a:ext cx="698178" cy="8309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eaLnBrk="0" fontAlgn="base" hangingPunct="0">
              <a:spcBef>
                <a:spcPct val="0"/>
              </a:spcBef>
              <a:spcAft>
                <a:spcPct val="0"/>
              </a:spcAft>
            </a:pPr>
            <a:r>
              <a:rPr lang="en-US" b="1" dirty="0">
                <a:solidFill>
                  <a:srgbClr val="FFFFFF"/>
                </a:solidFill>
                <a:latin typeface="Arial"/>
                <a:cs typeface="Arial"/>
              </a:rPr>
              <a:t>322</a:t>
            </a:r>
            <a:br>
              <a:rPr lang="en-US" b="1" dirty="0">
                <a:solidFill>
                  <a:srgbClr val="FFFFFF"/>
                </a:solidFill>
                <a:latin typeface="Arial"/>
                <a:cs typeface="Arial"/>
              </a:rPr>
            </a:br>
            <a:r>
              <a:rPr lang="en-US" b="1" dirty="0">
                <a:solidFill>
                  <a:srgbClr val="FFFFFF"/>
                </a:solidFill>
                <a:latin typeface="Arial"/>
                <a:cs typeface="Arial"/>
              </a:rPr>
              <a:t>C</a:t>
            </a:r>
            <a:endParaRPr lang="en-US" b="1" dirty="0">
              <a:solidFill>
                <a:srgbClr val="000000"/>
              </a:solidFill>
              <a:latin typeface="Arial"/>
              <a:cs typeface="Arial"/>
            </a:endParaRPr>
          </a:p>
        </p:txBody>
      </p:sp>
    </p:spTree>
    <p:extLst>
      <p:ext uri="{BB962C8B-B14F-4D97-AF65-F5344CB8AC3E}">
        <p14:creationId xmlns:p14="http://schemas.microsoft.com/office/powerpoint/2010/main" val="3792594203"/>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2" presetClass="entr" presetSubtype="4" fill="hold" nodeType="clickEffect">
                                  <p:stCondLst>
                                    <p:cond delay="0"/>
                                  </p:stCondLst>
                                  <p:childTnLst>
                                    <p:set>
                                      <p:cBhvr>
                                        <p:cTn id="6" dur="1" fill="hold">
                                          <p:stCondLst>
                                            <p:cond delay="0"/>
                                          </p:stCondLst>
                                        </p:cTn>
                                        <p:tgtEl>
                                          <p:spTgt spid="10">
                                            <p:txEl>
                                              <p:pRg st="0" end="0"/>
                                            </p:txEl>
                                          </p:spTgt>
                                        </p:tgtEl>
                                        <p:attrNameLst>
                                          <p:attrName>style.visibility</p:attrName>
                                        </p:attrNameLst>
                                      </p:cBhvr>
                                      <p:to>
                                        <p:strVal val="visible"/>
                                      </p:to>
                                    </p:set>
                                    <p:anim calcmode="lin" valueType="num">
                                      <p:cBhvr additive="base">
                                        <p:cTn id="7" dur="500"/>
                                        <p:tgtEl>
                                          <p:spTgt spid="10">
                                            <p:txEl>
                                              <p:pRg st="0" end="0"/>
                                            </p:txEl>
                                          </p:spTgt>
                                        </p:tgtEl>
                                        <p:attrNameLst>
                                          <p:attrName>ppt_y</p:attrName>
                                        </p:attrNameLst>
                                      </p:cBhvr>
                                      <p:tavLst>
                                        <p:tav tm="0">
                                          <p:val>
                                            <p:strVal val="#ppt_y+#ppt_h*1.125000"/>
                                          </p:val>
                                        </p:tav>
                                        <p:tav tm="100000">
                                          <p:val>
                                            <p:strVal val="#ppt_y"/>
                                          </p:val>
                                        </p:tav>
                                      </p:tavLst>
                                    </p:anim>
                                    <p:animEffect transition="in" filter="wipe(up)">
                                      <p:cBhvr>
                                        <p:cTn id="8" dur="500"/>
                                        <p:tgtEl>
                                          <p:spTgt spid="10">
                                            <p:txEl>
                                              <p:pRg st="0" end="0"/>
                                            </p:txEl>
                                          </p:spTgt>
                                        </p:tgtEl>
                                      </p:cBhvr>
                                    </p:animEffec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6"/>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8">
                                            <p:txEl>
                                              <p:pRg st="0" end="0"/>
                                            </p:txEl>
                                          </p:spTgt>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grpId="0" nodeType="clickEffect">
                                  <p:stCondLst>
                                    <p:cond delay="0"/>
                                  </p:stCondLst>
                                  <p:childTnLst>
                                    <p:set>
                                      <p:cBhvr>
                                        <p:cTn id="20" dur="1" fill="hold">
                                          <p:stCondLst>
                                            <p:cond delay="0"/>
                                          </p:stCondLst>
                                        </p:cTn>
                                        <p:tgtEl>
                                          <p:spTgt spid="8">
                                            <p:txEl>
                                              <p:pRg st="1" end="1"/>
                                            </p:txEl>
                                          </p:spTgt>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grpId="0" nodeType="clickEffect">
                                  <p:stCondLst>
                                    <p:cond delay="0"/>
                                  </p:stCondLst>
                                  <p:childTnLst>
                                    <p:set>
                                      <p:cBhvr>
                                        <p:cTn id="24" dur="1" fill="hold">
                                          <p:stCondLst>
                                            <p:cond delay="0"/>
                                          </p:stCondLst>
                                        </p:cTn>
                                        <p:tgtEl>
                                          <p:spTgt spid="8">
                                            <p:txEl>
                                              <p:pRg st="2" end="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8" grpId="0" build="p"/>
    </p:bldLst>
  </p:timing>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79937" name="Picture 2" descr="Revelation apocalyptic work.1676769.4.flat,550x550,075,f.a-last-minute-apocalyptic-education-oil-on-canvas-24-x-18.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3175"/>
            <a:ext cx="9144000" cy="68818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 name="Title 1"/>
          <p:cNvSpPr>
            <a:spLocks noGrp="1"/>
          </p:cNvSpPr>
          <p:nvPr>
            <p:ph type="ctrTitle"/>
          </p:nvPr>
        </p:nvSpPr>
        <p:spPr>
          <a:xfrm>
            <a:off x="33338" y="4941888"/>
            <a:ext cx="4467225" cy="1771650"/>
          </a:xfrm>
          <a:ln>
            <a:miter lim="800000"/>
            <a:headEnd/>
            <a:tailEnd/>
          </a:ln>
          <a:effectLst>
            <a:outerShdw blurRad="50800" dist="38100" dir="2700000">
              <a:srgbClr val="000000">
                <a:alpha val="43000"/>
              </a:srgbClr>
            </a:outerShdw>
          </a:effectLst>
        </p:spPr>
        <p:txBody>
          <a:bodyPr/>
          <a:lstStyle/>
          <a:p>
            <a:pPr>
              <a:defRPr/>
            </a:pPr>
            <a:r>
              <a:rPr lang="en-US" b="1" dirty="0">
                <a:solidFill>
                  <a:schemeClr val="tx1"/>
                </a:solidFill>
                <a:effectLst>
                  <a:glow rad="215900">
                    <a:schemeClr val="bg1">
                      <a:alpha val="75000"/>
                    </a:schemeClr>
                  </a:glow>
                </a:effectLst>
              </a:rPr>
              <a:t>Revelation is the only apocalyptic NT writing</a:t>
            </a:r>
          </a:p>
        </p:txBody>
      </p:sp>
      <p:sp>
        <p:nvSpPr>
          <p:cNvPr id="5" name="Text Box 1034"/>
          <p:cNvSpPr txBox="1">
            <a:spLocks noChangeArrowheads="1"/>
          </p:cNvSpPr>
          <p:nvPr/>
        </p:nvSpPr>
        <p:spPr bwMode="auto">
          <a:xfrm>
            <a:off x="7597913" y="7938"/>
            <a:ext cx="1546087" cy="833437"/>
          </a:xfrm>
          <a:prstGeom prst="rect">
            <a:avLst/>
          </a:prstGeom>
          <a:noFill/>
          <a:ln>
            <a:noFill/>
          </a:ln>
        </p:spPr>
        <p:txBody>
          <a:bodyPr wrap="squar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algn="r" defTabSz="914400" eaLnBrk="0" fontAlgn="base" hangingPunct="0">
              <a:spcBef>
                <a:spcPct val="0"/>
              </a:spcBef>
              <a:spcAft>
                <a:spcPct val="0"/>
              </a:spcAft>
              <a:defRPr/>
            </a:pPr>
            <a:r>
              <a:rPr lang="en-US" b="1" dirty="0">
                <a:solidFill>
                  <a:srgbClr val="FFFFFF"/>
                </a:solidFill>
                <a:effectLst>
                  <a:outerShdw blurRad="38100" dist="38100" dir="2700000" algn="tl">
                    <a:srgbClr val="4E5B6F"/>
                  </a:outerShdw>
                </a:effectLst>
                <a:latin typeface="Arial" charset="0"/>
                <a:cs typeface="Arial" charset="0"/>
              </a:rPr>
              <a:t>p. 322 </a:t>
            </a:r>
            <a:br>
              <a:rPr lang="en-US" b="1" dirty="0">
                <a:solidFill>
                  <a:srgbClr val="FFFFFF"/>
                </a:solidFill>
                <a:effectLst>
                  <a:outerShdw blurRad="38100" dist="38100" dir="2700000" algn="tl">
                    <a:srgbClr val="4E5B6F"/>
                  </a:outerShdw>
                </a:effectLst>
                <a:latin typeface="Arial" charset="0"/>
                <a:cs typeface="Arial" charset="0"/>
              </a:rPr>
            </a:br>
            <a:r>
              <a:rPr lang="en-US" b="1" dirty="0">
                <a:solidFill>
                  <a:srgbClr val="FFFFFF"/>
                </a:solidFill>
                <a:effectLst>
                  <a:outerShdw blurRad="38100" dist="38100" dir="2700000" algn="tl">
                    <a:srgbClr val="4E5B6F"/>
                  </a:outerShdw>
                </a:effectLst>
                <a:latin typeface="Arial" charset="0"/>
                <a:cs typeface="Arial" charset="0"/>
              </a:rPr>
              <a:t>Point D</a:t>
            </a:r>
          </a:p>
        </p:txBody>
      </p:sp>
      <p:sp>
        <p:nvSpPr>
          <p:cNvPr id="6" name="Title 1"/>
          <p:cNvSpPr txBox="1">
            <a:spLocks/>
          </p:cNvSpPr>
          <p:nvPr/>
        </p:nvSpPr>
        <p:spPr bwMode="auto">
          <a:xfrm>
            <a:off x="0" y="3644900"/>
            <a:ext cx="3132138" cy="792163"/>
          </a:xfrm>
          <a:prstGeom prst="rect">
            <a:avLst/>
          </a:prstGeom>
          <a:noFill/>
          <a:ln>
            <a:noFill/>
          </a:ln>
          <a:effectLst>
            <a:outerShdw blurRad="50800" dist="38100" dir="2700000">
              <a:srgbClr val="000000">
                <a:alpha val="43000"/>
              </a:srgbClr>
            </a:outerShdw>
          </a:effectLst>
        </p:spPr>
        <p:txBody>
          <a:bodyPr/>
          <a:lstStyle>
            <a:lvl1pPr algn="l" rtl="0" eaLnBrk="0" fontAlgn="base" hangingPunct="0">
              <a:spcBef>
                <a:spcPct val="0"/>
              </a:spcBef>
              <a:spcAft>
                <a:spcPct val="0"/>
              </a:spcAft>
              <a:defRPr sz="4000">
                <a:solidFill>
                  <a:srgbClr val="C1EEFF"/>
                </a:solidFill>
                <a:latin typeface="Arial"/>
                <a:ea typeface="+mj-ea"/>
                <a:cs typeface="Arial"/>
              </a:defRPr>
            </a:lvl1pPr>
            <a:lvl2pPr algn="l" rtl="0" eaLnBrk="0" fontAlgn="base" hangingPunct="0">
              <a:spcBef>
                <a:spcPct val="0"/>
              </a:spcBef>
              <a:spcAft>
                <a:spcPct val="0"/>
              </a:spcAft>
              <a:defRPr sz="4000">
                <a:solidFill>
                  <a:srgbClr val="C1EEFF"/>
                </a:solidFill>
                <a:latin typeface="Consolas" pitchFamily="-111" charset="0"/>
                <a:ea typeface="ＭＳ Ｐゴシック" pitchFamily="-111" charset="-128"/>
                <a:cs typeface="ＭＳ Ｐゴシック" pitchFamily="-111" charset="-128"/>
              </a:defRPr>
            </a:lvl2pPr>
            <a:lvl3pPr algn="l" rtl="0" eaLnBrk="0" fontAlgn="base" hangingPunct="0">
              <a:spcBef>
                <a:spcPct val="0"/>
              </a:spcBef>
              <a:spcAft>
                <a:spcPct val="0"/>
              </a:spcAft>
              <a:defRPr sz="4000">
                <a:solidFill>
                  <a:srgbClr val="C1EEFF"/>
                </a:solidFill>
                <a:latin typeface="Consolas" pitchFamily="-111" charset="0"/>
                <a:ea typeface="ＭＳ Ｐゴシック" pitchFamily="-111" charset="-128"/>
                <a:cs typeface="ＭＳ Ｐゴシック" pitchFamily="-111" charset="-128"/>
              </a:defRPr>
            </a:lvl3pPr>
            <a:lvl4pPr algn="l" rtl="0" eaLnBrk="0" fontAlgn="base" hangingPunct="0">
              <a:spcBef>
                <a:spcPct val="0"/>
              </a:spcBef>
              <a:spcAft>
                <a:spcPct val="0"/>
              </a:spcAft>
              <a:defRPr sz="4000">
                <a:solidFill>
                  <a:srgbClr val="C1EEFF"/>
                </a:solidFill>
                <a:latin typeface="Consolas" pitchFamily="-111" charset="0"/>
                <a:ea typeface="ＭＳ Ｐゴシック" pitchFamily="-111" charset="-128"/>
                <a:cs typeface="ＭＳ Ｐゴシック" pitchFamily="-111" charset="-128"/>
              </a:defRPr>
            </a:lvl4pPr>
            <a:lvl5pPr algn="l" rtl="0" eaLnBrk="0" fontAlgn="base" hangingPunct="0">
              <a:spcBef>
                <a:spcPct val="0"/>
              </a:spcBef>
              <a:spcAft>
                <a:spcPct val="0"/>
              </a:spcAft>
              <a:defRPr sz="4000">
                <a:solidFill>
                  <a:srgbClr val="C1EEFF"/>
                </a:solidFill>
                <a:latin typeface="Consolas" pitchFamily="-111" charset="0"/>
                <a:ea typeface="ＭＳ Ｐゴシック" pitchFamily="-111" charset="-128"/>
                <a:cs typeface="ＭＳ Ｐゴシック" pitchFamily="-111" charset="-128"/>
              </a:defRPr>
            </a:lvl5pPr>
            <a:lvl6pPr marL="457200" algn="l" rtl="0" eaLnBrk="0" fontAlgn="base" hangingPunct="0">
              <a:spcBef>
                <a:spcPct val="0"/>
              </a:spcBef>
              <a:spcAft>
                <a:spcPct val="0"/>
              </a:spcAft>
              <a:defRPr sz="4000">
                <a:solidFill>
                  <a:srgbClr val="C1EEFF"/>
                </a:solidFill>
                <a:latin typeface="Consolas" pitchFamily="-111" charset="0"/>
                <a:ea typeface="ＭＳ Ｐゴシック" pitchFamily="-111" charset="-128"/>
                <a:cs typeface="ＭＳ Ｐゴシック" pitchFamily="-111" charset="-128"/>
              </a:defRPr>
            </a:lvl6pPr>
            <a:lvl7pPr marL="914400" algn="l" rtl="0" eaLnBrk="0" fontAlgn="base" hangingPunct="0">
              <a:spcBef>
                <a:spcPct val="0"/>
              </a:spcBef>
              <a:spcAft>
                <a:spcPct val="0"/>
              </a:spcAft>
              <a:defRPr sz="4000">
                <a:solidFill>
                  <a:srgbClr val="C1EEFF"/>
                </a:solidFill>
                <a:latin typeface="Consolas" pitchFamily="-111" charset="0"/>
                <a:ea typeface="ＭＳ Ｐゴシック" pitchFamily="-111" charset="-128"/>
                <a:cs typeface="ＭＳ Ｐゴシック" pitchFamily="-111" charset="-128"/>
              </a:defRPr>
            </a:lvl7pPr>
            <a:lvl8pPr marL="1371600" algn="l" rtl="0" eaLnBrk="0" fontAlgn="base" hangingPunct="0">
              <a:spcBef>
                <a:spcPct val="0"/>
              </a:spcBef>
              <a:spcAft>
                <a:spcPct val="0"/>
              </a:spcAft>
              <a:defRPr sz="4000">
                <a:solidFill>
                  <a:srgbClr val="C1EEFF"/>
                </a:solidFill>
                <a:latin typeface="Consolas" pitchFamily="-111" charset="0"/>
                <a:ea typeface="ＭＳ Ｐゴシック" pitchFamily="-111" charset="-128"/>
                <a:cs typeface="ＭＳ Ｐゴシック" pitchFamily="-111" charset="-128"/>
              </a:defRPr>
            </a:lvl8pPr>
            <a:lvl9pPr marL="1828800" algn="l" rtl="0" eaLnBrk="0" fontAlgn="base" hangingPunct="0">
              <a:spcBef>
                <a:spcPct val="0"/>
              </a:spcBef>
              <a:spcAft>
                <a:spcPct val="0"/>
              </a:spcAft>
              <a:defRPr sz="4000">
                <a:solidFill>
                  <a:srgbClr val="C1EEFF"/>
                </a:solidFill>
                <a:latin typeface="Consolas" pitchFamily="-111" charset="0"/>
                <a:ea typeface="ＭＳ Ｐゴシック" pitchFamily="-111" charset="-128"/>
                <a:cs typeface="ＭＳ Ｐゴシック" pitchFamily="-111" charset="-128"/>
              </a:defRPr>
            </a:lvl9pPr>
          </a:lstStyle>
          <a:p>
            <a:pPr defTabSz="914400">
              <a:defRPr/>
            </a:pPr>
            <a:r>
              <a:rPr lang="en-US" sz="4800" b="1" dirty="0">
                <a:solidFill>
                  <a:srgbClr val="FFFFFF"/>
                </a:solidFill>
                <a:effectLst>
                  <a:glow rad="215900">
                    <a:srgbClr val="000000">
                      <a:alpha val="75000"/>
                    </a:srgbClr>
                  </a:glow>
                </a:effectLst>
                <a:ea typeface="ＭＳ Ｐゴシック"/>
              </a:rPr>
              <a:t>Secrecy </a:t>
            </a:r>
          </a:p>
        </p:txBody>
      </p:sp>
      <p:sp>
        <p:nvSpPr>
          <p:cNvPr id="7" name="Title 1"/>
          <p:cNvSpPr txBox="1">
            <a:spLocks/>
          </p:cNvSpPr>
          <p:nvPr/>
        </p:nvSpPr>
        <p:spPr bwMode="auto">
          <a:xfrm>
            <a:off x="1547813" y="2349500"/>
            <a:ext cx="3744912" cy="792163"/>
          </a:xfrm>
          <a:prstGeom prst="rect">
            <a:avLst/>
          </a:prstGeom>
          <a:noFill/>
          <a:ln>
            <a:noFill/>
          </a:ln>
          <a:effectLst>
            <a:outerShdw blurRad="50800" dist="38100" dir="2700000">
              <a:srgbClr val="000000">
                <a:alpha val="43000"/>
              </a:srgbClr>
            </a:outerShdw>
          </a:effectLst>
        </p:spPr>
        <p:txBody>
          <a:bodyPr/>
          <a:lstStyle>
            <a:lvl1pPr algn="l" rtl="0" eaLnBrk="0" fontAlgn="base" hangingPunct="0">
              <a:spcBef>
                <a:spcPct val="0"/>
              </a:spcBef>
              <a:spcAft>
                <a:spcPct val="0"/>
              </a:spcAft>
              <a:defRPr sz="4000">
                <a:solidFill>
                  <a:srgbClr val="C1EEFF"/>
                </a:solidFill>
                <a:latin typeface="Arial"/>
                <a:ea typeface="+mj-ea"/>
                <a:cs typeface="Arial"/>
              </a:defRPr>
            </a:lvl1pPr>
            <a:lvl2pPr algn="l" rtl="0" eaLnBrk="0" fontAlgn="base" hangingPunct="0">
              <a:spcBef>
                <a:spcPct val="0"/>
              </a:spcBef>
              <a:spcAft>
                <a:spcPct val="0"/>
              </a:spcAft>
              <a:defRPr sz="4000">
                <a:solidFill>
                  <a:srgbClr val="C1EEFF"/>
                </a:solidFill>
                <a:latin typeface="Consolas" pitchFamily="-111" charset="0"/>
                <a:ea typeface="ＭＳ Ｐゴシック" pitchFamily="-111" charset="-128"/>
                <a:cs typeface="ＭＳ Ｐゴシック" pitchFamily="-111" charset="-128"/>
              </a:defRPr>
            </a:lvl2pPr>
            <a:lvl3pPr algn="l" rtl="0" eaLnBrk="0" fontAlgn="base" hangingPunct="0">
              <a:spcBef>
                <a:spcPct val="0"/>
              </a:spcBef>
              <a:spcAft>
                <a:spcPct val="0"/>
              </a:spcAft>
              <a:defRPr sz="4000">
                <a:solidFill>
                  <a:srgbClr val="C1EEFF"/>
                </a:solidFill>
                <a:latin typeface="Consolas" pitchFamily="-111" charset="0"/>
                <a:ea typeface="ＭＳ Ｐゴシック" pitchFamily="-111" charset="-128"/>
                <a:cs typeface="ＭＳ Ｐゴシック" pitchFamily="-111" charset="-128"/>
              </a:defRPr>
            </a:lvl3pPr>
            <a:lvl4pPr algn="l" rtl="0" eaLnBrk="0" fontAlgn="base" hangingPunct="0">
              <a:spcBef>
                <a:spcPct val="0"/>
              </a:spcBef>
              <a:spcAft>
                <a:spcPct val="0"/>
              </a:spcAft>
              <a:defRPr sz="4000">
                <a:solidFill>
                  <a:srgbClr val="C1EEFF"/>
                </a:solidFill>
                <a:latin typeface="Consolas" pitchFamily="-111" charset="0"/>
                <a:ea typeface="ＭＳ Ｐゴシック" pitchFamily="-111" charset="-128"/>
                <a:cs typeface="ＭＳ Ｐゴシック" pitchFamily="-111" charset="-128"/>
              </a:defRPr>
            </a:lvl4pPr>
            <a:lvl5pPr algn="l" rtl="0" eaLnBrk="0" fontAlgn="base" hangingPunct="0">
              <a:spcBef>
                <a:spcPct val="0"/>
              </a:spcBef>
              <a:spcAft>
                <a:spcPct val="0"/>
              </a:spcAft>
              <a:defRPr sz="4000">
                <a:solidFill>
                  <a:srgbClr val="C1EEFF"/>
                </a:solidFill>
                <a:latin typeface="Consolas" pitchFamily="-111" charset="0"/>
                <a:ea typeface="ＭＳ Ｐゴシック" pitchFamily="-111" charset="-128"/>
                <a:cs typeface="ＭＳ Ｐゴシック" pitchFamily="-111" charset="-128"/>
              </a:defRPr>
            </a:lvl5pPr>
            <a:lvl6pPr marL="457200" algn="l" rtl="0" eaLnBrk="0" fontAlgn="base" hangingPunct="0">
              <a:spcBef>
                <a:spcPct val="0"/>
              </a:spcBef>
              <a:spcAft>
                <a:spcPct val="0"/>
              </a:spcAft>
              <a:defRPr sz="4000">
                <a:solidFill>
                  <a:srgbClr val="C1EEFF"/>
                </a:solidFill>
                <a:latin typeface="Consolas" pitchFamily="-111" charset="0"/>
                <a:ea typeface="ＭＳ Ｐゴシック" pitchFamily="-111" charset="-128"/>
                <a:cs typeface="ＭＳ Ｐゴシック" pitchFamily="-111" charset="-128"/>
              </a:defRPr>
            </a:lvl6pPr>
            <a:lvl7pPr marL="914400" algn="l" rtl="0" eaLnBrk="0" fontAlgn="base" hangingPunct="0">
              <a:spcBef>
                <a:spcPct val="0"/>
              </a:spcBef>
              <a:spcAft>
                <a:spcPct val="0"/>
              </a:spcAft>
              <a:defRPr sz="4000">
                <a:solidFill>
                  <a:srgbClr val="C1EEFF"/>
                </a:solidFill>
                <a:latin typeface="Consolas" pitchFamily="-111" charset="0"/>
                <a:ea typeface="ＭＳ Ｐゴシック" pitchFamily="-111" charset="-128"/>
                <a:cs typeface="ＭＳ Ｐゴシック" pitchFamily="-111" charset="-128"/>
              </a:defRPr>
            </a:lvl7pPr>
            <a:lvl8pPr marL="1371600" algn="l" rtl="0" eaLnBrk="0" fontAlgn="base" hangingPunct="0">
              <a:spcBef>
                <a:spcPct val="0"/>
              </a:spcBef>
              <a:spcAft>
                <a:spcPct val="0"/>
              </a:spcAft>
              <a:defRPr sz="4000">
                <a:solidFill>
                  <a:srgbClr val="C1EEFF"/>
                </a:solidFill>
                <a:latin typeface="Consolas" pitchFamily="-111" charset="0"/>
                <a:ea typeface="ＭＳ Ｐゴシック" pitchFamily="-111" charset="-128"/>
                <a:cs typeface="ＭＳ Ｐゴシック" pitchFamily="-111" charset="-128"/>
              </a:defRPr>
            </a:lvl8pPr>
            <a:lvl9pPr marL="1828800" algn="l" rtl="0" eaLnBrk="0" fontAlgn="base" hangingPunct="0">
              <a:spcBef>
                <a:spcPct val="0"/>
              </a:spcBef>
              <a:spcAft>
                <a:spcPct val="0"/>
              </a:spcAft>
              <a:defRPr sz="4000">
                <a:solidFill>
                  <a:srgbClr val="C1EEFF"/>
                </a:solidFill>
                <a:latin typeface="Consolas" pitchFamily="-111" charset="0"/>
                <a:ea typeface="ＭＳ Ｐゴシック" pitchFamily="-111" charset="-128"/>
                <a:cs typeface="ＭＳ Ｐゴシック" pitchFamily="-111" charset="-128"/>
              </a:defRPr>
            </a:lvl9pPr>
          </a:lstStyle>
          <a:p>
            <a:pPr defTabSz="914400">
              <a:defRPr/>
            </a:pPr>
            <a:r>
              <a:rPr lang="en-US" sz="4800" b="1" dirty="0">
                <a:solidFill>
                  <a:srgbClr val="FFFFFF"/>
                </a:solidFill>
                <a:effectLst>
                  <a:glow rad="215900">
                    <a:srgbClr val="000000">
                      <a:alpha val="75000"/>
                    </a:srgbClr>
                  </a:glow>
                </a:effectLst>
                <a:ea typeface="ＭＳ Ｐゴシック"/>
              </a:rPr>
              <a:t>Pessimism</a:t>
            </a:r>
          </a:p>
        </p:txBody>
      </p:sp>
      <p:sp>
        <p:nvSpPr>
          <p:cNvPr id="8" name="Title 1"/>
          <p:cNvSpPr txBox="1">
            <a:spLocks/>
          </p:cNvSpPr>
          <p:nvPr/>
        </p:nvSpPr>
        <p:spPr bwMode="auto">
          <a:xfrm>
            <a:off x="4140200" y="0"/>
            <a:ext cx="3744913" cy="792163"/>
          </a:xfrm>
          <a:prstGeom prst="rect">
            <a:avLst/>
          </a:prstGeom>
          <a:noFill/>
          <a:ln>
            <a:noFill/>
          </a:ln>
          <a:effectLst>
            <a:outerShdw blurRad="50800" dist="38100" dir="2700000">
              <a:srgbClr val="000000">
                <a:alpha val="43000"/>
              </a:srgbClr>
            </a:outerShdw>
          </a:effectLst>
        </p:spPr>
        <p:txBody>
          <a:bodyPr/>
          <a:lstStyle>
            <a:lvl1pPr algn="l" rtl="0" eaLnBrk="0" fontAlgn="base" hangingPunct="0">
              <a:spcBef>
                <a:spcPct val="0"/>
              </a:spcBef>
              <a:spcAft>
                <a:spcPct val="0"/>
              </a:spcAft>
              <a:defRPr sz="4000">
                <a:solidFill>
                  <a:srgbClr val="C1EEFF"/>
                </a:solidFill>
                <a:latin typeface="Arial"/>
                <a:ea typeface="+mj-ea"/>
                <a:cs typeface="Arial"/>
              </a:defRPr>
            </a:lvl1pPr>
            <a:lvl2pPr algn="l" rtl="0" eaLnBrk="0" fontAlgn="base" hangingPunct="0">
              <a:spcBef>
                <a:spcPct val="0"/>
              </a:spcBef>
              <a:spcAft>
                <a:spcPct val="0"/>
              </a:spcAft>
              <a:defRPr sz="4000">
                <a:solidFill>
                  <a:srgbClr val="C1EEFF"/>
                </a:solidFill>
                <a:latin typeface="Consolas" pitchFamily="-111" charset="0"/>
                <a:ea typeface="ＭＳ Ｐゴシック" pitchFamily="-111" charset="-128"/>
                <a:cs typeface="ＭＳ Ｐゴシック" pitchFamily="-111" charset="-128"/>
              </a:defRPr>
            </a:lvl2pPr>
            <a:lvl3pPr algn="l" rtl="0" eaLnBrk="0" fontAlgn="base" hangingPunct="0">
              <a:spcBef>
                <a:spcPct val="0"/>
              </a:spcBef>
              <a:spcAft>
                <a:spcPct val="0"/>
              </a:spcAft>
              <a:defRPr sz="4000">
                <a:solidFill>
                  <a:srgbClr val="C1EEFF"/>
                </a:solidFill>
                <a:latin typeface="Consolas" pitchFamily="-111" charset="0"/>
                <a:ea typeface="ＭＳ Ｐゴシック" pitchFamily="-111" charset="-128"/>
                <a:cs typeface="ＭＳ Ｐゴシック" pitchFamily="-111" charset="-128"/>
              </a:defRPr>
            </a:lvl3pPr>
            <a:lvl4pPr algn="l" rtl="0" eaLnBrk="0" fontAlgn="base" hangingPunct="0">
              <a:spcBef>
                <a:spcPct val="0"/>
              </a:spcBef>
              <a:spcAft>
                <a:spcPct val="0"/>
              </a:spcAft>
              <a:defRPr sz="4000">
                <a:solidFill>
                  <a:srgbClr val="C1EEFF"/>
                </a:solidFill>
                <a:latin typeface="Consolas" pitchFamily="-111" charset="0"/>
                <a:ea typeface="ＭＳ Ｐゴシック" pitchFamily="-111" charset="-128"/>
                <a:cs typeface="ＭＳ Ｐゴシック" pitchFamily="-111" charset="-128"/>
              </a:defRPr>
            </a:lvl4pPr>
            <a:lvl5pPr algn="l" rtl="0" eaLnBrk="0" fontAlgn="base" hangingPunct="0">
              <a:spcBef>
                <a:spcPct val="0"/>
              </a:spcBef>
              <a:spcAft>
                <a:spcPct val="0"/>
              </a:spcAft>
              <a:defRPr sz="4000">
                <a:solidFill>
                  <a:srgbClr val="C1EEFF"/>
                </a:solidFill>
                <a:latin typeface="Consolas" pitchFamily="-111" charset="0"/>
                <a:ea typeface="ＭＳ Ｐゴシック" pitchFamily="-111" charset="-128"/>
                <a:cs typeface="ＭＳ Ｐゴシック" pitchFamily="-111" charset="-128"/>
              </a:defRPr>
            </a:lvl5pPr>
            <a:lvl6pPr marL="457200" algn="l" rtl="0" eaLnBrk="0" fontAlgn="base" hangingPunct="0">
              <a:spcBef>
                <a:spcPct val="0"/>
              </a:spcBef>
              <a:spcAft>
                <a:spcPct val="0"/>
              </a:spcAft>
              <a:defRPr sz="4000">
                <a:solidFill>
                  <a:srgbClr val="C1EEFF"/>
                </a:solidFill>
                <a:latin typeface="Consolas" pitchFamily="-111" charset="0"/>
                <a:ea typeface="ＭＳ Ｐゴシック" pitchFamily="-111" charset="-128"/>
                <a:cs typeface="ＭＳ Ｐゴシック" pitchFamily="-111" charset="-128"/>
              </a:defRPr>
            </a:lvl6pPr>
            <a:lvl7pPr marL="914400" algn="l" rtl="0" eaLnBrk="0" fontAlgn="base" hangingPunct="0">
              <a:spcBef>
                <a:spcPct val="0"/>
              </a:spcBef>
              <a:spcAft>
                <a:spcPct val="0"/>
              </a:spcAft>
              <a:defRPr sz="4000">
                <a:solidFill>
                  <a:srgbClr val="C1EEFF"/>
                </a:solidFill>
                <a:latin typeface="Consolas" pitchFamily="-111" charset="0"/>
                <a:ea typeface="ＭＳ Ｐゴシック" pitchFamily="-111" charset="-128"/>
                <a:cs typeface="ＭＳ Ｐゴシック" pitchFamily="-111" charset="-128"/>
              </a:defRPr>
            </a:lvl7pPr>
            <a:lvl8pPr marL="1371600" algn="l" rtl="0" eaLnBrk="0" fontAlgn="base" hangingPunct="0">
              <a:spcBef>
                <a:spcPct val="0"/>
              </a:spcBef>
              <a:spcAft>
                <a:spcPct val="0"/>
              </a:spcAft>
              <a:defRPr sz="4000">
                <a:solidFill>
                  <a:srgbClr val="C1EEFF"/>
                </a:solidFill>
                <a:latin typeface="Consolas" pitchFamily="-111" charset="0"/>
                <a:ea typeface="ＭＳ Ｐゴシック" pitchFamily="-111" charset="-128"/>
                <a:cs typeface="ＭＳ Ｐゴシック" pitchFamily="-111" charset="-128"/>
              </a:defRPr>
            </a:lvl8pPr>
            <a:lvl9pPr marL="1828800" algn="l" rtl="0" eaLnBrk="0" fontAlgn="base" hangingPunct="0">
              <a:spcBef>
                <a:spcPct val="0"/>
              </a:spcBef>
              <a:spcAft>
                <a:spcPct val="0"/>
              </a:spcAft>
              <a:defRPr sz="4000">
                <a:solidFill>
                  <a:srgbClr val="C1EEFF"/>
                </a:solidFill>
                <a:latin typeface="Consolas" pitchFamily="-111" charset="0"/>
                <a:ea typeface="ＭＳ Ｐゴシック" pitchFamily="-111" charset="-128"/>
                <a:cs typeface="ＭＳ Ｐゴシック" pitchFamily="-111" charset="-128"/>
              </a:defRPr>
            </a:lvl9pPr>
          </a:lstStyle>
          <a:p>
            <a:pPr defTabSz="914400">
              <a:defRPr/>
            </a:pPr>
            <a:r>
              <a:rPr lang="en-US" sz="4800" b="1" dirty="0">
                <a:solidFill>
                  <a:srgbClr val="FFFFFF"/>
                </a:solidFill>
                <a:effectLst>
                  <a:glow rad="215900">
                    <a:srgbClr val="000000">
                      <a:alpha val="75000"/>
                    </a:srgbClr>
                  </a:glow>
                </a:effectLst>
                <a:ea typeface="ＭＳ Ｐゴシック"/>
              </a:rPr>
              <a:t>End times</a:t>
            </a:r>
          </a:p>
        </p:txBody>
      </p:sp>
      <p:sp>
        <p:nvSpPr>
          <p:cNvPr id="9" name="Title 1"/>
          <p:cNvSpPr txBox="1">
            <a:spLocks/>
          </p:cNvSpPr>
          <p:nvPr/>
        </p:nvSpPr>
        <p:spPr bwMode="auto">
          <a:xfrm>
            <a:off x="5364163" y="981075"/>
            <a:ext cx="3744912" cy="1584325"/>
          </a:xfrm>
          <a:prstGeom prst="rect">
            <a:avLst/>
          </a:prstGeom>
          <a:noFill/>
          <a:ln>
            <a:noFill/>
          </a:ln>
          <a:effectLst>
            <a:outerShdw blurRad="50800" dist="38100" dir="2700000">
              <a:srgbClr val="000000">
                <a:alpha val="43000"/>
              </a:srgbClr>
            </a:outerShdw>
          </a:effectLst>
        </p:spPr>
        <p:txBody>
          <a:bodyPr/>
          <a:lstStyle>
            <a:lvl1pPr algn="l" rtl="0" eaLnBrk="0" fontAlgn="base" hangingPunct="0">
              <a:spcBef>
                <a:spcPct val="0"/>
              </a:spcBef>
              <a:spcAft>
                <a:spcPct val="0"/>
              </a:spcAft>
              <a:defRPr sz="4000">
                <a:solidFill>
                  <a:srgbClr val="C1EEFF"/>
                </a:solidFill>
                <a:latin typeface="Arial"/>
                <a:ea typeface="+mj-ea"/>
                <a:cs typeface="Arial"/>
              </a:defRPr>
            </a:lvl1pPr>
            <a:lvl2pPr algn="l" rtl="0" eaLnBrk="0" fontAlgn="base" hangingPunct="0">
              <a:spcBef>
                <a:spcPct val="0"/>
              </a:spcBef>
              <a:spcAft>
                <a:spcPct val="0"/>
              </a:spcAft>
              <a:defRPr sz="4000">
                <a:solidFill>
                  <a:srgbClr val="C1EEFF"/>
                </a:solidFill>
                <a:latin typeface="Consolas" pitchFamily="-111" charset="0"/>
                <a:ea typeface="ＭＳ Ｐゴシック" pitchFamily="-111" charset="-128"/>
                <a:cs typeface="ＭＳ Ｐゴシック" pitchFamily="-111" charset="-128"/>
              </a:defRPr>
            </a:lvl2pPr>
            <a:lvl3pPr algn="l" rtl="0" eaLnBrk="0" fontAlgn="base" hangingPunct="0">
              <a:spcBef>
                <a:spcPct val="0"/>
              </a:spcBef>
              <a:spcAft>
                <a:spcPct val="0"/>
              </a:spcAft>
              <a:defRPr sz="4000">
                <a:solidFill>
                  <a:srgbClr val="C1EEFF"/>
                </a:solidFill>
                <a:latin typeface="Consolas" pitchFamily="-111" charset="0"/>
                <a:ea typeface="ＭＳ Ｐゴシック" pitchFamily="-111" charset="-128"/>
                <a:cs typeface="ＭＳ Ｐゴシック" pitchFamily="-111" charset="-128"/>
              </a:defRPr>
            </a:lvl3pPr>
            <a:lvl4pPr algn="l" rtl="0" eaLnBrk="0" fontAlgn="base" hangingPunct="0">
              <a:spcBef>
                <a:spcPct val="0"/>
              </a:spcBef>
              <a:spcAft>
                <a:spcPct val="0"/>
              </a:spcAft>
              <a:defRPr sz="4000">
                <a:solidFill>
                  <a:srgbClr val="C1EEFF"/>
                </a:solidFill>
                <a:latin typeface="Consolas" pitchFamily="-111" charset="0"/>
                <a:ea typeface="ＭＳ Ｐゴシック" pitchFamily="-111" charset="-128"/>
                <a:cs typeface="ＭＳ Ｐゴシック" pitchFamily="-111" charset="-128"/>
              </a:defRPr>
            </a:lvl4pPr>
            <a:lvl5pPr algn="l" rtl="0" eaLnBrk="0" fontAlgn="base" hangingPunct="0">
              <a:spcBef>
                <a:spcPct val="0"/>
              </a:spcBef>
              <a:spcAft>
                <a:spcPct val="0"/>
              </a:spcAft>
              <a:defRPr sz="4000">
                <a:solidFill>
                  <a:srgbClr val="C1EEFF"/>
                </a:solidFill>
                <a:latin typeface="Consolas" pitchFamily="-111" charset="0"/>
                <a:ea typeface="ＭＳ Ｐゴシック" pitchFamily="-111" charset="-128"/>
                <a:cs typeface="ＭＳ Ｐゴシック" pitchFamily="-111" charset="-128"/>
              </a:defRPr>
            </a:lvl5pPr>
            <a:lvl6pPr marL="457200" algn="l" rtl="0" eaLnBrk="0" fontAlgn="base" hangingPunct="0">
              <a:spcBef>
                <a:spcPct val="0"/>
              </a:spcBef>
              <a:spcAft>
                <a:spcPct val="0"/>
              </a:spcAft>
              <a:defRPr sz="4000">
                <a:solidFill>
                  <a:srgbClr val="C1EEFF"/>
                </a:solidFill>
                <a:latin typeface="Consolas" pitchFamily="-111" charset="0"/>
                <a:ea typeface="ＭＳ Ｐゴシック" pitchFamily="-111" charset="-128"/>
                <a:cs typeface="ＭＳ Ｐゴシック" pitchFamily="-111" charset="-128"/>
              </a:defRPr>
            </a:lvl6pPr>
            <a:lvl7pPr marL="914400" algn="l" rtl="0" eaLnBrk="0" fontAlgn="base" hangingPunct="0">
              <a:spcBef>
                <a:spcPct val="0"/>
              </a:spcBef>
              <a:spcAft>
                <a:spcPct val="0"/>
              </a:spcAft>
              <a:defRPr sz="4000">
                <a:solidFill>
                  <a:srgbClr val="C1EEFF"/>
                </a:solidFill>
                <a:latin typeface="Consolas" pitchFamily="-111" charset="0"/>
                <a:ea typeface="ＭＳ Ｐゴシック" pitchFamily="-111" charset="-128"/>
                <a:cs typeface="ＭＳ Ｐゴシック" pitchFamily="-111" charset="-128"/>
              </a:defRPr>
            </a:lvl7pPr>
            <a:lvl8pPr marL="1371600" algn="l" rtl="0" eaLnBrk="0" fontAlgn="base" hangingPunct="0">
              <a:spcBef>
                <a:spcPct val="0"/>
              </a:spcBef>
              <a:spcAft>
                <a:spcPct val="0"/>
              </a:spcAft>
              <a:defRPr sz="4000">
                <a:solidFill>
                  <a:srgbClr val="C1EEFF"/>
                </a:solidFill>
                <a:latin typeface="Consolas" pitchFamily="-111" charset="0"/>
                <a:ea typeface="ＭＳ Ｐゴシック" pitchFamily="-111" charset="-128"/>
                <a:cs typeface="ＭＳ Ｐゴシック" pitchFamily="-111" charset="-128"/>
              </a:defRPr>
            </a:lvl8pPr>
            <a:lvl9pPr marL="1828800" algn="l" rtl="0" eaLnBrk="0" fontAlgn="base" hangingPunct="0">
              <a:spcBef>
                <a:spcPct val="0"/>
              </a:spcBef>
              <a:spcAft>
                <a:spcPct val="0"/>
              </a:spcAft>
              <a:defRPr sz="4000">
                <a:solidFill>
                  <a:srgbClr val="C1EEFF"/>
                </a:solidFill>
                <a:latin typeface="Consolas" pitchFamily="-111" charset="0"/>
                <a:ea typeface="ＭＳ Ｐゴシック" pitchFamily="-111" charset="-128"/>
                <a:cs typeface="ＭＳ Ｐゴシック" pitchFamily="-111" charset="-128"/>
              </a:defRPr>
            </a:lvl9pPr>
          </a:lstStyle>
          <a:p>
            <a:pPr defTabSz="914400">
              <a:defRPr/>
            </a:pPr>
            <a:r>
              <a:rPr lang="en-US" sz="4800" b="1" dirty="0">
                <a:solidFill>
                  <a:srgbClr val="FFFFFF"/>
                </a:solidFill>
                <a:effectLst>
                  <a:glow rad="215900">
                    <a:srgbClr val="000000">
                      <a:alpha val="75000"/>
                    </a:srgbClr>
                  </a:glow>
                </a:effectLst>
                <a:ea typeface="ＭＳ Ｐゴシック"/>
              </a:rPr>
              <a:t>Warnings </a:t>
            </a:r>
            <a:r>
              <a:rPr lang="en-US" sz="3200" b="1" dirty="0">
                <a:solidFill>
                  <a:srgbClr val="FFFFFF"/>
                </a:solidFill>
                <a:effectLst>
                  <a:glow rad="215900">
                    <a:srgbClr val="000000">
                      <a:alpha val="75000"/>
                    </a:srgbClr>
                  </a:glow>
                </a:effectLst>
                <a:ea typeface="ＭＳ Ｐゴシック"/>
              </a:rPr>
              <a:t>(not repentance)</a:t>
            </a:r>
          </a:p>
        </p:txBody>
      </p:sp>
      <p:sp>
        <p:nvSpPr>
          <p:cNvPr id="10" name="Title 1"/>
          <p:cNvSpPr txBox="1">
            <a:spLocks/>
          </p:cNvSpPr>
          <p:nvPr/>
        </p:nvSpPr>
        <p:spPr bwMode="auto">
          <a:xfrm>
            <a:off x="5399088" y="2781300"/>
            <a:ext cx="3744912" cy="1584325"/>
          </a:xfrm>
          <a:prstGeom prst="rect">
            <a:avLst/>
          </a:prstGeom>
          <a:noFill/>
          <a:ln>
            <a:noFill/>
          </a:ln>
          <a:effectLst>
            <a:outerShdw blurRad="50800" dist="38100" dir="2700000">
              <a:srgbClr val="000000">
                <a:alpha val="43000"/>
              </a:srgbClr>
            </a:outerShdw>
          </a:effectLst>
        </p:spPr>
        <p:txBody>
          <a:bodyPr/>
          <a:lstStyle/>
          <a:p>
            <a:pPr defTabSz="914400" eaLnBrk="0" fontAlgn="base" hangingPunct="0">
              <a:spcBef>
                <a:spcPct val="0"/>
              </a:spcBef>
              <a:spcAft>
                <a:spcPct val="0"/>
              </a:spcAft>
              <a:defRPr/>
            </a:pPr>
            <a:r>
              <a:rPr lang="en-US" sz="4800" b="1">
                <a:solidFill>
                  <a:srgbClr val="FFFFFF"/>
                </a:solidFill>
                <a:effectLst>
                  <a:glow rad="215900">
                    <a:srgbClr val="000000">
                      <a:alpha val="75000"/>
                    </a:srgbClr>
                  </a:glow>
                </a:effectLst>
                <a:latin typeface="Arial" charset="0"/>
                <a:ea typeface="Arial" charset="0"/>
                <a:cs typeface="Arial" charset="0"/>
              </a:rPr>
              <a:t>Triumph of God</a:t>
            </a:r>
            <a:endParaRPr lang="en-US" sz="3200" b="1">
              <a:solidFill>
                <a:srgbClr val="FFFFFF"/>
              </a:solidFill>
              <a:effectLst>
                <a:glow rad="215900">
                  <a:srgbClr val="000000">
                    <a:alpha val="75000"/>
                  </a:srgbClr>
                </a:glow>
              </a:effectLst>
              <a:latin typeface="Arial" charset="0"/>
              <a:ea typeface="Arial" charset="0"/>
              <a:cs typeface="Arial" charset="0"/>
            </a:endParaRPr>
          </a:p>
        </p:txBody>
      </p:sp>
      <p:sp>
        <p:nvSpPr>
          <p:cNvPr id="11" name="Title 1"/>
          <p:cNvSpPr txBox="1">
            <a:spLocks/>
          </p:cNvSpPr>
          <p:nvPr/>
        </p:nvSpPr>
        <p:spPr bwMode="auto">
          <a:xfrm>
            <a:off x="4932363" y="5265738"/>
            <a:ext cx="4211637" cy="1584325"/>
          </a:xfrm>
          <a:prstGeom prst="rect">
            <a:avLst/>
          </a:prstGeom>
          <a:noFill/>
          <a:ln>
            <a:noFill/>
          </a:ln>
          <a:effectLst>
            <a:outerShdw blurRad="50800" dist="38100" dir="2700000">
              <a:srgbClr val="000000">
                <a:alpha val="43000"/>
              </a:srgbClr>
            </a:outerShdw>
          </a:effectLst>
        </p:spPr>
        <p:txBody>
          <a:bodyPr/>
          <a:lstStyle/>
          <a:p>
            <a:pPr defTabSz="914400" eaLnBrk="0" fontAlgn="base" hangingPunct="0">
              <a:spcBef>
                <a:spcPct val="0"/>
              </a:spcBef>
              <a:spcAft>
                <a:spcPct val="0"/>
              </a:spcAft>
              <a:defRPr/>
            </a:pPr>
            <a:r>
              <a:rPr lang="en-US" sz="4800" b="1">
                <a:solidFill>
                  <a:srgbClr val="FFFFFF"/>
                </a:solidFill>
                <a:effectLst>
                  <a:glow rad="215900">
                    <a:srgbClr val="000000">
                      <a:alpha val="75000"/>
                    </a:srgbClr>
                  </a:glow>
                </a:effectLst>
                <a:latin typeface="Arial" charset="0"/>
                <a:ea typeface="Arial" charset="0"/>
                <a:cs typeface="Arial" charset="0"/>
              </a:rPr>
              <a:t>Determinism</a:t>
            </a:r>
            <a:endParaRPr lang="en-US" sz="3200" b="1">
              <a:solidFill>
                <a:srgbClr val="FFFFFF"/>
              </a:solidFill>
              <a:effectLst>
                <a:glow rad="215900">
                  <a:srgbClr val="000000">
                    <a:alpha val="75000"/>
                  </a:srgbClr>
                </a:glow>
              </a:effectLst>
              <a:latin typeface="Arial" charset="0"/>
              <a:ea typeface="Arial" charset="0"/>
              <a:cs typeface="Arial" charset="0"/>
            </a:endParaRPr>
          </a:p>
        </p:txBody>
      </p:sp>
    </p:spTree>
    <p:extLst>
      <p:ext uri="{BB962C8B-B14F-4D97-AF65-F5344CB8AC3E}">
        <p14:creationId xmlns:p14="http://schemas.microsoft.com/office/powerpoint/2010/main" val="2979713428"/>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12" fill="hold"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0-#ppt_w/2"/>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12" fill="hold" nodeType="clickEffect">
                                  <p:stCondLst>
                                    <p:cond delay="0"/>
                                  </p:stCondLst>
                                  <p:childTnLst>
                                    <p:set>
                                      <p:cBhvr>
                                        <p:cTn id="12" dur="1" fill="hold">
                                          <p:stCondLst>
                                            <p:cond delay="0"/>
                                          </p:stCondLst>
                                        </p:cTn>
                                        <p:tgtEl>
                                          <p:spTgt spid="7"/>
                                        </p:tgtEl>
                                        <p:attrNameLst>
                                          <p:attrName>style.visibility</p:attrName>
                                        </p:attrNameLst>
                                      </p:cBhvr>
                                      <p:to>
                                        <p:strVal val="visible"/>
                                      </p:to>
                                    </p:set>
                                    <p:anim calcmode="lin" valueType="num">
                                      <p:cBhvr additive="base">
                                        <p:cTn id="13" dur="500" fill="hold"/>
                                        <p:tgtEl>
                                          <p:spTgt spid="7"/>
                                        </p:tgtEl>
                                        <p:attrNameLst>
                                          <p:attrName>ppt_x</p:attrName>
                                        </p:attrNameLst>
                                      </p:cBhvr>
                                      <p:tavLst>
                                        <p:tav tm="0">
                                          <p:val>
                                            <p:strVal val="0-#ppt_w/2"/>
                                          </p:val>
                                        </p:tav>
                                        <p:tav tm="100000">
                                          <p:val>
                                            <p:strVal val="#ppt_x"/>
                                          </p:val>
                                        </p:tav>
                                      </p:tavLst>
                                    </p:anim>
                                    <p:anim calcmode="lin" valueType="num">
                                      <p:cBhvr additive="base">
                                        <p:cTn id="14" dur="500" fill="hold"/>
                                        <p:tgtEl>
                                          <p:spTgt spid="7"/>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12" fill="hold" nodeType="clickEffect">
                                  <p:stCondLst>
                                    <p:cond delay="0"/>
                                  </p:stCondLst>
                                  <p:childTnLst>
                                    <p:set>
                                      <p:cBhvr>
                                        <p:cTn id="18" dur="1" fill="hold">
                                          <p:stCondLst>
                                            <p:cond delay="0"/>
                                          </p:stCondLst>
                                        </p:cTn>
                                        <p:tgtEl>
                                          <p:spTgt spid="8"/>
                                        </p:tgtEl>
                                        <p:attrNameLst>
                                          <p:attrName>style.visibility</p:attrName>
                                        </p:attrNameLst>
                                      </p:cBhvr>
                                      <p:to>
                                        <p:strVal val="visible"/>
                                      </p:to>
                                    </p:set>
                                    <p:anim calcmode="lin" valueType="num">
                                      <p:cBhvr additive="base">
                                        <p:cTn id="19" dur="500" fill="hold"/>
                                        <p:tgtEl>
                                          <p:spTgt spid="8"/>
                                        </p:tgtEl>
                                        <p:attrNameLst>
                                          <p:attrName>ppt_x</p:attrName>
                                        </p:attrNameLst>
                                      </p:cBhvr>
                                      <p:tavLst>
                                        <p:tav tm="0">
                                          <p:val>
                                            <p:strVal val="0-#ppt_w/2"/>
                                          </p:val>
                                        </p:tav>
                                        <p:tav tm="100000">
                                          <p:val>
                                            <p:strVal val="#ppt_x"/>
                                          </p:val>
                                        </p:tav>
                                      </p:tavLst>
                                    </p:anim>
                                    <p:anim calcmode="lin" valueType="num">
                                      <p:cBhvr additive="base">
                                        <p:cTn id="20" dur="500" fill="hold"/>
                                        <p:tgtEl>
                                          <p:spTgt spid="8"/>
                                        </p:tgtEl>
                                        <p:attrNameLst>
                                          <p:attrName>ppt_y</p:attrName>
                                        </p:attrNameLst>
                                      </p:cBhvr>
                                      <p:tavLst>
                                        <p:tav tm="0">
                                          <p:val>
                                            <p:strVal val="1+#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12" fill="hold" nodeType="clickEffect">
                                  <p:stCondLst>
                                    <p:cond delay="0"/>
                                  </p:stCondLst>
                                  <p:childTnLst>
                                    <p:set>
                                      <p:cBhvr>
                                        <p:cTn id="24" dur="1" fill="hold">
                                          <p:stCondLst>
                                            <p:cond delay="0"/>
                                          </p:stCondLst>
                                        </p:cTn>
                                        <p:tgtEl>
                                          <p:spTgt spid="9"/>
                                        </p:tgtEl>
                                        <p:attrNameLst>
                                          <p:attrName>style.visibility</p:attrName>
                                        </p:attrNameLst>
                                      </p:cBhvr>
                                      <p:to>
                                        <p:strVal val="visible"/>
                                      </p:to>
                                    </p:set>
                                    <p:anim calcmode="lin" valueType="num">
                                      <p:cBhvr additive="base">
                                        <p:cTn id="25" dur="500" fill="hold"/>
                                        <p:tgtEl>
                                          <p:spTgt spid="9"/>
                                        </p:tgtEl>
                                        <p:attrNameLst>
                                          <p:attrName>ppt_x</p:attrName>
                                        </p:attrNameLst>
                                      </p:cBhvr>
                                      <p:tavLst>
                                        <p:tav tm="0">
                                          <p:val>
                                            <p:strVal val="0-#ppt_w/2"/>
                                          </p:val>
                                        </p:tav>
                                        <p:tav tm="100000">
                                          <p:val>
                                            <p:strVal val="#ppt_x"/>
                                          </p:val>
                                        </p:tav>
                                      </p:tavLst>
                                    </p:anim>
                                    <p:anim calcmode="lin" valueType="num">
                                      <p:cBhvr additive="base">
                                        <p:cTn id="26" dur="500" fill="hold"/>
                                        <p:tgtEl>
                                          <p:spTgt spid="9"/>
                                        </p:tgtEl>
                                        <p:attrNameLst>
                                          <p:attrName>ppt_y</p:attrName>
                                        </p:attrNameLst>
                                      </p:cBhvr>
                                      <p:tavLst>
                                        <p:tav tm="0">
                                          <p:val>
                                            <p:strVal val="1+#ppt_h/2"/>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12" fill="hold" nodeType="clickEffect">
                                  <p:stCondLst>
                                    <p:cond delay="0"/>
                                  </p:stCondLst>
                                  <p:childTnLst>
                                    <p:set>
                                      <p:cBhvr>
                                        <p:cTn id="30" dur="1" fill="hold">
                                          <p:stCondLst>
                                            <p:cond delay="0"/>
                                          </p:stCondLst>
                                        </p:cTn>
                                        <p:tgtEl>
                                          <p:spTgt spid="10"/>
                                        </p:tgtEl>
                                        <p:attrNameLst>
                                          <p:attrName>style.visibility</p:attrName>
                                        </p:attrNameLst>
                                      </p:cBhvr>
                                      <p:to>
                                        <p:strVal val="visible"/>
                                      </p:to>
                                    </p:set>
                                    <p:anim calcmode="lin" valueType="num">
                                      <p:cBhvr additive="base">
                                        <p:cTn id="31" dur="500" fill="hold"/>
                                        <p:tgtEl>
                                          <p:spTgt spid="10"/>
                                        </p:tgtEl>
                                        <p:attrNameLst>
                                          <p:attrName>ppt_x</p:attrName>
                                        </p:attrNameLst>
                                      </p:cBhvr>
                                      <p:tavLst>
                                        <p:tav tm="0">
                                          <p:val>
                                            <p:strVal val="0-#ppt_w/2"/>
                                          </p:val>
                                        </p:tav>
                                        <p:tav tm="100000">
                                          <p:val>
                                            <p:strVal val="#ppt_x"/>
                                          </p:val>
                                        </p:tav>
                                      </p:tavLst>
                                    </p:anim>
                                    <p:anim calcmode="lin" valueType="num">
                                      <p:cBhvr additive="base">
                                        <p:cTn id="32" dur="500" fill="hold"/>
                                        <p:tgtEl>
                                          <p:spTgt spid="10"/>
                                        </p:tgtEl>
                                        <p:attrNameLst>
                                          <p:attrName>ppt_y</p:attrName>
                                        </p:attrNameLst>
                                      </p:cBhvr>
                                      <p:tavLst>
                                        <p:tav tm="0">
                                          <p:val>
                                            <p:strVal val="1+#ppt_h/2"/>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12" fill="hold" nodeType="clickEffect">
                                  <p:stCondLst>
                                    <p:cond delay="0"/>
                                  </p:stCondLst>
                                  <p:childTnLst>
                                    <p:set>
                                      <p:cBhvr>
                                        <p:cTn id="36" dur="1" fill="hold">
                                          <p:stCondLst>
                                            <p:cond delay="0"/>
                                          </p:stCondLst>
                                        </p:cTn>
                                        <p:tgtEl>
                                          <p:spTgt spid="11"/>
                                        </p:tgtEl>
                                        <p:attrNameLst>
                                          <p:attrName>style.visibility</p:attrName>
                                        </p:attrNameLst>
                                      </p:cBhvr>
                                      <p:to>
                                        <p:strVal val="visible"/>
                                      </p:to>
                                    </p:set>
                                    <p:anim calcmode="lin" valueType="num">
                                      <p:cBhvr additive="base">
                                        <p:cTn id="37" dur="500" fill="hold"/>
                                        <p:tgtEl>
                                          <p:spTgt spid="11"/>
                                        </p:tgtEl>
                                        <p:attrNameLst>
                                          <p:attrName>ppt_x</p:attrName>
                                        </p:attrNameLst>
                                      </p:cBhvr>
                                      <p:tavLst>
                                        <p:tav tm="0">
                                          <p:val>
                                            <p:strVal val="0-#ppt_w/2"/>
                                          </p:val>
                                        </p:tav>
                                        <p:tav tm="100000">
                                          <p:val>
                                            <p:strVal val="#ppt_x"/>
                                          </p:val>
                                        </p:tav>
                                      </p:tavLst>
                                    </p:anim>
                                    <p:anim calcmode="lin" valueType="num">
                                      <p:cBhvr additive="base">
                                        <p:cTn id="38" dur="500" fill="hold"/>
                                        <p:tgtEl>
                                          <p:spTgt spid="1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37728" y="44624"/>
            <a:ext cx="9070776" cy="915728"/>
          </a:xfrm>
        </p:spPr>
        <p:txBody>
          <a:bodyPr/>
          <a:lstStyle/>
          <a:p>
            <a:r>
              <a:rPr lang="en-US" dirty="0"/>
              <a:t>Characteristics</a:t>
            </a:r>
          </a:p>
        </p:txBody>
      </p:sp>
      <p:sp>
        <p:nvSpPr>
          <p:cNvPr id="3" name="TextBox 2"/>
          <p:cNvSpPr txBox="1"/>
          <p:nvPr/>
        </p:nvSpPr>
        <p:spPr>
          <a:xfrm>
            <a:off x="185860" y="1027556"/>
            <a:ext cx="8958140" cy="1815882"/>
          </a:xfrm>
          <a:prstGeom prst="rect">
            <a:avLst/>
          </a:prstGeom>
          <a:noFill/>
        </p:spPr>
        <p:txBody>
          <a:bodyPr wrap="square" rtlCol="0">
            <a:spAutoFit/>
          </a:bodyPr>
          <a:lstStyle>
            <a:defPPr>
              <a:defRPr lang="en-US"/>
            </a:defPPr>
            <a:lvl1pPr marL="541338" indent="-541338">
              <a:defRPr sz="2800" b="1">
                <a:solidFill>
                  <a:schemeClr val="bg1"/>
                </a:solidFill>
                <a:effectLst>
                  <a:glow rad="266700">
                    <a:schemeClr val="tx1">
                      <a:alpha val="75000"/>
                    </a:schemeClr>
                  </a:glow>
                </a:effectLst>
                <a:latin typeface="Arial"/>
                <a:cs typeface="Arial"/>
              </a:defRPr>
            </a:lvl1pPr>
          </a:lstStyle>
          <a:p>
            <a:pPr defTabSz="914400" eaLnBrk="0" fontAlgn="base" hangingPunct="0">
              <a:spcBef>
                <a:spcPct val="0"/>
              </a:spcBef>
              <a:spcAft>
                <a:spcPct val="0"/>
              </a:spcAft>
            </a:pPr>
            <a:r>
              <a:rPr lang="en-US" dirty="0">
                <a:solidFill>
                  <a:srgbClr val="FFFFFF"/>
                </a:solidFill>
                <a:effectLst>
                  <a:glow rad="266700">
                    <a:srgbClr val="000000">
                      <a:alpha val="75000"/>
                    </a:srgbClr>
                  </a:glow>
                </a:effectLst>
                <a:ea typeface="ＭＳ Ｐゴシック" charset="0"/>
              </a:rPr>
              <a:t>E.	This book contains more allusions to the OT (250-550 allusions) than any NT writing.  Ironically, Revelation also has very few quotes (1:7 quotes Zech. 12:10; 2:27 quotes Ps. 2:9).</a:t>
            </a:r>
          </a:p>
        </p:txBody>
      </p:sp>
      <p:sp>
        <p:nvSpPr>
          <p:cNvPr id="5" name="Text Box 1034"/>
          <p:cNvSpPr txBox="1">
            <a:spLocks noChangeArrowheads="1"/>
          </p:cNvSpPr>
          <p:nvPr/>
        </p:nvSpPr>
        <p:spPr bwMode="auto">
          <a:xfrm>
            <a:off x="8105915" y="30024"/>
            <a:ext cx="982870" cy="463846"/>
          </a:xfrm>
          <a:prstGeom prst="rect">
            <a:avLst/>
          </a:prstGeom>
          <a:noFill/>
          <a:ln>
            <a:noFill/>
          </a:ln>
        </p:spPr>
        <p:txBody>
          <a:bodyPr wrap="squar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algn="r" defTabSz="914400" eaLnBrk="0" fontAlgn="base" hangingPunct="0">
              <a:spcBef>
                <a:spcPct val="0"/>
              </a:spcBef>
              <a:spcAft>
                <a:spcPct val="0"/>
              </a:spcAft>
              <a:defRPr/>
            </a:pPr>
            <a:r>
              <a:rPr lang="en-US" b="1" dirty="0">
                <a:solidFill>
                  <a:srgbClr val="FFFFFF"/>
                </a:solidFill>
                <a:effectLst>
                  <a:outerShdw blurRad="38100" dist="38100" dir="2700000" algn="tl">
                    <a:srgbClr val="4E5B6F"/>
                  </a:outerShdw>
                </a:effectLst>
                <a:latin typeface="Arial" charset="0"/>
                <a:cs typeface="Arial" charset="0"/>
              </a:rPr>
              <a:t>322</a:t>
            </a:r>
          </a:p>
        </p:txBody>
      </p:sp>
      <p:pic>
        <p:nvPicPr>
          <p:cNvPr id="6" name="Picture 5" descr="bible0014.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3626202"/>
            <a:ext cx="4309062" cy="3231797"/>
          </a:xfrm>
          <a:prstGeom prst="rect">
            <a:avLst/>
          </a:prstGeom>
        </p:spPr>
      </p:pic>
      <p:pic>
        <p:nvPicPr>
          <p:cNvPr id="7" name="Picture 6" descr="bible0013.jpg"/>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4830686" y="3623014"/>
            <a:ext cx="4313314" cy="3234985"/>
          </a:xfrm>
          <a:prstGeom prst="rect">
            <a:avLst/>
          </a:prstGeom>
        </p:spPr>
      </p:pic>
      <p:sp>
        <p:nvSpPr>
          <p:cNvPr id="9" name="Curved Down Arrow 8"/>
          <p:cNvSpPr/>
          <p:nvPr/>
        </p:nvSpPr>
        <p:spPr bwMode="auto">
          <a:xfrm>
            <a:off x="2993664" y="3175265"/>
            <a:ext cx="3719401" cy="1043300"/>
          </a:xfrm>
          <a:prstGeom prst="curvedDownArrow">
            <a:avLst>
              <a:gd name="adj1" fmla="val 25000"/>
              <a:gd name="adj2" fmla="val 87250"/>
              <a:gd name="adj3" fmla="val 25000"/>
            </a:avLst>
          </a:prstGeom>
          <a:solidFill>
            <a:schemeClr val="accent1"/>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defTabSz="914400" eaLnBrk="0" fontAlgn="base" hangingPunct="0">
              <a:spcBef>
                <a:spcPct val="0"/>
              </a:spcBef>
              <a:spcAft>
                <a:spcPct val="0"/>
              </a:spcAft>
            </a:pPr>
            <a:endParaRPr lang="en-US" sz="2400">
              <a:solidFill>
                <a:srgbClr val="000000"/>
              </a:solidFill>
              <a:latin typeface="Comic Sans MS" pitchFamily="-112" charset="0"/>
              <a:ea typeface="ＭＳ Ｐゴシック" charset="0"/>
              <a:cs typeface="ＭＳ Ｐゴシック" charset="0"/>
            </a:endParaRPr>
          </a:p>
        </p:txBody>
      </p:sp>
    </p:spTree>
    <p:extLst>
      <p:ext uri="{BB962C8B-B14F-4D97-AF65-F5344CB8AC3E}">
        <p14:creationId xmlns:p14="http://schemas.microsoft.com/office/powerpoint/2010/main" val="2595169754"/>
      </p:ext>
    </p:extLst>
  </p:cSld>
  <p:clrMapOvr>
    <a:overrideClrMapping bg1="lt1" tx1="dk1" bg2="lt2" tx2="dk2" accent1="accent1" accent2="accent2" accent3="accent3" accent4="accent4" accent5="accent5" accent6="accent6" hlink="hlink" folHlink="folHlink"/>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1300"/>
                                        <p:tgtEl>
                                          <p:spTgt spid="9"/>
                                        </p:tgtEl>
                                      </p:cBhvr>
                                    </p:animEffect>
                                  </p:childTnLst>
                                </p:cTn>
                              </p:par>
                            </p:childTnLst>
                          </p:cTn>
                        </p:par>
                        <p:par>
                          <p:cTn id="8" fill="hold">
                            <p:stCondLst>
                              <p:cond delay="1300"/>
                            </p:stCondLst>
                            <p:childTnLst>
                              <p:par>
                                <p:cTn id="9" presetID="22" presetClass="entr" presetSubtype="8" fill="hold" nodeType="afterEffect">
                                  <p:stCondLst>
                                    <p:cond delay="0"/>
                                  </p:stCondLst>
                                  <p:childTnLst>
                                    <p:set>
                                      <p:cBhvr>
                                        <p:cTn id="10" dur="1" fill="hold">
                                          <p:stCondLst>
                                            <p:cond delay="0"/>
                                          </p:stCondLst>
                                        </p:cTn>
                                        <p:tgtEl>
                                          <p:spTgt spid="7"/>
                                        </p:tgtEl>
                                        <p:attrNameLst>
                                          <p:attrName>style.visibility</p:attrName>
                                        </p:attrNameLst>
                                      </p:cBhvr>
                                      <p:to>
                                        <p:strVal val="visible"/>
                                      </p:to>
                                    </p:set>
                                    <p:animEffect transition="in" filter="wipe(left)">
                                      <p:cBhvr>
                                        <p:cTn id="11" dur="13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Group 7">
            <a:extLst>
              <a:ext uri="{FF2B5EF4-FFF2-40B4-BE49-F238E27FC236}">
                <a16:creationId xmlns:a16="http://schemas.microsoft.com/office/drawing/2014/main" id="{A41934E3-4CDB-1245-AE66-A47F97DAB122}"/>
              </a:ext>
            </a:extLst>
          </p:cNvPr>
          <p:cNvGrpSpPr/>
          <p:nvPr/>
        </p:nvGrpSpPr>
        <p:grpSpPr>
          <a:xfrm>
            <a:off x="0" y="-16712"/>
            <a:ext cx="9306914" cy="6874712"/>
            <a:chOff x="0" y="-16712"/>
            <a:chExt cx="9306914" cy="6874712"/>
          </a:xfrm>
        </p:grpSpPr>
        <p:pic>
          <p:nvPicPr>
            <p:cNvPr id="4" name="Picture 3"/>
            <p:cNvPicPr/>
            <p:nvPr/>
          </p:nvPicPr>
          <p:blipFill rotWithShape="1">
            <a:blip r:embed="rId2">
              <a:extLst>
                <a:ext uri="{28A0092B-C50C-407E-A947-70E740481C1C}">
                  <a14:useLocalDpi xmlns:a14="http://schemas.microsoft.com/office/drawing/2010/main" val="0"/>
                </a:ext>
              </a:extLst>
            </a:blip>
            <a:srcRect l="4131"/>
            <a:stretch/>
          </p:blipFill>
          <p:spPr bwMode="auto">
            <a:xfrm>
              <a:off x="0" y="-16712"/>
              <a:ext cx="9306914" cy="6874712"/>
            </a:xfrm>
            <a:prstGeom prst="rect">
              <a:avLst/>
            </a:prstGeom>
            <a:noFill/>
            <a:ln>
              <a:noFill/>
            </a:ln>
          </p:spPr>
        </p:pic>
        <p:sp>
          <p:nvSpPr>
            <p:cNvPr id="13" name="Rectangle 12">
              <a:extLst>
                <a:ext uri="{FF2B5EF4-FFF2-40B4-BE49-F238E27FC236}">
                  <a16:creationId xmlns:a16="http://schemas.microsoft.com/office/drawing/2014/main" id="{46B122BD-CB8D-2144-90D5-86794C106449}"/>
                </a:ext>
              </a:extLst>
            </p:cNvPr>
            <p:cNvSpPr/>
            <p:nvPr/>
          </p:nvSpPr>
          <p:spPr bwMode="auto">
            <a:xfrm>
              <a:off x="159026" y="308113"/>
              <a:ext cx="4648940" cy="1510748"/>
            </a:xfrm>
            <a:prstGeom prst="rect">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Comic Sans MS" pitchFamily="-112" charset="0"/>
              </a:endParaRPr>
            </a:p>
          </p:txBody>
        </p:sp>
        <p:sp>
          <p:nvSpPr>
            <p:cNvPr id="14" name="Rectangle 13">
              <a:extLst>
                <a:ext uri="{FF2B5EF4-FFF2-40B4-BE49-F238E27FC236}">
                  <a16:creationId xmlns:a16="http://schemas.microsoft.com/office/drawing/2014/main" id="{F930BAA5-ECBA-FE47-A455-8B3C9EFB03ED}"/>
                </a:ext>
              </a:extLst>
            </p:cNvPr>
            <p:cNvSpPr/>
            <p:nvPr/>
          </p:nvSpPr>
          <p:spPr bwMode="auto">
            <a:xfrm>
              <a:off x="4807966" y="4784482"/>
              <a:ext cx="4377602" cy="1510748"/>
            </a:xfrm>
            <a:prstGeom prst="rect">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Comic Sans MS" pitchFamily="-112" charset="0"/>
              </a:endParaRPr>
            </a:p>
          </p:txBody>
        </p:sp>
      </p:grpSp>
      <p:sp>
        <p:nvSpPr>
          <p:cNvPr id="5" name="Rectangle 3"/>
          <p:cNvSpPr txBox="1">
            <a:spLocks noChangeArrowheads="1"/>
          </p:cNvSpPr>
          <p:nvPr/>
        </p:nvSpPr>
        <p:spPr bwMode="auto">
          <a:xfrm>
            <a:off x="0" y="6400800"/>
            <a:ext cx="9144000" cy="457200"/>
          </a:xfrm>
          <a:prstGeom prst="rect">
            <a:avLst/>
          </a:prstGeom>
          <a:solidFill>
            <a:srgbClr val="000000"/>
          </a:solidFill>
          <a:ln>
            <a:noFill/>
          </a:ln>
          <a:effectLst>
            <a:outerShdw blurRad="63500" dist="35921" dir="2700000" algn="ctr" rotWithShape="0">
              <a:srgbClr val="808080">
                <a:alpha val="74998"/>
              </a:srgbClr>
            </a:outerShdw>
          </a:effectLst>
          <a:extLs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rgbClr val="F8F8EF"/>
                </a:solidFill>
                <a:effectLst>
                  <a:outerShdw blurRad="38100" dist="38100" dir="2700000" algn="tl">
                    <a:srgbClr val="000000">
                      <a:alpha val="43137"/>
                    </a:srgbClr>
                  </a:outerShdw>
                </a:effectLst>
                <a:latin typeface="+mj-lt"/>
                <a:ea typeface="ＭＳ Ｐゴシック" charset="-128"/>
                <a:cs typeface="ＭＳ Ｐゴシック" charset="-128"/>
              </a:defRPr>
            </a:lvl1pPr>
            <a:lvl2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2pPr>
            <a:lvl3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3pPr>
            <a:lvl4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4pPr>
            <a:lvl5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Arial" pitchFamily="-112" charset="0"/>
              </a:defRPr>
            </a:lvl6pPr>
            <a:lvl7pPr marL="914400" algn="ctr" rtl="0" fontAlgn="base">
              <a:spcBef>
                <a:spcPct val="0"/>
              </a:spcBef>
              <a:spcAft>
                <a:spcPct val="0"/>
              </a:spcAft>
              <a:defRPr sz="4400">
                <a:solidFill>
                  <a:schemeClr val="tx2"/>
                </a:solidFill>
                <a:latin typeface="Arial" pitchFamily="-112" charset="0"/>
              </a:defRPr>
            </a:lvl7pPr>
            <a:lvl8pPr marL="1371600" algn="ctr" rtl="0" fontAlgn="base">
              <a:spcBef>
                <a:spcPct val="0"/>
              </a:spcBef>
              <a:spcAft>
                <a:spcPct val="0"/>
              </a:spcAft>
              <a:defRPr sz="4400">
                <a:solidFill>
                  <a:schemeClr val="tx2"/>
                </a:solidFill>
                <a:latin typeface="Arial" pitchFamily="-112" charset="0"/>
              </a:defRPr>
            </a:lvl8pPr>
            <a:lvl9pPr marL="1828800" algn="ctr" rtl="0" fontAlgn="base">
              <a:spcBef>
                <a:spcPct val="0"/>
              </a:spcBef>
              <a:spcAft>
                <a:spcPct val="0"/>
              </a:spcAft>
              <a:defRPr sz="4400">
                <a:solidFill>
                  <a:schemeClr val="tx2"/>
                </a:solidFill>
                <a:latin typeface="Arial" pitchFamily="-112"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128"/>
              </a:rPr>
              <a:t>Barry Huddleston, </a:t>
            </a:r>
            <a:r>
              <a:rPr kumimoji="0" lang="en-US" sz="2400" b="1" i="1"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128"/>
              </a:rPr>
              <a:t>The Acrostic Bible</a:t>
            </a:r>
            <a:endParaRPr kumimoji="0" lang="en-US" sz="2400" b="1" i="0"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128"/>
            </a:endParaRPr>
          </a:p>
        </p:txBody>
      </p:sp>
      <p:sp>
        <p:nvSpPr>
          <p:cNvPr id="7" name="Title 1"/>
          <p:cNvSpPr txBox="1">
            <a:spLocks/>
          </p:cNvSpPr>
          <p:nvPr/>
        </p:nvSpPr>
        <p:spPr bwMode="auto">
          <a:xfrm>
            <a:off x="4807966" y="79960"/>
            <a:ext cx="4300538" cy="555894"/>
          </a:xfrm>
          <a:prstGeom prst="rect">
            <a:avLst/>
          </a:prstGeom>
          <a:noFill/>
          <a:ln>
            <a:noFill/>
          </a:ln>
          <a:extLs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l" rtl="0" eaLnBrk="0" fontAlgn="base" hangingPunct="0">
              <a:lnSpc>
                <a:spcPct val="90000"/>
              </a:lnSpc>
              <a:spcBef>
                <a:spcPct val="0"/>
              </a:spcBef>
              <a:spcAft>
                <a:spcPct val="0"/>
              </a:spcAft>
              <a:defRPr sz="3600" b="1">
                <a:solidFill>
                  <a:schemeClr val="tx2"/>
                </a:solidFill>
                <a:latin typeface="+mj-lt"/>
                <a:ea typeface="ＭＳ Ｐゴシック" charset="-128"/>
                <a:cs typeface="ＭＳ Ｐゴシック" charset="-128"/>
              </a:defRPr>
            </a:lvl1pPr>
            <a:lvl2pPr algn="l" rtl="0" eaLnBrk="0" fontAlgn="base" hangingPunct="0">
              <a:lnSpc>
                <a:spcPct val="90000"/>
              </a:lnSpc>
              <a:spcBef>
                <a:spcPct val="0"/>
              </a:spcBef>
              <a:spcAft>
                <a:spcPct val="0"/>
              </a:spcAft>
              <a:defRPr sz="3600" b="1">
                <a:solidFill>
                  <a:schemeClr val="tx2"/>
                </a:solidFill>
                <a:latin typeface="Arial" pitchFamily="-110" charset="0"/>
                <a:ea typeface="ＭＳ Ｐゴシック" charset="-128"/>
                <a:cs typeface="ＭＳ Ｐゴシック" charset="-128"/>
              </a:defRPr>
            </a:lvl2pPr>
            <a:lvl3pPr algn="l" rtl="0" eaLnBrk="0" fontAlgn="base" hangingPunct="0">
              <a:lnSpc>
                <a:spcPct val="90000"/>
              </a:lnSpc>
              <a:spcBef>
                <a:spcPct val="0"/>
              </a:spcBef>
              <a:spcAft>
                <a:spcPct val="0"/>
              </a:spcAft>
              <a:defRPr sz="3600" b="1">
                <a:solidFill>
                  <a:schemeClr val="tx2"/>
                </a:solidFill>
                <a:latin typeface="Arial" pitchFamily="-110" charset="0"/>
                <a:ea typeface="ＭＳ Ｐゴシック" charset="-128"/>
                <a:cs typeface="ＭＳ Ｐゴシック" charset="-128"/>
              </a:defRPr>
            </a:lvl3pPr>
            <a:lvl4pPr algn="l" rtl="0" eaLnBrk="0" fontAlgn="base" hangingPunct="0">
              <a:lnSpc>
                <a:spcPct val="90000"/>
              </a:lnSpc>
              <a:spcBef>
                <a:spcPct val="0"/>
              </a:spcBef>
              <a:spcAft>
                <a:spcPct val="0"/>
              </a:spcAft>
              <a:defRPr sz="3600" b="1">
                <a:solidFill>
                  <a:schemeClr val="tx2"/>
                </a:solidFill>
                <a:latin typeface="Arial" pitchFamily="-110" charset="0"/>
                <a:ea typeface="ＭＳ Ｐゴシック" charset="-128"/>
                <a:cs typeface="ＭＳ Ｐゴシック" charset="-128"/>
              </a:defRPr>
            </a:lvl4pPr>
            <a:lvl5pPr algn="l" rtl="0" eaLnBrk="0" fontAlgn="base" hangingPunct="0">
              <a:lnSpc>
                <a:spcPct val="90000"/>
              </a:lnSpc>
              <a:spcBef>
                <a:spcPct val="0"/>
              </a:spcBef>
              <a:spcAft>
                <a:spcPct val="0"/>
              </a:spcAft>
              <a:defRPr sz="3600" b="1">
                <a:solidFill>
                  <a:schemeClr val="tx2"/>
                </a:solidFill>
                <a:latin typeface="Arial" pitchFamily="-110" charset="0"/>
                <a:ea typeface="ＭＳ Ｐゴシック" charset="-128"/>
                <a:cs typeface="ＭＳ Ｐゴシック" charset="-128"/>
              </a:defRPr>
            </a:lvl5pPr>
            <a:lvl6pPr marL="457200" algn="l" rtl="0" fontAlgn="base">
              <a:lnSpc>
                <a:spcPct val="90000"/>
              </a:lnSpc>
              <a:spcBef>
                <a:spcPct val="0"/>
              </a:spcBef>
              <a:spcAft>
                <a:spcPct val="0"/>
              </a:spcAft>
              <a:defRPr sz="3600" b="1">
                <a:solidFill>
                  <a:schemeClr val="tx2"/>
                </a:solidFill>
                <a:latin typeface="Arial" pitchFamily="-110" charset="0"/>
              </a:defRPr>
            </a:lvl6pPr>
            <a:lvl7pPr marL="914400" algn="l" rtl="0" fontAlgn="base">
              <a:lnSpc>
                <a:spcPct val="90000"/>
              </a:lnSpc>
              <a:spcBef>
                <a:spcPct val="0"/>
              </a:spcBef>
              <a:spcAft>
                <a:spcPct val="0"/>
              </a:spcAft>
              <a:defRPr sz="3600" b="1">
                <a:solidFill>
                  <a:schemeClr val="tx2"/>
                </a:solidFill>
                <a:latin typeface="Arial" pitchFamily="-110" charset="0"/>
              </a:defRPr>
            </a:lvl7pPr>
            <a:lvl8pPr marL="1371600" algn="l" rtl="0" fontAlgn="base">
              <a:lnSpc>
                <a:spcPct val="90000"/>
              </a:lnSpc>
              <a:spcBef>
                <a:spcPct val="0"/>
              </a:spcBef>
              <a:spcAft>
                <a:spcPct val="0"/>
              </a:spcAft>
              <a:defRPr sz="3600" b="1">
                <a:solidFill>
                  <a:schemeClr val="tx2"/>
                </a:solidFill>
                <a:latin typeface="Arial" pitchFamily="-110" charset="0"/>
              </a:defRPr>
            </a:lvl8pPr>
            <a:lvl9pPr marL="1828800" algn="l" rtl="0" fontAlgn="base">
              <a:lnSpc>
                <a:spcPct val="90000"/>
              </a:lnSpc>
              <a:spcBef>
                <a:spcPct val="0"/>
              </a:spcBef>
              <a:spcAft>
                <a:spcPct val="0"/>
              </a:spcAft>
              <a:defRPr sz="3600" b="1">
                <a:solidFill>
                  <a:schemeClr val="tx2"/>
                </a:solidFill>
                <a:latin typeface="Arial" pitchFamily="-110" charset="0"/>
              </a:defRPr>
            </a:lvl9pPr>
          </a:lstStyle>
          <a:p>
            <a:pPr marL="176213" marR="0" lvl="0" indent="0" algn="r" defTabSz="914400" rtl="0" eaLnBrk="1" fontAlgn="base" latinLnBrk="0" hangingPunct="1">
              <a:lnSpc>
                <a:spcPct val="9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070000"/>
                </a:solidFill>
                <a:effectLst/>
                <a:uLnTx/>
                <a:uFillTx/>
                <a:latin typeface="Arial"/>
                <a:ea typeface="ＭＳ Ｐゴシック"/>
                <a:cs typeface="Arial"/>
              </a:rPr>
              <a:t>REVELATION</a:t>
            </a:r>
            <a:endParaRPr kumimoji="0" lang="en-US" sz="6600" b="1" i="0" u="none" strike="noStrike" kern="0" cap="none" spc="0" normalizeH="0" baseline="0" noProof="0" dirty="0">
              <a:ln>
                <a:noFill/>
              </a:ln>
              <a:solidFill>
                <a:srgbClr val="070000"/>
              </a:solidFill>
              <a:effectLst/>
              <a:uLnTx/>
              <a:uFillTx/>
              <a:latin typeface="Arial"/>
              <a:ea typeface="ＭＳ Ｐゴシック" charset="-128"/>
            </a:endParaRPr>
          </a:p>
        </p:txBody>
      </p:sp>
      <p:sp>
        <p:nvSpPr>
          <p:cNvPr id="10" name="TextBox 4"/>
          <p:cNvSpPr txBox="1">
            <a:spLocks noChangeArrowheads="1"/>
          </p:cNvSpPr>
          <p:nvPr/>
        </p:nvSpPr>
        <p:spPr bwMode="auto">
          <a:xfrm>
            <a:off x="2799006" y="310644"/>
            <a:ext cx="2947040" cy="1015663"/>
          </a:xfrm>
          <a:prstGeom prst="rect">
            <a:avLst/>
          </a:prstGeom>
          <a:no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200" b="1" i="0" u="none" strike="noStrike" kern="1200" cap="none" spc="0" normalizeH="0" baseline="0" noProof="0" dirty="0">
                <a:ln>
                  <a:noFill/>
                </a:ln>
                <a:solidFill>
                  <a:srgbClr val="000000"/>
                </a:solidFill>
                <a:effectLst/>
                <a:uLnTx/>
                <a:uFillTx/>
                <a:latin typeface="Arial" charset="0"/>
                <a:ea typeface="ＭＳ Ｐゴシック" charset="0"/>
              </a:rPr>
              <a:t>  9 </a:t>
            </a:r>
            <a:r>
              <a:rPr kumimoji="0" lang="en-US" sz="1200" b="1" i="0" u="none" strike="noStrike" kern="1200" cap="none" spc="0" normalizeH="0" baseline="0" noProof="0" dirty="0">
                <a:ln>
                  <a:noFill/>
                </a:ln>
                <a:solidFill>
                  <a:srgbClr val="FF0000"/>
                </a:solidFill>
                <a:effectLst/>
                <a:uLnTx/>
                <a:uFillTx/>
                <a:latin typeface="Arial" charset="0"/>
                <a:ea typeface="ＭＳ Ｐゴシック" charset="0"/>
              </a:rPr>
              <a:t>A</a:t>
            </a:r>
            <a:r>
              <a:rPr kumimoji="0" lang="en-US" sz="1200" b="1" i="0" u="none" strike="noStrike" kern="1200" cap="none" spc="0" normalizeH="0" baseline="0" noProof="0" dirty="0">
                <a:ln>
                  <a:noFill/>
                </a:ln>
                <a:solidFill>
                  <a:srgbClr val="000000"/>
                </a:solidFill>
                <a:effectLst/>
                <a:uLnTx/>
                <a:uFillTx/>
                <a:latin typeface="Arial" charset="0"/>
                <a:ea typeface="ＭＳ Ｐゴシック" charset="0"/>
              </a:rPr>
              <a:t>byss releases more trumpets</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200" b="1" i="0" u="none" strike="noStrike" kern="1200" cap="none" spc="0" normalizeH="0" baseline="0" noProof="0" dirty="0">
                <a:ln>
                  <a:noFill/>
                </a:ln>
                <a:solidFill>
                  <a:srgbClr val="000000"/>
                </a:solidFill>
                <a:effectLst/>
                <a:uLnTx/>
                <a:uFillTx/>
                <a:latin typeface="Arial" charset="0"/>
                <a:ea typeface="ＭＳ Ｐゴシック" charset="0"/>
              </a:rPr>
              <a:t>10 </a:t>
            </a:r>
            <a:r>
              <a:rPr kumimoji="0" lang="en-US" sz="1200" b="1" i="0" u="none" strike="noStrike" kern="1200" cap="none" spc="0" normalizeH="0" baseline="0" noProof="0" dirty="0">
                <a:ln>
                  <a:noFill/>
                </a:ln>
                <a:solidFill>
                  <a:srgbClr val="FF0000"/>
                </a:solidFill>
                <a:effectLst/>
                <a:uLnTx/>
                <a:uFillTx/>
                <a:latin typeface="Arial" charset="0"/>
                <a:ea typeface="ＭＳ Ｐゴシック" charset="0"/>
              </a:rPr>
              <a:t>B</a:t>
            </a:r>
            <a:r>
              <a:rPr kumimoji="0" lang="en-US" sz="1200" b="1" i="0" u="none" strike="noStrike" kern="1200" cap="none" spc="0" normalizeH="0" baseline="0" noProof="0" dirty="0">
                <a:ln>
                  <a:noFill/>
                </a:ln>
                <a:solidFill>
                  <a:srgbClr val="000000"/>
                </a:solidFill>
                <a:effectLst/>
                <a:uLnTx/>
                <a:uFillTx/>
                <a:latin typeface="Arial" charset="0"/>
                <a:ea typeface="ＭＳ Ｐゴシック" charset="0"/>
              </a:rPr>
              <a:t>ook eaten by John</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200" b="1" i="0" u="none" strike="noStrike" kern="1200" cap="none" spc="0" normalizeH="0" baseline="0" noProof="0" dirty="0">
                <a:ln>
                  <a:noFill/>
                </a:ln>
                <a:solidFill>
                  <a:srgbClr val="000000"/>
                </a:solidFill>
                <a:effectLst/>
                <a:uLnTx/>
                <a:uFillTx/>
                <a:latin typeface="Arial" charset="0"/>
                <a:ea typeface="ＭＳ Ｐゴシック" charset="0"/>
              </a:rPr>
              <a:t>11 </a:t>
            </a:r>
            <a:r>
              <a:rPr kumimoji="0" lang="en-US" sz="1200" b="1" i="0" u="none" strike="noStrike" kern="1200" cap="none" spc="0" normalizeH="0" baseline="0" noProof="0" dirty="0">
                <a:ln>
                  <a:noFill/>
                </a:ln>
                <a:solidFill>
                  <a:srgbClr val="FF0000"/>
                </a:solidFill>
                <a:effectLst/>
                <a:uLnTx/>
                <a:uFillTx/>
                <a:latin typeface="Arial" charset="0"/>
                <a:ea typeface="ＭＳ Ｐゴシック" charset="0"/>
              </a:rPr>
              <a:t>O</a:t>
            </a:r>
            <a:r>
              <a:rPr kumimoji="0" lang="en-US" sz="1200" b="1" i="0" u="none" strike="noStrike" kern="1200" cap="none" spc="0" normalizeH="0" baseline="0" noProof="0" dirty="0">
                <a:ln>
                  <a:noFill/>
                </a:ln>
                <a:solidFill>
                  <a:srgbClr val="000000"/>
                </a:solidFill>
                <a:effectLst/>
                <a:uLnTx/>
                <a:uFillTx/>
                <a:latin typeface="Arial" charset="0"/>
                <a:ea typeface="ＭＳ Ｐゴシック" charset="0"/>
              </a:rPr>
              <a:t>pposition to two witnesses</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200" b="1" i="0" u="none" strike="noStrike" kern="1200" cap="none" spc="0" normalizeH="0" baseline="0" noProof="0" dirty="0">
                <a:ln>
                  <a:noFill/>
                </a:ln>
                <a:solidFill>
                  <a:srgbClr val="000000"/>
                </a:solidFill>
                <a:effectLst/>
                <a:uLnTx/>
                <a:uFillTx/>
                <a:latin typeface="Arial" charset="0"/>
                <a:ea typeface="ＭＳ Ｐゴシック" charset="0"/>
              </a:rPr>
              <a:t>12 </a:t>
            </a:r>
            <a:r>
              <a:rPr kumimoji="0" lang="en-US" sz="1200" b="1" i="0" u="none" strike="noStrike" kern="1200" cap="none" spc="0" normalizeH="0" baseline="0" noProof="0" dirty="0">
                <a:ln>
                  <a:noFill/>
                </a:ln>
                <a:solidFill>
                  <a:srgbClr val="FF0000"/>
                </a:solidFill>
                <a:effectLst/>
                <a:uLnTx/>
                <a:uFillTx/>
                <a:latin typeface="Arial" charset="0"/>
                <a:ea typeface="ＭＳ Ｐゴシック" charset="0"/>
              </a:rPr>
              <a:t>U</a:t>
            </a:r>
            <a:r>
              <a:rPr kumimoji="0" lang="en-US" sz="1200" b="1" i="0" u="none" strike="noStrike" kern="1200" cap="none" spc="0" normalizeH="0" baseline="0" noProof="0" dirty="0">
                <a:ln>
                  <a:noFill/>
                </a:ln>
                <a:solidFill>
                  <a:srgbClr val="000000"/>
                </a:solidFill>
                <a:effectLst/>
                <a:uLnTx/>
                <a:uFillTx/>
                <a:latin typeface="Arial" charset="0"/>
                <a:ea typeface="ＭＳ Ｐゴシック" charset="0"/>
              </a:rPr>
              <a:t>nrelenting opposition of dragon</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200" b="1" i="0" u="none" strike="noStrike" kern="1200" cap="none" spc="0" normalizeH="0" baseline="0" noProof="0" dirty="0">
                <a:ln>
                  <a:noFill/>
                </a:ln>
                <a:solidFill>
                  <a:srgbClr val="000000"/>
                </a:solidFill>
                <a:effectLst/>
                <a:uLnTx/>
                <a:uFillTx/>
                <a:latin typeface="Arial" charset="0"/>
                <a:ea typeface="ＭＳ Ｐゴシック" charset="0"/>
              </a:rPr>
              <a:t>13 </a:t>
            </a:r>
            <a:r>
              <a:rPr kumimoji="0" lang="en-US" sz="1200" b="1" i="0" u="none" strike="noStrike" kern="1200" cap="none" spc="0" normalizeH="0" baseline="0" noProof="0" dirty="0">
                <a:ln>
                  <a:noFill/>
                </a:ln>
                <a:solidFill>
                  <a:srgbClr val="FF0000"/>
                </a:solidFill>
                <a:effectLst/>
                <a:uLnTx/>
                <a:uFillTx/>
                <a:latin typeface="Arial" charset="0"/>
                <a:ea typeface="ＭＳ Ｐゴシック" charset="0"/>
              </a:rPr>
              <a:t>T</a:t>
            </a:r>
            <a:r>
              <a:rPr kumimoji="0" lang="en-US" sz="1200" b="1" i="0" u="none" strike="noStrike" kern="1200" cap="none" spc="0" normalizeH="0" baseline="0" noProof="0" dirty="0">
                <a:ln>
                  <a:noFill/>
                </a:ln>
                <a:solidFill>
                  <a:srgbClr val="000000"/>
                </a:solidFill>
                <a:effectLst/>
                <a:uLnTx/>
                <a:uFillTx/>
                <a:latin typeface="Arial" charset="0"/>
                <a:ea typeface="ＭＳ Ｐゴシック" charset="0"/>
              </a:rPr>
              <a:t>attoo of world leader</a:t>
            </a:r>
          </a:p>
        </p:txBody>
      </p:sp>
      <p:sp>
        <p:nvSpPr>
          <p:cNvPr id="11" name="TextBox 5"/>
          <p:cNvSpPr txBox="1">
            <a:spLocks noChangeArrowheads="1"/>
          </p:cNvSpPr>
          <p:nvPr/>
        </p:nvSpPr>
        <p:spPr bwMode="auto">
          <a:xfrm>
            <a:off x="4247696" y="5089285"/>
            <a:ext cx="2663751" cy="1015663"/>
          </a:xfrm>
          <a:prstGeom prst="rect">
            <a:avLst/>
          </a:prstGeom>
          <a:no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200" b="1" i="0" u="none" strike="noStrike" kern="1200" cap="none" spc="0" normalizeH="0" baseline="0" noProof="0" dirty="0">
                <a:ln>
                  <a:noFill/>
                </a:ln>
                <a:solidFill>
                  <a:srgbClr val="000000"/>
                </a:solidFill>
                <a:effectLst/>
                <a:uLnTx/>
                <a:uFillTx/>
                <a:latin typeface="Arial" charset="0"/>
                <a:ea typeface="ＭＳ Ｐゴシック" charset="0"/>
              </a:rPr>
              <a:t>14 </a:t>
            </a:r>
            <a:r>
              <a:rPr kumimoji="0" lang="en-US" sz="1200" b="1" i="0" u="none" strike="noStrike" kern="1200" cap="none" spc="0" normalizeH="0" baseline="0" noProof="0" dirty="0">
                <a:ln>
                  <a:noFill/>
                </a:ln>
                <a:solidFill>
                  <a:srgbClr val="FF0000"/>
                </a:solidFill>
                <a:effectLst/>
                <a:uLnTx/>
                <a:uFillTx/>
                <a:latin typeface="Arial" charset="0"/>
                <a:ea typeface="ＭＳ Ｐゴシック" charset="0"/>
              </a:rPr>
              <a:t>T</a:t>
            </a:r>
            <a:r>
              <a:rPr kumimoji="0" lang="en-US" sz="1200" b="1" i="0" u="none" strike="noStrike" kern="1200" cap="none" spc="0" normalizeH="0" baseline="0" noProof="0" dirty="0">
                <a:ln>
                  <a:noFill/>
                </a:ln>
                <a:solidFill>
                  <a:srgbClr val="000000"/>
                </a:solidFill>
                <a:effectLst/>
                <a:uLnTx/>
                <a:uFillTx/>
                <a:latin typeface="Arial" charset="0"/>
                <a:ea typeface="ＭＳ Ｐゴシック" charset="0"/>
              </a:rPr>
              <a:t>ime ripe for harvest</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200" b="1" i="0" u="none" strike="noStrike" kern="1200" cap="none" spc="0" normalizeH="0" baseline="0" noProof="0" dirty="0">
                <a:ln>
                  <a:noFill/>
                </a:ln>
                <a:solidFill>
                  <a:srgbClr val="000000"/>
                </a:solidFill>
                <a:effectLst/>
                <a:uLnTx/>
                <a:uFillTx/>
                <a:latin typeface="Arial" charset="0"/>
                <a:ea typeface="ＭＳ Ｐゴシック" charset="0"/>
              </a:rPr>
              <a:t>15 </a:t>
            </a:r>
            <a:r>
              <a:rPr kumimoji="0" lang="en-US" sz="1200" b="1" i="0" u="none" strike="noStrike" kern="1200" cap="none" spc="0" normalizeH="0" baseline="0" noProof="0" dirty="0">
                <a:ln>
                  <a:noFill/>
                </a:ln>
                <a:solidFill>
                  <a:srgbClr val="FF0000"/>
                </a:solidFill>
                <a:effectLst/>
                <a:uLnTx/>
                <a:uFillTx/>
                <a:latin typeface="Arial" charset="0"/>
                <a:ea typeface="ＭＳ Ｐゴシック" charset="0"/>
              </a:rPr>
              <a:t>H</a:t>
            </a:r>
            <a:r>
              <a:rPr kumimoji="0" lang="en-US" sz="1200" b="1" i="0" u="none" strike="noStrike" kern="1200" cap="none" spc="0" normalizeH="0" baseline="0" noProof="0" dirty="0">
                <a:ln>
                  <a:noFill/>
                </a:ln>
                <a:solidFill>
                  <a:srgbClr val="000000"/>
                </a:solidFill>
                <a:effectLst/>
                <a:uLnTx/>
                <a:uFillTx/>
                <a:latin typeface="Arial" charset="0"/>
                <a:ea typeface="ＭＳ Ｐゴシック" charset="0"/>
              </a:rPr>
              <a:t>arps played for God</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200" b="1" i="0" u="none" strike="noStrike" kern="1200" cap="none" spc="0" normalizeH="0" baseline="0" noProof="0" dirty="0">
                <a:ln>
                  <a:noFill/>
                </a:ln>
                <a:solidFill>
                  <a:srgbClr val="000000"/>
                </a:solidFill>
                <a:effectLst/>
                <a:uLnTx/>
                <a:uFillTx/>
                <a:latin typeface="Arial" charset="0"/>
                <a:ea typeface="ＭＳ Ｐゴシック" charset="0"/>
              </a:rPr>
              <a:t>16 </a:t>
            </a:r>
            <a:r>
              <a:rPr kumimoji="0" lang="en-US" sz="1200" b="1" i="0" u="none" strike="noStrike" kern="1200" cap="none" spc="0" normalizeH="0" baseline="0" noProof="0" dirty="0">
                <a:ln>
                  <a:noFill/>
                </a:ln>
                <a:solidFill>
                  <a:srgbClr val="FF0000"/>
                </a:solidFill>
                <a:effectLst/>
                <a:uLnTx/>
                <a:uFillTx/>
                <a:latin typeface="Arial" charset="0"/>
                <a:ea typeface="ＭＳ Ｐゴシック" charset="0"/>
              </a:rPr>
              <a:t>E</a:t>
            </a:r>
            <a:r>
              <a:rPr kumimoji="0" lang="en-US" sz="1200" b="1" i="0" u="none" strike="noStrike" kern="1200" cap="none" spc="0" normalizeH="0" baseline="0" noProof="0" dirty="0">
                <a:ln>
                  <a:noFill/>
                </a:ln>
                <a:solidFill>
                  <a:srgbClr val="000000"/>
                </a:solidFill>
                <a:effectLst/>
                <a:uLnTx/>
                <a:uFillTx/>
                <a:latin typeface="Arial" charset="0"/>
                <a:ea typeface="ＭＳ Ｐゴシック" charset="0"/>
              </a:rPr>
              <a:t>mptying of the bowls</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200" b="1" i="0" u="none" strike="noStrike" kern="1200" cap="none" spc="0" normalizeH="0" baseline="0" noProof="0" dirty="0">
              <a:ln>
                <a:noFill/>
              </a:ln>
              <a:solidFill>
                <a:srgbClr val="000000"/>
              </a:solidFill>
              <a:effectLst/>
              <a:uLnTx/>
              <a:uFillTx/>
              <a:latin typeface="Arial" charset="0"/>
              <a:ea typeface="ＭＳ Ｐゴシック" charset="0"/>
            </a:endParaRP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200" b="1" i="0" u="none" strike="noStrike" kern="1200" cap="none" spc="0" normalizeH="0" baseline="0" noProof="0" dirty="0">
              <a:ln>
                <a:noFill/>
              </a:ln>
              <a:solidFill>
                <a:srgbClr val="000000"/>
              </a:solidFill>
              <a:effectLst/>
              <a:uLnTx/>
              <a:uFillTx/>
              <a:latin typeface="Arial" charset="0"/>
              <a:ea typeface="ＭＳ Ｐゴシック" charset="0"/>
            </a:endParaRPr>
          </a:p>
        </p:txBody>
      </p:sp>
      <p:sp>
        <p:nvSpPr>
          <p:cNvPr id="12" name="TextBox 5"/>
          <p:cNvSpPr txBox="1">
            <a:spLocks noChangeArrowheads="1"/>
          </p:cNvSpPr>
          <p:nvPr/>
        </p:nvSpPr>
        <p:spPr bwMode="auto">
          <a:xfrm>
            <a:off x="6228112" y="5089285"/>
            <a:ext cx="3051356" cy="1200329"/>
          </a:xfrm>
          <a:prstGeom prst="rect">
            <a:avLst/>
          </a:prstGeom>
          <a:no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200" b="1" i="0" u="none" strike="noStrike" kern="1200" cap="none" spc="0" normalizeH="0" baseline="0" noProof="0" dirty="0">
                <a:ln>
                  <a:noFill/>
                </a:ln>
                <a:solidFill>
                  <a:srgbClr val="000000"/>
                </a:solidFill>
                <a:effectLst/>
                <a:uLnTx/>
                <a:uFillTx/>
                <a:latin typeface="Arial" charset="0"/>
                <a:ea typeface="ＭＳ Ｐゴシック" charset="0"/>
              </a:rPr>
              <a:t>17 </a:t>
            </a:r>
            <a:r>
              <a:rPr kumimoji="0" lang="en-US" sz="1200" b="1" i="0" u="none" strike="noStrike" kern="1200" cap="none" spc="0" normalizeH="0" baseline="0" noProof="0" dirty="0">
                <a:ln>
                  <a:noFill/>
                </a:ln>
                <a:solidFill>
                  <a:srgbClr val="FF0000"/>
                </a:solidFill>
                <a:effectLst/>
                <a:uLnTx/>
                <a:uFillTx/>
                <a:latin typeface="Arial" charset="0"/>
                <a:ea typeface="ＭＳ Ｐゴシック" charset="0"/>
              </a:rPr>
              <a:t>F</a:t>
            </a:r>
            <a:r>
              <a:rPr kumimoji="0" lang="en-US" sz="1200" b="1" i="0" u="none" strike="noStrike" kern="1200" cap="none" spc="0" normalizeH="0" baseline="0" noProof="0" dirty="0">
                <a:ln>
                  <a:noFill/>
                </a:ln>
                <a:solidFill>
                  <a:srgbClr val="000000"/>
                </a:solidFill>
                <a:effectLst/>
                <a:uLnTx/>
                <a:uFillTx/>
                <a:latin typeface="Arial" charset="0"/>
                <a:ea typeface="ＭＳ Ｐゴシック" charset="0"/>
              </a:rPr>
              <a:t>uture destruction of harlot</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200" b="1" i="0" u="none" strike="noStrike" kern="1200" cap="none" spc="0" normalizeH="0" baseline="0" noProof="0" dirty="0">
                <a:ln>
                  <a:noFill/>
                </a:ln>
                <a:solidFill>
                  <a:srgbClr val="000000"/>
                </a:solidFill>
                <a:effectLst/>
                <a:uLnTx/>
                <a:uFillTx/>
                <a:latin typeface="Arial" charset="0"/>
                <a:ea typeface="ＭＳ Ｐゴシック" charset="0"/>
              </a:rPr>
              <a:t>18 </a:t>
            </a:r>
            <a:r>
              <a:rPr kumimoji="0" lang="en-US" sz="1200" b="1" i="0" u="none" strike="noStrike" kern="1200" cap="none" spc="0" normalizeH="0" baseline="0" noProof="0" dirty="0">
                <a:ln>
                  <a:noFill/>
                </a:ln>
                <a:solidFill>
                  <a:srgbClr val="FF0000"/>
                </a:solidFill>
                <a:effectLst/>
                <a:uLnTx/>
                <a:uFillTx/>
                <a:latin typeface="Arial" charset="0"/>
                <a:ea typeface="ＭＳ Ｐゴシック" charset="0"/>
              </a:rPr>
              <a:t>U</a:t>
            </a:r>
            <a:r>
              <a:rPr kumimoji="0" lang="en-US" sz="1200" b="1" i="0" u="none" strike="noStrike" kern="1200" cap="none" spc="0" normalizeH="0" baseline="0" noProof="0" dirty="0">
                <a:ln>
                  <a:noFill/>
                </a:ln>
                <a:solidFill>
                  <a:srgbClr val="000000"/>
                </a:solidFill>
                <a:effectLst/>
                <a:uLnTx/>
                <a:uFillTx/>
                <a:latin typeface="Arial" charset="0"/>
                <a:ea typeface="ＭＳ Ｐゴシック" charset="0"/>
              </a:rPr>
              <a:t>tter desolation of Bablyon</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200" b="1" i="0" u="none" strike="noStrike" kern="1200" cap="none" spc="0" normalizeH="0" baseline="0" noProof="0" dirty="0">
                <a:ln>
                  <a:noFill/>
                </a:ln>
                <a:solidFill>
                  <a:srgbClr val="000000"/>
                </a:solidFill>
                <a:effectLst/>
                <a:uLnTx/>
                <a:uFillTx/>
                <a:latin typeface="Arial" charset="0"/>
                <a:ea typeface="ＭＳ Ｐゴシック" charset="0"/>
              </a:rPr>
              <a:t>19 </a:t>
            </a:r>
            <a:r>
              <a:rPr kumimoji="0" lang="en-US" sz="1200" b="1" i="0" u="none" strike="noStrike" kern="1200" cap="none" spc="0" normalizeH="0" baseline="0" noProof="0" dirty="0">
                <a:ln>
                  <a:noFill/>
                </a:ln>
                <a:solidFill>
                  <a:srgbClr val="FF0000"/>
                </a:solidFill>
                <a:effectLst/>
                <a:uLnTx/>
                <a:uFillTx/>
                <a:latin typeface="Arial" charset="0"/>
                <a:ea typeface="ＭＳ Ｐゴシック" charset="0"/>
              </a:rPr>
              <a:t>T</a:t>
            </a:r>
            <a:r>
              <a:rPr kumimoji="0" lang="en-US" sz="1200" b="1" i="0" u="none" strike="noStrike" kern="1200" cap="none" spc="0" normalizeH="0" baseline="0" noProof="0" dirty="0">
                <a:ln>
                  <a:noFill/>
                </a:ln>
                <a:solidFill>
                  <a:srgbClr val="000000"/>
                </a:solidFill>
                <a:effectLst/>
                <a:uLnTx/>
                <a:uFillTx/>
                <a:latin typeface="Arial" charset="0"/>
                <a:ea typeface="ＭＳ Ｐゴシック" charset="0"/>
              </a:rPr>
              <a:t>riumphant feast of Lamb</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200" b="1" i="0" u="none" strike="noStrike" kern="1200" cap="none" spc="0" normalizeH="0" baseline="0" noProof="0" dirty="0">
                <a:ln>
                  <a:noFill/>
                </a:ln>
                <a:solidFill>
                  <a:srgbClr val="000000"/>
                </a:solidFill>
                <a:effectLst/>
                <a:uLnTx/>
                <a:uFillTx/>
                <a:latin typeface="Arial" charset="0"/>
                <a:ea typeface="ＭＳ Ｐゴシック" charset="0"/>
              </a:rPr>
              <a:t>20 </a:t>
            </a:r>
            <a:r>
              <a:rPr kumimoji="0" lang="en-US" sz="1200" b="1" i="0" u="none" strike="noStrike" kern="1200" cap="none" spc="0" normalizeH="0" baseline="0" noProof="0" dirty="0">
                <a:ln>
                  <a:noFill/>
                </a:ln>
                <a:solidFill>
                  <a:srgbClr val="FF0000"/>
                </a:solidFill>
                <a:effectLst/>
                <a:uLnTx/>
                <a:uFillTx/>
                <a:latin typeface="Arial" charset="0"/>
                <a:ea typeface="ＭＳ Ｐゴシック" charset="0"/>
              </a:rPr>
              <a:t>U</a:t>
            </a:r>
            <a:r>
              <a:rPr kumimoji="0" lang="en-US" sz="1200" b="1" i="0" u="none" strike="noStrike" kern="1200" cap="none" spc="0" normalizeH="0" baseline="0" noProof="0" dirty="0">
                <a:ln>
                  <a:noFill/>
                </a:ln>
                <a:solidFill>
                  <a:srgbClr val="000000"/>
                </a:solidFill>
                <a:effectLst/>
                <a:uLnTx/>
                <a:uFillTx/>
                <a:latin typeface="Arial" charset="0"/>
                <a:ea typeface="ＭＳ Ｐゴシック" charset="0"/>
              </a:rPr>
              <a:t>ltimate resurrection and judgment</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200" b="1" i="0" u="none" strike="noStrike" kern="1200" cap="none" spc="0" normalizeH="0" baseline="0" noProof="0" dirty="0">
                <a:ln>
                  <a:noFill/>
                </a:ln>
                <a:solidFill>
                  <a:srgbClr val="000000"/>
                </a:solidFill>
                <a:effectLst/>
                <a:uLnTx/>
                <a:uFillTx/>
                <a:latin typeface="Arial" charset="0"/>
                <a:ea typeface="ＭＳ Ｐゴシック" charset="0"/>
              </a:rPr>
              <a:t>21 </a:t>
            </a:r>
            <a:r>
              <a:rPr kumimoji="0" lang="en-US" sz="1200" b="1" i="0" u="none" strike="noStrike" kern="1200" cap="none" spc="0" normalizeH="0" baseline="0" noProof="0" dirty="0">
                <a:ln>
                  <a:noFill/>
                </a:ln>
                <a:solidFill>
                  <a:srgbClr val="FF0000"/>
                </a:solidFill>
                <a:effectLst/>
                <a:uLnTx/>
                <a:uFillTx/>
                <a:latin typeface="Arial" charset="0"/>
                <a:ea typeface="ＭＳ Ｐゴシック" charset="0"/>
              </a:rPr>
              <a:t>R</a:t>
            </a:r>
            <a:r>
              <a:rPr kumimoji="0" lang="en-US" sz="1200" b="1" i="0" u="none" strike="noStrike" kern="1200" cap="none" spc="0" normalizeH="0" baseline="0" noProof="0" dirty="0">
                <a:ln>
                  <a:noFill/>
                </a:ln>
                <a:solidFill>
                  <a:srgbClr val="000000"/>
                </a:solidFill>
                <a:effectLst/>
                <a:uLnTx/>
                <a:uFillTx/>
                <a:latin typeface="Arial" charset="0"/>
                <a:ea typeface="ＭＳ Ｐゴシック" charset="0"/>
              </a:rPr>
              <a:t>evelation of new Jerusalem</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200" b="1" i="0" u="none" strike="noStrike" kern="1200" cap="none" spc="0" normalizeH="0" baseline="0" noProof="0" dirty="0">
                <a:ln>
                  <a:noFill/>
                </a:ln>
                <a:solidFill>
                  <a:srgbClr val="000000"/>
                </a:solidFill>
                <a:effectLst/>
                <a:uLnTx/>
                <a:uFillTx/>
                <a:latin typeface="Arial" charset="0"/>
                <a:ea typeface="ＭＳ Ｐゴシック" charset="0"/>
              </a:rPr>
              <a:t>22 </a:t>
            </a:r>
            <a:r>
              <a:rPr kumimoji="0" lang="en-US" sz="1200" b="1" i="0" u="none" strike="noStrike" kern="1200" cap="none" spc="0" normalizeH="0" baseline="0" noProof="0" dirty="0">
                <a:ln>
                  <a:noFill/>
                </a:ln>
                <a:solidFill>
                  <a:srgbClr val="FF0000"/>
                </a:solidFill>
                <a:effectLst/>
                <a:uLnTx/>
                <a:uFillTx/>
                <a:latin typeface="Arial" charset="0"/>
                <a:ea typeface="ＭＳ Ｐゴシック" charset="0"/>
              </a:rPr>
              <a:t>E</a:t>
            </a:r>
            <a:r>
              <a:rPr kumimoji="0" lang="en-US" sz="1200" b="1" i="0" u="none" strike="noStrike" kern="1200" cap="none" spc="0" normalizeH="0" baseline="0" noProof="0" dirty="0">
                <a:ln>
                  <a:noFill/>
                </a:ln>
                <a:solidFill>
                  <a:srgbClr val="000000"/>
                </a:solidFill>
                <a:effectLst/>
                <a:uLnTx/>
                <a:uFillTx/>
                <a:latin typeface="Arial" charset="0"/>
                <a:ea typeface="ＭＳ Ｐゴシック" charset="0"/>
              </a:rPr>
              <a:t>ternal city and word</a:t>
            </a:r>
          </a:p>
        </p:txBody>
      </p:sp>
      <p:sp>
        <p:nvSpPr>
          <p:cNvPr id="6" name="Rectangle 5"/>
          <p:cNvSpPr/>
          <p:nvPr/>
        </p:nvSpPr>
        <p:spPr bwMode="auto">
          <a:xfrm>
            <a:off x="-12576" y="79960"/>
            <a:ext cx="773814" cy="2183510"/>
          </a:xfrm>
          <a:prstGeom prst="rect">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mn-ea"/>
              <a:cs typeface="+mn-cs"/>
            </a:endParaRPr>
          </a:p>
        </p:txBody>
      </p:sp>
      <p:sp>
        <p:nvSpPr>
          <p:cNvPr id="9" name="TextBox 3"/>
          <p:cNvSpPr txBox="1">
            <a:spLocks noChangeArrowheads="1"/>
          </p:cNvSpPr>
          <p:nvPr/>
        </p:nvSpPr>
        <p:spPr bwMode="auto">
          <a:xfrm>
            <a:off x="194290" y="310644"/>
            <a:ext cx="2633237" cy="1569660"/>
          </a:xfrm>
          <a:prstGeom prst="rect">
            <a:avLst/>
          </a:prstGeom>
          <a:no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200" b="1" i="0" u="none" strike="noStrike" kern="1200" cap="none" spc="0" normalizeH="0" baseline="0" noProof="0" dirty="0">
                <a:ln>
                  <a:noFill/>
                </a:ln>
                <a:solidFill>
                  <a:srgbClr val="000000"/>
                </a:solidFill>
                <a:effectLst/>
                <a:uLnTx/>
                <a:uFillTx/>
                <a:latin typeface="Arial" charset="0"/>
                <a:ea typeface="ＭＳ Ｐゴシック" charset="0"/>
              </a:rPr>
              <a:t>1 </a:t>
            </a:r>
            <a:r>
              <a:rPr kumimoji="0" lang="en-US" sz="1200" b="1" i="0" u="none" strike="noStrike" kern="1200" cap="none" spc="0" normalizeH="0" baseline="0" noProof="0" dirty="0">
                <a:ln>
                  <a:noFill/>
                </a:ln>
                <a:solidFill>
                  <a:srgbClr val="FF0000"/>
                </a:solidFill>
                <a:effectLst/>
                <a:uLnTx/>
                <a:uFillTx/>
                <a:latin typeface="Arial" charset="0"/>
                <a:ea typeface="ＭＳ Ｐゴシック" charset="0"/>
              </a:rPr>
              <a:t>P</a:t>
            </a:r>
            <a:r>
              <a:rPr kumimoji="0" lang="en-US" sz="1200" b="1" i="0" u="none" strike="noStrike" kern="1200" cap="none" spc="0" normalizeH="0" baseline="0" noProof="0" dirty="0">
                <a:ln>
                  <a:noFill/>
                </a:ln>
                <a:solidFill>
                  <a:srgbClr val="000000"/>
                </a:solidFill>
                <a:effectLst/>
                <a:uLnTx/>
                <a:uFillTx/>
                <a:latin typeface="Arial" charset="0"/>
                <a:ea typeface="ＭＳ Ｐゴシック" charset="0"/>
              </a:rPr>
              <a:t>atmos vision of John</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200" b="1" i="0" u="none" strike="noStrike" kern="1200" cap="none" spc="0" normalizeH="0" baseline="0" noProof="0" dirty="0">
                <a:ln>
                  <a:noFill/>
                </a:ln>
                <a:solidFill>
                  <a:srgbClr val="000000"/>
                </a:solidFill>
                <a:effectLst/>
                <a:uLnTx/>
                <a:uFillTx/>
                <a:latin typeface="Arial" charset="0"/>
                <a:ea typeface="ＭＳ Ｐゴシック" charset="0"/>
              </a:rPr>
              <a:t>2 </a:t>
            </a:r>
            <a:r>
              <a:rPr kumimoji="0" lang="en-US" sz="1200" b="1" i="0" u="none" strike="noStrike" kern="1200" cap="none" spc="0" normalizeH="0" baseline="0" noProof="0" dirty="0">
                <a:ln>
                  <a:noFill/>
                </a:ln>
                <a:solidFill>
                  <a:srgbClr val="FF0000"/>
                </a:solidFill>
                <a:effectLst/>
                <a:uLnTx/>
                <a:uFillTx/>
                <a:latin typeface="Arial" charset="0"/>
                <a:ea typeface="ＭＳ Ｐゴシック" charset="0"/>
              </a:rPr>
              <a:t>R</a:t>
            </a:r>
            <a:r>
              <a:rPr kumimoji="0" lang="en-US" sz="1200" b="1" i="0" u="none" strike="noStrike" kern="1200" cap="none" spc="0" normalizeH="0" baseline="0" noProof="0" dirty="0">
                <a:ln>
                  <a:noFill/>
                </a:ln>
                <a:solidFill>
                  <a:srgbClr val="000000"/>
                </a:solidFill>
                <a:effectLst/>
                <a:uLnTx/>
                <a:uFillTx/>
                <a:latin typeface="Arial" charset="0"/>
                <a:ea typeface="ＭＳ Ｐゴシック" charset="0"/>
              </a:rPr>
              <a:t>ebuke for four churches</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200" b="1" i="0" u="none" strike="noStrike" kern="1200" cap="none" spc="0" normalizeH="0" baseline="0" noProof="0" dirty="0">
                <a:ln>
                  <a:noFill/>
                </a:ln>
                <a:solidFill>
                  <a:srgbClr val="000000"/>
                </a:solidFill>
                <a:effectLst/>
                <a:uLnTx/>
                <a:uFillTx/>
                <a:latin typeface="Arial" charset="0"/>
                <a:ea typeface="ＭＳ Ｐゴシック" charset="0"/>
              </a:rPr>
              <a:t>3 </a:t>
            </a:r>
            <a:r>
              <a:rPr kumimoji="0" lang="en-US" sz="1200" b="1" i="0" u="none" strike="noStrike" kern="1200" cap="none" spc="0" normalizeH="0" baseline="0" noProof="0" dirty="0">
                <a:ln>
                  <a:noFill/>
                </a:ln>
                <a:solidFill>
                  <a:srgbClr val="FF0000"/>
                </a:solidFill>
                <a:effectLst/>
                <a:uLnTx/>
                <a:uFillTx/>
                <a:latin typeface="Arial" charset="0"/>
                <a:ea typeface="ＭＳ Ｐゴシック" charset="0"/>
              </a:rPr>
              <a:t>O</a:t>
            </a:r>
            <a:r>
              <a:rPr kumimoji="0" lang="en-US" sz="1200" b="1" i="0" u="none" strike="noStrike" kern="1200" cap="none" spc="0" normalizeH="0" baseline="0" noProof="0" dirty="0">
                <a:ln>
                  <a:noFill/>
                </a:ln>
                <a:solidFill>
                  <a:srgbClr val="000000"/>
                </a:solidFill>
                <a:effectLst/>
                <a:uLnTx/>
                <a:uFillTx/>
                <a:latin typeface="Arial" charset="0"/>
                <a:ea typeface="ＭＳ Ｐゴシック" charset="0"/>
              </a:rPr>
              <a:t>ther three churches rebuked</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200" b="1" i="0" u="none" strike="noStrike" kern="1200" cap="none" spc="0" normalizeH="0" baseline="0" noProof="0" dirty="0">
                <a:ln>
                  <a:noFill/>
                </a:ln>
                <a:solidFill>
                  <a:srgbClr val="000000"/>
                </a:solidFill>
                <a:effectLst/>
                <a:uLnTx/>
                <a:uFillTx/>
                <a:latin typeface="Arial" charset="0"/>
                <a:ea typeface="ＭＳ Ｐゴシック" charset="0"/>
              </a:rPr>
              <a:t>4 </a:t>
            </a:r>
            <a:r>
              <a:rPr kumimoji="0" lang="en-US" sz="1200" b="1" i="0" u="none" strike="noStrike" kern="1200" cap="none" spc="0" normalizeH="0" baseline="0" noProof="0" dirty="0">
                <a:ln>
                  <a:noFill/>
                </a:ln>
                <a:solidFill>
                  <a:srgbClr val="FF0000"/>
                </a:solidFill>
                <a:effectLst/>
                <a:uLnTx/>
                <a:uFillTx/>
                <a:latin typeface="Arial" charset="0"/>
                <a:ea typeface="ＭＳ Ｐゴシック" charset="0"/>
              </a:rPr>
              <a:t>P</a:t>
            </a:r>
            <a:r>
              <a:rPr kumimoji="0" lang="en-US" sz="1200" b="1" i="0" u="none" strike="noStrike" kern="1200" cap="none" spc="0" normalizeH="0" baseline="0" noProof="0" dirty="0">
                <a:ln>
                  <a:noFill/>
                </a:ln>
                <a:solidFill>
                  <a:srgbClr val="000000"/>
                </a:solidFill>
                <a:effectLst/>
                <a:uLnTx/>
                <a:uFillTx/>
                <a:latin typeface="Arial" charset="0"/>
                <a:ea typeface="ＭＳ Ｐゴシック" charset="0"/>
              </a:rPr>
              <a:t>icture of God's throne</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200" b="1" i="0" u="none" strike="noStrike" kern="1200" cap="none" spc="0" normalizeH="0" baseline="0" noProof="0" dirty="0">
                <a:ln>
                  <a:noFill/>
                </a:ln>
                <a:solidFill>
                  <a:srgbClr val="000000"/>
                </a:solidFill>
                <a:effectLst/>
                <a:uLnTx/>
                <a:uFillTx/>
                <a:latin typeface="Arial" charset="0"/>
                <a:ea typeface="ＭＳ Ｐゴシック" charset="0"/>
              </a:rPr>
              <a:t>5 </a:t>
            </a:r>
            <a:r>
              <a:rPr kumimoji="0" lang="en-US" sz="1200" b="1" i="0" u="none" strike="noStrike" kern="1200" cap="none" spc="0" normalizeH="0" baseline="0" noProof="0" dirty="0">
                <a:ln>
                  <a:noFill/>
                </a:ln>
                <a:solidFill>
                  <a:srgbClr val="FF0000"/>
                </a:solidFill>
                <a:effectLst/>
                <a:uLnTx/>
                <a:uFillTx/>
                <a:latin typeface="Arial" charset="0"/>
                <a:ea typeface="ＭＳ Ｐゴシック" charset="0"/>
              </a:rPr>
              <a:t>H</a:t>
            </a:r>
            <a:r>
              <a:rPr kumimoji="0" lang="en-US" sz="1200" b="1" i="0" u="none" strike="noStrike" kern="1200" cap="none" spc="0" normalizeH="0" baseline="0" noProof="0" dirty="0">
                <a:ln>
                  <a:noFill/>
                </a:ln>
                <a:solidFill>
                  <a:srgbClr val="000000"/>
                </a:solidFill>
                <a:effectLst/>
                <a:uLnTx/>
                <a:uFillTx/>
                <a:latin typeface="Arial" charset="0"/>
                <a:ea typeface="ＭＳ Ｐゴシック" charset="0"/>
              </a:rPr>
              <a:t>oly Lamb is worshipped</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200" b="1" i="0" u="none" strike="noStrike" kern="1200" cap="none" spc="0" normalizeH="0" baseline="0" noProof="0" dirty="0">
                <a:ln>
                  <a:noFill/>
                </a:ln>
                <a:solidFill>
                  <a:srgbClr val="000000"/>
                </a:solidFill>
                <a:effectLst/>
                <a:uLnTx/>
                <a:uFillTx/>
                <a:latin typeface="Arial" charset="0"/>
                <a:ea typeface="ＭＳ Ｐゴシック" charset="0"/>
              </a:rPr>
              <a:t>6 </a:t>
            </a:r>
            <a:r>
              <a:rPr kumimoji="0" lang="en-US" sz="1200" b="1" i="0" u="none" strike="noStrike" kern="1200" cap="none" spc="0" normalizeH="0" baseline="0" noProof="0" dirty="0">
                <a:ln>
                  <a:noFill/>
                </a:ln>
                <a:solidFill>
                  <a:srgbClr val="FF0000"/>
                </a:solidFill>
                <a:effectLst/>
                <a:uLnTx/>
                <a:uFillTx/>
                <a:latin typeface="Arial" charset="0"/>
                <a:ea typeface="ＭＳ Ｐゴシック" charset="0"/>
              </a:rPr>
              <a:t>E</a:t>
            </a:r>
            <a:r>
              <a:rPr kumimoji="0" lang="en-US" sz="1200" b="1" i="0" u="none" strike="noStrike" kern="1200" cap="none" spc="0" normalizeH="0" baseline="0" noProof="0" dirty="0">
                <a:ln>
                  <a:noFill/>
                </a:ln>
                <a:solidFill>
                  <a:srgbClr val="000000"/>
                </a:solidFill>
                <a:effectLst/>
                <a:uLnTx/>
                <a:uFillTx/>
                <a:latin typeface="Arial" charset="0"/>
                <a:ea typeface="ＭＳ Ｐゴシック" charset="0"/>
              </a:rPr>
              <a:t>ach seal is broken</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200" b="1" i="0" u="none" strike="noStrike" kern="1200" cap="none" spc="0" normalizeH="0" baseline="0" noProof="0" dirty="0">
                <a:ln>
                  <a:noFill/>
                </a:ln>
                <a:solidFill>
                  <a:srgbClr val="000000"/>
                </a:solidFill>
                <a:effectLst/>
                <a:uLnTx/>
                <a:uFillTx/>
                <a:latin typeface="Arial" charset="0"/>
                <a:ea typeface="ＭＳ Ｐゴシック" charset="0"/>
              </a:rPr>
              <a:t>7 </a:t>
            </a:r>
            <a:r>
              <a:rPr kumimoji="0" lang="en-US" sz="1200" b="1" i="0" u="none" strike="noStrike" kern="1200" cap="none" spc="0" normalizeH="0" baseline="0" noProof="0" dirty="0">
                <a:ln>
                  <a:noFill/>
                </a:ln>
                <a:solidFill>
                  <a:srgbClr val="FF0000"/>
                </a:solidFill>
                <a:effectLst/>
                <a:uLnTx/>
                <a:uFillTx/>
                <a:latin typeface="Arial" charset="0"/>
                <a:ea typeface="ＭＳ Ｐゴシック" charset="0"/>
              </a:rPr>
              <a:t>C</a:t>
            </a:r>
            <a:r>
              <a:rPr kumimoji="0" lang="en-US" sz="1200" b="1" i="0" u="none" strike="noStrike" kern="1200" cap="none" spc="0" normalizeH="0" baseline="0" noProof="0" dirty="0">
                <a:ln>
                  <a:noFill/>
                </a:ln>
                <a:solidFill>
                  <a:srgbClr val="000000"/>
                </a:solidFill>
                <a:effectLst/>
                <a:uLnTx/>
                <a:uFillTx/>
                <a:latin typeface="Arial" charset="0"/>
                <a:ea typeface="ＭＳ Ｐゴシック" charset="0"/>
              </a:rPr>
              <a:t>rowd coming from tribulation</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200" b="1" i="0" u="none" strike="noStrike" kern="1200" cap="none" spc="0" normalizeH="0" baseline="0" noProof="0" dirty="0">
                <a:ln>
                  <a:noFill/>
                </a:ln>
                <a:solidFill>
                  <a:srgbClr val="000000"/>
                </a:solidFill>
                <a:effectLst/>
                <a:uLnTx/>
                <a:uFillTx/>
                <a:latin typeface="Arial" charset="0"/>
                <a:ea typeface="ＭＳ Ｐゴシック" charset="0"/>
              </a:rPr>
              <a:t>8 </a:t>
            </a:r>
            <a:r>
              <a:rPr kumimoji="0" lang="en-US" sz="1200" b="1" i="0" u="none" strike="noStrike" kern="1200" cap="none" spc="0" normalizeH="0" baseline="0" noProof="0" dirty="0">
                <a:ln>
                  <a:noFill/>
                </a:ln>
                <a:solidFill>
                  <a:srgbClr val="FF0000"/>
                </a:solidFill>
                <a:effectLst/>
                <a:uLnTx/>
                <a:uFillTx/>
                <a:latin typeface="Arial" charset="0"/>
                <a:ea typeface="ＭＳ Ｐゴシック" charset="0"/>
              </a:rPr>
              <a:t>Y</a:t>
            </a:r>
            <a:r>
              <a:rPr kumimoji="0" lang="en-US" sz="1200" b="1" i="0" u="none" strike="noStrike" kern="1200" cap="none" spc="0" normalizeH="0" baseline="0" noProof="0" dirty="0">
                <a:ln>
                  <a:noFill/>
                </a:ln>
                <a:solidFill>
                  <a:srgbClr val="000000"/>
                </a:solidFill>
                <a:effectLst/>
                <a:uLnTx/>
                <a:uFillTx/>
                <a:latin typeface="Arial" charset="0"/>
                <a:ea typeface="ＭＳ Ｐゴシック" charset="0"/>
              </a:rPr>
              <a:t>oke of four trumpets</a:t>
            </a:r>
          </a:p>
        </p:txBody>
      </p:sp>
    </p:spTree>
    <p:extLst>
      <p:ext uri="{BB962C8B-B14F-4D97-AF65-F5344CB8AC3E}">
        <p14:creationId xmlns:p14="http://schemas.microsoft.com/office/powerpoint/2010/main" val="84271098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11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746497" name="Text Box 2"/>
          <p:cNvSpPr txBox="1">
            <a:spLocks noChangeArrowheads="1"/>
          </p:cNvSpPr>
          <p:nvPr/>
        </p:nvSpPr>
        <p:spPr bwMode="auto">
          <a:xfrm>
            <a:off x="850900" y="685800"/>
            <a:ext cx="7537450" cy="6413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eaLnBrk="0" fontAlgn="base" hangingPunct="0">
              <a:spcBef>
                <a:spcPct val="50000"/>
              </a:spcBef>
              <a:spcAft>
                <a:spcPct val="0"/>
              </a:spcAft>
            </a:pPr>
            <a:r>
              <a:rPr lang="en-US" sz="3600" b="1">
                <a:solidFill>
                  <a:srgbClr val="000000"/>
                </a:solidFill>
                <a:latin typeface="Times New Roman" charset="0"/>
              </a:rPr>
              <a:t>The BOOK OF THE REVELATION</a:t>
            </a:r>
          </a:p>
        </p:txBody>
      </p:sp>
      <p:sp>
        <p:nvSpPr>
          <p:cNvPr id="746498" name="Text Box 3"/>
          <p:cNvSpPr txBox="1">
            <a:spLocks noChangeArrowheads="1"/>
          </p:cNvSpPr>
          <p:nvPr/>
        </p:nvSpPr>
        <p:spPr bwMode="auto">
          <a:xfrm>
            <a:off x="914400" y="1752600"/>
            <a:ext cx="7620000" cy="4067175"/>
          </a:xfrm>
          <a:prstGeom prst="rect">
            <a:avLst/>
          </a:prstGeom>
          <a:solidFill>
            <a:srgbClr val="FFFF00"/>
          </a:solidFill>
          <a:ln w="9525">
            <a:solidFill>
              <a:srgbClr val="FF0000"/>
            </a:solidFill>
            <a:miter lim="800000"/>
            <a:headEnd/>
            <a:tailEnd/>
          </a:ln>
        </p:spPr>
        <p:txBody>
          <a:bodyPr>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defTabSz="914400" eaLnBrk="0" fontAlgn="base" hangingPunct="0">
              <a:lnSpc>
                <a:spcPct val="80000"/>
              </a:lnSpc>
              <a:spcBef>
                <a:spcPct val="50000"/>
              </a:spcBef>
              <a:spcAft>
                <a:spcPct val="0"/>
              </a:spcAft>
            </a:pPr>
            <a:r>
              <a:rPr lang="en-US" sz="16600">
                <a:solidFill>
                  <a:srgbClr val="000000"/>
                </a:solidFill>
                <a:latin typeface="Times New Roman" charset="0"/>
                <a:sym typeface="Symbol" charset="0"/>
              </a:rPr>
              <a:t>Σ</a:t>
            </a:r>
            <a:r>
              <a:rPr lang="en-US" sz="8000">
                <a:solidFill>
                  <a:srgbClr val="000000"/>
                </a:solidFill>
                <a:latin typeface="Times New Roman" charset="0"/>
                <a:sym typeface="Symbol" charset="0"/>
              </a:rPr>
              <a:t>umming </a:t>
            </a:r>
            <a:r>
              <a:rPr lang="en-US" sz="15000">
                <a:solidFill>
                  <a:srgbClr val="000000"/>
                </a:solidFill>
                <a:latin typeface="Times New Roman" charset="0"/>
                <a:sym typeface="Symbol" charset="0"/>
              </a:rPr>
              <a:t>U</a:t>
            </a:r>
            <a:r>
              <a:rPr lang="en-US" sz="8000">
                <a:solidFill>
                  <a:srgbClr val="000000"/>
                </a:solidFill>
                <a:latin typeface="Times New Roman" charset="0"/>
                <a:sym typeface="Symbol" charset="0"/>
              </a:rPr>
              <a:t>p</a:t>
            </a:r>
            <a:endParaRPr lang="en-US" sz="3500">
              <a:solidFill>
                <a:srgbClr val="000000"/>
              </a:solidFill>
              <a:latin typeface="Times New Roman" charset="0"/>
              <a:sym typeface="Symbol" charset="0"/>
            </a:endParaRPr>
          </a:p>
          <a:p>
            <a:pPr defTabSz="914400" eaLnBrk="0" fontAlgn="base" hangingPunct="0">
              <a:lnSpc>
                <a:spcPct val="80000"/>
              </a:lnSpc>
              <a:spcBef>
                <a:spcPct val="50000"/>
              </a:spcBef>
              <a:spcAft>
                <a:spcPct val="0"/>
              </a:spcAft>
            </a:pPr>
            <a:endParaRPr lang="en-US" sz="3500">
              <a:solidFill>
                <a:srgbClr val="000000"/>
              </a:solidFill>
              <a:latin typeface="Times New Roman" charset="0"/>
              <a:sym typeface="Symbol" charset="0"/>
            </a:endParaRPr>
          </a:p>
          <a:p>
            <a:pPr algn="ctr" defTabSz="914400" eaLnBrk="0" fontAlgn="base" hangingPunct="0">
              <a:lnSpc>
                <a:spcPct val="80000"/>
              </a:lnSpc>
              <a:spcBef>
                <a:spcPct val="50000"/>
              </a:spcBef>
              <a:spcAft>
                <a:spcPct val="0"/>
              </a:spcAft>
            </a:pPr>
            <a:r>
              <a:rPr lang="en-US" sz="6000">
                <a:solidFill>
                  <a:srgbClr val="000000"/>
                </a:solidFill>
                <a:latin typeface="Times New Roman" charset="0"/>
              </a:rPr>
              <a:t>of Scripture</a:t>
            </a:r>
            <a:endParaRPr lang="en-US" sz="3500">
              <a:solidFill>
                <a:srgbClr val="000000"/>
              </a:solidFill>
              <a:latin typeface="Times New Roman" charset="0"/>
            </a:endParaRPr>
          </a:p>
        </p:txBody>
      </p:sp>
      <p:sp>
        <p:nvSpPr>
          <p:cNvPr id="5125" name="Text Box 5"/>
          <p:cNvSpPr txBox="1">
            <a:spLocks noChangeArrowheads="1"/>
          </p:cNvSpPr>
          <p:nvPr/>
        </p:nvSpPr>
        <p:spPr bwMode="auto">
          <a:xfrm rot="-1020094">
            <a:off x="6350" y="2851150"/>
            <a:ext cx="9144000" cy="1155700"/>
          </a:xfrm>
          <a:prstGeom prst="rect">
            <a:avLst/>
          </a:prstGeom>
          <a:solidFill>
            <a:srgbClr val="FF0000"/>
          </a:solidFill>
          <a:ln w="57150">
            <a:solidFill>
              <a:schemeClr val="tx1"/>
            </a:solidFill>
            <a:miter lim="800000"/>
            <a:headEnd/>
            <a:tailEnd type="none" w="lg" len="lg"/>
          </a:ln>
        </p:spPr>
        <p:txBody>
          <a:bodyPr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defTabSz="914400" eaLnBrk="0" fontAlgn="base" hangingPunct="0">
              <a:spcBef>
                <a:spcPct val="50000"/>
              </a:spcBef>
              <a:spcAft>
                <a:spcPct val="0"/>
              </a:spcAft>
            </a:pPr>
            <a:r>
              <a:rPr lang="en-US" sz="6600">
                <a:solidFill>
                  <a:srgbClr val="FFFFFF"/>
                </a:solidFill>
              </a:rPr>
              <a:t>The Rest of the Story</a:t>
            </a:r>
          </a:p>
        </p:txBody>
      </p:sp>
      <p:sp>
        <p:nvSpPr>
          <p:cNvPr id="746500" name="Rectangle 6"/>
          <p:cNvSpPr>
            <a:spLocks noGrp="1" noChangeArrowheads="1"/>
          </p:cNvSpPr>
          <p:nvPr>
            <p:ph type="title" idx="4294967295"/>
          </p:nvPr>
        </p:nvSpPr>
        <p:spPr>
          <a:xfrm>
            <a:off x="4876800" y="6324600"/>
            <a:ext cx="4267200" cy="533400"/>
          </a:xfrm>
        </p:spPr>
        <p:txBody>
          <a:bodyPr/>
          <a:lstStyle/>
          <a:p>
            <a:r>
              <a:rPr lang="en-US" sz="2000" b="1">
                <a:latin typeface="Times New Roman" charset="0"/>
                <a:ea typeface="ＭＳ Ｐゴシック" charset="0"/>
                <a:cs typeface="ＭＳ Ｐゴシック" charset="0"/>
              </a:rPr>
              <a:t>Revelation Summarizes Scripture</a:t>
            </a:r>
          </a:p>
        </p:txBody>
      </p:sp>
      <p:sp>
        <p:nvSpPr>
          <p:cNvPr id="6" name="Text Box 1034"/>
          <p:cNvSpPr txBox="1">
            <a:spLocks noChangeArrowheads="1"/>
          </p:cNvSpPr>
          <p:nvPr/>
        </p:nvSpPr>
        <p:spPr bwMode="auto">
          <a:xfrm>
            <a:off x="8105915" y="30024"/>
            <a:ext cx="982870" cy="833178"/>
          </a:xfrm>
          <a:prstGeom prst="rect">
            <a:avLst/>
          </a:prstGeom>
          <a:noFill/>
          <a:ln>
            <a:noFill/>
          </a:ln>
        </p:spPr>
        <p:txBody>
          <a:bodyPr wrap="squar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eaLnBrk="0" fontAlgn="base" hangingPunct="0">
              <a:spcBef>
                <a:spcPct val="0"/>
              </a:spcBef>
              <a:spcAft>
                <a:spcPct val="0"/>
              </a:spcAft>
              <a:defRPr/>
            </a:pPr>
            <a:r>
              <a:rPr lang="en-US" b="1" dirty="0">
                <a:solidFill>
                  <a:srgbClr val="FFFFFF"/>
                </a:solidFill>
                <a:latin typeface="Arial" charset="0"/>
                <a:cs typeface="Arial" charset="0"/>
              </a:rPr>
              <a:t>322</a:t>
            </a:r>
            <a:br>
              <a:rPr lang="en-US" b="1" dirty="0">
                <a:solidFill>
                  <a:srgbClr val="FFFFFF"/>
                </a:solidFill>
                <a:latin typeface="Arial" charset="0"/>
                <a:cs typeface="Arial" charset="0"/>
              </a:rPr>
            </a:br>
            <a:r>
              <a:rPr lang="en-US" b="1" dirty="0">
                <a:solidFill>
                  <a:srgbClr val="FFFFFF"/>
                </a:solidFill>
                <a:latin typeface="Arial" charset="0"/>
                <a:cs typeface="Arial" charset="0"/>
              </a:rPr>
              <a:t>E</a:t>
            </a:r>
          </a:p>
        </p:txBody>
      </p:sp>
    </p:spTree>
    <p:extLst>
      <p:ext uri="{BB962C8B-B14F-4D97-AF65-F5344CB8AC3E}">
        <p14:creationId xmlns:p14="http://schemas.microsoft.com/office/powerpoint/2010/main" val="1007938960"/>
      </p:ext>
    </p:extLst>
  </p:cSld>
  <p:clrMapOvr>
    <a:overrideClrMapping bg1="lt1" tx1="dk1" bg2="lt2" tx2="dk2" accent1="accent1" accent2="accent2" accent3="accent3" accent4="accent4" accent5="accent5" accent6="accent6" hlink="hlink" folHlink="folHlink"/>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6" presetClass="entr" presetSubtype="0" fill="hold" grpId="0" nodeType="clickEffect">
                                  <p:stCondLst>
                                    <p:cond delay="0"/>
                                  </p:stCondLst>
                                  <p:childTnLst>
                                    <p:set>
                                      <p:cBhvr>
                                        <p:cTn id="6" dur="1" fill="hold">
                                          <p:stCondLst>
                                            <p:cond delay="0"/>
                                          </p:stCondLst>
                                        </p:cTn>
                                        <p:tgtEl>
                                          <p:spTgt spid="5125">
                                            <p:bg/>
                                          </p:spTgt>
                                        </p:tgtEl>
                                        <p:attrNameLst>
                                          <p:attrName>style.visibility</p:attrName>
                                        </p:attrNameLst>
                                      </p:cBhvr>
                                      <p:to>
                                        <p:strVal val="visible"/>
                                      </p:to>
                                    </p:set>
                                    <p:animEffect transition="in" filter="wipe(down)">
                                      <p:cBhvr>
                                        <p:cTn id="7" dur="580">
                                          <p:stCondLst>
                                            <p:cond delay="0"/>
                                          </p:stCondLst>
                                        </p:cTn>
                                        <p:tgtEl>
                                          <p:spTgt spid="5125">
                                            <p:bg/>
                                          </p:spTgt>
                                        </p:tgtEl>
                                      </p:cBhvr>
                                    </p:animEffect>
                                    <p:anim calcmode="lin" valueType="num">
                                      <p:cBhvr>
                                        <p:cTn id="8" dur="1822" tmFilter="0,0; 0.14,0.36; 0.43,0.73; 0.71,0.91; 1.0,1.0">
                                          <p:stCondLst>
                                            <p:cond delay="0"/>
                                          </p:stCondLst>
                                        </p:cTn>
                                        <p:tgtEl>
                                          <p:spTgt spid="5125">
                                            <p:bg/>
                                          </p:spTgt>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5125">
                                            <p:bg/>
                                          </p:spTgt>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5125">
                                            <p:bg/>
                                          </p:spTgt>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5125">
                                            <p:bg/>
                                          </p:spTgt>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5125">
                                            <p:bg/>
                                          </p:spTgt>
                                        </p:tgtEl>
                                        <p:attrNameLst>
                                          <p:attrName>ppt_y</p:attrName>
                                        </p:attrNameLst>
                                      </p:cBhvr>
                                      <p:tavLst>
                                        <p:tav tm="0" fmla="#ppt_y-sin(pi*$)/81">
                                          <p:val>
                                            <p:fltVal val="0"/>
                                          </p:val>
                                        </p:tav>
                                        <p:tav tm="100000">
                                          <p:val>
                                            <p:fltVal val="1"/>
                                          </p:val>
                                        </p:tav>
                                      </p:tavLst>
                                    </p:anim>
                                    <p:animScale>
                                      <p:cBhvr>
                                        <p:cTn id="13" dur="26">
                                          <p:stCondLst>
                                            <p:cond delay="650"/>
                                          </p:stCondLst>
                                        </p:cTn>
                                        <p:tgtEl>
                                          <p:spTgt spid="5125">
                                            <p:bg/>
                                          </p:spTgt>
                                        </p:tgtEl>
                                      </p:cBhvr>
                                      <p:to x="100000" y="60000"/>
                                    </p:animScale>
                                    <p:animScale>
                                      <p:cBhvr>
                                        <p:cTn id="14" dur="166" decel="50000">
                                          <p:stCondLst>
                                            <p:cond delay="676"/>
                                          </p:stCondLst>
                                        </p:cTn>
                                        <p:tgtEl>
                                          <p:spTgt spid="5125">
                                            <p:bg/>
                                          </p:spTgt>
                                        </p:tgtEl>
                                      </p:cBhvr>
                                      <p:to x="100000" y="100000"/>
                                    </p:animScale>
                                    <p:animScale>
                                      <p:cBhvr>
                                        <p:cTn id="15" dur="26">
                                          <p:stCondLst>
                                            <p:cond delay="1312"/>
                                          </p:stCondLst>
                                        </p:cTn>
                                        <p:tgtEl>
                                          <p:spTgt spid="5125">
                                            <p:bg/>
                                          </p:spTgt>
                                        </p:tgtEl>
                                      </p:cBhvr>
                                      <p:to x="100000" y="80000"/>
                                    </p:animScale>
                                    <p:animScale>
                                      <p:cBhvr>
                                        <p:cTn id="16" dur="166" decel="50000">
                                          <p:stCondLst>
                                            <p:cond delay="1338"/>
                                          </p:stCondLst>
                                        </p:cTn>
                                        <p:tgtEl>
                                          <p:spTgt spid="5125">
                                            <p:bg/>
                                          </p:spTgt>
                                        </p:tgtEl>
                                      </p:cBhvr>
                                      <p:to x="100000" y="100000"/>
                                    </p:animScale>
                                    <p:animScale>
                                      <p:cBhvr>
                                        <p:cTn id="17" dur="26">
                                          <p:stCondLst>
                                            <p:cond delay="1642"/>
                                          </p:stCondLst>
                                        </p:cTn>
                                        <p:tgtEl>
                                          <p:spTgt spid="5125">
                                            <p:bg/>
                                          </p:spTgt>
                                        </p:tgtEl>
                                      </p:cBhvr>
                                      <p:to x="100000" y="90000"/>
                                    </p:animScale>
                                    <p:animScale>
                                      <p:cBhvr>
                                        <p:cTn id="18" dur="166" decel="50000">
                                          <p:stCondLst>
                                            <p:cond delay="1668"/>
                                          </p:stCondLst>
                                        </p:cTn>
                                        <p:tgtEl>
                                          <p:spTgt spid="5125">
                                            <p:bg/>
                                          </p:spTgt>
                                        </p:tgtEl>
                                      </p:cBhvr>
                                      <p:to x="100000" y="100000"/>
                                    </p:animScale>
                                    <p:animScale>
                                      <p:cBhvr>
                                        <p:cTn id="19" dur="26">
                                          <p:stCondLst>
                                            <p:cond delay="1808"/>
                                          </p:stCondLst>
                                        </p:cTn>
                                        <p:tgtEl>
                                          <p:spTgt spid="5125">
                                            <p:bg/>
                                          </p:spTgt>
                                        </p:tgtEl>
                                      </p:cBhvr>
                                      <p:to x="100000" y="95000"/>
                                    </p:animScale>
                                    <p:animScale>
                                      <p:cBhvr>
                                        <p:cTn id="20" dur="166" decel="50000">
                                          <p:stCondLst>
                                            <p:cond delay="1834"/>
                                          </p:stCondLst>
                                        </p:cTn>
                                        <p:tgtEl>
                                          <p:spTgt spid="5125">
                                            <p:bg/>
                                          </p:spTgt>
                                        </p:tgtEl>
                                      </p:cBhvr>
                                      <p:to x="100000" y="100000"/>
                                    </p:animScale>
                                  </p:childTnLst>
                                </p:cTn>
                              </p:par>
                              <p:par>
                                <p:cTn id="21" presetID="26" presetClass="entr" presetSubtype="0" fill="hold" grpId="0" nodeType="withEffect">
                                  <p:stCondLst>
                                    <p:cond delay="0"/>
                                  </p:stCondLst>
                                  <p:childTnLst>
                                    <p:set>
                                      <p:cBhvr>
                                        <p:cTn id="22" dur="1" fill="hold">
                                          <p:stCondLst>
                                            <p:cond delay="0"/>
                                          </p:stCondLst>
                                        </p:cTn>
                                        <p:tgtEl>
                                          <p:spTgt spid="5125">
                                            <p:txEl>
                                              <p:pRg st="0" end="0"/>
                                            </p:txEl>
                                          </p:spTgt>
                                        </p:tgtEl>
                                        <p:attrNameLst>
                                          <p:attrName>style.visibility</p:attrName>
                                        </p:attrNameLst>
                                      </p:cBhvr>
                                      <p:to>
                                        <p:strVal val="visible"/>
                                      </p:to>
                                    </p:set>
                                    <p:animEffect transition="in" filter="wipe(down)">
                                      <p:cBhvr>
                                        <p:cTn id="23" dur="580">
                                          <p:stCondLst>
                                            <p:cond delay="0"/>
                                          </p:stCondLst>
                                        </p:cTn>
                                        <p:tgtEl>
                                          <p:spTgt spid="5125">
                                            <p:txEl>
                                              <p:pRg st="0" end="0"/>
                                            </p:txEl>
                                          </p:spTgt>
                                        </p:tgtEl>
                                      </p:cBhvr>
                                    </p:animEffect>
                                    <p:anim calcmode="lin" valueType="num">
                                      <p:cBhvr>
                                        <p:cTn id="24" dur="1822" tmFilter="0,0; 0.14,0.36; 0.43,0.73; 0.71,0.91; 1.0,1.0">
                                          <p:stCondLst>
                                            <p:cond delay="0"/>
                                          </p:stCondLst>
                                        </p:cTn>
                                        <p:tgtEl>
                                          <p:spTgt spid="5125">
                                            <p:txEl>
                                              <p:pRg st="0" end="0"/>
                                            </p:txEl>
                                          </p:spTgt>
                                        </p:tgtEl>
                                        <p:attrNameLst>
                                          <p:attrName>ppt_x</p:attrName>
                                        </p:attrNameLst>
                                      </p:cBhvr>
                                      <p:tavLst>
                                        <p:tav tm="0">
                                          <p:val>
                                            <p:strVal val="#ppt_x-0.25"/>
                                          </p:val>
                                        </p:tav>
                                        <p:tav tm="100000">
                                          <p:val>
                                            <p:strVal val="#ppt_x"/>
                                          </p:val>
                                        </p:tav>
                                      </p:tavLst>
                                    </p:anim>
                                    <p:anim calcmode="lin" valueType="num">
                                      <p:cBhvr>
                                        <p:cTn id="25" dur="664" tmFilter="0.0,0.0; 0.25,0.07; 0.50,0.2; 0.75,0.467; 1.0,1.0">
                                          <p:stCondLst>
                                            <p:cond delay="0"/>
                                          </p:stCondLst>
                                        </p:cTn>
                                        <p:tgtEl>
                                          <p:spTgt spid="5125">
                                            <p:txEl>
                                              <p:pRg st="0" end="0"/>
                                            </p:txEl>
                                          </p:spTgt>
                                        </p:tgtEl>
                                        <p:attrNameLst>
                                          <p:attrName>ppt_y</p:attrName>
                                        </p:attrNameLst>
                                      </p:cBhvr>
                                      <p:tavLst>
                                        <p:tav tm="0" fmla="#ppt_y-sin(pi*$)/3">
                                          <p:val>
                                            <p:fltVal val="0.5"/>
                                          </p:val>
                                        </p:tav>
                                        <p:tav tm="100000">
                                          <p:val>
                                            <p:fltVal val="1"/>
                                          </p:val>
                                        </p:tav>
                                      </p:tavLst>
                                    </p:anim>
                                    <p:anim calcmode="lin" valueType="num">
                                      <p:cBhvr>
                                        <p:cTn id="26" dur="664" tmFilter="0, 0; 0.125,0.2665; 0.25,0.4; 0.375,0.465; 0.5,0.5;  0.625,0.535; 0.75,0.6; 0.875,0.7335; 1,1">
                                          <p:stCondLst>
                                            <p:cond delay="664"/>
                                          </p:stCondLst>
                                        </p:cTn>
                                        <p:tgtEl>
                                          <p:spTgt spid="5125">
                                            <p:txEl>
                                              <p:pRg st="0" end="0"/>
                                            </p:txEl>
                                          </p:spTgt>
                                        </p:tgtEl>
                                        <p:attrNameLst>
                                          <p:attrName>ppt_y</p:attrName>
                                        </p:attrNameLst>
                                      </p:cBhvr>
                                      <p:tavLst>
                                        <p:tav tm="0" fmla="#ppt_y-sin(pi*$)/9">
                                          <p:val>
                                            <p:fltVal val="0"/>
                                          </p:val>
                                        </p:tav>
                                        <p:tav tm="100000">
                                          <p:val>
                                            <p:fltVal val="1"/>
                                          </p:val>
                                        </p:tav>
                                      </p:tavLst>
                                    </p:anim>
                                    <p:anim calcmode="lin" valueType="num">
                                      <p:cBhvr>
                                        <p:cTn id="27" dur="332" tmFilter="0, 0; 0.125,0.2665; 0.25,0.4; 0.375,0.465; 0.5,0.5;  0.625,0.535; 0.75,0.6; 0.875,0.7335; 1,1">
                                          <p:stCondLst>
                                            <p:cond delay="1324"/>
                                          </p:stCondLst>
                                        </p:cTn>
                                        <p:tgtEl>
                                          <p:spTgt spid="5125">
                                            <p:txEl>
                                              <p:pRg st="0" end="0"/>
                                            </p:txEl>
                                          </p:spTgt>
                                        </p:tgtEl>
                                        <p:attrNameLst>
                                          <p:attrName>ppt_y</p:attrName>
                                        </p:attrNameLst>
                                      </p:cBhvr>
                                      <p:tavLst>
                                        <p:tav tm="0" fmla="#ppt_y-sin(pi*$)/27">
                                          <p:val>
                                            <p:fltVal val="0"/>
                                          </p:val>
                                        </p:tav>
                                        <p:tav tm="100000">
                                          <p:val>
                                            <p:fltVal val="1"/>
                                          </p:val>
                                        </p:tav>
                                      </p:tavLst>
                                    </p:anim>
                                    <p:anim calcmode="lin" valueType="num">
                                      <p:cBhvr>
                                        <p:cTn id="28" dur="164" tmFilter="0, 0; 0.125,0.2665; 0.25,0.4; 0.375,0.465; 0.5,0.5;  0.625,0.535; 0.75,0.6; 0.875,0.7335; 1,1">
                                          <p:stCondLst>
                                            <p:cond delay="1656"/>
                                          </p:stCondLst>
                                        </p:cTn>
                                        <p:tgtEl>
                                          <p:spTgt spid="5125">
                                            <p:txEl>
                                              <p:pRg st="0" end="0"/>
                                            </p:txEl>
                                          </p:spTgt>
                                        </p:tgtEl>
                                        <p:attrNameLst>
                                          <p:attrName>ppt_y</p:attrName>
                                        </p:attrNameLst>
                                      </p:cBhvr>
                                      <p:tavLst>
                                        <p:tav tm="0" fmla="#ppt_y-sin(pi*$)/81">
                                          <p:val>
                                            <p:fltVal val="0"/>
                                          </p:val>
                                        </p:tav>
                                        <p:tav tm="100000">
                                          <p:val>
                                            <p:fltVal val="1"/>
                                          </p:val>
                                        </p:tav>
                                      </p:tavLst>
                                    </p:anim>
                                    <p:animScale>
                                      <p:cBhvr>
                                        <p:cTn id="29" dur="26">
                                          <p:stCondLst>
                                            <p:cond delay="650"/>
                                          </p:stCondLst>
                                        </p:cTn>
                                        <p:tgtEl>
                                          <p:spTgt spid="5125">
                                            <p:txEl>
                                              <p:pRg st="0" end="0"/>
                                            </p:txEl>
                                          </p:spTgt>
                                        </p:tgtEl>
                                      </p:cBhvr>
                                      <p:to x="100000" y="60000"/>
                                    </p:animScale>
                                    <p:animScale>
                                      <p:cBhvr>
                                        <p:cTn id="30" dur="166" decel="50000">
                                          <p:stCondLst>
                                            <p:cond delay="676"/>
                                          </p:stCondLst>
                                        </p:cTn>
                                        <p:tgtEl>
                                          <p:spTgt spid="5125">
                                            <p:txEl>
                                              <p:pRg st="0" end="0"/>
                                            </p:txEl>
                                          </p:spTgt>
                                        </p:tgtEl>
                                      </p:cBhvr>
                                      <p:to x="100000" y="100000"/>
                                    </p:animScale>
                                    <p:animScale>
                                      <p:cBhvr>
                                        <p:cTn id="31" dur="26">
                                          <p:stCondLst>
                                            <p:cond delay="1312"/>
                                          </p:stCondLst>
                                        </p:cTn>
                                        <p:tgtEl>
                                          <p:spTgt spid="5125">
                                            <p:txEl>
                                              <p:pRg st="0" end="0"/>
                                            </p:txEl>
                                          </p:spTgt>
                                        </p:tgtEl>
                                      </p:cBhvr>
                                      <p:to x="100000" y="80000"/>
                                    </p:animScale>
                                    <p:animScale>
                                      <p:cBhvr>
                                        <p:cTn id="32" dur="166" decel="50000">
                                          <p:stCondLst>
                                            <p:cond delay="1338"/>
                                          </p:stCondLst>
                                        </p:cTn>
                                        <p:tgtEl>
                                          <p:spTgt spid="5125">
                                            <p:txEl>
                                              <p:pRg st="0" end="0"/>
                                            </p:txEl>
                                          </p:spTgt>
                                        </p:tgtEl>
                                      </p:cBhvr>
                                      <p:to x="100000" y="100000"/>
                                    </p:animScale>
                                    <p:animScale>
                                      <p:cBhvr>
                                        <p:cTn id="33" dur="26">
                                          <p:stCondLst>
                                            <p:cond delay="1642"/>
                                          </p:stCondLst>
                                        </p:cTn>
                                        <p:tgtEl>
                                          <p:spTgt spid="5125">
                                            <p:txEl>
                                              <p:pRg st="0" end="0"/>
                                            </p:txEl>
                                          </p:spTgt>
                                        </p:tgtEl>
                                      </p:cBhvr>
                                      <p:to x="100000" y="90000"/>
                                    </p:animScale>
                                    <p:animScale>
                                      <p:cBhvr>
                                        <p:cTn id="34" dur="166" decel="50000">
                                          <p:stCondLst>
                                            <p:cond delay="1668"/>
                                          </p:stCondLst>
                                        </p:cTn>
                                        <p:tgtEl>
                                          <p:spTgt spid="5125">
                                            <p:txEl>
                                              <p:pRg st="0" end="0"/>
                                            </p:txEl>
                                          </p:spTgt>
                                        </p:tgtEl>
                                      </p:cBhvr>
                                      <p:to x="100000" y="100000"/>
                                    </p:animScale>
                                    <p:animScale>
                                      <p:cBhvr>
                                        <p:cTn id="35" dur="26">
                                          <p:stCondLst>
                                            <p:cond delay="1808"/>
                                          </p:stCondLst>
                                        </p:cTn>
                                        <p:tgtEl>
                                          <p:spTgt spid="5125">
                                            <p:txEl>
                                              <p:pRg st="0" end="0"/>
                                            </p:txEl>
                                          </p:spTgt>
                                        </p:tgtEl>
                                      </p:cBhvr>
                                      <p:to x="100000" y="95000"/>
                                    </p:animScale>
                                    <p:animScale>
                                      <p:cBhvr>
                                        <p:cTn id="36" dur="166" decel="50000">
                                          <p:stCondLst>
                                            <p:cond delay="1834"/>
                                          </p:stCondLst>
                                        </p:cTn>
                                        <p:tgtEl>
                                          <p:spTgt spid="5125">
                                            <p:txEl>
                                              <p:pRg st="0" end="0"/>
                                            </p:txEl>
                                          </p:spTgt>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25" grpId="0" build="allAtOnce" animBg="1"/>
    </p:bldLst>
  </p:timing>
</p:sld>
</file>

<file path=ppt/slides/slide11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37728" y="44624"/>
            <a:ext cx="9070776" cy="915728"/>
          </a:xfrm>
        </p:spPr>
        <p:txBody>
          <a:bodyPr/>
          <a:lstStyle/>
          <a:p>
            <a:r>
              <a:rPr lang="en-US" dirty="0"/>
              <a:t>Characteristics</a:t>
            </a:r>
          </a:p>
        </p:txBody>
      </p:sp>
      <p:sp>
        <p:nvSpPr>
          <p:cNvPr id="5" name="Text Box 1034"/>
          <p:cNvSpPr txBox="1">
            <a:spLocks noChangeArrowheads="1"/>
          </p:cNvSpPr>
          <p:nvPr/>
        </p:nvSpPr>
        <p:spPr bwMode="auto">
          <a:xfrm>
            <a:off x="8105915" y="30024"/>
            <a:ext cx="982870" cy="463846"/>
          </a:xfrm>
          <a:prstGeom prst="rect">
            <a:avLst/>
          </a:prstGeom>
          <a:noFill/>
          <a:ln>
            <a:noFill/>
          </a:ln>
        </p:spPr>
        <p:txBody>
          <a:bodyPr wrap="squar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algn="r" defTabSz="914400" eaLnBrk="0" fontAlgn="base" hangingPunct="0">
              <a:spcBef>
                <a:spcPct val="0"/>
              </a:spcBef>
              <a:spcAft>
                <a:spcPct val="0"/>
              </a:spcAft>
              <a:defRPr/>
            </a:pPr>
            <a:r>
              <a:rPr lang="en-US" b="1" dirty="0">
                <a:solidFill>
                  <a:srgbClr val="FFFFFF"/>
                </a:solidFill>
                <a:effectLst>
                  <a:outerShdw blurRad="38100" dist="38100" dir="2700000" algn="tl">
                    <a:srgbClr val="4E5B6F"/>
                  </a:outerShdw>
                </a:effectLst>
                <a:latin typeface="Arial" charset="0"/>
                <a:cs typeface="Arial" charset="0"/>
              </a:rPr>
              <a:t>322</a:t>
            </a:r>
          </a:p>
        </p:txBody>
      </p:sp>
      <p:pic>
        <p:nvPicPr>
          <p:cNvPr id="6" name="Picture 5" descr="rev intro Col_ReadingColossians.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2159000" y="1320800"/>
            <a:ext cx="6985000" cy="5537200"/>
          </a:xfrm>
          <a:prstGeom prst="rect">
            <a:avLst/>
          </a:prstGeom>
        </p:spPr>
      </p:pic>
      <p:sp>
        <p:nvSpPr>
          <p:cNvPr id="3" name="TextBox 2"/>
          <p:cNvSpPr txBox="1"/>
          <p:nvPr/>
        </p:nvSpPr>
        <p:spPr>
          <a:xfrm>
            <a:off x="185860" y="1027556"/>
            <a:ext cx="8456701" cy="1815882"/>
          </a:xfrm>
          <a:prstGeom prst="rect">
            <a:avLst/>
          </a:prstGeom>
          <a:noFill/>
        </p:spPr>
        <p:txBody>
          <a:bodyPr wrap="square" rtlCol="0">
            <a:spAutoFit/>
          </a:bodyPr>
          <a:lstStyle>
            <a:defPPr>
              <a:defRPr lang="en-US"/>
            </a:defPPr>
            <a:lvl1pPr marL="541338" indent="-541338">
              <a:defRPr sz="2800" b="1">
                <a:solidFill>
                  <a:schemeClr val="bg1"/>
                </a:solidFill>
                <a:effectLst>
                  <a:glow rad="266700">
                    <a:schemeClr val="tx1">
                      <a:alpha val="75000"/>
                    </a:schemeClr>
                  </a:glow>
                </a:effectLst>
                <a:latin typeface="Arial"/>
                <a:cs typeface="Arial"/>
              </a:defRPr>
            </a:lvl1pPr>
          </a:lstStyle>
          <a:p>
            <a:pPr defTabSz="914400" eaLnBrk="0" fontAlgn="base" hangingPunct="0">
              <a:spcBef>
                <a:spcPct val="0"/>
              </a:spcBef>
              <a:spcAft>
                <a:spcPct val="0"/>
              </a:spcAft>
            </a:pPr>
            <a:r>
              <a:rPr lang="en-US" dirty="0">
                <a:solidFill>
                  <a:srgbClr val="FFFFFF"/>
                </a:solidFill>
                <a:effectLst>
                  <a:glow rad="266700">
                    <a:srgbClr val="000000">
                      <a:alpha val="75000"/>
                    </a:srgbClr>
                  </a:glow>
                </a:effectLst>
                <a:ea typeface="ＭＳ Ｐゴシック" charset="0"/>
              </a:rPr>
              <a:t>F.	Chapters 2–3 record the only letters written by Christ that have been saved for us.  This book also is the only NT writing with separate letters for various churches.</a:t>
            </a:r>
          </a:p>
        </p:txBody>
      </p:sp>
    </p:spTree>
    <p:extLst>
      <p:ext uri="{BB962C8B-B14F-4D97-AF65-F5344CB8AC3E}">
        <p14:creationId xmlns:p14="http://schemas.microsoft.com/office/powerpoint/2010/main" val="1860549199"/>
      </p:ext>
    </p:extLst>
  </p:cSld>
  <p:clrMapOvr>
    <a:overrideClrMapping bg1="lt1" tx1="dk1" bg2="lt2" tx2="dk2" accent1="accent1" accent2="accent2" accent3="accent3" accent4="accent4" accent5="accent5" accent6="accent6" hlink="hlink" folHlink="folHlink"/>
  </p:clrMapOvr>
  <p:transition/>
</p:sld>
</file>

<file path=ppt/slides/slide11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37728" y="44624"/>
            <a:ext cx="9070776" cy="915728"/>
          </a:xfrm>
        </p:spPr>
        <p:txBody>
          <a:bodyPr/>
          <a:lstStyle/>
          <a:p>
            <a:r>
              <a:rPr lang="en-US" dirty="0"/>
              <a:t>Characteristics</a:t>
            </a:r>
          </a:p>
        </p:txBody>
      </p:sp>
      <p:sp>
        <p:nvSpPr>
          <p:cNvPr id="3" name="TextBox 2"/>
          <p:cNvSpPr txBox="1"/>
          <p:nvPr/>
        </p:nvSpPr>
        <p:spPr>
          <a:xfrm>
            <a:off x="132522" y="1369391"/>
            <a:ext cx="3302000" cy="4401205"/>
          </a:xfrm>
          <a:prstGeom prst="rect">
            <a:avLst/>
          </a:prstGeom>
          <a:noFill/>
        </p:spPr>
        <p:txBody>
          <a:bodyPr wrap="square" rtlCol="0">
            <a:spAutoFit/>
          </a:bodyPr>
          <a:lstStyle/>
          <a:p>
            <a:pPr marL="541338" indent="-541338" defTabSz="914400" eaLnBrk="0" fontAlgn="base" hangingPunct="0">
              <a:spcBef>
                <a:spcPct val="0"/>
              </a:spcBef>
              <a:spcAft>
                <a:spcPct val="0"/>
              </a:spcAft>
            </a:pPr>
            <a:r>
              <a:rPr lang="en-US" sz="2800" b="1" dirty="0">
                <a:solidFill>
                  <a:srgbClr val="FFFFFF"/>
                </a:solidFill>
                <a:effectLst>
                  <a:glow rad="266700">
                    <a:srgbClr val="000000">
                      <a:alpha val="75000"/>
                    </a:srgbClr>
                  </a:glow>
                </a:effectLst>
                <a:latin typeface="Arial"/>
                <a:ea typeface="ＭＳ Ｐゴシック" charset="0"/>
                <a:cs typeface="Arial"/>
              </a:rPr>
              <a:t>G.	This prophecy completes our scriptural understanding about Jesus Christ with more about His glory than even the Gospels!</a:t>
            </a:r>
          </a:p>
        </p:txBody>
      </p:sp>
      <p:sp>
        <p:nvSpPr>
          <p:cNvPr id="5" name="Text Box 1034"/>
          <p:cNvSpPr txBox="1">
            <a:spLocks noChangeArrowheads="1"/>
          </p:cNvSpPr>
          <p:nvPr/>
        </p:nvSpPr>
        <p:spPr bwMode="auto">
          <a:xfrm>
            <a:off x="8105915" y="30024"/>
            <a:ext cx="982870" cy="463846"/>
          </a:xfrm>
          <a:prstGeom prst="rect">
            <a:avLst/>
          </a:prstGeom>
          <a:noFill/>
          <a:ln>
            <a:noFill/>
          </a:ln>
        </p:spPr>
        <p:txBody>
          <a:bodyPr wrap="squar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algn="r" defTabSz="914400" eaLnBrk="0" fontAlgn="base" hangingPunct="0">
              <a:spcBef>
                <a:spcPct val="0"/>
              </a:spcBef>
              <a:spcAft>
                <a:spcPct val="0"/>
              </a:spcAft>
              <a:defRPr/>
            </a:pPr>
            <a:r>
              <a:rPr lang="en-US" b="1" dirty="0">
                <a:solidFill>
                  <a:srgbClr val="FFFFFF"/>
                </a:solidFill>
                <a:effectLst>
                  <a:outerShdw blurRad="38100" dist="38100" dir="2700000" algn="tl">
                    <a:srgbClr val="4E5B6F"/>
                  </a:outerShdw>
                </a:effectLst>
                <a:latin typeface="Arial" charset="0"/>
                <a:cs typeface="Arial" charset="0"/>
              </a:rPr>
              <a:t>322</a:t>
            </a:r>
          </a:p>
        </p:txBody>
      </p:sp>
      <p:pic>
        <p:nvPicPr>
          <p:cNvPr id="8" name="Picture 7" descr="rev jesus transfiguration.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3429000" y="1451388"/>
            <a:ext cx="5715000" cy="4584700"/>
          </a:xfrm>
          <a:prstGeom prst="rect">
            <a:avLst/>
          </a:prstGeom>
        </p:spPr>
      </p:pic>
    </p:spTree>
    <p:extLst>
      <p:ext uri="{BB962C8B-B14F-4D97-AF65-F5344CB8AC3E}">
        <p14:creationId xmlns:p14="http://schemas.microsoft.com/office/powerpoint/2010/main" val="3224050266"/>
      </p:ext>
    </p:extLst>
  </p:cSld>
  <p:clrMapOvr>
    <a:overrideClrMapping bg1="lt1" tx1="dk1" bg2="lt2" tx2="dk2" accent1="accent1" accent2="accent2" accent3="accent3" accent4="accent4" accent5="accent5" accent6="accent6" hlink="hlink" folHlink="folHlink"/>
  </p:clrMapOvr>
  <p:transition/>
</p:sld>
</file>

<file path=ppt/slides/slide11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685058" name="Rectangle 6"/>
          <p:cNvSpPr>
            <a:spLocks noChangeArrowheads="1"/>
          </p:cNvSpPr>
          <p:nvPr/>
        </p:nvSpPr>
        <p:spPr bwMode="auto">
          <a:xfrm>
            <a:off x="0" y="0"/>
            <a:ext cx="9144000" cy="6858000"/>
          </a:xfrm>
          <a:prstGeom prst="rect">
            <a:avLst/>
          </a:prstGeom>
          <a:solidFill>
            <a:srgbClr val="004700"/>
          </a:solidFill>
          <a:ln w="9525">
            <a:solidFill>
              <a:schemeClr val="tx1"/>
            </a:solidFill>
            <a:round/>
            <a:headEnd/>
            <a:tailEnd type="stealth" w="lg" len="lg"/>
          </a:ln>
        </p:spPr>
        <p:txBody>
          <a:bodyPr lIns="90000" tIns="46800" rIns="90000" bIns="46800">
            <a:spAutoFit/>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685059" name="Rectangle 1032"/>
          <p:cNvSpPr>
            <a:spLocks noChangeArrowheads="1"/>
          </p:cNvSpPr>
          <p:nvPr/>
        </p:nvSpPr>
        <p:spPr bwMode="auto">
          <a:xfrm>
            <a:off x="395288" y="3698875"/>
            <a:ext cx="3168650" cy="466725"/>
          </a:xfrm>
          <a:prstGeom prst="rect">
            <a:avLst/>
          </a:prstGeom>
          <a:solidFill>
            <a:srgbClr val="003300"/>
          </a:solidFill>
          <a:ln w="9525">
            <a:solidFill>
              <a:schemeClr val="tx1"/>
            </a:solidFill>
            <a:miter lim="800000"/>
            <a:headEnd/>
            <a:tailEnd type="none" w="lg" len="lg"/>
          </a:ln>
        </p:spPr>
        <p:txBody>
          <a:bodyPr lIns="90000" tIns="46800" rIns="90000" bIns="46800" anchor="ctr">
            <a:spAutoFit/>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327685" name="Rectangle 1029"/>
          <p:cNvSpPr>
            <a:spLocks noGrp="1" noChangeArrowheads="1"/>
          </p:cNvSpPr>
          <p:nvPr>
            <p:ph type="title"/>
          </p:nvPr>
        </p:nvSpPr>
        <p:spPr>
          <a:xfrm>
            <a:off x="750888" y="44450"/>
            <a:ext cx="7642225" cy="771525"/>
          </a:xfrm>
        </p:spPr>
        <p:txBody>
          <a:bodyPr wrap="none" lIns="90000" tIns="46800" rIns="90000" bIns="46800">
            <a:spAutoFit/>
          </a:bodyPr>
          <a:lstStyle/>
          <a:p>
            <a:pPr>
              <a:defRPr/>
            </a:pPr>
            <a:r>
              <a:rPr lang="en-US" b="1" kern="1200" dirty="0">
                <a:effectLst>
                  <a:outerShdw blurRad="38100" dist="38100" dir="2700000" algn="tl">
                    <a:srgbClr val="000000"/>
                  </a:outerShdw>
                </a:effectLst>
                <a:latin typeface="Arial" charset="0"/>
                <a:ea typeface="ＭＳ Ｐゴシック" charset="0"/>
                <a:cs typeface="Arial" charset="0"/>
              </a:rPr>
              <a:t>Focus: The Return of Christ</a:t>
            </a:r>
          </a:p>
        </p:txBody>
      </p:sp>
      <p:pic>
        <p:nvPicPr>
          <p:cNvPr id="685070" name="Picture 1028" descr="Pict1031"/>
          <p:cNvPicPr>
            <a:picLocks noChangeAspect="1" noChangeArrowheads="1"/>
          </p:cNvPicPr>
          <p:nvPr/>
        </p:nvPicPr>
        <p:blipFill rotWithShape="1">
          <a:blip r:embed="rId4">
            <a:extLst>
              <a:ext uri="{28A0092B-C50C-407E-A947-70E740481C1C}">
                <a14:useLocalDpi xmlns:a14="http://schemas.microsoft.com/office/drawing/2010/main"/>
              </a:ext>
            </a:extLst>
          </a:blip>
          <a:srcRect r="40349"/>
          <a:stretch/>
        </p:blipFill>
        <p:spPr bwMode="auto">
          <a:xfrm>
            <a:off x="282576" y="1196975"/>
            <a:ext cx="5092718" cy="5530850"/>
          </a:xfrm>
          <a:prstGeom prst="rect">
            <a:avLst/>
          </a:prstGeom>
          <a:noFill/>
          <a:ln w="57150">
            <a:solidFill>
              <a:srgbClr val="003300"/>
            </a:solidFill>
            <a:miter lim="800000"/>
            <a:headEnd/>
            <a:tailEnd/>
          </a:ln>
          <a:extLst>
            <a:ext uri="{909E8E84-426E-40dd-AFC4-6F175D3DCCD1}">
              <a14:hiddenFill xmlns="" xmlns:a14="http://schemas.microsoft.com/office/drawing/2010/main">
                <a:solidFill>
                  <a:srgbClr val="FFFFFF"/>
                </a:solidFill>
              </a14:hiddenFill>
            </a:ext>
          </a:extLst>
        </p:spPr>
      </p:pic>
      <p:sp>
        <p:nvSpPr>
          <p:cNvPr id="685071" name="Oval 2"/>
          <p:cNvSpPr>
            <a:spLocks noChangeArrowheads="1"/>
          </p:cNvSpPr>
          <p:nvPr/>
        </p:nvSpPr>
        <p:spPr bwMode="auto">
          <a:xfrm>
            <a:off x="539552" y="1268760"/>
            <a:ext cx="2232248" cy="864096"/>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type="stealth" w="lg" len="lg"/>
              </a14:hiddenLine>
            </a:ext>
          </a:extLst>
        </p:spPr>
        <p:txBody>
          <a:bodyPr lIns="90000" tIns="46800" rIns="90000" bIns="46800">
            <a:spAutoFit/>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685064" name="TextBox 3"/>
          <p:cNvSpPr txBox="1">
            <a:spLocks noChangeArrowheads="1"/>
          </p:cNvSpPr>
          <p:nvPr/>
        </p:nvSpPr>
        <p:spPr bwMode="auto">
          <a:xfrm>
            <a:off x="395288" y="6165850"/>
            <a:ext cx="2994025" cy="460375"/>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eaLnBrk="0" fontAlgn="base" hangingPunct="0">
              <a:spcBef>
                <a:spcPct val="0"/>
              </a:spcBef>
              <a:spcAft>
                <a:spcPct val="0"/>
              </a:spcAft>
            </a:pPr>
            <a:r>
              <a:rPr lang="en-US" b="1" dirty="0">
                <a:solidFill>
                  <a:srgbClr val="000000"/>
                </a:solidFill>
                <a:latin typeface="Arial" charset="0"/>
                <a:cs typeface="Arial" charset="0"/>
              </a:rPr>
              <a:t>OLD TESTAMENT</a:t>
            </a:r>
          </a:p>
        </p:txBody>
      </p:sp>
      <p:sp>
        <p:nvSpPr>
          <p:cNvPr id="685067" name="TextBox 1"/>
          <p:cNvSpPr txBox="1">
            <a:spLocks noChangeArrowheads="1"/>
          </p:cNvSpPr>
          <p:nvPr/>
        </p:nvSpPr>
        <p:spPr bwMode="auto">
          <a:xfrm>
            <a:off x="900113" y="1341438"/>
            <a:ext cx="1727200" cy="863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defTabSz="914400" eaLnBrk="0" fontAlgn="base" hangingPunct="0">
              <a:spcBef>
                <a:spcPct val="0"/>
              </a:spcBef>
              <a:spcAft>
                <a:spcPct val="0"/>
              </a:spcAft>
            </a:pPr>
            <a:r>
              <a:rPr lang="en-US" dirty="0">
                <a:solidFill>
                  <a:srgbClr val="000000"/>
                </a:solidFill>
              </a:rPr>
              <a:t>HE IS COMING !</a:t>
            </a:r>
          </a:p>
        </p:txBody>
      </p:sp>
      <p:sp>
        <p:nvSpPr>
          <p:cNvPr id="17" name="Text Box 1034"/>
          <p:cNvSpPr txBox="1">
            <a:spLocks noChangeArrowheads="1"/>
          </p:cNvSpPr>
          <p:nvPr/>
        </p:nvSpPr>
        <p:spPr bwMode="auto">
          <a:xfrm>
            <a:off x="0" y="692150"/>
            <a:ext cx="9144000" cy="341313"/>
          </a:xfrm>
          <a:prstGeom prst="rect">
            <a:avLst/>
          </a:prstGeom>
          <a:noFill/>
          <a:ln>
            <a:noFill/>
          </a:ln>
        </p:spPr>
        <p:txBody>
          <a:bodyPr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eaLnBrk="0" fontAlgn="base" hangingPunct="0">
              <a:spcBef>
                <a:spcPct val="0"/>
              </a:spcBef>
              <a:spcAft>
                <a:spcPct val="0"/>
              </a:spcAft>
              <a:defRPr/>
            </a:pPr>
            <a:r>
              <a:rPr lang="en-US" sz="1600" b="1" dirty="0">
                <a:solidFill>
                  <a:srgbClr val="FFFFFF"/>
                </a:solidFill>
                <a:effectLst>
                  <a:outerShdw blurRad="38100" dist="38100" dir="2700000" algn="tl">
                    <a:srgbClr val="000000"/>
                  </a:outerShdw>
                </a:effectLst>
                <a:latin typeface="Arial" charset="0"/>
                <a:cs typeface="Arial" charset="0"/>
              </a:rPr>
              <a:t>Terry Hall, </a:t>
            </a:r>
            <a:r>
              <a:rPr lang="en-US" sz="1600" b="1" i="1" dirty="0">
                <a:solidFill>
                  <a:srgbClr val="FFFFFF"/>
                </a:solidFill>
                <a:effectLst>
                  <a:outerShdw blurRad="38100" dist="38100" dir="2700000" algn="tl">
                    <a:srgbClr val="000000"/>
                  </a:outerShdw>
                </a:effectLst>
                <a:latin typeface="Arial" charset="0"/>
                <a:cs typeface="Arial" charset="0"/>
              </a:rPr>
              <a:t>Bible Panorama</a:t>
            </a:r>
            <a:r>
              <a:rPr lang="en-US" sz="1600" b="1" dirty="0">
                <a:solidFill>
                  <a:srgbClr val="FFFFFF"/>
                </a:solidFill>
                <a:effectLst>
                  <a:outerShdw blurRad="38100" dist="38100" dir="2700000" algn="tl">
                    <a:srgbClr val="000000"/>
                  </a:outerShdw>
                </a:effectLst>
                <a:latin typeface="Arial" charset="0"/>
                <a:cs typeface="Arial" charset="0"/>
              </a:rPr>
              <a:t>, 140</a:t>
            </a:r>
            <a:endParaRPr lang="en-US" sz="1600" b="1" i="1" dirty="0">
              <a:solidFill>
                <a:srgbClr val="FFFFFF"/>
              </a:solidFill>
              <a:effectLst>
                <a:outerShdw blurRad="38100" dist="38100" dir="2700000" algn="tl">
                  <a:srgbClr val="000000"/>
                </a:outerShdw>
              </a:effectLst>
              <a:latin typeface="Arial" charset="0"/>
              <a:cs typeface="Arial" charset="0"/>
            </a:endParaRPr>
          </a:p>
        </p:txBody>
      </p:sp>
      <p:sp>
        <p:nvSpPr>
          <p:cNvPr id="146439" name="Text Box 1034"/>
          <p:cNvSpPr txBox="1">
            <a:spLocks noChangeArrowheads="1"/>
          </p:cNvSpPr>
          <p:nvPr/>
        </p:nvSpPr>
        <p:spPr bwMode="auto">
          <a:xfrm>
            <a:off x="8430447" y="7938"/>
            <a:ext cx="695270" cy="1202510"/>
          </a:xfrm>
          <a:prstGeom prst="rect">
            <a:avLst/>
          </a:prstGeom>
          <a:noFill/>
          <a:ln>
            <a:noFill/>
          </a:ln>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eaLnBrk="0" fontAlgn="base" hangingPunct="0">
              <a:spcBef>
                <a:spcPct val="0"/>
              </a:spcBef>
              <a:spcAft>
                <a:spcPct val="0"/>
              </a:spcAft>
              <a:defRPr/>
            </a:pPr>
            <a:r>
              <a:rPr lang="en-US" b="1" dirty="0">
                <a:solidFill>
                  <a:srgbClr val="FFFFFF"/>
                </a:solidFill>
                <a:effectLst>
                  <a:outerShdw blurRad="38100" dist="38100" dir="2700000" algn="tl">
                    <a:srgbClr val="000000"/>
                  </a:outerShdw>
                </a:effectLst>
                <a:latin typeface="Arial" charset="0"/>
                <a:cs typeface="Arial" charset="0"/>
              </a:rPr>
              <a:t>419</a:t>
            </a:r>
            <a:br>
              <a:rPr lang="en-US" b="1" dirty="0">
                <a:solidFill>
                  <a:srgbClr val="FFFFFF"/>
                </a:solidFill>
                <a:effectLst>
                  <a:outerShdw blurRad="38100" dist="38100" dir="2700000" algn="tl">
                    <a:srgbClr val="000000"/>
                  </a:outerShdw>
                </a:effectLst>
                <a:latin typeface="Arial" charset="0"/>
                <a:cs typeface="Arial" charset="0"/>
              </a:rPr>
            </a:br>
            <a:r>
              <a:rPr lang="en-US" b="1" dirty="0">
                <a:solidFill>
                  <a:srgbClr val="FFFFFF"/>
                </a:solidFill>
                <a:effectLst>
                  <a:outerShdw blurRad="38100" dist="38100" dir="2700000" algn="tl">
                    <a:srgbClr val="000000"/>
                  </a:outerShdw>
                </a:effectLst>
                <a:latin typeface="Arial" charset="0"/>
                <a:cs typeface="Arial" charset="0"/>
              </a:rPr>
              <a:t>322</a:t>
            </a:r>
            <a:br>
              <a:rPr lang="en-US" b="1" dirty="0">
                <a:solidFill>
                  <a:srgbClr val="FFFFFF"/>
                </a:solidFill>
                <a:effectLst>
                  <a:outerShdw blurRad="38100" dist="38100" dir="2700000" algn="tl">
                    <a:srgbClr val="000000"/>
                  </a:outerShdw>
                </a:effectLst>
                <a:latin typeface="Arial" charset="0"/>
                <a:cs typeface="Arial" charset="0"/>
              </a:rPr>
            </a:br>
            <a:r>
              <a:rPr lang="en-US" b="1" dirty="0">
                <a:solidFill>
                  <a:srgbClr val="FFFFFF"/>
                </a:solidFill>
                <a:effectLst>
                  <a:outerShdw blurRad="38100" dist="38100" dir="2700000" algn="tl">
                    <a:srgbClr val="000000"/>
                  </a:outerShdw>
                </a:effectLst>
                <a:latin typeface="Arial" charset="0"/>
                <a:cs typeface="Arial" charset="0"/>
              </a:rPr>
              <a:t>G</a:t>
            </a:r>
          </a:p>
        </p:txBody>
      </p:sp>
      <p:grpSp>
        <p:nvGrpSpPr>
          <p:cNvPr id="4" name="Group 3">
            <a:extLst>
              <a:ext uri="{FF2B5EF4-FFF2-40B4-BE49-F238E27FC236}">
                <a16:creationId xmlns:a16="http://schemas.microsoft.com/office/drawing/2014/main" id="{6CE8A0DE-4909-9846-9DA5-BE8BFF24185D}"/>
              </a:ext>
            </a:extLst>
          </p:cNvPr>
          <p:cNvGrpSpPr/>
          <p:nvPr/>
        </p:nvGrpSpPr>
        <p:grpSpPr>
          <a:xfrm>
            <a:off x="5324824" y="1210448"/>
            <a:ext cx="3462111" cy="5530850"/>
            <a:chOff x="5357875" y="1218386"/>
            <a:chExt cx="3462111" cy="5530850"/>
          </a:xfrm>
        </p:grpSpPr>
        <p:grpSp>
          <p:nvGrpSpPr>
            <p:cNvPr id="2" name="Group 1">
              <a:extLst>
                <a:ext uri="{FF2B5EF4-FFF2-40B4-BE49-F238E27FC236}">
                  <a16:creationId xmlns:a16="http://schemas.microsoft.com/office/drawing/2014/main" id="{2956039D-0CBD-2946-9B2E-C90A68C55846}"/>
                </a:ext>
              </a:extLst>
            </p:cNvPr>
            <p:cNvGrpSpPr/>
            <p:nvPr/>
          </p:nvGrpSpPr>
          <p:grpSpPr>
            <a:xfrm>
              <a:off x="5357875" y="1218386"/>
              <a:ext cx="3462111" cy="5530850"/>
              <a:chOff x="5340463" y="1218386"/>
              <a:chExt cx="3462111" cy="5530850"/>
            </a:xfrm>
          </p:grpSpPr>
          <p:pic>
            <p:nvPicPr>
              <p:cNvPr id="19" name="Picture 1028" descr="Pict1031">
                <a:extLst>
                  <a:ext uri="{FF2B5EF4-FFF2-40B4-BE49-F238E27FC236}">
                    <a16:creationId xmlns:a16="http://schemas.microsoft.com/office/drawing/2014/main" id="{A79CB9DD-3D8F-534A-913F-476692706007}"/>
                  </a:ext>
                </a:extLst>
              </p:cNvPr>
              <p:cNvPicPr>
                <a:picLocks noChangeAspect="1" noChangeArrowheads="1"/>
              </p:cNvPicPr>
              <p:nvPr/>
            </p:nvPicPr>
            <p:blipFill rotWithShape="1">
              <a:blip r:embed="rId4">
                <a:extLst>
                  <a:ext uri="{28A0092B-C50C-407E-A947-70E740481C1C}">
                    <a14:useLocalDpi xmlns:a14="http://schemas.microsoft.com/office/drawing/2010/main"/>
                  </a:ext>
                </a:extLst>
              </a:blip>
              <a:srcRect l="59448"/>
              <a:stretch/>
            </p:blipFill>
            <p:spPr bwMode="auto">
              <a:xfrm>
                <a:off x="5340463" y="1218386"/>
                <a:ext cx="3462111" cy="5530850"/>
              </a:xfrm>
              <a:prstGeom prst="rect">
                <a:avLst/>
              </a:prstGeom>
              <a:noFill/>
              <a:ln w="57150">
                <a:solidFill>
                  <a:srgbClr val="003300"/>
                </a:solidFill>
                <a:miter lim="800000"/>
                <a:headEnd/>
                <a:tailEnd/>
              </a:ln>
              <a:extLst>
                <a:ext uri="{909E8E84-426E-40dd-AFC4-6F175D3DCCD1}">
                  <a14:hiddenFill xmlns="" xmlns:a14="http://schemas.microsoft.com/office/drawing/2010/main">
                    <a:solidFill>
                      <a:srgbClr val="FFFFFF"/>
                    </a:solidFill>
                  </a14:hiddenFill>
                </a:ext>
              </a:extLst>
            </p:spPr>
          </p:pic>
          <p:sp>
            <p:nvSpPr>
              <p:cNvPr id="685065" name="TextBox 12"/>
              <p:cNvSpPr txBox="1">
                <a:spLocks noChangeArrowheads="1"/>
              </p:cNvSpPr>
              <p:nvPr/>
            </p:nvSpPr>
            <p:spPr bwMode="auto">
              <a:xfrm>
                <a:off x="5467350" y="6165850"/>
                <a:ext cx="3208338" cy="460375"/>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eaLnBrk="0" fontAlgn="base" hangingPunct="0">
                  <a:spcBef>
                    <a:spcPct val="0"/>
                  </a:spcBef>
                  <a:spcAft>
                    <a:spcPct val="0"/>
                  </a:spcAft>
                </a:pPr>
                <a:r>
                  <a:rPr lang="en-US" b="1" dirty="0">
                    <a:solidFill>
                      <a:srgbClr val="000000"/>
                    </a:solidFill>
                    <a:latin typeface="Arial" charset="0"/>
                    <a:cs typeface="Arial" charset="0"/>
                  </a:rPr>
                  <a:t>NEW TESTAMENT</a:t>
                </a:r>
              </a:p>
            </p:txBody>
          </p:sp>
        </p:grpSp>
        <p:sp>
          <p:nvSpPr>
            <p:cNvPr id="24" name="Oval 10">
              <a:extLst>
                <a:ext uri="{FF2B5EF4-FFF2-40B4-BE49-F238E27FC236}">
                  <a16:creationId xmlns:a16="http://schemas.microsoft.com/office/drawing/2014/main" id="{CC8461FB-BF74-6748-8CB6-748FE45EA567}"/>
                </a:ext>
              </a:extLst>
            </p:cNvPr>
            <p:cNvSpPr>
              <a:spLocks noChangeArrowheads="1"/>
            </p:cNvSpPr>
            <p:nvPr/>
          </p:nvSpPr>
          <p:spPr bwMode="auto">
            <a:xfrm>
              <a:off x="6498434" y="3919284"/>
              <a:ext cx="1800200" cy="1512168"/>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type="stealth" w="lg" len="lg"/>
                </a14:hiddenLine>
              </a:ext>
            </a:extLst>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25" name="Oval 10">
              <a:extLst>
                <a:ext uri="{FF2B5EF4-FFF2-40B4-BE49-F238E27FC236}">
                  <a16:creationId xmlns:a16="http://schemas.microsoft.com/office/drawing/2014/main" id="{F35C08D4-4727-F24A-8BDD-6D381BFA2BEC}"/>
                </a:ext>
              </a:extLst>
            </p:cNvPr>
            <p:cNvSpPr>
              <a:spLocks noChangeArrowheads="1"/>
            </p:cNvSpPr>
            <p:nvPr/>
          </p:nvSpPr>
          <p:spPr bwMode="auto">
            <a:xfrm>
              <a:off x="6516215" y="3692861"/>
              <a:ext cx="1704041" cy="1512168"/>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type="stealth" w="lg" len="lg"/>
                </a14:hiddenLine>
              </a:ext>
            </a:extLst>
          </p:spPr>
          <p:txBody>
            <a:bodyPr wrap="square"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685066" name="TextBox 14"/>
            <p:cNvSpPr txBox="1">
              <a:spLocks noChangeArrowheads="1"/>
            </p:cNvSpPr>
            <p:nvPr/>
          </p:nvSpPr>
          <p:spPr bwMode="auto">
            <a:xfrm>
              <a:off x="6622607" y="3892972"/>
              <a:ext cx="1728787" cy="12001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defTabSz="914400" eaLnBrk="0" fontAlgn="base" hangingPunct="0">
                <a:spcBef>
                  <a:spcPct val="0"/>
                </a:spcBef>
                <a:spcAft>
                  <a:spcPct val="0"/>
                </a:spcAft>
              </a:pPr>
              <a:r>
                <a:rPr lang="en-US" dirty="0">
                  <a:solidFill>
                    <a:srgbClr val="000000"/>
                  </a:solidFill>
                </a:rPr>
                <a:t>HE IS COMING AGAIN !</a:t>
              </a:r>
            </a:p>
          </p:txBody>
        </p:sp>
      </p:grpSp>
    </p:spTree>
    <p:extLst>
      <p:ext uri="{BB962C8B-B14F-4D97-AF65-F5344CB8AC3E}">
        <p14:creationId xmlns:p14="http://schemas.microsoft.com/office/powerpoint/2010/main" val="3600452479"/>
      </p:ext>
    </p:extLst>
  </p:cSld>
  <p:clrMapOvr>
    <a:overrideClrMapping bg1="lt1" tx1="dk1" bg2="lt2" tx2="dk2" accent1="accent1" accent2="accent2" accent3="accent3" accent4="accent4" accent5="accent5" accent6="accent6" hlink="hlink" folHlink="folHlink"/>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9" name="Picture 8" descr="REv 4 throne of God inspired-word dot com.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3253154" y="0"/>
            <a:ext cx="5890846" cy="6858000"/>
          </a:xfrm>
          <a:prstGeom prst="rect">
            <a:avLst/>
          </a:prstGeom>
        </p:spPr>
      </p:pic>
      <p:sp>
        <p:nvSpPr>
          <p:cNvPr id="2" name="Title 1"/>
          <p:cNvSpPr>
            <a:spLocks noGrp="1"/>
          </p:cNvSpPr>
          <p:nvPr>
            <p:ph type="title"/>
          </p:nvPr>
        </p:nvSpPr>
        <p:spPr>
          <a:xfrm>
            <a:off x="37728" y="44624"/>
            <a:ext cx="9070776" cy="915728"/>
          </a:xfrm>
          <a:noFill/>
          <a:ln>
            <a:noFill/>
          </a:ln>
        </p:spPr>
        <p:txBody>
          <a:bodyPr vert="horz" wrap="square" lIns="91440" tIns="45720" rIns="91440" bIns="45720" numCol="1" anchor="ctr" anchorCtr="0" compatLnSpc="1">
            <a:prstTxWarp prst="textNoShape">
              <a:avLst/>
            </a:prstTxWarp>
          </a:bodyPr>
          <a:lstStyle/>
          <a:p>
            <a:r>
              <a:rPr lang="en-US" dirty="0">
                <a:effectLst>
                  <a:glow rad="241300">
                    <a:schemeClr val="tx1"/>
                  </a:glow>
                </a:effectLst>
              </a:rPr>
              <a:t>Characteristics</a:t>
            </a:r>
          </a:p>
        </p:txBody>
      </p:sp>
      <p:sp>
        <p:nvSpPr>
          <p:cNvPr id="5" name="Text Box 1034"/>
          <p:cNvSpPr txBox="1">
            <a:spLocks noChangeArrowheads="1"/>
          </p:cNvSpPr>
          <p:nvPr/>
        </p:nvSpPr>
        <p:spPr bwMode="auto">
          <a:xfrm>
            <a:off x="8105915" y="30024"/>
            <a:ext cx="982870" cy="463846"/>
          </a:xfrm>
          <a:prstGeom prst="rect">
            <a:avLst/>
          </a:prstGeom>
          <a:noFill/>
          <a:ln>
            <a:noFill/>
          </a:ln>
        </p:spPr>
        <p:txBody>
          <a:bodyPr wrap="squar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algn="r" defTabSz="914400" eaLnBrk="0" fontAlgn="base" hangingPunct="0">
              <a:spcBef>
                <a:spcPct val="0"/>
              </a:spcBef>
              <a:spcAft>
                <a:spcPct val="0"/>
              </a:spcAft>
              <a:defRPr/>
            </a:pPr>
            <a:r>
              <a:rPr lang="en-US" b="1" dirty="0">
                <a:solidFill>
                  <a:srgbClr val="FFFFFF"/>
                </a:solidFill>
                <a:effectLst>
                  <a:outerShdw blurRad="38100" dist="38100" dir="2700000" algn="tl">
                    <a:srgbClr val="4E5B6F"/>
                  </a:outerShdw>
                </a:effectLst>
                <a:latin typeface="Arial" charset="0"/>
                <a:cs typeface="Arial" charset="0"/>
              </a:rPr>
              <a:t>322</a:t>
            </a:r>
          </a:p>
        </p:txBody>
      </p:sp>
      <p:sp>
        <p:nvSpPr>
          <p:cNvPr id="3" name="TextBox 2"/>
          <p:cNvSpPr txBox="1"/>
          <p:nvPr/>
        </p:nvSpPr>
        <p:spPr>
          <a:xfrm>
            <a:off x="-1" y="771234"/>
            <a:ext cx="3414071" cy="6124754"/>
          </a:xfrm>
          <a:prstGeom prst="rect">
            <a:avLst/>
          </a:prstGeom>
          <a:noFill/>
        </p:spPr>
        <p:txBody>
          <a:bodyPr wrap="square" rtlCol="0">
            <a:spAutoFit/>
          </a:bodyPr>
          <a:lstStyle>
            <a:defPPr>
              <a:defRPr lang="en-US"/>
            </a:defPPr>
            <a:lvl1pPr marL="541338" indent="-541338">
              <a:defRPr sz="2800" b="1">
                <a:solidFill>
                  <a:schemeClr val="bg1"/>
                </a:solidFill>
                <a:effectLst>
                  <a:glow rad="266700">
                    <a:schemeClr val="tx1">
                      <a:alpha val="75000"/>
                    </a:schemeClr>
                  </a:glow>
                </a:effectLst>
                <a:latin typeface="Arial"/>
                <a:cs typeface="Arial"/>
              </a:defRPr>
            </a:lvl1pPr>
          </a:lstStyle>
          <a:p>
            <a:pPr defTabSz="914400" eaLnBrk="0" fontAlgn="base" hangingPunct="0">
              <a:spcBef>
                <a:spcPct val="0"/>
              </a:spcBef>
              <a:spcAft>
                <a:spcPct val="0"/>
              </a:spcAft>
            </a:pPr>
            <a:r>
              <a:rPr lang="en-US" dirty="0">
                <a:solidFill>
                  <a:srgbClr val="FFFFFF"/>
                </a:solidFill>
                <a:effectLst/>
                <a:ea typeface="ＭＳ Ｐゴシック" charset="0"/>
              </a:rPr>
              <a:t>J.	Revelation has more </a:t>
            </a:r>
            <a:r>
              <a:rPr lang="en-US" dirty="0">
                <a:solidFill>
                  <a:srgbClr val="FFFF00"/>
                </a:solidFill>
                <a:effectLst/>
                <a:ea typeface="ＭＳ Ｐゴシック" charset="0"/>
              </a:rPr>
              <a:t>songs </a:t>
            </a:r>
            <a:r>
              <a:rPr lang="en-US" dirty="0">
                <a:solidFill>
                  <a:srgbClr val="FFFFFF"/>
                </a:solidFill>
                <a:effectLst/>
                <a:ea typeface="ＭＳ Ｐゴシック" charset="0"/>
              </a:rPr>
              <a:t>in its pages than any NT book.  Angels break into worship </a:t>
            </a:r>
            <a:br>
              <a:rPr lang="en-US" dirty="0">
                <a:solidFill>
                  <a:srgbClr val="FFFFFF"/>
                </a:solidFill>
                <a:effectLst/>
                <a:ea typeface="ＭＳ Ｐゴシック" charset="0"/>
              </a:rPr>
            </a:br>
            <a:r>
              <a:rPr lang="en-US" dirty="0">
                <a:solidFill>
                  <a:srgbClr val="FFFFFF"/>
                </a:solidFill>
                <a:effectLst/>
                <a:ea typeface="ＭＳ Ｐゴシック" charset="0"/>
              </a:rPr>
              <a:t>14 times making the book a model for worship.  It especially parallels Ezekiel in its worship.</a:t>
            </a:r>
            <a:endParaRPr lang="en-US" dirty="0">
              <a:solidFill>
                <a:srgbClr val="FFFFFF"/>
              </a:solidFill>
              <a:effectLst>
                <a:glow rad="266700">
                  <a:srgbClr val="000000">
                    <a:alpha val="75000"/>
                  </a:srgbClr>
                </a:glow>
              </a:effectLst>
              <a:ea typeface="ＭＳ Ｐゴシック" charset="0"/>
            </a:endParaRPr>
          </a:p>
        </p:txBody>
      </p:sp>
    </p:spTree>
    <p:extLst>
      <p:ext uri="{BB962C8B-B14F-4D97-AF65-F5344CB8AC3E}">
        <p14:creationId xmlns:p14="http://schemas.microsoft.com/office/powerpoint/2010/main" val="379629629"/>
      </p:ext>
    </p:extLst>
  </p:cSld>
  <p:clrMapOvr>
    <a:overrideClrMapping bg1="lt1" tx1="dk1" bg2="lt2" tx2="dk2" accent1="accent1" accent2="accent2" accent3="accent3" accent4="accent4" accent5="accent5" accent6="accent6" hlink="hlink" folHlink="folHlink"/>
  </p:clrMapOvr>
  <p:transition/>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descr="Rev 5 Worship.jpg"/>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0" y="0"/>
            <a:ext cx="9144000" cy="6858000"/>
          </a:xfrm>
          <a:prstGeom prst="rect">
            <a:avLst/>
          </a:prstGeom>
        </p:spPr>
      </p:pic>
      <p:sp>
        <p:nvSpPr>
          <p:cNvPr id="2" name="Title 1"/>
          <p:cNvSpPr>
            <a:spLocks noGrp="1"/>
          </p:cNvSpPr>
          <p:nvPr>
            <p:ph type="title"/>
          </p:nvPr>
        </p:nvSpPr>
        <p:spPr>
          <a:xfrm>
            <a:off x="37728" y="44624"/>
            <a:ext cx="9070776" cy="915728"/>
          </a:xfrm>
          <a:noFill/>
          <a:ln>
            <a:noFill/>
          </a:ln>
        </p:spPr>
        <p:txBody>
          <a:bodyPr vert="horz" wrap="square" lIns="91440" tIns="45720" rIns="91440" bIns="45720" numCol="1" anchor="ctr" anchorCtr="0" compatLnSpc="1">
            <a:prstTxWarp prst="textNoShape">
              <a:avLst/>
            </a:prstTxWarp>
          </a:bodyPr>
          <a:lstStyle/>
          <a:p>
            <a:r>
              <a:rPr lang="en-US" dirty="0">
                <a:effectLst>
                  <a:glow rad="241300">
                    <a:schemeClr val="tx1"/>
                  </a:glow>
                </a:effectLst>
              </a:rPr>
              <a:t>Characteristics</a:t>
            </a:r>
          </a:p>
        </p:txBody>
      </p:sp>
      <p:sp>
        <p:nvSpPr>
          <p:cNvPr id="5" name="Text Box 1034"/>
          <p:cNvSpPr txBox="1">
            <a:spLocks noChangeArrowheads="1"/>
          </p:cNvSpPr>
          <p:nvPr/>
        </p:nvSpPr>
        <p:spPr bwMode="auto">
          <a:xfrm>
            <a:off x="8105915" y="30024"/>
            <a:ext cx="982870" cy="463846"/>
          </a:xfrm>
          <a:prstGeom prst="rect">
            <a:avLst/>
          </a:prstGeom>
          <a:noFill/>
          <a:ln>
            <a:noFill/>
          </a:ln>
        </p:spPr>
        <p:txBody>
          <a:bodyPr wrap="squar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algn="r" defTabSz="914400" eaLnBrk="0" fontAlgn="base" hangingPunct="0">
              <a:spcBef>
                <a:spcPct val="0"/>
              </a:spcBef>
              <a:spcAft>
                <a:spcPct val="0"/>
              </a:spcAft>
              <a:defRPr/>
            </a:pPr>
            <a:r>
              <a:rPr lang="en-US" b="1" dirty="0">
                <a:solidFill>
                  <a:srgbClr val="FFFFFF"/>
                </a:solidFill>
                <a:effectLst>
                  <a:outerShdw blurRad="38100" dist="38100" dir="2700000" algn="tl">
                    <a:srgbClr val="4E5B6F"/>
                  </a:outerShdw>
                </a:effectLst>
                <a:latin typeface="Arial" charset="0"/>
                <a:cs typeface="Arial" charset="0"/>
              </a:rPr>
              <a:t>322</a:t>
            </a:r>
          </a:p>
        </p:txBody>
      </p:sp>
      <p:sp>
        <p:nvSpPr>
          <p:cNvPr id="3" name="TextBox 2"/>
          <p:cNvSpPr txBox="1"/>
          <p:nvPr/>
        </p:nvSpPr>
        <p:spPr>
          <a:xfrm>
            <a:off x="185860" y="1027556"/>
            <a:ext cx="8902925" cy="954107"/>
          </a:xfrm>
          <a:prstGeom prst="rect">
            <a:avLst/>
          </a:prstGeom>
          <a:noFill/>
        </p:spPr>
        <p:txBody>
          <a:bodyPr wrap="square" rtlCol="0">
            <a:spAutoFit/>
          </a:bodyPr>
          <a:lstStyle>
            <a:defPPr>
              <a:defRPr lang="en-US"/>
            </a:defPPr>
            <a:lvl1pPr marL="541338" indent="-541338">
              <a:defRPr sz="2800" b="1">
                <a:solidFill>
                  <a:schemeClr val="bg1"/>
                </a:solidFill>
                <a:effectLst>
                  <a:glow rad="241300">
                    <a:schemeClr val="tx1">
                      <a:alpha val="75000"/>
                    </a:schemeClr>
                  </a:glow>
                </a:effectLst>
                <a:latin typeface="Arial"/>
                <a:cs typeface="Arial"/>
              </a:defRPr>
            </a:lvl1pPr>
          </a:lstStyle>
          <a:p>
            <a:pPr defTabSz="914400" eaLnBrk="0" fontAlgn="base" hangingPunct="0">
              <a:spcBef>
                <a:spcPct val="0"/>
              </a:spcBef>
              <a:spcAft>
                <a:spcPct val="0"/>
              </a:spcAft>
            </a:pPr>
            <a:r>
              <a:rPr lang="en-US" dirty="0">
                <a:solidFill>
                  <a:srgbClr val="FFFFFF"/>
                </a:solidFill>
                <a:effectLst>
                  <a:glow rad="241300">
                    <a:srgbClr val="000000">
                      <a:alpha val="75000"/>
                    </a:srgbClr>
                  </a:glow>
                </a:effectLst>
                <a:ea typeface="ＭＳ Ｐゴシック" charset="0"/>
              </a:rPr>
              <a:t>This is the only book in the Bible that promises a special </a:t>
            </a:r>
            <a:r>
              <a:rPr lang="en-US" dirty="0">
                <a:solidFill>
                  <a:srgbClr val="FFFF00"/>
                </a:solidFill>
                <a:effectLst>
                  <a:glow rad="241300">
                    <a:srgbClr val="000000">
                      <a:alpha val="75000"/>
                    </a:srgbClr>
                  </a:glow>
                </a:effectLst>
                <a:ea typeface="ＭＳ Ｐゴシック" charset="0"/>
              </a:rPr>
              <a:t>blessing for reading</a:t>
            </a:r>
            <a:r>
              <a:rPr lang="en-US" dirty="0">
                <a:solidFill>
                  <a:srgbClr val="FFFFFF"/>
                </a:solidFill>
                <a:effectLst>
                  <a:glow rad="241300">
                    <a:srgbClr val="000000">
                      <a:alpha val="75000"/>
                    </a:srgbClr>
                  </a:glow>
                </a:effectLst>
                <a:ea typeface="ＭＳ Ｐゴシック" charset="0"/>
              </a:rPr>
              <a:t> it (1:3).</a:t>
            </a:r>
          </a:p>
        </p:txBody>
      </p:sp>
      <p:sp>
        <p:nvSpPr>
          <p:cNvPr id="6" name="TextBox 5"/>
          <p:cNvSpPr txBox="1"/>
          <p:nvPr/>
        </p:nvSpPr>
        <p:spPr>
          <a:xfrm>
            <a:off x="1070306" y="2601970"/>
            <a:ext cx="7947123" cy="1815882"/>
          </a:xfrm>
          <a:prstGeom prst="rect">
            <a:avLst/>
          </a:prstGeom>
          <a:noFill/>
        </p:spPr>
        <p:txBody>
          <a:bodyPr wrap="square" rtlCol="0">
            <a:spAutoFit/>
          </a:bodyPr>
          <a:lstStyle>
            <a:defPPr>
              <a:defRPr lang="en-US"/>
            </a:defPPr>
            <a:lvl1pPr marL="541338" indent="-541338">
              <a:defRPr sz="2800" b="1">
                <a:solidFill>
                  <a:schemeClr val="bg1"/>
                </a:solidFill>
                <a:effectLst>
                  <a:glow rad="241300">
                    <a:schemeClr val="tx1">
                      <a:alpha val="75000"/>
                    </a:schemeClr>
                  </a:glow>
                </a:effectLst>
                <a:latin typeface="Arial"/>
                <a:cs typeface="Arial"/>
              </a:defRPr>
            </a:lvl1pPr>
          </a:lstStyle>
          <a:p>
            <a:pPr marL="0" indent="0" defTabSz="914400" eaLnBrk="0" fontAlgn="base" hangingPunct="0">
              <a:spcBef>
                <a:spcPct val="0"/>
              </a:spcBef>
              <a:spcAft>
                <a:spcPct val="0"/>
              </a:spcAft>
            </a:pPr>
            <a:r>
              <a:rPr lang="en-US" dirty="0">
                <a:solidFill>
                  <a:srgbClr val="FFFFFF"/>
                </a:solidFill>
                <a:effectLst>
                  <a:glow rad="241300">
                    <a:srgbClr val="000000">
                      <a:alpha val="75000"/>
                    </a:srgbClr>
                  </a:glow>
                </a:effectLst>
                <a:ea typeface="ＭＳ Ｐゴシック" charset="0"/>
              </a:rPr>
              <a:t>"God blesses the one who reads the words of this prophecy to the church, and he blesses all who listen to its message and obey what it says, for the time is near" (1:3 </a:t>
            </a:r>
            <a:r>
              <a:rPr lang="en-US" sz="2400" dirty="0">
                <a:solidFill>
                  <a:srgbClr val="FFFFFF"/>
                </a:solidFill>
                <a:effectLst>
                  <a:glow rad="241300">
                    <a:srgbClr val="000000">
                      <a:alpha val="75000"/>
                    </a:srgbClr>
                  </a:glow>
                </a:effectLst>
                <a:ea typeface="ＭＳ Ｐゴシック" charset="0"/>
              </a:rPr>
              <a:t>NLT</a:t>
            </a:r>
            <a:r>
              <a:rPr lang="en-US" dirty="0">
                <a:solidFill>
                  <a:srgbClr val="FFFFFF"/>
                </a:solidFill>
                <a:effectLst>
                  <a:glow rad="241300">
                    <a:srgbClr val="000000">
                      <a:alpha val="75000"/>
                    </a:srgbClr>
                  </a:glow>
                </a:effectLst>
                <a:ea typeface="ＭＳ Ｐゴシック" charset="0"/>
              </a:rPr>
              <a:t>)</a:t>
            </a:r>
          </a:p>
        </p:txBody>
      </p:sp>
    </p:spTree>
    <p:extLst>
      <p:ext uri="{BB962C8B-B14F-4D97-AF65-F5344CB8AC3E}">
        <p14:creationId xmlns:p14="http://schemas.microsoft.com/office/powerpoint/2010/main" val="2370878681"/>
      </p:ext>
    </p:extLst>
  </p:cSld>
  <p:clrMapOvr>
    <a:masterClrMapping/>
  </p:clrMapOvr>
  <p:transition/>
</p:sld>
</file>

<file path=ppt/slides/slide11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4" name="Picture 3" descr="rev 20 jesus-thomas_caravaggio.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76609"/>
            <a:ext cx="9144000" cy="6688183"/>
          </a:xfrm>
          <a:prstGeom prst="rect">
            <a:avLst/>
          </a:prstGeom>
        </p:spPr>
      </p:pic>
      <p:sp>
        <p:nvSpPr>
          <p:cNvPr id="2" name="Title 1"/>
          <p:cNvSpPr>
            <a:spLocks noGrp="1"/>
          </p:cNvSpPr>
          <p:nvPr>
            <p:ph type="title"/>
          </p:nvPr>
        </p:nvSpPr>
        <p:spPr>
          <a:xfrm>
            <a:off x="37728" y="44624"/>
            <a:ext cx="9070776" cy="915728"/>
          </a:xfrm>
        </p:spPr>
        <p:txBody>
          <a:bodyPr/>
          <a:lstStyle/>
          <a:p>
            <a:r>
              <a:rPr lang="en-US" dirty="0">
                <a:effectLst>
                  <a:glow rad="241300">
                    <a:schemeClr val="tx1"/>
                  </a:glow>
                </a:effectLst>
              </a:rPr>
              <a:t>Characteristics</a:t>
            </a:r>
          </a:p>
        </p:txBody>
      </p:sp>
      <p:sp>
        <p:nvSpPr>
          <p:cNvPr id="3" name="TextBox 2"/>
          <p:cNvSpPr txBox="1"/>
          <p:nvPr/>
        </p:nvSpPr>
        <p:spPr>
          <a:xfrm>
            <a:off x="302955" y="4674282"/>
            <a:ext cx="8456701" cy="1384995"/>
          </a:xfrm>
          <a:prstGeom prst="rect">
            <a:avLst/>
          </a:prstGeom>
          <a:noFill/>
        </p:spPr>
        <p:txBody>
          <a:bodyPr wrap="square" rtlCol="0">
            <a:spAutoFit/>
          </a:bodyPr>
          <a:lstStyle>
            <a:defPPr>
              <a:defRPr lang="en-US"/>
            </a:defPPr>
            <a:lvl1pPr marL="541338" indent="-541338">
              <a:defRPr sz="2800" b="1">
                <a:solidFill>
                  <a:schemeClr val="bg1"/>
                </a:solidFill>
                <a:effectLst>
                  <a:glow rad="266700">
                    <a:schemeClr val="tx1">
                      <a:alpha val="75000"/>
                    </a:schemeClr>
                  </a:glow>
                </a:effectLst>
                <a:latin typeface="Arial"/>
                <a:cs typeface="Arial"/>
              </a:defRPr>
            </a:lvl1pPr>
          </a:lstStyle>
          <a:p>
            <a:pPr defTabSz="914400" eaLnBrk="0" fontAlgn="base" hangingPunct="0">
              <a:spcBef>
                <a:spcPct val="0"/>
              </a:spcBef>
              <a:spcAft>
                <a:spcPct val="0"/>
              </a:spcAft>
            </a:pPr>
            <a:r>
              <a:rPr lang="en-US" dirty="0">
                <a:solidFill>
                  <a:srgbClr val="FFFFFF"/>
                </a:solidFill>
                <a:effectLst>
                  <a:glow rad="241300">
                    <a:srgbClr val="000000">
                      <a:alpha val="75000"/>
                    </a:srgbClr>
                  </a:glow>
                </a:effectLst>
                <a:ea typeface="ＭＳ Ｐゴシック" charset="0"/>
              </a:rPr>
              <a:t>L.	</a:t>
            </a:r>
            <a:r>
              <a:rPr lang="en-US" dirty="0">
                <a:solidFill>
                  <a:srgbClr val="FFFFFF"/>
                </a:solidFill>
                <a:effectLst>
                  <a:glow rad="241300">
                    <a:srgbClr val="000000"/>
                  </a:glow>
                </a:effectLst>
                <a:ea typeface="ＭＳ Ｐゴシック" charset="0"/>
              </a:rPr>
              <a:t>This is the only book written by </a:t>
            </a:r>
            <a:r>
              <a:rPr lang="en-US" dirty="0">
                <a:solidFill>
                  <a:srgbClr val="FFFF00"/>
                </a:solidFill>
                <a:effectLst>
                  <a:glow rad="241300">
                    <a:srgbClr val="000000"/>
                  </a:glow>
                </a:effectLst>
                <a:ea typeface="ＭＳ Ｐゴシック" charset="0"/>
              </a:rPr>
              <a:t>John</a:t>
            </a:r>
            <a:r>
              <a:rPr lang="en-US" dirty="0">
                <a:solidFill>
                  <a:srgbClr val="FFFFFF"/>
                </a:solidFill>
                <a:effectLst>
                  <a:glow rad="241300">
                    <a:srgbClr val="000000"/>
                  </a:glow>
                </a:effectLst>
                <a:ea typeface="ＭＳ Ｐゴシック" charset="0"/>
              </a:rPr>
              <a:t> that bears his name in the text itself (1:1, 4, 9).  Titles to NT books were added later.</a:t>
            </a:r>
          </a:p>
        </p:txBody>
      </p:sp>
      <p:sp>
        <p:nvSpPr>
          <p:cNvPr id="6" name="Text Box 1034"/>
          <p:cNvSpPr txBox="1">
            <a:spLocks noChangeArrowheads="1"/>
          </p:cNvSpPr>
          <p:nvPr/>
        </p:nvSpPr>
        <p:spPr bwMode="auto">
          <a:xfrm>
            <a:off x="8105915" y="30024"/>
            <a:ext cx="982870" cy="833178"/>
          </a:xfrm>
          <a:prstGeom prst="rect">
            <a:avLst/>
          </a:prstGeom>
          <a:noFill/>
          <a:ln>
            <a:noFill/>
          </a:ln>
        </p:spPr>
        <p:txBody>
          <a:bodyPr wrap="squar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eaLnBrk="0" fontAlgn="base" hangingPunct="0">
              <a:spcBef>
                <a:spcPct val="0"/>
              </a:spcBef>
              <a:spcAft>
                <a:spcPct val="0"/>
              </a:spcAft>
              <a:defRPr/>
            </a:pPr>
            <a:r>
              <a:rPr lang="en-US" b="1" dirty="0">
                <a:solidFill>
                  <a:srgbClr val="FFFFFF"/>
                </a:solidFill>
                <a:effectLst>
                  <a:outerShdw blurRad="38100" dist="38100" dir="2700000" algn="tl">
                    <a:srgbClr val="4E5B6F"/>
                  </a:outerShdw>
                </a:effectLst>
                <a:latin typeface="Arial" charset="0"/>
                <a:cs typeface="Arial" charset="0"/>
              </a:rPr>
              <a:t>324</a:t>
            </a:r>
            <a:br>
              <a:rPr lang="en-US" b="1" dirty="0">
                <a:solidFill>
                  <a:srgbClr val="FFFFFF"/>
                </a:solidFill>
                <a:effectLst>
                  <a:outerShdw blurRad="38100" dist="38100" dir="2700000" algn="tl">
                    <a:srgbClr val="4E5B6F"/>
                  </a:outerShdw>
                </a:effectLst>
                <a:latin typeface="Arial" charset="0"/>
                <a:cs typeface="Arial" charset="0"/>
              </a:rPr>
            </a:br>
            <a:r>
              <a:rPr lang="en-US" b="1" dirty="0">
                <a:solidFill>
                  <a:srgbClr val="FFFFFF"/>
                </a:solidFill>
                <a:effectLst>
                  <a:outerShdw blurRad="38100" dist="38100" dir="2700000" algn="tl">
                    <a:srgbClr val="4E5B6F"/>
                  </a:outerShdw>
                </a:effectLst>
                <a:latin typeface="Arial" charset="0"/>
                <a:cs typeface="Arial" charset="0"/>
              </a:rPr>
              <a:t>L</a:t>
            </a:r>
          </a:p>
        </p:txBody>
      </p:sp>
    </p:spTree>
    <p:extLst>
      <p:ext uri="{BB962C8B-B14F-4D97-AF65-F5344CB8AC3E}">
        <p14:creationId xmlns:p14="http://schemas.microsoft.com/office/powerpoint/2010/main" val="2774023950"/>
      </p:ext>
    </p:extLst>
  </p:cSld>
  <p:clrMapOvr>
    <a:overrideClrMapping bg1="lt1" tx1="dk1" bg2="lt2" tx2="dk2" accent1="accent1" accent2="accent2" accent3="accent3" accent4="accent4" accent5="accent5" accent6="accent6" hlink="hlink" folHlink="folHlink"/>
  </p:clrMapOvr>
  <p:transition/>
</p:sld>
</file>

<file path=ppt/slides/slide117.xml><?xml version="1.0" encoding="utf-8"?>
<p:sld xmlns:a="http://schemas.openxmlformats.org/drawingml/2006/main" xmlns:r="http://schemas.openxmlformats.org/officeDocument/2006/relationships" xmlns:p="http://schemas.openxmlformats.org/presentationml/2006/main">
  <p:cSld>
    <p:bg>
      <p:bgPr>
        <a:solidFill>
          <a:srgbClr val="004400"/>
        </a:solidFill>
        <a:effectLst/>
      </p:bgPr>
    </p:bg>
    <p:spTree>
      <p:nvGrpSpPr>
        <p:cNvPr id="1" name=""/>
        <p:cNvGrpSpPr/>
        <p:nvPr/>
      </p:nvGrpSpPr>
      <p:grpSpPr>
        <a:xfrm>
          <a:off x="0" y="0"/>
          <a:ext cx="0" cy="0"/>
          <a:chOff x="0" y="0"/>
          <a:chExt cx="0" cy="0"/>
        </a:xfrm>
      </p:grpSpPr>
      <p:sp>
        <p:nvSpPr>
          <p:cNvPr id="192515" name="Rectangle 3"/>
          <p:cNvSpPr>
            <a:spLocks noGrp="1" noChangeArrowheads="1"/>
          </p:cNvSpPr>
          <p:nvPr>
            <p:ph type="title"/>
          </p:nvPr>
        </p:nvSpPr>
        <p:spPr>
          <a:xfrm>
            <a:off x="-1" y="325578"/>
            <a:ext cx="8466668" cy="762000"/>
          </a:xfrm>
          <a:noFill/>
          <a:ln>
            <a:noFill/>
          </a:ln>
          <a:effectLst>
            <a:outerShdw blurRad="63500" dist="35921" dir="2700000" algn="ctr" rotWithShape="0">
              <a:srgbClr val="000000">
                <a:alpha val="74998"/>
              </a:srgbClr>
            </a:outerShdw>
          </a:effectLst>
        </p:spPr>
        <p:txBody>
          <a:bodyPr vert="horz" wrap="square" lIns="91440" tIns="45720" rIns="91440" bIns="45720" numCol="1" anchor="ctr" anchorCtr="0" compatLnSpc="1">
            <a:prstTxWarp prst="textNoShape">
              <a:avLst/>
            </a:prstTxWarp>
          </a:bodyPr>
          <a:lstStyle/>
          <a:p>
            <a:pPr algn="ctr" eaLnBrk="1" hangingPunct="1"/>
            <a:r>
              <a:rPr lang="en-US" b="1" dirty="0">
                <a:solidFill>
                  <a:srgbClr val="FFFFFF"/>
                </a:solidFill>
                <a:effectLst>
                  <a:glow rad="266700">
                    <a:srgbClr val="000000">
                      <a:alpha val="75000"/>
                    </a:srgbClr>
                  </a:glow>
                </a:effectLst>
                <a:latin typeface="Arial" charset="0"/>
                <a:ea typeface="ＭＳ Ｐゴシック"/>
                <a:cs typeface="ＭＳ Ｐゴシック" charset="0"/>
              </a:rPr>
              <a:t>What books did John write?</a:t>
            </a:r>
          </a:p>
        </p:txBody>
      </p:sp>
      <p:sp>
        <p:nvSpPr>
          <p:cNvPr id="7" name="Rectangle 3"/>
          <p:cNvSpPr txBox="1">
            <a:spLocks noChangeArrowheads="1"/>
          </p:cNvSpPr>
          <p:nvPr/>
        </p:nvSpPr>
        <p:spPr bwMode="auto">
          <a:xfrm>
            <a:off x="4946042" y="5630335"/>
            <a:ext cx="4025574" cy="1157111"/>
          </a:xfrm>
          <a:prstGeom prst="rect">
            <a:avLst/>
          </a:prstGeom>
          <a:noFill/>
          <a:ln>
            <a:noFill/>
          </a:ln>
          <a:effectLst/>
        </p:spPr>
        <p:txBody>
          <a:bodyPr vert="horz" wrap="square" lIns="91440" tIns="45720" rIns="91440" bIns="45720" numCol="1" anchor="ctr" anchorCtr="0" compatLnSpc="1">
            <a:prstTxWarp prst="textNoShape">
              <a:avLst/>
            </a:prstTxWarp>
          </a:bodyPr>
          <a:lstStyle>
            <a:lvl1pPr algn="l" rtl="0" eaLnBrk="0" fontAlgn="base" hangingPunct="0">
              <a:spcBef>
                <a:spcPct val="0"/>
              </a:spcBef>
              <a:spcAft>
                <a:spcPct val="0"/>
              </a:spcAft>
              <a:defRPr sz="4400">
                <a:solidFill>
                  <a:schemeClr val="tx2"/>
                </a:solidFill>
                <a:latin typeface="Arial"/>
                <a:ea typeface="+mj-ea"/>
                <a:cs typeface="Arial"/>
              </a:defRPr>
            </a:lvl1pPr>
            <a:lvl2pPr algn="l"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l"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l"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l"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l" rtl="0" eaLnBrk="0" fontAlgn="base" hangingPunct="0">
              <a:spcBef>
                <a:spcPct val="0"/>
              </a:spcBef>
              <a:spcAft>
                <a:spcPct val="0"/>
              </a:spcAft>
              <a:defRPr sz="4400">
                <a:solidFill>
                  <a:schemeClr val="tx2"/>
                </a:solidFill>
                <a:latin typeface="Times" charset="0"/>
                <a:ea typeface="ＭＳ Ｐゴシック" charset="0"/>
              </a:defRPr>
            </a:lvl6pPr>
            <a:lvl7pPr marL="914400" algn="l" rtl="0" eaLnBrk="0" fontAlgn="base" hangingPunct="0">
              <a:spcBef>
                <a:spcPct val="0"/>
              </a:spcBef>
              <a:spcAft>
                <a:spcPct val="0"/>
              </a:spcAft>
              <a:defRPr sz="4400">
                <a:solidFill>
                  <a:schemeClr val="tx2"/>
                </a:solidFill>
                <a:latin typeface="Times" charset="0"/>
                <a:ea typeface="ＭＳ Ｐゴシック" charset="0"/>
              </a:defRPr>
            </a:lvl7pPr>
            <a:lvl8pPr marL="1371600" algn="l" rtl="0" eaLnBrk="0" fontAlgn="base" hangingPunct="0">
              <a:spcBef>
                <a:spcPct val="0"/>
              </a:spcBef>
              <a:spcAft>
                <a:spcPct val="0"/>
              </a:spcAft>
              <a:defRPr sz="4400">
                <a:solidFill>
                  <a:schemeClr val="tx2"/>
                </a:solidFill>
                <a:latin typeface="Times" charset="0"/>
                <a:ea typeface="ＭＳ Ｐゴシック" charset="0"/>
              </a:defRPr>
            </a:lvl8pPr>
            <a:lvl9pPr marL="1828800" algn="l" rtl="0" eaLnBrk="0" fontAlgn="base" hangingPunct="0">
              <a:spcBef>
                <a:spcPct val="0"/>
              </a:spcBef>
              <a:spcAft>
                <a:spcPct val="0"/>
              </a:spcAft>
              <a:defRPr sz="4400">
                <a:solidFill>
                  <a:schemeClr val="tx2"/>
                </a:solidFill>
                <a:latin typeface="Times" charset="0"/>
                <a:ea typeface="ＭＳ Ｐゴシック" charset="0"/>
              </a:defRPr>
            </a:lvl9pPr>
          </a:lstStyle>
          <a:p>
            <a:pPr defTabSz="914400" eaLnBrk="1" hangingPunct="1"/>
            <a:r>
              <a:rPr lang="en-US" sz="2000" b="1" dirty="0">
                <a:solidFill>
                  <a:srgbClr val="FFFFFF"/>
                </a:solidFill>
                <a:effectLst>
                  <a:glow rad="266700">
                    <a:srgbClr val="000000">
                      <a:alpha val="75000"/>
                    </a:srgbClr>
                  </a:glow>
                </a:effectLst>
                <a:latin typeface="Arial" charset="0"/>
                <a:ea typeface="ＭＳ Ｐゴシック"/>
                <a:cs typeface="ＭＳ Ｐゴシック" charset="0"/>
              </a:rPr>
              <a:t>Warren Wiersbe, </a:t>
            </a:r>
            <a:br>
              <a:rPr lang="en-US" sz="2000" b="1" dirty="0">
                <a:solidFill>
                  <a:srgbClr val="FFFFFF"/>
                </a:solidFill>
                <a:effectLst>
                  <a:glow rad="266700">
                    <a:srgbClr val="000000">
                      <a:alpha val="75000"/>
                    </a:srgbClr>
                  </a:glow>
                </a:effectLst>
                <a:latin typeface="Arial" charset="0"/>
                <a:ea typeface="ＭＳ Ｐゴシック"/>
                <a:cs typeface="ＭＳ Ｐゴシック" charset="0"/>
              </a:rPr>
            </a:br>
            <a:r>
              <a:rPr lang="en-US" sz="2000" b="1" i="1" dirty="0">
                <a:solidFill>
                  <a:srgbClr val="FFFFFF"/>
                </a:solidFill>
                <a:effectLst>
                  <a:glow rad="266700">
                    <a:srgbClr val="000000">
                      <a:alpha val="75000"/>
                    </a:srgbClr>
                  </a:glow>
                </a:effectLst>
                <a:latin typeface="Arial" charset="0"/>
                <a:ea typeface="ＭＳ Ｐゴシック"/>
                <a:cs typeface="ＭＳ Ｐゴシック" charset="0"/>
              </a:rPr>
              <a:t>Bible Exposition Commentary</a:t>
            </a:r>
          </a:p>
        </p:txBody>
      </p:sp>
      <p:graphicFrame>
        <p:nvGraphicFramePr>
          <p:cNvPr id="4" name="Table 3"/>
          <p:cNvGraphicFramePr>
            <a:graphicFrameLocks noGrp="1"/>
          </p:cNvGraphicFramePr>
          <p:nvPr>
            <p:extLst>
              <p:ext uri="{D42A27DB-BD31-4B8C-83A1-F6EECF244321}">
                <p14:modId xmlns:p14="http://schemas.microsoft.com/office/powerpoint/2010/main" val="758444694"/>
              </p:ext>
            </p:extLst>
          </p:nvPr>
        </p:nvGraphicFramePr>
        <p:xfrm>
          <a:off x="254001" y="1495778"/>
          <a:ext cx="8763000" cy="4082064"/>
        </p:xfrm>
        <a:graphic>
          <a:graphicData uri="http://schemas.openxmlformats.org/drawingml/2006/table">
            <a:tbl>
              <a:tblPr firstRow="1" bandRow="1">
                <a:tableStyleId>{5C22544A-7EE6-4342-B048-85BDC9FD1C3A}</a:tableStyleId>
              </a:tblPr>
              <a:tblGrid>
                <a:gridCol w="2921000">
                  <a:extLst>
                    <a:ext uri="{9D8B030D-6E8A-4147-A177-3AD203B41FA5}">
                      <a16:colId xmlns:a16="http://schemas.microsoft.com/office/drawing/2014/main" val="20000"/>
                    </a:ext>
                  </a:extLst>
                </a:gridCol>
                <a:gridCol w="2921000">
                  <a:extLst>
                    <a:ext uri="{9D8B030D-6E8A-4147-A177-3AD203B41FA5}">
                      <a16:colId xmlns:a16="http://schemas.microsoft.com/office/drawing/2014/main" val="20001"/>
                    </a:ext>
                  </a:extLst>
                </a:gridCol>
                <a:gridCol w="2921000">
                  <a:extLst>
                    <a:ext uri="{9D8B030D-6E8A-4147-A177-3AD203B41FA5}">
                      <a16:colId xmlns:a16="http://schemas.microsoft.com/office/drawing/2014/main" val="20002"/>
                    </a:ext>
                  </a:extLst>
                </a:gridCol>
              </a:tblGrid>
              <a:tr h="807156">
                <a:tc>
                  <a:txBody>
                    <a:bodyPr/>
                    <a:lstStyle/>
                    <a:p>
                      <a:pPr algn="l">
                        <a:spcAft>
                          <a:spcPts val="0"/>
                        </a:spcAft>
                      </a:pPr>
                      <a:r>
                        <a:rPr lang="en-US" sz="2800" i="1" dirty="0">
                          <a:solidFill>
                            <a:schemeClr val="tx1"/>
                          </a:solidFill>
                          <a:effectLst/>
                          <a:latin typeface="Arial"/>
                          <a:ea typeface="Times New Roman"/>
                          <a:cs typeface="Times New Roman"/>
                        </a:rPr>
                        <a:t>Gospel of John</a:t>
                      </a:r>
                      <a:endParaRPr lang="en-US" sz="3200" dirty="0">
                        <a:solidFill>
                          <a:schemeClr val="tx1"/>
                        </a:solidFill>
                        <a:effectLst/>
                        <a:latin typeface="Times"/>
                        <a:ea typeface="Times New Roman"/>
                        <a:cs typeface="Times New Roman"/>
                      </a:endParaRPr>
                    </a:p>
                  </a:txBody>
                  <a:tcPr marL="68580" marR="68580" marT="0" marB="0" anchor="ctr">
                    <a:solidFill>
                      <a:schemeClr val="bg2"/>
                    </a:solidFill>
                  </a:tcPr>
                </a:tc>
                <a:tc>
                  <a:txBody>
                    <a:bodyPr/>
                    <a:lstStyle/>
                    <a:p>
                      <a:pPr algn="l">
                        <a:spcAft>
                          <a:spcPts val="0"/>
                        </a:spcAft>
                      </a:pPr>
                      <a:r>
                        <a:rPr lang="en-US" sz="2800" i="1">
                          <a:solidFill>
                            <a:schemeClr val="tx1"/>
                          </a:solidFill>
                          <a:effectLst/>
                          <a:latin typeface="Arial"/>
                          <a:ea typeface="Times New Roman"/>
                          <a:cs typeface="Times New Roman"/>
                        </a:rPr>
                        <a:t>Epistles</a:t>
                      </a:r>
                      <a:endParaRPr lang="en-US" sz="3200">
                        <a:solidFill>
                          <a:schemeClr val="tx1"/>
                        </a:solidFill>
                        <a:effectLst/>
                        <a:latin typeface="Times"/>
                        <a:ea typeface="Times New Roman"/>
                        <a:cs typeface="Times New Roman"/>
                      </a:endParaRPr>
                    </a:p>
                  </a:txBody>
                  <a:tcPr marL="68580" marR="68580" marT="0" marB="0" anchor="ctr">
                    <a:solidFill>
                      <a:schemeClr val="bg2"/>
                    </a:solidFill>
                  </a:tcPr>
                </a:tc>
                <a:tc>
                  <a:txBody>
                    <a:bodyPr/>
                    <a:lstStyle/>
                    <a:p>
                      <a:pPr algn="l">
                        <a:spcAft>
                          <a:spcPts val="0"/>
                        </a:spcAft>
                      </a:pPr>
                      <a:r>
                        <a:rPr lang="en-US" sz="2800" i="1" dirty="0">
                          <a:solidFill>
                            <a:schemeClr val="tx1"/>
                          </a:solidFill>
                          <a:effectLst/>
                          <a:latin typeface="Arial"/>
                          <a:ea typeface="Times New Roman"/>
                          <a:cs typeface="Times New Roman"/>
                        </a:rPr>
                        <a:t>Revelation</a:t>
                      </a:r>
                      <a:endParaRPr lang="en-US" sz="3200" dirty="0">
                        <a:solidFill>
                          <a:schemeClr val="tx1"/>
                        </a:solidFill>
                        <a:effectLst/>
                        <a:latin typeface="Times"/>
                        <a:ea typeface="Times New Roman"/>
                        <a:cs typeface="Times New Roman"/>
                      </a:endParaRPr>
                    </a:p>
                  </a:txBody>
                  <a:tcPr marL="68580" marR="68580" marT="0" marB="0" anchor="ctr">
                    <a:solidFill>
                      <a:schemeClr val="bg2"/>
                    </a:solidFill>
                  </a:tcPr>
                </a:tc>
                <a:extLst>
                  <a:ext uri="{0D108BD9-81ED-4DB2-BD59-A6C34878D82A}">
                    <a16:rowId xmlns:a16="http://schemas.microsoft.com/office/drawing/2014/main" val="10000"/>
                  </a:ext>
                </a:extLst>
              </a:tr>
              <a:tr h="807156">
                <a:tc>
                  <a:txBody>
                    <a:bodyPr/>
                    <a:lstStyle/>
                    <a:p>
                      <a:pPr algn="l">
                        <a:spcAft>
                          <a:spcPts val="0"/>
                        </a:spcAft>
                      </a:pPr>
                      <a:r>
                        <a:rPr lang="en-US" sz="2800" b="1" i="1" dirty="0">
                          <a:solidFill>
                            <a:schemeClr val="tx1"/>
                          </a:solidFill>
                          <a:effectLst>
                            <a:outerShdw blurRad="38100" dist="38100" dir="2700000" algn="tl">
                              <a:srgbClr val="000000">
                                <a:alpha val="43137"/>
                              </a:srgbClr>
                            </a:outerShdw>
                          </a:effectLst>
                          <a:latin typeface="Arial"/>
                          <a:ea typeface="Times New Roman"/>
                          <a:cs typeface="Times New Roman"/>
                        </a:rPr>
                        <a:t>Believe</a:t>
                      </a:r>
                    </a:p>
                    <a:p>
                      <a:pPr algn="l">
                        <a:spcAft>
                          <a:spcPts val="0"/>
                        </a:spcAft>
                      </a:pPr>
                      <a:r>
                        <a:rPr lang="en-US" sz="2800" b="1" i="1" dirty="0">
                          <a:solidFill>
                            <a:schemeClr val="tx1"/>
                          </a:solidFill>
                          <a:effectLst>
                            <a:outerShdw blurRad="38100" dist="38100" dir="2700000" algn="tl">
                              <a:srgbClr val="000000">
                                <a:alpha val="43137"/>
                              </a:srgbClr>
                            </a:outerShdw>
                          </a:effectLst>
                          <a:latin typeface="Arial"/>
                          <a:ea typeface="Times New Roman"/>
                          <a:cs typeface="Times New Roman"/>
                        </a:rPr>
                        <a:t>20:22</a:t>
                      </a:r>
                      <a:endParaRPr lang="en-US" sz="3200" b="1" dirty="0">
                        <a:solidFill>
                          <a:schemeClr val="tx1"/>
                        </a:solidFill>
                        <a:effectLst>
                          <a:outerShdw blurRad="38100" dist="38100" dir="2700000" algn="tl">
                            <a:srgbClr val="000000">
                              <a:alpha val="43137"/>
                            </a:srgbClr>
                          </a:outerShdw>
                        </a:effectLst>
                        <a:latin typeface="Times"/>
                        <a:ea typeface="Times New Roman"/>
                        <a:cs typeface="Times New Roman"/>
                      </a:endParaRPr>
                    </a:p>
                  </a:txBody>
                  <a:tcPr marL="68580" marR="68580" marT="0" marB="0" anchor="ctr">
                    <a:gradFill flip="none" rotWithShape="1">
                      <a:gsLst>
                        <a:gs pos="0">
                          <a:srgbClr val="660066"/>
                        </a:gs>
                        <a:gs pos="100000">
                          <a:srgbClr val="2D002D"/>
                        </a:gs>
                      </a:gsLst>
                      <a:path path="rect">
                        <a:fillToRect l="50000" t="50000" r="50000" b="50000"/>
                      </a:path>
                      <a:tileRect/>
                    </a:gradFill>
                  </a:tcPr>
                </a:tc>
                <a:tc>
                  <a:txBody>
                    <a:bodyPr/>
                    <a:lstStyle/>
                    <a:p>
                      <a:pPr algn="l">
                        <a:spcAft>
                          <a:spcPts val="0"/>
                        </a:spcAft>
                      </a:pPr>
                      <a:r>
                        <a:rPr lang="en-US" sz="2800" b="1" i="1" dirty="0">
                          <a:solidFill>
                            <a:schemeClr val="tx1"/>
                          </a:solidFill>
                          <a:effectLst>
                            <a:outerShdw blurRad="38100" dist="38100" dir="2700000" algn="tl">
                              <a:srgbClr val="000000">
                                <a:alpha val="43137"/>
                              </a:srgbClr>
                            </a:outerShdw>
                          </a:effectLst>
                          <a:latin typeface="Arial"/>
                          <a:ea typeface="Times New Roman"/>
                          <a:cs typeface="Times New Roman"/>
                        </a:rPr>
                        <a:t>Be Sure</a:t>
                      </a:r>
                      <a:br>
                        <a:rPr lang="en-US" sz="2800" b="1" i="1" dirty="0">
                          <a:solidFill>
                            <a:schemeClr val="tx1"/>
                          </a:solidFill>
                          <a:effectLst>
                            <a:outerShdw blurRad="38100" dist="38100" dir="2700000" algn="tl">
                              <a:srgbClr val="000000">
                                <a:alpha val="43137"/>
                              </a:srgbClr>
                            </a:outerShdw>
                          </a:effectLst>
                          <a:latin typeface="Arial"/>
                          <a:ea typeface="Times New Roman"/>
                          <a:cs typeface="Times New Roman"/>
                        </a:rPr>
                      </a:br>
                      <a:r>
                        <a:rPr lang="en-US" sz="2800" b="1" i="1" dirty="0">
                          <a:solidFill>
                            <a:schemeClr val="tx1"/>
                          </a:solidFill>
                          <a:effectLst>
                            <a:outerShdw blurRad="38100" dist="38100" dir="2700000" algn="tl">
                              <a:srgbClr val="000000">
                                <a:alpha val="43137"/>
                              </a:srgbClr>
                            </a:outerShdw>
                          </a:effectLst>
                          <a:latin typeface="Arial"/>
                          <a:ea typeface="Times New Roman"/>
                          <a:cs typeface="Times New Roman"/>
                        </a:rPr>
                        <a:t>1 John 5:13</a:t>
                      </a:r>
                      <a:endParaRPr lang="en-US" sz="3200" b="1" dirty="0">
                        <a:solidFill>
                          <a:schemeClr val="tx1"/>
                        </a:solidFill>
                        <a:effectLst>
                          <a:outerShdw blurRad="38100" dist="38100" dir="2700000" algn="tl">
                            <a:srgbClr val="000000">
                              <a:alpha val="43137"/>
                            </a:srgbClr>
                          </a:outerShdw>
                        </a:effectLst>
                        <a:latin typeface="Times"/>
                        <a:ea typeface="Times New Roman"/>
                        <a:cs typeface="Times New Roman"/>
                      </a:endParaRPr>
                    </a:p>
                  </a:txBody>
                  <a:tcPr marL="68580" marR="68580" marT="0" marB="0" anchor="ctr">
                    <a:gradFill flip="none" rotWithShape="1">
                      <a:gsLst>
                        <a:gs pos="0">
                          <a:srgbClr val="660066"/>
                        </a:gs>
                        <a:gs pos="100000">
                          <a:srgbClr val="2D002D"/>
                        </a:gs>
                      </a:gsLst>
                      <a:path path="rect">
                        <a:fillToRect l="50000" t="50000" r="50000" b="50000"/>
                      </a:path>
                      <a:tileRect/>
                    </a:gradFill>
                  </a:tcPr>
                </a:tc>
                <a:tc>
                  <a:txBody>
                    <a:bodyPr/>
                    <a:lstStyle/>
                    <a:p>
                      <a:pPr algn="l">
                        <a:spcAft>
                          <a:spcPts val="0"/>
                        </a:spcAft>
                      </a:pPr>
                      <a:r>
                        <a:rPr lang="en-US" sz="2800" b="1" i="1" dirty="0">
                          <a:solidFill>
                            <a:schemeClr val="tx1"/>
                          </a:solidFill>
                          <a:effectLst>
                            <a:outerShdw blurRad="38100" dist="38100" dir="2700000" algn="tl">
                              <a:srgbClr val="000000">
                                <a:alpha val="43137"/>
                              </a:srgbClr>
                            </a:outerShdw>
                          </a:effectLst>
                          <a:latin typeface="Arial"/>
                          <a:ea typeface="Times New Roman"/>
                          <a:cs typeface="Times New Roman"/>
                        </a:rPr>
                        <a:t>Be Ready</a:t>
                      </a:r>
                      <a:br>
                        <a:rPr lang="en-US" sz="2800" b="1" i="1" dirty="0">
                          <a:solidFill>
                            <a:schemeClr val="tx1"/>
                          </a:solidFill>
                          <a:effectLst>
                            <a:outerShdw blurRad="38100" dist="38100" dir="2700000" algn="tl">
                              <a:srgbClr val="000000">
                                <a:alpha val="43137"/>
                              </a:srgbClr>
                            </a:outerShdw>
                          </a:effectLst>
                          <a:latin typeface="Arial"/>
                          <a:ea typeface="Times New Roman"/>
                          <a:cs typeface="Times New Roman"/>
                        </a:rPr>
                      </a:br>
                      <a:r>
                        <a:rPr lang="en-US" sz="2800" b="1" i="1" dirty="0">
                          <a:solidFill>
                            <a:schemeClr val="tx1"/>
                          </a:solidFill>
                          <a:effectLst>
                            <a:outerShdw blurRad="38100" dist="38100" dir="2700000" algn="tl">
                              <a:srgbClr val="000000">
                                <a:alpha val="43137"/>
                              </a:srgbClr>
                            </a:outerShdw>
                          </a:effectLst>
                          <a:latin typeface="Arial"/>
                          <a:ea typeface="Times New Roman"/>
                          <a:cs typeface="Times New Roman"/>
                        </a:rPr>
                        <a:t>22:20</a:t>
                      </a:r>
                      <a:endParaRPr lang="en-US" sz="3200" b="1" dirty="0">
                        <a:solidFill>
                          <a:schemeClr val="tx1"/>
                        </a:solidFill>
                        <a:effectLst>
                          <a:outerShdw blurRad="38100" dist="38100" dir="2700000" algn="tl">
                            <a:srgbClr val="000000">
                              <a:alpha val="43137"/>
                            </a:srgbClr>
                          </a:outerShdw>
                        </a:effectLst>
                        <a:latin typeface="Times"/>
                        <a:ea typeface="Times New Roman"/>
                        <a:cs typeface="Times New Roman"/>
                      </a:endParaRPr>
                    </a:p>
                  </a:txBody>
                  <a:tcPr marL="68580" marR="68580" marT="0" marB="0" anchor="ctr">
                    <a:gradFill flip="none" rotWithShape="1">
                      <a:gsLst>
                        <a:gs pos="0">
                          <a:srgbClr val="660066"/>
                        </a:gs>
                        <a:gs pos="100000">
                          <a:srgbClr val="2D002D"/>
                        </a:gs>
                      </a:gsLst>
                      <a:path path="rect">
                        <a:fillToRect l="50000" t="50000" r="50000" b="50000"/>
                      </a:path>
                      <a:tileRect/>
                    </a:gradFill>
                  </a:tcPr>
                </a:tc>
                <a:extLst>
                  <a:ext uri="{0D108BD9-81ED-4DB2-BD59-A6C34878D82A}">
                    <a16:rowId xmlns:a16="http://schemas.microsoft.com/office/drawing/2014/main" val="10001"/>
                  </a:ext>
                </a:extLst>
              </a:tr>
              <a:tr h="807156">
                <a:tc>
                  <a:txBody>
                    <a:bodyPr/>
                    <a:lstStyle/>
                    <a:p>
                      <a:pPr algn="l">
                        <a:spcAft>
                          <a:spcPts val="0"/>
                        </a:spcAft>
                      </a:pPr>
                      <a:r>
                        <a:rPr lang="en-US" sz="2800" b="1" i="1" dirty="0">
                          <a:solidFill>
                            <a:schemeClr val="tx1"/>
                          </a:solidFill>
                          <a:effectLst>
                            <a:outerShdw blurRad="38100" dist="38100" dir="2700000" algn="tl">
                              <a:srgbClr val="000000">
                                <a:alpha val="43137"/>
                              </a:srgbClr>
                            </a:outerShdw>
                          </a:effectLst>
                          <a:latin typeface="Arial"/>
                          <a:ea typeface="Times New Roman"/>
                          <a:cs typeface="Times New Roman"/>
                        </a:rPr>
                        <a:t>Life Received</a:t>
                      </a:r>
                      <a:endParaRPr lang="en-US" sz="3200" b="1" dirty="0">
                        <a:solidFill>
                          <a:schemeClr val="tx1"/>
                        </a:solidFill>
                        <a:effectLst>
                          <a:outerShdw blurRad="38100" dist="38100" dir="2700000" algn="tl">
                            <a:srgbClr val="000000">
                              <a:alpha val="43137"/>
                            </a:srgbClr>
                          </a:outerShdw>
                        </a:effectLst>
                        <a:latin typeface="Times"/>
                        <a:ea typeface="Times New Roman"/>
                        <a:cs typeface="Times New Roman"/>
                      </a:endParaRPr>
                    </a:p>
                  </a:txBody>
                  <a:tcPr marL="68580" marR="68580" marT="0" marB="0" anchor="ctr">
                    <a:gradFill flip="none" rotWithShape="1">
                      <a:gsLst>
                        <a:gs pos="0">
                          <a:srgbClr val="660066"/>
                        </a:gs>
                        <a:gs pos="100000">
                          <a:srgbClr val="2D002D"/>
                        </a:gs>
                      </a:gsLst>
                      <a:path path="rect">
                        <a:fillToRect l="50000" t="50000" r="50000" b="50000"/>
                      </a:path>
                      <a:tileRect/>
                    </a:gradFill>
                  </a:tcPr>
                </a:tc>
                <a:tc>
                  <a:txBody>
                    <a:bodyPr/>
                    <a:lstStyle/>
                    <a:p>
                      <a:pPr algn="l">
                        <a:spcAft>
                          <a:spcPts val="0"/>
                        </a:spcAft>
                      </a:pPr>
                      <a:r>
                        <a:rPr lang="en-US" sz="2800" b="1" i="1" dirty="0">
                          <a:solidFill>
                            <a:schemeClr val="tx1"/>
                          </a:solidFill>
                          <a:effectLst>
                            <a:outerShdw blurRad="38100" dist="38100" dir="2700000" algn="tl">
                              <a:srgbClr val="000000">
                                <a:alpha val="43137"/>
                              </a:srgbClr>
                            </a:outerShdw>
                          </a:effectLst>
                          <a:latin typeface="Arial"/>
                          <a:ea typeface="Times New Roman"/>
                          <a:cs typeface="Times New Roman"/>
                        </a:rPr>
                        <a:t>Life Revealed</a:t>
                      </a:r>
                      <a:endParaRPr lang="en-US" sz="3200" b="1" dirty="0">
                        <a:solidFill>
                          <a:schemeClr val="tx1"/>
                        </a:solidFill>
                        <a:effectLst>
                          <a:outerShdw blurRad="38100" dist="38100" dir="2700000" algn="tl">
                            <a:srgbClr val="000000">
                              <a:alpha val="43137"/>
                            </a:srgbClr>
                          </a:outerShdw>
                        </a:effectLst>
                        <a:latin typeface="Times"/>
                        <a:ea typeface="Times New Roman"/>
                        <a:cs typeface="Times New Roman"/>
                      </a:endParaRPr>
                    </a:p>
                  </a:txBody>
                  <a:tcPr marL="68580" marR="68580" marT="0" marB="0" anchor="ctr">
                    <a:gradFill flip="none" rotWithShape="1">
                      <a:gsLst>
                        <a:gs pos="0">
                          <a:srgbClr val="660066"/>
                        </a:gs>
                        <a:gs pos="100000">
                          <a:srgbClr val="2D002D"/>
                        </a:gs>
                      </a:gsLst>
                      <a:path path="rect">
                        <a:fillToRect l="50000" t="50000" r="50000" b="50000"/>
                      </a:path>
                      <a:tileRect/>
                    </a:gradFill>
                  </a:tcPr>
                </a:tc>
                <a:tc>
                  <a:txBody>
                    <a:bodyPr/>
                    <a:lstStyle/>
                    <a:p>
                      <a:pPr algn="l">
                        <a:spcAft>
                          <a:spcPts val="0"/>
                        </a:spcAft>
                      </a:pPr>
                      <a:r>
                        <a:rPr lang="en-US" sz="2800" b="1" i="1" dirty="0">
                          <a:solidFill>
                            <a:schemeClr val="tx1"/>
                          </a:solidFill>
                          <a:effectLst>
                            <a:outerShdw blurRad="38100" dist="38100" dir="2700000" algn="tl">
                              <a:srgbClr val="000000">
                                <a:alpha val="43137"/>
                              </a:srgbClr>
                            </a:outerShdw>
                          </a:effectLst>
                          <a:latin typeface="Arial"/>
                          <a:ea typeface="Times New Roman"/>
                          <a:cs typeface="Times New Roman"/>
                        </a:rPr>
                        <a:t>Life Rewarded</a:t>
                      </a:r>
                      <a:endParaRPr lang="en-US" sz="3200" b="1" dirty="0">
                        <a:solidFill>
                          <a:schemeClr val="tx1"/>
                        </a:solidFill>
                        <a:effectLst>
                          <a:outerShdw blurRad="38100" dist="38100" dir="2700000" algn="tl">
                            <a:srgbClr val="000000">
                              <a:alpha val="43137"/>
                            </a:srgbClr>
                          </a:outerShdw>
                        </a:effectLst>
                        <a:latin typeface="Times"/>
                        <a:ea typeface="Times New Roman"/>
                        <a:cs typeface="Times New Roman"/>
                      </a:endParaRPr>
                    </a:p>
                  </a:txBody>
                  <a:tcPr marL="68580" marR="68580" marT="0" marB="0" anchor="ctr">
                    <a:gradFill flip="none" rotWithShape="1">
                      <a:gsLst>
                        <a:gs pos="0">
                          <a:srgbClr val="660066"/>
                        </a:gs>
                        <a:gs pos="100000">
                          <a:srgbClr val="2D002D"/>
                        </a:gs>
                      </a:gsLst>
                      <a:path path="rect">
                        <a:fillToRect l="50000" t="50000" r="50000" b="50000"/>
                      </a:path>
                      <a:tileRect/>
                    </a:gradFill>
                  </a:tcPr>
                </a:tc>
                <a:extLst>
                  <a:ext uri="{0D108BD9-81ED-4DB2-BD59-A6C34878D82A}">
                    <a16:rowId xmlns:a16="http://schemas.microsoft.com/office/drawing/2014/main" val="10002"/>
                  </a:ext>
                </a:extLst>
              </a:tr>
              <a:tr h="807156">
                <a:tc>
                  <a:txBody>
                    <a:bodyPr/>
                    <a:lstStyle/>
                    <a:p>
                      <a:pPr algn="l">
                        <a:spcAft>
                          <a:spcPts val="0"/>
                        </a:spcAft>
                      </a:pPr>
                      <a:r>
                        <a:rPr lang="en-US" sz="2800" b="1" i="1">
                          <a:solidFill>
                            <a:schemeClr val="tx1"/>
                          </a:solidFill>
                          <a:effectLst>
                            <a:outerShdw blurRad="38100" dist="38100" dir="2700000" algn="tl">
                              <a:srgbClr val="000000">
                                <a:alpha val="43137"/>
                              </a:srgbClr>
                            </a:outerShdw>
                          </a:effectLst>
                          <a:latin typeface="Arial"/>
                          <a:ea typeface="Times New Roman"/>
                          <a:cs typeface="Times New Roman"/>
                        </a:rPr>
                        <a:t>Salvation</a:t>
                      </a:r>
                      <a:endParaRPr lang="en-US" sz="3200" b="1">
                        <a:solidFill>
                          <a:schemeClr val="tx1"/>
                        </a:solidFill>
                        <a:effectLst>
                          <a:outerShdw blurRad="38100" dist="38100" dir="2700000" algn="tl">
                            <a:srgbClr val="000000">
                              <a:alpha val="43137"/>
                            </a:srgbClr>
                          </a:outerShdw>
                        </a:effectLst>
                        <a:latin typeface="Times"/>
                        <a:ea typeface="Times New Roman"/>
                        <a:cs typeface="Times New Roman"/>
                      </a:endParaRPr>
                    </a:p>
                  </a:txBody>
                  <a:tcPr marL="68580" marR="68580" marT="0" marB="0" anchor="ctr">
                    <a:gradFill flip="none" rotWithShape="1">
                      <a:gsLst>
                        <a:gs pos="0">
                          <a:srgbClr val="660066"/>
                        </a:gs>
                        <a:gs pos="100000">
                          <a:srgbClr val="2D002D"/>
                        </a:gs>
                      </a:gsLst>
                      <a:path path="rect">
                        <a:fillToRect l="50000" t="50000" r="50000" b="50000"/>
                      </a:path>
                      <a:tileRect/>
                    </a:gradFill>
                  </a:tcPr>
                </a:tc>
                <a:tc>
                  <a:txBody>
                    <a:bodyPr/>
                    <a:lstStyle/>
                    <a:p>
                      <a:pPr algn="l">
                        <a:spcAft>
                          <a:spcPts val="0"/>
                        </a:spcAft>
                      </a:pPr>
                      <a:r>
                        <a:rPr lang="en-US" sz="2800" b="1" i="1">
                          <a:solidFill>
                            <a:schemeClr val="tx1"/>
                          </a:solidFill>
                          <a:effectLst>
                            <a:outerShdw blurRad="38100" dist="38100" dir="2700000" algn="tl">
                              <a:srgbClr val="000000">
                                <a:alpha val="43137"/>
                              </a:srgbClr>
                            </a:outerShdw>
                          </a:effectLst>
                          <a:latin typeface="Arial"/>
                          <a:ea typeface="Times New Roman"/>
                          <a:cs typeface="Times New Roman"/>
                        </a:rPr>
                        <a:t>Sanctification</a:t>
                      </a:r>
                      <a:endParaRPr lang="en-US" sz="3200" b="1">
                        <a:solidFill>
                          <a:schemeClr val="tx1"/>
                        </a:solidFill>
                        <a:effectLst>
                          <a:outerShdw blurRad="38100" dist="38100" dir="2700000" algn="tl">
                            <a:srgbClr val="000000">
                              <a:alpha val="43137"/>
                            </a:srgbClr>
                          </a:outerShdw>
                        </a:effectLst>
                        <a:latin typeface="Times"/>
                        <a:ea typeface="Times New Roman"/>
                        <a:cs typeface="Times New Roman"/>
                      </a:endParaRPr>
                    </a:p>
                  </a:txBody>
                  <a:tcPr marL="68580" marR="68580" marT="0" marB="0" anchor="ctr">
                    <a:gradFill flip="none" rotWithShape="1">
                      <a:gsLst>
                        <a:gs pos="0">
                          <a:srgbClr val="660066"/>
                        </a:gs>
                        <a:gs pos="100000">
                          <a:srgbClr val="2D002D"/>
                        </a:gs>
                      </a:gsLst>
                      <a:path path="rect">
                        <a:fillToRect l="50000" t="50000" r="50000" b="50000"/>
                      </a:path>
                      <a:tileRect/>
                    </a:gradFill>
                  </a:tcPr>
                </a:tc>
                <a:tc>
                  <a:txBody>
                    <a:bodyPr/>
                    <a:lstStyle/>
                    <a:p>
                      <a:pPr algn="l">
                        <a:spcAft>
                          <a:spcPts val="0"/>
                        </a:spcAft>
                      </a:pPr>
                      <a:r>
                        <a:rPr lang="en-US" sz="2800" b="1" i="1">
                          <a:solidFill>
                            <a:schemeClr val="tx1"/>
                          </a:solidFill>
                          <a:effectLst>
                            <a:outerShdw blurRad="38100" dist="38100" dir="2700000" algn="tl">
                              <a:srgbClr val="000000">
                                <a:alpha val="43137"/>
                              </a:srgbClr>
                            </a:outerShdw>
                          </a:effectLst>
                          <a:latin typeface="Arial"/>
                          <a:ea typeface="Times New Roman"/>
                          <a:cs typeface="Times New Roman"/>
                        </a:rPr>
                        <a:t>Sovereignty</a:t>
                      </a:r>
                      <a:endParaRPr lang="en-US" sz="3200" b="1">
                        <a:solidFill>
                          <a:schemeClr val="tx1"/>
                        </a:solidFill>
                        <a:effectLst>
                          <a:outerShdw blurRad="38100" dist="38100" dir="2700000" algn="tl">
                            <a:srgbClr val="000000">
                              <a:alpha val="43137"/>
                            </a:srgbClr>
                          </a:outerShdw>
                        </a:effectLst>
                        <a:latin typeface="Times"/>
                        <a:ea typeface="Times New Roman"/>
                        <a:cs typeface="Times New Roman"/>
                      </a:endParaRPr>
                    </a:p>
                  </a:txBody>
                  <a:tcPr marL="68580" marR="68580" marT="0" marB="0" anchor="ctr">
                    <a:gradFill flip="none" rotWithShape="1">
                      <a:gsLst>
                        <a:gs pos="0">
                          <a:srgbClr val="660066"/>
                        </a:gs>
                        <a:gs pos="100000">
                          <a:srgbClr val="2D002D"/>
                        </a:gs>
                      </a:gsLst>
                      <a:path path="rect">
                        <a:fillToRect l="50000" t="50000" r="50000" b="50000"/>
                      </a:path>
                      <a:tileRect/>
                    </a:gradFill>
                  </a:tcPr>
                </a:tc>
                <a:extLst>
                  <a:ext uri="{0D108BD9-81ED-4DB2-BD59-A6C34878D82A}">
                    <a16:rowId xmlns:a16="http://schemas.microsoft.com/office/drawing/2014/main" val="10003"/>
                  </a:ext>
                </a:extLst>
              </a:tr>
              <a:tr h="807156">
                <a:tc>
                  <a:txBody>
                    <a:bodyPr/>
                    <a:lstStyle/>
                    <a:p>
                      <a:pPr algn="l">
                        <a:spcAft>
                          <a:spcPts val="0"/>
                        </a:spcAft>
                      </a:pPr>
                      <a:r>
                        <a:rPr lang="en-US" sz="2800" b="1" i="1" dirty="0">
                          <a:solidFill>
                            <a:schemeClr val="tx1"/>
                          </a:solidFill>
                          <a:effectLst>
                            <a:outerShdw blurRad="38100" dist="38100" dir="2700000" algn="tl">
                              <a:srgbClr val="000000">
                                <a:alpha val="43137"/>
                              </a:srgbClr>
                            </a:outerShdw>
                          </a:effectLst>
                          <a:latin typeface="Arial"/>
                          <a:ea typeface="Times New Roman"/>
                          <a:cs typeface="Times New Roman"/>
                        </a:rPr>
                        <a:t>The Prophet</a:t>
                      </a:r>
                      <a:endParaRPr lang="en-US" sz="3200" b="1" dirty="0">
                        <a:solidFill>
                          <a:schemeClr val="tx1"/>
                        </a:solidFill>
                        <a:effectLst>
                          <a:outerShdw blurRad="38100" dist="38100" dir="2700000" algn="tl">
                            <a:srgbClr val="000000">
                              <a:alpha val="43137"/>
                            </a:srgbClr>
                          </a:outerShdw>
                        </a:effectLst>
                        <a:latin typeface="Times"/>
                        <a:ea typeface="Times New Roman"/>
                        <a:cs typeface="Times New Roman"/>
                      </a:endParaRPr>
                    </a:p>
                  </a:txBody>
                  <a:tcPr marL="68580" marR="68580" marT="0" marB="0" anchor="ctr">
                    <a:gradFill flip="none" rotWithShape="1">
                      <a:gsLst>
                        <a:gs pos="0">
                          <a:srgbClr val="660066"/>
                        </a:gs>
                        <a:gs pos="100000">
                          <a:srgbClr val="2D002D"/>
                        </a:gs>
                      </a:gsLst>
                      <a:path path="rect">
                        <a:fillToRect l="50000" t="50000" r="50000" b="50000"/>
                      </a:path>
                      <a:tileRect/>
                    </a:gradFill>
                  </a:tcPr>
                </a:tc>
                <a:tc>
                  <a:txBody>
                    <a:bodyPr/>
                    <a:lstStyle/>
                    <a:p>
                      <a:pPr algn="l">
                        <a:spcAft>
                          <a:spcPts val="0"/>
                        </a:spcAft>
                      </a:pPr>
                      <a:r>
                        <a:rPr lang="en-US" sz="2800" b="1" i="1" dirty="0">
                          <a:solidFill>
                            <a:schemeClr val="tx1"/>
                          </a:solidFill>
                          <a:effectLst>
                            <a:outerShdw blurRad="38100" dist="38100" dir="2700000" algn="tl">
                              <a:srgbClr val="000000">
                                <a:alpha val="43137"/>
                              </a:srgbClr>
                            </a:outerShdw>
                          </a:effectLst>
                          <a:latin typeface="Arial"/>
                          <a:ea typeface="Times New Roman"/>
                          <a:cs typeface="Times New Roman"/>
                        </a:rPr>
                        <a:t>The Priest</a:t>
                      </a:r>
                      <a:endParaRPr lang="en-US" sz="3200" b="1" dirty="0">
                        <a:solidFill>
                          <a:schemeClr val="tx1"/>
                        </a:solidFill>
                        <a:effectLst>
                          <a:outerShdw blurRad="38100" dist="38100" dir="2700000" algn="tl">
                            <a:srgbClr val="000000">
                              <a:alpha val="43137"/>
                            </a:srgbClr>
                          </a:outerShdw>
                        </a:effectLst>
                        <a:latin typeface="Times"/>
                        <a:ea typeface="Times New Roman"/>
                        <a:cs typeface="Times New Roman"/>
                      </a:endParaRPr>
                    </a:p>
                  </a:txBody>
                  <a:tcPr marL="68580" marR="68580" marT="0" marB="0" anchor="ctr">
                    <a:gradFill flip="none" rotWithShape="1">
                      <a:gsLst>
                        <a:gs pos="0">
                          <a:srgbClr val="660066"/>
                        </a:gs>
                        <a:gs pos="100000">
                          <a:srgbClr val="2D002D"/>
                        </a:gs>
                      </a:gsLst>
                      <a:path path="rect">
                        <a:fillToRect l="50000" t="50000" r="50000" b="50000"/>
                      </a:path>
                      <a:tileRect/>
                    </a:gradFill>
                  </a:tcPr>
                </a:tc>
                <a:tc>
                  <a:txBody>
                    <a:bodyPr/>
                    <a:lstStyle/>
                    <a:p>
                      <a:pPr algn="l">
                        <a:spcAft>
                          <a:spcPts val="0"/>
                        </a:spcAft>
                      </a:pPr>
                      <a:r>
                        <a:rPr lang="en-US" sz="2800" b="1" i="1" dirty="0">
                          <a:solidFill>
                            <a:schemeClr val="tx1"/>
                          </a:solidFill>
                          <a:effectLst>
                            <a:outerShdw blurRad="38100" dist="38100" dir="2700000" algn="tl">
                              <a:srgbClr val="000000">
                                <a:alpha val="43137"/>
                              </a:srgbClr>
                            </a:outerShdw>
                          </a:effectLst>
                          <a:latin typeface="Arial"/>
                          <a:ea typeface="Times New Roman"/>
                          <a:cs typeface="Times New Roman"/>
                        </a:rPr>
                        <a:t>The King</a:t>
                      </a:r>
                      <a:endParaRPr lang="en-US" sz="3200" b="1" dirty="0">
                        <a:solidFill>
                          <a:schemeClr val="tx1"/>
                        </a:solidFill>
                        <a:effectLst>
                          <a:outerShdw blurRad="38100" dist="38100" dir="2700000" algn="tl">
                            <a:srgbClr val="000000">
                              <a:alpha val="43137"/>
                            </a:srgbClr>
                          </a:outerShdw>
                        </a:effectLst>
                        <a:latin typeface="Times"/>
                        <a:ea typeface="Times New Roman"/>
                        <a:cs typeface="Times New Roman"/>
                      </a:endParaRPr>
                    </a:p>
                  </a:txBody>
                  <a:tcPr marL="68580" marR="68580" marT="0" marB="0" anchor="ctr">
                    <a:gradFill flip="none" rotWithShape="1">
                      <a:gsLst>
                        <a:gs pos="0">
                          <a:srgbClr val="660066"/>
                        </a:gs>
                        <a:gs pos="100000">
                          <a:srgbClr val="2D002D"/>
                        </a:gs>
                      </a:gsLst>
                      <a:path path="rect">
                        <a:fillToRect l="50000" t="50000" r="50000" b="50000"/>
                      </a:path>
                      <a:tileRect/>
                    </a:gradFill>
                  </a:tcPr>
                </a:tc>
                <a:extLst>
                  <a:ext uri="{0D108BD9-81ED-4DB2-BD59-A6C34878D82A}">
                    <a16:rowId xmlns:a16="http://schemas.microsoft.com/office/drawing/2014/main" val="10004"/>
                  </a:ext>
                </a:extLst>
              </a:tr>
            </a:tbl>
          </a:graphicData>
        </a:graphic>
      </p:graphicFrame>
      <p:sp>
        <p:nvSpPr>
          <p:cNvPr id="8" name="Text Box 1034"/>
          <p:cNvSpPr txBox="1">
            <a:spLocks noChangeArrowheads="1"/>
          </p:cNvSpPr>
          <p:nvPr/>
        </p:nvSpPr>
        <p:spPr bwMode="auto">
          <a:xfrm>
            <a:off x="8161130" y="0"/>
            <a:ext cx="982870" cy="833178"/>
          </a:xfrm>
          <a:prstGeom prst="rect">
            <a:avLst/>
          </a:prstGeom>
          <a:noFill/>
          <a:ln>
            <a:noFill/>
          </a:ln>
          <a:effectLst>
            <a:outerShdw blurRad="63500" dist="35921" dir="2700000" algn="ctr" rotWithShape="0">
              <a:srgbClr val="000000">
                <a:alpha val="74998"/>
              </a:srgbClr>
            </a:outerShdw>
          </a:effectLst>
        </p:spPr>
        <p:txBody>
          <a:bodyPr vert="horz" wrap="square" lIns="91440" tIns="45720" rIns="91440" bIns="45720" numCol="1" anchor="ctr" anchorCtr="0" compatLnSpc="1">
            <a:prstTxWarp prst="textNoShape">
              <a:avLst/>
            </a:prstTxWarp>
          </a:bodyPr>
          <a:lstStyle>
            <a:defPPr>
              <a:defRPr lang="en-US"/>
            </a:defPPr>
            <a:lvl1pPr algn="ctr" defTabSz="914400" fontAlgn="base">
              <a:spcBef>
                <a:spcPct val="0"/>
              </a:spcBef>
              <a:spcAft>
                <a:spcPct val="0"/>
              </a:spcAft>
              <a:defRPr sz="2400" b="1" kern="0">
                <a:solidFill>
                  <a:srgbClr val="FFFFFF"/>
                </a:solidFill>
                <a:effectLst>
                  <a:glow rad="266700">
                    <a:srgbClr val="000000">
                      <a:alpha val="75000"/>
                    </a:srgbClr>
                  </a:glow>
                </a:effectLst>
                <a:latin typeface="Arial" charset="0"/>
                <a:ea typeface="ＭＳ Ｐゴシック"/>
                <a:cs typeface="ＭＳ Ｐゴシック" charset="0"/>
              </a:defRPr>
            </a:lvl1pPr>
            <a:lvl2pPr algn="ctr"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fontAlgn="base">
              <a:spcBef>
                <a:spcPct val="0"/>
              </a:spcBef>
              <a:spcAft>
                <a:spcPct val="0"/>
              </a:spcAft>
              <a:defRPr sz="4400">
                <a:solidFill>
                  <a:schemeClr val="tx2"/>
                </a:solidFill>
                <a:latin typeface="26" charset="0"/>
                <a:ea typeface="ＭＳ Ｐゴシック" charset="0"/>
              </a:defRPr>
            </a:lvl6pPr>
            <a:lvl7pPr marL="914400" algn="ctr" fontAlgn="base">
              <a:spcBef>
                <a:spcPct val="0"/>
              </a:spcBef>
              <a:spcAft>
                <a:spcPct val="0"/>
              </a:spcAft>
              <a:defRPr sz="4400">
                <a:solidFill>
                  <a:schemeClr val="tx2"/>
                </a:solidFill>
                <a:latin typeface="26" charset="0"/>
                <a:ea typeface="ＭＳ Ｐゴシック" charset="0"/>
              </a:defRPr>
            </a:lvl7pPr>
            <a:lvl8pPr marL="1371600" algn="ctr" fontAlgn="base">
              <a:spcBef>
                <a:spcPct val="0"/>
              </a:spcBef>
              <a:spcAft>
                <a:spcPct val="0"/>
              </a:spcAft>
              <a:defRPr sz="4400">
                <a:solidFill>
                  <a:schemeClr val="tx2"/>
                </a:solidFill>
                <a:latin typeface="26" charset="0"/>
                <a:ea typeface="ＭＳ Ｐゴシック" charset="0"/>
              </a:defRPr>
            </a:lvl8pPr>
            <a:lvl9pPr marL="1828800" algn="ctr" fontAlgn="base">
              <a:spcBef>
                <a:spcPct val="0"/>
              </a:spcBef>
              <a:spcAft>
                <a:spcPct val="0"/>
              </a:spcAft>
              <a:defRPr sz="4400">
                <a:solidFill>
                  <a:schemeClr val="tx2"/>
                </a:solidFill>
                <a:latin typeface="26" charset="0"/>
                <a:ea typeface="ＭＳ Ｐゴシック" charset="0"/>
              </a:defRPr>
            </a:lvl9pPr>
          </a:lstStyle>
          <a:p>
            <a:r>
              <a:rPr lang="en-US" dirty="0"/>
              <a:t>324</a:t>
            </a:r>
            <a:br>
              <a:rPr lang="en-US" dirty="0"/>
            </a:br>
            <a:r>
              <a:rPr lang="en-US" dirty="0"/>
              <a:t>K</a:t>
            </a:r>
          </a:p>
        </p:txBody>
      </p:sp>
    </p:spTree>
    <p:extLst>
      <p:ext uri="{BB962C8B-B14F-4D97-AF65-F5344CB8AC3E}">
        <p14:creationId xmlns:p14="http://schemas.microsoft.com/office/powerpoint/2010/main" val="2564181454"/>
      </p:ext>
    </p:extLst>
  </p:cSld>
  <p:clrMapOvr>
    <a:masterClrMapping/>
  </p:clrMapOvr>
  <p:transition/>
</p:sld>
</file>

<file path=ppt/slides/slide118.xml><?xml version="1.0" encoding="utf-8"?>
<p:sld xmlns:a="http://schemas.openxmlformats.org/drawingml/2006/main" xmlns:r="http://schemas.openxmlformats.org/officeDocument/2006/relationships" xmlns:p="http://schemas.openxmlformats.org/presentationml/2006/main">
  <p:cSld>
    <p:bg>
      <p:bgPr shadeToTitle="1">
        <a:gradFill rotWithShape="1">
          <a:gsLst>
            <a:gs pos="0">
              <a:srgbClr val="008000"/>
            </a:gs>
            <a:gs pos="100000">
              <a:schemeClr val="bg1"/>
            </a:gs>
          </a:gsLst>
          <a:path path="shape">
            <a:fillToRect l="50000" t="50000" r="50000" b="50000"/>
          </a:path>
        </a:gradFill>
        <a:effectLst/>
      </p:bgPr>
    </p:bg>
    <p:spTree>
      <p:nvGrpSpPr>
        <p:cNvPr id="1" name=""/>
        <p:cNvGrpSpPr/>
        <p:nvPr/>
      </p:nvGrpSpPr>
      <p:grpSpPr>
        <a:xfrm>
          <a:off x="0" y="0"/>
          <a:ext cx="0" cy="0"/>
          <a:chOff x="0" y="0"/>
          <a:chExt cx="0" cy="0"/>
        </a:xfrm>
      </p:grpSpPr>
      <p:sp>
        <p:nvSpPr>
          <p:cNvPr id="224258" name="Rectangle 2"/>
          <p:cNvSpPr>
            <a:spLocks noGrp="1" noChangeArrowheads="1"/>
          </p:cNvSpPr>
          <p:nvPr>
            <p:ph type="ctrTitle"/>
          </p:nvPr>
        </p:nvSpPr>
        <p:spPr>
          <a:xfrm>
            <a:off x="112713" y="4365625"/>
            <a:ext cx="3087687" cy="1800225"/>
          </a:xfrm>
        </p:spPr>
        <p:txBody>
          <a:bodyPr/>
          <a:lstStyle/>
          <a:p>
            <a:r>
              <a:rPr lang="en-GB" sz="5400" b="1" dirty="0">
                <a:solidFill>
                  <a:schemeClr val="bg1"/>
                </a:solidFill>
                <a:latin typeface="Arial" charset="0"/>
                <a:ea typeface="ＭＳ Ｐゴシック" charset="0"/>
                <a:cs typeface="ＭＳ Ｐゴシック" charset="0"/>
              </a:rPr>
              <a:t>Paradise of Eden</a:t>
            </a:r>
          </a:p>
        </p:txBody>
      </p:sp>
      <p:sp>
        <p:nvSpPr>
          <p:cNvPr id="224261" name="Rectangle 5"/>
          <p:cNvSpPr>
            <a:spLocks noChangeArrowheads="1"/>
          </p:cNvSpPr>
          <p:nvPr/>
        </p:nvSpPr>
        <p:spPr bwMode="auto">
          <a:xfrm>
            <a:off x="5715000" y="2924175"/>
            <a:ext cx="3249613" cy="1728788"/>
          </a:xfrm>
          <a:prstGeom prst="rect">
            <a:avLst/>
          </a:prstGeom>
          <a:noFill/>
          <a:ln w="9525">
            <a:noFill/>
            <a:miter lim="800000"/>
            <a:headEnd/>
            <a:tailEnd/>
          </a:ln>
          <a:effectLst/>
        </p:spPr>
        <p:txBody>
          <a:bodyPr anchor="ctr"/>
          <a:lstStyle/>
          <a:p>
            <a:pPr algn="ctr" defTabSz="914400" eaLnBrk="0" fontAlgn="base" hangingPunct="0">
              <a:spcBef>
                <a:spcPct val="0"/>
              </a:spcBef>
              <a:spcAft>
                <a:spcPct val="0"/>
              </a:spcAft>
              <a:defRPr/>
            </a:pPr>
            <a:r>
              <a:rPr lang="en-GB" sz="5400" b="1">
                <a:solidFill>
                  <a:srgbClr val="000066"/>
                </a:solidFill>
                <a:latin typeface="Times New Roman" pitchFamily="-111" charset="0"/>
                <a:ea typeface="ヒラギノ角ゴ Pro W3"/>
                <a:cs typeface="ヒラギノ角ゴ Pro W3"/>
              </a:rPr>
              <a:t>Paradise of God</a:t>
            </a:r>
          </a:p>
        </p:txBody>
      </p:sp>
      <p:pic>
        <p:nvPicPr>
          <p:cNvPr id="224265" name="Picture 9" descr="j0173993"/>
          <p:cNvPicPr>
            <a:picLocks noChangeAspect="1" noChangeArrowheads="1" noCrop="1"/>
          </p:cNvPicPr>
          <p:nvPr/>
        </p:nvPicPr>
        <p:blipFill>
          <a:blip r:embed="rId3">
            <a:extLst>
              <a:ext uri="{28A0092B-C50C-407E-A947-70E740481C1C}">
                <a14:useLocalDpi xmlns:a14="http://schemas.microsoft.com/office/drawing/2010/main"/>
              </a:ext>
            </a:extLst>
          </a:blip>
          <a:srcRect/>
          <a:stretch>
            <a:fillRect/>
          </a:stretch>
        </p:blipFill>
        <p:spPr bwMode="auto">
          <a:xfrm>
            <a:off x="34925" y="2565400"/>
            <a:ext cx="2016125" cy="20161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224269" name="Picture 13" descr="The New Jerusalem"/>
          <p:cNvPicPr>
            <a:picLocks noChangeAspect="1" noChangeArrowheads="1"/>
          </p:cNvPicPr>
          <p:nvPr/>
        </p:nvPicPr>
        <p:blipFill>
          <a:blip r:embed="rId4">
            <a:alphaModFix amt="50000"/>
            <a:extLst>
              <a:ext uri="{28A0092B-C50C-407E-A947-70E740481C1C}">
                <a14:useLocalDpi xmlns:a14="http://schemas.microsoft.com/office/drawing/2010/main"/>
              </a:ext>
            </a:extLst>
          </a:blip>
          <a:srcRect/>
          <a:stretch>
            <a:fillRect/>
          </a:stretch>
        </p:blipFill>
        <p:spPr bwMode="auto">
          <a:xfrm>
            <a:off x="5435600" y="44450"/>
            <a:ext cx="3652838" cy="2859088"/>
          </a:xfrm>
          <a:prstGeom prst="rect">
            <a:avLst/>
          </a:prstGeom>
          <a:noFill/>
          <a:ln w="76200" cmpd="tri">
            <a:solidFill>
              <a:srgbClr val="FF0000"/>
            </a:solidFill>
            <a:miter lim="800000"/>
            <a:headEnd/>
            <a:tailEnd/>
          </a:ln>
          <a:extLst>
            <a:ext uri="{909E8E84-426E-40dd-AFC4-6F175D3DCCD1}">
              <a14:hiddenFill xmlns="" xmlns:a14="http://schemas.microsoft.com/office/drawing/2010/main">
                <a:solidFill>
                  <a:srgbClr val="FFFFFF">
                    <a:alpha val="50195"/>
                  </a:srgbClr>
                </a:solidFill>
              </a14:hiddenFill>
            </a:ext>
          </a:extLst>
        </p:spPr>
      </p:pic>
      <p:sp>
        <p:nvSpPr>
          <p:cNvPr id="224264" name="Freeform 8"/>
          <p:cNvSpPr>
            <a:spLocks/>
          </p:cNvSpPr>
          <p:nvPr/>
        </p:nvSpPr>
        <p:spPr bwMode="auto">
          <a:xfrm>
            <a:off x="1649413" y="2870200"/>
            <a:ext cx="4362450" cy="533400"/>
          </a:xfrm>
          <a:custGeom>
            <a:avLst/>
            <a:gdLst>
              <a:gd name="T0" fmla="*/ 2147483647 w 2786"/>
              <a:gd name="T1" fmla="*/ 2147483647 h 1664"/>
              <a:gd name="T2" fmla="*/ 2147483647 w 2786"/>
              <a:gd name="T3" fmla="*/ 2147483647 h 1664"/>
              <a:gd name="T4" fmla="*/ 2147483647 w 2786"/>
              <a:gd name="T5" fmla="*/ 2147483647 h 1664"/>
              <a:gd name="T6" fmla="*/ 2147483647 w 2786"/>
              <a:gd name="T7" fmla="*/ 2147483647 h 1664"/>
              <a:gd name="T8" fmla="*/ 2147483647 w 2786"/>
              <a:gd name="T9" fmla="*/ 2147483647 h 1664"/>
              <a:gd name="T10" fmla="*/ 2147483647 w 2786"/>
              <a:gd name="T11" fmla="*/ 2147483647 h 1664"/>
              <a:gd name="T12" fmla="*/ 2147483647 w 2786"/>
              <a:gd name="T13" fmla="*/ 2147483647 h 1664"/>
              <a:gd name="T14" fmla="*/ 2147483647 w 2786"/>
              <a:gd name="T15" fmla="*/ 2147483647 h 1664"/>
              <a:gd name="T16" fmla="*/ 2147483647 w 2786"/>
              <a:gd name="T17" fmla="*/ 2147483647 h 1664"/>
              <a:gd name="T18" fmla="*/ 2147483647 w 2786"/>
              <a:gd name="T19" fmla="*/ 2147483647 h 1664"/>
              <a:gd name="T20" fmla="*/ 2147483647 w 2786"/>
              <a:gd name="T21" fmla="*/ 2147483647 h 1664"/>
              <a:gd name="T22" fmla="*/ 2147483647 w 2786"/>
              <a:gd name="T23" fmla="*/ 2147483647 h 1664"/>
              <a:gd name="T24" fmla="*/ 2147483647 w 2786"/>
              <a:gd name="T25" fmla="*/ 2147483647 h 1664"/>
              <a:gd name="T26" fmla="*/ 2147483647 w 2786"/>
              <a:gd name="T27" fmla="*/ 2147483647 h 1664"/>
              <a:gd name="T28" fmla="*/ 2147483647 w 2786"/>
              <a:gd name="T29" fmla="*/ 2147483647 h 1664"/>
              <a:gd name="T30" fmla="*/ 2147483647 w 2786"/>
              <a:gd name="T31" fmla="*/ 2147483647 h 1664"/>
              <a:gd name="T32" fmla="*/ 2147483647 w 2786"/>
              <a:gd name="T33" fmla="*/ 2147483647 h 1664"/>
              <a:gd name="T34" fmla="*/ 2147483647 w 2786"/>
              <a:gd name="T35" fmla="*/ 2147483647 h 1664"/>
              <a:gd name="T36" fmla="*/ 2147483647 w 2786"/>
              <a:gd name="T37" fmla="*/ 2147483647 h 1664"/>
              <a:gd name="T38" fmla="*/ 2147483647 w 2786"/>
              <a:gd name="T39" fmla="*/ 2147483647 h 1664"/>
              <a:gd name="T40" fmla="*/ 2147483647 w 2786"/>
              <a:gd name="T41" fmla="*/ 2147483647 h 1664"/>
              <a:gd name="T42" fmla="*/ 2147483647 w 2786"/>
              <a:gd name="T43" fmla="*/ 2147483647 h 1664"/>
              <a:gd name="T44" fmla="*/ 2147483647 w 2786"/>
              <a:gd name="T45" fmla="*/ 2147483647 h 1664"/>
              <a:gd name="T46" fmla="*/ 2147483647 w 2786"/>
              <a:gd name="T47" fmla="*/ 2147483647 h 1664"/>
              <a:gd name="T48" fmla="*/ 2147483647 w 2786"/>
              <a:gd name="T49" fmla="*/ 2147483647 h 1664"/>
              <a:gd name="T50" fmla="*/ 2147483647 w 2786"/>
              <a:gd name="T51" fmla="*/ 2147483647 h 1664"/>
              <a:gd name="T52" fmla="*/ 2147483647 w 2786"/>
              <a:gd name="T53" fmla="*/ 2147483647 h 1664"/>
              <a:gd name="T54" fmla="*/ 2147483647 w 2786"/>
              <a:gd name="T55" fmla="*/ 2147483647 h 1664"/>
              <a:gd name="T56" fmla="*/ 2147483647 w 2786"/>
              <a:gd name="T57" fmla="*/ 2147483647 h 1664"/>
              <a:gd name="T58" fmla="*/ 2147483647 w 2786"/>
              <a:gd name="T59" fmla="*/ 2147483647 h 1664"/>
              <a:gd name="T60" fmla="*/ 2147483647 w 2786"/>
              <a:gd name="T61" fmla="*/ 2147483647 h 1664"/>
              <a:gd name="T62" fmla="*/ 2147483647 w 2786"/>
              <a:gd name="T63" fmla="*/ 2147483647 h 1664"/>
              <a:gd name="T64" fmla="*/ 2147483647 w 2786"/>
              <a:gd name="T65" fmla="*/ 2147483647 h 1664"/>
              <a:gd name="T66" fmla="*/ 2147483647 w 2786"/>
              <a:gd name="T67" fmla="*/ 2147483647 h 1664"/>
              <a:gd name="T68" fmla="*/ 2147483647 w 2786"/>
              <a:gd name="T69" fmla="*/ 2147483647 h 1664"/>
              <a:gd name="T70" fmla="*/ 2147483647 w 2786"/>
              <a:gd name="T71" fmla="*/ 2147483647 h 166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2786"/>
              <a:gd name="T109" fmla="*/ 0 h 1664"/>
              <a:gd name="T110" fmla="*/ 2786 w 2786"/>
              <a:gd name="T111" fmla="*/ 1664 h 1664"/>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2786" h="1664">
                <a:moveTo>
                  <a:pt x="17" y="60"/>
                </a:moveTo>
                <a:cubicBezTo>
                  <a:pt x="14" y="47"/>
                  <a:pt x="0" y="33"/>
                  <a:pt x="7" y="22"/>
                </a:cubicBezTo>
                <a:cubicBezTo>
                  <a:pt x="21" y="0"/>
                  <a:pt x="83" y="19"/>
                  <a:pt x="94" y="22"/>
                </a:cubicBezTo>
                <a:cubicBezTo>
                  <a:pt x="171" y="40"/>
                  <a:pt x="231" y="70"/>
                  <a:pt x="286" y="128"/>
                </a:cubicBezTo>
                <a:cubicBezTo>
                  <a:pt x="292" y="147"/>
                  <a:pt x="299" y="166"/>
                  <a:pt x="305" y="185"/>
                </a:cubicBezTo>
                <a:cubicBezTo>
                  <a:pt x="308" y="195"/>
                  <a:pt x="315" y="214"/>
                  <a:pt x="315" y="214"/>
                </a:cubicBezTo>
                <a:cubicBezTo>
                  <a:pt x="318" y="414"/>
                  <a:pt x="178" y="779"/>
                  <a:pt x="430" y="857"/>
                </a:cubicBezTo>
                <a:cubicBezTo>
                  <a:pt x="526" y="850"/>
                  <a:pt x="638" y="882"/>
                  <a:pt x="718" y="828"/>
                </a:cubicBezTo>
                <a:cubicBezTo>
                  <a:pt x="794" y="776"/>
                  <a:pt x="818" y="715"/>
                  <a:pt x="919" y="684"/>
                </a:cubicBezTo>
                <a:cubicBezTo>
                  <a:pt x="993" y="661"/>
                  <a:pt x="1066" y="638"/>
                  <a:pt x="1140" y="617"/>
                </a:cubicBezTo>
                <a:cubicBezTo>
                  <a:pt x="1182" y="620"/>
                  <a:pt x="1225" y="616"/>
                  <a:pt x="1265" y="627"/>
                </a:cubicBezTo>
                <a:cubicBezTo>
                  <a:pt x="1288" y="633"/>
                  <a:pt x="1299" y="707"/>
                  <a:pt x="1303" y="723"/>
                </a:cubicBezTo>
                <a:cubicBezTo>
                  <a:pt x="1310" y="880"/>
                  <a:pt x="1314" y="1036"/>
                  <a:pt x="1323" y="1193"/>
                </a:cubicBezTo>
                <a:cubicBezTo>
                  <a:pt x="1326" y="1239"/>
                  <a:pt x="1369" y="1251"/>
                  <a:pt x="1409" y="1270"/>
                </a:cubicBezTo>
                <a:cubicBezTo>
                  <a:pt x="1483" y="1305"/>
                  <a:pt x="1570" y="1318"/>
                  <a:pt x="1649" y="1337"/>
                </a:cubicBezTo>
                <a:cubicBezTo>
                  <a:pt x="1720" y="1334"/>
                  <a:pt x="1801" y="1357"/>
                  <a:pt x="1860" y="1318"/>
                </a:cubicBezTo>
                <a:cubicBezTo>
                  <a:pt x="1953" y="1255"/>
                  <a:pt x="2008" y="1143"/>
                  <a:pt x="2119" y="1107"/>
                </a:cubicBezTo>
                <a:cubicBezTo>
                  <a:pt x="2162" y="1228"/>
                  <a:pt x="2187" y="1353"/>
                  <a:pt x="2235" y="1472"/>
                </a:cubicBezTo>
                <a:cubicBezTo>
                  <a:pt x="2261" y="1535"/>
                  <a:pt x="2234" y="1537"/>
                  <a:pt x="2273" y="1568"/>
                </a:cubicBezTo>
                <a:cubicBezTo>
                  <a:pt x="2303" y="1592"/>
                  <a:pt x="2297" y="1584"/>
                  <a:pt x="2331" y="1596"/>
                </a:cubicBezTo>
                <a:cubicBezTo>
                  <a:pt x="2514" y="1663"/>
                  <a:pt x="2426" y="1645"/>
                  <a:pt x="2551" y="1664"/>
                </a:cubicBezTo>
                <a:cubicBezTo>
                  <a:pt x="2577" y="1661"/>
                  <a:pt x="2604" y="1664"/>
                  <a:pt x="2628" y="1654"/>
                </a:cubicBezTo>
                <a:cubicBezTo>
                  <a:pt x="2639" y="1650"/>
                  <a:pt x="2642" y="1635"/>
                  <a:pt x="2647" y="1625"/>
                </a:cubicBezTo>
                <a:cubicBezTo>
                  <a:pt x="2652" y="1616"/>
                  <a:pt x="2652" y="1605"/>
                  <a:pt x="2657" y="1596"/>
                </a:cubicBezTo>
                <a:cubicBezTo>
                  <a:pt x="2668" y="1576"/>
                  <a:pt x="2682" y="1558"/>
                  <a:pt x="2695" y="1539"/>
                </a:cubicBezTo>
                <a:cubicBezTo>
                  <a:pt x="2719" y="1424"/>
                  <a:pt x="2690" y="1565"/>
                  <a:pt x="2715" y="1433"/>
                </a:cubicBezTo>
                <a:cubicBezTo>
                  <a:pt x="2724" y="1385"/>
                  <a:pt x="2743" y="1289"/>
                  <a:pt x="2743" y="1289"/>
                </a:cubicBezTo>
                <a:cubicBezTo>
                  <a:pt x="2739" y="1059"/>
                  <a:pt x="2786" y="773"/>
                  <a:pt x="2657" y="560"/>
                </a:cubicBezTo>
                <a:cubicBezTo>
                  <a:pt x="2651" y="534"/>
                  <a:pt x="2644" y="509"/>
                  <a:pt x="2638" y="483"/>
                </a:cubicBezTo>
                <a:cubicBezTo>
                  <a:pt x="2634" y="467"/>
                  <a:pt x="2610" y="465"/>
                  <a:pt x="2599" y="454"/>
                </a:cubicBezTo>
                <a:cubicBezTo>
                  <a:pt x="2568" y="423"/>
                  <a:pt x="2554" y="401"/>
                  <a:pt x="2532" y="368"/>
                </a:cubicBezTo>
                <a:cubicBezTo>
                  <a:pt x="2516" y="299"/>
                  <a:pt x="2532" y="254"/>
                  <a:pt x="2561" y="195"/>
                </a:cubicBezTo>
                <a:cubicBezTo>
                  <a:pt x="2566" y="186"/>
                  <a:pt x="2565" y="174"/>
                  <a:pt x="2571" y="166"/>
                </a:cubicBezTo>
                <a:cubicBezTo>
                  <a:pt x="2584" y="150"/>
                  <a:pt x="2606" y="144"/>
                  <a:pt x="2619" y="128"/>
                </a:cubicBezTo>
                <a:cubicBezTo>
                  <a:pt x="2652" y="88"/>
                  <a:pt x="2620" y="105"/>
                  <a:pt x="2667" y="89"/>
                </a:cubicBezTo>
                <a:cubicBezTo>
                  <a:pt x="2673" y="79"/>
                  <a:pt x="2686" y="60"/>
                  <a:pt x="2686" y="60"/>
                </a:cubicBezTo>
              </a:path>
            </a:pathLst>
          </a:custGeom>
          <a:noFill/>
          <a:ln w="76200">
            <a:solidFill>
              <a:schemeClr val="tx2"/>
            </a:solidFill>
            <a:round/>
            <a:headEnd/>
            <a:tailEnd type="stealth" w="lg" len="lg"/>
          </a:ln>
          <a:extLst>
            <a:ext uri="{909E8E84-426E-40dd-AFC4-6F175D3DCCD1}">
              <a14:hiddenFill xmlns="" xmlns:a14="http://schemas.microsoft.com/office/drawing/2010/main">
                <a:solidFill>
                  <a:srgbClr val="FFFFFF"/>
                </a:solidFill>
              </a14:hiddenFill>
            </a:ext>
          </a:extLst>
        </p:spPr>
        <p:txBody>
          <a:bodyPr lIns="90000" tIns="46800" rIns="90000" bIns="46800">
            <a:spAutoFit/>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 name="Text Box 7"/>
          <p:cNvSpPr txBox="1">
            <a:spLocks noChangeArrowheads="1"/>
          </p:cNvSpPr>
          <p:nvPr/>
        </p:nvSpPr>
        <p:spPr bwMode="auto">
          <a:xfrm>
            <a:off x="7760311" y="4763"/>
            <a:ext cx="1339995" cy="40229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wrap="squar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eaLnBrk="0" fontAlgn="base" hangingPunct="0">
              <a:spcBef>
                <a:spcPct val="0"/>
              </a:spcBef>
              <a:spcAft>
                <a:spcPct val="0"/>
              </a:spcAft>
            </a:pPr>
            <a:r>
              <a:rPr lang="en-US" sz="2000" b="1" dirty="0">
                <a:solidFill>
                  <a:srgbClr val="000000"/>
                </a:solidFill>
                <a:latin typeface="Arial" charset="0"/>
                <a:cs typeface="Arial" charset="0"/>
              </a:rPr>
              <a:t>325 N</a:t>
            </a:r>
          </a:p>
        </p:txBody>
      </p:sp>
    </p:spTree>
    <p:extLst>
      <p:ext uri="{BB962C8B-B14F-4D97-AF65-F5344CB8AC3E}">
        <p14:creationId xmlns:p14="http://schemas.microsoft.com/office/powerpoint/2010/main" val="17138593"/>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withEffect">
                                  <p:stCondLst>
                                    <p:cond delay="0"/>
                                  </p:stCondLst>
                                  <p:childTnLst>
                                    <p:set>
                                      <p:cBhvr>
                                        <p:cTn id="6" dur="1" fill="hold">
                                          <p:stCondLst>
                                            <p:cond delay="0"/>
                                          </p:stCondLst>
                                        </p:cTn>
                                        <p:tgtEl>
                                          <p:spTgt spid="224258"/>
                                        </p:tgtEl>
                                        <p:attrNameLst>
                                          <p:attrName>style.visibility</p:attrName>
                                        </p:attrNameLst>
                                      </p:cBhvr>
                                      <p:to>
                                        <p:strVal val="visible"/>
                                      </p:to>
                                    </p:set>
                                    <p:animEffect transition="in" filter="dissolve">
                                      <p:cBhvr>
                                        <p:cTn id="7" dur="500"/>
                                        <p:tgtEl>
                                          <p:spTgt spid="224258"/>
                                        </p:tgtEl>
                                      </p:cBhvr>
                                    </p:animEffect>
                                  </p:childTnLst>
                                </p:cTn>
                              </p:par>
                              <p:par>
                                <p:cTn id="8" presetID="9" presetClass="entr" presetSubtype="0" fill="hold" nodeType="withEffect">
                                  <p:stCondLst>
                                    <p:cond delay="0"/>
                                  </p:stCondLst>
                                  <p:childTnLst>
                                    <p:set>
                                      <p:cBhvr>
                                        <p:cTn id="9" dur="1" fill="hold">
                                          <p:stCondLst>
                                            <p:cond delay="0"/>
                                          </p:stCondLst>
                                        </p:cTn>
                                        <p:tgtEl>
                                          <p:spTgt spid="224265"/>
                                        </p:tgtEl>
                                        <p:attrNameLst>
                                          <p:attrName>style.visibility</p:attrName>
                                        </p:attrNameLst>
                                      </p:cBhvr>
                                      <p:to>
                                        <p:strVal val="visible"/>
                                      </p:to>
                                    </p:set>
                                    <p:animEffect transition="in" filter="dissolve">
                                      <p:cBhvr>
                                        <p:cTn id="10" dur="500"/>
                                        <p:tgtEl>
                                          <p:spTgt spid="224265"/>
                                        </p:tgtEl>
                                      </p:cBhvr>
                                    </p:animEffect>
                                  </p:childTnLst>
                                </p:cTn>
                              </p:par>
                            </p:childTnLst>
                          </p:cTn>
                        </p:par>
                      </p:childTnLst>
                    </p:cTn>
                  </p:par>
                  <p:par>
                    <p:cTn id="11" fill="hold" nodeType="clickPar">
                      <p:stCondLst>
                        <p:cond delay="indefinite"/>
                      </p:stCondLst>
                      <p:childTnLst>
                        <p:par>
                          <p:cTn id="12" fill="hold" nodeType="withGroup">
                            <p:stCondLst>
                              <p:cond delay="0"/>
                            </p:stCondLst>
                            <p:childTnLst>
                              <p:par>
                                <p:cTn id="13" presetID="22" presetClass="entr" presetSubtype="8" fill="hold" grpId="0" nodeType="clickEffect">
                                  <p:stCondLst>
                                    <p:cond delay="0"/>
                                  </p:stCondLst>
                                  <p:childTnLst>
                                    <p:set>
                                      <p:cBhvr>
                                        <p:cTn id="14" dur="1" fill="hold">
                                          <p:stCondLst>
                                            <p:cond delay="0"/>
                                          </p:stCondLst>
                                        </p:cTn>
                                        <p:tgtEl>
                                          <p:spTgt spid="224264"/>
                                        </p:tgtEl>
                                        <p:attrNameLst>
                                          <p:attrName>style.visibility</p:attrName>
                                        </p:attrNameLst>
                                      </p:cBhvr>
                                      <p:to>
                                        <p:strVal val="visible"/>
                                      </p:to>
                                    </p:set>
                                    <p:animEffect transition="in" filter="wipe(left)">
                                      <p:cBhvr>
                                        <p:cTn id="15" dur="2000"/>
                                        <p:tgtEl>
                                          <p:spTgt spid="224264"/>
                                        </p:tgtEl>
                                      </p:cBhvr>
                                    </p:animEffect>
                                  </p:childTnLst>
                                </p:cTn>
                              </p:par>
                            </p:childTnLst>
                          </p:cTn>
                        </p:par>
                      </p:childTnLst>
                    </p:cTn>
                  </p:par>
                  <p:par>
                    <p:cTn id="16" fill="hold" nodeType="clickPar">
                      <p:stCondLst>
                        <p:cond delay="indefinite"/>
                      </p:stCondLst>
                      <p:childTnLst>
                        <p:par>
                          <p:cTn id="17" fill="hold" nodeType="withGroup">
                            <p:stCondLst>
                              <p:cond delay="0"/>
                            </p:stCondLst>
                            <p:childTnLst>
                              <p:par>
                                <p:cTn id="18" presetID="4" presetClass="entr" presetSubtype="32" fill="hold" nodeType="clickEffect">
                                  <p:stCondLst>
                                    <p:cond delay="0"/>
                                  </p:stCondLst>
                                  <p:childTnLst>
                                    <p:set>
                                      <p:cBhvr>
                                        <p:cTn id="19" dur="1" fill="hold">
                                          <p:stCondLst>
                                            <p:cond delay="0"/>
                                          </p:stCondLst>
                                        </p:cTn>
                                        <p:tgtEl>
                                          <p:spTgt spid="224269"/>
                                        </p:tgtEl>
                                        <p:attrNameLst>
                                          <p:attrName>style.visibility</p:attrName>
                                        </p:attrNameLst>
                                      </p:cBhvr>
                                      <p:to>
                                        <p:strVal val="visible"/>
                                      </p:to>
                                    </p:set>
                                    <p:animEffect transition="in" filter="box(out)">
                                      <p:cBhvr>
                                        <p:cTn id="20" dur="500"/>
                                        <p:tgtEl>
                                          <p:spTgt spid="224269"/>
                                        </p:tgtEl>
                                      </p:cBhvr>
                                    </p:animEffect>
                                  </p:childTnLst>
                                </p:cTn>
                              </p:par>
                              <p:par>
                                <p:cTn id="21" presetID="32" presetClass="emph" presetSubtype="0" fill="hold" nodeType="withEffect">
                                  <p:stCondLst>
                                    <p:cond delay="0"/>
                                  </p:stCondLst>
                                  <p:childTnLst>
                                    <p:animClr clrSpc="rgb" dir="cw">
                                      <p:cBhvr override="childStyle">
                                        <p:cTn id="22" dur="100" fill="hold"/>
                                        <p:tgtEl>
                                          <p:spTgt spid="224269"/>
                                        </p:tgtEl>
                                        <p:attrNameLst>
                                          <p:attrName>style.color</p:attrName>
                                        </p:attrNameLst>
                                      </p:cBhvr>
                                      <p:to>
                                        <a:schemeClr val="accent2"/>
                                      </p:to>
                                    </p:animClr>
                                    <p:animClr clrSpc="rgb" dir="cw">
                                      <p:cBhvr>
                                        <p:cTn id="23" dur="100" fill="hold"/>
                                        <p:tgtEl>
                                          <p:spTgt spid="224269"/>
                                        </p:tgtEl>
                                        <p:attrNameLst>
                                          <p:attrName>fillcolor</p:attrName>
                                        </p:attrNameLst>
                                      </p:cBhvr>
                                      <p:to>
                                        <a:schemeClr val="accent2"/>
                                      </p:to>
                                    </p:animClr>
                                    <p:set>
                                      <p:cBhvr>
                                        <p:cTn id="24" dur="100" fill="hold"/>
                                        <p:tgtEl>
                                          <p:spTgt spid="224269"/>
                                        </p:tgtEl>
                                        <p:attrNameLst>
                                          <p:attrName>fill.type</p:attrName>
                                        </p:attrNameLst>
                                      </p:cBhvr>
                                      <p:to>
                                        <p:strVal val="solid"/>
                                      </p:to>
                                    </p:set>
                                    <p:set>
                                      <p:cBhvr>
                                        <p:cTn id="25" dur="100" fill="hold"/>
                                        <p:tgtEl>
                                          <p:spTgt spid="224269"/>
                                        </p:tgtEl>
                                        <p:attrNameLst>
                                          <p:attrName>fill.on</p:attrName>
                                        </p:attrNameLst>
                                      </p:cBhvr>
                                      <p:to>
                                        <p:strVal val="true"/>
                                      </p:to>
                                    </p:set>
                                    <p:animRot by="120000">
                                      <p:cBhvr>
                                        <p:cTn id="26" dur="100" fill="hold">
                                          <p:stCondLst>
                                            <p:cond delay="0"/>
                                          </p:stCondLst>
                                        </p:cTn>
                                        <p:tgtEl>
                                          <p:spTgt spid="224269"/>
                                        </p:tgtEl>
                                        <p:attrNameLst>
                                          <p:attrName>r</p:attrName>
                                        </p:attrNameLst>
                                      </p:cBhvr>
                                    </p:animRot>
                                    <p:animRot by="-240000">
                                      <p:cBhvr>
                                        <p:cTn id="27" dur="200" fill="hold">
                                          <p:stCondLst>
                                            <p:cond delay="200"/>
                                          </p:stCondLst>
                                        </p:cTn>
                                        <p:tgtEl>
                                          <p:spTgt spid="224269"/>
                                        </p:tgtEl>
                                        <p:attrNameLst>
                                          <p:attrName>r</p:attrName>
                                        </p:attrNameLst>
                                      </p:cBhvr>
                                    </p:animRot>
                                    <p:animRot by="240000">
                                      <p:cBhvr>
                                        <p:cTn id="28" dur="200" fill="hold">
                                          <p:stCondLst>
                                            <p:cond delay="400"/>
                                          </p:stCondLst>
                                        </p:cTn>
                                        <p:tgtEl>
                                          <p:spTgt spid="224269"/>
                                        </p:tgtEl>
                                        <p:attrNameLst>
                                          <p:attrName>r</p:attrName>
                                        </p:attrNameLst>
                                      </p:cBhvr>
                                    </p:animRot>
                                    <p:animRot by="-240000">
                                      <p:cBhvr>
                                        <p:cTn id="29" dur="200" fill="hold">
                                          <p:stCondLst>
                                            <p:cond delay="600"/>
                                          </p:stCondLst>
                                        </p:cTn>
                                        <p:tgtEl>
                                          <p:spTgt spid="224269"/>
                                        </p:tgtEl>
                                        <p:attrNameLst>
                                          <p:attrName>r</p:attrName>
                                        </p:attrNameLst>
                                      </p:cBhvr>
                                    </p:animRot>
                                    <p:animRot by="120000">
                                      <p:cBhvr>
                                        <p:cTn id="30" dur="200" fill="hold">
                                          <p:stCondLst>
                                            <p:cond delay="800"/>
                                          </p:stCondLst>
                                        </p:cTn>
                                        <p:tgtEl>
                                          <p:spTgt spid="224269"/>
                                        </p:tgtEl>
                                        <p:attrNameLst>
                                          <p:attrName>r</p:attrName>
                                        </p:attrNameLst>
                                      </p:cBhvr>
                                    </p:animRot>
                                  </p:childTnLst>
                                </p:cTn>
                              </p:par>
                              <p:par>
                                <p:cTn id="31" presetID="25" presetClass="entr" presetSubtype="0" fill="hold" grpId="0" nodeType="withEffect">
                                  <p:stCondLst>
                                    <p:cond delay="0"/>
                                  </p:stCondLst>
                                  <p:childTnLst>
                                    <p:set>
                                      <p:cBhvr>
                                        <p:cTn id="32" dur="1" fill="hold">
                                          <p:stCondLst>
                                            <p:cond delay="0"/>
                                          </p:stCondLst>
                                        </p:cTn>
                                        <p:tgtEl>
                                          <p:spTgt spid="224261"/>
                                        </p:tgtEl>
                                        <p:attrNameLst>
                                          <p:attrName>style.visibility</p:attrName>
                                        </p:attrNameLst>
                                      </p:cBhvr>
                                      <p:to>
                                        <p:strVal val="visible"/>
                                      </p:to>
                                    </p:set>
                                    <p:anim calcmode="lin" valueType="num">
                                      <p:cBhvr>
                                        <p:cTn id="33" dur="500" decel="50000" fill="hold">
                                          <p:stCondLst>
                                            <p:cond delay="0"/>
                                          </p:stCondLst>
                                        </p:cTn>
                                        <p:tgtEl>
                                          <p:spTgt spid="224261"/>
                                        </p:tgtEl>
                                        <p:attrNameLst>
                                          <p:attrName>style.rotation</p:attrName>
                                        </p:attrNameLst>
                                      </p:cBhvr>
                                      <p:tavLst>
                                        <p:tav tm="0">
                                          <p:val>
                                            <p:fltVal val="-90"/>
                                          </p:val>
                                        </p:tav>
                                        <p:tav tm="100000">
                                          <p:val>
                                            <p:fltVal val="0"/>
                                          </p:val>
                                        </p:tav>
                                      </p:tavLst>
                                    </p:anim>
                                    <p:anim calcmode="lin" valueType="num">
                                      <p:cBhvr>
                                        <p:cTn id="34" dur="500" decel="50000" fill="hold">
                                          <p:stCondLst>
                                            <p:cond delay="0"/>
                                          </p:stCondLst>
                                        </p:cTn>
                                        <p:tgtEl>
                                          <p:spTgt spid="224261"/>
                                        </p:tgtEl>
                                        <p:attrNameLst>
                                          <p:attrName>ppt_w</p:attrName>
                                        </p:attrNameLst>
                                      </p:cBhvr>
                                      <p:tavLst>
                                        <p:tav tm="0">
                                          <p:val>
                                            <p:strVal val="#ppt_w"/>
                                          </p:val>
                                        </p:tav>
                                        <p:tav tm="100000">
                                          <p:val>
                                            <p:strVal val="#ppt_w*.05"/>
                                          </p:val>
                                        </p:tav>
                                      </p:tavLst>
                                    </p:anim>
                                    <p:anim calcmode="lin" valueType="num">
                                      <p:cBhvr>
                                        <p:cTn id="35" dur="500" accel="50000" fill="hold">
                                          <p:stCondLst>
                                            <p:cond delay="500"/>
                                          </p:stCondLst>
                                        </p:cTn>
                                        <p:tgtEl>
                                          <p:spTgt spid="224261"/>
                                        </p:tgtEl>
                                        <p:attrNameLst>
                                          <p:attrName>ppt_w</p:attrName>
                                        </p:attrNameLst>
                                      </p:cBhvr>
                                      <p:tavLst>
                                        <p:tav tm="0">
                                          <p:val>
                                            <p:strVal val="#ppt_w*.05"/>
                                          </p:val>
                                        </p:tav>
                                        <p:tav tm="100000">
                                          <p:val>
                                            <p:strVal val="#ppt_w"/>
                                          </p:val>
                                        </p:tav>
                                      </p:tavLst>
                                    </p:anim>
                                    <p:anim calcmode="lin" valueType="num">
                                      <p:cBhvr>
                                        <p:cTn id="36" dur="1000" fill="hold"/>
                                        <p:tgtEl>
                                          <p:spTgt spid="224261"/>
                                        </p:tgtEl>
                                        <p:attrNameLst>
                                          <p:attrName>ppt_h</p:attrName>
                                        </p:attrNameLst>
                                      </p:cBhvr>
                                      <p:tavLst>
                                        <p:tav tm="0">
                                          <p:val>
                                            <p:strVal val="#ppt_h"/>
                                          </p:val>
                                        </p:tav>
                                        <p:tav tm="100000">
                                          <p:val>
                                            <p:strVal val="#ppt_h"/>
                                          </p:val>
                                        </p:tav>
                                      </p:tavLst>
                                    </p:anim>
                                    <p:anim calcmode="lin" valueType="num">
                                      <p:cBhvr>
                                        <p:cTn id="37" dur="500" decel="50000" fill="hold">
                                          <p:stCondLst>
                                            <p:cond delay="0"/>
                                          </p:stCondLst>
                                        </p:cTn>
                                        <p:tgtEl>
                                          <p:spTgt spid="224261"/>
                                        </p:tgtEl>
                                        <p:attrNameLst>
                                          <p:attrName>ppt_x</p:attrName>
                                        </p:attrNameLst>
                                      </p:cBhvr>
                                      <p:tavLst>
                                        <p:tav tm="0">
                                          <p:val>
                                            <p:strVal val="#ppt_x+.4"/>
                                          </p:val>
                                        </p:tav>
                                        <p:tav tm="100000">
                                          <p:val>
                                            <p:strVal val="#ppt_x"/>
                                          </p:val>
                                        </p:tav>
                                      </p:tavLst>
                                    </p:anim>
                                    <p:anim calcmode="lin" valueType="num">
                                      <p:cBhvr>
                                        <p:cTn id="38" dur="500" decel="50000" fill="hold">
                                          <p:stCondLst>
                                            <p:cond delay="0"/>
                                          </p:stCondLst>
                                        </p:cTn>
                                        <p:tgtEl>
                                          <p:spTgt spid="224261"/>
                                        </p:tgtEl>
                                        <p:attrNameLst>
                                          <p:attrName>ppt_y</p:attrName>
                                        </p:attrNameLst>
                                      </p:cBhvr>
                                      <p:tavLst>
                                        <p:tav tm="0">
                                          <p:val>
                                            <p:strVal val="#ppt_y-.2"/>
                                          </p:val>
                                        </p:tav>
                                        <p:tav tm="100000">
                                          <p:val>
                                            <p:strVal val="#ppt_y+.1"/>
                                          </p:val>
                                        </p:tav>
                                      </p:tavLst>
                                    </p:anim>
                                    <p:anim calcmode="lin" valueType="num">
                                      <p:cBhvr>
                                        <p:cTn id="39" dur="500" accel="50000" fill="hold">
                                          <p:stCondLst>
                                            <p:cond delay="500"/>
                                          </p:stCondLst>
                                        </p:cTn>
                                        <p:tgtEl>
                                          <p:spTgt spid="224261"/>
                                        </p:tgtEl>
                                        <p:attrNameLst>
                                          <p:attrName>ppt_y</p:attrName>
                                        </p:attrNameLst>
                                      </p:cBhvr>
                                      <p:tavLst>
                                        <p:tav tm="0">
                                          <p:val>
                                            <p:strVal val="#ppt_y+.1"/>
                                          </p:val>
                                        </p:tav>
                                        <p:tav tm="100000">
                                          <p:val>
                                            <p:strVal val="#ppt_y"/>
                                          </p:val>
                                        </p:tav>
                                      </p:tavLst>
                                    </p:anim>
                                    <p:animEffect transition="in" filter="fade">
                                      <p:cBhvr>
                                        <p:cTn id="40" dur="1000" decel="50000">
                                          <p:stCondLst>
                                            <p:cond delay="0"/>
                                          </p:stCondLst>
                                        </p:cTn>
                                        <p:tgtEl>
                                          <p:spTgt spid="22426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4258" grpId="0"/>
      <p:bldP spid="224261" grpId="0"/>
      <p:bldP spid="224264" grpId="0" animBg="1"/>
    </p:bldLst>
  </p:timing>
</p:sld>
</file>

<file path=ppt/slides/slide119.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153603" name="Rectangle 4"/>
          <p:cNvSpPr>
            <a:spLocks noGrp="1" noChangeArrowheads="1"/>
          </p:cNvSpPr>
          <p:nvPr>
            <p:ph type="title"/>
          </p:nvPr>
        </p:nvSpPr>
        <p:spPr>
          <a:xfrm>
            <a:off x="-36513" y="427038"/>
            <a:ext cx="9217026" cy="769937"/>
          </a:xfrm>
          <a:solidFill>
            <a:srgbClr val="006600"/>
          </a:solidFill>
          <a:ln w="28575">
            <a:solidFill>
              <a:srgbClr val="FFFF00"/>
            </a:solidFill>
          </a:ln>
        </p:spPr>
        <p:txBody>
          <a:bodyPr>
            <a:spAutoFit/>
          </a:bodyPr>
          <a:lstStyle/>
          <a:p>
            <a:pPr>
              <a:defRPr/>
            </a:pPr>
            <a:r>
              <a:rPr lang="en-US" b="1" dirty="0">
                <a:solidFill>
                  <a:srgbClr val="FFFF66"/>
                </a:solidFill>
                <a:effectLst>
                  <a:outerShdw blurRad="38100" dist="38100" dir="2700000" algn="tl">
                    <a:srgbClr val="000000"/>
                  </a:outerShdw>
                </a:effectLst>
                <a:ea typeface="ＭＳ Ｐゴシック" charset="0"/>
              </a:rPr>
              <a:t>Four Views on Revelation 6–18</a:t>
            </a:r>
          </a:p>
        </p:txBody>
      </p:sp>
      <p:grpSp>
        <p:nvGrpSpPr>
          <p:cNvPr id="2" name="Group 21"/>
          <p:cNvGrpSpPr>
            <a:grpSpLocks/>
          </p:cNvGrpSpPr>
          <p:nvPr/>
        </p:nvGrpSpPr>
        <p:grpSpPr bwMode="auto">
          <a:xfrm>
            <a:off x="611188" y="1989138"/>
            <a:ext cx="7848600" cy="757237"/>
            <a:chOff x="385" y="1253"/>
            <a:chExt cx="4944" cy="477"/>
          </a:xfrm>
        </p:grpSpPr>
        <p:sp>
          <p:nvSpPr>
            <p:cNvPr id="588806" name="Line 6"/>
            <p:cNvSpPr>
              <a:spLocks noChangeShapeType="1"/>
            </p:cNvSpPr>
            <p:nvPr/>
          </p:nvSpPr>
          <p:spPr bwMode="auto">
            <a:xfrm>
              <a:off x="431" y="1730"/>
              <a:ext cx="4898" cy="0"/>
            </a:xfrm>
            <a:prstGeom prst="line">
              <a:avLst/>
            </a:prstGeom>
            <a:noFill/>
            <a:ln w="76200">
              <a:solidFill>
                <a:schemeClr val="bg1"/>
              </a:solidFill>
              <a:round/>
              <a:headEnd/>
              <a:tailEnd type="none" w="lg" len="lg"/>
            </a:ln>
            <a:effectLst>
              <a:outerShdw blurRad="63500" dist="38099" dir="2700000" algn="ctr" rotWithShape="0">
                <a:schemeClr val="tx2">
                  <a:alpha val="74998"/>
                </a:schemeClr>
              </a:outerShdw>
            </a:effectLst>
          </p:spPr>
          <p:txBody>
            <a:bodyPr lIns="90000" tIns="46800" rIns="90000" bIns="46800">
              <a:spAutoFit/>
            </a:bodyPr>
            <a:lstStyle/>
            <a:p>
              <a:pPr defTabSz="914400" eaLnBrk="0" fontAlgn="base" hangingPunct="0">
                <a:spcBef>
                  <a:spcPct val="0"/>
                </a:spcBef>
                <a:spcAft>
                  <a:spcPct val="0"/>
                </a:spcAft>
                <a:defRPr/>
              </a:pPr>
              <a:endParaRPr lang="en-US" sz="2400">
                <a:solidFill>
                  <a:srgbClr val="000000"/>
                </a:solidFill>
                <a:latin typeface="Comic Sans MS" pitchFamily="-112" charset="0"/>
                <a:ea typeface="ヒラギノ角ゴ Pro W3"/>
                <a:cs typeface="ヒラギノ角ゴ Pro W3"/>
              </a:endParaRPr>
            </a:p>
          </p:txBody>
        </p:sp>
        <p:grpSp>
          <p:nvGrpSpPr>
            <p:cNvPr id="689167" name="Group 10"/>
            <p:cNvGrpSpPr>
              <a:grpSpLocks/>
            </p:cNvGrpSpPr>
            <p:nvPr/>
          </p:nvGrpSpPr>
          <p:grpSpPr bwMode="auto">
            <a:xfrm>
              <a:off x="385" y="1298"/>
              <a:ext cx="272" cy="408"/>
              <a:chOff x="385" y="1298"/>
              <a:chExt cx="272" cy="408"/>
            </a:xfrm>
          </p:grpSpPr>
          <p:sp>
            <p:nvSpPr>
              <p:cNvPr id="588808" name="Line 8"/>
              <p:cNvSpPr>
                <a:spLocks noChangeShapeType="1"/>
              </p:cNvSpPr>
              <p:nvPr/>
            </p:nvSpPr>
            <p:spPr bwMode="auto">
              <a:xfrm>
                <a:off x="521" y="1298"/>
                <a:ext cx="0" cy="408"/>
              </a:xfrm>
              <a:prstGeom prst="line">
                <a:avLst/>
              </a:prstGeom>
              <a:noFill/>
              <a:ln w="57150">
                <a:solidFill>
                  <a:srgbClr val="99CCFF"/>
                </a:solidFill>
                <a:round/>
                <a:headEnd/>
                <a:tailEnd type="none" w="lg" len="lg"/>
              </a:ln>
              <a:effectLst>
                <a:outerShdw blurRad="63500" dist="38099" dir="2700000" algn="ctr" rotWithShape="0">
                  <a:schemeClr val="tx2">
                    <a:alpha val="74998"/>
                  </a:schemeClr>
                </a:outerShdw>
              </a:effectLst>
            </p:spPr>
            <p:txBody>
              <a:bodyPr lIns="90000" tIns="46800" rIns="90000" bIns="46800">
                <a:spAutoFit/>
              </a:bodyPr>
              <a:lstStyle/>
              <a:p>
                <a:pPr defTabSz="914400" eaLnBrk="0" fontAlgn="base" hangingPunct="0">
                  <a:spcBef>
                    <a:spcPct val="0"/>
                  </a:spcBef>
                  <a:spcAft>
                    <a:spcPct val="0"/>
                  </a:spcAft>
                  <a:defRPr/>
                </a:pPr>
                <a:endParaRPr lang="en-US" sz="2400">
                  <a:solidFill>
                    <a:srgbClr val="000000"/>
                  </a:solidFill>
                  <a:latin typeface="Comic Sans MS" pitchFamily="-112" charset="0"/>
                  <a:ea typeface="ヒラギノ角ゴ Pro W3"/>
                  <a:cs typeface="ヒラギノ角ゴ Pro W3"/>
                </a:endParaRPr>
              </a:p>
            </p:txBody>
          </p:sp>
          <p:sp>
            <p:nvSpPr>
              <p:cNvPr id="588809" name="Line 9"/>
              <p:cNvSpPr>
                <a:spLocks noChangeShapeType="1"/>
              </p:cNvSpPr>
              <p:nvPr/>
            </p:nvSpPr>
            <p:spPr bwMode="auto">
              <a:xfrm rot="16200000" flipV="1">
                <a:off x="521" y="1298"/>
                <a:ext cx="0" cy="272"/>
              </a:xfrm>
              <a:prstGeom prst="line">
                <a:avLst/>
              </a:prstGeom>
              <a:noFill/>
              <a:ln w="57150">
                <a:solidFill>
                  <a:srgbClr val="99CCFF"/>
                </a:solidFill>
                <a:round/>
                <a:headEnd/>
                <a:tailEnd type="none" w="lg" len="lg"/>
              </a:ln>
              <a:effectLst>
                <a:outerShdw blurRad="63500" dist="38099" dir="2700000" algn="ctr" rotWithShape="0">
                  <a:schemeClr val="tx2">
                    <a:alpha val="74998"/>
                  </a:schemeClr>
                </a:outerShdw>
              </a:effectLst>
            </p:spPr>
            <p:txBody>
              <a:bodyPr lIns="90000" tIns="46800" rIns="90000" bIns="46800">
                <a:spAutoFit/>
              </a:bodyPr>
              <a:lstStyle/>
              <a:p>
                <a:pPr defTabSz="914400" eaLnBrk="0" fontAlgn="base" hangingPunct="0">
                  <a:spcBef>
                    <a:spcPct val="0"/>
                  </a:spcBef>
                  <a:spcAft>
                    <a:spcPct val="0"/>
                  </a:spcAft>
                  <a:defRPr/>
                </a:pPr>
                <a:endParaRPr lang="en-US" sz="2400">
                  <a:solidFill>
                    <a:srgbClr val="000000"/>
                  </a:solidFill>
                  <a:latin typeface="Comic Sans MS" pitchFamily="-112" charset="0"/>
                  <a:ea typeface="ヒラギノ角ゴ Pro W3"/>
                  <a:cs typeface="ヒラギノ角ゴ Pro W3"/>
                </a:endParaRPr>
              </a:p>
            </p:txBody>
          </p:sp>
        </p:grpSp>
        <p:sp>
          <p:nvSpPr>
            <p:cNvPr id="588811" name="Line 11"/>
            <p:cNvSpPr>
              <a:spLocks noChangeShapeType="1"/>
            </p:cNvSpPr>
            <p:nvPr/>
          </p:nvSpPr>
          <p:spPr bwMode="auto">
            <a:xfrm>
              <a:off x="5239" y="1253"/>
              <a:ext cx="0" cy="453"/>
            </a:xfrm>
            <a:prstGeom prst="line">
              <a:avLst/>
            </a:prstGeom>
            <a:noFill/>
            <a:ln w="57150">
              <a:solidFill>
                <a:srgbClr val="99CCFF"/>
              </a:solidFill>
              <a:round/>
              <a:headEnd/>
              <a:tailEnd type="stealth" w="lg" len="lg"/>
            </a:ln>
            <a:effectLst>
              <a:outerShdw blurRad="63500" dist="38099" dir="2700000" algn="ctr" rotWithShape="0">
                <a:schemeClr val="tx2">
                  <a:alpha val="74998"/>
                </a:schemeClr>
              </a:outerShdw>
            </a:effectLst>
          </p:spPr>
          <p:txBody>
            <a:bodyPr lIns="90000" tIns="46800" rIns="90000" bIns="46800">
              <a:spAutoFit/>
            </a:bodyPr>
            <a:lstStyle/>
            <a:p>
              <a:pPr defTabSz="914400" eaLnBrk="0" fontAlgn="base" hangingPunct="0">
                <a:spcBef>
                  <a:spcPct val="0"/>
                </a:spcBef>
                <a:spcAft>
                  <a:spcPct val="0"/>
                </a:spcAft>
                <a:defRPr/>
              </a:pPr>
              <a:endParaRPr lang="en-US" sz="2400">
                <a:solidFill>
                  <a:srgbClr val="000000"/>
                </a:solidFill>
                <a:latin typeface="Comic Sans MS" pitchFamily="-112" charset="0"/>
                <a:ea typeface="ヒラギノ角ゴ Pro W3"/>
                <a:cs typeface="ヒラギノ角ゴ Pro W3"/>
              </a:endParaRPr>
            </a:p>
          </p:txBody>
        </p:sp>
      </p:grpSp>
      <p:sp>
        <p:nvSpPr>
          <p:cNvPr id="588816" name="Text Box 16"/>
          <p:cNvSpPr txBox="1">
            <a:spLocks noChangeArrowheads="1"/>
          </p:cNvSpPr>
          <p:nvPr/>
        </p:nvSpPr>
        <p:spPr bwMode="auto">
          <a:xfrm rot="5400000">
            <a:off x="26194" y="3726656"/>
            <a:ext cx="2592388" cy="701675"/>
          </a:xfrm>
          <a:prstGeom prst="rect">
            <a:avLst/>
          </a:prstGeom>
          <a:noFill/>
          <a:ln w="9525">
            <a:noFill/>
            <a:miter lim="800000"/>
            <a:headEnd/>
            <a:tailEnd type="none" w="lg" len="lg"/>
          </a:ln>
          <a:effectLst>
            <a:outerShdw blurRad="63500" dist="107763" dir="18900000" algn="ctr" rotWithShape="0">
              <a:schemeClr val="tx2">
                <a:alpha val="74998"/>
              </a:schemeClr>
            </a:outerShdw>
          </a:effectLst>
        </p:spPr>
        <p:txBody>
          <a:bodyPr lIns="90000" tIns="46800" rIns="90000" bIns="46800">
            <a:spAutoFit/>
          </a:bodyPr>
          <a:lstStyle/>
          <a:p>
            <a:pPr algn="ctr" defTabSz="914400" eaLnBrk="0" fontAlgn="base" hangingPunct="0">
              <a:spcBef>
                <a:spcPct val="50000"/>
              </a:spcBef>
              <a:spcAft>
                <a:spcPct val="0"/>
              </a:spcAft>
              <a:defRPr/>
            </a:pPr>
            <a:r>
              <a:rPr lang="en-US" sz="4000" b="1">
                <a:solidFill>
                  <a:srgbClr val="FFFFFF"/>
                </a:solidFill>
                <a:latin typeface="Comic Sans MS" pitchFamily="-111" charset="0"/>
                <a:ea typeface="ヒラギノ角ゴ Pro W3"/>
                <a:cs typeface="ヒラギノ角ゴ Pro W3"/>
              </a:rPr>
              <a:t>Preterist</a:t>
            </a:r>
          </a:p>
        </p:txBody>
      </p:sp>
      <p:sp>
        <p:nvSpPr>
          <p:cNvPr id="588819" name="Text Box 19"/>
          <p:cNvSpPr txBox="1">
            <a:spLocks noChangeArrowheads="1"/>
          </p:cNvSpPr>
          <p:nvPr/>
        </p:nvSpPr>
        <p:spPr bwMode="auto">
          <a:xfrm>
            <a:off x="3018655" y="3213100"/>
            <a:ext cx="3095625" cy="701675"/>
          </a:xfrm>
          <a:prstGeom prst="rect">
            <a:avLst/>
          </a:prstGeom>
          <a:noFill/>
          <a:ln w="9525">
            <a:noFill/>
            <a:miter lim="800000"/>
            <a:headEnd/>
            <a:tailEnd type="none" w="lg" len="lg"/>
          </a:ln>
          <a:effectLst>
            <a:outerShdw blurRad="63500" dist="107763" dir="18900000" algn="ctr" rotWithShape="0">
              <a:schemeClr val="tx2">
                <a:alpha val="74998"/>
              </a:schemeClr>
            </a:outerShdw>
          </a:effectLst>
        </p:spPr>
        <p:txBody>
          <a:bodyPr lIns="90000" tIns="46800" rIns="90000" bIns="46800">
            <a:spAutoFit/>
          </a:bodyPr>
          <a:lstStyle/>
          <a:p>
            <a:pPr algn="ctr" defTabSz="914400" eaLnBrk="0" fontAlgn="base" hangingPunct="0">
              <a:spcBef>
                <a:spcPct val="50000"/>
              </a:spcBef>
              <a:spcAft>
                <a:spcPct val="0"/>
              </a:spcAft>
              <a:defRPr/>
            </a:pPr>
            <a:r>
              <a:rPr lang="en-US" sz="4000" b="1" dirty="0">
                <a:solidFill>
                  <a:srgbClr val="FFFFFF"/>
                </a:solidFill>
                <a:latin typeface="Comic Sans MS" pitchFamily="-111" charset="0"/>
                <a:ea typeface="ヒラギノ角ゴ Pro W3"/>
                <a:cs typeface="ヒラギノ角ゴ Pro W3"/>
              </a:rPr>
              <a:t>Historicist</a:t>
            </a:r>
          </a:p>
        </p:txBody>
      </p:sp>
      <p:sp>
        <p:nvSpPr>
          <p:cNvPr id="588820" name="AutoShape 20"/>
          <p:cNvSpPr>
            <a:spLocks noChangeArrowheads="1"/>
          </p:cNvSpPr>
          <p:nvPr/>
        </p:nvSpPr>
        <p:spPr bwMode="auto">
          <a:xfrm>
            <a:off x="228600" y="5534025"/>
            <a:ext cx="8610600" cy="831850"/>
          </a:xfrm>
          <a:prstGeom prst="leftRightArrow">
            <a:avLst>
              <a:gd name="adj1" fmla="val 50000"/>
              <a:gd name="adj2" fmla="val 207023"/>
            </a:avLst>
          </a:prstGeom>
          <a:solidFill>
            <a:srgbClr val="CCCC00"/>
          </a:solidFill>
          <a:ln w="9525">
            <a:solidFill>
              <a:schemeClr val="tx1"/>
            </a:solidFill>
            <a:miter lim="800000"/>
            <a:headEnd/>
            <a:tailEnd type="none" w="lg" len="lg"/>
          </a:ln>
        </p:spPr>
        <p:txBody>
          <a:bodyPr lIns="90000" tIns="46800" rIns="90000" bIns="46800" anchor="ctr">
            <a:spAutoFit/>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8" name="Text Box 18"/>
          <p:cNvSpPr txBox="1">
            <a:spLocks noChangeArrowheads="1"/>
          </p:cNvSpPr>
          <p:nvPr/>
        </p:nvSpPr>
        <p:spPr bwMode="auto">
          <a:xfrm>
            <a:off x="1622425" y="2819400"/>
            <a:ext cx="1725613" cy="1201738"/>
          </a:xfrm>
          <a:prstGeom prst="rect">
            <a:avLst/>
          </a:prstGeom>
          <a:noFill/>
          <a:ln w="9525">
            <a:noFill/>
            <a:miter lim="800000"/>
            <a:headEnd/>
            <a:tailEnd type="none" w="lg" len="lg"/>
          </a:ln>
          <a:effectLst>
            <a:outerShdw blurRad="63500" dist="107763" dir="18900000" algn="ctr" rotWithShape="0">
              <a:schemeClr val="tx2">
                <a:alpha val="74998"/>
              </a:schemeClr>
            </a:outerShdw>
          </a:effectLst>
        </p:spPr>
        <p:txBody>
          <a:bodyPr lIns="90000" tIns="46800" rIns="90000" bIns="46800">
            <a:spAutoFit/>
          </a:bodyPr>
          <a:lstStyle/>
          <a:p>
            <a:pPr algn="ctr" defTabSz="914400" eaLnBrk="0" fontAlgn="base" hangingPunct="0">
              <a:spcBef>
                <a:spcPct val="50000"/>
              </a:spcBef>
              <a:spcAft>
                <a:spcPct val="0"/>
              </a:spcAft>
              <a:defRPr/>
            </a:pPr>
            <a:r>
              <a:rPr lang="en-US" sz="2400" b="1" dirty="0">
                <a:solidFill>
                  <a:srgbClr val="FFFFFF"/>
                </a:solidFill>
                <a:latin typeface="Comic Sans MS" pitchFamily="-111" charset="0"/>
                <a:ea typeface="ヒラギノ角ゴ Pro W3"/>
                <a:cs typeface="ヒラギノ角ゴ Pro W3"/>
              </a:rPr>
              <a:t>Book Written </a:t>
            </a:r>
            <a:br>
              <a:rPr lang="en-US" sz="2400" b="1" dirty="0">
                <a:solidFill>
                  <a:srgbClr val="FFFFFF"/>
                </a:solidFill>
                <a:latin typeface="Comic Sans MS" pitchFamily="-111" charset="0"/>
                <a:ea typeface="ヒラギノ角ゴ Pro W3"/>
                <a:cs typeface="ヒラギノ角ゴ Pro W3"/>
              </a:rPr>
            </a:br>
            <a:r>
              <a:rPr lang="en-US" sz="2400" b="1" dirty="0">
                <a:solidFill>
                  <a:srgbClr val="FFFFFF"/>
                </a:solidFill>
                <a:latin typeface="Comic Sans MS" pitchFamily="-111" charset="0"/>
                <a:ea typeface="ヒラギノ角ゴ Pro W3"/>
                <a:cs typeface="ヒラギノ角ゴ Pro W3"/>
              </a:rPr>
              <a:t>AD 95</a:t>
            </a:r>
          </a:p>
        </p:txBody>
      </p:sp>
      <p:sp>
        <p:nvSpPr>
          <p:cNvPr id="19" name="Text Box 18"/>
          <p:cNvSpPr txBox="1">
            <a:spLocks noChangeArrowheads="1"/>
          </p:cNvSpPr>
          <p:nvPr/>
        </p:nvSpPr>
        <p:spPr bwMode="auto">
          <a:xfrm>
            <a:off x="0" y="1371600"/>
            <a:ext cx="9296400" cy="587375"/>
          </a:xfrm>
          <a:prstGeom prst="rect">
            <a:avLst/>
          </a:prstGeom>
          <a:noFill/>
          <a:ln w="9525">
            <a:noFill/>
            <a:miter lim="800000"/>
            <a:headEnd/>
            <a:tailEnd type="none" w="lg" len="lg"/>
          </a:ln>
          <a:effectLst>
            <a:outerShdw blurRad="63500" dist="107763" dir="18900000" algn="ctr" rotWithShape="0">
              <a:schemeClr val="tx2">
                <a:alpha val="74998"/>
              </a:schemeClr>
            </a:outerShdw>
          </a:effectLst>
        </p:spPr>
        <p:txBody>
          <a:bodyPr lIns="90000" tIns="46800" rIns="90000" bIns="46800">
            <a:spAutoFit/>
          </a:bodyPr>
          <a:lstStyle/>
          <a:p>
            <a:pPr algn="ctr" defTabSz="914400" eaLnBrk="0" fontAlgn="base" hangingPunct="0">
              <a:spcBef>
                <a:spcPct val="50000"/>
              </a:spcBef>
              <a:spcAft>
                <a:spcPct val="0"/>
              </a:spcAft>
              <a:defRPr/>
            </a:pPr>
            <a:r>
              <a:rPr lang="en-US" sz="3200" b="1" dirty="0">
                <a:solidFill>
                  <a:srgbClr val="FFFFFF"/>
                </a:solidFill>
                <a:latin typeface="Comic Sans MS" pitchFamily="-111" charset="0"/>
                <a:ea typeface="ヒラギノ角ゴ Pro W3"/>
                <a:cs typeface="ヒラギノ角ゴ Pro W3"/>
              </a:rPr>
              <a:t>Revelation 6–18 depicts which era?</a:t>
            </a:r>
          </a:p>
        </p:txBody>
      </p:sp>
      <p:sp>
        <p:nvSpPr>
          <p:cNvPr id="20" name="Text Box 18"/>
          <p:cNvSpPr txBox="1">
            <a:spLocks noChangeArrowheads="1"/>
          </p:cNvSpPr>
          <p:nvPr/>
        </p:nvSpPr>
        <p:spPr bwMode="auto">
          <a:xfrm>
            <a:off x="6011863" y="2781300"/>
            <a:ext cx="1725612" cy="1201738"/>
          </a:xfrm>
          <a:prstGeom prst="rect">
            <a:avLst/>
          </a:prstGeom>
          <a:noFill/>
          <a:ln w="9525">
            <a:noFill/>
            <a:miter lim="800000"/>
            <a:headEnd/>
            <a:tailEnd type="none" w="lg" len="lg"/>
          </a:ln>
          <a:effectLst>
            <a:outerShdw blurRad="63500" dist="107763" dir="18900000" algn="ctr" rotWithShape="0">
              <a:schemeClr val="tx2">
                <a:alpha val="74998"/>
              </a:schemeClr>
            </a:outerShdw>
          </a:effectLst>
        </p:spPr>
        <p:txBody>
          <a:bodyPr lIns="90000" tIns="46800" rIns="90000" bIns="46800">
            <a:spAutoFit/>
          </a:bodyPr>
          <a:lstStyle/>
          <a:p>
            <a:pPr algn="ctr" defTabSz="914400" eaLnBrk="0" fontAlgn="base" hangingPunct="0">
              <a:spcBef>
                <a:spcPct val="50000"/>
              </a:spcBef>
              <a:spcAft>
                <a:spcPct val="0"/>
              </a:spcAft>
              <a:defRPr/>
            </a:pPr>
            <a:r>
              <a:rPr lang="en-US" sz="2400" b="1" dirty="0">
                <a:solidFill>
                  <a:srgbClr val="FFFFFF"/>
                </a:solidFill>
                <a:latin typeface="Comic Sans MS" pitchFamily="-111" charset="0"/>
                <a:ea typeface="ヒラギノ角ゴ Pro W3"/>
                <a:cs typeface="ヒラギノ角ゴ Pro W3"/>
              </a:rPr>
              <a:t>Book </a:t>
            </a:r>
            <a:br>
              <a:rPr lang="en-US" sz="2400" b="1" dirty="0">
                <a:solidFill>
                  <a:srgbClr val="FFFFFF"/>
                </a:solidFill>
                <a:latin typeface="Comic Sans MS" pitchFamily="-111" charset="0"/>
                <a:ea typeface="ヒラギノ角ゴ Pro W3"/>
                <a:cs typeface="ヒラギノ角ゴ Pro W3"/>
              </a:rPr>
            </a:br>
            <a:r>
              <a:rPr lang="en-US" sz="2400" b="1" dirty="0">
                <a:solidFill>
                  <a:srgbClr val="FFFFFF"/>
                </a:solidFill>
                <a:latin typeface="Comic Sans MS" pitchFamily="-111" charset="0"/>
                <a:ea typeface="ヒラギノ角ゴ Pro W3"/>
                <a:cs typeface="ヒラギノ角ゴ Pro W3"/>
              </a:rPr>
              <a:t>Read Today</a:t>
            </a:r>
          </a:p>
        </p:txBody>
      </p:sp>
      <p:sp>
        <p:nvSpPr>
          <p:cNvPr id="588817" name="Text Box 17"/>
          <p:cNvSpPr txBox="1">
            <a:spLocks noChangeArrowheads="1"/>
          </p:cNvSpPr>
          <p:nvPr/>
        </p:nvSpPr>
        <p:spPr bwMode="auto">
          <a:xfrm rot="5400000">
            <a:off x="6885782" y="3582194"/>
            <a:ext cx="2160587" cy="701675"/>
          </a:xfrm>
          <a:prstGeom prst="rect">
            <a:avLst/>
          </a:prstGeom>
          <a:noFill/>
          <a:ln w="9525">
            <a:noFill/>
            <a:miter lim="800000"/>
            <a:headEnd/>
            <a:tailEnd type="none" w="lg" len="lg"/>
          </a:ln>
          <a:effectLst>
            <a:outerShdw blurRad="63500" dist="107763" dir="18900000" algn="ctr" rotWithShape="0">
              <a:schemeClr val="tx2">
                <a:alpha val="74998"/>
              </a:schemeClr>
            </a:outerShdw>
          </a:effectLst>
        </p:spPr>
        <p:txBody>
          <a:bodyPr lIns="90000" tIns="46800" rIns="90000" bIns="46800">
            <a:spAutoFit/>
          </a:bodyPr>
          <a:lstStyle/>
          <a:p>
            <a:pPr algn="ctr" defTabSz="914400" eaLnBrk="0" fontAlgn="base" hangingPunct="0">
              <a:spcBef>
                <a:spcPct val="50000"/>
              </a:spcBef>
              <a:spcAft>
                <a:spcPct val="0"/>
              </a:spcAft>
              <a:defRPr/>
            </a:pPr>
            <a:r>
              <a:rPr lang="en-US" sz="4000" b="1" dirty="0">
                <a:solidFill>
                  <a:srgbClr val="FFFFFF"/>
                </a:solidFill>
                <a:latin typeface="Comic Sans MS" pitchFamily="-111" charset="0"/>
                <a:ea typeface="ヒラギノ角ゴ Pro W3"/>
                <a:cs typeface="ヒラギノ角ゴ Pro W3"/>
              </a:rPr>
              <a:t>Futurist</a:t>
            </a:r>
          </a:p>
        </p:txBody>
      </p:sp>
      <p:sp>
        <p:nvSpPr>
          <p:cNvPr id="588818" name="Text Box 18"/>
          <p:cNvSpPr txBox="1">
            <a:spLocks noChangeArrowheads="1"/>
          </p:cNvSpPr>
          <p:nvPr/>
        </p:nvSpPr>
        <p:spPr bwMode="auto">
          <a:xfrm>
            <a:off x="2339751" y="5105400"/>
            <a:ext cx="4453433" cy="709613"/>
          </a:xfrm>
          <a:prstGeom prst="rect">
            <a:avLst/>
          </a:prstGeom>
          <a:noFill/>
          <a:ln w="9525">
            <a:noFill/>
            <a:miter lim="800000"/>
            <a:headEnd/>
            <a:tailEnd type="none" w="lg" len="lg"/>
          </a:ln>
          <a:effectLst>
            <a:outerShdw blurRad="63500" dist="107763" dir="18900000" algn="ctr" rotWithShape="0">
              <a:schemeClr val="tx2">
                <a:alpha val="74998"/>
              </a:schemeClr>
            </a:outerShdw>
          </a:effectLst>
        </p:spPr>
        <p:txBody>
          <a:bodyPr wrap="square" lIns="90000" tIns="46800" rIns="90000" bIns="46800">
            <a:spAutoFit/>
          </a:bodyPr>
          <a:lstStyle/>
          <a:p>
            <a:pPr algn="ctr" defTabSz="914400" eaLnBrk="0" fontAlgn="base" hangingPunct="0">
              <a:spcBef>
                <a:spcPct val="50000"/>
              </a:spcBef>
              <a:spcAft>
                <a:spcPct val="0"/>
              </a:spcAft>
              <a:defRPr/>
            </a:pPr>
            <a:r>
              <a:rPr lang="en-US" sz="4000" b="1" dirty="0">
                <a:solidFill>
                  <a:srgbClr val="FFFFFF"/>
                </a:solidFill>
                <a:latin typeface="Comic Sans MS" pitchFamily="-111" charset="0"/>
                <a:ea typeface="ヒラギノ角ゴ Pro W3"/>
                <a:cs typeface="ヒラギノ角ゴ Pro W3"/>
              </a:rPr>
              <a:t>Idealist</a:t>
            </a:r>
          </a:p>
        </p:txBody>
      </p:sp>
      <p:sp>
        <p:nvSpPr>
          <p:cNvPr id="21" name="Text Box 7"/>
          <p:cNvSpPr txBox="1">
            <a:spLocks noChangeArrowheads="1"/>
          </p:cNvSpPr>
          <p:nvPr/>
        </p:nvSpPr>
        <p:spPr bwMode="auto">
          <a:xfrm>
            <a:off x="7270923" y="4763"/>
            <a:ext cx="1829384" cy="40229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wrap="squar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eaLnBrk="0" fontAlgn="base" hangingPunct="0">
              <a:spcBef>
                <a:spcPct val="0"/>
              </a:spcBef>
              <a:spcAft>
                <a:spcPct val="0"/>
              </a:spcAft>
            </a:pPr>
            <a:r>
              <a:rPr lang="en-US" sz="2000" b="1" dirty="0">
                <a:solidFill>
                  <a:srgbClr val="FFFFFF"/>
                </a:solidFill>
                <a:latin typeface="Arial" charset="0"/>
                <a:cs typeface="Arial" charset="0"/>
              </a:rPr>
              <a:t>325 N, 326</a:t>
            </a:r>
          </a:p>
        </p:txBody>
      </p:sp>
    </p:spTree>
    <p:extLst>
      <p:ext uri="{BB962C8B-B14F-4D97-AF65-F5344CB8AC3E}">
        <p14:creationId xmlns:p14="http://schemas.microsoft.com/office/powerpoint/2010/main" val="2664071813"/>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9"/>
                                        </p:tgtEl>
                                        <p:attrNameLst>
                                          <p:attrName>style.visibility</p:attrName>
                                        </p:attrNameLst>
                                      </p:cBhvr>
                                      <p:to>
                                        <p:strVal val="visible"/>
                                      </p:to>
                                    </p:set>
                                    <p:animEffect transition="in" filter="dissolve">
                                      <p:cBhvr>
                                        <p:cTn id="7" dur="500"/>
                                        <p:tgtEl>
                                          <p:spTgt spid="19"/>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2" presetClass="entr" presetSubtype="8" fill="hold" nodeType="clickEffect">
                                  <p:stCondLst>
                                    <p:cond delay="0"/>
                                  </p:stCondLst>
                                  <p:childTnLst>
                                    <p:set>
                                      <p:cBhvr>
                                        <p:cTn id="11" dur="1" fill="hold">
                                          <p:stCondLst>
                                            <p:cond delay="0"/>
                                          </p:stCondLst>
                                        </p:cTn>
                                        <p:tgtEl>
                                          <p:spTgt spid="2"/>
                                        </p:tgtEl>
                                        <p:attrNameLst>
                                          <p:attrName>style.visibility</p:attrName>
                                        </p:attrNameLst>
                                      </p:cBhvr>
                                      <p:to>
                                        <p:strVal val="visible"/>
                                      </p:to>
                                    </p:set>
                                    <p:animEffect transition="in" filter="wipe(left)">
                                      <p:cBhvr>
                                        <p:cTn id="12" dur="2000"/>
                                        <p:tgtEl>
                                          <p:spTgt spid="2"/>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588818"/>
                                        </p:tgtEl>
                                        <p:attrNameLst>
                                          <p:attrName>style.visibility</p:attrName>
                                        </p:attrNameLst>
                                      </p:cBhvr>
                                      <p:to>
                                        <p:strVal val="visible"/>
                                      </p:to>
                                    </p:set>
                                    <p:animEffect transition="in" filter="dissolve">
                                      <p:cBhvr>
                                        <p:cTn id="17" dur="500"/>
                                        <p:tgtEl>
                                          <p:spTgt spid="588818"/>
                                        </p:tgtEl>
                                      </p:cBhvr>
                                    </p:animEffect>
                                  </p:childTnLst>
                                </p:cTn>
                              </p:par>
                            </p:childTnLst>
                          </p:cTn>
                        </p:par>
                        <p:par>
                          <p:cTn id="18" fill="hold" nodeType="afterGroup">
                            <p:stCondLst>
                              <p:cond delay="500"/>
                            </p:stCondLst>
                            <p:childTnLst>
                              <p:par>
                                <p:cTn id="19" presetID="9" presetClass="entr" presetSubtype="0" fill="hold" grpId="0" nodeType="afterEffect">
                                  <p:stCondLst>
                                    <p:cond delay="0"/>
                                  </p:stCondLst>
                                  <p:childTnLst>
                                    <p:set>
                                      <p:cBhvr>
                                        <p:cTn id="20" dur="1" fill="hold">
                                          <p:stCondLst>
                                            <p:cond delay="0"/>
                                          </p:stCondLst>
                                        </p:cTn>
                                        <p:tgtEl>
                                          <p:spTgt spid="588820"/>
                                        </p:tgtEl>
                                        <p:attrNameLst>
                                          <p:attrName>style.visibility</p:attrName>
                                        </p:attrNameLst>
                                      </p:cBhvr>
                                      <p:to>
                                        <p:strVal val="visible"/>
                                      </p:to>
                                    </p:set>
                                    <p:animEffect transition="in" filter="dissolve">
                                      <p:cBhvr>
                                        <p:cTn id="21" dur="500"/>
                                        <p:tgtEl>
                                          <p:spTgt spid="588820"/>
                                        </p:tgtEl>
                                      </p:cBhvr>
                                    </p:animEffect>
                                  </p:childTnLst>
                                </p:cTn>
                              </p:par>
                            </p:childTnLst>
                          </p:cTn>
                        </p:par>
                      </p:childTnLst>
                    </p:cTn>
                  </p:par>
                  <p:par>
                    <p:cTn id="22" fill="hold" nodeType="clickPar">
                      <p:stCondLst>
                        <p:cond delay="indefinite"/>
                      </p:stCondLst>
                      <p:childTnLst>
                        <p:par>
                          <p:cTn id="23" fill="hold" nodeType="withGroup">
                            <p:stCondLst>
                              <p:cond delay="0"/>
                            </p:stCondLst>
                            <p:childTnLst>
                              <p:par>
                                <p:cTn id="24" presetID="1" presetClass="entr" presetSubtype="0" fill="hold" grpId="0" nodeType="clickEffect">
                                  <p:stCondLst>
                                    <p:cond delay="0"/>
                                  </p:stCondLst>
                                  <p:childTnLst>
                                    <p:set>
                                      <p:cBhvr>
                                        <p:cTn id="25" dur="1" fill="hold">
                                          <p:stCondLst>
                                            <p:cond delay="0"/>
                                          </p:stCondLst>
                                        </p:cTn>
                                        <p:tgtEl>
                                          <p:spTgt spid="18"/>
                                        </p:tgtEl>
                                        <p:attrNameLst>
                                          <p:attrName>style.visibility</p:attrName>
                                        </p:attrNameLst>
                                      </p:cBhvr>
                                      <p:to>
                                        <p:strVal val="visible"/>
                                      </p:to>
                                    </p:set>
                                  </p:childTnLst>
                                </p:cTn>
                              </p:par>
                            </p:childTnLst>
                          </p:cTn>
                        </p:par>
                      </p:childTnLst>
                    </p:cTn>
                  </p:par>
                  <p:par>
                    <p:cTn id="26" fill="hold" nodeType="clickPar">
                      <p:stCondLst>
                        <p:cond delay="indefinite"/>
                      </p:stCondLst>
                      <p:childTnLst>
                        <p:par>
                          <p:cTn id="27" fill="hold" nodeType="withGroup">
                            <p:stCondLst>
                              <p:cond delay="0"/>
                            </p:stCondLst>
                            <p:childTnLst>
                              <p:par>
                                <p:cTn id="28" presetID="1" presetClass="entr" presetSubtype="0" fill="hold" grpId="0" nodeType="clickEffect">
                                  <p:stCondLst>
                                    <p:cond delay="0"/>
                                  </p:stCondLst>
                                  <p:childTnLst>
                                    <p:set>
                                      <p:cBhvr>
                                        <p:cTn id="29" dur="1" fill="hold">
                                          <p:stCondLst>
                                            <p:cond delay="0"/>
                                          </p:stCondLst>
                                        </p:cTn>
                                        <p:tgtEl>
                                          <p:spTgt spid="20"/>
                                        </p:tgtEl>
                                        <p:attrNameLst>
                                          <p:attrName>style.visibility</p:attrName>
                                        </p:attrNameLst>
                                      </p:cBhvr>
                                      <p:to>
                                        <p:strVal val="visible"/>
                                      </p:to>
                                    </p:set>
                                  </p:childTnLst>
                                </p:cTn>
                              </p:par>
                            </p:childTnLst>
                          </p:cTn>
                        </p:par>
                      </p:childTnLst>
                    </p:cTn>
                  </p:par>
                  <p:par>
                    <p:cTn id="30" fill="hold" nodeType="clickPar">
                      <p:stCondLst>
                        <p:cond delay="indefinite"/>
                      </p:stCondLst>
                      <p:childTnLst>
                        <p:par>
                          <p:cTn id="31" fill="hold" nodeType="withGroup">
                            <p:stCondLst>
                              <p:cond delay="0"/>
                            </p:stCondLst>
                            <p:childTnLst>
                              <p:par>
                                <p:cTn id="32" presetID="9" presetClass="entr" presetSubtype="0" fill="hold" grpId="0" nodeType="clickEffect">
                                  <p:stCondLst>
                                    <p:cond delay="0"/>
                                  </p:stCondLst>
                                  <p:childTnLst>
                                    <p:set>
                                      <p:cBhvr>
                                        <p:cTn id="33" dur="1" fill="hold">
                                          <p:stCondLst>
                                            <p:cond delay="0"/>
                                          </p:stCondLst>
                                        </p:cTn>
                                        <p:tgtEl>
                                          <p:spTgt spid="588816"/>
                                        </p:tgtEl>
                                        <p:attrNameLst>
                                          <p:attrName>style.visibility</p:attrName>
                                        </p:attrNameLst>
                                      </p:cBhvr>
                                      <p:to>
                                        <p:strVal val="visible"/>
                                      </p:to>
                                    </p:set>
                                    <p:animEffect transition="in" filter="dissolve">
                                      <p:cBhvr>
                                        <p:cTn id="34" dur="500"/>
                                        <p:tgtEl>
                                          <p:spTgt spid="588816"/>
                                        </p:tgtEl>
                                      </p:cBhvr>
                                    </p:animEffect>
                                  </p:childTnLst>
                                </p:cTn>
                              </p:par>
                            </p:childTnLst>
                          </p:cTn>
                        </p:par>
                      </p:childTnLst>
                    </p:cTn>
                  </p:par>
                  <p:par>
                    <p:cTn id="35" fill="hold" nodeType="clickPar">
                      <p:stCondLst>
                        <p:cond delay="indefinite"/>
                      </p:stCondLst>
                      <p:childTnLst>
                        <p:par>
                          <p:cTn id="36" fill="hold" nodeType="withGroup">
                            <p:stCondLst>
                              <p:cond delay="0"/>
                            </p:stCondLst>
                            <p:childTnLst>
                              <p:par>
                                <p:cTn id="37" presetID="9" presetClass="entr" presetSubtype="0" fill="hold" grpId="0" nodeType="clickEffect">
                                  <p:stCondLst>
                                    <p:cond delay="0"/>
                                  </p:stCondLst>
                                  <p:childTnLst>
                                    <p:set>
                                      <p:cBhvr>
                                        <p:cTn id="38" dur="1" fill="hold">
                                          <p:stCondLst>
                                            <p:cond delay="0"/>
                                          </p:stCondLst>
                                        </p:cTn>
                                        <p:tgtEl>
                                          <p:spTgt spid="588819"/>
                                        </p:tgtEl>
                                        <p:attrNameLst>
                                          <p:attrName>style.visibility</p:attrName>
                                        </p:attrNameLst>
                                      </p:cBhvr>
                                      <p:to>
                                        <p:strVal val="visible"/>
                                      </p:to>
                                    </p:set>
                                    <p:animEffect transition="in" filter="dissolve">
                                      <p:cBhvr>
                                        <p:cTn id="39" dur="500"/>
                                        <p:tgtEl>
                                          <p:spTgt spid="588819"/>
                                        </p:tgtEl>
                                      </p:cBhvr>
                                    </p:animEffect>
                                  </p:childTnLst>
                                </p:cTn>
                              </p:par>
                            </p:childTnLst>
                          </p:cTn>
                        </p:par>
                      </p:childTnLst>
                    </p:cTn>
                  </p:par>
                  <p:par>
                    <p:cTn id="40" fill="hold" nodeType="clickPar">
                      <p:stCondLst>
                        <p:cond delay="indefinite"/>
                      </p:stCondLst>
                      <p:childTnLst>
                        <p:par>
                          <p:cTn id="41" fill="hold" nodeType="withGroup">
                            <p:stCondLst>
                              <p:cond delay="0"/>
                            </p:stCondLst>
                            <p:childTnLst>
                              <p:par>
                                <p:cTn id="42" presetID="9" presetClass="entr" presetSubtype="0" fill="hold" grpId="0" nodeType="clickEffect">
                                  <p:stCondLst>
                                    <p:cond delay="0"/>
                                  </p:stCondLst>
                                  <p:childTnLst>
                                    <p:set>
                                      <p:cBhvr>
                                        <p:cTn id="43" dur="1" fill="hold">
                                          <p:stCondLst>
                                            <p:cond delay="0"/>
                                          </p:stCondLst>
                                        </p:cTn>
                                        <p:tgtEl>
                                          <p:spTgt spid="588817"/>
                                        </p:tgtEl>
                                        <p:attrNameLst>
                                          <p:attrName>style.visibility</p:attrName>
                                        </p:attrNameLst>
                                      </p:cBhvr>
                                      <p:to>
                                        <p:strVal val="visible"/>
                                      </p:to>
                                    </p:set>
                                    <p:animEffect transition="in" filter="dissolve">
                                      <p:cBhvr>
                                        <p:cTn id="44" dur="500"/>
                                        <p:tgtEl>
                                          <p:spTgt spid="5888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88816" grpId="0"/>
      <p:bldP spid="588819" grpId="0"/>
      <p:bldP spid="588820" grpId="0" animBg="1"/>
      <p:bldP spid="18" grpId="0"/>
      <p:bldP spid="19" grpId="0"/>
      <p:bldP spid="20" grpId="0"/>
      <p:bldP spid="588817" grpId="0"/>
      <p:bldP spid="588818" grpId="0"/>
    </p:bldLst>
  </p:timing>
</p:sld>
</file>

<file path=ppt/slides/slide1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1028" name="Picture 4">
            <a:extLst>
              <a:ext uri="{FF2B5EF4-FFF2-40B4-BE49-F238E27FC236}">
                <a16:creationId xmlns:a16="http://schemas.microsoft.com/office/drawing/2014/main" id="{D96D8ED9-0A33-4849-980F-4998353A45B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8295" y="0"/>
            <a:ext cx="9144000" cy="5953125"/>
          </a:xfrm>
          <a:prstGeom prst="rect">
            <a:avLst/>
          </a:prstGeom>
          <a:noFill/>
          <a:extLst>
            <a:ext uri="{909E8E84-426E-40DD-AFC4-6F175D3DCCD1}">
              <a14:hiddenFill xmlns:a14="http://schemas.microsoft.com/office/drawing/2010/main">
                <a:solidFill>
                  <a:srgbClr val="FFFFFF"/>
                </a:solidFill>
              </a14:hiddenFill>
            </a:ext>
          </a:extLst>
        </p:spPr>
      </p:pic>
      <p:sp>
        <p:nvSpPr>
          <p:cNvPr id="8" name="Rectangle 2"/>
          <p:cNvSpPr txBox="1">
            <a:spLocks noChangeArrowheads="1"/>
          </p:cNvSpPr>
          <p:nvPr/>
        </p:nvSpPr>
        <p:spPr bwMode="auto">
          <a:xfrm>
            <a:off x="18295" y="4415322"/>
            <a:ext cx="9144000" cy="115093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6600" b="1" i="1"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Revelation</a:t>
            </a:r>
          </a:p>
        </p:txBody>
      </p:sp>
      <p:sp>
        <p:nvSpPr>
          <p:cNvPr id="900098" name="Rectangle 2"/>
          <p:cNvSpPr>
            <a:spLocks noGrp="1" noChangeArrowheads="1"/>
          </p:cNvSpPr>
          <p:nvPr>
            <p:ph type="ctrTitle"/>
          </p:nvPr>
        </p:nvSpPr>
        <p:spPr>
          <a:xfrm>
            <a:off x="-23813" y="462626"/>
            <a:ext cx="9120187" cy="1446653"/>
          </a:xfrm>
          <a:effectLst>
            <a:outerShdw blurRad="63500" dist="35921" dir="2700000" algn="ctr" rotWithShape="0">
              <a:schemeClr val="tx2">
                <a:alpha val="74998"/>
              </a:schemeClr>
            </a:outerShdw>
          </a:effectLst>
        </p:spPr>
        <p:txBody>
          <a:bodyPr/>
          <a:lstStyle/>
          <a:p>
            <a:pPr>
              <a:defRPr/>
            </a:pPr>
            <a:r>
              <a:rPr lang="en-US" sz="8000" b="1" dirty="0">
                <a:effectLst>
                  <a:glow rad="127000">
                    <a:schemeClr val="tx1"/>
                  </a:glow>
                </a:effectLst>
                <a:latin typeface="Arial" charset="0"/>
                <a:ea typeface="ＭＳ Ｐゴシック" charset="0"/>
                <a:cs typeface="ＭＳ Ｐゴシック" charset="0"/>
              </a:rPr>
              <a:t>Be Triumphant</a:t>
            </a:r>
          </a:p>
        </p:txBody>
      </p:sp>
      <p:sp>
        <p:nvSpPr>
          <p:cNvPr id="5" name="Text Box 5"/>
          <p:cNvSpPr txBox="1">
            <a:spLocks noChangeArrowheads="1"/>
          </p:cNvSpPr>
          <p:nvPr/>
        </p:nvSpPr>
        <p:spPr bwMode="auto">
          <a:xfrm>
            <a:off x="-23813" y="6092825"/>
            <a:ext cx="9228216" cy="765175"/>
          </a:xfrm>
          <a:prstGeom prst="rect">
            <a:avLst/>
          </a:prstGeom>
          <a:solidFill>
            <a:srgbClr val="050A00"/>
          </a:solidFill>
          <a:ln w="9525">
            <a:noFill/>
            <a:miter lim="800000"/>
            <a:headEnd/>
            <a:tailEnd/>
          </a:ln>
          <a:effectLst/>
        </p:spPr>
        <p:txBody>
          <a:bodyPr anchor="ctr"/>
          <a:lstStyle>
            <a:lvl1pPr>
              <a:defRPr sz="2400">
                <a:solidFill>
                  <a:schemeClr val="tx1"/>
                </a:solidFill>
                <a:latin typeface="Verdana" charset="0"/>
                <a:ea typeface="ＭＳ Ｐゴシック" charset="0"/>
                <a:cs typeface="Geneva" charset="0"/>
              </a:defRPr>
            </a:lvl1pPr>
            <a:lvl2pPr marL="37931725" indent="-37474525">
              <a:defRPr sz="2400">
                <a:solidFill>
                  <a:schemeClr val="tx1"/>
                </a:solidFill>
                <a:latin typeface="Verdana" charset="0"/>
                <a:ea typeface="Geneva" charset="0"/>
                <a:cs typeface="Geneva" charset="0"/>
              </a:defRPr>
            </a:lvl2pPr>
            <a:lvl3pPr>
              <a:defRPr sz="2400">
                <a:solidFill>
                  <a:schemeClr val="tx1"/>
                </a:solidFill>
                <a:latin typeface="Verdana" charset="0"/>
                <a:ea typeface="Geneva" charset="0"/>
                <a:cs typeface="Geneva" charset="0"/>
              </a:defRPr>
            </a:lvl3pPr>
            <a:lvl4pPr>
              <a:defRPr sz="2400">
                <a:solidFill>
                  <a:schemeClr val="tx1"/>
                </a:solidFill>
                <a:latin typeface="Verdana" charset="0"/>
                <a:ea typeface="Geneva" charset="0"/>
                <a:cs typeface="Geneva" charset="0"/>
              </a:defRPr>
            </a:lvl4pPr>
            <a:lvl5pPr>
              <a:defRPr sz="2400">
                <a:solidFill>
                  <a:schemeClr val="tx1"/>
                </a:solidFill>
                <a:latin typeface="Verdana" charset="0"/>
                <a:ea typeface="Geneva" charset="0"/>
                <a:cs typeface="Geneva" charset="0"/>
              </a:defRPr>
            </a:lvl5pPr>
            <a:lvl6pPr marL="457200" eaLnBrk="0" fontAlgn="base" hangingPunct="0">
              <a:spcBef>
                <a:spcPct val="0"/>
              </a:spcBef>
              <a:spcAft>
                <a:spcPct val="0"/>
              </a:spcAft>
              <a:defRPr sz="2400">
                <a:solidFill>
                  <a:schemeClr val="tx1"/>
                </a:solidFill>
                <a:latin typeface="Verdana" charset="0"/>
                <a:ea typeface="Geneva" charset="0"/>
                <a:cs typeface="Geneva" charset="0"/>
              </a:defRPr>
            </a:lvl6pPr>
            <a:lvl7pPr marL="914400" eaLnBrk="0" fontAlgn="base" hangingPunct="0">
              <a:spcBef>
                <a:spcPct val="0"/>
              </a:spcBef>
              <a:spcAft>
                <a:spcPct val="0"/>
              </a:spcAft>
              <a:defRPr sz="2400">
                <a:solidFill>
                  <a:schemeClr val="tx1"/>
                </a:solidFill>
                <a:latin typeface="Verdana" charset="0"/>
                <a:ea typeface="Geneva" charset="0"/>
                <a:cs typeface="Geneva" charset="0"/>
              </a:defRPr>
            </a:lvl7pPr>
            <a:lvl8pPr marL="1371600" eaLnBrk="0" fontAlgn="base" hangingPunct="0">
              <a:spcBef>
                <a:spcPct val="0"/>
              </a:spcBef>
              <a:spcAft>
                <a:spcPct val="0"/>
              </a:spcAft>
              <a:defRPr sz="2400">
                <a:solidFill>
                  <a:schemeClr val="tx1"/>
                </a:solidFill>
                <a:latin typeface="Verdana" charset="0"/>
                <a:ea typeface="Geneva" charset="0"/>
                <a:cs typeface="Geneva" charset="0"/>
              </a:defRPr>
            </a:lvl8pPr>
            <a:lvl9pPr marL="1828800" eaLnBrk="0" fontAlgn="base" hangingPunct="0">
              <a:spcBef>
                <a:spcPct val="0"/>
              </a:spcBef>
              <a:spcAft>
                <a:spcPct val="0"/>
              </a:spcAft>
              <a:defRPr sz="2400">
                <a:solidFill>
                  <a:schemeClr val="tx1"/>
                </a:solidFill>
                <a:latin typeface="Verdana" charset="0"/>
                <a:ea typeface="Geneva" charset="0"/>
                <a:cs typeface="Geneva"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Dr. Rick Griffith • Crossroads International Church Singapore</a:t>
            </a:r>
          </a:p>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BibleStudyDownloads.org</a:t>
            </a:r>
          </a:p>
        </p:txBody>
      </p:sp>
    </p:spTree>
    <p:extLst>
      <p:ext uri="{BB962C8B-B14F-4D97-AF65-F5344CB8AC3E}">
        <p14:creationId xmlns:p14="http://schemas.microsoft.com/office/powerpoint/2010/main" val="278273917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blinds(horizontal)">
                                      <p:cBhvr>
                                        <p:cTn id="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10274" name="Picture 16" descr="Brown Backgrd.jpg"/>
          <p:cNvPicPr>
            <a:picLocks noChangeAspect="1"/>
          </p:cNvPicPr>
          <p:nvPr/>
        </p:nvPicPr>
        <p:blipFill>
          <a:blip r:embed="rId3"/>
          <a:srcRect/>
          <a:stretch>
            <a:fillRect/>
          </a:stretch>
        </p:blipFill>
        <p:spPr bwMode="auto">
          <a:xfrm>
            <a:off x="-36513" y="0"/>
            <a:ext cx="9288463" cy="6972300"/>
          </a:xfrm>
          <a:prstGeom prst="rect">
            <a:avLst/>
          </a:prstGeom>
          <a:noFill/>
          <a:ln w="9525">
            <a:noFill/>
            <a:miter lim="800000"/>
            <a:headEnd/>
            <a:tailEnd type="none" w="lg" len="lg"/>
          </a:ln>
          <a:effectLst>
            <a:outerShdw blurRad="63500" dist="107763" dir="18900000" algn="ctr" rotWithShape="0">
              <a:schemeClr val="tx2">
                <a:alpha val="74998"/>
              </a:schemeClr>
            </a:outerShdw>
          </a:effectLst>
        </p:spPr>
      </p:pic>
      <p:sp>
        <p:nvSpPr>
          <p:cNvPr id="153603" name="Rectangle 4"/>
          <p:cNvSpPr>
            <a:spLocks noGrp="1" noChangeArrowheads="1"/>
          </p:cNvSpPr>
          <p:nvPr>
            <p:ph type="title"/>
          </p:nvPr>
        </p:nvSpPr>
        <p:spPr>
          <a:xfrm>
            <a:off x="-36513" y="427038"/>
            <a:ext cx="9217026" cy="769937"/>
          </a:xfrm>
          <a:solidFill>
            <a:srgbClr val="006600"/>
          </a:solidFill>
          <a:ln w="28575">
            <a:solidFill>
              <a:srgbClr val="FFFF00"/>
            </a:solidFill>
          </a:ln>
        </p:spPr>
        <p:txBody>
          <a:bodyPr>
            <a:spAutoFit/>
          </a:bodyPr>
          <a:lstStyle/>
          <a:p>
            <a:pPr>
              <a:defRPr/>
            </a:pPr>
            <a:r>
              <a:rPr lang="en-US" b="1" dirty="0">
                <a:solidFill>
                  <a:srgbClr val="FFFF66"/>
                </a:solidFill>
                <a:effectLst>
                  <a:outerShdw blurRad="38100" dist="38100" dir="2700000" algn="tl">
                    <a:srgbClr val="000000"/>
                  </a:outerShdw>
                </a:effectLst>
                <a:ea typeface="ＭＳ Ｐゴシック" charset="0"/>
              </a:rPr>
              <a:t>Four Views on Revelation 6–18</a:t>
            </a:r>
          </a:p>
        </p:txBody>
      </p:sp>
      <p:grpSp>
        <p:nvGrpSpPr>
          <p:cNvPr id="2" name="Group 21"/>
          <p:cNvGrpSpPr>
            <a:grpSpLocks/>
          </p:cNvGrpSpPr>
          <p:nvPr/>
        </p:nvGrpSpPr>
        <p:grpSpPr bwMode="auto">
          <a:xfrm>
            <a:off x="611188" y="1989138"/>
            <a:ext cx="7848600" cy="757237"/>
            <a:chOff x="385" y="1253"/>
            <a:chExt cx="4944" cy="477"/>
          </a:xfrm>
        </p:grpSpPr>
        <p:sp>
          <p:nvSpPr>
            <p:cNvPr id="588806" name="Line 6"/>
            <p:cNvSpPr>
              <a:spLocks noChangeShapeType="1"/>
            </p:cNvSpPr>
            <p:nvPr/>
          </p:nvSpPr>
          <p:spPr bwMode="auto">
            <a:xfrm>
              <a:off x="431" y="1730"/>
              <a:ext cx="4898" cy="0"/>
            </a:xfrm>
            <a:prstGeom prst="line">
              <a:avLst/>
            </a:prstGeom>
            <a:noFill/>
            <a:ln w="76200">
              <a:solidFill>
                <a:schemeClr val="bg1"/>
              </a:solidFill>
              <a:round/>
              <a:headEnd/>
              <a:tailEnd type="none" w="lg" len="lg"/>
            </a:ln>
            <a:effectLst>
              <a:outerShdw blurRad="63500" dist="38099" dir="2700000" algn="ctr" rotWithShape="0">
                <a:schemeClr val="tx2">
                  <a:alpha val="74998"/>
                </a:schemeClr>
              </a:outerShdw>
            </a:effectLst>
          </p:spPr>
          <p:txBody>
            <a:bodyPr lIns="90000" tIns="46800" rIns="90000" bIns="46800">
              <a:spAutoFit/>
            </a:bodyPr>
            <a:lstStyle/>
            <a:p>
              <a:pPr defTabSz="914400" eaLnBrk="0" fontAlgn="base" hangingPunct="0">
                <a:spcBef>
                  <a:spcPct val="0"/>
                </a:spcBef>
                <a:spcAft>
                  <a:spcPct val="0"/>
                </a:spcAft>
                <a:defRPr/>
              </a:pPr>
              <a:endParaRPr lang="en-US" sz="2400">
                <a:solidFill>
                  <a:srgbClr val="000000"/>
                </a:solidFill>
                <a:latin typeface="Comic Sans MS" pitchFamily="-112" charset="0"/>
                <a:ea typeface="ヒラギノ角ゴ Pro W3"/>
                <a:cs typeface="ヒラギノ角ゴ Pro W3"/>
              </a:endParaRPr>
            </a:p>
          </p:txBody>
        </p:sp>
        <p:grpSp>
          <p:nvGrpSpPr>
            <p:cNvPr id="689167" name="Group 10"/>
            <p:cNvGrpSpPr>
              <a:grpSpLocks/>
            </p:cNvGrpSpPr>
            <p:nvPr/>
          </p:nvGrpSpPr>
          <p:grpSpPr bwMode="auto">
            <a:xfrm>
              <a:off x="385" y="1298"/>
              <a:ext cx="272" cy="408"/>
              <a:chOff x="385" y="1298"/>
              <a:chExt cx="272" cy="408"/>
            </a:xfrm>
          </p:grpSpPr>
          <p:sp>
            <p:nvSpPr>
              <p:cNvPr id="588808" name="Line 8"/>
              <p:cNvSpPr>
                <a:spLocks noChangeShapeType="1"/>
              </p:cNvSpPr>
              <p:nvPr/>
            </p:nvSpPr>
            <p:spPr bwMode="auto">
              <a:xfrm>
                <a:off x="521" y="1298"/>
                <a:ext cx="0" cy="408"/>
              </a:xfrm>
              <a:prstGeom prst="line">
                <a:avLst/>
              </a:prstGeom>
              <a:noFill/>
              <a:ln w="57150">
                <a:solidFill>
                  <a:srgbClr val="99CCFF"/>
                </a:solidFill>
                <a:round/>
                <a:headEnd/>
                <a:tailEnd type="none" w="lg" len="lg"/>
              </a:ln>
              <a:effectLst>
                <a:outerShdw blurRad="63500" dist="38099" dir="2700000" algn="ctr" rotWithShape="0">
                  <a:schemeClr val="tx2">
                    <a:alpha val="74998"/>
                  </a:schemeClr>
                </a:outerShdw>
              </a:effectLst>
            </p:spPr>
            <p:txBody>
              <a:bodyPr lIns="90000" tIns="46800" rIns="90000" bIns="46800">
                <a:spAutoFit/>
              </a:bodyPr>
              <a:lstStyle/>
              <a:p>
                <a:pPr defTabSz="914400" eaLnBrk="0" fontAlgn="base" hangingPunct="0">
                  <a:spcBef>
                    <a:spcPct val="0"/>
                  </a:spcBef>
                  <a:spcAft>
                    <a:spcPct val="0"/>
                  </a:spcAft>
                  <a:defRPr/>
                </a:pPr>
                <a:endParaRPr lang="en-US" sz="2400">
                  <a:solidFill>
                    <a:srgbClr val="000000"/>
                  </a:solidFill>
                  <a:latin typeface="Comic Sans MS" pitchFamily="-112" charset="0"/>
                  <a:ea typeface="ヒラギノ角ゴ Pro W3"/>
                  <a:cs typeface="ヒラギノ角ゴ Pro W3"/>
                </a:endParaRPr>
              </a:p>
            </p:txBody>
          </p:sp>
          <p:sp>
            <p:nvSpPr>
              <p:cNvPr id="588809" name="Line 9"/>
              <p:cNvSpPr>
                <a:spLocks noChangeShapeType="1"/>
              </p:cNvSpPr>
              <p:nvPr/>
            </p:nvSpPr>
            <p:spPr bwMode="auto">
              <a:xfrm rot="16200000" flipV="1">
                <a:off x="521" y="1298"/>
                <a:ext cx="0" cy="272"/>
              </a:xfrm>
              <a:prstGeom prst="line">
                <a:avLst/>
              </a:prstGeom>
              <a:noFill/>
              <a:ln w="57150">
                <a:solidFill>
                  <a:srgbClr val="99CCFF"/>
                </a:solidFill>
                <a:round/>
                <a:headEnd/>
                <a:tailEnd type="none" w="lg" len="lg"/>
              </a:ln>
              <a:effectLst>
                <a:outerShdw blurRad="63500" dist="38099" dir="2700000" algn="ctr" rotWithShape="0">
                  <a:schemeClr val="tx2">
                    <a:alpha val="74998"/>
                  </a:schemeClr>
                </a:outerShdw>
              </a:effectLst>
            </p:spPr>
            <p:txBody>
              <a:bodyPr lIns="90000" tIns="46800" rIns="90000" bIns="46800">
                <a:spAutoFit/>
              </a:bodyPr>
              <a:lstStyle/>
              <a:p>
                <a:pPr defTabSz="914400" eaLnBrk="0" fontAlgn="base" hangingPunct="0">
                  <a:spcBef>
                    <a:spcPct val="0"/>
                  </a:spcBef>
                  <a:spcAft>
                    <a:spcPct val="0"/>
                  </a:spcAft>
                  <a:defRPr/>
                </a:pPr>
                <a:endParaRPr lang="en-US" sz="2400">
                  <a:solidFill>
                    <a:srgbClr val="000000"/>
                  </a:solidFill>
                  <a:latin typeface="Comic Sans MS" pitchFamily="-112" charset="0"/>
                  <a:ea typeface="ヒラギノ角ゴ Pro W3"/>
                  <a:cs typeface="ヒラギノ角ゴ Pro W3"/>
                </a:endParaRPr>
              </a:p>
            </p:txBody>
          </p:sp>
        </p:grpSp>
        <p:sp>
          <p:nvSpPr>
            <p:cNvPr id="588811" name="Line 11"/>
            <p:cNvSpPr>
              <a:spLocks noChangeShapeType="1"/>
            </p:cNvSpPr>
            <p:nvPr/>
          </p:nvSpPr>
          <p:spPr bwMode="auto">
            <a:xfrm>
              <a:off x="5239" y="1253"/>
              <a:ext cx="0" cy="453"/>
            </a:xfrm>
            <a:prstGeom prst="line">
              <a:avLst/>
            </a:prstGeom>
            <a:noFill/>
            <a:ln w="57150">
              <a:solidFill>
                <a:srgbClr val="99CCFF"/>
              </a:solidFill>
              <a:round/>
              <a:headEnd/>
              <a:tailEnd type="stealth" w="lg" len="lg"/>
            </a:ln>
            <a:effectLst>
              <a:outerShdw blurRad="63500" dist="38099" dir="2700000" algn="ctr" rotWithShape="0">
                <a:schemeClr val="tx2">
                  <a:alpha val="74998"/>
                </a:schemeClr>
              </a:outerShdw>
            </a:effectLst>
          </p:spPr>
          <p:txBody>
            <a:bodyPr lIns="90000" tIns="46800" rIns="90000" bIns="46800">
              <a:spAutoFit/>
            </a:bodyPr>
            <a:lstStyle/>
            <a:p>
              <a:pPr defTabSz="914400" eaLnBrk="0" fontAlgn="base" hangingPunct="0">
                <a:spcBef>
                  <a:spcPct val="0"/>
                </a:spcBef>
                <a:spcAft>
                  <a:spcPct val="0"/>
                </a:spcAft>
                <a:defRPr/>
              </a:pPr>
              <a:endParaRPr lang="en-US" sz="2400">
                <a:solidFill>
                  <a:srgbClr val="000000"/>
                </a:solidFill>
                <a:latin typeface="Comic Sans MS" pitchFamily="-112" charset="0"/>
                <a:ea typeface="ヒラギノ角ゴ Pro W3"/>
                <a:cs typeface="ヒラギノ角ゴ Pro W3"/>
              </a:endParaRPr>
            </a:p>
          </p:txBody>
        </p:sp>
      </p:grpSp>
      <p:sp>
        <p:nvSpPr>
          <p:cNvPr id="588816" name="Text Box 16"/>
          <p:cNvSpPr txBox="1">
            <a:spLocks noChangeArrowheads="1"/>
          </p:cNvSpPr>
          <p:nvPr/>
        </p:nvSpPr>
        <p:spPr bwMode="auto">
          <a:xfrm rot="5400000">
            <a:off x="26194" y="3726656"/>
            <a:ext cx="2592388" cy="701675"/>
          </a:xfrm>
          <a:prstGeom prst="rect">
            <a:avLst/>
          </a:prstGeom>
          <a:noFill/>
          <a:ln w="9525">
            <a:noFill/>
            <a:miter lim="800000"/>
            <a:headEnd/>
            <a:tailEnd type="none" w="lg" len="lg"/>
          </a:ln>
          <a:effectLst>
            <a:outerShdw blurRad="63500" dist="107763" dir="18900000" algn="ctr" rotWithShape="0">
              <a:schemeClr val="tx2">
                <a:alpha val="74998"/>
              </a:schemeClr>
            </a:outerShdw>
          </a:effectLst>
        </p:spPr>
        <p:txBody>
          <a:bodyPr lIns="90000" tIns="46800" rIns="90000" bIns="46800">
            <a:spAutoFit/>
          </a:bodyPr>
          <a:lstStyle/>
          <a:p>
            <a:pPr algn="ctr" defTabSz="914400" eaLnBrk="0" fontAlgn="base" hangingPunct="0">
              <a:spcBef>
                <a:spcPct val="50000"/>
              </a:spcBef>
              <a:spcAft>
                <a:spcPct val="0"/>
              </a:spcAft>
              <a:defRPr/>
            </a:pPr>
            <a:r>
              <a:rPr lang="en-US" sz="4000" b="1">
                <a:solidFill>
                  <a:srgbClr val="FFFFFF"/>
                </a:solidFill>
                <a:latin typeface="Comic Sans MS" pitchFamily="-111" charset="0"/>
                <a:ea typeface="ヒラギノ角ゴ Pro W3"/>
                <a:cs typeface="ヒラギノ角ゴ Pro W3"/>
              </a:rPr>
              <a:t>Preterist</a:t>
            </a:r>
          </a:p>
        </p:txBody>
      </p:sp>
      <p:sp>
        <p:nvSpPr>
          <p:cNvPr id="588819" name="Text Box 19"/>
          <p:cNvSpPr txBox="1">
            <a:spLocks noChangeArrowheads="1"/>
          </p:cNvSpPr>
          <p:nvPr/>
        </p:nvSpPr>
        <p:spPr bwMode="auto">
          <a:xfrm>
            <a:off x="3059113" y="3213100"/>
            <a:ext cx="3095625" cy="701675"/>
          </a:xfrm>
          <a:prstGeom prst="rect">
            <a:avLst/>
          </a:prstGeom>
          <a:noFill/>
          <a:ln w="9525">
            <a:noFill/>
            <a:miter lim="800000"/>
            <a:headEnd/>
            <a:tailEnd type="none" w="lg" len="lg"/>
          </a:ln>
          <a:effectLst>
            <a:outerShdw blurRad="63500" dist="107763" dir="18900000" algn="ctr" rotWithShape="0">
              <a:schemeClr val="tx2">
                <a:alpha val="74998"/>
              </a:schemeClr>
            </a:outerShdw>
          </a:effectLst>
        </p:spPr>
        <p:txBody>
          <a:bodyPr lIns="90000" tIns="46800" rIns="90000" bIns="46800">
            <a:spAutoFit/>
          </a:bodyPr>
          <a:lstStyle/>
          <a:p>
            <a:pPr algn="ctr" defTabSz="914400" eaLnBrk="0" fontAlgn="base" hangingPunct="0">
              <a:spcBef>
                <a:spcPct val="50000"/>
              </a:spcBef>
              <a:spcAft>
                <a:spcPct val="0"/>
              </a:spcAft>
              <a:defRPr/>
            </a:pPr>
            <a:r>
              <a:rPr lang="en-US" sz="4000" b="1" dirty="0">
                <a:solidFill>
                  <a:srgbClr val="FFFFFF"/>
                </a:solidFill>
                <a:latin typeface="Comic Sans MS" pitchFamily="-111" charset="0"/>
                <a:ea typeface="ヒラギノ角ゴ Pro W3"/>
                <a:cs typeface="ヒラギノ角ゴ Pro W3"/>
              </a:rPr>
              <a:t>Historicist</a:t>
            </a:r>
          </a:p>
        </p:txBody>
      </p:sp>
      <p:sp>
        <p:nvSpPr>
          <p:cNvPr id="588820" name="AutoShape 20"/>
          <p:cNvSpPr>
            <a:spLocks noChangeArrowheads="1"/>
          </p:cNvSpPr>
          <p:nvPr/>
        </p:nvSpPr>
        <p:spPr bwMode="auto">
          <a:xfrm>
            <a:off x="228600" y="5534025"/>
            <a:ext cx="8610600" cy="831850"/>
          </a:xfrm>
          <a:prstGeom prst="leftRightArrow">
            <a:avLst>
              <a:gd name="adj1" fmla="val 50000"/>
              <a:gd name="adj2" fmla="val 207023"/>
            </a:avLst>
          </a:prstGeom>
          <a:solidFill>
            <a:srgbClr val="CCCC00"/>
          </a:solidFill>
          <a:ln w="9525">
            <a:solidFill>
              <a:schemeClr val="tx1"/>
            </a:solidFill>
            <a:miter lim="800000"/>
            <a:headEnd/>
            <a:tailEnd type="none" w="lg" len="lg"/>
          </a:ln>
        </p:spPr>
        <p:txBody>
          <a:bodyPr lIns="90000" tIns="46800" rIns="90000" bIns="46800" anchor="ctr">
            <a:spAutoFit/>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588822" name="Text Box 22"/>
          <p:cNvSpPr txBox="1">
            <a:spLocks noChangeArrowheads="1"/>
          </p:cNvSpPr>
          <p:nvPr/>
        </p:nvSpPr>
        <p:spPr bwMode="auto">
          <a:xfrm>
            <a:off x="8406218" y="-49213"/>
            <a:ext cx="745314" cy="463846"/>
          </a:xfrm>
          <a:prstGeom prst="rect">
            <a:avLst/>
          </a:prstGeom>
          <a:noFill/>
          <a:ln w="9525">
            <a:noFill/>
            <a:miter lim="800000"/>
            <a:headEnd/>
            <a:tailEnd type="none" w="lg" len="lg"/>
          </a:ln>
          <a:effectLst>
            <a:outerShdw blurRad="63500" dist="38099" dir="2700000" algn="ctr" rotWithShape="0">
              <a:schemeClr val="tx2">
                <a:alpha val="74998"/>
              </a:schemeClr>
            </a:outerShdw>
          </a:effectLst>
        </p:spPr>
        <p:txBody>
          <a:bodyPr wrap="none" lIns="90000" tIns="46800" rIns="90000" bIns="46800">
            <a:spAutoFit/>
          </a:bodyPr>
          <a:lstStyle/>
          <a:p>
            <a:pPr algn="ctr" defTabSz="914400" eaLnBrk="0" fontAlgn="base" hangingPunct="0">
              <a:spcBef>
                <a:spcPct val="0"/>
              </a:spcBef>
              <a:spcAft>
                <a:spcPct val="0"/>
              </a:spcAft>
              <a:defRPr/>
            </a:pPr>
            <a:r>
              <a:rPr lang="en-US" sz="2400" b="1" dirty="0">
                <a:solidFill>
                  <a:srgbClr val="FFFFFF"/>
                </a:solidFill>
                <a:latin typeface="Comic Sans MS" pitchFamily="-111" charset="0"/>
                <a:ea typeface="ヒラギノ角ゴ Pro W3"/>
                <a:cs typeface="ヒラギノ角ゴ Pro W3"/>
              </a:rPr>
              <a:t>2-3</a:t>
            </a:r>
          </a:p>
        </p:txBody>
      </p:sp>
      <p:sp>
        <p:nvSpPr>
          <p:cNvPr id="18" name="Text Box 18"/>
          <p:cNvSpPr txBox="1">
            <a:spLocks noChangeArrowheads="1"/>
          </p:cNvSpPr>
          <p:nvPr/>
        </p:nvSpPr>
        <p:spPr bwMode="auto">
          <a:xfrm>
            <a:off x="1622425" y="2819400"/>
            <a:ext cx="1725613" cy="1201738"/>
          </a:xfrm>
          <a:prstGeom prst="rect">
            <a:avLst/>
          </a:prstGeom>
          <a:noFill/>
          <a:ln w="9525">
            <a:noFill/>
            <a:miter lim="800000"/>
            <a:headEnd/>
            <a:tailEnd type="none" w="lg" len="lg"/>
          </a:ln>
          <a:effectLst>
            <a:outerShdw blurRad="63500" dist="107763" dir="18900000" algn="ctr" rotWithShape="0">
              <a:schemeClr val="tx2">
                <a:alpha val="74998"/>
              </a:schemeClr>
            </a:outerShdw>
          </a:effectLst>
        </p:spPr>
        <p:txBody>
          <a:bodyPr lIns="90000" tIns="46800" rIns="90000" bIns="46800">
            <a:spAutoFit/>
          </a:bodyPr>
          <a:lstStyle/>
          <a:p>
            <a:pPr algn="ctr" defTabSz="914400" eaLnBrk="0" fontAlgn="base" hangingPunct="0">
              <a:spcBef>
                <a:spcPct val="50000"/>
              </a:spcBef>
              <a:spcAft>
                <a:spcPct val="0"/>
              </a:spcAft>
              <a:defRPr/>
            </a:pPr>
            <a:r>
              <a:rPr lang="en-US" sz="2400" b="1" dirty="0">
                <a:solidFill>
                  <a:srgbClr val="FFFFFF"/>
                </a:solidFill>
                <a:latin typeface="Comic Sans MS" pitchFamily="-111" charset="0"/>
                <a:ea typeface="ヒラギノ角ゴ Pro W3"/>
                <a:cs typeface="ヒラギノ角ゴ Pro W3"/>
              </a:rPr>
              <a:t>Book Written </a:t>
            </a:r>
            <a:br>
              <a:rPr lang="en-US" sz="2400" b="1" dirty="0">
                <a:solidFill>
                  <a:srgbClr val="FFFFFF"/>
                </a:solidFill>
                <a:latin typeface="Comic Sans MS" pitchFamily="-111" charset="0"/>
                <a:ea typeface="ヒラギノ角ゴ Pro W3"/>
                <a:cs typeface="ヒラギノ角ゴ Pro W3"/>
              </a:rPr>
            </a:br>
            <a:r>
              <a:rPr lang="en-US" sz="2400" b="1" dirty="0">
                <a:solidFill>
                  <a:srgbClr val="FFFFFF"/>
                </a:solidFill>
                <a:latin typeface="Comic Sans MS" pitchFamily="-111" charset="0"/>
                <a:ea typeface="ヒラギノ角ゴ Pro W3"/>
                <a:cs typeface="ヒラギノ角ゴ Pro W3"/>
              </a:rPr>
              <a:t>AD 95</a:t>
            </a:r>
          </a:p>
        </p:txBody>
      </p:sp>
      <p:sp>
        <p:nvSpPr>
          <p:cNvPr id="19" name="Text Box 18"/>
          <p:cNvSpPr txBox="1">
            <a:spLocks noChangeArrowheads="1"/>
          </p:cNvSpPr>
          <p:nvPr/>
        </p:nvSpPr>
        <p:spPr bwMode="auto">
          <a:xfrm>
            <a:off x="0" y="1371600"/>
            <a:ext cx="9296400" cy="587375"/>
          </a:xfrm>
          <a:prstGeom prst="rect">
            <a:avLst/>
          </a:prstGeom>
          <a:noFill/>
          <a:ln w="9525">
            <a:noFill/>
            <a:miter lim="800000"/>
            <a:headEnd/>
            <a:tailEnd type="none" w="lg" len="lg"/>
          </a:ln>
          <a:effectLst>
            <a:outerShdw blurRad="63500" dist="107763" dir="18900000" algn="ctr" rotWithShape="0">
              <a:schemeClr val="tx2">
                <a:alpha val="74998"/>
              </a:schemeClr>
            </a:outerShdw>
          </a:effectLst>
        </p:spPr>
        <p:txBody>
          <a:bodyPr lIns="90000" tIns="46800" rIns="90000" bIns="46800">
            <a:spAutoFit/>
          </a:bodyPr>
          <a:lstStyle/>
          <a:p>
            <a:pPr algn="ctr" defTabSz="914400" eaLnBrk="0" fontAlgn="base" hangingPunct="0">
              <a:spcBef>
                <a:spcPct val="50000"/>
              </a:spcBef>
              <a:spcAft>
                <a:spcPct val="0"/>
              </a:spcAft>
              <a:defRPr/>
            </a:pPr>
            <a:r>
              <a:rPr lang="en-US" sz="3200" b="1" dirty="0">
                <a:solidFill>
                  <a:srgbClr val="FFFFFF"/>
                </a:solidFill>
                <a:latin typeface="Comic Sans MS" pitchFamily="-111" charset="0"/>
                <a:ea typeface="ヒラギノ角ゴ Pro W3"/>
                <a:cs typeface="ヒラギノ角ゴ Pro W3"/>
              </a:rPr>
              <a:t>Revelation 6–18 depicts which era?</a:t>
            </a:r>
          </a:p>
        </p:txBody>
      </p:sp>
      <p:sp>
        <p:nvSpPr>
          <p:cNvPr id="20" name="Text Box 18"/>
          <p:cNvSpPr txBox="1">
            <a:spLocks noChangeArrowheads="1"/>
          </p:cNvSpPr>
          <p:nvPr/>
        </p:nvSpPr>
        <p:spPr bwMode="auto">
          <a:xfrm>
            <a:off x="6011863" y="2781300"/>
            <a:ext cx="1725612" cy="1201738"/>
          </a:xfrm>
          <a:prstGeom prst="rect">
            <a:avLst/>
          </a:prstGeom>
          <a:noFill/>
          <a:ln w="9525">
            <a:noFill/>
            <a:miter lim="800000"/>
            <a:headEnd/>
            <a:tailEnd type="none" w="lg" len="lg"/>
          </a:ln>
          <a:effectLst>
            <a:outerShdw blurRad="63500" dist="107763" dir="18900000" algn="ctr" rotWithShape="0">
              <a:schemeClr val="tx2">
                <a:alpha val="74998"/>
              </a:schemeClr>
            </a:outerShdw>
          </a:effectLst>
        </p:spPr>
        <p:txBody>
          <a:bodyPr lIns="90000" tIns="46800" rIns="90000" bIns="46800">
            <a:spAutoFit/>
          </a:bodyPr>
          <a:lstStyle/>
          <a:p>
            <a:pPr algn="ctr" defTabSz="914400" eaLnBrk="0" fontAlgn="base" hangingPunct="0">
              <a:spcBef>
                <a:spcPct val="50000"/>
              </a:spcBef>
              <a:spcAft>
                <a:spcPct val="0"/>
              </a:spcAft>
              <a:defRPr/>
            </a:pPr>
            <a:r>
              <a:rPr lang="en-US" sz="2400" b="1" dirty="0">
                <a:solidFill>
                  <a:srgbClr val="FFFFFF"/>
                </a:solidFill>
                <a:latin typeface="Comic Sans MS" pitchFamily="-111" charset="0"/>
                <a:ea typeface="ヒラギノ角ゴ Pro W3"/>
                <a:cs typeface="ヒラギノ角ゴ Pro W3"/>
              </a:rPr>
              <a:t>Book </a:t>
            </a:r>
            <a:br>
              <a:rPr lang="en-US" sz="2400" b="1" dirty="0">
                <a:solidFill>
                  <a:srgbClr val="FFFFFF"/>
                </a:solidFill>
                <a:latin typeface="Comic Sans MS" pitchFamily="-111" charset="0"/>
                <a:ea typeface="ヒラギノ角ゴ Pro W3"/>
                <a:cs typeface="ヒラギノ角ゴ Pro W3"/>
              </a:rPr>
            </a:br>
            <a:r>
              <a:rPr lang="en-US" sz="2400" b="1" dirty="0">
                <a:solidFill>
                  <a:srgbClr val="FFFFFF"/>
                </a:solidFill>
                <a:latin typeface="Comic Sans MS" pitchFamily="-111" charset="0"/>
                <a:ea typeface="ヒラギノ角ゴ Pro W3"/>
                <a:cs typeface="ヒラギノ角ゴ Pro W3"/>
              </a:rPr>
              <a:t>Read Today</a:t>
            </a:r>
          </a:p>
        </p:txBody>
      </p:sp>
      <p:pic>
        <p:nvPicPr>
          <p:cNvPr id="4" name="Picture 3" descr="Beale.jpg"/>
          <p:cNvPicPr>
            <a:picLocks noChangeAspect="1"/>
          </p:cNvPicPr>
          <p:nvPr/>
        </p:nvPicPr>
        <p:blipFill>
          <a:blip r:embed="rId4">
            <a:extLst>
              <a:ext uri="{28A0092B-C50C-407E-A947-70E740481C1C}">
                <a14:useLocalDpi xmlns:a14="http://schemas.microsoft.com/office/drawing/2010/main"/>
              </a:ext>
            </a:extLst>
          </a:blip>
          <a:stretch>
            <a:fillRect/>
          </a:stretch>
        </p:blipFill>
        <p:spPr>
          <a:xfrm rot="20932024">
            <a:off x="0" y="1052736"/>
            <a:ext cx="3810000" cy="5930900"/>
          </a:xfrm>
          <a:prstGeom prst="rect">
            <a:avLst/>
          </a:prstGeom>
        </p:spPr>
      </p:pic>
      <p:pic>
        <p:nvPicPr>
          <p:cNvPr id="7" name="Picture 6" descr="Thomas vol 2.jpg"/>
          <p:cNvPicPr>
            <a:picLocks noChangeAspect="1"/>
          </p:cNvPicPr>
          <p:nvPr/>
        </p:nvPicPr>
        <p:blipFill rotWithShape="1">
          <a:blip r:embed="rId5" cstate="screen">
            <a:extLst>
              <a:ext uri="{28A0092B-C50C-407E-A947-70E740481C1C}">
                <a14:useLocalDpi xmlns:a14="http://schemas.microsoft.com/office/drawing/2010/main"/>
              </a:ext>
            </a:extLst>
          </a:blip>
          <a:srcRect/>
          <a:stretch/>
        </p:blipFill>
        <p:spPr>
          <a:xfrm>
            <a:off x="4211960" y="0"/>
            <a:ext cx="3457112" cy="5263794"/>
          </a:xfrm>
          <a:prstGeom prst="rect">
            <a:avLst/>
          </a:prstGeom>
        </p:spPr>
      </p:pic>
      <p:pic>
        <p:nvPicPr>
          <p:cNvPr id="5" name="Picture 4" descr="Thomas vol 1.jpg"/>
          <p:cNvPicPr>
            <a:picLocks noChangeAspect="1"/>
          </p:cNvPicPr>
          <p:nvPr/>
        </p:nvPicPr>
        <p:blipFill>
          <a:blip r:embed="rId6">
            <a:extLst>
              <a:ext uri="{28A0092B-C50C-407E-A947-70E740481C1C}">
                <a14:useLocalDpi xmlns:a14="http://schemas.microsoft.com/office/drawing/2010/main"/>
              </a:ext>
            </a:extLst>
          </a:blip>
          <a:stretch>
            <a:fillRect/>
          </a:stretch>
        </p:blipFill>
        <p:spPr>
          <a:xfrm rot="20597484">
            <a:off x="4035775" y="1297956"/>
            <a:ext cx="3485600" cy="5297264"/>
          </a:xfrm>
          <a:prstGeom prst="rect">
            <a:avLst/>
          </a:prstGeom>
        </p:spPr>
      </p:pic>
      <p:sp>
        <p:nvSpPr>
          <p:cNvPr id="588817" name="Text Box 17"/>
          <p:cNvSpPr txBox="1">
            <a:spLocks noChangeArrowheads="1"/>
          </p:cNvSpPr>
          <p:nvPr/>
        </p:nvSpPr>
        <p:spPr bwMode="auto">
          <a:xfrm rot="5400000">
            <a:off x="6885782" y="3582194"/>
            <a:ext cx="2160587" cy="701675"/>
          </a:xfrm>
          <a:prstGeom prst="rect">
            <a:avLst/>
          </a:prstGeom>
          <a:noFill/>
          <a:ln w="9525">
            <a:noFill/>
            <a:miter lim="800000"/>
            <a:headEnd/>
            <a:tailEnd type="none" w="lg" len="lg"/>
          </a:ln>
          <a:effectLst>
            <a:outerShdw blurRad="63500" dist="107763" dir="18900000" algn="ctr" rotWithShape="0">
              <a:schemeClr val="tx2">
                <a:alpha val="74998"/>
              </a:schemeClr>
            </a:outerShdw>
          </a:effectLst>
        </p:spPr>
        <p:txBody>
          <a:bodyPr lIns="90000" tIns="46800" rIns="90000" bIns="46800">
            <a:spAutoFit/>
          </a:bodyPr>
          <a:lstStyle/>
          <a:p>
            <a:pPr algn="ctr" defTabSz="914400" eaLnBrk="0" fontAlgn="base" hangingPunct="0">
              <a:spcBef>
                <a:spcPct val="50000"/>
              </a:spcBef>
              <a:spcAft>
                <a:spcPct val="0"/>
              </a:spcAft>
              <a:defRPr/>
            </a:pPr>
            <a:r>
              <a:rPr lang="en-US" sz="4000" b="1" dirty="0">
                <a:solidFill>
                  <a:srgbClr val="FFFFFF"/>
                </a:solidFill>
                <a:latin typeface="Comic Sans MS" pitchFamily="-111" charset="0"/>
                <a:ea typeface="ヒラギノ角ゴ Pro W3"/>
                <a:cs typeface="ヒラギノ角ゴ Pro W3"/>
              </a:rPr>
              <a:t>Futurist</a:t>
            </a:r>
          </a:p>
        </p:txBody>
      </p:sp>
      <p:sp>
        <p:nvSpPr>
          <p:cNvPr id="588818" name="Text Box 18"/>
          <p:cNvSpPr txBox="1">
            <a:spLocks noChangeArrowheads="1"/>
          </p:cNvSpPr>
          <p:nvPr/>
        </p:nvSpPr>
        <p:spPr bwMode="auto">
          <a:xfrm>
            <a:off x="2339752" y="5105400"/>
            <a:ext cx="3581400" cy="709613"/>
          </a:xfrm>
          <a:prstGeom prst="rect">
            <a:avLst/>
          </a:prstGeom>
          <a:noFill/>
          <a:ln w="9525">
            <a:noFill/>
            <a:miter lim="800000"/>
            <a:headEnd/>
            <a:tailEnd type="none" w="lg" len="lg"/>
          </a:ln>
          <a:effectLst>
            <a:outerShdw blurRad="63500" dist="107763" dir="18900000" algn="ctr" rotWithShape="0">
              <a:schemeClr val="tx2">
                <a:alpha val="74998"/>
              </a:schemeClr>
            </a:outerShdw>
          </a:effectLst>
        </p:spPr>
        <p:txBody>
          <a:bodyPr lIns="90000" tIns="46800" rIns="90000" bIns="46800">
            <a:spAutoFit/>
          </a:bodyPr>
          <a:lstStyle/>
          <a:p>
            <a:pPr defTabSz="914400" eaLnBrk="0" fontAlgn="base" hangingPunct="0">
              <a:spcBef>
                <a:spcPct val="50000"/>
              </a:spcBef>
              <a:spcAft>
                <a:spcPct val="0"/>
              </a:spcAft>
              <a:defRPr/>
            </a:pPr>
            <a:r>
              <a:rPr lang="en-US" sz="4000" b="1" dirty="0">
                <a:solidFill>
                  <a:srgbClr val="FFFFFF"/>
                </a:solidFill>
                <a:latin typeface="Comic Sans MS" pitchFamily="-111" charset="0"/>
                <a:ea typeface="ヒラギノ角ゴ Pro W3"/>
                <a:cs typeface="ヒラギノ角ゴ Pro W3"/>
              </a:rPr>
              <a:t>Idealist</a:t>
            </a:r>
          </a:p>
        </p:txBody>
      </p:sp>
      <p:sp>
        <p:nvSpPr>
          <p:cNvPr id="22" name="Text Box 22"/>
          <p:cNvSpPr txBox="1">
            <a:spLocks noChangeArrowheads="1"/>
          </p:cNvSpPr>
          <p:nvPr/>
        </p:nvSpPr>
        <p:spPr bwMode="auto">
          <a:xfrm>
            <a:off x="4545060" y="3645024"/>
            <a:ext cx="2809881" cy="586957"/>
          </a:xfrm>
          <a:prstGeom prst="rect">
            <a:avLst/>
          </a:prstGeom>
          <a:solidFill>
            <a:srgbClr val="000000"/>
          </a:solidFill>
          <a:ln w="9525">
            <a:noFill/>
            <a:miter lim="800000"/>
            <a:headEnd/>
            <a:tailEnd type="none" w="lg" len="lg"/>
          </a:ln>
          <a:effectLst>
            <a:outerShdw blurRad="63500" dist="38099" dir="2700000" algn="ctr" rotWithShape="0">
              <a:schemeClr val="tx2">
                <a:alpha val="74998"/>
              </a:schemeClr>
            </a:outerShdw>
          </a:effectLst>
        </p:spPr>
        <p:txBody>
          <a:bodyPr wrap="none" lIns="90000" tIns="46800" rIns="90000" bIns="46800">
            <a:spAutoFit/>
          </a:bodyPr>
          <a:lstStyle/>
          <a:p>
            <a:pPr algn="ctr" defTabSz="914400" eaLnBrk="0" fontAlgn="base" hangingPunct="0">
              <a:spcBef>
                <a:spcPct val="0"/>
              </a:spcBef>
              <a:spcAft>
                <a:spcPct val="0"/>
              </a:spcAft>
              <a:defRPr/>
            </a:pPr>
            <a:r>
              <a:rPr lang="en-US" sz="3200" b="1" dirty="0">
                <a:solidFill>
                  <a:srgbClr val="FFFFFF"/>
                </a:solidFill>
                <a:latin typeface="Comic Sans MS" pitchFamily="-111" charset="0"/>
                <a:ea typeface="ヒラギノ角ゴ Pro W3"/>
                <a:cs typeface="ヒラギノ角ゴ Pro W3"/>
              </a:rPr>
              <a:t>1992 &amp; 1995</a:t>
            </a:r>
          </a:p>
        </p:txBody>
      </p:sp>
      <p:sp>
        <p:nvSpPr>
          <p:cNvPr id="23" name="Text Box 22"/>
          <p:cNvSpPr txBox="1">
            <a:spLocks noChangeArrowheads="1"/>
          </p:cNvSpPr>
          <p:nvPr/>
        </p:nvSpPr>
        <p:spPr bwMode="auto">
          <a:xfrm>
            <a:off x="1712716" y="3645024"/>
            <a:ext cx="1183635" cy="586957"/>
          </a:xfrm>
          <a:prstGeom prst="rect">
            <a:avLst/>
          </a:prstGeom>
          <a:solidFill>
            <a:srgbClr val="000000"/>
          </a:solidFill>
          <a:ln w="9525">
            <a:noFill/>
            <a:miter lim="800000"/>
            <a:headEnd/>
            <a:tailEnd type="none" w="lg" len="lg"/>
          </a:ln>
          <a:effectLst>
            <a:outerShdw blurRad="63500" dist="38099" dir="2700000" algn="ctr" rotWithShape="0">
              <a:schemeClr val="tx2">
                <a:alpha val="74998"/>
              </a:schemeClr>
            </a:outerShdw>
          </a:effectLst>
        </p:spPr>
        <p:txBody>
          <a:bodyPr wrap="none" lIns="90000" tIns="46800" rIns="90000" bIns="46800">
            <a:spAutoFit/>
          </a:bodyPr>
          <a:lstStyle/>
          <a:p>
            <a:pPr algn="ctr" defTabSz="914400" eaLnBrk="0" fontAlgn="base" hangingPunct="0">
              <a:spcBef>
                <a:spcPct val="0"/>
              </a:spcBef>
              <a:spcAft>
                <a:spcPct val="0"/>
              </a:spcAft>
              <a:defRPr/>
            </a:pPr>
            <a:r>
              <a:rPr lang="en-US" sz="3200" b="1" dirty="0">
                <a:solidFill>
                  <a:srgbClr val="FFFFFF"/>
                </a:solidFill>
                <a:latin typeface="Comic Sans MS" pitchFamily="-111" charset="0"/>
                <a:ea typeface="ヒラギノ角ゴ Pro W3"/>
                <a:cs typeface="ヒラギノ角ゴ Pro W3"/>
              </a:rPr>
              <a:t>1999</a:t>
            </a:r>
          </a:p>
        </p:txBody>
      </p:sp>
      <p:sp>
        <p:nvSpPr>
          <p:cNvPr id="24" name="Text Box 22"/>
          <p:cNvSpPr txBox="1">
            <a:spLocks noChangeArrowheads="1"/>
          </p:cNvSpPr>
          <p:nvPr/>
        </p:nvSpPr>
        <p:spPr bwMode="auto">
          <a:xfrm>
            <a:off x="4700142" y="4210195"/>
            <a:ext cx="2553601" cy="586957"/>
          </a:xfrm>
          <a:prstGeom prst="rect">
            <a:avLst/>
          </a:prstGeom>
          <a:solidFill>
            <a:srgbClr val="000000"/>
          </a:solidFill>
          <a:ln w="9525">
            <a:noFill/>
            <a:miter lim="800000"/>
            <a:headEnd/>
            <a:tailEnd type="none" w="lg" len="lg"/>
          </a:ln>
          <a:effectLst>
            <a:outerShdw blurRad="63500" dist="38099" dir="2700000" algn="ctr" rotWithShape="0">
              <a:schemeClr val="tx2">
                <a:alpha val="74998"/>
              </a:schemeClr>
            </a:outerShdw>
          </a:effectLst>
        </p:spPr>
        <p:txBody>
          <a:bodyPr wrap="none" lIns="90000" tIns="46800" rIns="90000" bIns="46800">
            <a:spAutoFit/>
          </a:bodyPr>
          <a:lstStyle/>
          <a:p>
            <a:pPr algn="ctr" defTabSz="914400" eaLnBrk="0" fontAlgn="base" hangingPunct="0">
              <a:spcBef>
                <a:spcPct val="0"/>
              </a:spcBef>
              <a:spcAft>
                <a:spcPct val="0"/>
              </a:spcAft>
              <a:defRPr/>
            </a:pPr>
            <a:r>
              <a:rPr lang="en-US" sz="3200" b="1" dirty="0">
                <a:solidFill>
                  <a:srgbClr val="FFFFFF"/>
                </a:solidFill>
                <a:latin typeface="Comic Sans MS" pitchFamily="-111" charset="0"/>
                <a:ea typeface="ヒラギノ角ゴ Pro W3"/>
                <a:cs typeface="ヒラギノ角ゴ Pro W3"/>
              </a:rPr>
              <a:t>1256 pages!</a:t>
            </a:r>
          </a:p>
        </p:txBody>
      </p:sp>
      <p:sp>
        <p:nvSpPr>
          <p:cNvPr id="25" name="Text Box 22"/>
          <p:cNvSpPr txBox="1">
            <a:spLocks noChangeArrowheads="1"/>
          </p:cNvSpPr>
          <p:nvPr/>
        </p:nvSpPr>
        <p:spPr bwMode="auto">
          <a:xfrm>
            <a:off x="1054675" y="4210195"/>
            <a:ext cx="2553601" cy="586957"/>
          </a:xfrm>
          <a:prstGeom prst="rect">
            <a:avLst/>
          </a:prstGeom>
          <a:solidFill>
            <a:srgbClr val="000000"/>
          </a:solidFill>
          <a:ln w="9525">
            <a:noFill/>
            <a:miter lim="800000"/>
            <a:headEnd/>
            <a:tailEnd type="none" w="lg" len="lg"/>
          </a:ln>
          <a:effectLst>
            <a:outerShdw blurRad="63500" dist="38099" dir="2700000" algn="ctr" rotWithShape="0">
              <a:schemeClr val="tx2">
                <a:alpha val="74998"/>
              </a:schemeClr>
            </a:outerShdw>
          </a:effectLst>
        </p:spPr>
        <p:txBody>
          <a:bodyPr wrap="none" lIns="90000" tIns="46800" rIns="90000" bIns="46800">
            <a:spAutoFit/>
          </a:bodyPr>
          <a:lstStyle/>
          <a:p>
            <a:pPr algn="ctr" defTabSz="914400" eaLnBrk="0" fontAlgn="base" hangingPunct="0">
              <a:spcBef>
                <a:spcPct val="0"/>
              </a:spcBef>
              <a:spcAft>
                <a:spcPct val="0"/>
              </a:spcAft>
              <a:defRPr/>
            </a:pPr>
            <a:r>
              <a:rPr lang="en-US" sz="3200" b="1" dirty="0">
                <a:solidFill>
                  <a:srgbClr val="FFFFFF"/>
                </a:solidFill>
                <a:latin typeface="Comic Sans MS" pitchFamily="-111" charset="0"/>
                <a:ea typeface="ヒラギノ角ゴ Pro W3"/>
                <a:cs typeface="ヒラギノ角ゴ Pro W3"/>
              </a:rPr>
              <a:t>1245 pages!</a:t>
            </a:r>
          </a:p>
        </p:txBody>
      </p:sp>
    </p:spTree>
    <p:extLst>
      <p:ext uri="{BB962C8B-B14F-4D97-AF65-F5344CB8AC3E}">
        <p14:creationId xmlns:p14="http://schemas.microsoft.com/office/powerpoint/2010/main" val="694048109"/>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1000" fill="hold"/>
                                        <p:tgtEl>
                                          <p:spTgt spid="4"/>
                                        </p:tgtEl>
                                        <p:attrNameLst>
                                          <p:attrName>ppt_w</p:attrName>
                                        </p:attrNameLst>
                                      </p:cBhvr>
                                      <p:tavLst>
                                        <p:tav tm="0">
                                          <p:val>
                                            <p:strVal val="#ppt_w*0.70"/>
                                          </p:val>
                                        </p:tav>
                                        <p:tav tm="100000">
                                          <p:val>
                                            <p:strVal val="#ppt_w"/>
                                          </p:val>
                                        </p:tav>
                                      </p:tavLst>
                                    </p:anim>
                                    <p:anim calcmode="lin" valueType="num">
                                      <p:cBhvr>
                                        <p:cTn id="8" dur="1000" fill="hold"/>
                                        <p:tgtEl>
                                          <p:spTgt spid="4"/>
                                        </p:tgtEl>
                                        <p:attrNameLst>
                                          <p:attrName>ppt_h</p:attrName>
                                        </p:attrNameLst>
                                      </p:cBhvr>
                                      <p:tavLst>
                                        <p:tav tm="0">
                                          <p:val>
                                            <p:strVal val="#ppt_h"/>
                                          </p:val>
                                        </p:tav>
                                        <p:tav tm="100000">
                                          <p:val>
                                            <p:strVal val="#ppt_h"/>
                                          </p:val>
                                        </p:tav>
                                      </p:tavLst>
                                    </p:anim>
                                    <p:animEffect transition="in" filter="fade">
                                      <p:cBhvr>
                                        <p:cTn id="9" dur="1000"/>
                                        <p:tgtEl>
                                          <p:spTgt spid="4"/>
                                        </p:tgtEl>
                                      </p:cBhvr>
                                    </p:animEffect>
                                  </p:childTnLst>
                                </p:cTn>
                              </p:par>
                            </p:childTnLst>
                          </p:cTn>
                        </p:par>
                        <p:par>
                          <p:cTn id="10" fill="hold">
                            <p:stCondLst>
                              <p:cond delay="1000"/>
                            </p:stCondLst>
                            <p:childTnLst>
                              <p:par>
                                <p:cTn id="11" presetID="55" presetClass="entr" presetSubtype="0" fill="hold" grpId="0" nodeType="afterEffect">
                                  <p:stCondLst>
                                    <p:cond delay="0"/>
                                  </p:stCondLst>
                                  <p:childTnLst>
                                    <p:set>
                                      <p:cBhvr>
                                        <p:cTn id="12" dur="1" fill="hold">
                                          <p:stCondLst>
                                            <p:cond delay="0"/>
                                          </p:stCondLst>
                                        </p:cTn>
                                        <p:tgtEl>
                                          <p:spTgt spid="23"/>
                                        </p:tgtEl>
                                        <p:attrNameLst>
                                          <p:attrName>style.visibility</p:attrName>
                                        </p:attrNameLst>
                                      </p:cBhvr>
                                      <p:to>
                                        <p:strVal val="visible"/>
                                      </p:to>
                                    </p:set>
                                    <p:anim calcmode="lin" valueType="num">
                                      <p:cBhvr>
                                        <p:cTn id="13" dur="1000" fill="hold"/>
                                        <p:tgtEl>
                                          <p:spTgt spid="23"/>
                                        </p:tgtEl>
                                        <p:attrNameLst>
                                          <p:attrName>ppt_w</p:attrName>
                                        </p:attrNameLst>
                                      </p:cBhvr>
                                      <p:tavLst>
                                        <p:tav tm="0">
                                          <p:val>
                                            <p:strVal val="#ppt_w*0.70"/>
                                          </p:val>
                                        </p:tav>
                                        <p:tav tm="100000">
                                          <p:val>
                                            <p:strVal val="#ppt_w"/>
                                          </p:val>
                                        </p:tav>
                                      </p:tavLst>
                                    </p:anim>
                                    <p:anim calcmode="lin" valueType="num">
                                      <p:cBhvr>
                                        <p:cTn id="14" dur="1000" fill="hold"/>
                                        <p:tgtEl>
                                          <p:spTgt spid="23"/>
                                        </p:tgtEl>
                                        <p:attrNameLst>
                                          <p:attrName>ppt_h</p:attrName>
                                        </p:attrNameLst>
                                      </p:cBhvr>
                                      <p:tavLst>
                                        <p:tav tm="0">
                                          <p:val>
                                            <p:strVal val="#ppt_h"/>
                                          </p:val>
                                        </p:tav>
                                        <p:tav tm="100000">
                                          <p:val>
                                            <p:strVal val="#ppt_h"/>
                                          </p:val>
                                        </p:tav>
                                      </p:tavLst>
                                    </p:anim>
                                    <p:animEffect transition="in" filter="fade">
                                      <p:cBhvr>
                                        <p:cTn id="15" dur="1000"/>
                                        <p:tgtEl>
                                          <p:spTgt spid="23"/>
                                        </p:tgtEl>
                                      </p:cBhvr>
                                    </p:animEffect>
                                  </p:childTnLst>
                                </p:cTn>
                              </p:par>
                            </p:childTnLst>
                          </p:cTn>
                        </p:par>
                      </p:childTnLst>
                    </p:cTn>
                  </p:par>
                  <p:par>
                    <p:cTn id="16" fill="hold">
                      <p:stCondLst>
                        <p:cond delay="indefinite"/>
                      </p:stCondLst>
                      <p:childTnLst>
                        <p:par>
                          <p:cTn id="17" fill="hold">
                            <p:stCondLst>
                              <p:cond delay="0"/>
                            </p:stCondLst>
                            <p:childTnLst>
                              <p:par>
                                <p:cTn id="18" presetID="55" presetClass="entr" presetSubtype="0" fill="hold" nodeType="clickEffect">
                                  <p:stCondLst>
                                    <p:cond delay="0"/>
                                  </p:stCondLst>
                                  <p:childTnLst>
                                    <p:set>
                                      <p:cBhvr>
                                        <p:cTn id="19" dur="1" fill="hold">
                                          <p:stCondLst>
                                            <p:cond delay="0"/>
                                          </p:stCondLst>
                                        </p:cTn>
                                        <p:tgtEl>
                                          <p:spTgt spid="5"/>
                                        </p:tgtEl>
                                        <p:attrNameLst>
                                          <p:attrName>style.visibility</p:attrName>
                                        </p:attrNameLst>
                                      </p:cBhvr>
                                      <p:to>
                                        <p:strVal val="visible"/>
                                      </p:to>
                                    </p:set>
                                    <p:anim calcmode="lin" valueType="num">
                                      <p:cBhvr>
                                        <p:cTn id="20" dur="1000" fill="hold"/>
                                        <p:tgtEl>
                                          <p:spTgt spid="5"/>
                                        </p:tgtEl>
                                        <p:attrNameLst>
                                          <p:attrName>ppt_w</p:attrName>
                                        </p:attrNameLst>
                                      </p:cBhvr>
                                      <p:tavLst>
                                        <p:tav tm="0">
                                          <p:val>
                                            <p:strVal val="#ppt_w*0.70"/>
                                          </p:val>
                                        </p:tav>
                                        <p:tav tm="100000">
                                          <p:val>
                                            <p:strVal val="#ppt_w"/>
                                          </p:val>
                                        </p:tav>
                                      </p:tavLst>
                                    </p:anim>
                                    <p:anim calcmode="lin" valueType="num">
                                      <p:cBhvr>
                                        <p:cTn id="21" dur="1000" fill="hold"/>
                                        <p:tgtEl>
                                          <p:spTgt spid="5"/>
                                        </p:tgtEl>
                                        <p:attrNameLst>
                                          <p:attrName>ppt_h</p:attrName>
                                        </p:attrNameLst>
                                      </p:cBhvr>
                                      <p:tavLst>
                                        <p:tav tm="0">
                                          <p:val>
                                            <p:strVal val="#ppt_h"/>
                                          </p:val>
                                        </p:tav>
                                        <p:tav tm="100000">
                                          <p:val>
                                            <p:strVal val="#ppt_h"/>
                                          </p:val>
                                        </p:tav>
                                      </p:tavLst>
                                    </p:anim>
                                    <p:animEffect transition="in" filter="fade">
                                      <p:cBhvr>
                                        <p:cTn id="22" dur="1000"/>
                                        <p:tgtEl>
                                          <p:spTgt spid="5"/>
                                        </p:tgtEl>
                                      </p:cBhvr>
                                    </p:animEffect>
                                  </p:childTnLst>
                                </p:cTn>
                              </p:par>
                            </p:childTnLst>
                          </p:cTn>
                        </p:par>
                        <p:par>
                          <p:cTn id="23" fill="hold">
                            <p:stCondLst>
                              <p:cond delay="1000"/>
                            </p:stCondLst>
                            <p:childTnLst>
                              <p:par>
                                <p:cTn id="24" presetID="55" presetClass="entr" presetSubtype="0" fill="hold" nodeType="afterEffect">
                                  <p:stCondLst>
                                    <p:cond delay="0"/>
                                  </p:stCondLst>
                                  <p:childTnLst>
                                    <p:set>
                                      <p:cBhvr>
                                        <p:cTn id="25" dur="1" fill="hold">
                                          <p:stCondLst>
                                            <p:cond delay="0"/>
                                          </p:stCondLst>
                                        </p:cTn>
                                        <p:tgtEl>
                                          <p:spTgt spid="7"/>
                                        </p:tgtEl>
                                        <p:attrNameLst>
                                          <p:attrName>style.visibility</p:attrName>
                                        </p:attrNameLst>
                                      </p:cBhvr>
                                      <p:to>
                                        <p:strVal val="visible"/>
                                      </p:to>
                                    </p:set>
                                    <p:anim calcmode="lin" valueType="num">
                                      <p:cBhvr>
                                        <p:cTn id="26" dur="1000" fill="hold"/>
                                        <p:tgtEl>
                                          <p:spTgt spid="7"/>
                                        </p:tgtEl>
                                        <p:attrNameLst>
                                          <p:attrName>ppt_w</p:attrName>
                                        </p:attrNameLst>
                                      </p:cBhvr>
                                      <p:tavLst>
                                        <p:tav tm="0">
                                          <p:val>
                                            <p:strVal val="#ppt_w*0.70"/>
                                          </p:val>
                                        </p:tav>
                                        <p:tav tm="100000">
                                          <p:val>
                                            <p:strVal val="#ppt_w"/>
                                          </p:val>
                                        </p:tav>
                                      </p:tavLst>
                                    </p:anim>
                                    <p:anim calcmode="lin" valueType="num">
                                      <p:cBhvr>
                                        <p:cTn id="27" dur="1000" fill="hold"/>
                                        <p:tgtEl>
                                          <p:spTgt spid="7"/>
                                        </p:tgtEl>
                                        <p:attrNameLst>
                                          <p:attrName>ppt_h</p:attrName>
                                        </p:attrNameLst>
                                      </p:cBhvr>
                                      <p:tavLst>
                                        <p:tav tm="0">
                                          <p:val>
                                            <p:strVal val="#ppt_h"/>
                                          </p:val>
                                        </p:tav>
                                        <p:tav tm="100000">
                                          <p:val>
                                            <p:strVal val="#ppt_h"/>
                                          </p:val>
                                        </p:tav>
                                      </p:tavLst>
                                    </p:anim>
                                    <p:animEffect transition="in" filter="fade">
                                      <p:cBhvr>
                                        <p:cTn id="28" dur="1000"/>
                                        <p:tgtEl>
                                          <p:spTgt spid="7"/>
                                        </p:tgtEl>
                                      </p:cBhvr>
                                    </p:animEffect>
                                  </p:childTnLst>
                                </p:cTn>
                              </p:par>
                            </p:childTnLst>
                          </p:cTn>
                        </p:par>
                        <p:par>
                          <p:cTn id="29" fill="hold">
                            <p:stCondLst>
                              <p:cond delay="2000"/>
                            </p:stCondLst>
                            <p:childTnLst>
                              <p:par>
                                <p:cTn id="30" presetID="55" presetClass="entr" presetSubtype="0" fill="hold" grpId="0" nodeType="afterEffect">
                                  <p:stCondLst>
                                    <p:cond delay="0"/>
                                  </p:stCondLst>
                                  <p:childTnLst>
                                    <p:set>
                                      <p:cBhvr>
                                        <p:cTn id="31" dur="1" fill="hold">
                                          <p:stCondLst>
                                            <p:cond delay="0"/>
                                          </p:stCondLst>
                                        </p:cTn>
                                        <p:tgtEl>
                                          <p:spTgt spid="22"/>
                                        </p:tgtEl>
                                        <p:attrNameLst>
                                          <p:attrName>style.visibility</p:attrName>
                                        </p:attrNameLst>
                                      </p:cBhvr>
                                      <p:to>
                                        <p:strVal val="visible"/>
                                      </p:to>
                                    </p:set>
                                    <p:anim calcmode="lin" valueType="num">
                                      <p:cBhvr>
                                        <p:cTn id="32" dur="1000" fill="hold"/>
                                        <p:tgtEl>
                                          <p:spTgt spid="22"/>
                                        </p:tgtEl>
                                        <p:attrNameLst>
                                          <p:attrName>ppt_w</p:attrName>
                                        </p:attrNameLst>
                                      </p:cBhvr>
                                      <p:tavLst>
                                        <p:tav tm="0">
                                          <p:val>
                                            <p:strVal val="#ppt_w*0.70"/>
                                          </p:val>
                                        </p:tav>
                                        <p:tav tm="100000">
                                          <p:val>
                                            <p:strVal val="#ppt_w"/>
                                          </p:val>
                                        </p:tav>
                                      </p:tavLst>
                                    </p:anim>
                                    <p:anim calcmode="lin" valueType="num">
                                      <p:cBhvr>
                                        <p:cTn id="33" dur="1000" fill="hold"/>
                                        <p:tgtEl>
                                          <p:spTgt spid="22"/>
                                        </p:tgtEl>
                                        <p:attrNameLst>
                                          <p:attrName>ppt_h</p:attrName>
                                        </p:attrNameLst>
                                      </p:cBhvr>
                                      <p:tavLst>
                                        <p:tav tm="0">
                                          <p:val>
                                            <p:strVal val="#ppt_h"/>
                                          </p:val>
                                        </p:tav>
                                        <p:tav tm="100000">
                                          <p:val>
                                            <p:strVal val="#ppt_h"/>
                                          </p:val>
                                        </p:tav>
                                      </p:tavLst>
                                    </p:anim>
                                    <p:animEffect transition="in" filter="fade">
                                      <p:cBhvr>
                                        <p:cTn id="34" dur="1000"/>
                                        <p:tgtEl>
                                          <p:spTgt spid="22"/>
                                        </p:tgtEl>
                                      </p:cBhvr>
                                    </p:animEffect>
                                  </p:childTnLst>
                                </p:cTn>
                              </p:par>
                            </p:childTnLst>
                          </p:cTn>
                        </p:par>
                        <p:par>
                          <p:cTn id="35" fill="hold">
                            <p:stCondLst>
                              <p:cond delay="3000"/>
                            </p:stCondLst>
                            <p:childTnLst>
                              <p:par>
                                <p:cTn id="36" presetID="55" presetClass="entr" presetSubtype="0" fill="hold" grpId="0" nodeType="afterEffect">
                                  <p:stCondLst>
                                    <p:cond delay="0"/>
                                  </p:stCondLst>
                                  <p:childTnLst>
                                    <p:set>
                                      <p:cBhvr>
                                        <p:cTn id="37" dur="1" fill="hold">
                                          <p:stCondLst>
                                            <p:cond delay="0"/>
                                          </p:stCondLst>
                                        </p:cTn>
                                        <p:tgtEl>
                                          <p:spTgt spid="25"/>
                                        </p:tgtEl>
                                        <p:attrNameLst>
                                          <p:attrName>style.visibility</p:attrName>
                                        </p:attrNameLst>
                                      </p:cBhvr>
                                      <p:to>
                                        <p:strVal val="visible"/>
                                      </p:to>
                                    </p:set>
                                    <p:anim calcmode="lin" valueType="num">
                                      <p:cBhvr>
                                        <p:cTn id="38" dur="1000" fill="hold"/>
                                        <p:tgtEl>
                                          <p:spTgt spid="25"/>
                                        </p:tgtEl>
                                        <p:attrNameLst>
                                          <p:attrName>ppt_w</p:attrName>
                                        </p:attrNameLst>
                                      </p:cBhvr>
                                      <p:tavLst>
                                        <p:tav tm="0">
                                          <p:val>
                                            <p:strVal val="#ppt_w*0.70"/>
                                          </p:val>
                                        </p:tav>
                                        <p:tav tm="100000">
                                          <p:val>
                                            <p:strVal val="#ppt_w"/>
                                          </p:val>
                                        </p:tav>
                                      </p:tavLst>
                                    </p:anim>
                                    <p:anim calcmode="lin" valueType="num">
                                      <p:cBhvr>
                                        <p:cTn id="39" dur="1000" fill="hold"/>
                                        <p:tgtEl>
                                          <p:spTgt spid="25"/>
                                        </p:tgtEl>
                                        <p:attrNameLst>
                                          <p:attrName>ppt_h</p:attrName>
                                        </p:attrNameLst>
                                      </p:cBhvr>
                                      <p:tavLst>
                                        <p:tav tm="0">
                                          <p:val>
                                            <p:strVal val="#ppt_h"/>
                                          </p:val>
                                        </p:tav>
                                        <p:tav tm="100000">
                                          <p:val>
                                            <p:strVal val="#ppt_h"/>
                                          </p:val>
                                        </p:tav>
                                      </p:tavLst>
                                    </p:anim>
                                    <p:animEffect transition="in" filter="fade">
                                      <p:cBhvr>
                                        <p:cTn id="40" dur="1000"/>
                                        <p:tgtEl>
                                          <p:spTgt spid="25"/>
                                        </p:tgtEl>
                                      </p:cBhvr>
                                    </p:animEffect>
                                  </p:childTnLst>
                                </p:cTn>
                              </p:par>
                            </p:childTnLst>
                          </p:cTn>
                        </p:par>
                        <p:par>
                          <p:cTn id="41" fill="hold">
                            <p:stCondLst>
                              <p:cond delay="4000"/>
                            </p:stCondLst>
                            <p:childTnLst>
                              <p:par>
                                <p:cTn id="42" presetID="55" presetClass="entr" presetSubtype="0" fill="hold" grpId="0" nodeType="afterEffect">
                                  <p:stCondLst>
                                    <p:cond delay="0"/>
                                  </p:stCondLst>
                                  <p:childTnLst>
                                    <p:set>
                                      <p:cBhvr>
                                        <p:cTn id="43" dur="1" fill="hold">
                                          <p:stCondLst>
                                            <p:cond delay="0"/>
                                          </p:stCondLst>
                                        </p:cTn>
                                        <p:tgtEl>
                                          <p:spTgt spid="24"/>
                                        </p:tgtEl>
                                        <p:attrNameLst>
                                          <p:attrName>style.visibility</p:attrName>
                                        </p:attrNameLst>
                                      </p:cBhvr>
                                      <p:to>
                                        <p:strVal val="visible"/>
                                      </p:to>
                                    </p:set>
                                    <p:anim calcmode="lin" valueType="num">
                                      <p:cBhvr>
                                        <p:cTn id="44" dur="1000" fill="hold"/>
                                        <p:tgtEl>
                                          <p:spTgt spid="24"/>
                                        </p:tgtEl>
                                        <p:attrNameLst>
                                          <p:attrName>ppt_w</p:attrName>
                                        </p:attrNameLst>
                                      </p:cBhvr>
                                      <p:tavLst>
                                        <p:tav tm="0">
                                          <p:val>
                                            <p:strVal val="#ppt_w*0.70"/>
                                          </p:val>
                                        </p:tav>
                                        <p:tav tm="100000">
                                          <p:val>
                                            <p:strVal val="#ppt_w"/>
                                          </p:val>
                                        </p:tav>
                                      </p:tavLst>
                                    </p:anim>
                                    <p:anim calcmode="lin" valueType="num">
                                      <p:cBhvr>
                                        <p:cTn id="45" dur="1000" fill="hold"/>
                                        <p:tgtEl>
                                          <p:spTgt spid="24"/>
                                        </p:tgtEl>
                                        <p:attrNameLst>
                                          <p:attrName>ppt_h</p:attrName>
                                        </p:attrNameLst>
                                      </p:cBhvr>
                                      <p:tavLst>
                                        <p:tav tm="0">
                                          <p:val>
                                            <p:strVal val="#ppt_h"/>
                                          </p:val>
                                        </p:tav>
                                        <p:tav tm="100000">
                                          <p:val>
                                            <p:strVal val="#ppt_h"/>
                                          </p:val>
                                        </p:tav>
                                      </p:tavLst>
                                    </p:anim>
                                    <p:animEffect transition="in" filter="fade">
                                      <p:cBhvr>
                                        <p:cTn id="46" dur="1000"/>
                                        <p:tgtEl>
                                          <p:spTgt spid="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animBg="1"/>
      <p:bldP spid="23" grpId="0" animBg="1"/>
      <p:bldP spid="24" grpId="0" animBg="1"/>
      <p:bldP spid="25" grpId="0" animBg="1"/>
    </p:bldLst>
  </p:timing>
</p:sld>
</file>

<file path=ppt/slides/slide12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683010" name="Rectangle 2"/>
          <p:cNvSpPr>
            <a:spLocks noGrp="1" noChangeArrowheads="1"/>
          </p:cNvSpPr>
          <p:nvPr>
            <p:ph type="ctrTitle"/>
          </p:nvPr>
        </p:nvSpPr>
        <p:spPr>
          <a:xfrm>
            <a:off x="0" y="455326"/>
            <a:ext cx="9144000" cy="838200"/>
          </a:xfrm>
        </p:spPr>
        <p:txBody>
          <a:bodyPr/>
          <a:lstStyle/>
          <a:p>
            <a:r>
              <a:rPr lang="en-US" sz="4000" b="1" dirty="0">
                <a:solidFill>
                  <a:srgbClr val="000066"/>
                </a:solidFill>
                <a:latin typeface="Arial" charset="0"/>
                <a:ea typeface="ＭＳ Ｐゴシック" charset="0"/>
              </a:rPr>
              <a:t>Do Interpretations Really Matter?</a:t>
            </a:r>
            <a:endParaRPr lang="en-US" dirty="0">
              <a:latin typeface="Arial" charset="0"/>
              <a:ea typeface="ＭＳ Ｐゴシック" charset="0"/>
            </a:endParaRPr>
          </a:p>
        </p:txBody>
      </p:sp>
      <p:pic>
        <p:nvPicPr>
          <p:cNvPr id="683011" name="Picture 3" descr="elephant"/>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219200" y="1295400"/>
            <a:ext cx="6629400" cy="54181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 name="Text Box 5"/>
          <p:cNvSpPr txBox="1">
            <a:spLocks noChangeArrowheads="1"/>
          </p:cNvSpPr>
          <p:nvPr/>
        </p:nvSpPr>
        <p:spPr bwMode="auto">
          <a:xfrm>
            <a:off x="8430447" y="7938"/>
            <a:ext cx="695270" cy="46384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eaLnBrk="0" fontAlgn="base" hangingPunct="0">
              <a:spcBef>
                <a:spcPct val="0"/>
              </a:spcBef>
              <a:spcAft>
                <a:spcPct val="0"/>
              </a:spcAft>
            </a:pPr>
            <a:r>
              <a:rPr lang="en-US" b="1" dirty="0">
                <a:solidFill>
                  <a:srgbClr val="2D2D8A">
                    <a:lumMod val="50000"/>
                  </a:srgbClr>
                </a:solidFill>
                <a:latin typeface="Arial" charset="0"/>
                <a:cs typeface="Arial" charset="0"/>
              </a:rPr>
              <a:t>326</a:t>
            </a:r>
          </a:p>
        </p:txBody>
      </p:sp>
    </p:spTree>
    <p:extLst>
      <p:ext uri="{BB962C8B-B14F-4D97-AF65-F5344CB8AC3E}">
        <p14:creationId xmlns:p14="http://schemas.microsoft.com/office/powerpoint/2010/main" val="2191140446"/>
      </p:ext>
    </p:extLst>
  </p:cSld>
  <p:clrMapOvr>
    <a:masterClrMapping/>
  </p:clrMapOvr>
  <p:transition/>
</p:sld>
</file>

<file path=ppt/slides/slide12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691201" name="Rectangle 2"/>
          <p:cNvSpPr>
            <a:spLocks noGrp="1" noChangeArrowheads="1"/>
          </p:cNvSpPr>
          <p:nvPr>
            <p:ph type="title"/>
          </p:nvPr>
        </p:nvSpPr>
        <p:spPr>
          <a:xfrm>
            <a:off x="684213" y="193675"/>
            <a:ext cx="7772400" cy="720725"/>
          </a:xfrm>
          <a:solidFill>
            <a:srgbClr val="FF0000"/>
          </a:solidFill>
        </p:spPr>
        <p:txBody>
          <a:bodyPr/>
          <a:lstStyle/>
          <a:p>
            <a:r>
              <a:rPr lang="en-US" sz="3600" b="1">
                <a:latin typeface="Arial" charset="0"/>
                <a:ea typeface="ＭＳ Ｐゴシック" charset="0"/>
              </a:rPr>
              <a:t>Interpretive Views on Revelation</a:t>
            </a:r>
          </a:p>
        </p:txBody>
      </p:sp>
      <p:sp>
        <p:nvSpPr>
          <p:cNvPr id="691202" name="Text Box 5"/>
          <p:cNvSpPr txBox="1">
            <a:spLocks noChangeArrowheads="1"/>
          </p:cNvSpPr>
          <p:nvPr/>
        </p:nvSpPr>
        <p:spPr bwMode="auto">
          <a:xfrm>
            <a:off x="8430447" y="7938"/>
            <a:ext cx="695270" cy="46384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eaLnBrk="0" fontAlgn="base" hangingPunct="0">
              <a:spcBef>
                <a:spcPct val="0"/>
              </a:spcBef>
              <a:spcAft>
                <a:spcPct val="0"/>
              </a:spcAft>
            </a:pPr>
            <a:r>
              <a:rPr lang="en-US" b="1" dirty="0">
                <a:solidFill>
                  <a:srgbClr val="FFFFFF"/>
                </a:solidFill>
                <a:latin typeface="Arial" charset="0"/>
                <a:cs typeface="Arial" charset="0"/>
              </a:rPr>
              <a:t>326</a:t>
            </a:r>
          </a:p>
        </p:txBody>
      </p:sp>
      <p:graphicFrame>
        <p:nvGraphicFramePr>
          <p:cNvPr id="6" name="Table 5"/>
          <p:cNvGraphicFramePr>
            <a:graphicFrameLocks noGrp="1"/>
          </p:cNvGraphicFramePr>
          <p:nvPr/>
        </p:nvGraphicFramePr>
        <p:xfrm>
          <a:off x="0" y="1255713"/>
          <a:ext cx="9144000" cy="5845613"/>
        </p:xfrm>
        <a:graphic>
          <a:graphicData uri="http://schemas.openxmlformats.org/drawingml/2006/table">
            <a:tbl>
              <a:tblPr/>
              <a:tblGrid>
                <a:gridCol w="2057400">
                  <a:extLst>
                    <a:ext uri="{9D8B030D-6E8A-4147-A177-3AD203B41FA5}">
                      <a16:colId xmlns:a16="http://schemas.microsoft.com/office/drawing/2014/main" val="20000"/>
                    </a:ext>
                  </a:extLst>
                </a:gridCol>
                <a:gridCol w="1600200">
                  <a:extLst>
                    <a:ext uri="{9D8B030D-6E8A-4147-A177-3AD203B41FA5}">
                      <a16:colId xmlns:a16="http://schemas.microsoft.com/office/drawing/2014/main" val="20001"/>
                    </a:ext>
                  </a:extLst>
                </a:gridCol>
                <a:gridCol w="1371600">
                  <a:extLst>
                    <a:ext uri="{9D8B030D-6E8A-4147-A177-3AD203B41FA5}">
                      <a16:colId xmlns:a16="http://schemas.microsoft.com/office/drawing/2014/main" val="20002"/>
                    </a:ext>
                  </a:extLst>
                </a:gridCol>
                <a:gridCol w="2286000">
                  <a:extLst>
                    <a:ext uri="{9D8B030D-6E8A-4147-A177-3AD203B41FA5}">
                      <a16:colId xmlns:a16="http://schemas.microsoft.com/office/drawing/2014/main" val="20003"/>
                    </a:ext>
                  </a:extLst>
                </a:gridCol>
                <a:gridCol w="1828800">
                  <a:extLst>
                    <a:ext uri="{9D8B030D-6E8A-4147-A177-3AD203B41FA5}">
                      <a16:colId xmlns:a16="http://schemas.microsoft.com/office/drawing/2014/main" val="20004"/>
                    </a:ext>
                  </a:extLst>
                </a:gridCol>
              </a:tblGrid>
              <a:tr h="431765">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dirty="0">
                          <a:ln>
                            <a:noFill/>
                          </a:ln>
                          <a:solidFill>
                            <a:srgbClr val="FFFFFF"/>
                          </a:solidFill>
                          <a:effectLst/>
                          <a:latin typeface="Arial" charset="0"/>
                          <a:ea typeface="ＭＳ Ｐゴシック" charset="0"/>
                          <a:cs typeface="Arial" charset="0"/>
                        </a:rPr>
                        <a:t>View &amp; Advocates</a:t>
                      </a:r>
                    </a:p>
                  </a:txBody>
                  <a:tcPr marT="45719" marB="45719" anchor="ctr" anchorCtr="1" horzOverflow="overflow">
                    <a:lnL w="12700" cap="flat" cmpd="sng" algn="ctr">
                      <a:solidFill>
                        <a:schemeClr val="accent2"/>
                      </a:solidFill>
                      <a:prstDash val="solid"/>
                      <a:round/>
                      <a:headEnd type="none" w="med" len="med"/>
                      <a:tailEnd type="none" w="med" len="med"/>
                    </a:lnL>
                    <a:lnR>
                      <a:noFill/>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rgbClr val="FFFFFF"/>
                          </a:solidFill>
                          <a:effectLst/>
                          <a:latin typeface="Arial" charset="0"/>
                          <a:ea typeface="ＭＳ Ｐゴシック" charset="0"/>
                          <a:cs typeface="Times New Roman" charset="0"/>
                        </a:rPr>
                        <a:t>Millennial View</a:t>
                      </a:r>
                    </a:p>
                  </a:txBody>
                  <a:tcPr marL="68580" marR="68580" marT="0" marB="0" anchor="ctr" anchorCtr="1" horzOverflow="overflow">
                    <a:lnL>
                      <a:noFill/>
                    </a:lnL>
                    <a:lnR>
                      <a:noFill/>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dirty="0">
                          <a:ln>
                            <a:noFill/>
                          </a:ln>
                          <a:solidFill>
                            <a:srgbClr val="FFFFFF"/>
                          </a:solidFill>
                          <a:effectLst/>
                          <a:latin typeface="Arial" charset="0"/>
                          <a:ea typeface="ＭＳ Ｐゴシック" charset="0"/>
                          <a:cs typeface="Arial" charset="0"/>
                        </a:rPr>
                        <a:t>Rev. 1–3</a:t>
                      </a:r>
                    </a:p>
                  </a:txBody>
                  <a:tcPr marL="68580" marR="68580" marT="0" marB="0" anchor="ctr" anchorCtr="1" horzOverflow="overflow">
                    <a:lnL>
                      <a:noFill/>
                    </a:lnL>
                    <a:lnR>
                      <a:noFill/>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rgbClr val="FFFFFF"/>
                          </a:solidFill>
                          <a:effectLst/>
                          <a:latin typeface="Arial" charset="0"/>
                          <a:ea typeface="ＭＳ Ｐゴシック" charset="0"/>
                          <a:cs typeface="Times New Roman" charset="0"/>
                        </a:rPr>
                        <a:t>Rev. 4–19</a:t>
                      </a:r>
                    </a:p>
                  </a:txBody>
                  <a:tcPr marL="68580" marR="68580" marT="0" marB="0" anchor="ctr" anchorCtr="1" horzOverflow="overflow">
                    <a:lnL>
                      <a:noFill/>
                    </a:lnL>
                    <a:lnR>
                      <a:noFill/>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rgbClr val="FFFFFF"/>
                          </a:solidFill>
                          <a:effectLst/>
                          <a:latin typeface="Arial" charset="0"/>
                          <a:ea typeface="ＭＳ Ｐゴシック" charset="0"/>
                          <a:cs typeface="Times New Roman" charset="0"/>
                        </a:rPr>
                        <a:t>Rev. 20–22</a:t>
                      </a:r>
                    </a:p>
                  </a:txBody>
                  <a:tcPr marL="68580" marR="68580" marT="0" marB="0" anchor="ctr" anchorCtr="1" horzOverflow="overflow">
                    <a:lnL>
                      <a:noFill/>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lnTlToBr>
                      <a:noFill/>
                    </a:lnTlToBr>
                    <a:lnBlToTr>
                      <a:noFill/>
                    </a:lnBlToTr>
                    <a:solidFill>
                      <a:schemeClr val="accent2"/>
                    </a:solidFill>
                  </a:tcPr>
                </a:tc>
                <a:extLst>
                  <a:ext uri="{0D108BD9-81ED-4DB2-BD59-A6C34878D82A}">
                    <a16:rowId xmlns:a16="http://schemas.microsoft.com/office/drawing/2014/main" val="10000"/>
                  </a:ext>
                </a:extLst>
              </a:tr>
              <a:tr h="1000044">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rgbClr val="000090"/>
                          </a:solidFill>
                          <a:effectLst/>
                          <a:latin typeface="Arial" charset="0"/>
                          <a:ea typeface="ＭＳ Ｐゴシック" charset="0"/>
                          <a:cs typeface="Times New Roman" charset="0"/>
                        </a:rPr>
                        <a:t>Idealist</a:t>
                      </a:r>
                    </a:p>
                    <a:p>
                      <a:pPr marL="0" marR="0" lvl="0" indent="0" algn="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rgbClr val="000000"/>
                          </a:solidFill>
                          <a:effectLst/>
                          <a:latin typeface="Arial" charset="0"/>
                          <a:ea typeface="ＭＳ Ｐゴシック" charset="0"/>
                          <a:cs typeface="Times New Roman" charset="0"/>
                        </a:rPr>
                        <a:t>Beale </a:t>
                      </a:r>
                    </a:p>
                    <a:p>
                      <a:pPr marL="0" marR="0" lvl="0" indent="0" algn="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rgbClr val="000000"/>
                          </a:solidFill>
                          <a:effectLst/>
                          <a:latin typeface="Arial" charset="0"/>
                          <a:ea typeface="ＭＳ Ｐゴシック" charset="0"/>
                          <a:cs typeface="Times New Roman" charset="0"/>
                        </a:rPr>
                        <a:t>Hendriksen </a:t>
                      </a:r>
                    </a:p>
                    <a:p>
                      <a:pPr marL="0" marR="0" lvl="0" indent="0" algn="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rgbClr val="000000"/>
                          </a:solidFill>
                          <a:effectLst/>
                          <a:latin typeface="Arial" charset="0"/>
                          <a:ea typeface="ＭＳ Ｐゴシック" charset="0"/>
                          <a:cs typeface="Times New Roman" charset="0"/>
                        </a:rPr>
                        <a:t>Hughes</a:t>
                      </a:r>
                    </a:p>
                  </a:txBody>
                  <a:tcPr marL="68580" marR="68580" marT="0" marB="0" horzOverflow="overflow">
                    <a:lnL w="12700" cap="flat" cmpd="sng" algn="ctr">
                      <a:solidFill>
                        <a:schemeClr val="accent2"/>
                      </a:solidFill>
                      <a:prstDash val="solid"/>
                      <a:round/>
                      <a:headEnd type="none" w="med" len="med"/>
                      <a:tailEnd type="none" w="med" len="med"/>
                    </a:lnL>
                    <a:lnR>
                      <a:noFill/>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lnTlToBr>
                      <a:noFill/>
                    </a:lnTlToBr>
                    <a:lnBlToTr>
                      <a:noFill/>
                    </a:lnBlToTr>
                    <a:solidFill>
                      <a:srgbClr val="E8E8F6"/>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dirty="0">
                          <a:ln>
                            <a:noFill/>
                          </a:ln>
                          <a:solidFill>
                            <a:srgbClr val="000000"/>
                          </a:solidFill>
                          <a:effectLst/>
                          <a:latin typeface="Arial" charset="0"/>
                          <a:ea typeface="ＭＳ Ｐゴシック" charset="0"/>
                          <a:cs typeface="Times New Roman" charset="0"/>
                        </a:rPr>
                        <a:t>Postmillennial (or Amillennial)</a:t>
                      </a:r>
                    </a:p>
                  </a:txBody>
                  <a:tcPr marL="68580" marR="68580" marT="0" marB="0" anchor="ctr" anchorCtr="1" horzOverflow="overflow">
                    <a:lnL>
                      <a:noFill/>
                    </a:lnL>
                    <a:lnR>
                      <a:noFill/>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lnTlToBr>
                      <a:noFill/>
                    </a:lnTlToBr>
                    <a:lnBlToTr>
                      <a:noFill/>
                    </a:lnBlToTr>
                    <a:solidFill>
                      <a:srgbClr val="E8E8F6"/>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rgbClr val="000000"/>
                          </a:solidFill>
                          <a:effectLst/>
                          <a:latin typeface="Arial" charset="0"/>
                          <a:ea typeface="ＭＳ Ｐゴシック" charset="0"/>
                          <a:cs typeface="Times New Roman" charset="0"/>
                        </a:rPr>
                        <a:t>Historic Churches</a:t>
                      </a:r>
                    </a:p>
                  </a:txBody>
                  <a:tcPr marL="68580" marR="68580" marT="0" marB="0" anchor="ctr" anchorCtr="1" horzOverflow="overflow">
                    <a:lnL>
                      <a:noFill/>
                    </a:lnL>
                    <a:lnR>
                      <a:noFill/>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lnTlToBr>
                      <a:noFill/>
                    </a:lnTlToBr>
                    <a:lnBlToTr>
                      <a:noFill/>
                    </a:lnBlToTr>
                    <a:solidFill>
                      <a:srgbClr val="E8E8F6"/>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rgbClr val="000000"/>
                          </a:solidFill>
                          <a:effectLst/>
                          <a:latin typeface="Arial" charset="0"/>
                          <a:ea typeface="ＭＳ Ｐゴシック" charset="0"/>
                          <a:cs typeface="Times New Roman" charset="0"/>
                        </a:rPr>
                        <a:t>Symbolic of the non-historical conflict between </a:t>
                      </a:r>
                      <a:r>
                        <a:rPr kumimoji="0" lang="en-US" sz="1600" b="1" i="0" u="sng" strike="noStrike" cap="none" normalizeH="0" baseline="0">
                          <a:ln>
                            <a:noFill/>
                          </a:ln>
                          <a:solidFill>
                            <a:srgbClr val="000000"/>
                          </a:solidFill>
                          <a:effectLst/>
                          <a:latin typeface="Arial" charset="0"/>
                          <a:ea typeface="ＭＳ Ｐゴシック" charset="0"/>
                          <a:cs typeface="Times New Roman" charset="0"/>
                        </a:rPr>
                        <a:t>good &amp; evil</a:t>
                      </a:r>
                      <a:endParaRPr kumimoji="0" lang="en-US" sz="1600" b="1" i="0" u="none" strike="noStrike" cap="none" normalizeH="0" baseline="0">
                        <a:ln>
                          <a:noFill/>
                        </a:ln>
                        <a:solidFill>
                          <a:srgbClr val="000000"/>
                        </a:solidFill>
                        <a:effectLst/>
                        <a:latin typeface="Arial" charset="0"/>
                        <a:ea typeface="ＭＳ Ｐゴシック" charset="0"/>
                        <a:cs typeface="Times New Roman" charset="0"/>
                      </a:endParaRPr>
                    </a:p>
                  </a:txBody>
                  <a:tcPr marL="68580" marR="68580" marT="0" marB="0" anchor="ctr" anchorCtr="1" horzOverflow="overflow">
                    <a:lnL>
                      <a:noFill/>
                    </a:lnL>
                    <a:lnR>
                      <a:noFill/>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lnTlToBr>
                      <a:noFill/>
                    </a:lnTlToBr>
                    <a:lnBlToTr>
                      <a:noFill/>
                    </a:lnBlToTr>
                    <a:solidFill>
                      <a:srgbClr val="E8E8F6"/>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rgbClr val="000000"/>
                          </a:solidFill>
                          <a:effectLst/>
                          <a:latin typeface="Arial" charset="0"/>
                          <a:ea typeface="ＭＳ Ｐゴシック" charset="0"/>
                          <a:cs typeface="Times New Roman" charset="0"/>
                        </a:rPr>
                        <a:t>Victory of good over evil (Church over the world)</a:t>
                      </a:r>
                    </a:p>
                  </a:txBody>
                  <a:tcPr marL="68580" marR="68580" marT="0" marB="0" anchor="ctr" anchorCtr="1" horzOverflow="overflow">
                    <a:lnL>
                      <a:noFill/>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lnTlToBr>
                      <a:noFill/>
                    </a:lnTlToBr>
                    <a:lnBlToTr>
                      <a:noFill/>
                    </a:lnBlToTr>
                    <a:solidFill>
                      <a:srgbClr val="E8E8F6"/>
                    </a:solidFill>
                  </a:tcPr>
                </a:tc>
                <a:extLst>
                  <a:ext uri="{0D108BD9-81ED-4DB2-BD59-A6C34878D82A}">
                    <a16:rowId xmlns:a16="http://schemas.microsoft.com/office/drawing/2014/main" val="10001"/>
                  </a:ext>
                </a:extLst>
              </a:tr>
              <a:tr h="1000044">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rgbClr val="000090"/>
                          </a:solidFill>
                          <a:effectLst/>
                          <a:latin typeface="Arial" charset="0"/>
                          <a:ea typeface="ＭＳ Ｐゴシック" charset="0"/>
                          <a:cs typeface="Times New Roman" charset="0"/>
                        </a:rPr>
                        <a:t>Preterist</a:t>
                      </a:r>
                    </a:p>
                    <a:p>
                      <a:pPr marL="0" marR="0" lvl="0" indent="0" algn="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rgbClr val="000000"/>
                          </a:solidFill>
                          <a:effectLst/>
                          <a:latin typeface="Arial" charset="0"/>
                          <a:ea typeface="ＭＳ Ｐゴシック" charset="0"/>
                          <a:cs typeface="Times New Roman" charset="0"/>
                        </a:rPr>
                        <a:t>Sweete</a:t>
                      </a:r>
                    </a:p>
                    <a:p>
                      <a:pPr marL="0" marR="0" lvl="0" indent="0" algn="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rgbClr val="000000"/>
                          </a:solidFill>
                          <a:effectLst/>
                          <a:latin typeface="Arial" charset="0"/>
                          <a:ea typeface="ＭＳ Ｐゴシック" charset="0"/>
                          <a:cs typeface="Times New Roman" charset="0"/>
                        </a:rPr>
                        <a:t>Ellicott</a:t>
                      </a:r>
                    </a:p>
                    <a:p>
                      <a:pPr marL="0" marR="0" lvl="0" indent="0" algn="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rgbClr val="000000"/>
                          </a:solidFill>
                          <a:effectLst/>
                          <a:latin typeface="Arial" charset="0"/>
                          <a:ea typeface="ＭＳ Ｐゴシック" charset="0"/>
                          <a:cs typeface="Times New Roman" charset="0"/>
                        </a:rPr>
                        <a:t>DeMar</a:t>
                      </a:r>
                    </a:p>
                  </a:txBody>
                  <a:tcPr marL="68580" marR="68580" marT="0" marB="0" horzOverflow="overflow">
                    <a:lnL w="12700" cap="flat" cmpd="sng" algn="ctr">
                      <a:solidFill>
                        <a:schemeClr val="accent2"/>
                      </a:solidFill>
                      <a:prstDash val="solid"/>
                      <a:round/>
                      <a:headEnd type="none" w="med" len="med"/>
                      <a:tailEnd type="none" w="med" len="med"/>
                    </a:lnL>
                    <a:lnR>
                      <a:noFill/>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rgbClr val="000000"/>
                          </a:solidFill>
                          <a:effectLst/>
                          <a:latin typeface="Arial" charset="0"/>
                          <a:ea typeface="ＭＳ Ｐゴシック" charset="0"/>
                          <a:cs typeface="Arial" charset="0"/>
                        </a:rPr>
                        <a:t>Apocalyptic</a:t>
                      </a:r>
                    </a:p>
                  </a:txBody>
                  <a:tcPr marL="68580" marR="68580" marT="0" marB="0" anchor="ctr" anchorCtr="1" horzOverflow="overflow">
                    <a:lnL>
                      <a:noFill/>
                    </a:lnL>
                    <a:lnR>
                      <a:noFill/>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rgbClr val="000000"/>
                          </a:solidFill>
                          <a:effectLst/>
                          <a:latin typeface="Arial" charset="0"/>
                          <a:ea typeface="ＭＳ Ｐゴシック" charset="0"/>
                          <a:cs typeface="Times New Roman" charset="0"/>
                        </a:rPr>
                        <a:t>Historic Churches</a:t>
                      </a:r>
                    </a:p>
                  </a:txBody>
                  <a:tcPr marL="68580" marR="68580" marT="0" marB="0" anchor="ctr" anchorCtr="1" horzOverflow="overflow">
                    <a:lnL>
                      <a:noFill/>
                    </a:lnL>
                    <a:lnR>
                      <a:noFill/>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rgbClr val="000000"/>
                          </a:solidFill>
                          <a:effectLst/>
                          <a:latin typeface="Arial" charset="0"/>
                          <a:ea typeface="ＭＳ Ｐゴシック" charset="0"/>
                          <a:cs typeface="Times New Roman" charset="0"/>
                        </a:rPr>
                        <a:t>Symbolic of Events in </a:t>
                      </a:r>
                      <a:r>
                        <a:rPr kumimoji="0" lang="en-US" sz="1600" b="1" i="0" u="sng" strike="noStrike" cap="none" normalizeH="0" baseline="0">
                          <a:ln>
                            <a:noFill/>
                          </a:ln>
                          <a:solidFill>
                            <a:srgbClr val="000000"/>
                          </a:solidFill>
                          <a:effectLst/>
                          <a:latin typeface="Arial" charset="0"/>
                          <a:ea typeface="ＭＳ Ｐゴシック" charset="0"/>
                          <a:cs typeface="Times New Roman" charset="0"/>
                        </a:rPr>
                        <a:t>First Century</a:t>
                      </a:r>
                      <a:r>
                        <a:rPr kumimoji="0" lang="en-US" sz="1600" b="1" i="0" u="none" strike="noStrike" cap="none" normalizeH="0" baseline="0">
                          <a:ln>
                            <a:noFill/>
                          </a:ln>
                          <a:solidFill>
                            <a:srgbClr val="000000"/>
                          </a:solidFill>
                          <a:effectLst/>
                          <a:latin typeface="Arial" charset="0"/>
                          <a:ea typeface="ＭＳ Ｐゴシック" charset="0"/>
                          <a:cs typeface="Times New Roman" charset="0"/>
                        </a:rPr>
                        <a:t> </a:t>
                      </a:r>
                      <a:br>
                        <a:rPr kumimoji="0" lang="en-US" sz="1600" b="1" i="0" u="none" strike="noStrike" cap="none" normalizeH="0" baseline="0">
                          <a:ln>
                            <a:noFill/>
                          </a:ln>
                          <a:solidFill>
                            <a:srgbClr val="000000"/>
                          </a:solidFill>
                          <a:effectLst/>
                          <a:latin typeface="Arial" charset="0"/>
                          <a:ea typeface="ＭＳ Ｐゴシック" charset="0"/>
                          <a:cs typeface="Times New Roman" charset="0"/>
                        </a:rPr>
                      </a:br>
                      <a:r>
                        <a:rPr kumimoji="0" lang="en-US" sz="1600" b="1" i="0" u="none" strike="noStrike" cap="none" normalizeH="0" baseline="0">
                          <a:ln>
                            <a:noFill/>
                          </a:ln>
                          <a:solidFill>
                            <a:srgbClr val="000000"/>
                          </a:solidFill>
                          <a:effectLst/>
                          <a:latin typeface="Arial" charset="0"/>
                          <a:ea typeface="ＭＳ Ｐゴシック" charset="0"/>
                          <a:cs typeface="Times New Roman" charset="0"/>
                        </a:rPr>
                        <a:t>(Nero, Mt. Vesuvius eruption)</a:t>
                      </a:r>
                    </a:p>
                  </a:txBody>
                  <a:tcPr marL="68580" marR="68580" marT="0" marB="0" anchor="ctr" anchorCtr="1" horzOverflow="overflow">
                    <a:lnL>
                      <a:noFill/>
                    </a:lnL>
                    <a:lnR>
                      <a:noFill/>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rgbClr val="000000"/>
                          </a:solidFill>
                          <a:effectLst/>
                          <a:latin typeface="Arial" charset="0"/>
                          <a:ea typeface="ＭＳ Ｐゴシック" charset="0"/>
                          <a:cs typeface="Times New Roman" charset="0"/>
                        </a:rPr>
                        <a:t>Symbolic of heaven and victory</a:t>
                      </a:r>
                    </a:p>
                  </a:txBody>
                  <a:tcPr marL="68580" marR="68580" marT="0" marB="0" anchor="ctr" anchorCtr="1" horzOverflow="overflow">
                    <a:lnL>
                      <a:noFill/>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2"/>
                  </a:ext>
                </a:extLst>
              </a:tr>
              <a:tr h="1463555">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rgbClr val="000090"/>
                          </a:solidFill>
                          <a:effectLst/>
                          <a:latin typeface="Arial" charset="0"/>
                          <a:ea typeface="ＭＳ Ｐゴシック" charset="0"/>
                          <a:cs typeface="Times New Roman" charset="0"/>
                        </a:rPr>
                        <a:t>Historicist</a:t>
                      </a:r>
                    </a:p>
                    <a:p>
                      <a:pPr marL="0" marR="0" lvl="0" indent="0" algn="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rgbClr val="000000"/>
                          </a:solidFill>
                          <a:effectLst/>
                          <a:latin typeface="Arial" charset="0"/>
                          <a:ea typeface="ＭＳ Ｐゴシック" charset="0"/>
                          <a:cs typeface="Times New Roman" charset="0"/>
                        </a:rPr>
                        <a:t>Luther</a:t>
                      </a:r>
                    </a:p>
                    <a:p>
                      <a:pPr marL="0" marR="0" lvl="0" indent="0" algn="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rgbClr val="000000"/>
                          </a:solidFill>
                          <a:effectLst/>
                          <a:latin typeface="Arial" charset="0"/>
                          <a:ea typeface="ＭＳ Ｐゴシック" charset="0"/>
                          <a:cs typeface="Times New Roman" charset="0"/>
                        </a:rPr>
                        <a:t>Newton</a:t>
                      </a:r>
                    </a:p>
                    <a:p>
                      <a:pPr marL="0" marR="0" lvl="0" indent="0" algn="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rgbClr val="000000"/>
                          </a:solidFill>
                          <a:effectLst/>
                          <a:latin typeface="Arial" charset="0"/>
                          <a:ea typeface="ＭＳ Ｐゴシック" charset="0"/>
                          <a:cs typeface="Times New Roman" charset="0"/>
                        </a:rPr>
                        <a:t>Elliott</a:t>
                      </a:r>
                    </a:p>
                  </a:txBody>
                  <a:tcPr marL="68580" marR="68580" marT="0" marB="0" horzOverflow="overflow">
                    <a:lnL w="12700" cap="flat" cmpd="sng" algn="ctr">
                      <a:solidFill>
                        <a:schemeClr val="accent2"/>
                      </a:solidFill>
                      <a:prstDash val="solid"/>
                      <a:round/>
                      <a:headEnd type="none" w="med" len="med"/>
                      <a:tailEnd type="none" w="med" len="med"/>
                    </a:lnL>
                    <a:lnR>
                      <a:noFill/>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lnTlToBr>
                      <a:noFill/>
                    </a:lnTlToBr>
                    <a:lnBlToTr>
                      <a:noFill/>
                    </a:lnBlToTr>
                    <a:solidFill>
                      <a:srgbClr val="E8E8F6"/>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dirty="0">
                          <a:ln>
                            <a:noFill/>
                          </a:ln>
                          <a:solidFill>
                            <a:srgbClr val="000000"/>
                          </a:solidFill>
                          <a:effectLst/>
                          <a:latin typeface="Arial" charset="0"/>
                          <a:ea typeface="ＭＳ Ｐゴシック" charset="0"/>
                          <a:cs typeface="Times New Roman" charset="0"/>
                        </a:rPr>
                        <a:t>Amillennial (or Postmillennial)</a:t>
                      </a:r>
                    </a:p>
                  </a:txBody>
                  <a:tcPr marL="68580" marR="68580" marT="0" marB="0" anchor="ctr" anchorCtr="1" horzOverflow="overflow">
                    <a:lnL>
                      <a:noFill/>
                    </a:lnL>
                    <a:lnR>
                      <a:noFill/>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lnTlToBr>
                      <a:noFill/>
                    </a:lnTlToBr>
                    <a:lnBlToTr>
                      <a:noFill/>
                    </a:lnBlToTr>
                    <a:solidFill>
                      <a:srgbClr val="E8E8F6"/>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rgbClr val="000000"/>
                          </a:solidFill>
                          <a:effectLst/>
                          <a:latin typeface="Arial" charset="0"/>
                          <a:ea typeface="ＭＳ Ｐゴシック" charset="0"/>
                          <a:cs typeface="Times New Roman" charset="0"/>
                        </a:rPr>
                        <a:t>Historic Churches</a:t>
                      </a:r>
                    </a:p>
                  </a:txBody>
                  <a:tcPr marL="68580" marR="68580" marT="0" marB="0" anchor="ctr" anchorCtr="1" horzOverflow="overflow">
                    <a:lnL>
                      <a:noFill/>
                    </a:lnL>
                    <a:lnR>
                      <a:noFill/>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lnTlToBr>
                      <a:noFill/>
                    </a:lnTlToBr>
                    <a:lnBlToTr>
                      <a:noFill/>
                    </a:lnBlToTr>
                    <a:solidFill>
                      <a:srgbClr val="E8E8F6"/>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rgbClr val="000000"/>
                          </a:solidFill>
                          <a:effectLst/>
                          <a:latin typeface="Arial" charset="0"/>
                          <a:ea typeface="ＭＳ Ｐゴシック" charset="0"/>
                          <a:cs typeface="Times New Roman" charset="0"/>
                        </a:rPr>
                        <a:t>Symbolic of events in the </a:t>
                      </a:r>
                      <a:r>
                        <a:rPr kumimoji="0" lang="en-US" sz="1600" b="1" i="0" u="sng" strike="noStrike" cap="none" normalizeH="0" baseline="0">
                          <a:ln>
                            <a:noFill/>
                          </a:ln>
                          <a:solidFill>
                            <a:srgbClr val="000000"/>
                          </a:solidFill>
                          <a:effectLst/>
                          <a:latin typeface="Arial" charset="0"/>
                          <a:ea typeface="ＭＳ Ｐゴシック" charset="0"/>
                          <a:cs typeface="Times New Roman" charset="0"/>
                        </a:rPr>
                        <a:t>Church Age</a:t>
                      </a:r>
                      <a:r>
                        <a:rPr kumimoji="0" lang="en-US" sz="1600" b="1" i="0" u="none" strike="noStrike" cap="none" normalizeH="0" baseline="0">
                          <a:ln>
                            <a:noFill/>
                          </a:ln>
                          <a:solidFill>
                            <a:srgbClr val="000000"/>
                          </a:solidFill>
                          <a:effectLst/>
                          <a:latin typeface="Arial" charset="0"/>
                          <a:ea typeface="ＭＳ Ｐゴシック" charset="0"/>
                          <a:cs typeface="Times New Roman" charset="0"/>
                        </a:rPr>
                        <a:t> </a:t>
                      </a:r>
                      <a:br>
                        <a:rPr kumimoji="0" lang="en-US" sz="1600" b="1" i="0" u="none" strike="noStrike" cap="none" normalizeH="0" baseline="0">
                          <a:ln>
                            <a:noFill/>
                          </a:ln>
                          <a:solidFill>
                            <a:srgbClr val="000000"/>
                          </a:solidFill>
                          <a:effectLst/>
                          <a:latin typeface="Arial" charset="0"/>
                          <a:ea typeface="ＭＳ Ｐゴシック" charset="0"/>
                          <a:cs typeface="Times New Roman" charset="0"/>
                        </a:rPr>
                      </a:br>
                      <a:r>
                        <a:rPr kumimoji="0" lang="en-US" sz="1600" b="1" i="0" u="none" strike="noStrike" cap="none" normalizeH="0" baseline="0">
                          <a:ln>
                            <a:noFill/>
                          </a:ln>
                          <a:solidFill>
                            <a:srgbClr val="000000"/>
                          </a:solidFill>
                          <a:effectLst/>
                          <a:latin typeface="Arial" charset="0"/>
                          <a:ea typeface="ＭＳ Ｐゴシック" charset="0"/>
                          <a:cs typeface="Times New Roman" charset="0"/>
                        </a:rPr>
                        <a:t>(fall of Rome, rise of Islam &amp; Catholics, Reformation, etc.)</a:t>
                      </a:r>
                    </a:p>
                  </a:txBody>
                  <a:tcPr marL="68580" marR="68580" marT="0" marB="0" anchor="ctr" anchorCtr="1" horzOverflow="overflow">
                    <a:lnL>
                      <a:noFill/>
                    </a:lnL>
                    <a:lnR>
                      <a:noFill/>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lnTlToBr>
                      <a:noFill/>
                    </a:lnTlToBr>
                    <a:lnBlToTr>
                      <a:noFill/>
                    </a:lnBlToTr>
                    <a:solidFill>
                      <a:srgbClr val="E8E8F6"/>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rgbClr val="000000"/>
                          </a:solidFill>
                          <a:effectLst/>
                          <a:latin typeface="Arial" charset="0"/>
                          <a:ea typeface="ＭＳ Ｐゴシック" charset="0"/>
                          <a:cs typeface="Times New Roman" charset="0"/>
                        </a:rPr>
                        <a:t>Present age (amil) or future millennium (postmil), general judgment, heaven</a:t>
                      </a:r>
                    </a:p>
                  </a:txBody>
                  <a:tcPr marL="68580" marR="68580" marT="0" marB="0" anchor="ctr" anchorCtr="1" horzOverflow="overflow">
                    <a:lnL>
                      <a:noFill/>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lnTlToBr>
                      <a:noFill/>
                    </a:lnTlToBr>
                    <a:lnBlToTr>
                      <a:noFill/>
                    </a:lnBlToTr>
                    <a:solidFill>
                      <a:srgbClr val="E8E8F6"/>
                    </a:solidFill>
                  </a:tcPr>
                </a:tc>
                <a:extLst>
                  <a:ext uri="{0D108BD9-81ED-4DB2-BD59-A6C34878D82A}">
                    <a16:rowId xmlns:a16="http://schemas.microsoft.com/office/drawing/2014/main" val="10003"/>
                  </a:ext>
                </a:extLst>
              </a:tr>
              <a:tr h="1706880">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rgbClr val="000090"/>
                          </a:solidFill>
                          <a:effectLst/>
                          <a:latin typeface="Arial" charset="0"/>
                          <a:ea typeface="ＭＳ Ｐゴシック" charset="0"/>
                          <a:cs typeface="Times New Roman" charset="0"/>
                        </a:rPr>
                        <a:t>Futurist</a:t>
                      </a:r>
                    </a:p>
                    <a:p>
                      <a:pPr marL="0" marR="0" lvl="0" indent="0" algn="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rgbClr val="000000"/>
                          </a:solidFill>
                          <a:effectLst/>
                          <a:latin typeface="Arial" charset="0"/>
                          <a:ea typeface="ＭＳ Ｐゴシック" charset="0"/>
                          <a:cs typeface="Times New Roman" charset="0"/>
                        </a:rPr>
                        <a:t>Thomas</a:t>
                      </a:r>
                    </a:p>
                    <a:p>
                      <a:pPr marL="0" marR="0" lvl="0" indent="0" algn="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rgbClr val="000000"/>
                          </a:solidFill>
                          <a:effectLst/>
                          <a:latin typeface="Arial" charset="0"/>
                          <a:ea typeface="ＭＳ Ｐゴシック" charset="0"/>
                          <a:cs typeface="Times New Roman" charset="0"/>
                        </a:rPr>
                        <a:t>Walvoord</a:t>
                      </a:r>
                    </a:p>
                    <a:p>
                      <a:pPr marL="0" marR="0" lvl="0" indent="0" algn="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rgbClr val="000000"/>
                          </a:solidFill>
                          <a:effectLst/>
                          <a:latin typeface="Arial" charset="0"/>
                          <a:ea typeface="ＭＳ Ｐゴシック" charset="0"/>
                          <a:cs typeface="Times New Roman" charset="0"/>
                        </a:rPr>
                        <a:t>Ryrie</a:t>
                      </a:r>
                    </a:p>
                    <a:p>
                      <a:pPr marL="0" marR="0" lvl="0" indent="0" algn="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rgbClr val="000000"/>
                          </a:solidFill>
                          <a:effectLst/>
                          <a:latin typeface="Arial" charset="0"/>
                          <a:ea typeface="ＭＳ Ｐゴシック" charset="0"/>
                          <a:cs typeface="Times New Roman" charset="0"/>
                        </a:rPr>
                        <a:t>Ladd</a:t>
                      </a:r>
                    </a:p>
                  </a:txBody>
                  <a:tcPr marL="68580" marR="68580" marT="0" marB="0" horzOverflow="overflow">
                    <a:lnL w="12700" cap="flat" cmpd="sng" algn="ctr">
                      <a:solidFill>
                        <a:schemeClr val="accent2"/>
                      </a:solidFill>
                      <a:prstDash val="solid"/>
                      <a:round/>
                      <a:headEnd type="none" w="med" len="med"/>
                      <a:tailEnd type="none" w="med" len="med"/>
                    </a:lnL>
                    <a:lnR>
                      <a:noFill/>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rgbClr val="000000"/>
                          </a:solidFill>
                          <a:effectLst/>
                          <a:latin typeface="Arial" charset="0"/>
                          <a:ea typeface="ＭＳ Ｐゴシック" charset="0"/>
                          <a:cs typeface="Times New Roman" charset="0"/>
                        </a:rPr>
                        <a:t> Premillennial</a:t>
                      </a:r>
                    </a:p>
                  </a:txBody>
                  <a:tcPr marL="68580" marR="68580" marT="0" marB="0" anchor="ctr" anchorCtr="1" horzOverflow="overflow">
                    <a:lnL>
                      <a:noFill/>
                    </a:lnL>
                    <a:lnR>
                      <a:noFill/>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rgbClr val="000000"/>
                          </a:solidFill>
                          <a:effectLst/>
                          <a:latin typeface="Arial" charset="0"/>
                          <a:ea typeface="ＭＳ Ｐゴシック" charset="0"/>
                          <a:cs typeface="Times New Roman" charset="0"/>
                        </a:rPr>
                        <a:t>Historic Churches &amp;/or seven stages of church history</a:t>
                      </a:r>
                    </a:p>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1600" b="1" i="0" u="none" strike="noStrike" cap="none" normalizeH="0" baseline="0">
                        <a:ln>
                          <a:noFill/>
                        </a:ln>
                        <a:solidFill>
                          <a:srgbClr val="000000"/>
                        </a:solidFill>
                        <a:effectLst/>
                        <a:latin typeface="Arial" charset="0"/>
                        <a:ea typeface="ＭＳ Ｐゴシック" charset="0"/>
                        <a:cs typeface="Times New Roman" charset="0"/>
                      </a:endParaRPr>
                    </a:p>
                  </a:txBody>
                  <a:tcPr marL="68580" marR="68580" marT="0" marB="0" anchor="ctr" anchorCtr="1" horzOverflow="overflow">
                    <a:lnL>
                      <a:noFill/>
                    </a:lnL>
                    <a:lnR>
                      <a:noFill/>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sng" strike="noStrike" cap="none" normalizeH="0" baseline="0">
                          <a:ln>
                            <a:noFill/>
                          </a:ln>
                          <a:solidFill>
                            <a:srgbClr val="000000"/>
                          </a:solidFill>
                          <a:effectLst/>
                          <a:latin typeface="Arial" charset="0"/>
                          <a:ea typeface="ＭＳ Ｐゴシック" charset="0"/>
                          <a:cs typeface="Times New Roman" charset="0"/>
                        </a:rPr>
                        <a:t>Future Tribulation</a:t>
                      </a:r>
                      <a:r>
                        <a:rPr kumimoji="0" lang="en-US" sz="1600" b="1" i="0" u="none" strike="noStrike" cap="none" normalizeH="0" baseline="0">
                          <a:ln>
                            <a:noFill/>
                          </a:ln>
                          <a:solidFill>
                            <a:srgbClr val="000000"/>
                          </a:solidFill>
                          <a:effectLst/>
                          <a:latin typeface="Arial" charset="0"/>
                          <a:ea typeface="ＭＳ Ｐゴシック" charset="0"/>
                          <a:cs typeface="Times New Roman" charset="0"/>
                        </a:rPr>
                        <a:t> judgments on apostate church and Antichrist, return of Christ</a:t>
                      </a:r>
                    </a:p>
                  </a:txBody>
                  <a:tcPr marL="68580" marR="68580" marT="0" marB="0" anchor="ctr" anchorCtr="1" horzOverflow="overflow">
                    <a:lnL>
                      <a:noFill/>
                    </a:lnL>
                    <a:lnR>
                      <a:noFill/>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rgbClr val="000000"/>
                          </a:solidFill>
                          <a:effectLst/>
                          <a:latin typeface="Arial" charset="0"/>
                          <a:ea typeface="ＭＳ Ｐゴシック" charset="0"/>
                          <a:cs typeface="Times New Roman" charset="0"/>
                        </a:rPr>
                        <a:t>Future millennium, judgment, heaven</a:t>
                      </a:r>
                    </a:p>
                  </a:txBody>
                  <a:tcPr marL="68580" marR="68580" marT="0" marB="0" anchor="ctr" anchorCtr="1" horzOverflow="overflow">
                    <a:lnL>
                      <a:noFill/>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4"/>
                  </a:ext>
                </a:extLst>
              </a:tr>
            </a:tbl>
          </a:graphicData>
        </a:graphic>
      </p:graphicFrame>
    </p:spTree>
    <p:extLst>
      <p:ext uri="{BB962C8B-B14F-4D97-AF65-F5344CB8AC3E}">
        <p14:creationId xmlns:p14="http://schemas.microsoft.com/office/powerpoint/2010/main" val="363095987"/>
      </p:ext>
    </p:extLst>
  </p:cSld>
  <p:clrMapOvr>
    <a:overrideClrMapping bg1="lt1" tx1="dk1" bg2="lt2" tx2="dk2" accent1="accent1" accent2="accent2" accent3="accent3" accent4="accent4" accent5="accent5" accent6="accent6" hlink="hlink" folHlink="folHlink"/>
  </p:clrMapOvr>
  <p:transition/>
</p:sld>
</file>

<file path=ppt/slides/slide123.xml><?xml version="1.0" encoding="utf-8"?>
<p:sld xmlns:a="http://schemas.openxmlformats.org/drawingml/2006/main" xmlns:r="http://schemas.openxmlformats.org/officeDocument/2006/relationships" xmlns:p="http://schemas.openxmlformats.org/presentationml/2006/main">
  <p:cSld>
    <p:bg>
      <p:bgPr shadeToTitle="1">
        <a:gradFill rotWithShape="0">
          <a:gsLst>
            <a:gs pos="0">
              <a:srgbClr val="0000FF"/>
            </a:gs>
            <a:gs pos="100000">
              <a:srgbClr val="000076"/>
            </a:gs>
          </a:gsLst>
          <a:path path="shape">
            <a:fillToRect l="50000" t="50000" r="50000" b="50000"/>
          </a:path>
        </a:gradFill>
        <a:effectLst/>
      </p:bgPr>
    </p:bg>
    <p:spTree>
      <p:nvGrpSpPr>
        <p:cNvPr id="1" name=""/>
        <p:cNvGrpSpPr/>
        <p:nvPr/>
      </p:nvGrpSpPr>
      <p:grpSpPr>
        <a:xfrm>
          <a:off x="0" y="0"/>
          <a:ext cx="0" cy="0"/>
          <a:chOff x="0" y="0"/>
          <a:chExt cx="0" cy="0"/>
        </a:xfrm>
      </p:grpSpPr>
      <p:sp>
        <p:nvSpPr>
          <p:cNvPr id="480258" name="Line 2"/>
          <p:cNvSpPr>
            <a:spLocks noChangeShapeType="1"/>
          </p:cNvSpPr>
          <p:nvPr/>
        </p:nvSpPr>
        <p:spPr bwMode="auto">
          <a:xfrm>
            <a:off x="1447800" y="4114800"/>
            <a:ext cx="6705600" cy="0"/>
          </a:xfrm>
          <a:prstGeom prst="line">
            <a:avLst/>
          </a:prstGeom>
          <a:noFill/>
          <a:ln w="76200">
            <a:solidFill>
              <a:srgbClr val="FFFFFF"/>
            </a:solidFill>
            <a:round/>
            <a:headEnd/>
            <a:tailEnd type="triangle" w="med" len="med"/>
          </a:ln>
          <a:effectLst>
            <a:outerShdw blurRad="63500" dist="35921" dir="2700000" algn="ctr" rotWithShape="0">
              <a:srgbClr val="000000">
                <a:alpha val="74998"/>
              </a:srgbClr>
            </a:outerShdw>
          </a:effectLst>
        </p:spPr>
        <p:txBody>
          <a:bodyPr wrap="none" anchor="ctr"/>
          <a:lstStyle/>
          <a:p>
            <a:pPr defTabSz="914400" eaLnBrk="0" fontAlgn="base" hangingPunct="0">
              <a:spcBef>
                <a:spcPct val="0"/>
              </a:spcBef>
              <a:spcAft>
                <a:spcPct val="0"/>
              </a:spcAft>
              <a:defRPr/>
            </a:pPr>
            <a:endParaRPr lang="en-US" sz="2000">
              <a:solidFill>
                <a:srgbClr val="000000"/>
              </a:solidFill>
              <a:latin typeface="Arial"/>
              <a:ea typeface="ＭＳ Ｐゴシック" pitchFamily="8" charset="-128"/>
              <a:cs typeface="Arial"/>
            </a:endParaRPr>
          </a:p>
        </p:txBody>
      </p:sp>
      <p:sp>
        <p:nvSpPr>
          <p:cNvPr id="480259" name="Line 3"/>
          <p:cNvSpPr>
            <a:spLocks noChangeShapeType="1"/>
          </p:cNvSpPr>
          <p:nvPr/>
        </p:nvSpPr>
        <p:spPr bwMode="auto">
          <a:xfrm>
            <a:off x="4535488" y="2638425"/>
            <a:ext cx="0" cy="1371600"/>
          </a:xfrm>
          <a:prstGeom prst="line">
            <a:avLst/>
          </a:prstGeom>
          <a:noFill/>
          <a:ln w="38100">
            <a:solidFill>
              <a:srgbClr val="00CCFF"/>
            </a:solidFill>
            <a:round/>
            <a:headEnd/>
            <a:tailEnd type="triangle" w="med" len="med"/>
          </a:ln>
          <a:effectLst>
            <a:outerShdw blurRad="63500" dist="35921" dir="2700000" algn="ctr" rotWithShape="0">
              <a:srgbClr val="000000">
                <a:alpha val="74998"/>
              </a:srgbClr>
            </a:outerShdw>
          </a:effectLst>
        </p:spPr>
        <p:txBody>
          <a:bodyPr wrap="none" anchor="ctr"/>
          <a:lstStyle/>
          <a:p>
            <a:pPr defTabSz="914400" eaLnBrk="0" fontAlgn="base" hangingPunct="0">
              <a:spcBef>
                <a:spcPct val="0"/>
              </a:spcBef>
              <a:spcAft>
                <a:spcPct val="0"/>
              </a:spcAft>
              <a:defRPr/>
            </a:pPr>
            <a:endParaRPr lang="en-US" sz="2000">
              <a:solidFill>
                <a:srgbClr val="000000"/>
              </a:solidFill>
              <a:latin typeface="Arial"/>
              <a:ea typeface="ＭＳ Ｐゴシック" pitchFamily="8" charset="-128"/>
              <a:cs typeface="Arial"/>
            </a:endParaRPr>
          </a:p>
        </p:txBody>
      </p:sp>
      <p:sp>
        <p:nvSpPr>
          <p:cNvPr id="480260" name="Text Box 4"/>
          <p:cNvSpPr txBox="1">
            <a:spLocks noChangeArrowheads="1"/>
          </p:cNvSpPr>
          <p:nvPr/>
        </p:nvSpPr>
        <p:spPr bwMode="auto">
          <a:xfrm rot="-5400000">
            <a:off x="-674687" y="3753534"/>
            <a:ext cx="3117850" cy="646331"/>
          </a:xfrm>
          <a:prstGeom prst="rect">
            <a:avLst/>
          </a:prstGeom>
          <a:noFill/>
          <a:ln w="38100">
            <a:noFill/>
            <a:miter lim="800000"/>
            <a:headEnd/>
            <a:tailEnd/>
          </a:ln>
          <a:effectLst>
            <a:outerShdw blurRad="63500" dist="35921" dir="2700000" algn="ctr" rotWithShape="0">
              <a:srgbClr val="000000">
                <a:alpha val="74998"/>
              </a:srgbClr>
            </a:outerShdw>
          </a:effectLst>
        </p:spPr>
        <p:txBody>
          <a:bodyPr>
            <a:spAutoFit/>
          </a:bodyPr>
          <a:lstStyle/>
          <a:p>
            <a:pPr algn="ctr" defTabSz="914400" eaLnBrk="0" fontAlgn="base" hangingPunct="0">
              <a:spcBef>
                <a:spcPct val="50000"/>
              </a:spcBef>
              <a:spcAft>
                <a:spcPct val="0"/>
              </a:spcAft>
              <a:defRPr/>
            </a:pPr>
            <a:r>
              <a:rPr lang="en-US" sz="3600" b="1">
                <a:solidFill>
                  <a:srgbClr val="FFFFFF"/>
                </a:solidFill>
                <a:latin typeface="Arial"/>
                <a:ea typeface="ＭＳ Ｐゴシック" pitchFamily="8" charset="-128"/>
                <a:cs typeface="Arial"/>
              </a:rPr>
              <a:t>Church Age</a:t>
            </a:r>
          </a:p>
        </p:txBody>
      </p:sp>
      <p:sp>
        <p:nvSpPr>
          <p:cNvPr id="480261" name="Text Box 5"/>
          <p:cNvSpPr txBox="1">
            <a:spLocks noChangeArrowheads="1"/>
          </p:cNvSpPr>
          <p:nvPr/>
        </p:nvSpPr>
        <p:spPr bwMode="auto">
          <a:xfrm>
            <a:off x="3429000" y="1257300"/>
            <a:ext cx="2057400" cy="1200329"/>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ctr" defTabSz="914400" eaLnBrk="0" fontAlgn="base" hangingPunct="0">
              <a:spcBef>
                <a:spcPct val="50000"/>
              </a:spcBef>
              <a:spcAft>
                <a:spcPct val="0"/>
              </a:spcAft>
            </a:pPr>
            <a:r>
              <a:rPr lang="en-US" sz="3600" b="1">
                <a:solidFill>
                  <a:srgbClr val="CCFFCC"/>
                </a:solidFill>
                <a:latin typeface="Arial"/>
                <a:cs typeface="Arial"/>
              </a:rPr>
              <a:t>Second Coming</a:t>
            </a:r>
          </a:p>
        </p:txBody>
      </p:sp>
      <p:sp>
        <p:nvSpPr>
          <p:cNvPr id="480262" name="Text Box 6"/>
          <p:cNvSpPr txBox="1">
            <a:spLocks noChangeArrowheads="1"/>
          </p:cNvSpPr>
          <p:nvPr/>
        </p:nvSpPr>
        <p:spPr bwMode="auto">
          <a:xfrm>
            <a:off x="1600200" y="3276600"/>
            <a:ext cx="2743200" cy="646331"/>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ctr" defTabSz="914400" eaLnBrk="0" fontAlgn="base" hangingPunct="0">
              <a:spcBef>
                <a:spcPct val="50000"/>
              </a:spcBef>
              <a:spcAft>
                <a:spcPct val="0"/>
              </a:spcAft>
            </a:pPr>
            <a:r>
              <a:rPr lang="en-US" sz="3600" b="1" dirty="0">
                <a:solidFill>
                  <a:srgbClr val="FFFFFF"/>
                </a:solidFill>
                <a:latin typeface="Arial"/>
                <a:cs typeface="Arial"/>
              </a:rPr>
              <a:t>Tribulation</a:t>
            </a:r>
            <a:endParaRPr lang="en-US" sz="3600" b="1" dirty="0">
              <a:solidFill>
                <a:srgbClr val="000000"/>
              </a:solidFill>
              <a:latin typeface="Arial"/>
              <a:cs typeface="Arial"/>
            </a:endParaRPr>
          </a:p>
        </p:txBody>
      </p:sp>
      <p:sp>
        <p:nvSpPr>
          <p:cNvPr id="480263" name="Text Box 7"/>
          <p:cNvSpPr txBox="1">
            <a:spLocks noChangeArrowheads="1"/>
          </p:cNvSpPr>
          <p:nvPr/>
        </p:nvSpPr>
        <p:spPr bwMode="auto">
          <a:xfrm>
            <a:off x="1905000" y="4267200"/>
            <a:ext cx="2362200" cy="646331"/>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ctr" defTabSz="914400" eaLnBrk="0" fontAlgn="base" hangingPunct="0">
              <a:spcBef>
                <a:spcPct val="50000"/>
              </a:spcBef>
              <a:spcAft>
                <a:spcPct val="0"/>
              </a:spcAft>
            </a:pPr>
            <a:r>
              <a:rPr lang="en-US" sz="3600" b="1" dirty="0">
                <a:solidFill>
                  <a:srgbClr val="FFFFFF"/>
                </a:solidFill>
                <a:latin typeface="Arial"/>
                <a:cs typeface="Arial"/>
              </a:rPr>
              <a:t>7 years</a:t>
            </a:r>
          </a:p>
        </p:txBody>
      </p:sp>
      <p:sp>
        <p:nvSpPr>
          <p:cNvPr id="480264" name="Text Box 8"/>
          <p:cNvSpPr txBox="1">
            <a:spLocks noChangeArrowheads="1"/>
          </p:cNvSpPr>
          <p:nvPr/>
        </p:nvSpPr>
        <p:spPr bwMode="auto">
          <a:xfrm>
            <a:off x="4724400" y="3276600"/>
            <a:ext cx="2971800" cy="646331"/>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ctr" defTabSz="914400" eaLnBrk="0" fontAlgn="base" hangingPunct="0">
              <a:spcBef>
                <a:spcPct val="50000"/>
              </a:spcBef>
              <a:spcAft>
                <a:spcPct val="0"/>
              </a:spcAft>
            </a:pPr>
            <a:r>
              <a:rPr lang="en-US" sz="3600" b="1">
                <a:solidFill>
                  <a:srgbClr val="FFFFFF"/>
                </a:solidFill>
                <a:latin typeface="Arial"/>
                <a:cs typeface="Arial"/>
              </a:rPr>
              <a:t>Millennium</a:t>
            </a:r>
            <a:endParaRPr lang="en-US" sz="3600" b="1">
              <a:solidFill>
                <a:srgbClr val="000000"/>
              </a:solidFill>
              <a:latin typeface="Arial"/>
              <a:cs typeface="Arial"/>
            </a:endParaRPr>
          </a:p>
        </p:txBody>
      </p:sp>
      <p:sp>
        <p:nvSpPr>
          <p:cNvPr id="480265" name="Text Box 9"/>
          <p:cNvSpPr txBox="1">
            <a:spLocks noChangeArrowheads="1"/>
          </p:cNvSpPr>
          <p:nvPr/>
        </p:nvSpPr>
        <p:spPr bwMode="auto">
          <a:xfrm>
            <a:off x="4953000" y="4267200"/>
            <a:ext cx="2743200" cy="646331"/>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ctr" defTabSz="914400" eaLnBrk="0" fontAlgn="base" hangingPunct="0">
              <a:spcBef>
                <a:spcPct val="50000"/>
              </a:spcBef>
              <a:spcAft>
                <a:spcPct val="0"/>
              </a:spcAft>
            </a:pPr>
            <a:r>
              <a:rPr lang="en-US" sz="3600" b="1" dirty="0">
                <a:solidFill>
                  <a:srgbClr val="FFFFFF"/>
                </a:solidFill>
                <a:latin typeface="Arial"/>
                <a:cs typeface="Arial"/>
              </a:rPr>
              <a:t>1000 years</a:t>
            </a:r>
          </a:p>
        </p:txBody>
      </p:sp>
      <p:sp>
        <p:nvSpPr>
          <p:cNvPr id="480266" name="Text Box 10"/>
          <p:cNvSpPr txBox="1">
            <a:spLocks noChangeArrowheads="1"/>
          </p:cNvSpPr>
          <p:nvPr/>
        </p:nvSpPr>
        <p:spPr bwMode="auto">
          <a:xfrm rot="5400000" flipH="1">
            <a:off x="6034067" y="3913078"/>
            <a:ext cx="4951412" cy="646331"/>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p>
            <a:pPr algn="ctr" defTabSz="914400" eaLnBrk="0" fontAlgn="base" hangingPunct="0">
              <a:spcBef>
                <a:spcPct val="50000"/>
              </a:spcBef>
              <a:spcAft>
                <a:spcPct val="0"/>
              </a:spcAft>
              <a:defRPr/>
            </a:pPr>
            <a:r>
              <a:rPr lang="en-US" sz="3600" b="1" dirty="0">
                <a:solidFill>
                  <a:srgbClr val="FFCC00"/>
                </a:solidFill>
                <a:latin typeface="Arial"/>
                <a:ea typeface="ＭＳ Ｐゴシック" pitchFamily="8" charset="-128"/>
                <a:cs typeface="Arial"/>
              </a:rPr>
              <a:t>Eternal Kingdom</a:t>
            </a:r>
          </a:p>
        </p:txBody>
      </p:sp>
      <p:sp>
        <p:nvSpPr>
          <p:cNvPr id="480267" name="Text Box 11"/>
          <p:cNvSpPr txBox="1">
            <a:spLocks noChangeArrowheads="1"/>
          </p:cNvSpPr>
          <p:nvPr/>
        </p:nvSpPr>
        <p:spPr bwMode="auto">
          <a:xfrm rot="5381629">
            <a:off x="6621463" y="5125134"/>
            <a:ext cx="2514600" cy="646331"/>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defTabSz="914400" eaLnBrk="0" fontAlgn="base" hangingPunct="0">
              <a:spcBef>
                <a:spcPct val="50000"/>
              </a:spcBef>
              <a:spcAft>
                <a:spcPct val="0"/>
              </a:spcAft>
            </a:pPr>
            <a:r>
              <a:rPr lang="en-US" sz="3600" b="1">
                <a:solidFill>
                  <a:srgbClr val="FFFF00"/>
                </a:solidFill>
                <a:latin typeface="Arial"/>
                <a:cs typeface="Arial"/>
              </a:rPr>
              <a:t>Judgment</a:t>
            </a:r>
          </a:p>
        </p:txBody>
      </p:sp>
      <p:sp>
        <p:nvSpPr>
          <p:cNvPr id="480268" name="Text Box 12"/>
          <p:cNvSpPr txBox="1">
            <a:spLocks noChangeArrowheads="1"/>
          </p:cNvSpPr>
          <p:nvPr/>
        </p:nvSpPr>
        <p:spPr bwMode="auto">
          <a:xfrm>
            <a:off x="5334000" y="1257300"/>
            <a:ext cx="2438400" cy="1250599"/>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p>
            <a:pPr algn="ctr" defTabSz="914400" eaLnBrk="0" fontAlgn="base" hangingPunct="0">
              <a:spcBef>
                <a:spcPct val="50000"/>
              </a:spcBef>
              <a:spcAft>
                <a:spcPct val="0"/>
              </a:spcAft>
              <a:defRPr/>
            </a:pPr>
            <a:r>
              <a:rPr lang="en-US" sz="3600" b="1" i="1" dirty="0">
                <a:solidFill>
                  <a:srgbClr val="CCFFCC"/>
                </a:solidFill>
                <a:latin typeface="Arial"/>
                <a:ea typeface="ＭＳ Ｐゴシック" pitchFamily="8" charset="-128"/>
                <a:cs typeface="Arial"/>
              </a:rPr>
              <a:t>Second</a:t>
            </a:r>
          </a:p>
          <a:p>
            <a:pPr defTabSz="914400" eaLnBrk="0" fontAlgn="base" hangingPunct="0">
              <a:lnSpc>
                <a:spcPct val="0"/>
              </a:lnSpc>
              <a:spcBef>
                <a:spcPct val="35000"/>
              </a:spcBef>
              <a:spcAft>
                <a:spcPct val="0"/>
              </a:spcAft>
              <a:defRPr/>
            </a:pPr>
            <a:r>
              <a:rPr lang="en-US" sz="3600" b="1" i="1" dirty="0">
                <a:solidFill>
                  <a:srgbClr val="CCFFCC"/>
                </a:solidFill>
                <a:latin typeface="Arial"/>
                <a:ea typeface="ＭＳ Ｐゴシック" pitchFamily="8" charset="-128"/>
                <a:cs typeface="Arial"/>
              </a:rPr>
              <a:t>=</a:t>
            </a:r>
            <a:endParaRPr lang="en-US" sz="2400" b="1" i="1" dirty="0">
              <a:solidFill>
                <a:srgbClr val="CCFFCC"/>
              </a:solidFill>
              <a:latin typeface="Arial"/>
              <a:ea typeface="ＭＳ Ｐゴシック" pitchFamily="8" charset="-128"/>
              <a:cs typeface="Arial"/>
            </a:endParaRPr>
          </a:p>
          <a:p>
            <a:pPr algn="ctr" defTabSz="914400" eaLnBrk="0" fontAlgn="base" hangingPunct="0">
              <a:lnSpc>
                <a:spcPct val="0"/>
              </a:lnSpc>
              <a:spcBef>
                <a:spcPct val="50000"/>
              </a:spcBef>
              <a:spcAft>
                <a:spcPct val="0"/>
              </a:spcAft>
              <a:defRPr/>
            </a:pPr>
            <a:r>
              <a:rPr lang="en-US" sz="3600" b="1" i="1" dirty="0">
                <a:solidFill>
                  <a:srgbClr val="CCFFCC"/>
                </a:solidFill>
                <a:latin typeface="Arial"/>
                <a:ea typeface="ＭＳ Ｐゴシック" pitchFamily="8" charset="-128"/>
                <a:cs typeface="Arial"/>
              </a:rPr>
              <a:t>Advent</a:t>
            </a:r>
          </a:p>
        </p:txBody>
      </p:sp>
      <p:sp>
        <p:nvSpPr>
          <p:cNvPr id="480269" name="Rectangle 13"/>
          <p:cNvSpPr>
            <a:spLocks noGrp="1" noChangeArrowheads="1"/>
          </p:cNvSpPr>
          <p:nvPr>
            <p:ph type="title" idx="4294967295"/>
          </p:nvPr>
        </p:nvSpPr>
        <p:spPr>
          <a:xfrm>
            <a:off x="685800" y="457200"/>
            <a:ext cx="7772400" cy="707886"/>
          </a:xfrm>
          <a:effectLst>
            <a:outerShdw blurRad="63500" dist="35921" dir="2700000" algn="ctr" rotWithShape="0">
              <a:srgbClr val="000000">
                <a:alpha val="74998"/>
              </a:srgbClr>
            </a:outerShdw>
          </a:effectLst>
        </p:spPr>
        <p:txBody>
          <a:bodyPr anchor="t">
            <a:spAutoFit/>
          </a:bodyPr>
          <a:lstStyle/>
          <a:p>
            <a:pPr>
              <a:spcBef>
                <a:spcPct val="50000"/>
              </a:spcBef>
              <a:defRPr/>
            </a:pPr>
            <a:r>
              <a:rPr lang="en-US" sz="4000" b="1">
                <a:solidFill>
                  <a:srgbClr val="FFFFFF"/>
                </a:solidFill>
                <a:latin typeface="Arial"/>
                <a:cs typeface="Arial"/>
              </a:rPr>
              <a:t>Premillennialism</a:t>
            </a:r>
          </a:p>
        </p:txBody>
      </p:sp>
      <p:sp>
        <p:nvSpPr>
          <p:cNvPr id="480271" name="Text Box 15"/>
          <p:cNvSpPr txBox="1">
            <a:spLocks noChangeArrowheads="1"/>
          </p:cNvSpPr>
          <p:nvPr/>
        </p:nvSpPr>
        <p:spPr bwMode="auto">
          <a:xfrm rot="5381629">
            <a:off x="3436938" y="5125134"/>
            <a:ext cx="2514600" cy="646331"/>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defTabSz="914400" eaLnBrk="0" fontAlgn="base" hangingPunct="0">
              <a:spcBef>
                <a:spcPct val="50000"/>
              </a:spcBef>
              <a:spcAft>
                <a:spcPct val="0"/>
              </a:spcAft>
            </a:pPr>
            <a:r>
              <a:rPr lang="en-US" sz="3600" b="1" dirty="0">
                <a:solidFill>
                  <a:srgbClr val="FFFF00"/>
                </a:solidFill>
                <a:latin typeface="Arial"/>
                <a:cs typeface="Arial"/>
              </a:rPr>
              <a:t>Judgment</a:t>
            </a:r>
          </a:p>
        </p:txBody>
      </p:sp>
      <p:sp>
        <p:nvSpPr>
          <p:cNvPr id="16" name="Text Box 19"/>
          <p:cNvSpPr txBox="1">
            <a:spLocks noChangeArrowheads="1"/>
          </p:cNvSpPr>
          <p:nvPr/>
        </p:nvSpPr>
        <p:spPr bwMode="auto">
          <a:xfrm>
            <a:off x="8382000" y="15875"/>
            <a:ext cx="609684" cy="402291"/>
          </a:xfrm>
          <a:prstGeom prst="rect">
            <a:avLst/>
          </a:prstGeom>
          <a:solidFill>
            <a:schemeClr val="tx1"/>
          </a:solidFill>
          <a:ln>
            <a:noFill/>
          </a:ln>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defTabSz="914400" eaLnBrk="0" fontAlgn="base" hangingPunct="0">
              <a:spcBef>
                <a:spcPct val="0"/>
              </a:spcBef>
              <a:spcAft>
                <a:spcPct val="0"/>
              </a:spcAft>
            </a:pPr>
            <a:r>
              <a:rPr lang="en-US" sz="2000" b="1" dirty="0">
                <a:solidFill>
                  <a:srgbClr val="FFFFFF"/>
                </a:solidFill>
                <a:latin typeface="Arial"/>
                <a:cs typeface="Arial"/>
              </a:rPr>
              <a:t>433</a:t>
            </a:r>
            <a:endParaRPr lang="en-US" sz="2000" dirty="0">
              <a:solidFill>
                <a:srgbClr val="000000"/>
              </a:solidFill>
              <a:latin typeface="Arial"/>
              <a:cs typeface="Arial"/>
            </a:endParaRPr>
          </a:p>
        </p:txBody>
      </p:sp>
    </p:spTree>
    <p:extLst>
      <p:ext uri="{BB962C8B-B14F-4D97-AF65-F5344CB8AC3E}">
        <p14:creationId xmlns:p14="http://schemas.microsoft.com/office/powerpoint/2010/main" val="3946810205"/>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afterEffect">
                                  <p:stCondLst>
                                    <p:cond delay="1000"/>
                                  </p:stCondLst>
                                  <p:childTnLst>
                                    <p:set>
                                      <p:cBhvr>
                                        <p:cTn id="6" dur="1" fill="hold">
                                          <p:stCondLst>
                                            <p:cond delay="0"/>
                                          </p:stCondLst>
                                        </p:cTn>
                                        <p:tgtEl>
                                          <p:spTgt spid="480260"/>
                                        </p:tgtEl>
                                        <p:attrNameLst>
                                          <p:attrName>style.visibility</p:attrName>
                                        </p:attrNameLst>
                                      </p:cBhvr>
                                      <p:to>
                                        <p:strVal val="visible"/>
                                      </p:to>
                                    </p:set>
                                    <p:anim calcmode="lin" valueType="num">
                                      <p:cBhvr additive="base">
                                        <p:cTn id="7" dur="500" fill="hold"/>
                                        <p:tgtEl>
                                          <p:spTgt spid="480260"/>
                                        </p:tgtEl>
                                        <p:attrNameLst>
                                          <p:attrName>ppt_x</p:attrName>
                                        </p:attrNameLst>
                                      </p:cBhvr>
                                      <p:tavLst>
                                        <p:tav tm="0">
                                          <p:val>
                                            <p:strVal val="0-#ppt_w/2"/>
                                          </p:val>
                                        </p:tav>
                                        <p:tav tm="100000">
                                          <p:val>
                                            <p:strVal val="#ppt_x"/>
                                          </p:val>
                                        </p:tav>
                                      </p:tavLst>
                                    </p:anim>
                                    <p:anim calcmode="lin" valueType="num">
                                      <p:cBhvr additive="base">
                                        <p:cTn id="8" dur="500" fill="hold"/>
                                        <p:tgtEl>
                                          <p:spTgt spid="480260"/>
                                        </p:tgtEl>
                                        <p:attrNameLst>
                                          <p:attrName>ppt_y</p:attrName>
                                        </p:attrNameLst>
                                      </p:cBhvr>
                                      <p:tavLst>
                                        <p:tav tm="0">
                                          <p:val>
                                            <p:strVal val="#ppt_y"/>
                                          </p:val>
                                        </p:tav>
                                        <p:tav tm="100000">
                                          <p:val>
                                            <p:strVal val="#ppt_y"/>
                                          </p:val>
                                        </p:tav>
                                      </p:tavLst>
                                    </p:anim>
                                  </p:childTnLst>
                                </p:cTn>
                              </p:par>
                            </p:childTnLst>
                          </p:cTn>
                        </p:par>
                        <p:par>
                          <p:cTn id="9" fill="hold" nodeType="afterGroup">
                            <p:stCondLst>
                              <p:cond delay="1500"/>
                            </p:stCondLst>
                            <p:childTnLst>
                              <p:par>
                                <p:cTn id="10" presetID="22" presetClass="entr" presetSubtype="8" fill="hold" nodeType="afterEffect">
                                  <p:stCondLst>
                                    <p:cond delay="1000"/>
                                  </p:stCondLst>
                                  <p:childTnLst>
                                    <p:set>
                                      <p:cBhvr>
                                        <p:cTn id="11" dur="1" fill="hold">
                                          <p:stCondLst>
                                            <p:cond delay="0"/>
                                          </p:stCondLst>
                                        </p:cTn>
                                        <p:tgtEl>
                                          <p:spTgt spid="480258"/>
                                        </p:tgtEl>
                                        <p:attrNameLst>
                                          <p:attrName>style.visibility</p:attrName>
                                        </p:attrNameLst>
                                      </p:cBhvr>
                                      <p:to>
                                        <p:strVal val="visible"/>
                                      </p:to>
                                    </p:set>
                                    <p:animEffect transition="in" filter="wipe(left)">
                                      <p:cBhvr>
                                        <p:cTn id="12" dur="500"/>
                                        <p:tgtEl>
                                          <p:spTgt spid="480258"/>
                                        </p:tgtEl>
                                      </p:cBhvr>
                                    </p:animEffect>
                                  </p:childTnLst>
                                </p:cTn>
                              </p:par>
                            </p:childTnLst>
                          </p:cTn>
                        </p:par>
                        <p:par>
                          <p:cTn id="13" fill="hold" nodeType="afterGroup">
                            <p:stCondLst>
                              <p:cond delay="3000"/>
                            </p:stCondLst>
                            <p:childTnLst>
                              <p:par>
                                <p:cTn id="14" presetID="17" presetClass="entr" presetSubtype="8" fill="hold" grpId="0" nodeType="afterEffect">
                                  <p:stCondLst>
                                    <p:cond delay="1000"/>
                                  </p:stCondLst>
                                  <p:childTnLst>
                                    <p:set>
                                      <p:cBhvr>
                                        <p:cTn id="15" dur="1" fill="hold">
                                          <p:stCondLst>
                                            <p:cond delay="0"/>
                                          </p:stCondLst>
                                        </p:cTn>
                                        <p:tgtEl>
                                          <p:spTgt spid="480263"/>
                                        </p:tgtEl>
                                        <p:attrNameLst>
                                          <p:attrName>style.visibility</p:attrName>
                                        </p:attrNameLst>
                                      </p:cBhvr>
                                      <p:to>
                                        <p:strVal val="visible"/>
                                      </p:to>
                                    </p:set>
                                    <p:anim calcmode="lin" valueType="num">
                                      <p:cBhvr>
                                        <p:cTn id="16" dur="500" fill="hold"/>
                                        <p:tgtEl>
                                          <p:spTgt spid="480263"/>
                                        </p:tgtEl>
                                        <p:attrNameLst>
                                          <p:attrName>ppt_x</p:attrName>
                                        </p:attrNameLst>
                                      </p:cBhvr>
                                      <p:tavLst>
                                        <p:tav tm="0">
                                          <p:val>
                                            <p:strVal val="#ppt_x-#ppt_w/2"/>
                                          </p:val>
                                        </p:tav>
                                        <p:tav tm="100000">
                                          <p:val>
                                            <p:strVal val="#ppt_x"/>
                                          </p:val>
                                        </p:tav>
                                      </p:tavLst>
                                    </p:anim>
                                    <p:anim calcmode="lin" valueType="num">
                                      <p:cBhvr>
                                        <p:cTn id="17" dur="500" fill="hold"/>
                                        <p:tgtEl>
                                          <p:spTgt spid="480263"/>
                                        </p:tgtEl>
                                        <p:attrNameLst>
                                          <p:attrName>ppt_y</p:attrName>
                                        </p:attrNameLst>
                                      </p:cBhvr>
                                      <p:tavLst>
                                        <p:tav tm="0">
                                          <p:val>
                                            <p:strVal val="#ppt_y"/>
                                          </p:val>
                                        </p:tav>
                                        <p:tav tm="100000">
                                          <p:val>
                                            <p:strVal val="#ppt_y"/>
                                          </p:val>
                                        </p:tav>
                                      </p:tavLst>
                                    </p:anim>
                                    <p:anim calcmode="lin" valueType="num">
                                      <p:cBhvr>
                                        <p:cTn id="18" dur="500" fill="hold"/>
                                        <p:tgtEl>
                                          <p:spTgt spid="480263"/>
                                        </p:tgtEl>
                                        <p:attrNameLst>
                                          <p:attrName>ppt_w</p:attrName>
                                        </p:attrNameLst>
                                      </p:cBhvr>
                                      <p:tavLst>
                                        <p:tav tm="0">
                                          <p:val>
                                            <p:fltVal val="0"/>
                                          </p:val>
                                        </p:tav>
                                        <p:tav tm="100000">
                                          <p:val>
                                            <p:strVal val="#ppt_w"/>
                                          </p:val>
                                        </p:tav>
                                      </p:tavLst>
                                    </p:anim>
                                    <p:anim calcmode="lin" valueType="num">
                                      <p:cBhvr>
                                        <p:cTn id="19" dur="500" fill="hold"/>
                                        <p:tgtEl>
                                          <p:spTgt spid="480263"/>
                                        </p:tgtEl>
                                        <p:attrNameLst>
                                          <p:attrName>ppt_h</p:attrName>
                                        </p:attrNameLst>
                                      </p:cBhvr>
                                      <p:tavLst>
                                        <p:tav tm="0">
                                          <p:val>
                                            <p:strVal val="#ppt_h"/>
                                          </p:val>
                                        </p:tav>
                                        <p:tav tm="100000">
                                          <p:val>
                                            <p:strVal val="#ppt_h"/>
                                          </p:val>
                                        </p:tav>
                                      </p:tavLst>
                                    </p:anim>
                                  </p:childTnLst>
                                </p:cTn>
                              </p:par>
                            </p:childTnLst>
                          </p:cTn>
                        </p:par>
                        <p:par>
                          <p:cTn id="20" fill="hold" nodeType="afterGroup">
                            <p:stCondLst>
                              <p:cond delay="4500"/>
                            </p:stCondLst>
                            <p:childTnLst>
                              <p:par>
                                <p:cTn id="21" presetID="17" presetClass="entr" presetSubtype="10" fill="hold" grpId="0" nodeType="afterEffect">
                                  <p:stCondLst>
                                    <p:cond delay="1000"/>
                                  </p:stCondLst>
                                  <p:childTnLst>
                                    <p:set>
                                      <p:cBhvr>
                                        <p:cTn id="22" dur="1" fill="hold">
                                          <p:stCondLst>
                                            <p:cond delay="0"/>
                                          </p:stCondLst>
                                        </p:cTn>
                                        <p:tgtEl>
                                          <p:spTgt spid="480262"/>
                                        </p:tgtEl>
                                        <p:attrNameLst>
                                          <p:attrName>style.visibility</p:attrName>
                                        </p:attrNameLst>
                                      </p:cBhvr>
                                      <p:to>
                                        <p:strVal val="visible"/>
                                      </p:to>
                                    </p:set>
                                    <p:anim calcmode="lin" valueType="num">
                                      <p:cBhvr>
                                        <p:cTn id="23" dur="500" fill="hold"/>
                                        <p:tgtEl>
                                          <p:spTgt spid="480262"/>
                                        </p:tgtEl>
                                        <p:attrNameLst>
                                          <p:attrName>ppt_w</p:attrName>
                                        </p:attrNameLst>
                                      </p:cBhvr>
                                      <p:tavLst>
                                        <p:tav tm="0">
                                          <p:val>
                                            <p:fltVal val="0"/>
                                          </p:val>
                                        </p:tav>
                                        <p:tav tm="100000">
                                          <p:val>
                                            <p:strVal val="#ppt_w"/>
                                          </p:val>
                                        </p:tav>
                                      </p:tavLst>
                                    </p:anim>
                                    <p:anim calcmode="lin" valueType="num">
                                      <p:cBhvr>
                                        <p:cTn id="24" dur="500" fill="hold"/>
                                        <p:tgtEl>
                                          <p:spTgt spid="480262"/>
                                        </p:tgtEl>
                                        <p:attrNameLst>
                                          <p:attrName>ppt_h</p:attrName>
                                        </p:attrNameLst>
                                      </p:cBhvr>
                                      <p:tavLst>
                                        <p:tav tm="0">
                                          <p:val>
                                            <p:strVal val="#ppt_h"/>
                                          </p:val>
                                        </p:tav>
                                        <p:tav tm="100000">
                                          <p:val>
                                            <p:strVal val="#ppt_h"/>
                                          </p:val>
                                        </p:tav>
                                      </p:tavLst>
                                    </p:anim>
                                  </p:childTnLst>
                                </p:cTn>
                              </p:par>
                            </p:childTnLst>
                          </p:cTn>
                        </p:par>
                        <p:par>
                          <p:cTn id="25" fill="hold" nodeType="afterGroup">
                            <p:stCondLst>
                              <p:cond delay="6000"/>
                            </p:stCondLst>
                            <p:childTnLst>
                              <p:par>
                                <p:cTn id="26" presetID="2" presetClass="entr" presetSubtype="1" fill="hold" grpId="0" nodeType="afterEffect">
                                  <p:stCondLst>
                                    <p:cond delay="6000"/>
                                  </p:stCondLst>
                                  <p:childTnLst>
                                    <p:set>
                                      <p:cBhvr>
                                        <p:cTn id="27" dur="1" fill="hold">
                                          <p:stCondLst>
                                            <p:cond delay="0"/>
                                          </p:stCondLst>
                                        </p:cTn>
                                        <p:tgtEl>
                                          <p:spTgt spid="480261"/>
                                        </p:tgtEl>
                                        <p:attrNameLst>
                                          <p:attrName>style.visibility</p:attrName>
                                        </p:attrNameLst>
                                      </p:cBhvr>
                                      <p:to>
                                        <p:strVal val="visible"/>
                                      </p:to>
                                    </p:set>
                                    <p:anim calcmode="lin" valueType="num">
                                      <p:cBhvr additive="base">
                                        <p:cTn id="28" dur="500" fill="hold"/>
                                        <p:tgtEl>
                                          <p:spTgt spid="480261"/>
                                        </p:tgtEl>
                                        <p:attrNameLst>
                                          <p:attrName>ppt_x</p:attrName>
                                        </p:attrNameLst>
                                      </p:cBhvr>
                                      <p:tavLst>
                                        <p:tav tm="0">
                                          <p:val>
                                            <p:strVal val="#ppt_x"/>
                                          </p:val>
                                        </p:tav>
                                        <p:tav tm="100000">
                                          <p:val>
                                            <p:strVal val="#ppt_x"/>
                                          </p:val>
                                        </p:tav>
                                      </p:tavLst>
                                    </p:anim>
                                    <p:anim calcmode="lin" valueType="num">
                                      <p:cBhvr additive="base">
                                        <p:cTn id="29" dur="500" fill="hold"/>
                                        <p:tgtEl>
                                          <p:spTgt spid="480261"/>
                                        </p:tgtEl>
                                        <p:attrNameLst>
                                          <p:attrName>ppt_y</p:attrName>
                                        </p:attrNameLst>
                                      </p:cBhvr>
                                      <p:tavLst>
                                        <p:tav tm="0">
                                          <p:val>
                                            <p:strVal val="0-#ppt_h/2"/>
                                          </p:val>
                                        </p:tav>
                                        <p:tav tm="100000">
                                          <p:val>
                                            <p:strVal val="#ppt_y"/>
                                          </p:val>
                                        </p:tav>
                                      </p:tavLst>
                                    </p:anim>
                                  </p:childTnLst>
                                </p:cTn>
                              </p:par>
                            </p:childTnLst>
                          </p:cTn>
                        </p:par>
                        <p:par>
                          <p:cTn id="30" fill="hold" nodeType="afterGroup">
                            <p:stCondLst>
                              <p:cond delay="12500"/>
                            </p:stCondLst>
                            <p:childTnLst>
                              <p:par>
                                <p:cTn id="31" presetID="2" presetClass="entr" presetSubtype="1" fill="hold" nodeType="afterEffect">
                                  <p:stCondLst>
                                    <p:cond delay="0"/>
                                  </p:stCondLst>
                                  <p:childTnLst>
                                    <p:set>
                                      <p:cBhvr>
                                        <p:cTn id="32" dur="1" fill="hold">
                                          <p:stCondLst>
                                            <p:cond delay="0"/>
                                          </p:stCondLst>
                                        </p:cTn>
                                        <p:tgtEl>
                                          <p:spTgt spid="480259"/>
                                        </p:tgtEl>
                                        <p:attrNameLst>
                                          <p:attrName>style.visibility</p:attrName>
                                        </p:attrNameLst>
                                      </p:cBhvr>
                                      <p:to>
                                        <p:strVal val="visible"/>
                                      </p:to>
                                    </p:set>
                                    <p:anim calcmode="lin" valueType="num">
                                      <p:cBhvr additive="base">
                                        <p:cTn id="33" dur="500" fill="hold"/>
                                        <p:tgtEl>
                                          <p:spTgt spid="480259"/>
                                        </p:tgtEl>
                                        <p:attrNameLst>
                                          <p:attrName>ppt_x</p:attrName>
                                        </p:attrNameLst>
                                      </p:cBhvr>
                                      <p:tavLst>
                                        <p:tav tm="0">
                                          <p:val>
                                            <p:strVal val="#ppt_x"/>
                                          </p:val>
                                        </p:tav>
                                        <p:tav tm="100000">
                                          <p:val>
                                            <p:strVal val="#ppt_x"/>
                                          </p:val>
                                        </p:tav>
                                      </p:tavLst>
                                    </p:anim>
                                    <p:anim calcmode="lin" valueType="num">
                                      <p:cBhvr additive="base">
                                        <p:cTn id="34" dur="500" fill="hold"/>
                                        <p:tgtEl>
                                          <p:spTgt spid="480259"/>
                                        </p:tgtEl>
                                        <p:attrNameLst>
                                          <p:attrName>ppt_y</p:attrName>
                                        </p:attrNameLst>
                                      </p:cBhvr>
                                      <p:tavLst>
                                        <p:tav tm="0">
                                          <p:val>
                                            <p:strVal val="0-#ppt_h/2"/>
                                          </p:val>
                                        </p:tav>
                                        <p:tav tm="100000">
                                          <p:val>
                                            <p:strVal val="#ppt_y"/>
                                          </p:val>
                                        </p:tav>
                                      </p:tavLst>
                                    </p:anim>
                                  </p:childTnLst>
                                </p:cTn>
                              </p:par>
                            </p:childTnLst>
                          </p:cTn>
                        </p:par>
                        <p:par>
                          <p:cTn id="35" fill="hold" nodeType="afterGroup">
                            <p:stCondLst>
                              <p:cond delay="13000"/>
                            </p:stCondLst>
                            <p:childTnLst>
                              <p:par>
                                <p:cTn id="36" presetID="2" presetClass="entr" presetSubtype="4" fill="hold" grpId="0" nodeType="afterEffect">
                                  <p:stCondLst>
                                    <p:cond delay="3000"/>
                                  </p:stCondLst>
                                  <p:childTnLst>
                                    <p:set>
                                      <p:cBhvr>
                                        <p:cTn id="37" dur="1" fill="hold">
                                          <p:stCondLst>
                                            <p:cond delay="0"/>
                                          </p:stCondLst>
                                        </p:cTn>
                                        <p:tgtEl>
                                          <p:spTgt spid="480271"/>
                                        </p:tgtEl>
                                        <p:attrNameLst>
                                          <p:attrName>style.visibility</p:attrName>
                                        </p:attrNameLst>
                                      </p:cBhvr>
                                      <p:to>
                                        <p:strVal val="visible"/>
                                      </p:to>
                                    </p:set>
                                    <p:anim calcmode="lin" valueType="num">
                                      <p:cBhvr additive="base">
                                        <p:cTn id="38" dur="500" fill="hold"/>
                                        <p:tgtEl>
                                          <p:spTgt spid="480271"/>
                                        </p:tgtEl>
                                        <p:attrNameLst>
                                          <p:attrName>ppt_x</p:attrName>
                                        </p:attrNameLst>
                                      </p:cBhvr>
                                      <p:tavLst>
                                        <p:tav tm="0">
                                          <p:val>
                                            <p:strVal val="#ppt_x"/>
                                          </p:val>
                                        </p:tav>
                                        <p:tav tm="100000">
                                          <p:val>
                                            <p:strVal val="#ppt_x"/>
                                          </p:val>
                                        </p:tav>
                                      </p:tavLst>
                                    </p:anim>
                                    <p:anim calcmode="lin" valueType="num">
                                      <p:cBhvr additive="base">
                                        <p:cTn id="39" dur="500" fill="hold"/>
                                        <p:tgtEl>
                                          <p:spTgt spid="480271"/>
                                        </p:tgtEl>
                                        <p:attrNameLst>
                                          <p:attrName>ppt_y</p:attrName>
                                        </p:attrNameLst>
                                      </p:cBhvr>
                                      <p:tavLst>
                                        <p:tav tm="0">
                                          <p:val>
                                            <p:strVal val="1+#ppt_h/2"/>
                                          </p:val>
                                        </p:tav>
                                        <p:tav tm="100000">
                                          <p:val>
                                            <p:strVal val="#ppt_y"/>
                                          </p:val>
                                        </p:tav>
                                      </p:tavLst>
                                    </p:anim>
                                  </p:childTnLst>
                                </p:cTn>
                              </p:par>
                            </p:childTnLst>
                          </p:cTn>
                        </p:par>
                        <p:par>
                          <p:cTn id="40" fill="hold" nodeType="afterGroup">
                            <p:stCondLst>
                              <p:cond delay="16500"/>
                            </p:stCondLst>
                            <p:childTnLst>
                              <p:par>
                                <p:cTn id="41" presetID="17" presetClass="entr" presetSubtype="10" fill="hold" grpId="0" nodeType="afterEffect">
                                  <p:stCondLst>
                                    <p:cond delay="3000"/>
                                  </p:stCondLst>
                                  <p:childTnLst>
                                    <p:set>
                                      <p:cBhvr>
                                        <p:cTn id="42" dur="1" fill="hold">
                                          <p:stCondLst>
                                            <p:cond delay="0"/>
                                          </p:stCondLst>
                                        </p:cTn>
                                        <p:tgtEl>
                                          <p:spTgt spid="480265"/>
                                        </p:tgtEl>
                                        <p:attrNameLst>
                                          <p:attrName>style.visibility</p:attrName>
                                        </p:attrNameLst>
                                      </p:cBhvr>
                                      <p:to>
                                        <p:strVal val="visible"/>
                                      </p:to>
                                    </p:set>
                                    <p:anim calcmode="lin" valueType="num">
                                      <p:cBhvr>
                                        <p:cTn id="43" dur="500" fill="hold"/>
                                        <p:tgtEl>
                                          <p:spTgt spid="480265"/>
                                        </p:tgtEl>
                                        <p:attrNameLst>
                                          <p:attrName>ppt_w</p:attrName>
                                        </p:attrNameLst>
                                      </p:cBhvr>
                                      <p:tavLst>
                                        <p:tav tm="0">
                                          <p:val>
                                            <p:fltVal val="0"/>
                                          </p:val>
                                        </p:tav>
                                        <p:tav tm="100000">
                                          <p:val>
                                            <p:strVal val="#ppt_w"/>
                                          </p:val>
                                        </p:tav>
                                      </p:tavLst>
                                    </p:anim>
                                    <p:anim calcmode="lin" valueType="num">
                                      <p:cBhvr>
                                        <p:cTn id="44" dur="500" fill="hold"/>
                                        <p:tgtEl>
                                          <p:spTgt spid="480265"/>
                                        </p:tgtEl>
                                        <p:attrNameLst>
                                          <p:attrName>ppt_h</p:attrName>
                                        </p:attrNameLst>
                                      </p:cBhvr>
                                      <p:tavLst>
                                        <p:tav tm="0">
                                          <p:val>
                                            <p:strVal val="#ppt_h"/>
                                          </p:val>
                                        </p:tav>
                                        <p:tav tm="100000">
                                          <p:val>
                                            <p:strVal val="#ppt_h"/>
                                          </p:val>
                                        </p:tav>
                                      </p:tavLst>
                                    </p:anim>
                                  </p:childTnLst>
                                </p:cTn>
                              </p:par>
                            </p:childTnLst>
                          </p:cTn>
                        </p:par>
                        <p:par>
                          <p:cTn id="45" fill="hold" nodeType="afterGroup">
                            <p:stCondLst>
                              <p:cond delay="20000"/>
                            </p:stCondLst>
                            <p:childTnLst>
                              <p:par>
                                <p:cTn id="46" presetID="17" presetClass="entr" presetSubtype="10" fill="hold" grpId="0" nodeType="afterEffect">
                                  <p:stCondLst>
                                    <p:cond delay="4000"/>
                                  </p:stCondLst>
                                  <p:childTnLst>
                                    <p:set>
                                      <p:cBhvr>
                                        <p:cTn id="47" dur="1" fill="hold">
                                          <p:stCondLst>
                                            <p:cond delay="0"/>
                                          </p:stCondLst>
                                        </p:cTn>
                                        <p:tgtEl>
                                          <p:spTgt spid="480264"/>
                                        </p:tgtEl>
                                        <p:attrNameLst>
                                          <p:attrName>style.visibility</p:attrName>
                                        </p:attrNameLst>
                                      </p:cBhvr>
                                      <p:to>
                                        <p:strVal val="visible"/>
                                      </p:to>
                                    </p:set>
                                    <p:anim calcmode="lin" valueType="num">
                                      <p:cBhvr>
                                        <p:cTn id="48" dur="500" fill="hold"/>
                                        <p:tgtEl>
                                          <p:spTgt spid="480264"/>
                                        </p:tgtEl>
                                        <p:attrNameLst>
                                          <p:attrName>ppt_w</p:attrName>
                                        </p:attrNameLst>
                                      </p:cBhvr>
                                      <p:tavLst>
                                        <p:tav tm="0">
                                          <p:val>
                                            <p:fltVal val="0"/>
                                          </p:val>
                                        </p:tav>
                                        <p:tav tm="100000">
                                          <p:val>
                                            <p:strVal val="#ppt_w"/>
                                          </p:val>
                                        </p:tav>
                                      </p:tavLst>
                                    </p:anim>
                                    <p:anim calcmode="lin" valueType="num">
                                      <p:cBhvr>
                                        <p:cTn id="49" dur="500" fill="hold"/>
                                        <p:tgtEl>
                                          <p:spTgt spid="480264"/>
                                        </p:tgtEl>
                                        <p:attrNameLst>
                                          <p:attrName>ppt_h</p:attrName>
                                        </p:attrNameLst>
                                      </p:cBhvr>
                                      <p:tavLst>
                                        <p:tav tm="0">
                                          <p:val>
                                            <p:strVal val="#ppt_h"/>
                                          </p:val>
                                        </p:tav>
                                        <p:tav tm="100000">
                                          <p:val>
                                            <p:strVal val="#ppt_h"/>
                                          </p:val>
                                        </p:tav>
                                      </p:tavLst>
                                    </p:anim>
                                  </p:childTnLst>
                                </p:cTn>
                              </p:par>
                            </p:childTnLst>
                          </p:cTn>
                        </p:par>
                        <p:par>
                          <p:cTn id="50" fill="hold" nodeType="afterGroup">
                            <p:stCondLst>
                              <p:cond delay="24500"/>
                            </p:stCondLst>
                            <p:childTnLst>
                              <p:par>
                                <p:cTn id="51" presetID="2" presetClass="entr" presetSubtype="4" fill="hold" grpId="0" nodeType="afterEffect">
                                  <p:stCondLst>
                                    <p:cond delay="3000"/>
                                  </p:stCondLst>
                                  <p:childTnLst>
                                    <p:set>
                                      <p:cBhvr>
                                        <p:cTn id="52" dur="1" fill="hold">
                                          <p:stCondLst>
                                            <p:cond delay="0"/>
                                          </p:stCondLst>
                                        </p:cTn>
                                        <p:tgtEl>
                                          <p:spTgt spid="480267"/>
                                        </p:tgtEl>
                                        <p:attrNameLst>
                                          <p:attrName>style.visibility</p:attrName>
                                        </p:attrNameLst>
                                      </p:cBhvr>
                                      <p:to>
                                        <p:strVal val="visible"/>
                                      </p:to>
                                    </p:set>
                                    <p:anim calcmode="lin" valueType="num">
                                      <p:cBhvr additive="base">
                                        <p:cTn id="53" dur="500" fill="hold"/>
                                        <p:tgtEl>
                                          <p:spTgt spid="480267"/>
                                        </p:tgtEl>
                                        <p:attrNameLst>
                                          <p:attrName>ppt_x</p:attrName>
                                        </p:attrNameLst>
                                      </p:cBhvr>
                                      <p:tavLst>
                                        <p:tav tm="0">
                                          <p:val>
                                            <p:strVal val="#ppt_x"/>
                                          </p:val>
                                        </p:tav>
                                        <p:tav tm="100000">
                                          <p:val>
                                            <p:strVal val="#ppt_x"/>
                                          </p:val>
                                        </p:tav>
                                      </p:tavLst>
                                    </p:anim>
                                    <p:anim calcmode="lin" valueType="num">
                                      <p:cBhvr additive="base">
                                        <p:cTn id="54" dur="500" fill="hold"/>
                                        <p:tgtEl>
                                          <p:spTgt spid="480267"/>
                                        </p:tgtEl>
                                        <p:attrNameLst>
                                          <p:attrName>ppt_y</p:attrName>
                                        </p:attrNameLst>
                                      </p:cBhvr>
                                      <p:tavLst>
                                        <p:tav tm="0">
                                          <p:val>
                                            <p:strVal val="1+#ppt_h/2"/>
                                          </p:val>
                                        </p:tav>
                                        <p:tav tm="100000">
                                          <p:val>
                                            <p:strVal val="#ppt_y"/>
                                          </p:val>
                                        </p:tav>
                                      </p:tavLst>
                                    </p:anim>
                                  </p:childTnLst>
                                </p:cTn>
                              </p:par>
                            </p:childTnLst>
                          </p:cTn>
                        </p:par>
                        <p:par>
                          <p:cTn id="55" fill="hold" nodeType="afterGroup">
                            <p:stCondLst>
                              <p:cond delay="28000"/>
                            </p:stCondLst>
                            <p:childTnLst>
                              <p:par>
                                <p:cTn id="56" presetID="2" presetClass="entr" presetSubtype="2" fill="hold" grpId="0" nodeType="afterEffect">
                                  <p:stCondLst>
                                    <p:cond delay="2000"/>
                                  </p:stCondLst>
                                  <p:childTnLst>
                                    <p:set>
                                      <p:cBhvr>
                                        <p:cTn id="57" dur="1" fill="hold">
                                          <p:stCondLst>
                                            <p:cond delay="0"/>
                                          </p:stCondLst>
                                        </p:cTn>
                                        <p:tgtEl>
                                          <p:spTgt spid="480266"/>
                                        </p:tgtEl>
                                        <p:attrNameLst>
                                          <p:attrName>style.visibility</p:attrName>
                                        </p:attrNameLst>
                                      </p:cBhvr>
                                      <p:to>
                                        <p:strVal val="visible"/>
                                      </p:to>
                                    </p:set>
                                    <p:anim calcmode="lin" valueType="num">
                                      <p:cBhvr additive="base">
                                        <p:cTn id="58" dur="500" fill="hold"/>
                                        <p:tgtEl>
                                          <p:spTgt spid="480266"/>
                                        </p:tgtEl>
                                        <p:attrNameLst>
                                          <p:attrName>ppt_x</p:attrName>
                                        </p:attrNameLst>
                                      </p:cBhvr>
                                      <p:tavLst>
                                        <p:tav tm="0">
                                          <p:val>
                                            <p:strVal val="1+#ppt_w/2"/>
                                          </p:val>
                                        </p:tav>
                                        <p:tav tm="100000">
                                          <p:val>
                                            <p:strVal val="#ppt_x"/>
                                          </p:val>
                                        </p:tav>
                                      </p:tavLst>
                                    </p:anim>
                                    <p:anim calcmode="lin" valueType="num">
                                      <p:cBhvr additive="base">
                                        <p:cTn id="59" dur="500" fill="hold"/>
                                        <p:tgtEl>
                                          <p:spTgt spid="480266"/>
                                        </p:tgtEl>
                                        <p:attrNameLst>
                                          <p:attrName>ppt_y</p:attrName>
                                        </p:attrNameLst>
                                      </p:cBhvr>
                                      <p:tavLst>
                                        <p:tav tm="0">
                                          <p:val>
                                            <p:strVal val="#ppt_y"/>
                                          </p:val>
                                        </p:tav>
                                        <p:tav tm="100000">
                                          <p:val>
                                            <p:strVal val="#ppt_y"/>
                                          </p:val>
                                        </p:tav>
                                      </p:tavLst>
                                    </p:anim>
                                  </p:childTnLst>
                                </p:cTn>
                              </p:par>
                            </p:childTnLst>
                          </p:cTn>
                        </p:par>
                        <p:par>
                          <p:cTn id="60" fill="hold" nodeType="afterGroup">
                            <p:stCondLst>
                              <p:cond delay="30500"/>
                            </p:stCondLst>
                            <p:childTnLst>
                              <p:par>
                                <p:cTn id="61" presetID="7" presetClass="entr" presetSubtype="1" fill="hold" grpId="0" nodeType="afterEffect">
                                  <p:stCondLst>
                                    <p:cond delay="1000"/>
                                  </p:stCondLst>
                                  <p:childTnLst>
                                    <p:set>
                                      <p:cBhvr>
                                        <p:cTn id="62" dur="1" fill="hold">
                                          <p:stCondLst>
                                            <p:cond delay="0"/>
                                          </p:stCondLst>
                                        </p:cTn>
                                        <p:tgtEl>
                                          <p:spTgt spid="480268"/>
                                        </p:tgtEl>
                                        <p:attrNameLst>
                                          <p:attrName>style.visibility</p:attrName>
                                        </p:attrNameLst>
                                      </p:cBhvr>
                                      <p:to>
                                        <p:strVal val="visible"/>
                                      </p:to>
                                    </p:set>
                                    <p:anim calcmode="lin" valueType="num">
                                      <p:cBhvr additive="base">
                                        <p:cTn id="63" dur="5000" fill="hold"/>
                                        <p:tgtEl>
                                          <p:spTgt spid="480268"/>
                                        </p:tgtEl>
                                        <p:attrNameLst>
                                          <p:attrName>ppt_x</p:attrName>
                                        </p:attrNameLst>
                                      </p:cBhvr>
                                      <p:tavLst>
                                        <p:tav tm="0">
                                          <p:val>
                                            <p:strVal val="#ppt_x"/>
                                          </p:val>
                                        </p:tav>
                                        <p:tav tm="100000">
                                          <p:val>
                                            <p:strVal val="#ppt_x"/>
                                          </p:val>
                                        </p:tav>
                                      </p:tavLst>
                                    </p:anim>
                                    <p:anim calcmode="lin" valueType="num">
                                      <p:cBhvr additive="base">
                                        <p:cTn id="64" dur="5000" fill="hold"/>
                                        <p:tgtEl>
                                          <p:spTgt spid="480268"/>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0260" grpId="0" autoUpdateAnimBg="0"/>
      <p:bldP spid="480261" grpId="0" autoUpdateAnimBg="0"/>
      <p:bldP spid="480262" grpId="0"/>
      <p:bldP spid="480263" grpId="0" autoUpdateAnimBg="0"/>
      <p:bldP spid="480264" grpId="0"/>
      <p:bldP spid="480265" grpId="0" autoUpdateAnimBg="0"/>
      <p:bldP spid="480266" grpId="0" autoUpdateAnimBg="0"/>
      <p:bldP spid="480267" grpId="0" autoUpdateAnimBg="0"/>
      <p:bldP spid="480268" grpId="0" autoUpdateAnimBg="0"/>
      <p:bldP spid="480271" grpId="0" autoUpdateAnimBg="0"/>
    </p:bldLst>
  </p:timing>
</p:sld>
</file>

<file path=ppt/slides/slide124.xml><?xml version="1.0" encoding="utf-8"?>
<p:sld xmlns:a="http://schemas.openxmlformats.org/drawingml/2006/main" xmlns:r="http://schemas.openxmlformats.org/officeDocument/2006/relationships" xmlns:p="http://schemas.openxmlformats.org/presentationml/2006/main">
  <p:cSld>
    <p:bg>
      <p:bgPr shadeToTitle="1">
        <a:gradFill rotWithShape="0">
          <a:gsLst>
            <a:gs pos="0">
              <a:schemeClr val="accent1"/>
            </a:gs>
            <a:gs pos="100000">
              <a:schemeClr val="accent1">
                <a:gamma/>
                <a:shade val="46275"/>
                <a:invGamma/>
              </a:schemeClr>
            </a:gs>
          </a:gsLst>
          <a:path path="shape">
            <a:fillToRect l="50000" t="50000" r="50000" b="50000"/>
          </a:path>
        </a:gradFill>
        <a:effectLst/>
      </p:bgPr>
    </p:bg>
    <p:spTree>
      <p:nvGrpSpPr>
        <p:cNvPr id="1" name=""/>
        <p:cNvGrpSpPr/>
        <p:nvPr/>
      </p:nvGrpSpPr>
      <p:grpSpPr>
        <a:xfrm>
          <a:off x="0" y="0"/>
          <a:ext cx="0" cy="0"/>
          <a:chOff x="0" y="0"/>
          <a:chExt cx="0" cy="0"/>
        </a:xfrm>
      </p:grpSpPr>
      <p:sp>
        <p:nvSpPr>
          <p:cNvPr id="476162" name="Rectangle 2"/>
          <p:cNvSpPr>
            <a:spLocks noChangeArrowheads="1"/>
          </p:cNvSpPr>
          <p:nvPr/>
        </p:nvSpPr>
        <p:spPr bwMode="auto">
          <a:xfrm>
            <a:off x="0" y="0"/>
            <a:ext cx="9144000" cy="6858000"/>
          </a:xfrm>
          <a:prstGeom prst="rect">
            <a:avLst/>
          </a:prstGeom>
          <a:gradFill rotWithShape="0">
            <a:gsLst>
              <a:gs pos="0">
                <a:schemeClr val="accent2"/>
              </a:gs>
              <a:gs pos="100000">
                <a:schemeClr val="accent2">
                  <a:gamma/>
                  <a:shade val="46275"/>
                  <a:invGamma/>
                </a:schemeClr>
              </a:gs>
            </a:gsLst>
            <a:path path="shape">
              <a:fillToRect l="50000" t="50000" r="50000" b="50000"/>
            </a:path>
          </a:gradFill>
          <a:ln w="9525">
            <a:solidFill>
              <a:schemeClr val="tx1"/>
            </a:solidFill>
            <a:miter lim="800000"/>
            <a:headEnd/>
            <a:tailEnd/>
          </a:ln>
          <a:effectLst>
            <a:outerShdw blurRad="63500" dist="35921" dir="2700000" algn="ctr" rotWithShape="0">
              <a:srgbClr val="000000">
                <a:alpha val="74998"/>
              </a:srgbClr>
            </a:outerShdw>
          </a:effectLst>
        </p:spPr>
        <p:txBody>
          <a:bodyPr wrap="none" anchor="ctr"/>
          <a:lstStyle/>
          <a:p>
            <a:pPr defTabSz="914400" eaLnBrk="0" fontAlgn="base" hangingPunct="0">
              <a:spcBef>
                <a:spcPct val="0"/>
              </a:spcBef>
              <a:spcAft>
                <a:spcPct val="0"/>
              </a:spcAft>
              <a:defRPr/>
            </a:pPr>
            <a:endParaRPr lang="en-US" sz="2000">
              <a:solidFill>
                <a:srgbClr val="000000"/>
              </a:solidFill>
              <a:latin typeface="Arial"/>
              <a:ea typeface="ＭＳ Ｐゴシック" pitchFamily="8" charset="-128"/>
              <a:cs typeface="Arial"/>
            </a:endParaRPr>
          </a:p>
        </p:txBody>
      </p:sp>
      <p:sp>
        <p:nvSpPr>
          <p:cNvPr id="476163" name="Line 3"/>
          <p:cNvSpPr>
            <a:spLocks noChangeShapeType="1"/>
          </p:cNvSpPr>
          <p:nvPr/>
        </p:nvSpPr>
        <p:spPr bwMode="auto">
          <a:xfrm>
            <a:off x="1447800" y="4114800"/>
            <a:ext cx="6705600" cy="0"/>
          </a:xfrm>
          <a:prstGeom prst="line">
            <a:avLst/>
          </a:prstGeom>
          <a:noFill/>
          <a:ln w="76200">
            <a:solidFill>
              <a:srgbClr val="FFFFFF"/>
            </a:solidFill>
            <a:round/>
            <a:headEnd/>
            <a:tailEnd type="triangle" w="med" len="med"/>
          </a:ln>
          <a:effectLst>
            <a:outerShdw blurRad="63500" dist="35921" dir="2700000" algn="ctr" rotWithShape="0">
              <a:srgbClr val="000000">
                <a:alpha val="74998"/>
              </a:srgbClr>
            </a:outerShdw>
          </a:effectLst>
        </p:spPr>
        <p:txBody>
          <a:bodyPr wrap="none" anchor="ctr"/>
          <a:lstStyle/>
          <a:p>
            <a:pPr defTabSz="914400" eaLnBrk="0" fontAlgn="base" hangingPunct="0">
              <a:spcBef>
                <a:spcPct val="0"/>
              </a:spcBef>
              <a:spcAft>
                <a:spcPct val="0"/>
              </a:spcAft>
              <a:defRPr/>
            </a:pPr>
            <a:endParaRPr lang="en-US" sz="2000">
              <a:solidFill>
                <a:srgbClr val="000000"/>
              </a:solidFill>
              <a:latin typeface="Arial"/>
              <a:ea typeface="ＭＳ Ｐゴシック" pitchFamily="8" charset="-128"/>
              <a:cs typeface="Arial"/>
            </a:endParaRPr>
          </a:p>
        </p:txBody>
      </p:sp>
      <p:sp>
        <p:nvSpPr>
          <p:cNvPr id="476164" name="Line 4"/>
          <p:cNvSpPr>
            <a:spLocks noChangeShapeType="1"/>
          </p:cNvSpPr>
          <p:nvPr/>
        </p:nvSpPr>
        <p:spPr bwMode="auto">
          <a:xfrm>
            <a:off x="7126288" y="2638425"/>
            <a:ext cx="0" cy="1371600"/>
          </a:xfrm>
          <a:prstGeom prst="line">
            <a:avLst/>
          </a:prstGeom>
          <a:noFill/>
          <a:ln w="38100">
            <a:solidFill>
              <a:srgbClr val="00CCFF"/>
            </a:solidFill>
            <a:round/>
            <a:headEnd/>
            <a:tailEnd type="triangle" w="med" len="med"/>
          </a:ln>
          <a:effectLst>
            <a:outerShdw blurRad="63500" dist="35921" dir="2700000" algn="ctr" rotWithShape="0">
              <a:srgbClr val="000000">
                <a:alpha val="74998"/>
              </a:srgbClr>
            </a:outerShdw>
          </a:effectLst>
        </p:spPr>
        <p:txBody>
          <a:bodyPr wrap="none" anchor="ctr"/>
          <a:lstStyle/>
          <a:p>
            <a:pPr defTabSz="914400" eaLnBrk="0" fontAlgn="base" hangingPunct="0">
              <a:spcBef>
                <a:spcPct val="0"/>
              </a:spcBef>
              <a:spcAft>
                <a:spcPct val="0"/>
              </a:spcAft>
              <a:defRPr/>
            </a:pPr>
            <a:endParaRPr lang="en-US" sz="2000">
              <a:solidFill>
                <a:srgbClr val="000000"/>
              </a:solidFill>
              <a:latin typeface="Arial"/>
              <a:ea typeface="ＭＳ Ｐゴシック" pitchFamily="8" charset="-128"/>
              <a:cs typeface="Arial"/>
            </a:endParaRPr>
          </a:p>
        </p:txBody>
      </p:sp>
      <p:sp>
        <p:nvSpPr>
          <p:cNvPr id="476165" name="Text Box 5"/>
          <p:cNvSpPr txBox="1">
            <a:spLocks noChangeArrowheads="1"/>
          </p:cNvSpPr>
          <p:nvPr/>
        </p:nvSpPr>
        <p:spPr bwMode="auto">
          <a:xfrm rot="-5400000">
            <a:off x="-681037" y="3748772"/>
            <a:ext cx="3130550" cy="646331"/>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ctr" defTabSz="914400" eaLnBrk="0" fontAlgn="base" hangingPunct="0">
              <a:spcBef>
                <a:spcPct val="50000"/>
              </a:spcBef>
              <a:spcAft>
                <a:spcPct val="0"/>
              </a:spcAft>
            </a:pPr>
            <a:r>
              <a:rPr lang="en-US" sz="3600" b="1">
                <a:solidFill>
                  <a:srgbClr val="FFFFFF"/>
                </a:solidFill>
                <a:latin typeface="Arial"/>
                <a:cs typeface="Arial"/>
              </a:rPr>
              <a:t>Church Age</a:t>
            </a:r>
            <a:endParaRPr lang="en-US" sz="3600">
              <a:solidFill>
                <a:srgbClr val="FFFFFF"/>
              </a:solidFill>
              <a:latin typeface="Arial"/>
              <a:cs typeface="Arial"/>
            </a:endParaRPr>
          </a:p>
        </p:txBody>
      </p:sp>
      <p:sp>
        <p:nvSpPr>
          <p:cNvPr id="476166" name="Text Box 6"/>
          <p:cNvSpPr txBox="1">
            <a:spLocks noChangeArrowheads="1"/>
          </p:cNvSpPr>
          <p:nvPr/>
        </p:nvSpPr>
        <p:spPr bwMode="auto">
          <a:xfrm rot="5400000" flipH="1">
            <a:off x="5855494" y="3901966"/>
            <a:ext cx="4951413" cy="646331"/>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ctr" defTabSz="914400" eaLnBrk="0" fontAlgn="base" hangingPunct="0">
              <a:spcBef>
                <a:spcPct val="50000"/>
              </a:spcBef>
              <a:spcAft>
                <a:spcPct val="0"/>
              </a:spcAft>
            </a:pPr>
            <a:r>
              <a:rPr lang="en-US" sz="3600" b="1">
                <a:solidFill>
                  <a:srgbClr val="FFCC00"/>
                </a:solidFill>
                <a:latin typeface="Arial"/>
                <a:cs typeface="Arial"/>
              </a:rPr>
              <a:t>Eternal Kingdom</a:t>
            </a:r>
            <a:endParaRPr lang="en-US" sz="3600">
              <a:solidFill>
                <a:srgbClr val="FFCC00"/>
              </a:solidFill>
              <a:latin typeface="Arial"/>
              <a:cs typeface="Arial"/>
            </a:endParaRPr>
          </a:p>
        </p:txBody>
      </p:sp>
      <p:sp>
        <p:nvSpPr>
          <p:cNvPr id="476167" name="Text Box 7"/>
          <p:cNvSpPr txBox="1">
            <a:spLocks noChangeArrowheads="1"/>
          </p:cNvSpPr>
          <p:nvPr/>
        </p:nvSpPr>
        <p:spPr bwMode="auto">
          <a:xfrm>
            <a:off x="6019800" y="1295400"/>
            <a:ext cx="2057400" cy="1200329"/>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ctr" defTabSz="914400" eaLnBrk="0" fontAlgn="base" hangingPunct="0">
              <a:spcBef>
                <a:spcPct val="50000"/>
              </a:spcBef>
              <a:spcAft>
                <a:spcPct val="0"/>
              </a:spcAft>
            </a:pPr>
            <a:r>
              <a:rPr lang="en-US" sz="3600" b="1">
                <a:solidFill>
                  <a:srgbClr val="00CCFF"/>
                </a:solidFill>
                <a:latin typeface="Arial"/>
                <a:cs typeface="Arial"/>
              </a:rPr>
              <a:t>Second Coming</a:t>
            </a:r>
            <a:endParaRPr lang="en-US" sz="3600">
              <a:solidFill>
                <a:srgbClr val="000000"/>
              </a:solidFill>
              <a:latin typeface="Arial"/>
              <a:cs typeface="Arial"/>
            </a:endParaRPr>
          </a:p>
        </p:txBody>
      </p:sp>
      <p:sp>
        <p:nvSpPr>
          <p:cNvPr id="476168" name="Text Box 8"/>
          <p:cNvSpPr txBox="1">
            <a:spLocks noChangeArrowheads="1"/>
          </p:cNvSpPr>
          <p:nvPr/>
        </p:nvSpPr>
        <p:spPr bwMode="auto">
          <a:xfrm>
            <a:off x="1828102" y="2483305"/>
            <a:ext cx="3734498" cy="2560701"/>
          </a:xfrm>
          <a:prstGeom prst="rect">
            <a:avLst/>
          </a:prstGeom>
          <a:noFill/>
          <a:ln w="9525">
            <a:noFill/>
            <a:miter lim="800000"/>
            <a:headEnd/>
            <a:tailEnd/>
          </a:ln>
          <a:effectLst>
            <a:outerShdw blurRad="63500" dist="35921" dir="2700000" algn="ctr" rotWithShape="0">
              <a:srgbClr val="000000">
                <a:alpha val="74998"/>
              </a:srgbClr>
            </a:outerShdw>
          </a:effectLst>
        </p:spPr>
        <p:txBody>
          <a:bodyPr wrap="square">
            <a:spAutoFit/>
          </a:bodyPr>
          <a:lstStyle/>
          <a:p>
            <a:pPr algn="ctr" defTabSz="914400" eaLnBrk="0" fontAlgn="base" hangingPunct="0">
              <a:lnSpc>
                <a:spcPct val="80000"/>
              </a:lnSpc>
              <a:spcBef>
                <a:spcPct val="50000"/>
              </a:spcBef>
              <a:spcAft>
                <a:spcPct val="0"/>
              </a:spcAft>
              <a:defRPr/>
            </a:pPr>
            <a:r>
              <a:rPr lang="en-US" sz="3600" b="1" dirty="0">
                <a:solidFill>
                  <a:srgbClr val="FFFFFF"/>
                </a:solidFill>
                <a:latin typeface="Arial"/>
                <a:ea typeface="ＭＳ Ｐゴシック" pitchFamily="8" charset="-128"/>
                <a:cs typeface="Arial"/>
              </a:rPr>
              <a:t>Millennium = Spiritual reign of Christ</a:t>
            </a:r>
            <a:endParaRPr lang="en-US" sz="2000" b="1" dirty="0">
              <a:solidFill>
                <a:srgbClr val="FFFFFF"/>
              </a:solidFill>
              <a:latin typeface="Arial"/>
              <a:ea typeface="ＭＳ Ｐゴシック" pitchFamily="8" charset="-128"/>
              <a:cs typeface="Arial"/>
            </a:endParaRPr>
          </a:p>
          <a:p>
            <a:pPr algn="ctr" defTabSz="914400" eaLnBrk="0" fontAlgn="base" hangingPunct="0">
              <a:lnSpc>
                <a:spcPct val="80000"/>
              </a:lnSpc>
              <a:spcBef>
                <a:spcPct val="50000"/>
              </a:spcBef>
              <a:spcAft>
                <a:spcPct val="0"/>
              </a:spcAft>
              <a:defRPr/>
            </a:pPr>
            <a:endParaRPr lang="en-US" sz="2000" b="1" dirty="0">
              <a:solidFill>
                <a:srgbClr val="FFFFFF"/>
              </a:solidFill>
              <a:latin typeface="Arial"/>
              <a:ea typeface="ＭＳ Ｐゴシック" pitchFamily="8" charset="-128"/>
              <a:cs typeface="Arial"/>
            </a:endParaRPr>
          </a:p>
          <a:p>
            <a:pPr algn="ctr" defTabSz="914400" eaLnBrk="0" fontAlgn="base" hangingPunct="0">
              <a:lnSpc>
                <a:spcPct val="80000"/>
              </a:lnSpc>
              <a:spcBef>
                <a:spcPct val="50000"/>
              </a:spcBef>
              <a:spcAft>
                <a:spcPct val="0"/>
              </a:spcAft>
              <a:defRPr/>
            </a:pPr>
            <a:r>
              <a:rPr lang="en-US" sz="3600" b="1" dirty="0">
                <a:solidFill>
                  <a:srgbClr val="FFFFFF"/>
                </a:solidFill>
                <a:latin typeface="Arial"/>
                <a:ea typeface="ＭＳ Ｐゴシック" pitchFamily="8" charset="-128"/>
                <a:cs typeface="Arial"/>
              </a:rPr>
              <a:t>Tribulations</a:t>
            </a:r>
          </a:p>
        </p:txBody>
      </p:sp>
      <p:sp>
        <p:nvSpPr>
          <p:cNvPr id="476169" name="Rectangle 9"/>
          <p:cNvSpPr>
            <a:spLocks noChangeArrowheads="1"/>
          </p:cNvSpPr>
          <p:nvPr/>
        </p:nvSpPr>
        <p:spPr bwMode="auto">
          <a:xfrm>
            <a:off x="533400" y="2286000"/>
            <a:ext cx="5410200" cy="3657600"/>
          </a:xfrm>
          <a:prstGeom prst="rect">
            <a:avLst/>
          </a:prstGeom>
          <a:noFill/>
          <a:ln w="38100">
            <a:solidFill>
              <a:schemeClr val="accent1"/>
            </a:solidFill>
            <a:miter lim="800000"/>
            <a:headEnd/>
            <a:tailEnd/>
          </a:ln>
          <a:effectLst>
            <a:outerShdw blurRad="63500" dist="35921" dir="2700000" algn="ctr" rotWithShape="0">
              <a:srgbClr val="000000">
                <a:alpha val="74998"/>
              </a:srgbClr>
            </a:outerShdw>
          </a:effectLst>
        </p:spPr>
        <p:txBody>
          <a:bodyPr wrap="none" anchor="ctr"/>
          <a:lstStyle/>
          <a:p>
            <a:pPr defTabSz="914400" eaLnBrk="0" fontAlgn="base" hangingPunct="0">
              <a:spcBef>
                <a:spcPct val="0"/>
              </a:spcBef>
              <a:spcAft>
                <a:spcPct val="0"/>
              </a:spcAft>
              <a:defRPr/>
            </a:pPr>
            <a:endParaRPr lang="en-US" sz="2000">
              <a:solidFill>
                <a:srgbClr val="000000"/>
              </a:solidFill>
              <a:latin typeface="Arial"/>
              <a:ea typeface="ＭＳ Ｐゴシック" pitchFamily="8" charset="-128"/>
              <a:cs typeface="Arial"/>
            </a:endParaRPr>
          </a:p>
        </p:txBody>
      </p:sp>
      <p:sp>
        <p:nvSpPr>
          <p:cNvPr id="476170" name="Text Box 10"/>
          <p:cNvSpPr txBox="1">
            <a:spLocks noChangeArrowheads="1"/>
          </p:cNvSpPr>
          <p:nvPr/>
        </p:nvSpPr>
        <p:spPr bwMode="auto">
          <a:xfrm rot="5381629">
            <a:off x="5875338" y="5125134"/>
            <a:ext cx="2514600" cy="646331"/>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defTabSz="914400" eaLnBrk="0" fontAlgn="base" hangingPunct="0">
              <a:spcBef>
                <a:spcPct val="50000"/>
              </a:spcBef>
              <a:spcAft>
                <a:spcPct val="0"/>
              </a:spcAft>
            </a:pPr>
            <a:r>
              <a:rPr lang="en-US" sz="3600" b="1" dirty="0">
                <a:solidFill>
                  <a:srgbClr val="FFFF00"/>
                </a:solidFill>
                <a:latin typeface="Arial"/>
                <a:cs typeface="Arial"/>
              </a:rPr>
              <a:t>Judgment</a:t>
            </a:r>
          </a:p>
        </p:txBody>
      </p:sp>
      <p:sp>
        <p:nvSpPr>
          <p:cNvPr id="476171" name="Rectangle 11"/>
          <p:cNvSpPr>
            <a:spLocks noGrp="1" noChangeArrowheads="1"/>
          </p:cNvSpPr>
          <p:nvPr>
            <p:ph type="title" idx="4294967295"/>
          </p:nvPr>
        </p:nvSpPr>
        <p:spPr>
          <a:xfrm>
            <a:off x="685800" y="457200"/>
            <a:ext cx="7772400" cy="707886"/>
          </a:xfrm>
          <a:effectLst>
            <a:outerShdw blurRad="63500" dist="35921" dir="2700000" algn="ctr" rotWithShape="0">
              <a:srgbClr val="000000">
                <a:alpha val="74998"/>
              </a:srgbClr>
            </a:outerShdw>
          </a:effectLst>
        </p:spPr>
        <p:txBody>
          <a:bodyPr anchor="t">
            <a:spAutoFit/>
          </a:bodyPr>
          <a:lstStyle/>
          <a:p>
            <a:pPr>
              <a:spcBef>
                <a:spcPct val="50000"/>
              </a:spcBef>
              <a:defRPr/>
            </a:pPr>
            <a:r>
              <a:rPr lang="en-US" sz="4000" b="1">
                <a:solidFill>
                  <a:srgbClr val="FFFFFF"/>
                </a:solidFill>
                <a:latin typeface="Arial"/>
                <a:cs typeface="Arial"/>
              </a:rPr>
              <a:t>Amillennialism</a:t>
            </a:r>
          </a:p>
        </p:txBody>
      </p:sp>
      <p:sp>
        <p:nvSpPr>
          <p:cNvPr id="14" name="Text Box 19"/>
          <p:cNvSpPr txBox="1">
            <a:spLocks noChangeArrowheads="1"/>
          </p:cNvSpPr>
          <p:nvPr/>
        </p:nvSpPr>
        <p:spPr bwMode="auto">
          <a:xfrm>
            <a:off x="8382000" y="15875"/>
            <a:ext cx="609684" cy="402291"/>
          </a:xfrm>
          <a:prstGeom prst="rect">
            <a:avLst/>
          </a:prstGeom>
          <a:solidFill>
            <a:schemeClr val="tx1"/>
          </a:solidFill>
          <a:ln>
            <a:noFill/>
          </a:ln>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defTabSz="914400" eaLnBrk="0" fontAlgn="base" hangingPunct="0">
              <a:spcBef>
                <a:spcPct val="0"/>
              </a:spcBef>
              <a:spcAft>
                <a:spcPct val="0"/>
              </a:spcAft>
            </a:pPr>
            <a:r>
              <a:rPr lang="en-US" sz="2000" b="1" dirty="0">
                <a:solidFill>
                  <a:srgbClr val="FFFFFF"/>
                </a:solidFill>
                <a:latin typeface="Arial"/>
                <a:cs typeface="Arial"/>
              </a:rPr>
              <a:t>433</a:t>
            </a:r>
            <a:endParaRPr lang="en-US" sz="2000" dirty="0">
              <a:solidFill>
                <a:srgbClr val="000000"/>
              </a:solidFill>
              <a:latin typeface="Arial"/>
              <a:cs typeface="Arial"/>
            </a:endParaRPr>
          </a:p>
        </p:txBody>
      </p:sp>
    </p:spTree>
    <p:extLst>
      <p:ext uri="{BB962C8B-B14F-4D97-AF65-F5344CB8AC3E}">
        <p14:creationId xmlns:p14="http://schemas.microsoft.com/office/powerpoint/2010/main" val="3667828441"/>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afterEffect">
                                  <p:stCondLst>
                                    <p:cond delay="2000"/>
                                  </p:stCondLst>
                                  <p:childTnLst>
                                    <p:set>
                                      <p:cBhvr>
                                        <p:cTn id="6" dur="1" fill="hold">
                                          <p:stCondLst>
                                            <p:cond delay="0"/>
                                          </p:stCondLst>
                                        </p:cTn>
                                        <p:tgtEl>
                                          <p:spTgt spid="476165"/>
                                        </p:tgtEl>
                                        <p:attrNameLst>
                                          <p:attrName>style.visibility</p:attrName>
                                        </p:attrNameLst>
                                      </p:cBhvr>
                                      <p:to>
                                        <p:strVal val="visible"/>
                                      </p:to>
                                    </p:set>
                                    <p:anim calcmode="lin" valueType="num">
                                      <p:cBhvr additive="base">
                                        <p:cTn id="7" dur="500" fill="hold"/>
                                        <p:tgtEl>
                                          <p:spTgt spid="476165"/>
                                        </p:tgtEl>
                                        <p:attrNameLst>
                                          <p:attrName>ppt_x</p:attrName>
                                        </p:attrNameLst>
                                      </p:cBhvr>
                                      <p:tavLst>
                                        <p:tav tm="0">
                                          <p:val>
                                            <p:strVal val="0-#ppt_w/2"/>
                                          </p:val>
                                        </p:tav>
                                        <p:tav tm="100000">
                                          <p:val>
                                            <p:strVal val="#ppt_x"/>
                                          </p:val>
                                        </p:tav>
                                      </p:tavLst>
                                    </p:anim>
                                    <p:anim calcmode="lin" valueType="num">
                                      <p:cBhvr additive="base">
                                        <p:cTn id="8" dur="500" fill="hold"/>
                                        <p:tgtEl>
                                          <p:spTgt spid="476165"/>
                                        </p:tgtEl>
                                        <p:attrNameLst>
                                          <p:attrName>ppt_y</p:attrName>
                                        </p:attrNameLst>
                                      </p:cBhvr>
                                      <p:tavLst>
                                        <p:tav tm="0">
                                          <p:val>
                                            <p:strVal val="#ppt_y"/>
                                          </p:val>
                                        </p:tav>
                                        <p:tav tm="100000">
                                          <p:val>
                                            <p:strVal val="#ppt_y"/>
                                          </p:val>
                                        </p:tav>
                                      </p:tavLst>
                                    </p:anim>
                                  </p:childTnLst>
                                </p:cTn>
                              </p:par>
                            </p:childTnLst>
                          </p:cTn>
                        </p:par>
                        <p:par>
                          <p:cTn id="9" fill="hold" nodeType="afterGroup">
                            <p:stCondLst>
                              <p:cond delay="2500"/>
                            </p:stCondLst>
                            <p:childTnLst>
                              <p:par>
                                <p:cTn id="10" presetID="2" presetClass="entr" presetSubtype="8" fill="hold" grpId="0" nodeType="afterEffect">
                                  <p:stCondLst>
                                    <p:cond delay="0"/>
                                  </p:stCondLst>
                                  <p:childTnLst>
                                    <p:set>
                                      <p:cBhvr>
                                        <p:cTn id="11" dur="1" fill="hold">
                                          <p:stCondLst>
                                            <p:cond delay="0"/>
                                          </p:stCondLst>
                                        </p:cTn>
                                        <p:tgtEl>
                                          <p:spTgt spid="476169"/>
                                        </p:tgtEl>
                                        <p:attrNameLst>
                                          <p:attrName>style.visibility</p:attrName>
                                        </p:attrNameLst>
                                      </p:cBhvr>
                                      <p:to>
                                        <p:strVal val="visible"/>
                                      </p:to>
                                    </p:set>
                                    <p:anim calcmode="lin" valueType="num">
                                      <p:cBhvr additive="base">
                                        <p:cTn id="12" dur="500" fill="hold"/>
                                        <p:tgtEl>
                                          <p:spTgt spid="476169"/>
                                        </p:tgtEl>
                                        <p:attrNameLst>
                                          <p:attrName>ppt_x</p:attrName>
                                        </p:attrNameLst>
                                      </p:cBhvr>
                                      <p:tavLst>
                                        <p:tav tm="0">
                                          <p:val>
                                            <p:strVal val="0-#ppt_w/2"/>
                                          </p:val>
                                        </p:tav>
                                        <p:tav tm="100000">
                                          <p:val>
                                            <p:strVal val="#ppt_x"/>
                                          </p:val>
                                        </p:tav>
                                      </p:tavLst>
                                    </p:anim>
                                    <p:anim calcmode="lin" valueType="num">
                                      <p:cBhvr additive="base">
                                        <p:cTn id="13" dur="500" fill="hold"/>
                                        <p:tgtEl>
                                          <p:spTgt spid="476169"/>
                                        </p:tgtEl>
                                        <p:attrNameLst>
                                          <p:attrName>ppt_y</p:attrName>
                                        </p:attrNameLst>
                                      </p:cBhvr>
                                      <p:tavLst>
                                        <p:tav tm="0">
                                          <p:val>
                                            <p:strVal val="#ppt_y"/>
                                          </p:val>
                                        </p:tav>
                                        <p:tav tm="100000">
                                          <p:val>
                                            <p:strVal val="#ppt_y"/>
                                          </p:val>
                                        </p:tav>
                                      </p:tavLst>
                                    </p:anim>
                                  </p:childTnLst>
                                </p:cTn>
                              </p:par>
                            </p:childTnLst>
                          </p:cTn>
                        </p:par>
                        <p:par>
                          <p:cTn id="14" fill="hold" nodeType="afterGroup">
                            <p:stCondLst>
                              <p:cond delay="3000"/>
                            </p:stCondLst>
                            <p:childTnLst>
                              <p:par>
                                <p:cTn id="15" presetID="22" presetClass="entr" presetSubtype="8" fill="hold" nodeType="afterEffect">
                                  <p:stCondLst>
                                    <p:cond delay="1000"/>
                                  </p:stCondLst>
                                  <p:childTnLst>
                                    <p:set>
                                      <p:cBhvr>
                                        <p:cTn id="16" dur="1" fill="hold">
                                          <p:stCondLst>
                                            <p:cond delay="0"/>
                                          </p:stCondLst>
                                        </p:cTn>
                                        <p:tgtEl>
                                          <p:spTgt spid="476163"/>
                                        </p:tgtEl>
                                        <p:attrNameLst>
                                          <p:attrName>style.visibility</p:attrName>
                                        </p:attrNameLst>
                                      </p:cBhvr>
                                      <p:to>
                                        <p:strVal val="visible"/>
                                      </p:to>
                                    </p:set>
                                    <p:animEffect transition="in" filter="wipe(left)">
                                      <p:cBhvr>
                                        <p:cTn id="17" dur="500"/>
                                        <p:tgtEl>
                                          <p:spTgt spid="476163"/>
                                        </p:tgtEl>
                                      </p:cBhvr>
                                    </p:animEffect>
                                  </p:childTnLst>
                                </p:cTn>
                              </p:par>
                            </p:childTnLst>
                          </p:cTn>
                        </p:par>
                        <p:par>
                          <p:cTn id="18" fill="hold" nodeType="afterGroup">
                            <p:stCondLst>
                              <p:cond delay="4500"/>
                            </p:stCondLst>
                            <p:childTnLst>
                              <p:par>
                                <p:cTn id="19" presetID="17" presetClass="entr" presetSubtype="8" fill="hold" grpId="0" nodeType="afterEffect">
                                  <p:stCondLst>
                                    <p:cond delay="2000"/>
                                  </p:stCondLst>
                                  <p:childTnLst>
                                    <p:set>
                                      <p:cBhvr>
                                        <p:cTn id="20" dur="1" fill="hold">
                                          <p:stCondLst>
                                            <p:cond delay="0"/>
                                          </p:stCondLst>
                                        </p:cTn>
                                        <p:tgtEl>
                                          <p:spTgt spid="476168"/>
                                        </p:tgtEl>
                                        <p:attrNameLst>
                                          <p:attrName>style.visibility</p:attrName>
                                        </p:attrNameLst>
                                      </p:cBhvr>
                                      <p:to>
                                        <p:strVal val="visible"/>
                                      </p:to>
                                    </p:set>
                                    <p:anim calcmode="lin" valueType="num">
                                      <p:cBhvr>
                                        <p:cTn id="21" dur="500" fill="hold"/>
                                        <p:tgtEl>
                                          <p:spTgt spid="476168"/>
                                        </p:tgtEl>
                                        <p:attrNameLst>
                                          <p:attrName>ppt_x</p:attrName>
                                        </p:attrNameLst>
                                      </p:cBhvr>
                                      <p:tavLst>
                                        <p:tav tm="0">
                                          <p:val>
                                            <p:strVal val="#ppt_x-#ppt_w/2"/>
                                          </p:val>
                                        </p:tav>
                                        <p:tav tm="100000">
                                          <p:val>
                                            <p:strVal val="#ppt_x"/>
                                          </p:val>
                                        </p:tav>
                                      </p:tavLst>
                                    </p:anim>
                                    <p:anim calcmode="lin" valueType="num">
                                      <p:cBhvr>
                                        <p:cTn id="22" dur="500" fill="hold"/>
                                        <p:tgtEl>
                                          <p:spTgt spid="476168"/>
                                        </p:tgtEl>
                                        <p:attrNameLst>
                                          <p:attrName>ppt_y</p:attrName>
                                        </p:attrNameLst>
                                      </p:cBhvr>
                                      <p:tavLst>
                                        <p:tav tm="0">
                                          <p:val>
                                            <p:strVal val="#ppt_y"/>
                                          </p:val>
                                        </p:tav>
                                        <p:tav tm="100000">
                                          <p:val>
                                            <p:strVal val="#ppt_y"/>
                                          </p:val>
                                        </p:tav>
                                      </p:tavLst>
                                    </p:anim>
                                    <p:anim calcmode="lin" valueType="num">
                                      <p:cBhvr>
                                        <p:cTn id="23" dur="500" fill="hold"/>
                                        <p:tgtEl>
                                          <p:spTgt spid="476168"/>
                                        </p:tgtEl>
                                        <p:attrNameLst>
                                          <p:attrName>ppt_w</p:attrName>
                                        </p:attrNameLst>
                                      </p:cBhvr>
                                      <p:tavLst>
                                        <p:tav tm="0">
                                          <p:val>
                                            <p:fltVal val="0"/>
                                          </p:val>
                                        </p:tav>
                                        <p:tav tm="100000">
                                          <p:val>
                                            <p:strVal val="#ppt_w"/>
                                          </p:val>
                                        </p:tav>
                                      </p:tavLst>
                                    </p:anim>
                                    <p:anim calcmode="lin" valueType="num">
                                      <p:cBhvr>
                                        <p:cTn id="24" dur="500" fill="hold"/>
                                        <p:tgtEl>
                                          <p:spTgt spid="476168"/>
                                        </p:tgtEl>
                                        <p:attrNameLst>
                                          <p:attrName>ppt_h</p:attrName>
                                        </p:attrNameLst>
                                      </p:cBhvr>
                                      <p:tavLst>
                                        <p:tav tm="0">
                                          <p:val>
                                            <p:strVal val="#ppt_h"/>
                                          </p:val>
                                        </p:tav>
                                        <p:tav tm="100000">
                                          <p:val>
                                            <p:strVal val="#ppt_h"/>
                                          </p:val>
                                        </p:tav>
                                      </p:tavLst>
                                    </p:anim>
                                  </p:childTnLst>
                                </p:cTn>
                              </p:par>
                            </p:childTnLst>
                          </p:cTn>
                        </p:par>
                        <p:par>
                          <p:cTn id="25" fill="hold" nodeType="afterGroup">
                            <p:stCondLst>
                              <p:cond delay="7000"/>
                            </p:stCondLst>
                            <p:childTnLst>
                              <p:par>
                                <p:cTn id="26" presetID="2" presetClass="entr" presetSubtype="1" fill="hold" grpId="0" nodeType="afterEffect">
                                  <p:stCondLst>
                                    <p:cond delay="5000"/>
                                  </p:stCondLst>
                                  <p:childTnLst>
                                    <p:set>
                                      <p:cBhvr>
                                        <p:cTn id="27" dur="1" fill="hold">
                                          <p:stCondLst>
                                            <p:cond delay="0"/>
                                          </p:stCondLst>
                                        </p:cTn>
                                        <p:tgtEl>
                                          <p:spTgt spid="476167"/>
                                        </p:tgtEl>
                                        <p:attrNameLst>
                                          <p:attrName>style.visibility</p:attrName>
                                        </p:attrNameLst>
                                      </p:cBhvr>
                                      <p:to>
                                        <p:strVal val="visible"/>
                                      </p:to>
                                    </p:set>
                                    <p:anim calcmode="lin" valueType="num">
                                      <p:cBhvr additive="base">
                                        <p:cTn id="28" dur="500" fill="hold"/>
                                        <p:tgtEl>
                                          <p:spTgt spid="476167"/>
                                        </p:tgtEl>
                                        <p:attrNameLst>
                                          <p:attrName>ppt_x</p:attrName>
                                        </p:attrNameLst>
                                      </p:cBhvr>
                                      <p:tavLst>
                                        <p:tav tm="0">
                                          <p:val>
                                            <p:strVal val="#ppt_x"/>
                                          </p:val>
                                        </p:tav>
                                        <p:tav tm="100000">
                                          <p:val>
                                            <p:strVal val="#ppt_x"/>
                                          </p:val>
                                        </p:tav>
                                      </p:tavLst>
                                    </p:anim>
                                    <p:anim calcmode="lin" valueType="num">
                                      <p:cBhvr additive="base">
                                        <p:cTn id="29" dur="500" fill="hold"/>
                                        <p:tgtEl>
                                          <p:spTgt spid="476167"/>
                                        </p:tgtEl>
                                        <p:attrNameLst>
                                          <p:attrName>ppt_y</p:attrName>
                                        </p:attrNameLst>
                                      </p:cBhvr>
                                      <p:tavLst>
                                        <p:tav tm="0">
                                          <p:val>
                                            <p:strVal val="0-#ppt_h/2"/>
                                          </p:val>
                                        </p:tav>
                                        <p:tav tm="100000">
                                          <p:val>
                                            <p:strVal val="#ppt_y"/>
                                          </p:val>
                                        </p:tav>
                                      </p:tavLst>
                                    </p:anim>
                                  </p:childTnLst>
                                </p:cTn>
                              </p:par>
                            </p:childTnLst>
                          </p:cTn>
                        </p:par>
                        <p:par>
                          <p:cTn id="30" fill="hold" nodeType="afterGroup">
                            <p:stCondLst>
                              <p:cond delay="12500"/>
                            </p:stCondLst>
                            <p:childTnLst>
                              <p:par>
                                <p:cTn id="31" presetID="2" presetClass="entr" presetSubtype="1" fill="hold" nodeType="afterEffect">
                                  <p:stCondLst>
                                    <p:cond delay="0"/>
                                  </p:stCondLst>
                                  <p:childTnLst>
                                    <p:set>
                                      <p:cBhvr>
                                        <p:cTn id="32" dur="1" fill="hold">
                                          <p:stCondLst>
                                            <p:cond delay="0"/>
                                          </p:stCondLst>
                                        </p:cTn>
                                        <p:tgtEl>
                                          <p:spTgt spid="476164"/>
                                        </p:tgtEl>
                                        <p:attrNameLst>
                                          <p:attrName>style.visibility</p:attrName>
                                        </p:attrNameLst>
                                      </p:cBhvr>
                                      <p:to>
                                        <p:strVal val="visible"/>
                                      </p:to>
                                    </p:set>
                                    <p:anim calcmode="lin" valueType="num">
                                      <p:cBhvr additive="base">
                                        <p:cTn id="33" dur="500" fill="hold"/>
                                        <p:tgtEl>
                                          <p:spTgt spid="476164"/>
                                        </p:tgtEl>
                                        <p:attrNameLst>
                                          <p:attrName>ppt_x</p:attrName>
                                        </p:attrNameLst>
                                      </p:cBhvr>
                                      <p:tavLst>
                                        <p:tav tm="0">
                                          <p:val>
                                            <p:strVal val="#ppt_x"/>
                                          </p:val>
                                        </p:tav>
                                        <p:tav tm="100000">
                                          <p:val>
                                            <p:strVal val="#ppt_x"/>
                                          </p:val>
                                        </p:tav>
                                      </p:tavLst>
                                    </p:anim>
                                    <p:anim calcmode="lin" valueType="num">
                                      <p:cBhvr additive="base">
                                        <p:cTn id="34" dur="500" fill="hold"/>
                                        <p:tgtEl>
                                          <p:spTgt spid="476164"/>
                                        </p:tgtEl>
                                        <p:attrNameLst>
                                          <p:attrName>ppt_y</p:attrName>
                                        </p:attrNameLst>
                                      </p:cBhvr>
                                      <p:tavLst>
                                        <p:tav tm="0">
                                          <p:val>
                                            <p:strVal val="0-#ppt_h/2"/>
                                          </p:val>
                                        </p:tav>
                                        <p:tav tm="100000">
                                          <p:val>
                                            <p:strVal val="#ppt_y"/>
                                          </p:val>
                                        </p:tav>
                                      </p:tavLst>
                                    </p:anim>
                                  </p:childTnLst>
                                </p:cTn>
                              </p:par>
                            </p:childTnLst>
                          </p:cTn>
                        </p:par>
                        <p:par>
                          <p:cTn id="35" fill="hold" nodeType="afterGroup">
                            <p:stCondLst>
                              <p:cond delay="13000"/>
                            </p:stCondLst>
                            <p:childTnLst>
                              <p:par>
                                <p:cTn id="36" presetID="2" presetClass="entr" presetSubtype="4" fill="hold" grpId="0" nodeType="afterEffect">
                                  <p:stCondLst>
                                    <p:cond delay="1000"/>
                                  </p:stCondLst>
                                  <p:childTnLst>
                                    <p:set>
                                      <p:cBhvr>
                                        <p:cTn id="37" dur="1" fill="hold">
                                          <p:stCondLst>
                                            <p:cond delay="0"/>
                                          </p:stCondLst>
                                        </p:cTn>
                                        <p:tgtEl>
                                          <p:spTgt spid="476170"/>
                                        </p:tgtEl>
                                        <p:attrNameLst>
                                          <p:attrName>style.visibility</p:attrName>
                                        </p:attrNameLst>
                                      </p:cBhvr>
                                      <p:to>
                                        <p:strVal val="visible"/>
                                      </p:to>
                                    </p:set>
                                    <p:anim calcmode="lin" valueType="num">
                                      <p:cBhvr additive="base">
                                        <p:cTn id="38" dur="500" fill="hold"/>
                                        <p:tgtEl>
                                          <p:spTgt spid="476170"/>
                                        </p:tgtEl>
                                        <p:attrNameLst>
                                          <p:attrName>ppt_x</p:attrName>
                                        </p:attrNameLst>
                                      </p:cBhvr>
                                      <p:tavLst>
                                        <p:tav tm="0">
                                          <p:val>
                                            <p:strVal val="#ppt_x"/>
                                          </p:val>
                                        </p:tav>
                                        <p:tav tm="100000">
                                          <p:val>
                                            <p:strVal val="#ppt_x"/>
                                          </p:val>
                                        </p:tav>
                                      </p:tavLst>
                                    </p:anim>
                                    <p:anim calcmode="lin" valueType="num">
                                      <p:cBhvr additive="base">
                                        <p:cTn id="39" dur="500" fill="hold"/>
                                        <p:tgtEl>
                                          <p:spTgt spid="476170"/>
                                        </p:tgtEl>
                                        <p:attrNameLst>
                                          <p:attrName>ppt_y</p:attrName>
                                        </p:attrNameLst>
                                      </p:cBhvr>
                                      <p:tavLst>
                                        <p:tav tm="0">
                                          <p:val>
                                            <p:strVal val="1+#ppt_h/2"/>
                                          </p:val>
                                        </p:tav>
                                        <p:tav tm="100000">
                                          <p:val>
                                            <p:strVal val="#ppt_y"/>
                                          </p:val>
                                        </p:tav>
                                      </p:tavLst>
                                    </p:anim>
                                  </p:childTnLst>
                                </p:cTn>
                              </p:par>
                            </p:childTnLst>
                          </p:cTn>
                        </p:par>
                        <p:par>
                          <p:cTn id="40" fill="hold" nodeType="afterGroup">
                            <p:stCondLst>
                              <p:cond delay="14500"/>
                            </p:stCondLst>
                            <p:childTnLst>
                              <p:par>
                                <p:cTn id="41" presetID="2" presetClass="entr" presetSubtype="2" fill="hold" grpId="0" nodeType="afterEffect">
                                  <p:stCondLst>
                                    <p:cond delay="1000"/>
                                  </p:stCondLst>
                                  <p:childTnLst>
                                    <p:set>
                                      <p:cBhvr>
                                        <p:cTn id="42" dur="1" fill="hold">
                                          <p:stCondLst>
                                            <p:cond delay="0"/>
                                          </p:stCondLst>
                                        </p:cTn>
                                        <p:tgtEl>
                                          <p:spTgt spid="476166"/>
                                        </p:tgtEl>
                                        <p:attrNameLst>
                                          <p:attrName>style.visibility</p:attrName>
                                        </p:attrNameLst>
                                      </p:cBhvr>
                                      <p:to>
                                        <p:strVal val="visible"/>
                                      </p:to>
                                    </p:set>
                                    <p:anim calcmode="lin" valueType="num">
                                      <p:cBhvr additive="base">
                                        <p:cTn id="43" dur="500" fill="hold"/>
                                        <p:tgtEl>
                                          <p:spTgt spid="476166"/>
                                        </p:tgtEl>
                                        <p:attrNameLst>
                                          <p:attrName>ppt_x</p:attrName>
                                        </p:attrNameLst>
                                      </p:cBhvr>
                                      <p:tavLst>
                                        <p:tav tm="0">
                                          <p:val>
                                            <p:strVal val="1+#ppt_w/2"/>
                                          </p:val>
                                        </p:tav>
                                        <p:tav tm="100000">
                                          <p:val>
                                            <p:strVal val="#ppt_x"/>
                                          </p:val>
                                        </p:tav>
                                      </p:tavLst>
                                    </p:anim>
                                    <p:anim calcmode="lin" valueType="num">
                                      <p:cBhvr additive="base">
                                        <p:cTn id="44" dur="500" fill="hold"/>
                                        <p:tgtEl>
                                          <p:spTgt spid="47616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6165" grpId="0" autoUpdateAnimBg="0"/>
      <p:bldP spid="476166" grpId="0" autoUpdateAnimBg="0"/>
      <p:bldP spid="476167" grpId="0" autoUpdateAnimBg="0"/>
      <p:bldP spid="476168" grpId="0" autoUpdateAnimBg="0"/>
      <p:bldP spid="476169" grpId="0" animBg="1"/>
      <p:bldP spid="476170" grpId="0" autoUpdateAnimBg="0"/>
    </p:bldLst>
  </p:timing>
</p:sld>
</file>

<file path=ppt/slides/slide125.xml><?xml version="1.0" encoding="utf-8"?>
<p:sld xmlns:a="http://schemas.openxmlformats.org/drawingml/2006/main" xmlns:r="http://schemas.openxmlformats.org/officeDocument/2006/relationships" xmlns:p="http://schemas.openxmlformats.org/presentationml/2006/main">
  <p:cSld>
    <p:bg>
      <p:bgPr shadeToTitle="1">
        <a:gradFill rotWithShape="0">
          <a:gsLst>
            <a:gs pos="0">
              <a:srgbClr val="5E4700"/>
            </a:gs>
            <a:gs pos="100000">
              <a:srgbClr val="CC9900"/>
            </a:gs>
          </a:gsLst>
          <a:path path="shape">
            <a:fillToRect l="50000" t="50000" r="50000" b="50000"/>
          </a:path>
        </a:gradFill>
        <a:effectLst/>
      </p:bgPr>
    </p:bg>
    <p:spTree>
      <p:nvGrpSpPr>
        <p:cNvPr id="1" name=""/>
        <p:cNvGrpSpPr/>
        <p:nvPr/>
      </p:nvGrpSpPr>
      <p:grpSpPr>
        <a:xfrm>
          <a:off x="0" y="0"/>
          <a:ext cx="0" cy="0"/>
          <a:chOff x="0" y="0"/>
          <a:chExt cx="0" cy="0"/>
        </a:xfrm>
      </p:grpSpPr>
      <p:sp>
        <p:nvSpPr>
          <p:cNvPr id="478210" name="Rectangle 2"/>
          <p:cNvSpPr>
            <a:spLocks noChangeArrowheads="1"/>
          </p:cNvSpPr>
          <p:nvPr/>
        </p:nvSpPr>
        <p:spPr bwMode="auto">
          <a:xfrm>
            <a:off x="0" y="0"/>
            <a:ext cx="9144000" cy="6858000"/>
          </a:xfrm>
          <a:prstGeom prst="rect">
            <a:avLst/>
          </a:prstGeom>
          <a:gradFill rotWithShape="0">
            <a:gsLst>
              <a:gs pos="0">
                <a:srgbClr val="2E5C2D"/>
              </a:gs>
              <a:gs pos="100000">
                <a:srgbClr val="2E5C2D">
                  <a:gamma/>
                  <a:shade val="52941"/>
                  <a:invGamma/>
                </a:srgbClr>
              </a:gs>
            </a:gsLst>
            <a:path path="shape">
              <a:fillToRect l="50000" t="50000" r="50000" b="50000"/>
            </a:path>
          </a:gradFill>
          <a:ln w="9525">
            <a:solidFill>
              <a:schemeClr val="tx1"/>
            </a:solidFill>
            <a:miter lim="800000"/>
            <a:headEnd/>
            <a:tailEnd/>
          </a:ln>
          <a:effectLst>
            <a:outerShdw blurRad="63500" dist="35921" dir="2700000" algn="ctr" rotWithShape="0">
              <a:srgbClr val="000000">
                <a:alpha val="74998"/>
              </a:srgbClr>
            </a:outerShdw>
          </a:effectLst>
        </p:spPr>
        <p:txBody>
          <a:bodyPr wrap="none" anchor="ctr"/>
          <a:lstStyle/>
          <a:p>
            <a:pPr defTabSz="914400" eaLnBrk="0" fontAlgn="base" hangingPunct="0">
              <a:spcBef>
                <a:spcPct val="0"/>
              </a:spcBef>
              <a:spcAft>
                <a:spcPct val="0"/>
              </a:spcAft>
              <a:defRPr/>
            </a:pPr>
            <a:endParaRPr lang="en-US" sz="2000">
              <a:solidFill>
                <a:srgbClr val="000000"/>
              </a:solidFill>
              <a:latin typeface="Arial"/>
              <a:ea typeface="ＭＳ Ｐゴシック" pitchFamily="8" charset="-128"/>
              <a:cs typeface="Arial"/>
            </a:endParaRPr>
          </a:p>
        </p:txBody>
      </p:sp>
      <p:sp>
        <p:nvSpPr>
          <p:cNvPr id="478211" name="Line 3"/>
          <p:cNvSpPr>
            <a:spLocks noChangeShapeType="1"/>
          </p:cNvSpPr>
          <p:nvPr/>
        </p:nvSpPr>
        <p:spPr bwMode="auto">
          <a:xfrm>
            <a:off x="1447800" y="4114800"/>
            <a:ext cx="6705600" cy="0"/>
          </a:xfrm>
          <a:prstGeom prst="line">
            <a:avLst/>
          </a:prstGeom>
          <a:noFill/>
          <a:ln w="76200">
            <a:solidFill>
              <a:srgbClr val="FFFFFF"/>
            </a:solidFill>
            <a:round/>
            <a:headEnd/>
            <a:tailEnd type="triangle" w="med" len="med"/>
          </a:ln>
          <a:effectLst>
            <a:outerShdw blurRad="63500" dist="35921" dir="2700000" algn="ctr" rotWithShape="0">
              <a:srgbClr val="000000">
                <a:alpha val="74998"/>
              </a:srgbClr>
            </a:outerShdw>
          </a:effectLst>
        </p:spPr>
        <p:txBody>
          <a:bodyPr wrap="none" anchor="ctr"/>
          <a:lstStyle/>
          <a:p>
            <a:pPr defTabSz="914400" eaLnBrk="0" fontAlgn="base" hangingPunct="0">
              <a:spcBef>
                <a:spcPct val="0"/>
              </a:spcBef>
              <a:spcAft>
                <a:spcPct val="0"/>
              </a:spcAft>
              <a:defRPr/>
            </a:pPr>
            <a:endParaRPr lang="en-US" sz="2000">
              <a:solidFill>
                <a:srgbClr val="000000"/>
              </a:solidFill>
              <a:latin typeface="Arial"/>
              <a:ea typeface="ＭＳ Ｐゴシック" pitchFamily="8" charset="-128"/>
              <a:cs typeface="Arial"/>
            </a:endParaRPr>
          </a:p>
        </p:txBody>
      </p:sp>
      <p:sp>
        <p:nvSpPr>
          <p:cNvPr id="478212" name="Line 4"/>
          <p:cNvSpPr>
            <a:spLocks noChangeShapeType="1"/>
          </p:cNvSpPr>
          <p:nvPr/>
        </p:nvSpPr>
        <p:spPr bwMode="auto">
          <a:xfrm>
            <a:off x="7126288" y="2638425"/>
            <a:ext cx="0" cy="1371600"/>
          </a:xfrm>
          <a:prstGeom prst="line">
            <a:avLst/>
          </a:prstGeom>
          <a:noFill/>
          <a:ln w="38100">
            <a:solidFill>
              <a:srgbClr val="00CCFF"/>
            </a:solidFill>
            <a:round/>
            <a:headEnd/>
            <a:tailEnd type="triangle" w="med" len="med"/>
          </a:ln>
          <a:effectLst>
            <a:outerShdw blurRad="63500" dist="35921" dir="2700000" algn="ctr" rotWithShape="0">
              <a:srgbClr val="000000">
                <a:alpha val="74998"/>
              </a:srgbClr>
            </a:outerShdw>
          </a:effectLst>
        </p:spPr>
        <p:txBody>
          <a:bodyPr wrap="none" anchor="ctr"/>
          <a:lstStyle/>
          <a:p>
            <a:pPr defTabSz="914400" eaLnBrk="0" fontAlgn="base" hangingPunct="0">
              <a:spcBef>
                <a:spcPct val="0"/>
              </a:spcBef>
              <a:spcAft>
                <a:spcPct val="0"/>
              </a:spcAft>
              <a:defRPr/>
            </a:pPr>
            <a:endParaRPr lang="en-US" sz="2000">
              <a:solidFill>
                <a:srgbClr val="000000"/>
              </a:solidFill>
              <a:latin typeface="Arial"/>
              <a:ea typeface="ＭＳ Ｐゴシック" pitchFamily="8" charset="-128"/>
              <a:cs typeface="Arial"/>
            </a:endParaRPr>
          </a:p>
        </p:txBody>
      </p:sp>
      <p:sp>
        <p:nvSpPr>
          <p:cNvPr id="478213" name="Text Box 5"/>
          <p:cNvSpPr txBox="1">
            <a:spLocks noChangeArrowheads="1"/>
          </p:cNvSpPr>
          <p:nvPr/>
        </p:nvSpPr>
        <p:spPr bwMode="auto">
          <a:xfrm rot="-5400000">
            <a:off x="-677862" y="3751947"/>
            <a:ext cx="3124200" cy="646331"/>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ctr" defTabSz="914400" eaLnBrk="0" fontAlgn="base" hangingPunct="0">
              <a:spcBef>
                <a:spcPct val="50000"/>
              </a:spcBef>
              <a:spcAft>
                <a:spcPct val="0"/>
              </a:spcAft>
            </a:pPr>
            <a:r>
              <a:rPr lang="en-US" sz="3600" b="1">
                <a:solidFill>
                  <a:srgbClr val="FFFFFF"/>
                </a:solidFill>
                <a:latin typeface="Arial"/>
                <a:cs typeface="Arial"/>
              </a:rPr>
              <a:t>Church Age</a:t>
            </a:r>
            <a:endParaRPr lang="en-US" sz="3600">
              <a:solidFill>
                <a:srgbClr val="FFFFFF"/>
              </a:solidFill>
              <a:latin typeface="Arial"/>
              <a:cs typeface="Arial"/>
            </a:endParaRPr>
          </a:p>
        </p:txBody>
      </p:sp>
      <p:sp>
        <p:nvSpPr>
          <p:cNvPr id="478214" name="Text Box 6"/>
          <p:cNvSpPr txBox="1">
            <a:spLocks noChangeArrowheads="1"/>
          </p:cNvSpPr>
          <p:nvPr/>
        </p:nvSpPr>
        <p:spPr bwMode="auto">
          <a:xfrm>
            <a:off x="6019800" y="1295400"/>
            <a:ext cx="2057400" cy="1200329"/>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ctr" defTabSz="914400" eaLnBrk="0" fontAlgn="base" hangingPunct="0">
              <a:spcBef>
                <a:spcPct val="50000"/>
              </a:spcBef>
              <a:spcAft>
                <a:spcPct val="0"/>
              </a:spcAft>
            </a:pPr>
            <a:r>
              <a:rPr lang="en-US" sz="3600" b="1">
                <a:solidFill>
                  <a:srgbClr val="00CCFF"/>
                </a:solidFill>
                <a:latin typeface="Arial"/>
                <a:cs typeface="Arial"/>
              </a:rPr>
              <a:t>Second Coming</a:t>
            </a:r>
            <a:endParaRPr lang="en-US" sz="3600">
              <a:solidFill>
                <a:srgbClr val="000000"/>
              </a:solidFill>
              <a:latin typeface="Arial"/>
              <a:cs typeface="Arial"/>
            </a:endParaRPr>
          </a:p>
        </p:txBody>
      </p:sp>
      <p:sp>
        <p:nvSpPr>
          <p:cNvPr id="478215" name="Text Box 7"/>
          <p:cNvSpPr txBox="1">
            <a:spLocks noChangeArrowheads="1"/>
          </p:cNvSpPr>
          <p:nvPr/>
        </p:nvSpPr>
        <p:spPr bwMode="auto">
          <a:xfrm>
            <a:off x="1828800" y="3041585"/>
            <a:ext cx="3733800" cy="1717393"/>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p>
            <a:pPr algn="ctr" defTabSz="914400" eaLnBrk="0" fontAlgn="base" hangingPunct="0">
              <a:lnSpc>
                <a:spcPct val="80000"/>
              </a:lnSpc>
              <a:spcBef>
                <a:spcPct val="50000"/>
              </a:spcBef>
              <a:spcAft>
                <a:spcPct val="0"/>
              </a:spcAft>
              <a:defRPr/>
            </a:pPr>
            <a:r>
              <a:rPr lang="en-US" sz="3600" b="1" dirty="0">
                <a:solidFill>
                  <a:srgbClr val="FFFFFF"/>
                </a:solidFill>
                <a:latin typeface="Arial"/>
                <a:ea typeface="ＭＳ Ｐゴシック" pitchFamily="8" charset="-128"/>
                <a:cs typeface="Arial"/>
              </a:rPr>
              <a:t>Golden Age </a:t>
            </a:r>
            <a:br>
              <a:rPr lang="en-US" sz="3600" b="1" dirty="0">
                <a:solidFill>
                  <a:srgbClr val="FFFFFF"/>
                </a:solidFill>
                <a:latin typeface="Arial"/>
                <a:ea typeface="ＭＳ Ｐゴシック" pitchFamily="8" charset="-128"/>
                <a:cs typeface="Arial"/>
              </a:rPr>
            </a:br>
            <a:r>
              <a:rPr lang="en-US" sz="3600" b="1" dirty="0">
                <a:solidFill>
                  <a:srgbClr val="FFFFFF"/>
                </a:solidFill>
                <a:latin typeface="Arial"/>
                <a:ea typeface="ＭＳ Ｐゴシック" pitchFamily="8" charset="-128"/>
                <a:cs typeface="Arial"/>
              </a:rPr>
              <a:t>of the Gospel</a:t>
            </a:r>
          </a:p>
          <a:p>
            <a:pPr algn="ctr" defTabSz="914400" eaLnBrk="0" fontAlgn="base" hangingPunct="0">
              <a:lnSpc>
                <a:spcPct val="80000"/>
              </a:lnSpc>
              <a:spcBef>
                <a:spcPct val="50000"/>
              </a:spcBef>
              <a:spcAft>
                <a:spcPct val="0"/>
              </a:spcAft>
              <a:defRPr/>
            </a:pPr>
            <a:r>
              <a:rPr lang="en-US" sz="3600" b="1" dirty="0">
                <a:solidFill>
                  <a:srgbClr val="FFFFFF"/>
                </a:solidFill>
                <a:latin typeface="Arial"/>
                <a:ea typeface="ＭＳ Ｐゴシック" pitchFamily="8" charset="-128"/>
                <a:cs typeface="Arial"/>
              </a:rPr>
              <a:t>Tribulations</a:t>
            </a:r>
          </a:p>
        </p:txBody>
      </p:sp>
      <p:sp>
        <p:nvSpPr>
          <p:cNvPr id="478216" name="Text Box 8"/>
          <p:cNvSpPr txBox="1">
            <a:spLocks noChangeArrowheads="1"/>
          </p:cNvSpPr>
          <p:nvPr/>
        </p:nvSpPr>
        <p:spPr bwMode="auto">
          <a:xfrm rot="5400000" flipH="1">
            <a:off x="5971897" y="3906727"/>
            <a:ext cx="4951412" cy="646331"/>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ctr" defTabSz="914400" eaLnBrk="0" fontAlgn="base" hangingPunct="0">
              <a:spcBef>
                <a:spcPct val="50000"/>
              </a:spcBef>
              <a:spcAft>
                <a:spcPct val="0"/>
              </a:spcAft>
            </a:pPr>
            <a:r>
              <a:rPr lang="en-US" sz="3600" b="1" dirty="0">
                <a:solidFill>
                  <a:srgbClr val="FFCC00"/>
                </a:solidFill>
                <a:latin typeface="Arial"/>
                <a:cs typeface="Arial"/>
              </a:rPr>
              <a:t>Eternal Kingdom</a:t>
            </a:r>
            <a:endParaRPr lang="en-US" sz="3600" dirty="0">
              <a:solidFill>
                <a:srgbClr val="FFCC00"/>
              </a:solidFill>
              <a:latin typeface="Arial"/>
              <a:cs typeface="Arial"/>
            </a:endParaRPr>
          </a:p>
        </p:txBody>
      </p:sp>
      <p:sp>
        <p:nvSpPr>
          <p:cNvPr id="478217" name="Text Box 9"/>
          <p:cNvSpPr txBox="1">
            <a:spLocks noChangeArrowheads="1"/>
          </p:cNvSpPr>
          <p:nvPr/>
        </p:nvSpPr>
        <p:spPr bwMode="auto">
          <a:xfrm rot="5381629">
            <a:off x="5875338" y="5125134"/>
            <a:ext cx="2514600" cy="646331"/>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defTabSz="914400" eaLnBrk="0" fontAlgn="base" hangingPunct="0">
              <a:spcBef>
                <a:spcPct val="50000"/>
              </a:spcBef>
              <a:spcAft>
                <a:spcPct val="0"/>
              </a:spcAft>
            </a:pPr>
            <a:r>
              <a:rPr lang="en-US" sz="3600" b="1" dirty="0">
                <a:solidFill>
                  <a:srgbClr val="FFFF00"/>
                </a:solidFill>
                <a:latin typeface="Arial"/>
                <a:cs typeface="Arial"/>
              </a:rPr>
              <a:t>Judgment</a:t>
            </a:r>
          </a:p>
        </p:txBody>
      </p:sp>
      <p:sp>
        <p:nvSpPr>
          <p:cNvPr id="478218" name="AutoShape 10"/>
          <p:cNvSpPr>
            <a:spLocks noChangeArrowheads="1"/>
          </p:cNvSpPr>
          <p:nvPr/>
        </p:nvSpPr>
        <p:spPr bwMode="auto">
          <a:xfrm rot="5400000">
            <a:off x="1104900" y="1333500"/>
            <a:ext cx="4495800" cy="5486400"/>
          </a:xfrm>
          <a:custGeom>
            <a:avLst/>
            <a:gdLst>
              <a:gd name="G0" fmla="+- 3882 0 0"/>
              <a:gd name="G1" fmla="+- 21600 0 3882"/>
              <a:gd name="G2" fmla="*/ 3882 1 2"/>
              <a:gd name="G3" fmla="+- 21600 0 G2"/>
              <a:gd name="G4" fmla="+/ 3882 21600 2"/>
              <a:gd name="G5" fmla="+/ G1 0 2"/>
              <a:gd name="G6" fmla="*/ 21600 21600 3882"/>
              <a:gd name="G7" fmla="*/ G6 1 2"/>
              <a:gd name="G8" fmla="+- 21600 0 G7"/>
              <a:gd name="G9" fmla="*/ 21600 1 2"/>
              <a:gd name="G10" fmla="+- 3882 0 G9"/>
              <a:gd name="G11" fmla="?: G10 G8 0"/>
              <a:gd name="G12" fmla="?: G10 G7 21600"/>
              <a:gd name="T0" fmla="*/ 19659 w 21600"/>
              <a:gd name="T1" fmla="*/ 10800 h 21600"/>
              <a:gd name="T2" fmla="*/ 10800 w 21600"/>
              <a:gd name="T3" fmla="*/ 21600 h 21600"/>
              <a:gd name="T4" fmla="*/ 1941 w 21600"/>
              <a:gd name="T5" fmla="*/ 10800 h 21600"/>
              <a:gd name="T6" fmla="*/ 10800 w 21600"/>
              <a:gd name="T7" fmla="*/ 0 h 21600"/>
              <a:gd name="T8" fmla="*/ 3741 w 21600"/>
              <a:gd name="T9" fmla="*/ 3741 h 21600"/>
              <a:gd name="T10" fmla="*/ 17859 w 21600"/>
              <a:gd name="T11" fmla="*/ 17859 h 21600"/>
            </a:gdLst>
            <a:ahLst/>
            <a:cxnLst>
              <a:cxn ang="0">
                <a:pos x="T0" y="T1"/>
              </a:cxn>
              <a:cxn ang="0">
                <a:pos x="T2" y="T3"/>
              </a:cxn>
              <a:cxn ang="0">
                <a:pos x="T4" y="T5"/>
              </a:cxn>
              <a:cxn ang="0">
                <a:pos x="T6" y="T7"/>
              </a:cxn>
            </a:cxnLst>
            <a:rect l="T8" t="T9" r="T10" b="T11"/>
            <a:pathLst>
              <a:path w="21600" h="21600">
                <a:moveTo>
                  <a:pt x="0" y="0"/>
                </a:moveTo>
                <a:lnTo>
                  <a:pt x="3882" y="21600"/>
                </a:lnTo>
                <a:lnTo>
                  <a:pt x="17718" y="21600"/>
                </a:lnTo>
                <a:lnTo>
                  <a:pt x="21600" y="0"/>
                </a:lnTo>
                <a:close/>
              </a:path>
            </a:pathLst>
          </a:custGeom>
          <a:noFill/>
          <a:ln w="38100">
            <a:solidFill>
              <a:schemeClr val="accent1"/>
            </a:solidFill>
            <a:miter lim="800000"/>
            <a:headEnd/>
            <a:tailEnd/>
          </a:ln>
          <a:effectLst>
            <a:outerShdw blurRad="63500" dist="35921" dir="2700000" algn="ctr" rotWithShape="0">
              <a:srgbClr val="000000">
                <a:alpha val="74998"/>
              </a:srgbClr>
            </a:outerShdw>
          </a:effectLst>
        </p:spPr>
        <p:txBody>
          <a:bodyPr rot="10800000" vert="eaVert" wrap="none" anchor="ctr"/>
          <a:lstStyle/>
          <a:p>
            <a:pPr algn="ctr" defTabSz="914400" eaLnBrk="0" fontAlgn="base" hangingPunct="0">
              <a:spcBef>
                <a:spcPct val="0"/>
              </a:spcBef>
              <a:spcAft>
                <a:spcPct val="0"/>
              </a:spcAft>
              <a:defRPr/>
            </a:pPr>
            <a:endParaRPr lang="en-US" sz="2000">
              <a:solidFill>
                <a:srgbClr val="000000"/>
              </a:solidFill>
              <a:latin typeface="Arial"/>
              <a:ea typeface="ＭＳ Ｐゴシック" pitchFamily="8" charset="-128"/>
              <a:cs typeface="Arial"/>
            </a:endParaRPr>
          </a:p>
        </p:txBody>
      </p:sp>
      <p:sp>
        <p:nvSpPr>
          <p:cNvPr id="478219" name="Rectangle 11"/>
          <p:cNvSpPr>
            <a:spLocks noGrp="1" noChangeArrowheads="1"/>
          </p:cNvSpPr>
          <p:nvPr>
            <p:ph type="title" idx="4294967295"/>
          </p:nvPr>
        </p:nvSpPr>
        <p:spPr>
          <a:xfrm>
            <a:off x="685800" y="457200"/>
            <a:ext cx="7772400" cy="707886"/>
          </a:xfrm>
          <a:effectLst>
            <a:outerShdw blurRad="63500" dist="35921" dir="2700000" algn="ctr" rotWithShape="0">
              <a:srgbClr val="000000">
                <a:alpha val="74998"/>
              </a:srgbClr>
            </a:outerShdw>
          </a:effectLst>
        </p:spPr>
        <p:txBody>
          <a:bodyPr anchor="t">
            <a:spAutoFit/>
          </a:bodyPr>
          <a:lstStyle/>
          <a:p>
            <a:pPr>
              <a:spcBef>
                <a:spcPct val="50000"/>
              </a:spcBef>
              <a:defRPr/>
            </a:pPr>
            <a:r>
              <a:rPr lang="en-US" sz="4000" b="1">
                <a:solidFill>
                  <a:srgbClr val="FFFFFF"/>
                </a:solidFill>
                <a:latin typeface="Arial"/>
                <a:cs typeface="Arial"/>
              </a:rPr>
              <a:t>Postmillennialism</a:t>
            </a:r>
          </a:p>
        </p:txBody>
      </p:sp>
      <p:sp>
        <p:nvSpPr>
          <p:cNvPr id="13" name="Text Box 19"/>
          <p:cNvSpPr txBox="1">
            <a:spLocks noChangeArrowheads="1"/>
          </p:cNvSpPr>
          <p:nvPr/>
        </p:nvSpPr>
        <p:spPr bwMode="auto">
          <a:xfrm>
            <a:off x="8382000" y="15875"/>
            <a:ext cx="609684" cy="402291"/>
          </a:xfrm>
          <a:prstGeom prst="rect">
            <a:avLst/>
          </a:prstGeom>
          <a:solidFill>
            <a:schemeClr val="tx1"/>
          </a:solidFill>
          <a:ln>
            <a:noFill/>
          </a:ln>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defTabSz="914400" eaLnBrk="0" fontAlgn="base" hangingPunct="0">
              <a:spcBef>
                <a:spcPct val="0"/>
              </a:spcBef>
              <a:spcAft>
                <a:spcPct val="0"/>
              </a:spcAft>
            </a:pPr>
            <a:r>
              <a:rPr lang="en-US" sz="2000" b="1" dirty="0">
                <a:solidFill>
                  <a:srgbClr val="FFFFFF"/>
                </a:solidFill>
                <a:latin typeface="Arial"/>
                <a:cs typeface="Arial"/>
              </a:rPr>
              <a:t>433</a:t>
            </a:r>
            <a:endParaRPr lang="en-US" sz="2000" dirty="0">
              <a:solidFill>
                <a:srgbClr val="000000"/>
              </a:solidFill>
              <a:latin typeface="Arial"/>
              <a:cs typeface="Arial"/>
            </a:endParaRPr>
          </a:p>
        </p:txBody>
      </p:sp>
    </p:spTree>
    <p:extLst>
      <p:ext uri="{BB962C8B-B14F-4D97-AF65-F5344CB8AC3E}">
        <p14:creationId xmlns:p14="http://schemas.microsoft.com/office/powerpoint/2010/main" val="1083652485"/>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afterEffect">
                                  <p:stCondLst>
                                    <p:cond delay="3000"/>
                                  </p:stCondLst>
                                  <p:childTnLst>
                                    <p:set>
                                      <p:cBhvr>
                                        <p:cTn id="6" dur="1" fill="hold">
                                          <p:stCondLst>
                                            <p:cond delay="0"/>
                                          </p:stCondLst>
                                        </p:cTn>
                                        <p:tgtEl>
                                          <p:spTgt spid="478213"/>
                                        </p:tgtEl>
                                        <p:attrNameLst>
                                          <p:attrName>style.visibility</p:attrName>
                                        </p:attrNameLst>
                                      </p:cBhvr>
                                      <p:to>
                                        <p:strVal val="visible"/>
                                      </p:to>
                                    </p:set>
                                    <p:anim calcmode="lin" valueType="num">
                                      <p:cBhvr additive="base">
                                        <p:cTn id="7" dur="500" fill="hold"/>
                                        <p:tgtEl>
                                          <p:spTgt spid="478213"/>
                                        </p:tgtEl>
                                        <p:attrNameLst>
                                          <p:attrName>ppt_x</p:attrName>
                                        </p:attrNameLst>
                                      </p:cBhvr>
                                      <p:tavLst>
                                        <p:tav tm="0">
                                          <p:val>
                                            <p:strVal val="0-#ppt_w/2"/>
                                          </p:val>
                                        </p:tav>
                                        <p:tav tm="100000">
                                          <p:val>
                                            <p:strVal val="#ppt_x"/>
                                          </p:val>
                                        </p:tav>
                                      </p:tavLst>
                                    </p:anim>
                                    <p:anim calcmode="lin" valueType="num">
                                      <p:cBhvr additive="base">
                                        <p:cTn id="8" dur="500" fill="hold"/>
                                        <p:tgtEl>
                                          <p:spTgt spid="478213"/>
                                        </p:tgtEl>
                                        <p:attrNameLst>
                                          <p:attrName>ppt_y</p:attrName>
                                        </p:attrNameLst>
                                      </p:cBhvr>
                                      <p:tavLst>
                                        <p:tav tm="0">
                                          <p:val>
                                            <p:strVal val="#ppt_y"/>
                                          </p:val>
                                        </p:tav>
                                        <p:tav tm="100000">
                                          <p:val>
                                            <p:strVal val="#ppt_y"/>
                                          </p:val>
                                        </p:tav>
                                      </p:tavLst>
                                    </p:anim>
                                  </p:childTnLst>
                                </p:cTn>
                              </p:par>
                            </p:childTnLst>
                          </p:cTn>
                        </p:par>
                        <p:par>
                          <p:cTn id="9" fill="hold" nodeType="afterGroup">
                            <p:stCondLst>
                              <p:cond delay="3500"/>
                            </p:stCondLst>
                            <p:childTnLst>
                              <p:par>
                                <p:cTn id="10" presetID="22" presetClass="entr" presetSubtype="8" fill="hold" nodeType="afterEffect">
                                  <p:stCondLst>
                                    <p:cond delay="0"/>
                                  </p:stCondLst>
                                  <p:childTnLst>
                                    <p:set>
                                      <p:cBhvr>
                                        <p:cTn id="11" dur="1" fill="hold">
                                          <p:stCondLst>
                                            <p:cond delay="0"/>
                                          </p:stCondLst>
                                        </p:cTn>
                                        <p:tgtEl>
                                          <p:spTgt spid="478211"/>
                                        </p:tgtEl>
                                        <p:attrNameLst>
                                          <p:attrName>style.visibility</p:attrName>
                                        </p:attrNameLst>
                                      </p:cBhvr>
                                      <p:to>
                                        <p:strVal val="visible"/>
                                      </p:to>
                                    </p:set>
                                    <p:animEffect transition="in" filter="wipe(left)">
                                      <p:cBhvr>
                                        <p:cTn id="12" dur="500"/>
                                        <p:tgtEl>
                                          <p:spTgt spid="478211"/>
                                        </p:tgtEl>
                                      </p:cBhvr>
                                    </p:animEffect>
                                  </p:childTnLst>
                                </p:cTn>
                              </p:par>
                            </p:childTnLst>
                          </p:cTn>
                        </p:par>
                        <p:par>
                          <p:cTn id="13" fill="hold" nodeType="afterGroup">
                            <p:stCondLst>
                              <p:cond delay="4000"/>
                            </p:stCondLst>
                            <p:childTnLst>
                              <p:par>
                                <p:cTn id="14" presetID="7" presetClass="entr" presetSubtype="8" fill="hold" grpId="0" nodeType="afterEffect">
                                  <p:stCondLst>
                                    <p:cond delay="1000"/>
                                  </p:stCondLst>
                                  <p:childTnLst>
                                    <p:set>
                                      <p:cBhvr>
                                        <p:cTn id="15" dur="1" fill="hold">
                                          <p:stCondLst>
                                            <p:cond delay="0"/>
                                          </p:stCondLst>
                                        </p:cTn>
                                        <p:tgtEl>
                                          <p:spTgt spid="478218"/>
                                        </p:tgtEl>
                                        <p:attrNameLst>
                                          <p:attrName>style.visibility</p:attrName>
                                        </p:attrNameLst>
                                      </p:cBhvr>
                                      <p:to>
                                        <p:strVal val="visible"/>
                                      </p:to>
                                    </p:set>
                                    <p:anim calcmode="lin" valueType="num">
                                      <p:cBhvr additive="base">
                                        <p:cTn id="16" dur="5000" fill="hold"/>
                                        <p:tgtEl>
                                          <p:spTgt spid="478218"/>
                                        </p:tgtEl>
                                        <p:attrNameLst>
                                          <p:attrName>ppt_x</p:attrName>
                                        </p:attrNameLst>
                                      </p:cBhvr>
                                      <p:tavLst>
                                        <p:tav tm="0">
                                          <p:val>
                                            <p:strVal val="0-#ppt_w/2"/>
                                          </p:val>
                                        </p:tav>
                                        <p:tav tm="100000">
                                          <p:val>
                                            <p:strVal val="#ppt_x"/>
                                          </p:val>
                                        </p:tav>
                                      </p:tavLst>
                                    </p:anim>
                                    <p:anim calcmode="lin" valueType="num">
                                      <p:cBhvr additive="base">
                                        <p:cTn id="17" dur="5000" fill="hold"/>
                                        <p:tgtEl>
                                          <p:spTgt spid="478218"/>
                                        </p:tgtEl>
                                        <p:attrNameLst>
                                          <p:attrName>ppt_y</p:attrName>
                                        </p:attrNameLst>
                                      </p:cBhvr>
                                      <p:tavLst>
                                        <p:tav tm="0">
                                          <p:val>
                                            <p:strVal val="#ppt_y"/>
                                          </p:val>
                                        </p:tav>
                                        <p:tav tm="100000">
                                          <p:val>
                                            <p:strVal val="#ppt_y"/>
                                          </p:val>
                                        </p:tav>
                                      </p:tavLst>
                                    </p:anim>
                                  </p:childTnLst>
                                </p:cTn>
                              </p:par>
                            </p:childTnLst>
                          </p:cTn>
                        </p:par>
                        <p:par>
                          <p:cTn id="18" fill="hold" nodeType="afterGroup">
                            <p:stCondLst>
                              <p:cond delay="10000"/>
                            </p:stCondLst>
                            <p:childTnLst>
                              <p:par>
                                <p:cTn id="19" presetID="17" presetClass="entr" presetSubtype="8" fill="hold" grpId="0" nodeType="afterEffect">
                                  <p:stCondLst>
                                    <p:cond delay="1000"/>
                                  </p:stCondLst>
                                  <p:childTnLst>
                                    <p:set>
                                      <p:cBhvr>
                                        <p:cTn id="20" dur="1" fill="hold">
                                          <p:stCondLst>
                                            <p:cond delay="0"/>
                                          </p:stCondLst>
                                        </p:cTn>
                                        <p:tgtEl>
                                          <p:spTgt spid="478215"/>
                                        </p:tgtEl>
                                        <p:attrNameLst>
                                          <p:attrName>style.visibility</p:attrName>
                                        </p:attrNameLst>
                                      </p:cBhvr>
                                      <p:to>
                                        <p:strVal val="visible"/>
                                      </p:to>
                                    </p:set>
                                    <p:anim calcmode="lin" valueType="num">
                                      <p:cBhvr>
                                        <p:cTn id="21" dur="500" fill="hold"/>
                                        <p:tgtEl>
                                          <p:spTgt spid="478215"/>
                                        </p:tgtEl>
                                        <p:attrNameLst>
                                          <p:attrName>ppt_x</p:attrName>
                                        </p:attrNameLst>
                                      </p:cBhvr>
                                      <p:tavLst>
                                        <p:tav tm="0">
                                          <p:val>
                                            <p:strVal val="#ppt_x-#ppt_w/2"/>
                                          </p:val>
                                        </p:tav>
                                        <p:tav tm="100000">
                                          <p:val>
                                            <p:strVal val="#ppt_x"/>
                                          </p:val>
                                        </p:tav>
                                      </p:tavLst>
                                    </p:anim>
                                    <p:anim calcmode="lin" valueType="num">
                                      <p:cBhvr>
                                        <p:cTn id="22" dur="500" fill="hold"/>
                                        <p:tgtEl>
                                          <p:spTgt spid="478215"/>
                                        </p:tgtEl>
                                        <p:attrNameLst>
                                          <p:attrName>ppt_y</p:attrName>
                                        </p:attrNameLst>
                                      </p:cBhvr>
                                      <p:tavLst>
                                        <p:tav tm="0">
                                          <p:val>
                                            <p:strVal val="#ppt_y"/>
                                          </p:val>
                                        </p:tav>
                                        <p:tav tm="100000">
                                          <p:val>
                                            <p:strVal val="#ppt_y"/>
                                          </p:val>
                                        </p:tav>
                                      </p:tavLst>
                                    </p:anim>
                                    <p:anim calcmode="lin" valueType="num">
                                      <p:cBhvr>
                                        <p:cTn id="23" dur="500" fill="hold"/>
                                        <p:tgtEl>
                                          <p:spTgt spid="478215"/>
                                        </p:tgtEl>
                                        <p:attrNameLst>
                                          <p:attrName>ppt_w</p:attrName>
                                        </p:attrNameLst>
                                      </p:cBhvr>
                                      <p:tavLst>
                                        <p:tav tm="0">
                                          <p:val>
                                            <p:fltVal val="0"/>
                                          </p:val>
                                        </p:tav>
                                        <p:tav tm="100000">
                                          <p:val>
                                            <p:strVal val="#ppt_w"/>
                                          </p:val>
                                        </p:tav>
                                      </p:tavLst>
                                    </p:anim>
                                    <p:anim calcmode="lin" valueType="num">
                                      <p:cBhvr>
                                        <p:cTn id="24" dur="500" fill="hold"/>
                                        <p:tgtEl>
                                          <p:spTgt spid="478215"/>
                                        </p:tgtEl>
                                        <p:attrNameLst>
                                          <p:attrName>ppt_h</p:attrName>
                                        </p:attrNameLst>
                                      </p:cBhvr>
                                      <p:tavLst>
                                        <p:tav tm="0">
                                          <p:val>
                                            <p:strVal val="#ppt_h"/>
                                          </p:val>
                                        </p:tav>
                                        <p:tav tm="100000">
                                          <p:val>
                                            <p:strVal val="#ppt_h"/>
                                          </p:val>
                                        </p:tav>
                                      </p:tavLst>
                                    </p:anim>
                                  </p:childTnLst>
                                </p:cTn>
                              </p:par>
                            </p:childTnLst>
                          </p:cTn>
                        </p:par>
                        <p:par>
                          <p:cTn id="25" fill="hold" nodeType="afterGroup">
                            <p:stCondLst>
                              <p:cond delay="11500"/>
                            </p:stCondLst>
                            <p:childTnLst>
                              <p:par>
                                <p:cTn id="26" presetID="2" presetClass="entr" presetSubtype="1" fill="hold" grpId="0" nodeType="afterEffect">
                                  <p:stCondLst>
                                    <p:cond delay="5000"/>
                                  </p:stCondLst>
                                  <p:childTnLst>
                                    <p:set>
                                      <p:cBhvr>
                                        <p:cTn id="27" dur="1" fill="hold">
                                          <p:stCondLst>
                                            <p:cond delay="0"/>
                                          </p:stCondLst>
                                        </p:cTn>
                                        <p:tgtEl>
                                          <p:spTgt spid="478214"/>
                                        </p:tgtEl>
                                        <p:attrNameLst>
                                          <p:attrName>style.visibility</p:attrName>
                                        </p:attrNameLst>
                                      </p:cBhvr>
                                      <p:to>
                                        <p:strVal val="visible"/>
                                      </p:to>
                                    </p:set>
                                    <p:anim calcmode="lin" valueType="num">
                                      <p:cBhvr additive="base">
                                        <p:cTn id="28" dur="500" fill="hold"/>
                                        <p:tgtEl>
                                          <p:spTgt spid="478214"/>
                                        </p:tgtEl>
                                        <p:attrNameLst>
                                          <p:attrName>ppt_x</p:attrName>
                                        </p:attrNameLst>
                                      </p:cBhvr>
                                      <p:tavLst>
                                        <p:tav tm="0">
                                          <p:val>
                                            <p:strVal val="#ppt_x"/>
                                          </p:val>
                                        </p:tav>
                                        <p:tav tm="100000">
                                          <p:val>
                                            <p:strVal val="#ppt_x"/>
                                          </p:val>
                                        </p:tav>
                                      </p:tavLst>
                                    </p:anim>
                                    <p:anim calcmode="lin" valueType="num">
                                      <p:cBhvr additive="base">
                                        <p:cTn id="29" dur="500" fill="hold"/>
                                        <p:tgtEl>
                                          <p:spTgt spid="478214"/>
                                        </p:tgtEl>
                                        <p:attrNameLst>
                                          <p:attrName>ppt_y</p:attrName>
                                        </p:attrNameLst>
                                      </p:cBhvr>
                                      <p:tavLst>
                                        <p:tav tm="0">
                                          <p:val>
                                            <p:strVal val="0-#ppt_h/2"/>
                                          </p:val>
                                        </p:tav>
                                        <p:tav tm="100000">
                                          <p:val>
                                            <p:strVal val="#ppt_y"/>
                                          </p:val>
                                        </p:tav>
                                      </p:tavLst>
                                    </p:anim>
                                  </p:childTnLst>
                                </p:cTn>
                              </p:par>
                            </p:childTnLst>
                          </p:cTn>
                        </p:par>
                        <p:par>
                          <p:cTn id="30" fill="hold" nodeType="afterGroup">
                            <p:stCondLst>
                              <p:cond delay="17000"/>
                            </p:stCondLst>
                            <p:childTnLst>
                              <p:par>
                                <p:cTn id="31" presetID="2" presetClass="entr" presetSubtype="1" fill="hold" nodeType="afterEffect">
                                  <p:stCondLst>
                                    <p:cond delay="0"/>
                                  </p:stCondLst>
                                  <p:childTnLst>
                                    <p:set>
                                      <p:cBhvr>
                                        <p:cTn id="32" dur="1" fill="hold">
                                          <p:stCondLst>
                                            <p:cond delay="0"/>
                                          </p:stCondLst>
                                        </p:cTn>
                                        <p:tgtEl>
                                          <p:spTgt spid="478212"/>
                                        </p:tgtEl>
                                        <p:attrNameLst>
                                          <p:attrName>style.visibility</p:attrName>
                                        </p:attrNameLst>
                                      </p:cBhvr>
                                      <p:to>
                                        <p:strVal val="visible"/>
                                      </p:to>
                                    </p:set>
                                    <p:anim calcmode="lin" valueType="num">
                                      <p:cBhvr additive="base">
                                        <p:cTn id="33" dur="500" fill="hold"/>
                                        <p:tgtEl>
                                          <p:spTgt spid="478212"/>
                                        </p:tgtEl>
                                        <p:attrNameLst>
                                          <p:attrName>ppt_x</p:attrName>
                                        </p:attrNameLst>
                                      </p:cBhvr>
                                      <p:tavLst>
                                        <p:tav tm="0">
                                          <p:val>
                                            <p:strVal val="#ppt_x"/>
                                          </p:val>
                                        </p:tav>
                                        <p:tav tm="100000">
                                          <p:val>
                                            <p:strVal val="#ppt_x"/>
                                          </p:val>
                                        </p:tav>
                                      </p:tavLst>
                                    </p:anim>
                                    <p:anim calcmode="lin" valueType="num">
                                      <p:cBhvr additive="base">
                                        <p:cTn id="34" dur="500" fill="hold"/>
                                        <p:tgtEl>
                                          <p:spTgt spid="478212"/>
                                        </p:tgtEl>
                                        <p:attrNameLst>
                                          <p:attrName>ppt_y</p:attrName>
                                        </p:attrNameLst>
                                      </p:cBhvr>
                                      <p:tavLst>
                                        <p:tav tm="0">
                                          <p:val>
                                            <p:strVal val="0-#ppt_h/2"/>
                                          </p:val>
                                        </p:tav>
                                        <p:tav tm="100000">
                                          <p:val>
                                            <p:strVal val="#ppt_y"/>
                                          </p:val>
                                        </p:tav>
                                      </p:tavLst>
                                    </p:anim>
                                  </p:childTnLst>
                                </p:cTn>
                              </p:par>
                            </p:childTnLst>
                          </p:cTn>
                        </p:par>
                        <p:par>
                          <p:cTn id="35" fill="hold" nodeType="afterGroup">
                            <p:stCondLst>
                              <p:cond delay="17500"/>
                            </p:stCondLst>
                            <p:childTnLst>
                              <p:par>
                                <p:cTn id="36" presetID="2" presetClass="entr" presetSubtype="4" fill="hold" grpId="0" nodeType="afterEffect">
                                  <p:stCondLst>
                                    <p:cond delay="1000"/>
                                  </p:stCondLst>
                                  <p:childTnLst>
                                    <p:set>
                                      <p:cBhvr>
                                        <p:cTn id="37" dur="1" fill="hold">
                                          <p:stCondLst>
                                            <p:cond delay="0"/>
                                          </p:stCondLst>
                                        </p:cTn>
                                        <p:tgtEl>
                                          <p:spTgt spid="478217"/>
                                        </p:tgtEl>
                                        <p:attrNameLst>
                                          <p:attrName>style.visibility</p:attrName>
                                        </p:attrNameLst>
                                      </p:cBhvr>
                                      <p:to>
                                        <p:strVal val="visible"/>
                                      </p:to>
                                    </p:set>
                                    <p:anim calcmode="lin" valueType="num">
                                      <p:cBhvr additive="base">
                                        <p:cTn id="38" dur="500" fill="hold"/>
                                        <p:tgtEl>
                                          <p:spTgt spid="478217"/>
                                        </p:tgtEl>
                                        <p:attrNameLst>
                                          <p:attrName>ppt_x</p:attrName>
                                        </p:attrNameLst>
                                      </p:cBhvr>
                                      <p:tavLst>
                                        <p:tav tm="0">
                                          <p:val>
                                            <p:strVal val="#ppt_x"/>
                                          </p:val>
                                        </p:tav>
                                        <p:tav tm="100000">
                                          <p:val>
                                            <p:strVal val="#ppt_x"/>
                                          </p:val>
                                        </p:tav>
                                      </p:tavLst>
                                    </p:anim>
                                    <p:anim calcmode="lin" valueType="num">
                                      <p:cBhvr additive="base">
                                        <p:cTn id="39" dur="500" fill="hold"/>
                                        <p:tgtEl>
                                          <p:spTgt spid="478217"/>
                                        </p:tgtEl>
                                        <p:attrNameLst>
                                          <p:attrName>ppt_y</p:attrName>
                                        </p:attrNameLst>
                                      </p:cBhvr>
                                      <p:tavLst>
                                        <p:tav tm="0">
                                          <p:val>
                                            <p:strVal val="1+#ppt_h/2"/>
                                          </p:val>
                                        </p:tav>
                                        <p:tav tm="100000">
                                          <p:val>
                                            <p:strVal val="#ppt_y"/>
                                          </p:val>
                                        </p:tav>
                                      </p:tavLst>
                                    </p:anim>
                                  </p:childTnLst>
                                </p:cTn>
                              </p:par>
                            </p:childTnLst>
                          </p:cTn>
                        </p:par>
                        <p:par>
                          <p:cTn id="40" fill="hold" nodeType="afterGroup">
                            <p:stCondLst>
                              <p:cond delay="19000"/>
                            </p:stCondLst>
                            <p:childTnLst>
                              <p:par>
                                <p:cTn id="41" presetID="2" presetClass="entr" presetSubtype="2" fill="hold" grpId="0" nodeType="afterEffect">
                                  <p:stCondLst>
                                    <p:cond delay="1000"/>
                                  </p:stCondLst>
                                  <p:childTnLst>
                                    <p:set>
                                      <p:cBhvr>
                                        <p:cTn id="42" dur="1" fill="hold">
                                          <p:stCondLst>
                                            <p:cond delay="0"/>
                                          </p:stCondLst>
                                        </p:cTn>
                                        <p:tgtEl>
                                          <p:spTgt spid="478216"/>
                                        </p:tgtEl>
                                        <p:attrNameLst>
                                          <p:attrName>style.visibility</p:attrName>
                                        </p:attrNameLst>
                                      </p:cBhvr>
                                      <p:to>
                                        <p:strVal val="visible"/>
                                      </p:to>
                                    </p:set>
                                    <p:anim calcmode="lin" valueType="num">
                                      <p:cBhvr additive="base">
                                        <p:cTn id="43" dur="500" fill="hold"/>
                                        <p:tgtEl>
                                          <p:spTgt spid="478216"/>
                                        </p:tgtEl>
                                        <p:attrNameLst>
                                          <p:attrName>ppt_x</p:attrName>
                                        </p:attrNameLst>
                                      </p:cBhvr>
                                      <p:tavLst>
                                        <p:tav tm="0">
                                          <p:val>
                                            <p:strVal val="1+#ppt_w/2"/>
                                          </p:val>
                                        </p:tav>
                                        <p:tav tm="100000">
                                          <p:val>
                                            <p:strVal val="#ppt_x"/>
                                          </p:val>
                                        </p:tav>
                                      </p:tavLst>
                                    </p:anim>
                                    <p:anim calcmode="lin" valueType="num">
                                      <p:cBhvr additive="base">
                                        <p:cTn id="44" dur="500" fill="hold"/>
                                        <p:tgtEl>
                                          <p:spTgt spid="47821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8213" grpId="0" autoUpdateAnimBg="0"/>
      <p:bldP spid="478214" grpId="0" autoUpdateAnimBg="0"/>
      <p:bldP spid="478215" grpId="0" autoUpdateAnimBg="0"/>
      <p:bldP spid="478216" grpId="0" autoUpdateAnimBg="0"/>
      <p:bldP spid="478217" grpId="0" autoUpdateAnimBg="0"/>
      <p:bldP spid="478218" grpId="0" animBg="1" autoUpdateAnimBg="0"/>
    </p:bldLst>
  </p:timing>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4354" name="Rectangle 2"/>
          <p:cNvSpPr>
            <a:spLocks noGrp="1" noChangeArrowheads="1"/>
          </p:cNvSpPr>
          <p:nvPr>
            <p:ph type="title" idx="4294967295"/>
          </p:nvPr>
        </p:nvSpPr>
        <p:spPr>
          <a:xfrm>
            <a:off x="152400" y="304800"/>
            <a:ext cx="8915400" cy="838200"/>
          </a:xfrm>
          <a:effectLst>
            <a:outerShdw blurRad="38100" dist="38099" dir="2700000" algn="ctr" rotWithShape="0">
              <a:srgbClr val="000000">
                <a:alpha val="99962"/>
              </a:srgbClr>
            </a:outerShdw>
          </a:effectLst>
        </p:spPr>
        <p:txBody>
          <a:bodyPr/>
          <a:lstStyle/>
          <a:p>
            <a:pPr>
              <a:defRPr/>
            </a:pPr>
            <a:r>
              <a:rPr lang="en-US" sz="3200">
                <a:solidFill>
                  <a:srgbClr val="FFFFFF"/>
                </a:solidFill>
                <a:latin typeface="Arial" pitchFamily="8" charset="0"/>
                <a:ea typeface="ＭＳ Ｐゴシック" pitchFamily="8" charset="-128"/>
                <a:cs typeface="ＭＳ Ｐゴシック" pitchFamily="8" charset="-128"/>
              </a:rPr>
              <a:t>Is there a future for ethnic believing Israel?</a:t>
            </a:r>
          </a:p>
        </p:txBody>
      </p:sp>
      <p:sp>
        <p:nvSpPr>
          <p:cNvPr id="484355" name="Oval 3"/>
          <p:cNvSpPr>
            <a:spLocks noChangeArrowheads="1"/>
          </p:cNvSpPr>
          <p:nvPr/>
        </p:nvSpPr>
        <p:spPr bwMode="auto">
          <a:xfrm>
            <a:off x="457200" y="2170113"/>
            <a:ext cx="3810000" cy="3657600"/>
          </a:xfrm>
          <a:prstGeom prst="ellipse">
            <a:avLst/>
          </a:prstGeom>
          <a:noFill/>
          <a:ln w="57150">
            <a:solidFill>
              <a:schemeClr val="tx1"/>
            </a:solidFill>
            <a:round/>
            <a:headEnd/>
            <a:tailEnd/>
          </a:ln>
          <a:effectLst>
            <a:outerShdw blurRad="63500" dist="35921" dir="2700000" algn="ctr" rotWithShape="0">
              <a:srgbClr val="000000">
                <a:alpha val="74998"/>
              </a:srgbClr>
            </a:outerShdw>
          </a:effectLst>
        </p:spPr>
        <p:txBody>
          <a:bodyPr wrap="none" anchor="ctr"/>
          <a:lstStyle/>
          <a:p>
            <a:pPr defTabSz="914400" eaLnBrk="0" fontAlgn="base" hangingPunct="0">
              <a:spcBef>
                <a:spcPct val="0"/>
              </a:spcBef>
              <a:spcAft>
                <a:spcPct val="0"/>
              </a:spcAft>
              <a:defRPr/>
            </a:pPr>
            <a:endParaRPr lang="en-US" sz="2400">
              <a:solidFill>
                <a:srgbClr val="FFFF66"/>
              </a:solidFill>
              <a:latin typeface="Arial" pitchFamily="8" charset="0"/>
              <a:ea typeface="ＭＳ Ｐゴシック" pitchFamily="8" charset="-128"/>
              <a:cs typeface="ＭＳ Ｐゴシック" pitchFamily="8" charset="-128"/>
            </a:endParaRPr>
          </a:p>
        </p:txBody>
      </p:sp>
      <p:sp>
        <p:nvSpPr>
          <p:cNvPr id="484356" name="Text Box 4"/>
          <p:cNvSpPr txBox="1">
            <a:spLocks noChangeArrowheads="1"/>
          </p:cNvSpPr>
          <p:nvPr/>
        </p:nvSpPr>
        <p:spPr bwMode="auto">
          <a:xfrm>
            <a:off x="1219200" y="1387475"/>
            <a:ext cx="2606675" cy="822325"/>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p>
            <a:pPr algn="ctr" defTabSz="914400" eaLnBrk="0" fontAlgn="base" hangingPunct="0">
              <a:spcBef>
                <a:spcPct val="0"/>
              </a:spcBef>
              <a:spcAft>
                <a:spcPct val="0"/>
              </a:spcAft>
              <a:defRPr/>
            </a:pPr>
            <a:r>
              <a:rPr lang="en-US" sz="2400" b="1">
                <a:solidFill>
                  <a:srgbClr val="FFFF66"/>
                </a:solidFill>
                <a:latin typeface="Arial" pitchFamily="8" charset="0"/>
                <a:ea typeface="ＭＳ Ｐゴシック" pitchFamily="8" charset="-128"/>
                <a:cs typeface="ＭＳ Ｐゴシック" pitchFamily="8" charset="-128"/>
              </a:rPr>
              <a:t>Dispensational</a:t>
            </a:r>
          </a:p>
          <a:p>
            <a:pPr algn="ctr" defTabSz="914400" eaLnBrk="0" fontAlgn="base" hangingPunct="0">
              <a:spcBef>
                <a:spcPct val="0"/>
              </a:spcBef>
              <a:spcAft>
                <a:spcPct val="0"/>
              </a:spcAft>
              <a:defRPr/>
            </a:pPr>
            <a:r>
              <a:rPr lang="en-US" sz="2400" b="1">
                <a:solidFill>
                  <a:srgbClr val="FFFF66"/>
                </a:solidFill>
                <a:latin typeface="Arial" pitchFamily="8" charset="0"/>
                <a:ea typeface="ＭＳ Ｐゴシック" pitchFamily="8" charset="-128"/>
                <a:cs typeface="ＭＳ Ｐゴシック" pitchFamily="8" charset="-128"/>
              </a:rPr>
              <a:t>Premillennialism</a:t>
            </a:r>
          </a:p>
        </p:txBody>
      </p:sp>
      <p:sp>
        <p:nvSpPr>
          <p:cNvPr id="484357" name="Text Box 5"/>
          <p:cNvSpPr txBox="1">
            <a:spLocks noChangeArrowheads="1"/>
          </p:cNvSpPr>
          <p:nvPr/>
        </p:nvSpPr>
        <p:spPr bwMode="auto">
          <a:xfrm>
            <a:off x="2971800" y="3613150"/>
            <a:ext cx="1314450" cy="1187450"/>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p>
            <a:pPr algn="ctr" defTabSz="914400" eaLnBrk="0" fontAlgn="base" hangingPunct="0">
              <a:spcBef>
                <a:spcPct val="0"/>
              </a:spcBef>
              <a:spcAft>
                <a:spcPct val="0"/>
              </a:spcAft>
              <a:defRPr/>
            </a:pPr>
            <a:r>
              <a:rPr lang="en-US" sz="2400" b="1">
                <a:solidFill>
                  <a:srgbClr val="FFFF66"/>
                </a:solidFill>
                <a:latin typeface="Arial" pitchFamily="8" charset="0"/>
                <a:ea typeface="ＭＳ Ｐゴシック" pitchFamily="8" charset="-128"/>
                <a:cs typeface="ＭＳ Ｐゴシック" pitchFamily="8" charset="-128"/>
              </a:rPr>
              <a:t>Israel has a future</a:t>
            </a:r>
          </a:p>
        </p:txBody>
      </p:sp>
      <p:sp>
        <p:nvSpPr>
          <p:cNvPr id="484358" name="Oval 6"/>
          <p:cNvSpPr>
            <a:spLocks noChangeArrowheads="1"/>
          </p:cNvSpPr>
          <p:nvPr/>
        </p:nvSpPr>
        <p:spPr bwMode="auto">
          <a:xfrm>
            <a:off x="4876800" y="2170113"/>
            <a:ext cx="3810000" cy="3657600"/>
          </a:xfrm>
          <a:prstGeom prst="ellipse">
            <a:avLst/>
          </a:prstGeom>
          <a:noFill/>
          <a:ln w="57150">
            <a:solidFill>
              <a:srgbClr val="C9C4FF"/>
            </a:solidFill>
            <a:round/>
            <a:headEnd/>
            <a:tailEnd/>
          </a:ln>
          <a:effectLst>
            <a:outerShdw blurRad="63500" dist="35921" dir="2700000" algn="ctr" rotWithShape="0">
              <a:srgbClr val="000000">
                <a:alpha val="74998"/>
              </a:srgbClr>
            </a:outerShdw>
          </a:effectLst>
        </p:spPr>
        <p:txBody>
          <a:bodyPr wrap="none" anchor="ctr"/>
          <a:lstStyle/>
          <a:p>
            <a:pPr defTabSz="914400" eaLnBrk="0" fontAlgn="base" hangingPunct="0">
              <a:spcBef>
                <a:spcPct val="0"/>
              </a:spcBef>
              <a:spcAft>
                <a:spcPct val="0"/>
              </a:spcAft>
              <a:defRPr/>
            </a:pPr>
            <a:endParaRPr lang="en-US" sz="2400">
              <a:solidFill>
                <a:srgbClr val="FFFF66"/>
              </a:solidFill>
              <a:latin typeface="Arial" pitchFamily="8" charset="0"/>
              <a:ea typeface="ＭＳ Ｐゴシック" pitchFamily="8" charset="-128"/>
              <a:cs typeface="ＭＳ Ｐゴシック" pitchFamily="8" charset="-128"/>
            </a:endParaRPr>
          </a:p>
        </p:txBody>
      </p:sp>
      <p:sp>
        <p:nvSpPr>
          <p:cNvPr id="484359" name="Text Box 7"/>
          <p:cNvSpPr txBox="1">
            <a:spLocks noChangeArrowheads="1"/>
          </p:cNvSpPr>
          <p:nvPr/>
        </p:nvSpPr>
        <p:spPr bwMode="auto">
          <a:xfrm>
            <a:off x="5257800" y="1387475"/>
            <a:ext cx="3124200" cy="822325"/>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p>
            <a:pPr algn="ctr" defTabSz="914400" eaLnBrk="0" fontAlgn="base" hangingPunct="0">
              <a:spcBef>
                <a:spcPct val="0"/>
              </a:spcBef>
              <a:spcAft>
                <a:spcPct val="0"/>
              </a:spcAft>
              <a:defRPr/>
            </a:pPr>
            <a:r>
              <a:rPr lang="en-US" sz="2400" b="1">
                <a:solidFill>
                  <a:srgbClr val="C9C4FF"/>
                </a:solidFill>
                <a:latin typeface="Arial" pitchFamily="8" charset="0"/>
                <a:ea typeface="ＭＳ Ｐゴシック" pitchFamily="8" charset="-128"/>
                <a:cs typeface="ＭＳ Ｐゴシック" pitchFamily="8" charset="-128"/>
              </a:rPr>
              <a:t>Amillennialism &amp; </a:t>
            </a:r>
          </a:p>
          <a:p>
            <a:pPr algn="ctr" defTabSz="914400" eaLnBrk="0" fontAlgn="base" hangingPunct="0">
              <a:spcBef>
                <a:spcPct val="0"/>
              </a:spcBef>
              <a:spcAft>
                <a:spcPct val="0"/>
              </a:spcAft>
              <a:defRPr/>
            </a:pPr>
            <a:r>
              <a:rPr lang="en-US" sz="2400" b="1">
                <a:solidFill>
                  <a:srgbClr val="C9C4FF"/>
                </a:solidFill>
                <a:latin typeface="Arial" pitchFamily="8" charset="0"/>
                <a:ea typeface="ＭＳ Ｐゴシック" pitchFamily="8" charset="-128"/>
                <a:cs typeface="ＭＳ Ｐゴシック" pitchFamily="8" charset="-128"/>
              </a:rPr>
              <a:t>Postmillennial</a:t>
            </a:r>
            <a:r>
              <a:rPr lang="en-US" altLang="ko-KR" sz="2400" b="1">
                <a:solidFill>
                  <a:srgbClr val="C9C4FF"/>
                </a:solidFill>
                <a:latin typeface="Arial" pitchFamily="8" charset="0"/>
                <a:ea typeface="굴림" pitchFamily="8" charset="-128"/>
                <a:cs typeface="굴림" pitchFamily="8" charset="-128"/>
              </a:rPr>
              <a:t>is</a:t>
            </a:r>
            <a:r>
              <a:rPr lang="en-US" sz="2400" b="1">
                <a:solidFill>
                  <a:srgbClr val="C9C4FF"/>
                </a:solidFill>
                <a:latin typeface="Arial" pitchFamily="8" charset="0"/>
                <a:ea typeface="ＭＳ Ｐゴシック" pitchFamily="8" charset="-128"/>
                <a:cs typeface="ＭＳ Ｐゴシック" pitchFamily="8" charset="-128"/>
              </a:rPr>
              <a:t>m</a:t>
            </a:r>
          </a:p>
        </p:txBody>
      </p:sp>
      <p:sp>
        <p:nvSpPr>
          <p:cNvPr id="484360" name="Text Box 8"/>
          <p:cNvSpPr txBox="1">
            <a:spLocks noChangeArrowheads="1"/>
          </p:cNvSpPr>
          <p:nvPr/>
        </p:nvSpPr>
        <p:spPr bwMode="auto">
          <a:xfrm>
            <a:off x="7239000" y="3613150"/>
            <a:ext cx="1314450" cy="1187450"/>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p>
            <a:pPr algn="ctr" defTabSz="914400" eaLnBrk="0" fontAlgn="base" hangingPunct="0">
              <a:spcBef>
                <a:spcPct val="0"/>
              </a:spcBef>
              <a:spcAft>
                <a:spcPct val="0"/>
              </a:spcAft>
              <a:defRPr/>
            </a:pPr>
            <a:r>
              <a:rPr lang="en-US" sz="2400" b="1">
                <a:solidFill>
                  <a:srgbClr val="C9C4FF"/>
                </a:solidFill>
                <a:latin typeface="Arial" pitchFamily="8" charset="0"/>
                <a:ea typeface="ＭＳ Ｐゴシック" pitchFamily="8" charset="-128"/>
                <a:cs typeface="ＭＳ Ｐゴシック" pitchFamily="8" charset="-128"/>
              </a:rPr>
              <a:t>Israel has no future</a:t>
            </a:r>
          </a:p>
        </p:txBody>
      </p:sp>
      <p:sp>
        <p:nvSpPr>
          <p:cNvPr id="484361" name="Oval 9"/>
          <p:cNvSpPr>
            <a:spLocks noChangeArrowheads="1"/>
          </p:cNvSpPr>
          <p:nvPr/>
        </p:nvSpPr>
        <p:spPr bwMode="auto">
          <a:xfrm>
            <a:off x="2686050" y="3048000"/>
            <a:ext cx="3810000" cy="3657600"/>
          </a:xfrm>
          <a:prstGeom prst="ellipse">
            <a:avLst/>
          </a:prstGeom>
          <a:noFill/>
          <a:ln w="57150">
            <a:solidFill>
              <a:srgbClr val="00FFFF"/>
            </a:solidFill>
            <a:round/>
            <a:headEnd/>
            <a:tailEnd/>
          </a:ln>
          <a:effectLst>
            <a:outerShdw blurRad="63500" dist="35921" dir="2700000" algn="ctr" rotWithShape="0">
              <a:srgbClr val="000000">
                <a:alpha val="74998"/>
              </a:srgbClr>
            </a:outerShdw>
          </a:effectLst>
        </p:spPr>
        <p:txBody>
          <a:bodyPr wrap="none" anchor="ctr"/>
          <a:lstStyle/>
          <a:p>
            <a:pPr defTabSz="914400" eaLnBrk="0" fontAlgn="base" hangingPunct="0">
              <a:spcBef>
                <a:spcPct val="0"/>
              </a:spcBef>
              <a:spcAft>
                <a:spcPct val="0"/>
              </a:spcAft>
              <a:defRPr/>
            </a:pPr>
            <a:endParaRPr lang="en-US" sz="2400">
              <a:solidFill>
                <a:srgbClr val="FFFF66"/>
              </a:solidFill>
              <a:latin typeface="Arial" pitchFamily="8" charset="0"/>
              <a:ea typeface="ＭＳ Ｐゴシック" pitchFamily="8" charset="-128"/>
              <a:cs typeface="ＭＳ Ｐゴシック" pitchFamily="8" charset="-128"/>
            </a:endParaRPr>
          </a:p>
        </p:txBody>
      </p:sp>
      <p:sp>
        <p:nvSpPr>
          <p:cNvPr id="484362" name="Text Box 10"/>
          <p:cNvSpPr txBox="1">
            <a:spLocks noChangeArrowheads="1"/>
          </p:cNvSpPr>
          <p:nvPr/>
        </p:nvSpPr>
        <p:spPr bwMode="auto">
          <a:xfrm>
            <a:off x="5562600" y="5959475"/>
            <a:ext cx="2606675" cy="822325"/>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p>
            <a:pPr algn="ctr" defTabSz="914400" eaLnBrk="0" fontAlgn="base" hangingPunct="0">
              <a:spcBef>
                <a:spcPct val="0"/>
              </a:spcBef>
              <a:spcAft>
                <a:spcPct val="0"/>
              </a:spcAft>
              <a:defRPr/>
            </a:pPr>
            <a:r>
              <a:rPr lang="en-US" sz="2400" b="1">
                <a:solidFill>
                  <a:srgbClr val="00FFFF"/>
                </a:solidFill>
                <a:latin typeface="Arial" pitchFamily="8" charset="0"/>
                <a:ea typeface="ＭＳ Ｐゴシック" pitchFamily="8" charset="-128"/>
                <a:cs typeface="ＭＳ Ｐゴシック" pitchFamily="8" charset="-128"/>
              </a:rPr>
              <a:t>Covenant</a:t>
            </a:r>
          </a:p>
          <a:p>
            <a:pPr algn="ctr" defTabSz="914400" eaLnBrk="0" fontAlgn="base" hangingPunct="0">
              <a:spcBef>
                <a:spcPct val="0"/>
              </a:spcBef>
              <a:spcAft>
                <a:spcPct val="0"/>
              </a:spcAft>
              <a:defRPr/>
            </a:pPr>
            <a:r>
              <a:rPr lang="en-US" sz="2400" b="1">
                <a:solidFill>
                  <a:srgbClr val="00FFFF"/>
                </a:solidFill>
                <a:latin typeface="Arial" pitchFamily="8" charset="0"/>
                <a:ea typeface="ＭＳ Ｐゴシック" pitchFamily="8" charset="-128"/>
                <a:cs typeface="ＭＳ Ｐゴシック" pitchFamily="8" charset="-128"/>
              </a:rPr>
              <a:t>Premillennialism</a:t>
            </a:r>
          </a:p>
        </p:txBody>
      </p:sp>
      <p:sp>
        <p:nvSpPr>
          <p:cNvPr id="484363" name="Text Box 11"/>
          <p:cNvSpPr txBox="1">
            <a:spLocks noChangeArrowheads="1"/>
          </p:cNvSpPr>
          <p:nvPr/>
        </p:nvSpPr>
        <p:spPr bwMode="auto">
          <a:xfrm>
            <a:off x="4895850" y="3613150"/>
            <a:ext cx="1314450" cy="1187450"/>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p>
            <a:pPr algn="ctr" defTabSz="914400" eaLnBrk="0" fontAlgn="base" hangingPunct="0">
              <a:spcBef>
                <a:spcPct val="0"/>
              </a:spcBef>
              <a:spcAft>
                <a:spcPct val="0"/>
              </a:spcAft>
              <a:defRPr/>
            </a:pPr>
            <a:r>
              <a:rPr lang="en-US" sz="2400" b="1">
                <a:solidFill>
                  <a:srgbClr val="00FFFF"/>
                </a:solidFill>
                <a:latin typeface="Arial" pitchFamily="8" charset="0"/>
                <a:ea typeface="ＭＳ Ｐゴシック" pitchFamily="8" charset="-128"/>
                <a:cs typeface="ＭＳ Ｐゴシック" pitchFamily="8" charset="-128"/>
              </a:rPr>
              <a:t>Church is new Israel</a:t>
            </a:r>
          </a:p>
        </p:txBody>
      </p:sp>
      <p:sp>
        <p:nvSpPr>
          <p:cNvPr id="484364" name="Text Box 12"/>
          <p:cNvSpPr txBox="1">
            <a:spLocks noChangeArrowheads="1"/>
          </p:cNvSpPr>
          <p:nvPr/>
        </p:nvSpPr>
        <p:spPr bwMode="auto">
          <a:xfrm>
            <a:off x="914400" y="3657600"/>
            <a:ext cx="1543050" cy="1187450"/>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p>
            <a:pPr algn="ctr" defTabSz="914400" eaLnBrk="0" fontAlgn="base" hangingPunct="0">
              <a:spcBef>
                <a:spcPct val="0"/>
              </a:spcBef>
              <a:spcAft>
                <a:spcPct val="0"/>
              </a:spcAft>
              <a:defRPr/>
            </a:pPr>
            <a:r>
              <a:rPr lang="en-US" sz="2400" b="1">
                <a:solidFill>
                  <a:srgbClr val="FFFF66"/>
                </a:solidFill>
                <a:latin typeface="Arial" pitchFamily="8" charset="0"/>
                <a:ea typeface="ＭＳ Ｐゴシック" pitchFamily="8" charset="-128"/>
                <a:cs typeface="ＭＳ Ｐゴシック" pitchFamily="8" charset="-128"/>
              </a:rPr>
              <a:t>Church &amp; Israel distinct</a:t>
            </a:r>
          </a:p>
        </p:txBody>
      </p:sp>
      <p:sp>
        <p:nvSpPr>
          <p:cNvPr id="16" name="Text Box 19"/>
          <p:cNvSpPr txBox="1">
            <a:spLocks noChangeArrowheads="1"/>
          </p:cNvSpPr>
          <p:nvPr/>
        </p:nvSpPr>
        <p:spPr bwMode="auto">
          <a:xfrm>
            <a:off x="8382000" y="15875"/>
            <a:ext cx="695270" cy="463846"/>
          </a:xfrm>
          <a:prstGeom prst="rect">
            <a:avLst/>
          </a:prstGeom>
          <a:solidFill>
            <a:srgbClr val="000000"/>
          </a:solidFill>
          <a:ln>
            <a:noFill/>
          </a:ln>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defTabSz="914400" eaLnBrk="0" fontAlgn="base" hangingPunct="0">
              <a:spcBef>
                <a:spcPct val="0"/>
              </a:spcBef>
              <a:spcAft>
                <a:spcPct val="0"/>
              </a:spcAft>
              <a:defRPr/>
            </a:pPr>
            <a:r>
              <a:rPr lang="en-US" b="1" kern="0" dirty="0">
                <a:solidFill>
                  <a:srgbClr val="FFFFFF"/>
                </a:solidFill>
                <a:latin typeface="Arial" charset="0"/>
                <a:cs typeface="Arial" charset="0"/>
              </a:rPr>
              <a:t>431</a:t>
            </a:r>
            <a:endParaRPr lang="en-US" kern="0" dirty="0">
              <a:solidFill>
                <a:srgbClr val="000000"/>
              </a:solidFill>
              <a:latin typeface="Arial" charset="0"/>
              <a:cs typeface="Arial" charset="0"/>
            </a:endParaRPr>
          </a:p>
        </p:txBody>
      </p:sp>
    </p:spTree>
    <p:extLst>
      <p:ext uri="{BB962C8B-B14F-4D97-AF65-F5344CB8AC3E}">
        <p14:creationId xmlns:p14="http://schemas.microsoft.com/office/powerpoint/2010/main" val="1525827239"/>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0" presetClass="entr" presetSubtype="0" decel="100000" fill="hold" grpId="0" nodeType="clickEffect">
                                  <p:stCondLst>
                                    <p:cond delay="0"/>
                                  </p:stCondLst>
                                  <p:childTnLst>
                                    <p:set>
                                      <p:cBhvr>
                                        <p:cTn id="6" dur="1" fill="hold">
                                          <p:stCondLst>
                                            <p:cond delay="0"/>
                                          </p:stCondLst>
                                        </p:cTn>
                                        <p:tgtEl>
                                          <p:spTgt spid="484356"/>
                                        </p:tgtEl>
                                        <p:attrNameLst>
                                          <p:attrName>style.visibility</p:attrName>
                                        </p:attrNameLst>
                                      </p:cBhvr>
                                      <p:to>
                                        <p:strVal val="visible"/>
                                      </p:to>
                                    </p:set>
                                    <p:anim calcmode="lin" valueType="num">
                                      <p:cBhvr>
                                        <p:cTn id="7" dur="1000" fill="hold"/>
                                        <p:tgtEl>
                                          <p:spTgt spid="484356"/>
                                        </p:tgtEl>
                                        <p:attrNameLst>
                                          <p:attrName>ppt_w</p:attrName>
                                        </p:attrNameLst>
                                      </p:cBhvr>
                                      <p:tavLst>
                                        <p:tav tm="0">
                                          <p:val>
                                            <p:strVal val="#ppt_w+.3"/>
                                          </p:val>
                                        </p:tav>
                                        <p:tav tm="100000">
                                          <p:val>
                                            <p:strVal val="#ppt_w"/>
                                          </p:val>
                                        </p:tav>
                                      </p:tavLst>
                                    </p:anim>
                                    <p:anim calcmode="lin" valueType="num">
                                      <p:cBhvr>
                                        <p:cTn id="8" dur="1000" fill="hold"/>
                                        <p:tgtEl>
                                          <p:spTgt spid="484356"/>
                                        </p:tgtEl>
                                        <p:attrNameLst>
                                          <p:attrName>ppt_h</p:attrName>
                                        </p:attrNameLst>
                                      </p:cBhvr>
                                      <p:tavLst>
                                        <p:tav tm="0">
                                          <p:val>
                                            <p:strVal val="#ppt_h"/>
                                          </p:val>
                                        </p:tav>
                                        <p:tav tm="100000">
                                          <p:val>
                                            <p:strVal val="#ppt_h"/>
                                          </p:val>
                                        </p:tav>
                                      </p:tavLst>
                                    </p:anim>
                                    <p:animEffect transition="in" filter="fade">
                                      <p:cBhvr>
                                        <p:cTn id="9" dur="1000"/>
                                        <p:tgtEl>
                                          <p:spTgt spid="484356"/>
                                        </p:tgtEl>
                                      </p:cBhvr>
                                    </p:animEffect>
                                  </p:childTnLst>
                                </p:cTn>
                              </p:par>
                            </p:childTnLst>
                          </p:cTn>
                        </p:par>
                        <p:par>
                          <p:cTn id="10" fill="hold" nodeType="afterGroup">
                            <p:stCondLst>
                              <p:cond delay="1000"/>
                            </p:stCondLst>
                            <p:childTnLst>
                              <p:par>
                                <p:cTn id="11" presetID="50" presetClass="entr" presetSubtype="0" decel="100000" fill="hold" grpId="0" nodeType="afterEffect">
                                  <p:stCondLst>
                                    <p:cond delay="0"/>
                                  </p:stCondLst>
                                  <p:childTnLst>
                                    <p:set>
                                      <p:cBhvr>
                                        <p:cTn id="12" dur="1" fill="hold">
                                          <p:stCondLst>
                                            <p:cond delay="0"/>
                                          </p:stCondLst>
                                        </p:cTn>
                                        <p:tgtEl>
                                          <p:spTgt spid="484355"/>
                                        </p:tgtEl>
                                        <p:attrNameLst>
                                          <p:attrName>style.visibility</p:attrName>
                                        </p:attrNameLst>
                                      </p:cBhvr>
                                      <p:to>
                                        <p:strVal val="visible"/>
                                      </p:to>
                                    </p:set>
                                    <p:anim calcmode="lin" valueType="num">
                                      <p:cBhvr>
                                        <p:cTn id="13" dur="1000" fill="hold"/>
                                        <p:tgtEl>
                                          <p:spTgt spid="484355"/>
                                        </p:tgtEl>
                                        <p:attrNameLst>
                                          <p:attrName>ppt_w</p:attrName>
                                        </p:attrNameLst>
                                      </p:cBhvr>
                                      <p:tavLst>
                                        <p:tav tm="0">
                                          <p:val>
                                            <p:strVal val="#ppt_w+.3"/>
                                          </p:val>
                                        </p:tav>
                                        <p:tav tm="100000">
                                          <p:val>
                                            <p:strVal val="#ppt_w"/>
                                          </p:val>
                                        </p:tav>
                                      </p:tavLst>
                                    </p:anim>
                                    <p:anim calcmode="lin" valueType="num">
                                      <p:cBhvr>
                                        <p:cTn id="14" dur="1000" fill="hold"/>
                                        <p:tgtEl>
                                          <p:spTgt spid="484355"/>
                                        </p:tgtEl>
                                        <p:attrNameLst>
                                          <p:attrName>ppt_h</p:attrName>
                                        </p:attrNameLst>
                                      </p:cBhvr>
                                      <p:tavLst>
                                        <p:tav tm="0">
                                          <p:val>
                                            <p:strVal val="#ppt_h"/>
                                          </p:val>
                                        </p:tav>
                                        <p:tav tm="100000">
                                          <p:val>
                                            <p:strVal val="#ppt_h"/>
                                          </p:val>
                                        </p:tav>
                                      </p:tavLst>
                                    </p:anim>
                                    <p:animEffect transition="in" filter="fade">
                                      <p:cBhvr>
                                        <p:cTn id="15" dur="1000"/>
                                        <p:tgtEl>
                                          <p:spTgt spid="484355"/>
                                        </p:tgtEl>
                                      </p:cBhvr>
                                    </p:animEffect>
                                  </p:childTnLst>
                                </p:cTn>
                              </p:par>
                            </p:childTnLst>
                          </p:cTn>
                        </p:par>
                        <p:par>
                          <p:cTn id="16" fill="hold" nodeType="afterGroup">
                            <p:stCondLst>
                              <p:cond delay="2000"/>
                            </p:stCondLst>
                            <p:childTnLst>
                              <p:par>
                                <p:cTn id="17" presetID="50" presetClass="entr" presetSubtype="0" decel="100000" fill="hold" grpId="0" nodeType="afterEffect">
                                  <p:stCondLst>
                                    <p:cond delay="0"/>
                                  </p:stCondLst>
                                  <p:childTnLst>
                                    <p:set>
                                      <p:cBhvr>
                                        <p:cTn id="18" dur="1" fill="hold">
                                          <p:stCondLst>
                                            <p:cond delay="0"/>
                                          </p:stCondLst>
                                        </p:cTn>
                                        <p:tgtEl>
                                          <p:spTgt spid="484357"/>
                                        </p:tgtEl>
                                        <p:attrNameLst>
                                          <p:attrName>style.visibility</p:attrName>
                                        </p:attrNameLst>
                                      </p:cBhvr>
                                      <p:to>
                                        <p:strVal val="visible"/>
                                      </p:to>
                                    </p:set>
                                    <p:anim calcmode="lin" valueType="num">
                                      <p:cBhvr>
                                        <p:cTn id="19" dur="1000" fill="hold"/>
                                        <p:tgtEl>
                                          <p:spTgt spid="484357"/>
                                        </p:tgtEl>
                                        <p:attrNameLst>
                                          <p:attrName>ppt_w</p:attrName>
                                        </p:attrNameLst>
                                      </p:cBhvr>
                                      <p:tavLst>
                                        <p:tav tm="0">
                                          <p:val>
                                            <p:strVal val="#ppt_w+.3"/>
                                          </p:val>
                                        </p:tav>
                                        <p:tav tm="100000">
                                          <p:val>
                                            <p:strVal val="#ppt_w"/>
                                          </p:val>
                                        </p:tav>
                                      </p:tavLst>
                                    </p:anim>
                                    <p:anim calcmode="lin" valueType="num">
                                      <p:cBhvr>
                                        <p:cTn id="20" dur="1000" fill="hold"/>
                                        <p:tgtEl>
                                          <p:spTgt spid="484357"/>
                                        </p:tgtEl>
                                        <p:attrNameLst>
                                          <p:attrName>ppt_h</p:attrName>
                                        </p:attrNameLst>
                                      </p:cBhvr>
                                      <p:tavLst>
                                        <p:tav tm="0">
                                          <p:val>
                                            <p:strVal val="#ppt_h"/>
                                          </p:val>
                                        </p:tav>
                                        <p:tav tm="100000">
                                          <p:val>
                                            <p:strVal val="#ppt_h"/>
                                          </p:val>
                                        </p:tav>
                                      </p:tavLst>
                                    </p:anim>
                                    <p:animEffect transition="in" filter="fade">
                                      <p:cBhvr>
                                        <p:cTn id="21" dur="1000"/>
                                        <p:tgtEl>
                                          <p:spTgt spid="484357"/>
                                        </p:tgtEl>
                                      </p:cBhvr>
                                    </p:animEffect>
                                  </p:childTnLst>
                                </p:cTn>
                              </p:par>
                            </p:childTnLst>
                          </p:cTn>
                        </p:par>
                      </p:childTnLst>
                    </p:cTn>
                  </p:par>
                  <p:par>
                    <p:cTn id="22" fill="hold" nodeType="clickPar">
                      <p:stCondLst>
                        <p:cond delay="indefinite"/>
                      </p:stCondLst>
                      <p:childTnLst>
                        <p:par>
                          <p:cTn id="23" fill="hold" nodeType="withGroup">
                            <p:stCondLst>
                              <p:cond delay="0"/>
                            </p:stCondLst>
                            <p:childTnLst>
                              <p:par>
                                <p:cTn id="24" presetID="50" presetClass="entr" presetSubtype="0" decel="100000" fill="hold" grpId="0" nodeType="clickEffect">
                                  <p:stCondLst>
                                    <p:cond delay="0"/>
                                  </p:stCondLst>
                                  <p:childTnLst>
                                    <p:set>
                                      <p:cBhvr>
                                        <p:cTn id="25" dur="1" fill="hold">
                                          <p:stCondLst>
                                            <p:cond delay="0"/>
                                          </p:stCondLst>
                                        </p:cTn>
                                        <p:tgtEl>
                                          <p:spTgt spid="484359"/>
                                        </p:tgtEl>
                                        <p:attrNameLst>
                                          <p:attrName>style.visibility</p:attrName>
                                        </p:attrNameLst>
                                      </p:cBhvr>
                                      <p:to>
                                        <p:strVal val="visible"/>
                                      </p:to>
                                    </p:set>
                                    <p:anim calcmode="lin" valueType="num">
                                      <p:cBhvr>
                                        <p:cTn id="26" dur="1000" fill="hold"/>
                                        <p:tgtEl>
                                          <p:spTgt spid="484359"/>
                                        </p:tgtEl>
                                        <p:attrNameLst>
                                          <p:attrName>ppt_w</p:attrName>
                                        </p:attrNameLst>
                                      </p:cBhvr>
                                      <p:tavLst>
                                        <p:tav tm="0">
                                          <p:val>
                                            <p:strVal val="#ppt_w+.3"/>
                                          </p:val>
                                        </p:tav>
                                        <p:tav tm="100000">
                                          <p:val>
                                            <p:strVal val="#ppt_w"/>
                                          </p:val>
                                        </p:tav>
                                      </p:tavLst>
                                    </p:anim>
                                    <p:anim calcmode="lin" valueType="num">
                                      <p:cBhvr>
                                        <p:cTn id="27" dur="1000" fill="hold"/>
                                        <p:tgtEl>
                                          <p:spTgt spid="484359"/>
                                        </p:tgtEl>
                                        <p:attrNameLst>
                                          <p:attrName>ppt_h</p:attrName>
                                        </p:attrNameLst>
                                      </p:cBhvr>
                                      <p:tavLst>
                                        <p:tav tm="0">
                                          <p:val>
                                            <p:strVal val="#ppt_h"/>
                                          </p:val>
                                        </p:tav>
                                        <p:tav tm="100000">
                                          <p:val>
                                            <p:strVal val="#ppt_h"/>
                                          </p:val>
                                        </p:tav>
                                      </p:tavLst>
                                    </p:anim>
                                    <p:animEffect transition="in" filter="fade">
                                      <p:cBhvr>
                                        <p:cTn id="28" dur="1000"/>
                                        <p:tgtEl>
                                          <p:spTgt spid="484359"/>
                                        </p:tgtEl>
                                      </p:cBhvr>
                                    </p:animEffect>
                                  </p:childTnLst>
                                </p:cTn>
                              </p:par>
                            </p:childTnLst>
                          </p:cTn>
                        </p:par>
                        <p:par>
                          <p:cTn id="29" fill="hold" nodeType="afterGroup">
                            <p:stCondLst>
                              <p:cond delay="1000"/>
                            </p:stCondLst>
                            <p:childTnLst>
                              <p:par>
                                <p:cTn id="30" presetID="50" presetClass="entr" presetSubtype="0" decel="100000" fill="hold" grpId="0" nodeType="afterEffect">
                                  <p:stCondLst>
                                    <p:cond delay="0"/>
                                  </p:stCondLst>
                                  <p:childTnLst>
                                    <p:set>
                                      <p:cBhvr>
                                        <p:cTn id="31" dur="1" fill="hold">
                                          <p:stCondLst>
                                            <p:cond delay="0"/>
                                          </p:stCondLst>
                                        </p:cTn>
                                        <p:tgtEl>
                                          <p:spTgt spid="484358"/>
                                        </p:tgtEl>
                                        <p:attrNameLst>
                                          <p:attrName>style.visibility</p:attrName>
                                        </p:attrNameLst>
                                      </p:cBhvr>
                                      <p:to>
                                        <p:strVal val="visible"/>
                                      </p:to>
                                    </p:set>
                                    <p:anim calcmode="lin" valueType="num">
                                      <p:cBhvr>
                                        <p:cTn id="32" dur="1000" fill="hold"/>
                                        <p:tgtEl>
                                          <p:spTgt spid="484358"/>
                                        </p:tgtEl>
                                        <p:attrNameLst>
                                          <p:attrName>ppt_w</p:attrName>
                                        </p:attrNameLst>
                                      </p:cBhvr>
                                      <p:tavLst>
                                        <p:tav tm="0">
                                          <p:val>
                                            <p:strVal val="#ppt_w+.3"/>
                                          </p:val>
                                        </p:tav>
                                        <p:tav tm="100000">
                                          <p:val>
                                            <p:strVal val="#ppt_w"/>
                                          </p:val>
                                        </p:tav>
                                      </p:tavLst>
                                    </p:anim>
                                    <p:anim calcmode="lin" valueType="num">
                                      <p:cBhvr>
                                        <p:cTn id="33" dur="1000" fill="hold"/>
                                        <p:tgtEl>
                                          <p:spTgt spid="484358"/>
                                        </p:tgtEl>
                                        <p:attrNameLst>
                                          <p:attrName>ppt_h</p:attrName>
                                        </p:attrNameLst>
                                      </p:cBhvr>
                                      <p:tavLst>
                                        <p:tav tm="0">
                                          <p:val>
                                            <p:strVal val="#ppt_h"/>
                                          </p:val>
                                        </p:tav>
                                        <p:tav tm="100000">
                                          <p:val>
                                            <p:strVal val="#ppt_h"/>
                                          </p:val>
                                        </p:tav>
                                      </p:tavLst>
                                    </p:anim>
                                    <p:animEffect transition="in" filter="fade">
                                      <p:cBhvr>
                                        <p:cTn id="34" dur="1000"/>
                                        <p:tgtEl>
                                          <p:spTgt spid="484358"/>
                                        </p:tgtEl>
                                      </p:cBhvr>
                                    </p:animEffect>
                                  </p:childTnLst>
                                </p:cTn>
                              </p:par>
                            </p:childTnLst>
                          </p:cTn>
                        </p:par>
                        <p:par>
                          <p:cTn id="35" fill="hold" nodeType="afterGroup">
                            <p:stCondLst>
                              <p:cond delay="2000"/>
                            </p:stCondLst>
                            <p:childTnLst>
                              <p:par>
                                <p:cTn id="36" presetID="50" presetClass="entr" presetSubtype="0" decel="100000" fill="hold" grpId="0" nodeType="afterEffect">
                                  <p:stCondLst>
                                    <p:cond delay="0"/>
                                  </p:stCondLst>
                                  <p:childTnLst>
                                    <p:set>
                                      <p:cBhvr>
                                        <p:cTn id="37" dur="1" fill="hold">
                                          <p:stCondLst>
                                            <p:cond delay="0"/>
                                          </p:stCondLst>
                                        </p:cTn>
                                        <p:tgtEl>
                                          <p:spTgt spid="484360"/>
                                        </p:tgtEl>
                                        <p:attrNameLst>
                                          <p:attrName>style.visibility</p:attrName>
                                        </p:attrNameLst>
                                      </p:cBhvr>
                                      <p:to>
                                        <p:strVal val="visible"/>
                                      </p:to>
                                    </p:set>
                                    <p:anim calcmode="lin" valueType="num">
                                      <p:cBhvr>
                                        <p:cTn id="38" dur="1000" fill="hold"/>
                                        <p:tgtEl>
                                          <p:spTgt spid="484360"/>
                                        </p:tgtEl>
                                        <p:attrNameLst>
                                          <p:attrName>ppt_w</p:attrName>
                                        </p:attrNameLst>
                                      </p:cBhvr>
                                      <p:tavLst>
                                        <p:tav tm="0">
                                          <p:val>
                                            <p:strVal val="#ppt_w+.3"/>
                                          </p:val>
                                        </p:tav>
                                        <p:tav tm="100000">
                                          <p:val>
                                            <p:strVal val="#ppt_w"/>
                                          </p:val>
                                        </p:tav>
                                      </p:tavLst>
                                    </p:anim>
                                    <p:anim calcmode="lin" valueType="num">
                                      <p:cBhvr>
                                        <p:cTn id="39" dur="1000" fill="hold"/>
                                        <p:tgtEl>
                                          <p:spTgt spid="484360"/>
                                        </p:tgtEl>
                                        <p:attrNameLst>
                                          <p:attrName>ppt_h</p:attrName>
                                        </p:attrNameLst>
                                      </p:cBhvr>
                                      <p:tavLst>
                                        <p:tav tm="0">
                                          <p:val>
                                            <p:strVal val="#ppt_h"/>
                                          </p:val>
                                        </p:tav>
                                        <p:tav tm="100000">
                                          <p:val>
                                            <p:strVal val="#ppt_h"/>
                                          </p:val>
                                        </p:tav>
                                      </p:tavLst>
                                    </p:anim>
                                    <p:animEffect transition="in" filter="fade">
                                      <p:cBhvr>
                                        <p:cTn id="40" dur="1000"/>
                                        <p:tgtEl>
                                          <p:spTgt spid="484360"/>
                                        </p:tgtEl>
                                      </p:cBhvr>
                                    </p:animEffect>
                                  </p:childTnLst>
                                </p:cTn>
                              </p:par>
                            </p:childTnLst>
                          </p:cTn>
                        </p:par>
                      </p:childTnLst>
                    </p:cTn>
                  </p:par>
                  <p:par>
                    <p:cTn id="41" fill="hold" nodeType="clickPar">
                      <p:stCondLst>
                        <p:cond delay="indefinite"/>
                      </p:stCondLst>
                      <p:childTnLst>
                        <p:par>
                          <p:cTn id="42" fill="hold" nodeType="withGroup">
                            <p:stCondLst>
                              <p:cond delay="0"/>
                            </p:stCondLst>
                            <p:childTnLst>
                              <p:par>
                                <p:cTn id="43" presetID="50" presetClass="entr" presetSubtype="0" decel="100000" fill="hold" grpId="0" nodeType="clickEffect">
                                  <p:stCondLst>
                                    <p:cond delay="0"/>
                                  </p:stCondLst>
                                  <p:childTnLst>
                                    <p:set>
                                      <p:cBhvr>
                                        <p:cTn id="44" dur="1" fill="hold">
                                          <p:stCondLst>
                                            <p:cond delay="0"/>
                                          </p:stCondLst>
                                        </p:cTn>
                                        <p:tgtEl>
                                          <p:spTgt spid="484362"/>
                                        </p:tgtEl>
                                        <p:attrNameLst>
                                          <p:attrName>style.visibility</p:attrName>
                                        </p:attrNameLst>
                                      </p:cBhvr>
                                      <p:to>
                                        <p:strVal val="visible"/>
                                      </p:to>
                                    </p:set>
                                    <p:anim calcmode="lin" valueType="num">
                                      <p:cBhvr>
                                        <p:cTn id="45" dur="1000" fill="hold"/>
                                        <p:tgtEl>
                                          <p:spTgt spid="484362"/>
                                        </p:tgtEl>
                                        <p:attrNameLst>
                                          <p:attrName>ppt_w</p:attrName>
                                        </p:attrNameLst>
                                      </p:cBhvr>
                                      <p:tavLst>
                                        <p:tav tm="0">
                                          <p:val>
                                            <p:strVal val="#ppt_w+.3"/>
                                          </p:val>
                                        </p:tav>
                                        <p:tav tm="100000">
                                          <p:val>
                                            <p:strVal val="#ppt_w"/>
                                          </p:val>
                                        </p:tav>
                                      </p:tavLst>
                                    </p:anim>
                                    <p:anim calcmode="lin" valueType="num">
                                      <p:cBhvr>
                                        <p:cTn id="46" dur="1000" fill="hold"/>
                                        <p:tgtEl>
                                          <p:spTgt spid="484362"/>
                                        </p:tgtEl>
                                        <p:attrNameLst>
                                          <p:attrName>ppt_h</p:attrName>
                                        </p:attrNameLst>
                                      </p:cBhvr>
                                      <p:tavLst>
                                        <p:tav tm="0">
                                          <p:val>
                                            <p:strVal val="#ppt_h"/>
                                          </p:val>
                                        </p:tav>
                                        <p:tav tm="100000">
                                          <p:val>
                                            <p:strVal val="#ppt_h"/>
                                          </p:val>
                                        </p:tav>
                                      </p:tavLst>
                                    </p:anim>
                                    <p:animEffect transition="in" filter="fade">
                                      <p:cBhvr>
                                        <p:cTn id="47" dur="1000"/>
                                        <p:tgtEl>
                                          <p:spTgt spid="484362"/>
                                        </p:tgtEl>
                                      </p:cBhvr>
                                    </p:animEffect>
                                  </p:childTnLst>
                                </p:cTn>
                              </p:par>
                            </p:childTnLst>
                          </p:cTn>
                        </p:par>
                        <p:par>
                          <p:cTn id="48" fill="hold" nodeType="afterGroup">
                            <p:stCondLst>
                              <p:cond delay="1000"/>
                            </p:stCondLst>
                            <p:childTnLst>
                              <p:par>
                                <p:cTn id="49" presetID="50" presetClass="entr" presetSubtype="0" decel="100000" fill="hold" grpId="0" nodeType="afterEffect">
                                  <p:stCondLst>
                                    <p:cond delay="0"/>
                                  </p:stCondLst>
                                  <p:childTnLst>
                                    <p:set>
                                      <p:cBhvr>
                                        <p:cTn id="50" dur="1" fill="hold">
                                          <p:stCondLst>
                                            <p:cond delay="0"/>
                                          </p:stCondLst>
                                        </p:cTn>
                                        <p:tgtEl>
                                          <p:spTgt spid="484361"/>
                                        </p:tgtEl>
                                        <p:attrNameLst>
                                          <p:attrName>style.visibility</p:attrName>
                                        </p:attrNameLst>
                                      </p:cBhvr>
                                      <p:to>
                                        <p:strVal val="visible"/>
                                      </p:to>
                                    </p:set>
                                    <p:anim calcmode="lin" valueType="num">
                                      <p:cBhvr>
                                        <p:cTn id="51" dur="1000" fill="hold"/>
                                        <p:tgtEl>
                                          <p:spTgt spid="484361"/>
                                        </p:tgtEl>
                                        <p:attrNameLst>
                                          <p:attrName>ppt_w</p:attrName>
                                        </p:attrNameLst>
                                      </p:cBhvr>
                                      <p:tavLst>
                                        <p:tav tm="0">
                                          <p:val>
                                            <p:strVal val="#ppt_w+.3"/>
                                          </p:val>
                                        </p:tav>
                                        <p:tav tm="100000">
                                          <p:val>
                                            <p:strVal val="#ppt_w"/>
                                          </p:val>
                                        </p:tav>
                                      </p:tavLst>
                                    </p:anim>
                                    <p:anim calcmode="lin" valueType="num">
                                      <p:cBhvr>
                                        <p:cTn id="52" dur="1000" fill="hold"/>
                                        <p:tgtEl>
                                          <p:spTgt spid="484361"/>
                                        </p:tgtEl>
                                        <p:attrNameLst>
                                          <p:attrName>ppt_h</p:attrName>
                                        </p:attrNameLst>
                                      </p:cBhvr>
                                      <p:tavLst>
                                        <p:tav tm="0">
                                          <p:val>
                                            <p:strVal val="#ppt_h"/>
                                          </p:val>
                                        </p:tav>
                                        <p:tav tm="100000">
                                          <p:val>
                                            <p:strVal val="#ppt_h"/>
                                          </p:val>
                                        </p:tav>
                                      </p:tavLst>
                                    </p:anim>
                                    <p:animEffect transition="in" filter="fade">
                                      <p:cBhvr>
                                        <p:cTn id="53" dur="1000"/>
                                        <p:tgtEl>
                                          <p:spTgt spid="484361"/>
                                        </p:tgtEl>
                                      </p:cBhvr>
                                    </p:animEffect>
                                  </p:childTnLst>
                                </p:cTn>
                              </p:par>
                            </p:childTnLst>
                          </p:cTn>
                        </p:par>
                      </p:childTnLst>
                    </p:cTn>
                  </p:par>
                  <p:par>
                    <p:cTn id="54" fill="hold" nodeType="clickPar">
                      <p:stCondLst>
                        <p:cond delay="indefinite"/>
                      </p:stCondLst>
                      <p:childTnLst>
                        <p:par>
                          <p:cTn id="55" fill="hold" nodeType="withGroup">
                            <p:stCondLst>
                              <p:cond delay="0"/>
                            </p:stCondLst>
                            <p:childTnLst>
                              <p:par>
                                <p:cTn id="56" presetID="50" presetClass="entr" presetSubtype="0" decel="100000" fill="hold" grpId="0" nodeType="clickEffect">
                                  <p:stCondLst>
                                    <p:cond delay="0"/>
                                  </p:stCondLst>
                                  <p:childTnLst>
                                    <p:set>
                                      <p:cBhvr>
                                        <p:cTn id="57" dur="1" fill="hold">
                                          <p:stCondLst>
                                            <p:cond delay="0"/>
                                          </p:stCondLst>
                                        </p:cTn>
                                        <p:tgtEl>
                                          <p:spTgt spid="484363"/>
                                        </p:tgtEl>
                                        <p:attrNameLst>
                                          <p:attrName>style.visibility</p:attrName>
                                        </p:attrNameLst>
                                      </p:cBhvr>
                                      <p:to>
                                        <p:strVal val="visible"/>
                                      </p:to>
                                    </p:set>
                                    <p:anim calcmode="lin" valueType="num">
                                      <p:cBhvr>
                                        <p:cTn id="58" dur="1000" fill="hold"/>
                                        <p:tgtEl>
                                          <p:spTgt spid="484363"/>
                                        </p:tgtEl>
                                        <p:attrNameLst>
                                          <p:attrName>ppt_w</p:attrName>
                                        </p:attrNameLst>
                                      </p:cBhvr>
                                      <p:tavLst>
                                        <p:tav tm="0">
                                          <p:val>
                                            <p:strVal val="#ppt_w+.3"/>
                                          </p:val>
                                        </p:tav>
                                        <p:tav tm="100000">
                                          <p:val>
                                            <p:strVal val="#ppt_w"/>
                                          </p:val>
                                        </p:tav>
                                      </p:tavLst>
                                    </p:anim>
                                    <p:anim calcmode="lin" valueType="num">
                                      <p:cBhvr>
                                        <p:cTn id="59" dur="1000" fill="hold"/>
                                        <p:tgtEl>
                                          <p:spTgt spid="484363"/>
                                        </p:tgtEl>
                                        <p:attrNameLst>
                                          <p:attrName>ppt_h</p:attrName>
                                        </p:attrNameLst>
                                      </p:cBhvr>
                                      <p:tavLst>
                                        <p:tav tm="0">
                                          <p:val>
                                            <p:strVal val="#ppt_h"/>
                                          </p:val>
                                        </p:tav>
                                        <p:tav tm="100000">
                                          <p:val>
                                            <p:strVal val="#ppt_h"/>
                                          </p:val>
                                        </p:tav>
                                      </p:tavLst>
                                    </p:anim>
                                    <p:animEffect transition="in" filter="fade">
                                      <p:cBhvr>
                                        <p:cTn id="60" dur="1000"/>
                                        <p:tgtEl>
                                          <p:spTgt spid="484363"/>
                                        </p:tgtEl>
                                      </p:cBhvr>
                                    </p:animEffect>
                                  </p:childTnLst>
                                </p:cTn>
                              </p:par>
                            </p:childTnLst>
                          </p:cTn>
                        </p:par>
                      </p:childTnLst>
                    </p:cTn>
                  </p:par>
                  <p:par>
                    <p:cTn id="61" fill="hold" nodeType="clickPar">
                      <p:stCondLst>
                        <p:cond delay="indefinite"/>
                      </p:stCondLst>
                      <p:childTnLst>
                        <p:par>
                          <p:cTn id="62" fill="hold" nodeType="withGroup">
                            <p:stCondLst>
                              <p:cond delay="0"/>
                            </p:stCondLst>
                            <p:childTnLst>
                              <p:par>
                                <p:cTn id="63" presetID="50" presetClass="entr" presetSubtype="0" decel="100000" fill="hold" grpId="0" nodeType="clickEffect">
                                  <p:stCondLst>
                                    <p:cond delay="0"/>
                                  </p:stCondLst>
                                  <p:childTnLst>
                                    <p:set>
                                      <p:cBhvr>
                                        <p:cTn id="64" dur="1" fill="hold">
                                          <p:stCondLst>
                                            <p:cond delay="0"/>
                                          </p:stCondLst>
                                        </p:cTn>
                                        <p:tgtEl>
                                          <p:spTgt spid="484364"/>
                                        </p:tgtEl>
                                        <p:attrNameLst>
                                          <p:attrName>style.visibility</p:attrName>
                                        </p:attrNameLst>
                                      </p:cBhvr>
                                      <p:to>
                                        <p:strVal val="visible"/>
                                      </p:to>
                                    </p:set>
                                    <p:anim calcmode="lin" valueType="num">
                                      <p:cBhvr>
                                        <p:cTn id="65" dur="1000" fill="hold"/>
                                        <p:tgtEl>
                                          <p:spTgt spid="484364"/>
                                        </p:tgtEl>
                                        <p:attrNameLst>
                                          <p:attrName>ppt_w</p:attrName>
                                        </p:attrNameLst>
                                      </p:cBhvr>
                                      <p:tavLst>
                                        <p:tav tm="0">
                                          <p:val>
                                            <p:strVal val="#ppt_w+.3"/>
                                          </p:val>
                                        </p:tav>
                                        <p:tav tm="100000">
                                          <p:val>
                                            <p:strVal val="#ppt_w"/>
                                          </p:val>
                                        </p:tav>
                                      </p:tavLst>
                                    </p:anim>
                                    <p:anim calcmode="lin" valueType="num">
                                      <p:cBhvr>
                                        <p:cTn id="66" dur="1000" fill="hold"/>
                                        <p:tgtEl>
                                          <p:spTgt spid="484364"/>
                                        </p:tgtEl>
                                        <p:attrNameLst>
                                          <p:attrName>ppt_h</p:attrName>
                                        </p:attrNameLst>
                                      </p:cBhvr>
                                      <p:tavLst>
                                        <p:tav tm="0">
                                          <p:val>
                                            <p:strVal val="#ppt_h"/>
                                          </p:val>
                                        </p:tav>
                                        <p:tav tm="100000">
                                          <p:val>
                                            <p:strVal val="#ppt_h"/>
                                          </p:val>
                                        </p:tav>
                                      </p:tavLst>
                                    </p:anim>
                                    <p:animEffect transition="in" filter="fade">
                                      <p:cBhvr>
                                        <p:cTn id="67" dur="1000"/>
                                        <p:tgtEl>
                                          <p:spTgt spid="48436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4355" grpId="0" animBg="1"/>
      <p:bldP spid="484356" grpId="0"/>
      <p:bldP spid="484357" grpId="0"/>
      <p:bldP spid="484358" grpId="0" animBg="1"/>
      <p:bldP spid="484359" grpId="0"/>
      <p:bldP spid="484360" grpId="0"/>
      <p:bldP spid="484361" grpId="0" animBg="1"/>
      <p:bldP spid="484362" grpId="0"/>
      <p:bldP spid="484363" grpId="0"/>
      <p:bldP spid="484364" grpId="0"/>
    </p:bldLst>
  </p:timing>
</p:sld>
</file>

<file path=ppt/slides/slide127.xml><?xml version="1.0" encoding="utf-8"?>
<p:sld xmlns:a="http://schemas.openxmlformats.org/drawingml/2006/main" xmlns:r="http://schemas.openxmlformats.org/officeDocument/2006/relationships" xmlns:p="http://schemas.openxmlformats.org/presentationml/2006/main">
  <p:cSld>
    <p:bg>
      <p:bgPr>
        <a:gradFill rotWithShape="0">
          <a:gsLst>
            <a:gs pos="0">
              <a:schemeClr val="accent1"/>
            </a:gs>
            <a:gs pos="100000">
              <a:srgbClr val="CCCCFF"/>
            </a:gs>
          </a:gsLst>
          <a:lin ang="2700000" scaled="1"/>
        </a:gradFill>
        <a:effectLst/>
      </p:bgPr>
    </p:bg>
    <p:spTree>
      <p:nvGrpSpPr>
        <p:cNvPr id="1" name=""/>
        <p:cNvGrpSpPr/>
        <p:nvPr/>
      </p:nvGrpSpPr>
      <p:grpSpPr>
        <a:xfrm>
          <a:off x="0" y="0"/>
          <a:ext cx="0" cy="0"/>
          <a:chOff x="0" y="0"/>
          <a:chExt cx="0" cy="0"/>
        </a:xfrm>
      </p:grpSpPr>
      <p:grpSp>
        <p:nvGrpSpPr>
          <p:cNvPr id="2" name="Group 3"/>
          <p:cNvGrpSpPr>
            <a:grpSpLocks/>
          </p:cNvGrpSpPr>
          <p:nvPr/>
        </p:nvGrpSpPr>
        <p:grpSpPr bwMode="auto">
          <a:xfrm>
            <a:off x="254000" y="2019300"/>
            <a:ext cx="693738" cy="1466850"/>
            <a:chOff x="648" y="1860"/>
            <a:chExt cx="492" cy="924"/>
          </a:xfrm>
        </p:grpSpPr>
        <p:sp>
          <p:nvSpPr>
            <p:cNvPr id="106514" name="Line 4"/>
            <p:cNvSpPr>
              <a:spLocks noChangeShapeType="1"/>
            </p:cNvSpPr>
            <p:nvPr/>
          </p:nvSpPr>
          <p:spPr bwMode="auto">
            <a:xfrm>
              <a:off x="900" y="1860"/>
              <a:ext cx="0" cy="924"/>
            </a:xfrm>
            <a:prstGeom prst="line">
              <a:avLst/>
            </a:prstGeom>
            <a:noFill/>
            <a:ln w="57150">
              <a:solidFill>
                <a:srgbClr val="663300"/>
              </a:solidFill>
              <a:round/>
              <a:headEnd/>
              <a:tailEnd/>
            </a:ln>
            <a:extLst>
              <a:ext uri="{909E8E84-426E-40dd-AFC4-6F175D3DCCD1}">
                <a14:hiddenFill xmlns="" xmlns:a14="http://schemas.microsoft.com/office/drawing/2010/main">
                  <a:noFill/>
                </a14:hiddenFill>
              </a:ext>
            </a:extLst>
          </p:spPr>
          <p:txBody>
            <a:bodyPr>
              <a:spAutoFit/>
            </a:bodyPr>
            <a:lstStyle/>
            <a:p>
              <a:pPr defTabSz="914400" eaLnBrk="0" fontAlgn="base" hangingPunct="0">
                <a:spcBef>
                  <a:spcPct val="0"/>
                </a:spcBef>
                <a:spcAft>
                  <a:spcPct val="0"/>
                </a:spcAft>
              </a:pPr>
              <a:endParaRPr lang="en-US" sz="2000" b="1">
                <a:solidFill>
                  <a:srgbClr val="000000"/>
                </a:solidFill>
                <a:latin typeface="Arial" charset="0"/>
                <a:ea typeface="ＭＳ Ｐゴシック" charset="0"/>
                <a:cs typeface="ＭＳ Ｐゴシック" charset="0"/>
              </a:endParaRPr>
            </a:p>
          </p:txBody>
        </p:sp>
        <p:sp>
          <p:nvSpPr>
            <p:cNvPr id="106515" name="Line 5"/>
            <p:cNvSpPr>
              <a:spLocks noChangeShapeType="1"/>
            </p:cNvSpPr>
            <p:nvPr/>
          </p:nvSpPr>
          <p:spPr bwMode="auto">
            <a:xfrm>
              <a:off x="648" y="2100"/>
              <a:ext cx="492" cy="0"/>
            </a:xfrm>
            <a:prstGeom prst="line">
              <a:avLst/>
            </a:prstGeom>
            <a:noFill/>
            <a:ln w="57150">
              <a:solidFill>
                <a:srgbClr val="663300"/>
              </a:solidFill>
              <a:round/>
              <a:headEnd/>
              <a:tailEnd/>
            </a:ln>
            <a:extLst>
              <a:ext uri="{909E8E84-426E-40dd-AFC4-6F175D3DCCD1}">
                <a14:hiddenFill xmlns="" xmlns:a14="http://schemas.microsoft.com/office/drawing/2010/main">
                  <a:noFill/>
                </a14:hiddenFill>
              </a:ext>
            </a:extLst>
          </p:spPr>
          <p:txBody>
            <a:bodyPr>
              <a:spAutoFit/>
            </a:bodyPr>
            <a:lstStyle/>
            <a:p>
              <a:pPr defTabSz="914400" eaLnBrk="0" fontAlgn="base" hangingPunct="0">
                <a:spcBef>
                  <a:spcPct val="0"/>
                </a:spcBef>
                <a:spcAft>
                  <a:spcPct val="0"/>
                </a:spcAft>
              </a:pPr>
              <a:endParaRPr lang="en-US" sz="2000" b="1">
                <a:solidFill>
                  <a:srgbClr val="000000"/>
                </a:solidFill>
                <a:latin typeface="Arial" charset="0"/>
                <a:ea typeface="ＭＳ Ｐゴシック" charset="0"/>
                <a:cs typeface="ＭＳ Ｐゴシック" charset="0"/>
              </a:endParaRPr>
            </a:p>
          </p:txBody>
        </p:sp>
      </p:grpSp>
      <p:sp>
        <p:nvSpPr>
          <p:cNvPr id="487430" name="Text Box 6"/>
          <p:cNvSpPr txBox="1">
            <a:spLocks noChangeArrowheads="1"/>
          </p:cNvSpPr>
          <p:nvPr/>
        </p:nvSpPr>
        <p:spPr bwMode="auto">
          <a:xfrm>
            <a:off x="588150" y="3524250"/>
            <a:ext cx="2217775" cy="523220"/>
          </a:xfrm>
          <a:prstGeom prst="rect">
            <a:avLst/>
          </a:prstGeom>
          <a:solidFill>
            <a:srgbClr val="FF99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ctr" defTabSz="914400" fontAlgn="base">
              <a:spcBef>
                <a:spcPct val="0"/>
              </a:spcBef>
              <a:spcAft>
                <a:spcPct val="0"/>
              </a:spcAft>
            </a:pPr>
            <a:r>
              <a:rPr lang="en-US" sz="2800" b="1">
                <a:solidFill>
                  <a:srgbClr val="000000"/>
                </a:solidFill>
                <a:latin typeface="Lucida Sans Unicode" charset="0"/>
              </a:rPr>
              <a:t>Church Age</a:t>
            </a:r>
          </a:p>
        </p:txBody>
      </p:sp>
      <p:sp>
        <p:nvSpPr>
          <p:cNvPr id="487431" name="Line 7"/>
          <p:cNvSpPr>
            <a:spLocks noChangeShapeType="1"/>
          </p:cNvSpPr>
          <p:nvPr/>
        </p:nvSpPr>
        <p:spPr bwMode="auto">
          <a:xfrm flipV="1">
            <a:off x="0" y="3486150"/>
            <a:ext cx="7196138" cy="0"/>
          </a:xfrm>
          <a:prstGeom prst="line">
            <a:avLst/>
          </a:prstGeom>
          <a:noFill/>
          <a:ln w="76200">
            <a:solidFill>
              <a:schemeClr val="tx1"/>
            </a:solidFill>
            <a:round/>
            <a:headEnd/>
            <a:tailEnd type="triangle" w="med" len="med"/>
          </a:ln>
          <a:extLst>
            <a:ext uri="{909E8E84-426E-40dd-AFC4-6F175D3DCCD1}">
              <a14:hiddenFill xmlns="" xmlns:a14="http://schemas.microsoft.com/office/drawing/2010/main">
                <a:noFill/>
              </a14:hiddenFill>
            </a:ext>
          </a:extLst>
        </p:spPr>
        <p:txBody>
          <a:bodyPr>
            <a:spAutoFit/>
          </a:bodyPr>
          <a:lstStyle/>
          <a:p>
            <a:pPr defTabSz="914400" eaLnBrk="0" fontAlgn="base" hangingPunct="0">
              <a:spcBef>
                <a:spcPct val="0"/>
              </a:spcBef>
              <a:spcAft>
                <a:spcPct val="0"/>
              </a:spcAft>
            </a:pPr>
            <a:endParaRPr lang="en-US" sz="2000" b="1">
              <a:solidFill>
                <a:srgbClr val="000000"/>
              </a:solidFill>
              <a:latin typeface="Arial" charset="0"/>
              <a:ea typeface="ＭＳ Ｐゴシック" charset="0"/>
              <a:cs typeface="ＭＳ Ｐゴシック" charset="0"/>
            </a:endParaRPr>
          </a:p>
        </p:txBody>
      </p:sp>
      <p:sp>
        <p:nvSpPr>
          <p:cNvPr id="487432" name="Text Box 8"/>
          <p:cNvSpPr txBox="1">
            <a:spLocks noChangeArrowheads="1"/>
          </p:cNvSpPr>
          <p:nvPr/>
        </p:nvSpPr>
        <p:spPr bwMode="auto">
          <a:xfrm>
            <a:off x="2766535" y="3524250"/>
            <a:ext cx="2094869" cy="523220"/>
          </a:xfrm>
          <a:prstGeom prst="rect">
            <a:avLst/>
          </a:prstGeom>
          <a:solidFill>
            <a:srgbClr val="CCFF66"/>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ctr" defTabSz="914400" fontAlgn="base">
              <a:spcBef>
                <a:spcPct val="0"/>
              </a:spcBef>
              <a:spcAft>
                <a:spcPct val="0"/>
              </a:spcAft>
            </a:pPr>
            <a:r>
              <a:rPr lang="en-US" sz="2800" b="1">
                <a:solidFill>
                  <a:srgbClr val="000000"/>
                </a:solidFill>
                <a:latin typeface="Lucida Sans Unicode" charset="0"/>
              </a:rPr>
              <a:t>Tribulation</a:t>
            </a:r>
          </a:p>
        </p:txBody>
      </p:sp>
      <p:sp>
        <p:nvSpPr>
          <p:cNvPr id="487433" name="Text Box 9"/>
          <p:cNvSpPr txBox="1">
            <a:spLocks noChangeArrowheads="1"/>
          </p:cNvSpPr>
          <p:nvPr/>
        </p:nvSpPr>
        <p:spPr bwMode="auto">
          <a:xfrm>
            <a:off x="4844274" y="3524250"/>
            <a:ext cx="2112928" cy="523220"/>
          </a:xfrm>
          <a:prstGeom prst="rect">
            <a:avLst/>
          </a:prstGeom>
          <a:solidFill>
            <a:srgbClr val="99FFCC"/>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ctr" defTabSz="914400" fontAlgn="base">
              <a:spcBef>
                <a:spcPct val="0"/>
              </a:spcBef>
              <a:spcAft>
                <a:spcPct val="0"/>
              </a:spcAft>
            </a:pPr>
            <a:r>
              <a:rPr lang="en-US" sz="2800" b="1">
                <a:solidFill>
                  <a:srgbClr val="000000"/>
                </a:solidFill>
                <a:latin typeface="Lucida Sans Unicode" charset="0"/>
              </a:rPr>
              <a:t>Millennium</a:t>
            </a:r>
          </a:p>
        </p:txBody>
      </p:sp>
      <p:cxnSp>
        <p:nvCxnSpPr>
          <p:cNvPr id="487434" name="AutoShape 10"/>
          <p:cNvCxnSpPr>
            <a:cxnSpLocks noChangeShapeType="1"/>
          </p:cNvCxnSpPr>
          <p:nvPr/>
        </p:nvCxnSpPr>
        <p:spPr bwMode="auto">
          <a:xfrm rot="-5400000">
            <a:off x="2291768" y="1533525"/>
            <a:ext cx="1046163" cy="531813"/>
          </a:xfrm>
          <a:prstGeom prst="curvedConnector3">
            <a:avLst>
              <a:gd name="adj1" fmla="val -88620"/>
            </a:avLst>
          </a:prstGeom>
          <a:noFill/>
          <a:ln w="9525">
            <a:solidFill>
              <a:schemeClr val="tx1"/>
            </a:solidFill>
            <a:round/>
            <a:headEnd/>
            <a:tailEnd type="triangle" w="med" len="med"/>
          </a:ln>
          <a:extLst>
            <a:ext uri="{909E8E84-426E-40dd-AFC4-6F175D3DCCD1}">
              <a14:hiddenFill xmlns="" xmlns:a14="http://schemas.microsoft.com/office/drawing/2010/main">
                <a:noFill/>
              </a14:hiddenFill>
            </a:ext>
          </a:extLst>
        </p:spPr>
      </p:cxnSp>
      <p:sp>
        <p:nvSpPr>
          <p:cNvPr id="487435" name="Text Box 11"/>
          <p:cNvSpPr txBox="1">
            <a:spLocks noChangeArrowheads="1"/>
          </p:cNvSpPr>
          <p:nvPr/>
        </p:nvSpPr>
        <p:spPr bwMode="auto">
          <a:xfrm>
            <a:off x="1741572" y="1790700"/>
            <a:ext cx="1540130" cy="523220"/>
          </a:xfrm>
          <a:prstGeom prst="rect">
            <a:avLst/>
          </a:prstGeom>
          <a:solidFill>
            <a:srgbClr val="FFFF9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ctr" defTabSz="914400" fontAlgn="base">
              <a:spcBef>
                <a:spcPct val="0"/>
              </a:spcBef>
              <a:spcAft>
                <a:spcPct val="0"/>
              </a:spcAft>
            </a:pPr>
            <a:r>
              <a:rPr lang="en-US" sz="2800" b="1" dirty="0">
                <a:solidFill>
                  <a:srgbClr val="000000"/>
                </a:solidFill>
                <a:latin typeface="Lucida Sans Unicode" charset="0"/>
              </a:rPr>
              <a:t>Rapture</a:t>
            </a:r>
          </a:p>
        </p:txBody>
      </p:sp>
      <p:sp>
        <p:nvSpPr>
          <p:cNvPr id="487436" name="Line 12"/>
          <p:cNvSpPr>
            <a:spLocks noChangeShapeType="1"/>
          </p:cNvSpPr>
          <p:nvPr/>
        </p:nvSpPr>
        <p:spPr bwMode="auto">
          <a:xfrm>
            <a:off x="4843463" y="2266950"/>
            <a:ext cx="0" cy="1162050"/>
          </a:xfrm>
          <a:prstGeom prst="line">
            <a:avLst/>
          </a:prstGeom>
          <a:noFill/>
          <a:ln w="9525">
            <a:solidFill>
              <a:schemeClr val="tx1"/>
            </a:solidFill>
            <a:round/>
            <a:headEnd/>
            <a:tailEnd type="triangle" w="med" len="med"/>
          </a:ln>
          <a:extLst>
            <a:ext uri="{909E8E84-426E-40dd-AFC4-6F175D3DCCD1}">
              <a14:hiddenFill xmlns="" xmlns:a14="http://schemas.microsoft.com/office/drawing/2010/main">
                <a:noFill/>
              </a14:hiddenFill>
            </a:ext>
          </a:extLst>
        </p:spPr>
        <p:txBody>
          <a:bodyPr>
            <a:spAutoFit/>
          </a:bodyPr>
          <a:lstStyle/>
          <a:p>
            <a:pPr defTabSz="914400" eaLnBrk="0" fontAlgn="base" hangingPunct="0">
              <a:spcBef>
                <a:spcPct val="0"/>
              </a:spcBef>
              <a:spcAft>
                <a:spcPct val="0"/>
              </a:spcAft>
            </a:pPr>
            <a:endParaRPr lang="en-US" sz="2000" b="1">
              <a:solidFill>
                <a:srgbClr val="000000"/>
              </a:solidFill>
              <a:latin typeface="Arial" charset="0"/>
              <a:ea typeface="ＭＳ Ｐゴシック" charset="0"/>
              <a:cs typeface="ＭＳ Ｐゴシック" charset="0"/>
            </a:endParaRPr>
          </a:p>
        </p:txBody>
      </p:sp>
      <p:sp>
        <p:nvSpPr>
          <p:cNvPr id="487437" name="Text Box 13"/>
          <p:cNvSpPr txBox="1">
            <a:spLocks noChangeArrowheads="1"/>
          </p:cNvSpPr>
          <p:nvPr/>
        </p:nvSpPr>
        <p:spPr bwMode="auto">
          <a:xfrm>
            <a:off x="3826944" y="1809750"/>
            <a:ext cx="2044149" cy="523220"/>
          </a:xfrm>
          <a:prstGeom prst="rect">
            <a:avLst/>
          </a:prstGeom>
          <a:solidFill>
            <a:srgbClr val="FF99CC"/>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ctr" defTabSz="914400" fontAlgn="base">
              <a:spcBef>
                <a:spcPct val="0"/>
              </a:spcBef>
              <a:spcAft>
                <a:spcPct val="0"/>
              </a:spcAft>
            </a:pPr>
            <a:r>
              <a:rPr lang="en-US" sz="2800" b="1">
                <a:solidFill>
                  <a:srgbClr val="000000"/>
                </a:solidFill>
                <a:latin typeface="Lucida Sans Unicode" charset="0"/>
              </a:rPr>
              <a:t>2</a:t>
            </a:r>
            <a:r>
              <a:rPr lang="en-US" sz="2800" b="1" baseline="30000">
                <a:solidFill>
                  <a:srgbClr val="000000"/>
                </a:solidFill>
                <a:latin typeface="Lucida Sans Unicode" charset="0"/>
              </a:rPr>
              <a:t>nd</a:t>
            </a:r>
            <a:r>
              <a:rPr lang="en-US" sz="2800" b="1">
                <a:solidFill>
                  <a:srgbClr val="000000"/>
                </a:solidFill>
                <a:latin typeface="Lucida Sans Unicode" charset="0"/>
              </a:rPr>
              <a:t> Advent</a:t>
            </a:r>
          </a:p>
        </p:txBody>
      </p:sp>
      <p:sp>
        <p:nvSpPr>
          <p:cNvPr id="487438" name="Text Box 14"/>
          <p:cNvSpPr txBox="1">
            <a:spLocks noChangeArrowheads="1"/>
          </p:cNvSpPr>
          <p:nvPr/>
        </p:nvSpPr>
        <p:spPr bwMode="auto">
          <a:xfrm>
            <a:off x="2855837" y="4895850"/>
            <a:ext cx="2432201" cy="954107"/>
          </a:xfrm>
          <a:prstGeom prst="rect">
            <a:avLst/>
          </a:prstGeom>
          <a:solidFill>
            <a:srgbClr val="FFCC66"/>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ctr" defTabSz="914400" fontAlgn="base">
              <a:spcBef>
                <a:spcPct val="0"/>
              </a:spcBef>
              <a:spcAft>
                <a:spcPct val="0"/>
              </a:spcAft>
            </a:pPr>
            <a:r>
              <a:rPr lang="en-US" sz="2800" b="1">
                <a:solidFill>
                  <a:srgbClr val="000000"/>
                </a:solidFill>
                <a:latin typeface="Lucida Sans Unicode" charset="0"/>
              </a:rPr>
              <a:t>Battle of</a:t>
            </a:r>
          </a:p>
          <a:p>
            <a:pPr algn="ctr" defTabSz="914400" fontAlgn="base">
              <a:spcBef>
                <a:spcPct val="0"/>
              </a:spcBef>
              <a:spcAft>
                <a:spcPct val="0"/>
              </a:spcAft>
            </a:pPr>
            <a:r>
              <a:rPr lang="en-US" sz="2800" b="1">
                <a:solidFill>
                  <a:srgbClr val="000000"/>
                </a:solidFill>
                <a:latin typeface="Lucida Sans Unicode" charset="0"/>
              </a:rPr>
              <a:t>Armageddon</a:t>
            </a:r>
          </a:p>
        </p:txBody>
      </p:sp>
      <p:sp>
        <p:nvSpPr>
          <p:cNvPr id="487439" name="Text Box 15"/>
          <p:cNvSpPr txBox="1">
            <a:spLocks noChangeArrowheads="1"/>
          </p:cNvSpPr>
          <p:nvPr/>
        </p:nvSpPr>
        <p:spPr bwMode="auto">
          <a:xfrm>
            <a:off x="5448875" y="4914900"/>
            <a:ext cx="2938900" cy="954107"/>
          </a:xfrm>
          <a:prstGeom prst="rect">
            <a:avLst/>
          </a:prstGeom>
          <a:solidFill>
            <a:srgbClr val="99CC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ctr" defTabSz="914400" fontAlgn="base">
              <a:spcBef>
                <a:spcPct val="0"/>
              </a:spcBef>
              <a:spcAft>
                <a:spcPct val="0"/>
              </a:spcAft>
            </a:pPr>
            <a:r>
              <a:rPr lang="en-US" sz="2800" b="1">
                <a:solidFill>
                  <a:srgbClr val="000000"/>
                </a:solidFill>
                <a:latin typeface="Lucida Sans Unicode" charset="0"/>
              </a:rPr>
              <a:t>Battle of </a:t>
            </a:r>
          </a:p>
          <a:p>
            <a:pPr algn="ctr" defTabSz="914400" fontAlgn="base">
              <a:spcBef>
                <a:spcPct val="0"/>
              </a:spcBef>
              <a:spcAft>
                <a:spcPct val="0"/>
              </a:spcAft>
            </a:pPr>
            <a:r>
              <a:rPr lang="en-US" sz="2800" b="1">
                <a:solidFill>
                  <a:srgbClr val="000000"/>
                </a:solidFill>
                <a:latin typeface="Lucida Sans Unicode" charset="0"/>
              </a:rPr>
              <a:t>Gog and Magog</a:t>
            </a:r>
          </a:p>
        </p:txBody>
      </p:sp>
      <p:sp>
        <p:nvSpPr>
          <p:cNvPr id="487440" name="Text Box 16"/>
          <p:cNvSpPr txBox="1">
            <a:spLocks noChangeArrowheads="1"/>
          </p:cNvSpPr>
          <p:nvPr/>
        </p:nvSpPr>
        <p:spPr bwMode="auto">
          <a:xfrm>
            <a:off x="7182962" y="2708275"/>
            <a:ext cx="1424939" cy="1384995"/>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ctr" defTabSz="914400" fontAlgn="base">
              <a:spcBef>
                <a:spcPct val="0"/>
              </a:spcBef>
              <a:spcAft>
                <a:spcPct val="0"/>
              </a:spcAft>
            </a:pPr>
            <a:r>
              <a:rPr lang="en-US" sz="2800" b="1">
                <a:solidFill>
                  <a:srgbClr val="000000"/>
                </a:solidFill>
                <a:latin typeface="Lucida Sans Unicode" charset="0"/>
              </a:rPr>
              <a:t>Great</a:t>
            </a:r>
          </a:p>
          <a:p>
            <a:pPr algn="ctr" defTabSz="914400" fontAlgn="base">
              <a:spcBef>
                <a:spcPct val="0"/>
              </a:spcBef>
              <a:spcAft>
                <a:spcPct val="0"/>
              </a:spcAft>
            </a:pPr>
            <a:r>
              <a:rPr lang="en-US" sz="2800" b="1">
                <a:solidFill>
                  <a:srgbClr val="000000"/>
                </a:solidFill>
                <a:latin typeface="Lucida Sans Unicode" charset="0"/>
              </a:rPr>
              <a:t>White</a:t>
            </a:r>
          </a:p>
          <a:p>
            <a:pPr algn="ctr" defTabSz="914400" fontAlgn="base">
              <a:spcBef>
                <a:spcPct val="0"/>
              </a:spcBef>
              <a:spcAft>
                <a:spcPct val="0"/>
              </a:spcAft>
            </a:pPr>
            <a:r>
              <a:rPr lang="en-US" sz="2800" b="1">
                <a:solidFill>
                  <a:srgbClr val="000000"/>
                </a:solidFill>
                <a:latin typeface="Lucida Sans Unicode" charset="0"/>
              </a:rPr>
              <a:t>Throne</a:t>
            </a:r>
          </a:p>
        </p:txBody>
      </p:sp>
      <p:sp>
        <p:nvSpPr>
          <p:cNvPr id="487441" name="Line 17"/>
          <p:cNvSpPr>
            <a:spLocks noChangeShapeType="1"/>
          </p:cNvSpPr>
          <p:nvPr/>
        </p:nvSpPr>
        <p:spPr bwMode="auto">
          <a:xfrm flipV="1">
            <a:off x="4859338" y="4038600"/>
            <a:ext cx="0" cy="838200"/>
          </a:xfrm>
          <a:prstGeom prst="line">
            <a:avLst/>
          </a:prstGeom>
          <a:noFill/>
          <a:ln w="9525">
            <a:solidFill>
              <a:schemeClr val="tx1"/>
            </a:solidFill>
            <a:round/>
            <a:headEnd/>
            <a:tailEnd type="triangle" w="med" len="med"/>
          </a:ln>
          <a:extLst>
            <a:ext uri="{909E8E84-426E-40dd-AFC4-6F175D3DCCD1}">
              <a14:hiddenFill xmlns="" xmlns:a14="http://schemas.microsoft.com/office/drawing/2010/main">
                <a:noFill/>
              </a14:hiddenFill>
            </a:ext>
          </a:extLst>
        </p:spPr>
        <p:txBody>
          <a:bodyPr>
            <a:spAutoFit/>
          </a:bodyPr>
          <a:lstStyle/>
          <a:p>
            <a:pPr defTabSz="914400" eaLnBrk="0" fontAlgn="base" hangingPunct="0">
              <a:spcBef>
                <a:spcPct val="0"/>
              </a:spcBef>
              <a:spcAft>
                <a:spcPct val="0"/>
              </a:spcAft>
            </a:pPr>
            <a:endParaRPr lang="en-US" sz="2000" b="1">
              <a:solidFill>
                <a:srgbClr val="000000"/>
              </a:solidFill>
              <a:latin typeface="Arial" charset="0"/>
              <a:ea typeface="ＭＳ Ｐゴシック" charset="0"/>
              <a:cs typeface="ＭＳ Ｐゴシック" charset="0"/>
            </a:endParaRPr>
          </a:p>
        </p:txBody>
      </p:sp>
      <p:sp>
        <p:nvSpPr>
          <p:cNvPr id="487442" name="Line 18"/>
          <p:cNvSpPr>
            <a:spLocks noChangeShapeType="1"/>
          </p:cNvSpPr>
          <p:nvPr/>
        </p:nvSpPr>
        <p:spPr bwMode="auto">
          <a:xfrm flipV="1">
            <a:off x="6926263" y="4057650"/>
            <a:ext cx="0" cy="838200"/>
          </a:xfrm>
          <a:prstGeom prst="line">
            <a:avLst/>
          </a:prstGeom>
          <a:noFill/>
          <a:ln w="9525">
            <a:solidFill>
              <a:schemeClr val="tx1"/>
            </a:solidFill>
            <a:round/>
            <a:headEnd/>
            <a:tailEnd type="triangle" w="med" len="med"/>
          </a:ln>
          <a:extLst>
            <a:ext uri="{909E8E84-426E-40dd-AFC4-6F175D3DCCD1}">
              <a14:hiddenFill xmlns="" xmlns:a14="http://schemas.microsoft.com/office/drawing/2010/main">
                <a:noFill/>
              </a14:hiddenFill>
            </a:ext>
          </a:extLst>
        </p:spPr>
        <p:txBody>
          <a:bodyPr>
            <a:spAutoFit/>
          </a:bodyPr>
          <a:lstStyle/>
          <a:p>
            <a:pPr defTabSz="914400" eaLnBrk="0" fontAlgn="base" hangingPunct="0">
              <a:spcBef>
                <a:spcPct val="0"/>
              </a:spcBef>
              <a:spcAft>
                <a:spcPct val="0"/>
              </a:spcAft>
            </a:pPr>
            <a:endParaRPr lang="en-US" sz="2000" b="1">
              <a:solidFill>
                <a:srgbClr val="000000"/>
              </a:solidFill>
              <a:latin typeface="Arial" charset="0"/>
              <a:ea typeface="ＭＳ Ｐゴシック" charset="0"/>
              <a:cs typeface="ＭＳ Ｐゴシック" charset="0"/>
            </a:endParaRPr>
          </a:p>
        </p:txBody>
      </p:sp>
      <p:sp>
        <p:nvSpPr>
          <p:cNvPr id="106513" name="Rectangle 19"/>
          <p:cNvSpPr>
            <a:spLocks noGrp="1" noChangeArrowheads="1"/>
          </p:cNvSpPr>
          <p:nvPr>
            <p:ph type="title"/>
          </p:nvPr>
        </p:nvSpPr>
        <p:spPr>
          <a:xfrm>
            <a:off x="1253531" y="228600"/>
            <a:ext cx="6635350" cy="584776"/>
          </a:xfrm>
          <a:noFill/>
        </p:spPr>
        <p:txBody>
          <a:bodyPr wrap="none" anchor="t">
            <a:spAutoFit/>
          </a:bodyPr>
          <a:lstStyle/>
          <a:p>
            <a:pPr eaLnBrk="1" hangingPunct="1"/>
            <a:r>
              <a:rPr lang="en-US" sz="3200" b="1">
                <a:solidFill>
                  <a:schemeClr val="tx1"/>
                </a:solidFill>
                <a:latin typeface="Lucida Sans Unicode" charset="0"/>
              </a:rPr>
              <a:t>Pretribulational Premillennialism</a:t>
            </a:r>
          </a:p>
        </p:txBody>
      </p:sp>
      <p:sp>
        <p:nvSpPr>
          <p:cNvPr id="20" name="Text Box 19"/>
          <p:cNvSpPr txBox="1">
            <a:spLocks noChangeArrowheads="1"/>
          </p:cNvSpPr>
          <p:nvPr/>
        </p:nvSpPr>
        <p:spPr bwMode="auto">
          <a:xfrm>
            <a:off x="8382000" y="15875"/>
            <a:ext cx="609684" cy="402291"/>
          </a:xfrm>
          <a:prstGeom prst="rect">
            <a:avLst/>
          </a:prstGeom>
          <a:solidFill>
            <a:schemeClr val="tx1"/>
          </a:solidFill>
          <a:ln>
            <a:noFill/>
          </a:ln>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defTabSz="914400" eaLnBrk="0" fontAlgn="base" hangingPunct="0">
              <a:spcBef>
                <a:spcPct val="0"/>
              </a:spcBef>
              <a:spcAft>
                <a:spcPct val="0"/>
              </a:spcAft>
            </a:pPr>
            <a:r>
              <a:rPr lang="en-US" sz="2000" b="1" dirty="0">
                <a:solidFill>
                  <a:srgbClr val="FFFFFF"/>
                </a:solidFill>
                <a:latin typeface="Arial" charset="0"/>
                <a:cs typeface="Arial" charset="0"/>
              </a:rPr>
              <a:t>437</a:t>
            </a:r>
            <a:endParaRPr lang="en-US" sz="2000" b="1" dirty="0">
              <a:solidFill>
                <a:srgbClr val="000000"/>
              </a:solidFill>
              <a:latin typeface="Arial" charset="0"/>
              <a:cs typeface="Arial" charset="0"/>
            </a:endParaRPr>
          </a:p>
        </p:txBody>
      </p:sp>
    </p:spTree>
    <p:extLst>
      <p:ext uri="{BB962C8B-B14F-4D97-AF65-F5344CB8AC3E}">
        <p14:creationId xmlns:p14="http://schemas.microsoft.com/office/powerpoint/2010/main" val="301227207"/>
      </p:ext>
    </p:extLst>
  </p:cSld>
  <p:clrMapOvr>
    <a:masterClrMapping/>
  </p:clrMapOvr>
  <p:transition>
    <p:plus/>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2" presetClass="entr" presetSubtype="0"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2000"/>
                                        <p:tgtEl>
                                          <p:spTgt spid="2"/>
                                        </p:tgtEl>
                                      </p:cBhvr>
                                    </p:animEffect>
                                    <p:anim calcmode="lin" valueType="num">
                                      <p:cBhvr>
                                        <p:cTn id="8" dur="2000" fill="hold"/>
                                        <p:tgtEl>
                                          <p:spTgt spid="2"/>
                                        </p:tgtEl>
                                        <p:attrNameLst>
                                          <p:attrName>ppt_x</p:attrName>
                                        </p:attrNameLst>
                                      </p:cBhvr>
                                      <p:tavLst>
                                        <p:tav tm="0">
                                          <p:val>
                                            <p:strVal val="#ppt_x"/>
                                          </p:val>
                                        </p:tav>
                                        <p:tav tm="100000">
                                          <p:val>
                                            <p:strVal val="#ppt_x"/>
                                          </p:val>
                                        </p:tav>
                                      </p:tavLst>
                                    </p:anim>
                                    <p:anim calcmode="lin" valueType="num">
                                      <p:cBhvr>
                                        <p:cTn id="9" dur="2000" fill="hold"/>
                                        <p:tgtEl>
                                          <p:spTgt spid="2"/>
                                        </p:tgtEl>
                                        <p:attrNameLst>
                                          <p:attrName>ppt_y</p:attrName>
                                        </p:attrNameLst>
                                      </p:cBhvr>
                                      <p:tavLst>
                                        <p:tav tm="0">
                                          <p:val>
                                            <p:strVal val="#ppt_y+.1"/>
                                          </p:val>
                                        </p:tav>
                                        <p:tav tm="100000">
                                          <p:val>
                                            <p:strVal val="#ppt_y"/>
                                          </p:val>
                                        </p:tav>
                                      </p:tavLst>
                                    </p:anim>
                                  </p:childTnLst>
                                </p:cTn>
                              </p:par>
                            </p:childTnLst>
                          </p:cTn>
                        </p:par>
                        <p:par>
                          <p:cTn id="10" fill="hold" nodeType="afterGroup">
                            <p:stCondLst>
                              <p:cond delay="2000"/>
                            </p:stCondLst>
                            <p:childTnLst>
                              <p:par>
                                <p:cTn id="11" presetID="7" presetClass="entr" presetSubtype="8" fill="hold" grpId="0" nodeType="afterEffect">
                                  <p:stCondLst>
                                    <p:cond delay="0"/>
                                  </p:stCondLst>
                                  <p:childTnLst>
                                    <p:set>
                                      <p:cBhvr>
                                        <p:cTn id="12" dur="1" fill="hold">
                                          <p:stCondLst>
                                            <p:cond delay="0"/>
                                          </p:stCondLst>
                                        </p:cTn>
                                        <p:tgtEl>
                                          <p:spTgt spid="487431"/>
                                        </p:tgtEl>
                                        <p:attrNameLst>
                                          <p:attrName>style.visibility</p:attrName>
                                        </p:attrNameLst>
                                      </p:cBhvr>
                                      <p:to>
                                        <p:strVal val="visible"/>
                                      </p:to>
                                    </p:set>
                                    <p:anim calcmode="lin" valueType="num">
                                      <p:cBhvr additive="base">
                                        <p:cTn id="13" dur="2000" fill="hold"/>
                                        <p:tgtEl>
                                          <p:spTgt spid="487431"/>
                                        </p:tgtEl>
                                        <p:attrNameLst>
                                          <p:attrName>ppt_x</p:attrName>
                                        </p:attrNameLst>
                                      </p:cBhvr>
                                      <p:tavLst>
                                        <p:tav tm="0">
                                          <p:val>
                                            <p:strVal val="0-#ppt_w/2"/>
                                          </p:val>
                                        </p:tav>
                                        <p:tav tm="100000">
                                          <p:val>
                                            <p:strVal val="#ppt_x"/>
                                          </p:val>
                                        </p:tav>
                                      </p:tavLst>
                                    </p:anim>
                                    <p:anim calcmode="lin" valueType="num">
                                      <p:cBhvr additive="base">
                                        <p:cTn id="14" dur="2000" fill="hold"/>
                                        <p:tgtEl>
                                          <p:spTgt spid="487431"/>
                                        </p:tgtEl>
                                        <p:attrNameLst>
                                          <p:attrName>ppt_y</p:attrName>
                                        </p:attrNameLst>
                                      </p:cBhvr>
                                      <p:tavLst>
                                        <p:tav tm="0">
                                          <p:val>
                                            <p:strVal val="#ppt_y"/>
                                          </p:val>
                                        </p:tav>
                                        <p:tav tm="100000">
                                          <p:val>
                                            <p:strVal val="#ppt_y"/>
                                          </p:val>
                                        </p:tav>
                                      </p:tavLst>
                                    </p:anim>
                                  </p:childTnLst>
                                </p:cTn>
                              </p:par>
                            </p:childTnLst>
                          </p:cTn>
                        </p:par>
                        <p:par>
                          <p:cTn id="15" fill="hold" nodeType="afterGroup">
                            <p:stCondLst>
                              <p:cond delay="4000"/>
                            </p:stCondLst>
                            <p:childTnLst>
                              <p:par>
                                <p:cTn id="16" presetID="9" presetClass="entr" presetSubtype="0" fill="hold" grpId="0" nodeType="afterEffect">
                                  <p:stCondLst>
                                    <p:cond delay="0"/>
                                  </p:stCondLst>
                                  <p:childTnLst>
                                    <p:set>
                                      <p:cBhvr>
                                        <p:cTn id="17" dur="1" fill="hold">
                                          <p:stCondLst>
                                            <p:cond delay="0"/>
                                          </p:stCondLst>
                                        </p:cTn>
                                        <p:tgtEl>
                                          <p:spTgt spid="487430"/>
                                        </p:tgtEl>
                                        <p:attrNameLst>
                                          <p:attrName>style.visibility</p:attrName>
                                        </p:attrNameLst>
                                      </p:cBhvr>
                                      <p:to>
                                        <p:strVal val="visible"/>
                                      </p:to>
                                    </p:set>
                                    <p:animEffect transition="in" filter="dissolve">
                                      <p:cBhvr>
                                        <p:cTn id="18" dur="2000"/>
                                        <p:tgtEl>
                                          <p:spTgt spid="487430"/>
                                        </p:tgtEl>
                                      </p:cBhvr>
                                    </p:animEffect>
                                  </p:childTnLst>
                                </p:cTn>
                              </p:par>
                            </p:childTnLst>
                          </p:cTn>
                        </p:par>
                        <p:par>
                          <p:cTn id="19" fill="hold" nodeType="afterGroup">
                            <p:stCondLst>
                              <p:cond delay="6000"/>
                            </p:stCondLst>
                            <p:childTnLst>
                              <p:par>
                                <p:cTn id="20" presetID="9" presetClass="entr" presetSubtype="0" fill="hold" grpId="0" nodeType="afterEffect">
                                  <p:stCondLst>
                                    <p:cond delay="0"/>
                                  </p:stCondLst>
                                  <p:childTnLst>
                                    <p:set>
                                      <p:cBhvr>
                                        <p:cTn id="21" dur="1" fill="hold">
                                          <p:stCondLst>
                                            <p:cond delay="0"/>
                                          </p:stCondLst>
                                        </p:cTn>
                                        <p:tgtEl>
                                          <p:spTgt spid="487435"/>
                                        </p:tgtEl>
                                        <p:attrNameLst>
                                          <p:attrName>style.visibility</p:attrName>
                                        </p:attrNameLst>
                                      </p:cBhvr>
                                      <p:to>
                                        <p:strVal val="visible"/>
                                      </p:to>
                                    </p:set>
                                    <p:animEffect transition="in" filter="dissolve">
                                      <p:cBhvr>
                                        <p:cTn id="22" dur="2000"/>
                                        <p:tgtEl>
                                          <p:spTgt spid="487435"/>
                                        </p:tgtEl>
                                      </p:cBhvr>
                                    </p:animEffect>
                                  </p:childTnLst>
                                </p:cTn>
                              </p:par>
                            </p:childTnLst>
                          </p:cTn>
                        </p:par>
                        <p:par>
                          <p:cTn id="23" fill="hold" nodeType="afterGroup">
                            <p:stCondLst>
                              <p:cond delay="8000"/>
                            </p:stCondLst>
                            <p:childTnLst>
                              <p:par>
                                <p:cTn id="24" presetID="42" presetClass="entr" presetSubtype="0" fill="hold" nodeType="afterEffect">
                                  <p:stCondLst>
                                    <p:cond delay="0"/>
                                  </p:stCondLst>
                                  <p:childTnLst>
                                    <p:set>
                                      <p:cBhvr>
                                        <p:cTn id="25" dur="1" fill="hold">
                                          <p:stCondLst>
                                            <p:cond delay="0"/>
                                          </p:stCondLst>
                                        </p:cTn>
                                        <p:tgtEl>
                                          <p:spTgt spid="487434"/>
                                        </p:tgtEl>
                                        <p:attrNameLst>
                                          <p:attrName>style.visibility</p:attrName>
                                        </p:attrNameLst>
                                      </p:cBhvr>
                                      <p:to>
                                        <p:strVal val="visible"/>
                                      </p:to>
                                    </p:set>
                                    <p:animEffect transition="in" filter="fade">
                                      <p:cBhvr>
                                        <p:cTn id="26" dur="2000"/>
                                        <p:tgtEl>
                                          <p:spTgt spid="487434"/>
                                        </p:tgtEl>
                                      </p:cBhvr>
                                    </p:animEffect>
                                    <p:anim calcmode="lin" valueType="num">
                                      <p:cBhvr>
                                        <p:cTn id="27" dur="2000" fill="hold"/>
                                        <p:tgtEl>
                                          <p:spTgt spid="487434"/>
                                        </p:tgtEl>
                                        <p:attrNameLst>
                                          <p:attrName>ppt_x</p:attrName>
                                        </p:attrNameLst>
                                      </p:cBhvr>
                                      <p:tavLst>
                                        <p:tav tm="0">
                                          <p:val>
                                            <p:strVal val="#ppt_x"/>
                                          </p:val>
                                        </p:tav>
                                        <p:tav tm="100000">
                                          <p:val>
                                            <p:strVal val="#ppt_x"/>
                                          </p:val>
                                        </p:tav>
                                      </p:tavLst>
                                    </p:anim>
                                    <p:anim calcmode="lin" valueType="num">
                                      <p:cBhvr>
                                        <p:cTn id="28" dur="2000" fill="hold"/>
                                        <p:tgtEl>
                                          <p:spTgt spid="487434"/>
                                        </p:tgtEl>
                                        <p:attrNameLst>
                                          <p:attrName>ppt_y</p:attrName>
                                        </p:attrNameLst>
                                      </p:cBhvr>
                                      <p:tavLst>
                                        <p:tav tm="0">
                                          <p:val>
                                            <p:strVal val="#ppt_y+.1"/>
                                          </p:val>
                                        </p:tav>
                                        <p:tav tm="100000">
                                          <p:val>
                                            <p:strVal val="#ppt_y"/>
                                          </p:val>
                                        </p:tav>
                                      </p:tavLst>
                                    </p:anim>
                                  </p:childTnLst>
                                </p:cTn>
                              </p:par>
                            </p:childTnLst>
                          </p:cTn>
                        </p:par>
                        <p:par>
                          <p:cTn id="29" fill="hold" nodeType="afterGroup">
                            <p:stCondLst>
                              <p:cond delay="10000"/>
                            </p:stCondLst>
                            <p:childTnLst>
                              <p:par>
                                <p:cTn id="30" presetID="9" presetClass="entr" presetSubtype="0" fill="hold" grpId="0" nodeType="afterEffect">
                                  <p:stCondLst>
                                    <p:cond delay="0"/>
                                  </p:stCondLst>
                                  <p:childTnLst>
                                    <p:set>
                                      <p:cBhvr>
                                        <p:cTn id="31" dur="1" fill="hold">
                                          <p:stCondLst>
                                            <p:cond delay="0"/>
                                          </p:stCondLst>
                                        </p:cTn>
                                        <p:tgtEl>
                                          <p:spTgt spid="487432"/>
                                        </p:tgtEl>
                                        <p:attrNameLst>
                                          <p:attrName>style.visibility</p:attrName>
                                        </p:attrNameLst>
                                      </p:cBhvr>
                                      <p:to>
                                        <p:strVal val="visible"/>
                                      </p:to>
                                    </p:set>
                                    <p:animEffect transition="in" filter="dissolve">
                                      <p:cBhvr>
                                        <p:cTn id="32" dur="2000"/>
                                        <p:tgtEl>
                                          <p:spTgt spid="487432"/>
                                        </p:tgtEl>
                                      </p:cBhvr>
                                    </p:animEffect>
                                  </p:childTnLst>
                                </p:cTn>
                              </p:par>
                            </p:childTnLst>
                          </p:cTn>
                        </p:par>
                        <p:par>
                          <p:cTn id="33" fill="hold" nodeType="afterGroup">
                            <p:stCondLst>
                              <p:cond delay="12000"/>
                            </p:stCondLst>
                            <p:childTnLst>
                              <p:par>
                                <p:cTn id="34" presetID="9" presetClass="entr" presetSubtype="0" fill="hold" grpId="0" nodeType="afterEffect">
                                  <p:stCondLst>
                                    <p:cond delay="0"/>
                                  </p:stCondLst>
                                  <p:childTnLst>
                                    <p:set>
                                      <p:cBhvr>
                                        <p:cTn id="35" dur="1" fill="hold">
                                          <p:stCondLst>
                                            <p:cond delay="0"/>
                                          </p:stCondLst>
                                        </p:cTn>
                                        <p:tgtEl>
                                          <p:spTgt spid="487437"/>
                                        </p:tgtEl>
                                        <p:attrNameLst>
                                          <p:attrName>style.visibility</p:attrName>
                                        </p:attrNameLst>
                                      </p:cBhvr>
                                      <p:to>
                                        <p:strVal val="visible"/>
                                      </p:to>
                                    </p:set>
                                    <p:animEffect transition="in" filter="dissolve">
                                      <p:cBhvr>
                                        <p:cTn id="36" dur="2000"/>
                                        <p:tgtEl>
                                          <p:spTgt spid="487437"/>
                                        </p:tgtEl>
                                      </p:cBhvr>
                                    </p:animEffect>
                                  </p:childTnLst>
                                </p:cTn>
                              </p:par>
                            </p:childTnLst>
                          </p:cTn>
                        </p:par>
                        <p:par>
                          <p:cTn id="37" fill="hold" nodeType="afterGroup">
                            <p:stCondLst>
                              <p:cond delay="14000"/>
                            </p:stCondLst>
                            <p:childTnLst>
                              <p:par>
                                <p:cTn id="38" presetID="47" presetClass="entr" presetSubtype="0" fill="hold" grpId="0" nodeType="afterEffect">
                                  <p:stCondLst>
                                    <p:cond delay="0"/>
                                  </p:stCondLst>
                                  <p:childTnLst>
                                    <p:set>
                                      <p:cBhvr>
                                        <p:cTn id="39" dur="1" fill="hold">
                                          <p:stCondLst>
                                            <p:cond delay="0"/>
                                          </p:stCondLst>
                                        </p:cTn>
                                        <p:tgtEl>
                                          <p:spTgt spid="487436"/>
                                        </p:tgtEl>
                                        <p:attrNameLst>
                                          <p:attrName>style.visibility</p:attrName>
                                        </p:attrNameLst>
                                      </p:cBhvr>
                                      <p:to>
                                        <p:strVal val="visible"/>
                                      </p:to>
                                    </p:set>
                                    <p:animEffect transition="in" filter="fade">
                                      <p:cBhvr>
                                        <p:cTn id="40" dur="2000"/>
                                        <p:tgtEl>
                                          <p:spTgt spid="487436"/>
                                        </p:tgtEl>
                                      </p:cBhvr>
                                    </p:animEffect>
                                    <p:anim calcmode="lin" valueType="num">
                                      <p:cBhvr>
                                        <p:cTn id="41" dur="2000" fill="hold"/>
                                        <p:tgtEl>
                                          <p:spTgt spid="487436"/>
                                        </p:tgtEl>
                                        <p:attrNameLst>
                                          <p:attrName>ppt_x</p:attrName>
                                        </p:attrNameLst>
                                      </p:cBhvr>
                                      <p:tavLst>
                                        <p:tav tm="0">
                                          <p:val>
                                            <p:strVal val="#ppt_x"/>
                                          </p:val>
                                        </p:tav>
                                        <p:tav tm="100000">
                                          <p:val>
                                            <p:strVal val="#ppt_x"/>
                                          </p:val>
                                        </p:tav>
                                      </p:tavLst>
                                    </p:anim>
                                    <p:anim calcmode="lin" valueType="num">
                                      <p:cBhvr>
                                        <p:cTn id="42" dur="2000" fill="hold"/>
                                        <p:tgtEl>
                                          <p:spTgt spid="487436"/>
                                        </p:tgtEl>
                                        <p:attrNameLst>
                                          <p:attrName>ppt_y</p:attrName>
                                        </p:attrNameLst>
                                      </p:cBhvr>
                                      <p:tavLst>
                                        <p:tav tm="0">
                                          <p:val>
                                            <p:strVal val="#ppt_y-.1"/>
                                          </p:val>
                                        </p:tav>
                                        <p:tav tm="100000">
                                          <p:val>
                                            <p:strVal val="#ppt_y"/>
                                          </p:val>
                                        </p:tav>
                                      </p:tavLst>
                                    </p:anim>
                                  </p:childTnLst>
                                </p:cTn>
                              </p:par>
                            </p:childTnLst>
                          </p:cTn>
                        </p:par>
                        <p:par>
                          <p:cTn id="43" fill="hold" nodeType="afterGroup">
                            <p:stCondLst>
                              <p:cond delay="16000"/>
                            </p:stCondLst>
                            <p:childTnLst>
                              <p:par>
                                <p:cTn id="44" presetID="9" presetClass="entr" presetSubtype="0" fill="hold" grpId="0" nodeType="afterEffect">
                                  <p:stCondLst>
                                    <p:cond delay="0"/>
                                  </p:stCondLst>
                                  <p:childTnLst>
                                    <p:set>
                                      <p:cBhvr>
                                        <p:cTn id="45" dur="1" fill="hold">
                                          <p:stCondLst>
                                            <p:cond delay="0"/>
                                          </p:stCondLst>
                                        </p:cTn>
                                        <p:tgtEl>
                                          <p:spTgt spid="487438">
                                            <p:bg/>
                                          </p:spTgt>
                                        </p:tgtEl>
                                        <p:attrNameLst>
                                          <p:attrName>style.visibility</p:attrName>
                                        </p:attrNameLst>
                                      </p:cBhvr>
                                      <p:to>
                                        <p:strVal val="visible"/>
                                      </p:to>
                                    </p:set>
                                    <p:animEffect transition="in" filter="dissolve">
                                      <p:cBhvr>
                                        <p:cTn id="46" dur="2000"/>
                                        <p:tgtEl>
                                          <p:spTgt spid="487438">
                                            <p:bg/>
                                          </p:spTgt>
                                        </p:tgtEl>
                                      </p:cBhvr>
                                    </p:animEffect>
                                  </p:childTnLst>
                                </p:cTn>
                              </p:par>
                            </p:childTnLst>
                          </p:cTn>
                        </p:par>
                        <p:par>
                          <p:cTn id="47" fill="hold" nodeType="afterGroup">
                            <p:stCondLst>
                              <p:cond delay="18000"/>
                            </p:stCondLst>
                            <p:childTnLst>
                              <p:par>
                                <p:cTn id="48" presetID="9" presetClass="entr" presetSubtype="0" fill="hold" grpId="0" nodeType="afterEffect">
                                  <p:stCondLst>
                                    <p:cond delay="0"/>
                                  </p:stCondLst>
                                  <p:childTnLst>
                                    <p:set>
                                      <p:cBhvr>
                                        <p:cTn id="49" dur="1" fill="hold">
                                          <p:stCondLst>
                                            <p:cond delay="0"/>
                                          </p:stCondLst>
                                        </p:cTn>
                                        <p:tgtEl>
                                          <p:spTgt spid="487438">
                                            <p:txEl>
                                              <p:pRg st="0" end="0"/>
                                            </p:txEl>
                                          </p:spTgt>
                                        </p:tgtEl>
                                        <p:attrNameLst>
                                          <p:attrName>style.visibility</p:attrName>
                                        </p:attrNameLst>
                                      </p:cBhvr>
                                      <p:to>
                                        <p:strVal val="visible"/>
                                      </p:to>
                                    </p:set>
                                    <p:animEffect transition="in" filter="dissolve">
                                      <p:cBhvr>
                                        <p:cTn id="50" dur="2000"/>
                                        <p:tgtEl>
                                          <p:spTgt spid="487438">
                                            <p:txEl>
                                              <p:pRg st="0" end="0"/>
                                            </p:txEl>
                                          </p:spTgt>
                                        </p:tgtEl>
                                      </p:cBhvr>
                                    </p:animEffect>
                                  </p:childTnLst>
                                </p:cTn>
                              </p:par>
                            </p:childTnLst>
                          </p:cTn>
                        </p:par>
                        <p:par>
                          <p:cTn id="51" fill="hold" nodeType="afterGroup">
                            <p:stCondLst>
                              <p:cond delay="20000"/>
                            </p:stCondLst>
                            <p:childTnLst>
                              <p:par>
                                <p:cTn id="52" presetID="9" presetClass="entr" presetSubtype="0" fill="hold" grpId="0" nodeType="afterEffect">
                                  <p:stCondLst>
                                    <p:cond delay="0"/>
                                  </p:stCondLst>
                                  <p:iterate type="lt">
                                    <p:tmPct val="0"/>
                                  </p:iterate>
                                  <p:childTnLst>
                                    <p:set>
                                      <p:cBhvr>
                                        <p:cTn id="53" dur="1" fill="hold">
                                          <p:stCondLst>
                                            <p:cond delay="0"/>
                                          </p:stCondLst>
                                        </p:cTn>
                                        <p:tgtEl>
                                          <p:spTgt spid="487438">
                                            <p:txEl>
                                              <p:pRg st="1" end="1"/>
                                            </p:txEl>
                                          </p:spTgt>
                                        </p:tgtEl>
                                        <p:attrNameLst>
                                          <p:attrName>style.visibility</p:attrName>
                                        </p:attrNameLst>
                                      </p:cBhvr>
                                      <p:to>
                                        <p:strVal val="visible"/>
                                      </p:to>
                                    </p:set>
                                    <p:animEffect transition="in" filter="dissolve">
                                      <p:cBhvr>
                                        <p:cTn id="54" dur="2000"/>
                                        <p:tgtEl>
                                          <p:spTgt spid="487438">
                                            <p:txEl>
                                              <p:pRg st="1" end="1"/>
                                            </p:txEl>
                                          </p:spTgt>
                                        </p:tgtEl>
                                      </p:cBhvr>
                                    </p:animEffect>
                                  </p:childTnLst>
                                </p:cTn>
                              </p:par>
                            </p:childTnLst>
                          </p:cTn>
                        </p:par>
                        <p:par>
                          <p:cTn id="55" fill="hold" nodeType="afterGroup">
                            <p:stCondLst>
                              <p:cond delay="22000"/>
                            </p:stCondLst>
                            <p:childTnLst>
                              <p:par>
                                <p:cTn id="56" presetID="42" presetClass="entr" presetSubtype="0" fill="hold" grpId="0" nodeType="afterEffect">
                                  <p:stCondLst>
                                    <p:cond delay="0"/>
                                  </p:stCondLst>
                                  <p:childTnLst>
                                    <p:set>
                                      <p:cBhvr>
                                        <p:cTn id="57" dur="1" fill="hold">
                                          <p:stCondLst>
                                            <p:cond delay="0"/>
                                          </p:stCondLst>
                                        </p:cTn>
                                        <p:tgtEl>
                                          <p:spTgt spid="487441"/>
                                        </p:tgtEl>
                                        <p:attrNameLst>
                                          <p:attrName>style.visibility</p:attrName>
                                        </p:attrNameLst>
                                      </p:cBhvr>
                                      <p:to>
                                        <p:strVal val="visible"/>
                                      </p:to>
                                    </p:set>
                                    <p:animEffect transition="in" filter="fade">
                                      <p:cBhvr>
                                        <p:cTn id="58" dur="2000"/>
                                        <p:tgtEl>
                                          <p:spTgt spid="487441"/>
                                        </p:tgtEl>
                                      </p:cBhvr>
                                    </p:animEffect>
                                    <p:anim calcmode="lin" valueType="num">
                                      <p:cBhvr>
                                        <p:cTn id="59" dur="2000" fill="hold"/>
                                        <p:tgtEl>
                                          <p:spTgt spid="487441"/>
                                        </p:tgtEl>
                                        <p:attrNameLst>
                                          <p:attrName>ppt_x</p:attrName>
                                        </p:attrNameLst>
                                      </p:cBhvr>
                                      <p:tavLst>
                                        <p:tav tm="0">
                                          <p:val>
                                            <p:strVal val="#ppt_x"/>
                                          </p:val>
                                        </p:tav>
                                        <p:tav tm="100000">
                                          <p:val>
                                            <p:strVal val="#ppt_x"/>
                                          </p:val>
                                        </p:tav>
                                      </p:tavLst>
                                    </p:anim>
                                    <p:anim calcmode="lin" valueType="num">
                                      <p:cBhvr>
                                        <p:cTn id="60" dur="2000" fill="hold"/>
                                        <p:tgtEl>
                                          <p:spTgt spid="487441"/>
                                        </p:tgtEl>
                                        <p:attrNameLst>
                                          <p:attrName>ppt_y</p:attrName>
                                        </p:attrNameLst>
                                      </p:cBhvr>
                                      <p:tavLst>
                                        <p:tav tm="0">
                                          <p:val>
                                            <p:strVal val="#ppt_y+.1"/>
                                          </p:val>
                                        </p:tav>
                                        <p:tav tm="100000">
                                          <p:val>
                                            <p:strVal val="#ppt_y"/>
                                          </p:val>
                                        </p:tav>
                                      </p:tavLst>
                                    </p:anim>
                                  </p:childTnLst>
                                </p:cTn>
                              </p:par>
                            </p:childTnLst>
                          </p:cTn>
                        </p:par>
                        <p:par>
                          <p:cTn id="61" fill="hold" nodeType="afterGroup">
                            <p:stCondLst>
                              <p:cond delay="24000"/>
                            </p:stCondLst>
                            <p:childTnLst>
                              <p:par>
                                <p:cTn id="62" presetID="9" presetClass="entr" presetSubtype="0" fill="hold" grpId="0" nodeType="afterEffect">
                                  <p:stCondLst>
                                    <p:cond delay="0"/>
                                  </p:stCondLst>
                                  <p:childTnLst>
                                    <p:set>
                                      <p:cBhvr>
                                        <p:cTn id="63" dur="1" fill="hold">
                                          <p:stCondLst>
                                            <p:cond delay="0"/>
                                          </p:stCondLst>
                                        </p:cTn>
                                        <p:tgtEl>
                                          <p:spTgt spid="487433"/>
                                        </p:tgtEl>
                                        <p:attrNameLst>
                                          <p:attrName>style.visibility</p:attrName>
                                        </p:attrNameLst>
                                      </p:cBhvr>
                                      <p:to>
                                        <p:strVal val="visible"/>
                                      </p:to>
                                    </p:set>
                                    <p:animEffect transition="in" filter="dissolve">
                                      <p:cBhvr>
                                        <p:cTn id="64" dur="2000"/>
                                        <p:tgtEl>
                                          <p:spTgt spid="487433"/>
                                        </p:tgtEl>
                                      </p:cBhvr>
                                    </p:animEffect>
                                  </p:childTnLst>
                                </p:cTn>
                              </p:par>
                            </p:childTnLst>
                          </p:cTn>
                        </p:par>
                        <p:par>
                          <p:cTn id="65" fill="hold" nodeType="afterGroup">
                            <p:stCondLst>
                              <p:cond delay="26000"/>
                            </p:stCondLst>
                            <p:childTnLst>
                              <p:par>
                                <p:cTn id="66" presetID="9" presetClass="entr" presetSubtype="0" fill="hold" grpId="0" nodeType="afterEffect">
                                  <p:stCondLst>
                                    <p:cond delay="0"/>
                                  </p:stCondLst>
                                  <p:childTnLst>
                                    <p:set>
                                      <p:cBhvr>
                                        <p:cTn id="67" dur="1" fill="hold">
                                          <p:stCondLst>
                                            <p:cond delay="0"/>
                                          </p:stCondLst>
                                        </p:cTn>
                                        <p:tgtEl>
                                          <p:spTgt spid="487439">
                                            <p:bg/>
                                          </p:spTgt>
                                        </p:tgtEl>
                                        <p:attrNameLst>
                                          <p:attrName>style.visibility</p:attrName>
                                        </p:attrNameLst>
                                      </p:cBhvr>
                                      <p:to>
                                        <p:strVal val="visible"/>
                                      </p:to>
                                    </p:set>
                                    <p:animEffect transition="in" filter="dissolve">
                                      <p:cBhvr>
                                        <p:cTn id="68" dur="2000"/>
                                        <p:tgtEl>
                                          <p:spTgt spid="487439">
                                            <p:bg/>
                                          </p:spTgt>
                                        </p:tgtEl>
                                      </p:cBhvr>
                                    </p:animEffect>
                                  </p:childTnLst>
                                </p:cTn>
                              </p:par>
                            </p:childTnLst>
                          </p:cTn>
                        </p:par>
                        <p:par>
                          <p:cTn id="69" fill="hold" nodeType="afterGroup">
                            <p:stCondLst>
                              <p:cond delay="28000"/>
                            </p:stCondLst>
                            <p:childTnLst>
                              <p:par>
                                <p:cTn id="70" presetID="9" presetClass="entr" presetSubtype="0" fill="hold" grpId="0" nodeType="afterEffect">
                                  <p:stCondLst>
                                    <p:cond delay="0"/>
                                  </p:stCondLst>
                                  <p:childTnLst>
                                    <p:set>
                                      <p:cBhvr>
                                        <p:cTn id="71" dur="1" fill="hold">
                                          <p:stCondLst>
                                            <p:cond delay="0"/>
                                          </p:stCondLst>
                                        </p:cTn>
                                        <p:tgtEl>
                                          <p:spTgt spid="487439">
                                            <p:txEl>
                                              <p:pRg st="0" end="0"/>
                                            </p:txEl>
                                          </p:spTgt>
                                        </p:tgtEl>
                                        <p:attrNameLst>
                                          <p:attrName>style.visibility</p:attrName>
                                        </p:attrNameLst>
                                      </p:cBhvr>
                                      <p:to>
                                        <p:strVal val="visible"/>
                                      </p:to>
                                    </p:set>
                                    <p:animEffect transition="in" filter="dissolve">
                                      <p:cBhvr>
                                        <p:cTn id="72" dur="2000"/>
                                        <p:tgtEl>
                                          <p:spTgt spid="487439">
                                            <p:txEl>
                                              <p:pRg st="0" end="0"/>
                                            </p:txEl>
                                          </p:spTgt>
                                        </p:tgtEl>
                                      </p:cBhvr>
                                    </p:animEffect>
                                  </p:childTnLst>
                                </p:cTn>
                              </p:par>
                            </p:childTnLst>
                          </p:cTn>
                        </p:par>
                        <p:par>
                          <p:cTn id="73" fill="hold" nodeType="afterGroup">
                            <p:stCondLst>
                              <p:cond delay="30000"/>
                            </p:stCondLst>
                            <p:childTnLst>
                              <p:par>
                                <p:cTn id="74" presetID="9" presetClass="entr" presetSubtype="0" fill="hold" grpId="0" nodeType="afterEffect">
                                  <p:stCondLst>
                                    <p:cond delay="0"/>
                                  </p:stCondLst>
                                  <p:iterate type="lt">
                                    <p:tmPct val="0"/>
                                  </p:iterate>
                                  <p:childTnLst>
                                    <p:set>
                                      <p:cBhvr>
                                        <p:cTn id="75" dur="1" fill="hold">
                                          <p:stCondLst>
                                            <p:cond delay="0"/>
                                          </p:stCondLst>
                                        </p:cTn>
                                        <p:tgtEl>
                                          <p:spTgt spid="487439">
                                            <p:txEl>
                                              <p:pRg st="1" end="1"/>
                                            </p:txEl>
                                          </p:spTgt>
                                        </p:tgtEl>
                                        <p:attrNameLst>
                                          <p:attrName>style.visibility</p:attrName>
                                        </p:attrNameLst>
                                      </p:cBhvr>
                                      <p:to>
                                        <p:strVal val="visible"/>
                                      </p:to>
                                    </p:set>
                                    <p:animEffect transition="in" filter="dissolve">
                                      <p:cBhvr>
                                        <p:cTn id="76" dur="2000"/>
                                        <p:tgtEl>
                                          <p:spTgt spid="487439">
                                            <p:txEl>
                                              <p:pRg st="1" end="1"/>
                                            </p:txEl>
                                          </p:spTgt>
                                        </p:tgtEl>
                                      </p:cBhvr>
                                    </p:animEffect>
                                  </p:childTnLst>
                                </p:cTn>
                              </p:par>
                            </p:childTnLst>
                          </p:cTn>
                        </p:par>
                        <p:par>
                          <p:cTn id="77" fill="hold" nodeType="afterGroup">
                            <p:stCondLst>
                              <p:cond delay="32000"/>
                            </p:stCondLst>
                            <p:childTnLst>
                              <p:par>
                                <p:cTn id="78" presetID="42" presetClass="entr" presetSubtype="0" fill="hold" grpId="0" nodeType="afterEffect">
                                  <p:stCondLst>
                                    <p:cond delay="0"/>
                                  </p:stCondLst>
                                  <p:childTnLst>
                                    <p:set>
                                      <p:cBhvr>
                                        <p:cTn id="79" dur="1" fill="hold">
                                          <p:stCondLst>
                                            <p:cond delay="0"/>
                                          </p:stCondLst>
                                        </p:cTn>
                                        <p:tgtEl>
                                          <p:spTgt spid="487442"/>
                                        </p:tgtEl>
                                        <p:attrNameLst>
                                          <p:attrName>style.visibility</p:attrName>
                                        </p:attrNameLst>
                                      </p:cBhvr>
                                      <p:to>
                                        <p:strVal val="visible"/>
                                      </p:to>
                                    </p:set>
                                    <p:animEffect transition="in" filter="fade">
                                      <p:cBhvr>
                                        <p:cTn id="80" dur="2000"/>
                                        <p:tgtEl>
                                          <p:spTgt spid="487442"/>
                                        </p:tgtEl>
                                      </p:cBhvr>
                                    </p:animEffect>
                                    <p:anim calcmode="lin" valueType="num">
                                      <p:cBhvr>
                                        <p:cTn id="81" dur="2000" fill="hold"/>
                                        <p:tgtEl>
                                          <p:spTgt spid="487442"/>
                                        </p:tgtEl>
                                        <p:attrNameLst>
                                          <p:attrName>ppt_x</p:attrName>
                                        </p:attrNameLst>
                                      </p:cBhvr>
                                      <p:tavLst>
                                        <p:tav tm="0">
                                          <p:val>
                                            <p:strVal val="#ppt_x"/>
                                          </p:val>
                                        </p:tav>
                                        <p:tav tm="100000">
                                          <p:val>
                                            <p:strVal val="#ppt_x"/>
                                          </p:val>
                                        </p:tav>
                                      </p:tavLst>
                                    </p:anim>
                                    <p:anim calcmode="lin" valueType="num">
                                      <p:cBhvr>
                                        <p:cTn id="82" dur="2000" fill="hold"/>
                                        <p:tgtEl>
                                          <p:spTgt spid="487442"/>
                                        </p:tgtEl>
                                        <p:attrNameLst>
                                          <p:attrName>ppt_y</p:attrName>
                                        </p:attrNameLst>
                                      </p:cBhvr>
                                      <p:tavLst>
                                        <p:tav tm="0">
                                          <p:val>
                                            <p:strVal val="#ppt_y+.1"/>
                                          </p:val>
                                        </p:tav>
                                        <p:tav tm="100000">
                                          <p:val>
                                            <p:strVal val="#ppt_y"/>
                                          </p:val>
                                        </p:tav>
                                      </p:tavLst>
                                    </p:anim>
                                  </p:childTnLst>
                                </p:cTn>
                              </p:par>
                            </p:childTnLst>
                          </p:cTn>
                        </p:par>
                        <p:par>
                          <p:cTn id="83" fill="hold" nodeType="afterGroup">
                            <p:stCondLst>
                              <p:cond delay="34000"/>
                            </p:stCondLst>
                            <p:childTnLst>
                              <p:par>
                                <p:cTn id="84" presetID="9" presetClass="entr" presetSubtype="0" fill="hold" grpId="0" nodeType="afterEffect">
                                  <p:stCondLst>
                                    <p:cond delay="0"/>
                                  </p:stCondLst>
                                  <p:childTnLst>
                                    <p:set>
                                      <p:cBhvr>
                                        <p:cTn id="85" dur="1" fill="hold">
                                          <p:stCondLst>
                                            <p:cond delay="0"/>
                                          </p:stCondLst>
                                        </p:cTn>
                                        <p:tgtEl>
                                          <p:spTgt spid="487440"/>
                                        </p:tgtEl>
                                        <p:attrNameLst>
                                          <p:attrName>style.visibility</p:attrName>
                                        </p:attrNameLst>
                                      </p:cBhvr>
                                      <p:to>
                                        <p:strVal val="visible"/>
                                      </p:to>
                                    </p:set>
                                    <p:animEffect transition="in" filter="dissolve">
                                      <p:cBhvr>
                                        <p:cTn id="86" dur="2000"/>
                                        <p:tgtEl>
                                          <p:spTgt spid="487440"/>
                                        </p:tgtEl>
                                      </p:cBhvr>
                                    </p:animEffect>
                                  </p:childTnLst>
                                </p:cTn>
                              </p:par>
                            </p:childTnLst>
                          </p:cTn>
                        </p:par>
                        <p:par>
                          <p:cTn id="87" fill="hold" nodeType="afterGroup">
                            <p:stCondLst>
                              <p:cond delay="36000"/>
                            </p:stCondLst>
                            <p:childTnLst>
                              <p:par>
                                <p:cTn id="88" presetID="27" presetClass="emph" presetSubtype="0" fill="hold" nodeType="afterEffect">
                                  <p:stCondLst>
                                    <p:cond delay="0"/>
                                  </p:stCondLst>
                                  <p:iterate type="lt">
                                    <p:tmPct val="10000"/>
                                  </p:iterate>
                                  <p:childTnLst>
                                    <p:animClr clrSpc="rgb" dir="cw">
                                      <p:cBhvr override="childStyle">
                                        <p:cTn id="89" dur="1000" autoRev="1" fill="hold"/>
                                        <p:tgtEl>
                                          <p:spTgt spid="487439">
                                            <p:txEl>
                                              <p:pRg st="1" end="1"/>
                                            </p:txEl>
                                          </p:spTgt>
                                        </p:tgtEl>
                                        <p:attrNameLst>
                                          <p:attrName>style.color</p:attrName>
                                        </p:attrNameLst>
                                      </p:cBhvr>
                                      <p:to>
                                        <a:schemeClr val="bg1"/>
                                      </p:to>
                                    </p:animClr>
                                    <p:animClr clrSpc="rgb" dir="cw">
                                      <p:cBhvr>
                                        <p:cTn id="90" dur="1000" autoRev="1" fill="hold"/>
                                        <p:tgtEl>
                                          <p:spTgt spid="487439">
                                            <p:txEl>
                                              <p:pRg st="1" end="1"/>
                                            </p:txEl>
                                          </p:spTgt>
                                        </p:tgtEl>
                                        <p:attrNameLst>
                                          <p:attrName>fillcolor</p:attrName>
                                        </p:attrNameLst>
                                      </p:cBhvr>
                                      <p:to>
                                        <a:schemeClr val="bg1"/>
                                      </p:to>
                                    </p:animClr>
                                    <p:set>
                                      <p:cBhvr>
                                        <p:cTn id="91" dur="1000" autoRev="1" fill="hold"/>
                                        <p:tgtEl>
                                          <p:spTgt spid="487439">
                                            <p:txEl>
                                              <p:pRg st="1" end="1"/>
                                            </p:txEl>
                                          </p:spTgt>
                                        </p:tgtEl>
                                        <p:attrNameLst>
                                          <p:attrName>fill.type</p:attrName>
                                        </p:attrNameLst>
                                      </p:cBhvr>
                                      <p:to>
                                        <p:strVal val="solid"/>
                                      </p:to>
                                    </p:set>
                                    <p:set>
                                      <p:cBhvr>
                                        <p:cTn id="92" dur="1000" autoRev="1" fill="hold"/>
                                        <p:tgtEl>
                                          <p:spTgt spid="487439">
                                            <p:txEl>
                                              <p:pRg st="1" end="1"/>
                                            </p:txEl>
                                          </p:spTgt>
                                        </p:tgtEl>
                                        <p:attrNameLst>
                                          <p:attrName>fill.on</p:attrName>
                                        </p:attrNameLst>
                                      </p:cBhvr>
                                      <p:to>
                                        <p:strVal val="true"/>
                                      </p:to>
                                    </p:set>
                                  </p:childTnLst>
                                </p:cTn>
                              </p:par>
                            </p:childTnLst>
                          </p:cTn>
                        </p:par>
                        <p:par>
                          <p:cTn id="93" fill="hold" nodeType="afterGroup">
                            <p:stCondLst>
                              <p:cond delay="40600"/>
                            </p:stCondLst>
                            <p:childTnLst>
                              <p:par>
                                <p:cTn id="94" presetID="27" presetClass="emph" presetSubtype="0" fill="hold" nodeType="afterEffect">
                                  <p:stCondLst>
                                    <p:cond delay="0"/>
                                  </p:stCondLst>
                                  <p:iterate type="lt">
                                    <p:tmPct val="10000"/>
                                  </p:iterate>
                                  <p:childTnLst>
                                    <p:animClr clrSpc="rgb" dir="cw">
                                      <p:cBhvr override="childStyle">
                                        <p:cTn id="95" dur="1000" autoRev="1" fill="hold"/>
                                        <p:tgtEl>
                                          <p:spTgt spid="487438">
                                            <p:txEl>
                                              <p:pRg st="1" end="1"/>
                                            </p:txEl>
                                          </p:spTgt>
                                        </p:tgtEl>
                                        <p:attrNameLst>
                                          <p:attrName>style.color</p:attrName>
                                        </p:attrNameLst>
                                      </p:cBhvr>
                                      <p:to>
                                        <a:schemeClr val="bg1"/>
                                      </p:to>
                                    </p:animClr>
                                    <p:animClr clrSpc="rgb" dir="cw">
                                      <p:cBhvr>
                                        <p:cTn id="96" dur="1000" autoRev="1" fill="hold"/>
                                        <p:tgtEl>
                                          <p:spTgt spid="487438">
                                            <p:txEl>
                                              <p:pRg st="1" end="1"/>
                                            </p:txEl>
                                          </p:spTgt>
                                        </p:tgtEl>
                                        <p:attrNameLst>
                                          <p:attrName>fillcolor</p:attrName>
                                        </p:attrNameLst>
                                      </p:cBhvr>
                                      <p:to>
                                        <a:schemeClr val="bg1"/>
                                      </p:to>
                                    </p:animClr>
                                    <p:set>
                                      <p:cBhvr>
                                        <p:cTn id="97" dur="1000" autoRev="1" fill="hold"/>
                                        <p:tgtEl>
                                          <p:spTgt spid="487438">
                                            <p:txEl>
                                              <p:pRg st="1" end="1"/>
                                            </p:txEl>
                                          </p:spTgt>
                                        </p:tgtEl>
                                        <p:attrNameLst>
                                          <p:attrName>fill.type</p:attrName>
                                        </p:attrNameLst>
                                      </p:cBhvr>
                                      <p:to>
                                        <p:strVal val="solid"/>
                                      </p:to>
                                    </p:set>
                                    <p:set>
                                      <p:cBhvr>
                                        <p:cTn id="98" dur="1000" autoRev="1" fill="hold"/>
                                        <p:tgtEl>
                                          <p:spTgt spid="487438">
                                            <p:txEl>
                                              <p:pRg st="1" end="1"/>
                                            </p:txEl>
                                          </p:spTgt>
                                        </p:tgtEl>
                                        <p:attrNameLst>
                                          <p:attrName>fill.on</p:attrName>
                                        </p:attrNameLst>
                                      </p:cBhvr>
                                      <p:to>
                                        <p:strVal val="tru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7430" grpId="0" animBg="1"/>
      <p:bldP spid="487431" grpId="0" animBg="1"/>
      <p:bldP spid="487432" grpId="0" animBg="1"/>
      <p:bldP spid="487433" grpId="0" animBg="1"/>
      <p:bldP spid="487435" grpId="0" animBg="1"/>
      <p:bldP spid="487436" grpId="0" animBg="1"/>
      <p:bldP spid="487437" grpId="0" animBg="1"/>
      <p:bldP spid="487438" grpId="0" build="allAtOnce" animBg="1"/>
      <p:bldP spid="487439" grpId="0" build="allAtOnce" animBg="1"/>
      <p:bldP spid="487440" grpId="0" animBg="1"/>
      <p:bldP spid="487441" grpId="0" animBg="1"/>
      <p:bldP spid="487442" grpId="0" animBg="1"/>
    </p:bldLst>
  </p:timing>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a:xfrm>
            <a:off x="914400" y="774700"/>
            <a:ext cx="7315200" cy="3225800"/>
          </a:xfrm>
        </p:spPr>
        <p:txBody>
          <a:bodyPr/>
          <a:lstStyle/>
          <a:p>
            <a:r>
              <a:rPr lang="en-US" sz="4800" dirty="0"/>
              <a:t>"But you can</a:t>
            </a:r>
            <a:r>
              <a:rPr lang="fr-FR" sz="4800" dirty="0"/>
              <a:t>'</a:t>
            </a:r>
            <a:r>
              <a:rPr lang="en-US" sz="4800" dirty="0"/>
              <a:t>t take </a:t>
            </a:r>
            <a:r>
              <a:rPr lang="en-US" sz="4800" i="1" dirty="0">
                <a:solidFill>
                  <a:srgbClr val="FFFF00"/>
                </a:solidFill>
              </a:rPr>
              <a:t>numbers literally</a:t>
            </a:r>
            <a:r>
              <a:rPr lang="en-US" sz="4800" dirty="0"/>
              <a:t> in Revelation.  It</a:t>
            </a:r>
            <a:r>
              <a:rPr lang="fr-FR" sz="4800" dirty="0"/>
              <a:t>'</a:t>
            </a:r>
            <a:r>
              <a:rPr lang="en-US" sz="4800" dirty="0"/>
              <a:t>s prophetic literature!"</a:t>
            </a:r>
          </a:p>
        </p:txBody>
      </p:sp>
      <p:sp>
        <p:nvSpPr>
          <p:cNvPr id="3" name="Subtitle 2"/>
          <p:cNvSpPr>
            <a:spLocks noGrp="1"/>
          </p:cNvSpPr>
          <p:nvPr>
            <p:ph type="subTitle" idx="1"/>
          </p:nvPr>
        </p:nvSpPr>
        <p:spPr>
          <a:xfrm>
            <a:off x="914400" y="4724400"/>
            <a:ext cx="8013700" cy="1752600"/>
          </a:xfrm>
        </p:spPr>
        <p:txBody>
          <a:bodyPr/>
          <a:lstStyle/>
          <a:p>
            <a:r>
              <a:rPr lang="en-US" sz="3600" b="1" dirty="0"/>
              <a:t>Really?  Which text does not make sense if you understand the numbers in their normal sense?</a:t>
            </a:r>
          </a:p>
        </p:txBody>
      </p:sp>
    </p:spTree>
    <p:extLst>
      <p:ext uri="{BB962C8B-B14F-4D97-AF65-F5344CB8AC3E}">
        <p14:creationId xmlns:p14="http://schemas.microsoft.com/office/powerpoint/2010/main" val="1134992793"/>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additive="base">
                                        <p:cTn id="7" dur="500" fill="hold"/>
                                        <p:tgtEl>
                                          <p:spTgt spid="3">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3">
                                            <p:txEl>
                                              <p:pRg st="0" end="0"/>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29.xml><?xml version="1.0" encoding="utf-8"?>
<p:sld xmlns:a="http://schemas.openxmlformats.org/drawingml/2006/main" xmlns:r="http://schemas.openxmlformats.org/officeDocument/2006/relationships" xmlns:p="http://schemas.openxmlformats.org/presentationml/2006/main" showMasterPhAnim="0">
  <p:cSld>
    <p:bg>
      <p:bgPr>
        <a:gradFill rotWithShape="0">
          <a:gsLst>
            <a:gs pos="0">
              <a:srgbClr val="333874"/>
            </a:gs>
            <a:gs pos="100000">
              <a:srgbClr val="6F79FB"/>
            </a:gs>
          </a:gsLst>
          <a:lin ang="18900000" scaled="1"/>
        </a:gradFill>
        <a:effectLst/>
      </p:bgPr>
    </p:bg>
    <p:spTree>
      <p:nvGrpSpPr>
        <p:cNvPr id="1" name=""/>
        <p:cNvGrpSpPr/>
        <p:nvPr/>
      </p:nvGrpSpPr>
      <p:grpSpPr>
        <a:xfrm>
          <a:off x="0" y="0"/>
          <a:ext cx="0" cy="0"/>
          <a:chOff x="0" y="0"/>
          <a:chExt cx="0" cy="0"/>
        </a:xfrm>
      </p:grpSpPr>
      <p:sp>
        <p:nvSpPr>
          <p:cNvPr id="12295" name="Text Box 7"/>
          <p:cNvSpPr txBox="1">
            <a:spLocks noChangeArrowheads="1"/>
          </p:cNvSpPr>
          <p:nvPr/>
        </p:nvSpPr>
        <p:spPr bwMode="auto">
          <a:xfrm>
            <a:off x="450917" y="1793233"/>
            <a:ext cx="8634412" cy="587375"/>
          </a:xfrm>
          <a:prstGeom prst="rect">
            <a:avLst/>
          </a:prstGeom>
          <a:solidFill>
            <a:srgbClr val="660066"/>
          </a:solidFill>
          <a:ln w="9525">
            <a:solidFill>
              <a:srgbClr val="FF0000"/>
            </a:solidFill>
            <a:miter lim="800000"/>
            <a:headEnd/>
            <a:tailEnd type="none" w="lg" len="lg"/>
          </a:ln>
          <a:effectLst>
            <a:outerShdw blurRad="63500" dist="107763" dir="13500000" algn="ctr" rotWithShape="0">
              <a:schemeClr val="tx2">
                <a:alpha val="50000"/>
              </a:schemeClr>
            </a:outerShdw>
          </a:effectLst>
        </p:spPr>
        <p:txBody>
          <a:bodyPr wrap="none" lIns="90000" tIns="46800" rIns="90000" bIns="46800">
            <a:spAutoFit/>
          </a:bodyPr>
          <a:lstStyle/>
          <a:p>
            <a:pPr defTabSz="914400" eaLnBrk="0" fontAlgn="base" hangingPunct="0">
              <a:spcBef>
                <a:spcPct val="0"/>
              </a:spcBef>
              <a:spcAft>
                <a:spcPct val="0"/>
              </a:spcAft>
              <a:defRPr/>
            </a:pPr>
            <a:r>
              <a:rPr lang="en-US" sz="3200" dirty="0">
                <a:solidFill>
                  <a:srgbClr val="DAE9FC"/>
                </a:solidFill>
                <a:latin typeface="Arial"/>
                <a:ea typeface="ＭＳ Ｐゴシック" charset="-128"/>
                <a:cs typeface="Arial"/>
              </a:rPr>
              <a:t>Follow the normal sense unless it</a:t>
            </a:r>
            <a:r>
              <a:rPr lang="fr-FR" sz="3200" dirty="0">
                <a:solidFill>
                  <a:srgbClr val="DAE9FC"/>
                </a:solidFill>
                <a:latin typeface="Arial"/>
                <a:ea typeface="ＭＳ Ｐゴシック" charset="-128"/>
                <a:cs typeface="Arial"/>
              </a:rPr>
              <a:t>'</a:t>
            </a:r>
            <a:r>
              <a:rPr lang="en-US" sz="3200" dirty="0">
                <a:solidFill>
                  <a:srgbClr val="DAE9FC"/>
                </a:solidFill>
                <a:latin typeface="Arial"/>
                <a:ea typeface="ＭＳ Ｐゴシック" charset="-128"/>
                <a:cs typeface="Arial"/>
              </a:rPr>
              <a:t>s nonsense</a:t>
            </a:r>
          </a:p>
        </p:txBody>
      </p:sp>
      <p:sp>
        <p:nvSpPr>
          <p:cNvPr id="693255" name="Text Box 13"/>
          <p:cNvSpPr txBox="1">
            <a:spLocks noChangeArrowheads="1"/>
          </p:cNvSpPr>
          <p:nvPr/>
        </p:nvSpPr>
        <p:spPr bwMode="auto">
          <a:xfrm>
            <a:off x="377892" y="1169345"/>
            <a:ext cx="3671887" cy="5873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defTabSz="914400" eaLnBrk="0" fontAlgn="base" hangingPunct="0">
              <a:spcBef>
                <a:spcPct val="50000"/>
              </a:spcBef>
              <a:spcAft>
                <a:spcPct val="0"/>
              </a:spcAft>
            </a:pPr>
            <a:r>
              <a:rPr lang="en-US" sz="3200" b="1" i="1" dirty="0">
                <a:solidFill>
                  <a:srgbClr val="FFFFFF"/>
                </a:solidFill>
                <a:effectLst>
                  <a:glow rad="292100">
                    <a:srgbClr val="000000">
                      <a:alpha val="75000"/>
                    </a:srgbClr>
                  </a:glow>
                </a:effectLst>
                <a:latin typeface="Arial" charset="0"/>
                <a:cs typeface="Arial" charset="0"/>
              </a:rPr>
              <a:t>Principle #1:</a:t>
            </a:r>
          </a:p>
        </p:txBody>
      </p:sp>
      <p:sp>
        <p:nvSpPr>
          <p:cNvPr id="693257" name="Rectangle 15"/>
          <p:cNvSpPr>
            <a:spLocks noGrp="1" noChangeArrowheads="1"/>
          </p:cNvSpPr>
          <p:nvPr>
            <p:ph type="title" idx="4294967295"/>
          </p:nvPr>
        </p:nvSpPr>
        <p:spPr>
          <a:xfrm>
            <a:off x="363604" y="137470"/>
            <a:ext cx="7603962" cy="906463"/>
          </a:xfrm>
          <a:solidFill>
            <a:srgbClr val="660066"/>
          </a:solidFill>
          <a:ln w="22225" cap="flat">
            <a:solidFill>
              <a:srgbClr val="FF0000"/>
            </a:solidFill>
            <a:miter lim="800000"/>
            <a:headEnd/>
            <a:tailEnd/>
          </a:ln>
        </p:spPr>
        <p:txBody>
          <a:bodyPr wrap="square" anchor="t">
            <a:spAutoFit/>
          </a:bodyPr>
          <a:lstStyle/>
          <a:p>
            <a:pPr algn="l">
              <a:spcBef>
                <a:spcPct val="50000"/>
              </a:spcBef>
            </a:pPr>
            <a:r>
              <a:rPr lang="en-US" sz="5200" dirty="0">
                <a:latin typeface="Arial" charset="0"/>
                <a:ea typeface="ＭＳ Ｐゴシック" charset="0"/>
              </a:rPr>
              <a:t>4 Interpretive Principles</a:t>
            </a:r>
          </a:p>
        </p:txBody>
      </p:sp>
      <p:sp>
        <p:nvSpPr>
          <p:cNvPr id="11" name="Text Box 8"/>
          <p:cNvSpPr txBox="1">
            <a:spLocks noChangeArrowheads="1"/>
          </p:cNvSpPr>
          <p:nvPr/>
        </p:nvSpPr>
        <p:spPr bwMode="auto">
          <a:xfrm>
            <a:off x="1019897" y="2448663"/>
            <a:ext cx="6350113" cy="586957"/>
          </a:xfrm>
          <a:prstGeom prst="rect">
            <a:avLst/>
          </a:prstGeom>
          <a:solidFill>
            <a:srgbClr val="000099"/>
          </a:solidFill>
          <a:ln>
            <a:noFill/>
          </a:ln>
          <a:extLst>
            <a:ext uri="{91240B29-F687-4f45-9708-019B960494DF}">
              <a14:hiddenLine xmlns="" xmlns:a14="http://schemas.microsoft.com/office/drawing/2010/main" w="9525">
                <a:solidFill>
                  <a:srgbClr val="000000"/>
                </a:solidFill>
                <a:miter lim="800000"/>
                <a:headEnd/>
                <a:tailEnd type="none" w="lg" len="lg"/>
              </a14:hiddenLine>
            </a:ext>
          </a:extLst>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defTabSz="914400" eaLnBrk="0" fontAlgn="base" hangingPunct="0">
              <a:spcBef>
                <a:spcPct val="0"/>
              </a:spcBef>
              <a:spcAft>
                <a:spcPct val="0"/>
              </a:spcAft>
              <a:buFontTx/>
              <a:buChar char="•"/>
            </a:pPr>
            <a:r>
              <a:rPr lang="en-US" sz="3200" dirty="0">
                <a:solidFill>
                  <a:srgbClr val="DAE9FC"/>
                </a:solidFill>
                <a:latin typeface="Arial" charset="0"/>
                <a:cs typeface="Arial" charset="0"/>
              </a:rPr>
              <a:t> 144,000 witnesses of Israel (7:4)</a:t>
            </a:r>
          </a:p>
        </p:txBody>
      </p:sp>
      <p:sp>
        <p:nvSpPr>
          <p:cNvPr id="12" name="Text Box 10"/>
          <p:cNvSpPr txBox="1">
            <a:spLocks noChangeArrowheads="1"/>
          </p:cNvSpPr>
          <p:nvPr/>
        </p:nvSpPr>
        <p:spPr bwMode="auto">
          <a:xfrm>
            <a:off x="1019897" y="3085796"/>
            <a:ext cx="6350113" cy="586957"/>
          </a:xfrm>
          <a:prstGeom prst="rect">
            <a:avLst/>
          </a:prstGeom>
          <a:solidFill>
            <a:srgbClr val="000099"/>
          </a:solidFill>
          <a:ln>
            <a:noFill/>
          </a:ln>
          <a:extLst>
            <a:ext uri="{91240B29-F687-4f45-9708-019B960494DF}">
              <a14:hiddenLine xmlns="" xmlns:a14="http://schemas.microsoft.com/office/drawing/2010/main" w="9525">
                <a:solidFill>
                  <a:srgbClr val="000000"/>
                </a:solidFill>
                <a:miter lim="800000"/>
                <a:headEnd/>
                <a:tailEnd type="none" w="lg" len="lg"/>
              </a14:hiddenLine>
            </a:ext>
          </a:extLst>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defTabSz="914400" eaLnBrk="0" fontAlgn="base" hangingPunct="0">
              <a:spcBef>
                <a:spcPct val="0"/>
              </a:spcBef>
              <a:spcAft>
                <a:spcPct val="0"/>
              </a:spcAft>
              <a:buFontTx/>
              <a:buChar char="•"/>
            </a:pPr>
            <a:r>
              <a:rPr lang="en-US" sz="3200" dirty="0">
                <a:solidFill>
                  <a:srgbClr val="DAE9FC"/>
                </a:solidFill>
                <a:latin typeface="Arial" charset="0"/>
                <a:cs typeface="Arial" charset="0"/>
              </a:rPr>
              <a:t> 1000 years of saints</a:t>
            </a:r>
            <a:r>
              <a:rPr lang="fr-FR" altLang="ja-JP" sz="3200" dirty="0">
                <a:solidFill>
                  <a:srgbClr val="DAE9FC"/>
                </a:solidFill>
                <a:latin typeface="Arial" charset="0"/>
                <a:cs typeface="Arial" charset="0"/>
              </a:rPr>
              <a:t>'</a:t>
            </a:r>
            <a:r>
              <a:rPr lang="en-US" altLang="ja-JP" sz="3200" dirty="0">
                <a:solidFill>
                  <a:srgbClr val="DAE9FC"/>
                </a:solidFill>
                <a:latin typeface="Arial" charset="0"/>
                <a:cs typeface="Arial" charset="0"/>
              </a:rPr>
              <a:t> reign</a:t>
            </a:r>
            <a:r>
              <a:rPr lang="en-US" altLang="ja-JP" dirty="0">
                <a:solidFill>
                  <a:srgbClr val="000000"/>
                </a:solidFill>
                <a:latin typeface="Arial" charset="0"/>
                <a:cs typeface="Arial" charset="0"/>
              </a:rPr>
              <a:t> </a:t>
            </a:r>
            <a:r>
              <a:rPr lang="en-US" altLang="ja-JP" sz="3200" dirty="0">
                <a:solidFill>
                  <a:srgbClr val="DAE9FC"/>
                </a:solidFill>
                <a:latin typeface="Arial" charset="0"/>
                <a:cs typeface="Arial" charset="0"/>
              </a:rPr>
              <a:t>(20:4)</a:t>
            </a:r>
            <a:endParaRPr lang="en-US" sz="3200" dirty="0">
              <a:solidFill>
                <a:srgbClr val="DAE9FC"/>
              </a:solidFill>
              <a:latin typeface="Arial" charset="0"/>
              <a:cs typeface="Arial" charset="0"/>
            </a:endParaRPr>
          </a:p>
        </p:txBody>
      </p:sp>
      <p:sp>
        <p:nvSpPr>
          <p:cNvPr id="13" name="Text Box 11"/>
          <p:cNvSpPr txBox="1">
            <a:spLocks noChangeArrowheads="1"/>
          </p:cNvSpPr>
          <p:nvPr/>
        </p:nvSpPr>
        <p:spPr bwMode="auto">
          <a:xfrm>
            <a:off x="1019897" y="4360062"/>
            <a:ext cx="4721462" cy="586957"/>
          </a:xfrm>
          <a:prstGeom prst="rect">
            <a:avLst/>
          </a:prstGeom>
          <a:solidFill>
            <a:srgbClr val="000099"/>
          </a:solidFill>
          <a:ln>
            <a:noFill/>
          </a:ln>
          <a:extLst>
            <a:ext uri="{91240B29-F687-4f45-9708-019B960494DF}">
              <a14:hiddenLine xmlns="" xmlns:a14="http://schemas.microsoft.com/office/drawing/2010/main" w="9525">
                <a:solidFill>
                  <a:srgbClr val="000000"/>
                </a:solidFill>
                <a:miter lim="800000"/>
                <a:headEnd/>
                <a:tailEnd type="none" w="lg" len="lg"/>
              </a14:hiddenLine>
            </a:ext>
          </a:extLst>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defTabSz="914400" eaLnBrk="0" fontAlgn="base" hangingPunct="0">
              <a:spcBef>
                <a:spcPct val="0"/>
              </a:spcBef>
              <a:spcAft>
                <a:spcPct val="0"/>
              </a:spcAft>
              <a:buFontTx/>
              <a:buChar char="•"/>
            </a:pPr>
            <a:r>
              <a:rPr lang="en-US" sz="3200" dirty="0">
                <a:solidFill>
                  <a:srgbClr val="DAE9FC"/>
                </a:solidFill>
                <a:latin typeface="Arial" charset="0"/>
                <a:cs typeface="Arial" charset="0"/>
              </a:rPr>
              <a:t> 3½ days of death (11:9)</a:t>
            </a:r>
          </a:p>
        </p:txBody>
      </p:sp>
      <p:sp>
        <p:nvSpPr>
          <p:cNvPr id="14" name="Text Box 12"/>
          <p:cNvSpPr txBox="1">
            <a:spLocks noChangeArrowheads="1"/>
          </p:cNvSpPr>
          <p:nvPr/>
        </p:nvSpPr>
        <p:spPr bwMode="auto">
          <a:xfrm>
            <a:off x="1019897" y="3722929"/>
            <a:ext cx="6273169" cy="586957"/>
          </a:xfrm>
          <a:prstGeom prst="rect">
            <a:avLst/>
          </a:prstGeom>
          <a:solidFill>
            <a:srgbClr val="000099"/>
          </a:solidFill>
          <a:ln>
            <a:noFill/>
          </a:ln>
          <a:extLst>
            <a:ext uri="{91240B29-F687-4f45-9708-019B960494DF}">
              <a14:hiddenLine xmlns="" xmlns:a14="http://schemas.microsoft.com/office/drawing/2010/main" w="9525">
                <a:solidFill>
                  <a:srgbClr val="000000"/>
                </a:solidFill>
                <a:miter lim="800000"/>
                <a:headEnd/>
                <a:tailEnd type="none" w="lg" len="lg"/>
              </a14:hiddenLine>
            </a:ext>
          </a:extLst>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defTabSz="914400" eaLnBrk="0" fontAlgn="base" hangingPunct="0">
              <a:spcBef>
                <a:spcPct val="0"/>
              </a:spcBef>
              <a:spcAft>
                <a:spcPct val="0"/>
              </a:spcAft>
              <a:buFontTx/>
              <a:buChar char="•"/>
            </a:pPr>
            <a:r>
              <a:rPr lang="en-US" sz="3200" dirty="0">
                <a:solidFill>
                  <a:srgbClr val="DAE9FC"/>
                </a:solidFill>
                <a:latin typeface="Arial" charset="0"/>
                <a:cs typeface="Arial" charset="0"/>
              </a:rPr>
              <a:t> 1260 days of prophesying (11:3)</a:t>
            </a:r>
          </a:p>
        </p:txBody>
      </p:sp>
      <p:sp>
        <p:nvSpPr>
          <p:cNvPr id="15" name="Text Box 14"/>
          <p:cNvSpPr txBox="1">
            <a:spLocks noChangeArrowheads="1"/>
          </p:cNvSpPr>
          <p:nvPr/>
        </p:nvSpPr>
        <p:spPr bwMode="auto">
          <a:xfrm>
            <a:off x="1019897" y="4997195"/>
            <a:ext cx="5272895" cy="586957"/>
          </a:xfrm>
          <a:prstGeom prst="rect">
            <a:avLst/>
          </a:prstGeom>
          <a:solidFill>
            <a:srgbClr val="000099"/>
          </a:solidFill>
          <a:ln>
            <a:noFill/>
          </a:ln>
          <a:extLst>
            <a:ext uri="{91240B29-F687-4f45-9708-019B960494DF}">
              <a14:hiddenLine xmlns="" xmlns:a14="http://schemas.microsoft.com/office/drawing/2010/main" w="9525">
                <a:solidFill>
                  <a:srgbClr val="000000"/>
                </a:solidFill>
                <a:miter lim="800000"/>
                <a:headEnd/>
                <a:tailEnd type="none" w="lg" len="lg"/>
              </a14:hiddenLine>
            </a:ext>
          </a:extLst>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defTabSz="914400" eaLnBrk="0" fontAlgn="base" hangingPunct="0">
              <a:spcBef>
                <a:spcPct val="0"/>
              </a:spcBef>
              <a:spcAft>
                <a:spcPct val="0"/>
              </a:spcAft>
              <a:buFontTx/>
              <a:buChar char="•"/>
            </a:pPr>
            <a:r>
              <a:rPr lang="en-US" sz="3200" dirty="0">
                <a:solidFill>
                  <a:srgbClr val="DAE9FC"/>
                </a:solidFill>
                <a:latin typeface="Arial" charset="0"/>
                <a:cs typeface="Arial" charset="0"/>
              </a:rPr>
              <a:t> Euphrates dries up (16:12)</a:t>
            </a:r>
          </a:p>
        </p:txBody>
      </p:sp>
      <p:sp>
        <p:nvSpPr>
          <p:cNvPr id="10" name="Text Box 5"/>
          <p:cNvSpPr txBox="1">
            <a:spLocks noChangeArrowheads="1"/>
          </p:cNvSpPr>
          <p:nvPr/>
        </p:nvSpPr>
        <p:spPr bwMode="auto">
          <a:xfrm>
            <a:off x="8430448" y="7938"/>
            <a:ext cx="695270" cy="463846"/>
          </a:xfrm>
          <a:prstGeom prst="rect">
            <a:avLst/>
          </a:prstGeom>
          <a:solidFill>
            <a:schemeClr val="accent6">
              <a:lumMod val="50000"/>
            </a:schemeClr>
          </a:solidFill>
          <a:ln>
            <a:noFill/>
          </a:ln>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eaLnBrk="0" fontAlgn="base" hangingPunct="0">
              <a:spcBef>
                <a:spcPct val="0"/>
              </a:spcBef>
              <a:spcAft>
                <a:spcPct val="0"/>
              </a:spcAft>
            </a:pPr>
            <a:r>
              <a:rPr lang="en-US" b="1" dirty="0">
                <a:solidFill>
                  <a:srgbClr val="FFFFFF"/>
                </a:solidFill>
                <a:latin typeface="Arial" charset="0"/>
                <a:cs typeface="Arial" charset="0"/>
              </a:rPr>
              <a:t>327</a:t>
            </a:r>
          </a:p>
        </p:txBody>
      </p:sp>
    </p:spTree>
    <p:extLst>
      <p:ext uri="{BB962C8B-B14F-4D97-AF65-F5344CB8AC3E}">
        <p14:creationId xmlns:p14="http://schemas.microsoft.com/office/powerpoint/2010/main" val="1882380978"/>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6" presetClass="entr" presetSubtype="0" fill="hold" grpId="0" nodeType="clickEffect">
                                  <p:stCondLst>
                                    <p:cond delay="0"/>
                                  </p:stCondLst>
                                  <p:childTnLst>
                                    <p:set>
                                      <p:cBhvr>
                                        <p:cTn id="6" dur="1" fill="hold">
                                          <p:stCondLst>
                                            <p:cond delay="0"/>
                                          </p:stCondLst>
                                        </p:cTn>
                                        <p:tgtEl>
                                          <p:spTgt spid="12295"/>
                                        </p:tgtEl>
                                        <p:attrNameLst>
                                          <p:attrName>style.visibility</p:attrName>
                                        </p:attrNameLst>
                                      </p:cBhvr>
                                      <p:to>
                                        <p:strVal val="visible"/>
                                      </p:to>
                                    </p:set>
                                    <p:animEffect transition="in" filter="wipe(down)">
                                      <p:cBhvr>
                                        <p:cTn id="7" dur="580">
                                          <p:stCondLst>
                                            <p:cond delay="0"/>
                                          </p:stCondLst>
                                        </p:cTn>
                                        <p:tgtEl>
                                          <p:spTgt spid="12295"/>
                                        </p:tgtEl>
                                      </p:cBhvr>
                                    </p:animEffect>
                                    <p:anim calcmode="lin" valueType="num">
                                      <p:cBhvr>
                                        <p:cTn id="8" dur="1822" tmFilter="0,0; 0.14,0.36; 0.43,0.73; 0.71,0.91; 1.0,1.0">
                                          <p:stCondLst>
                                            <p:cond delay="0"/>
                                          </p:stCondLst>
                                        </p:cTn>
                                        <p:tgtEl>
                                          <p:spTgt spid="12295"/>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12295"/>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12295"/>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12295"/>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12295"/>
                                        </p:tgtEl>
                                        <p:attrNameLst>
                                          <p:attrName>ppt_y</p:attrName>
                                        </p:attrNameLst>
                                      </p:cBhvr>
                                      <p:tavLst>
                                        <p:tav tm="0" fmla="#ppt_y-sin(pi*$)/81">
                                          <p:val>
                                            <p:fltVal val="0"/>
                                          </p:val>
                                        </p:tav>
                                        <p:tav tm="100000">
                                          <p:val>
                                            <p:fltVal val="1"/>
                                          </p:val>
                                        </p:tav>
                                      </p:tavLst>
                                    </p:anim>
                                    <p:animScale>
                                      <p:cBhvr>
                                        <p:cTn id="13" dur="26">
                                          <p:stCondLst>
                                            <p:cond delay="650"/>
                                          </p:stCondLst>
                                        </p:cTn>
                                        <p:tgtEl>
                                          <p:spTgt spid="12295"/>
                                        </p:tgtEl>
                                      </p:cBhvr>
                                      <p:to x="100000" y="60000"/>
                                    </p:animScale>
                                    <p:animScale>
                                      <p:cBhvr>
                                        <p:cTn id="14" dur="166" decel="50000">
                                          <p:stCondLst>
                                            <p:cond delay="676"/>
                                          </p:stCondLst>
                                        </p:cTn>
                                        <p:tgtEl>
                                          <p:spTgt spid="12295"/>
                                        </p:tgtEl>
                                      </p:cBhvr>
                                      <p:to x="100000" y="100000"/>
                                    </p:animScale>
                                    <p:animScale>
                                      <p:cBhvr>
                                        <p:cTn id="15" dur="26">
                                          <p:stCondLst>
                                            <p:cond delay="1312"/>
                                          </p:stCondLst>
                                        </p:cTn>
                                        <p:tgtEl>
                                          <p:spTgt spid="12295"/>
                                        </p:tgtEl>
                                      </p:cBhvr>
                                      <p:to x="100000" y="80000"/>
                                    </p:animScale>
                                    <p:animScale>
                                      <p:cBhvr>
                                        <p:cTn id="16" dur="166" decel="50000">
                                          <p:stCondLst>
                                            <p:cond delay="1338"/>
                                          </p:stCondLst>
                                        </p:cTn>
                                        <p:tgtEl>
                                          <p:spTgt spid="12295"/>
                                        </p:tgtEl>
                                      </p:cBhvr>
                                      <p:to x="100000" y="100000"/>
                                    </p:animScale>
                                    <p:animScale>
                                      <p:cBhvr>
                                        <p:cTn id="17" dur="26">
                                          <p:stCondLst>
                                            <p:cond delay="1642"/>
                                          </p:stCondLst>
                                        </p:cTn>
                                        <p:tgtEl>
                                          <p:spTgt spid="12295"/>
                                        </p:tgtEl>
                                      </p:cBhvr>
                                      <p:to x="100000" y="90000"/>
                                    </p:animScale>
                                    <p:animScale>
                                      <p:cBhvr>
                                        <p:cTn id="18" dur="166" decel="50000">
                                          <p:stCondLst>
                                            <p:cond delay="1668"/>
                                          </p:stCondLst>
                                        </p:cTn>
                                        <p:tgtEl>
                                          <p:spTgt spid="12295"/>
                                        </p:tgtEl>
                                      </p:cBhvr>
                                      <p:to x="100000" y="100000"/>
                                    </p:animScale>
                                    <p:animScale>
                                      <p:cBhvr>
                                        <p:cTn id="19" dur="26">
                                          <p:stCondLst>
                                            <p:cond delay="1808"/>
                                          </p:stCondLst>
                                        </p:cTn>
                                        <p:tgtEl>
                                          <p:spTgt spid="12295"/>
                                        </p:tgtEl>
                                      </p:cBhvr>
                                      <p:to x="100000" y="95000"/>
                                    </p:animScale>
                                    <p:animScale>
                                      <p:cBhvr>
                                        <p:cTn id="20" dur="166" decel="50000">
                                          <p:stCondLst>
                                            <p:cond delay="1834"/>
                                          </p:stCondLst>
                                        </p:cTn>
                                        <p:tgtEl>
                                          <p:spTgt spid="12295"/>
                                        </p:tgtEl>
                                      </p:cBhvr>
                                      <p:to x="100000" y="100000"/>
                                    </p:animScale>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grpId="0" nodeType="clickEffect">
                                  <p:stCondLst>
                                    <p:cond delay="0"/>
                                  </p:stCondLst>
                                  <p:childTnLst>
                                    <p:set>
                                      <p:cBhvr>
                                        <p:cTn id="24" dur="1" fill="hold">
                                          <p:stCondLst>
                                            <p:cond delay="0"/>
                                          </p:stCondLst>
                                        </p:cTn>
                                        <p:tgtEl>
                                          <p:spTgt spid="11"/>
                                        </p:tgtEl>
                                        <p:attrNameLst>
                                          <p:attrName>style.visibility</p:attrName>
                                        </p:attrNameLst>
                                      </p:cBhvr>
                                      <p:to>
                                        <p:strVal val="visible"/>
                                      </p:to>
                                    </p:set>
                                  </p:childTnLst>
                                </p:cTn>
                              </p:par>
                            </p:childTnLst>
                          </p:cTn>
                        </p:par>
                      </p:childTnLst>
                    </p:cTn>
                  </p:par>
                  <p:par>
                    <p:cTn id="25" fill="hold">
                      <p:stCondLst>
                        <p:cond delay="indefinite"/>
                      </p:stCondLst>
                      <p:childTnLst>
                        <p:par>
                          <p:cTn id="26" fill="hold">
                            <p:stCondLst>
                              <p:cond delay="0"/>
                            </p:stCondLst>
                            <p:childTnLst>
                              <p:par>
                                <p:cTn id="27" presetID="1" presetClass="entr" presetSubtype="0" fill="hold" grpId="0" nodeType="clickEffect">
                                  <p:stCondLst>
                                    <p:cond delay="0"/>
                                  </p:stCondLst>
                                  <p:childTnLst>
                                    <p:set>
                                      <p:cBhvr>
                                        <p:cTn id="28" dur="1" fill="hold">
                                          <p:stCondLst>
                                            <p:cond delay="0"/>
                                          </p:stCondLst>
                                        </p:cTn>
                                        <p:tgtEl>
                                          <p:spTgt spid="12"/>
                                        </p:tgtEl>
                                        <p:attrNameLst>
                                          <p:attrName>style.visibility</p:attrName>
                                        </p:attrNameLst>
                                      </p:cBhvr>
                                      <p:to>
                                        <p:strVal val="visible"/>
                                      </p:to>
                                    </p:set>
                                  </p:childTnLst>
                                </p:cTn>
                              </p:par>
                            </p:childTnLst>
                          </p:cTn>
                        </p:par>
                      </p:childTnLst>
                    </p:cTn>
                  </p:par>
                  <p:par>
                    <p:cTn id="29" fill="hold">
                      <p:stCondLst>
                        <p:cond delay="indefinite"/>
                      </p:stCondLst>
                      <p:childTnLst>
                        <p:par>
                          <p:cTn id="30" fill="hold">
                            <p:stCondLst>
                              <p:cond delay="0"/>
                            </p:stCondLst>
                            <p:childTnLst>
                              <p:par>
                                <p:cTn id="31" presetID="1" presetClass="entr" presetSubtype="0" fill="hold" grpId="0" nodeType="clickEffect">
                                  <p:stCondLst>
                                    <p:cond delay="0"/>
                                  </p:stCondLst>
                                  <p:childTnLst>
                                    <p:set>
                                      <p:cBhvr>
                                        <p:cTn id="32" dur="1" fill="hold">
                                          <p:stCondLst>
                                            <p:cond delay="0"/>
                                          </p:stCondLst>
                                        </p:cTn>
                                        <p:tgtEl>
                                          <p:spTgt spid="14"/>
                                        </p:tgtEl>
                                        <p:attrNameLst>
                                          <p:attrName>style.visibility</p:attrName>
                                        </p:attrNameLst>
                                      </p:cBhvr>
                                      <p:to>
                                        <p:strVal val="visible"/>
                                      </p:to>
                                    </p:set>
                                  </p:childTnLst>
                                </p:cTn>
                              </p:par>
                            </p:childTnLst>
                          </p:cTn>
                        </p:par>
                      </p:childTnLst>
                    </p:cTn>
                  </p:par>
                  <p:par>
                    <p:cTn id="33" fill="hold">
                      <p:stCondLst>
                        <p:cond delay="indefinite"/>
                      </p:stCondLst>
                      <p:childTnLst>
                        <p:par>
                          <p:cTn id="34" fill="hold">
                            <p:stCondLst>
                              <p:cond delay="0"/>
                            </p:stCondLst>
                            <p:childTnLst>
                              <p:par>
                                <p:cTn id="35" presetID="1" presetClass="entr" presetSubtype="0" fill="hold" grpId="0" nodeType="clickEffect">
                                  <p:stCondLst>
                                    <p:cond delay="0"/>
                                  </p:stCondLst>
                                  <p:childTnLst>
                                    <p:set>
                                      <p:cBhvr>
                                        <p:cTn id="36" dur="1" fill="hold">
                                          <p:stCondLst>
                                            <p:cond delay="0"/>
                                          </p:stCondLst>
                                        </p:cTn>
                                        <p:tgtEl>
                                          <p:spTgt spid="13"/>
                                        </p:tgtEl>
                                        <p:attrNameLst>
                                          <p:attrName>style.visibility</p:attrName>
                                        </p:attrNameLst>
                                      </p:cBhvr>
                                      <p:to>
                                        <p:strVal val="visible"/>
                                      </p:to>
                                    </p:set>
                                  </p:childTnLst>
                                </p:cTn>
                              </p:par>
                            </p:childTnLst>
                          </p:cTn>
                        </p:par>
                      </p:childTnLst>
                    </p:cTn>
                  </p:par>
                  <p:par>
                    <p:cTn id="37" fill="hold">
                      <p:stCondLst>
                        <p:cond delay="indefinite"/>
                      </p:stCondLst>
                      <p:childTnLst>
                        <p:par>
                          <p:cTn id="38" fill="hold">
                            <p:stCondLst>
                              <p:cond delay="0"/>
                            </p:stCondLst>
                            <p:childTnLst>
                              <p:par>
                                <p:cTn id="39" presetID="1" presetClass="entr" presetSubtype="0" fill="hold" grpId="0" nodeType="clickEffect">
                                  <p:stCondLst>
                                    <p:cond delay="0"/>
                                  </p:stCondLst>
                                  <p:childTnLst>
                                    <p:set>
                                      <p:cBhvr>
                                        <p:cTn id="40" dur="1" fill="hold">
                                          <p:stCondLst>
                                            <p:cond delay="0"/>
                                          </p:stCondLst>
                                        </p:cTn>
                                        <p:tgtEl>
                                          <p:spTgt spid="1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295" grpId="0" animBg="1"/>
      <p:bldP spid="11" grpId="0" animBg="1"/>
      <p:bldP spid="12" grpId="0" animBg="1"/>
      <p:bldP spid="13" grpId="0" animBg="1"/>
      <p:bldP spid="14" grpId="0" animBg="1"/>
      <p:bldP spid="15" grpId="0" animBg="1"/>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0225" name="Picture 2" descr="head downJose+Mourinho+Real+Madrid+CF+v+Rayo+Vallecano+cjEeBXHnF7yl.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4329113" y="0"/>
            <a:ext cx="4814887"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80226" name="Picture 3" descr="man-head-down.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6513" y="0"/>
            <a:ext cx="4865688" cy="68849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 name="Title 1"/>
          <p:cNvSpPr txBox="1">
            <a:spLocks/>
          </p:cNvSpPr>
          <p:nvPr/>
        </p:nvSpPr>
        <p:spPr bwMode="auto">
          <a:xfrm>
            <a:off x="4859338" y="4365625"/>
            <a:ext cx="4283075" cy="24923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 uri="{FAA26D3D-D897-4be2-8F04-BA451C77F1D7}">
              <ma14:placeholderFlag xmlns="" xmlns:ma14="http://schemas.microsoft.com/office/mac/drawingml/2011/main" val="1"/>
            </a:ext>
          </a:extLst>
        </p:spPr>
        <p:txBody>
          <a:bodyPr lIns="90000" tIns="46800" rIns="90000" bIns="46800" anchor="ctr"/>
          <a:lstStyle>
            <a:lvl1pPr marL="571500" indent="-571500" eaLnBrk="0" hangingPunct="0">
              <a:defRPr sz="2400">
                <a:solidFill>
                  <a:schemeClr val="bg1"/>
                </a:solidFill>
                <a:latin typeface="Arial" charset="0"/>
                <a:ea typeface="ＭＳ Ｐゴシック" charset="0"/>
                <a:cs typeface="ＭＳ Ｐゴシック" charset="0"/>
              </a:defRPr>
            </a:lvl1pPr>
            <a:lvl2pPr marL="742950" indent="-285750" eaLnBrk="0" hangingPunct="0">
              <a:defRPr sz="2400">
                <a:solidFill>
                  <a:schemeClr val="bg1"/>
                </a:solidFill>
                <a:latin typeface="Arial" charset="0"/>
                <a:ea typeface="ＭＳ Ｐゴシック" charset="0"/>
              </a:defRPr>
            </a:lvl2pPr>
            <a:lvl3pPr marL="1143000" indent="-228600" eaLnBrk="0" hangingPunct="0">
              <a:defRPr sz="2400">
                <a:solidFill>
                  <a:schemeClr val="bg1"/>
                </a:solidFill>
                <a:latin typeface="Arial" charset="0"/>
                <a:ea typeface="ＭＳ Ｐゴシック" charset="0"/>
              </a:defRPr>
            </a:lvl3pPr>
            <a:lvl4pPr marL="1600200" indent="-228600" eaLnBrk="0" hangingPunct="0">
              <a:defRPr sz="2400">
                <a:solidFill>
                  <a:schemeClr val="bg1"/>
                </a:solidFill>
                <a:latin typeface="Arial" charset="0"/>
                <a:ea typeface="ＭＳ Ｐゴシック" charset="0"/>
              </a:defRPr>
            </a:lvl4pPr>
            <a:lvl5pPr marL="2057400" indent="-228600" eaLnBrk="0" hangingPunct="0">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0"/>
              </a:defRPr>
            </a:lvl9pPr>
          </a:lstStyle>
          <a:p>
            <a:pPr marL="349250" marR="0" lvl="0" indent="-349250" algn="l" defTabSz="449263" rtl="0" eaLnBrk="0" fontAlgn="base" latinLnBrk="0" hangingPunct="0">
              <a:lnSpc>
                <a:spcPct val="95000"/>
              </a:lnSpc>
              <a:spcBef>
                <a:spcPct val="0"/>
              </a:spcBef>
              <a:spcAft>
                <a:spcPct val="0"/>
              </a:spcAft>
              <a:buClr>
                <a:schemeClr val="bg1"/>
              </a:buClr>
              <a:buSzPct val="100000"/>
              <a:buFont typeface="Arial" charset="0"/>
              <a:buChar char="•"/>
              <a:defRPr/>
            </a:pPr>
            <a:r>
              <a:rPr kumimoji="0" lang="en-US" sz="4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Transition?</a:t>
            </a:r>
          </a:p>
          <a:p>
            <a:pPr marL="349250" marR="0" lvl="0" indent="-349250" algn="l" defTabSz="449263" rtl="0" eaLnBrk="0" fontAlgn="base" latinLnBrk="0" hangingPunct="0">
              <a:lnSpc>
                <a:spcPct val="95000"/>
              </a:lnSpc>
              <a:spcBef>
                <a:spcPct val="0"/>
              </a:spcBef>
              <a:spcAft>
                <a:spcPct val="0"/>
              </a:spcAft>
              <a:buClr>
                <a:schemeClr val="bg1"/>
              </a:buClr>
              <a:buSzPct val="100000"/>
              <a:buFont typeface="Arial" charset="0"/>
              <a:buChar char="•"/>
              <a:defRPr/>
            </a:pPr>
            <a:r>
              <a:rPr kumimoji="0" lang="en-US" sz="4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Finances?</a:t>
            </a:r>
          </a:p>
          <a:p>
            <a:pPr marL="349250" marR="0" lvl="0" indent="-349250" algn="l" defTabSz="449263" rtl="0" eaLnBrk="0" fontAlgn="base" latinLnBrk="0" hangingPunct="0">
              <a:lnSpc>
                <a:spcPct val="95000"/>
              </a:lnSpc>
              <a:spcBef>
                <a:spcPct val="0"/>
              </a:spcBef>
              <a:spcAft>
                <a:spcPct val="0"/>
              </a:spcAft>
              <a:buClr>
                <a:schemeClr val="bg1"/>
              </a:buClr>
              <a:buSzPct val="100000"/>
              <a:buFont typeface="Arial" charset="0"/>
              <a:buChar char="•"/>
              <a:defRPr/>
            </a:pPr>
            <a:r>
              <a:rPr kumimoji="0" lang="en-US" sz="4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Physical?</a:t>
            </a:r>
          </a:p>
          <a:p>
            <a:pPr marL="349250" marR="0" lvl="0" indent="-349250" algn="l" defTabSz="449263" rtl="0" eaLnBrk="0" fontAlgn="base" latinLnBrk="0" hangingPunct="0">
              <a:lnSpc>
                <a:spcPct val="95000"/>
              </a:lnSpc>
              <a:spcBef>
                <a:spcPct val="0"/>
              </a:spcBef>
              <a:spcAft>
                <a:spcPct val="0"/>
              </a:spcAft>
              <a:buClr>
                <a:schemeClr val="bg1"/>
              </a:buClr>
              <a:buSzPct val="100000"/>
              <a:buFont typeface="Arial" charset="0"/>
              <a:buChar char="•"/>
              <a:defRPr/>
            </a:pPr>
            <a:r>
              <a:rPr kumimoji="0" lang="en-US" sz="4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Relational?</a:t>
            </a:r>
          </a:p>
        </p:txBody>
      </p:sp>
      <p:sp>
        <p:nvSpPr>
          <p:cNvPr id="180228" name="Title 1"/>
          <p:cNvSpPr>
            <a:spLocks noGrp="1"/>
          </p:cNvSpPr>
          <p:nvPr>
            <p:ph type="title"/>
          </p:nvPr>
        </p:nvSpPr>
        <p:spPr>
          <a:xfrm>
            <a:off x="0" y="0"/>
            <a:ext cx="4859338" cy="692150"/>
          </a:xfrm>
        </p:spPr>
        <p:txBody>
          <a:bodyPr/>
          <a:lstStyle/>
          <a:p>
            <a:r>
              <a:rPr lang="en-US" b="1">
                <a:solidFill>
                  <a:schemeClr val="tx1"/>
                </a:solidFill>
                <a:latin typeface="Arial" charset="0"/>
              </a:rPr>
              <a:t>What causes you</a:t>
            </a:r>
          </a:p>
        </p:txBody>
      </p:sp>
      <p:sp>
        <p:nvSpPr>
          <p:cNvPr id="6" name="Title 1"/>
          <p:cNvSpPr txBox="1">
            <a:spLocks/>
          </p:cNvSpPr>
          <p:nvPr/>
        </p:nvSpPr>
        <p:spPr bwMode="auto">
          <a:xfrm>
            <a:off x="15875" y="6021388"/>
            <a:ext cx="4860925" cy="6921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 uri="{FAA26D3D-D897-4be2-8F04-BA451C77F1D7}">
              <ma14:placeholderFlag xmlns="" xmlns:ma14="http://schemas.microsoft.com/office/mac/drawingml/2011/main" val="1"/>
            </a:ext>
          </a:extLst>
        </p:spPr>
        <p:txBody>
          <a:bodyPr lIns="90000" tIns="46800" rIns="90000" bIns="46800" anchor="ctr"/>
          <a:lstStyle>
            <a:lvl1pPr eaLnBrk="0" hangingPunct="0">
              <a:defRPr sz="2400">
                <a:solidFill>
                  <a:schemeClr val="bg1"/>
                </a:solidFill>
                <a:latin typeface="Arial" charset="0"/>
                <a:ea typeface="ＭＳ Ｐゴシック" charset="0"/>
                <a:cs typeface="ＭＳ Ｐゴシック" charset="0"/>
              </a:defRPr>
            </a:lvl1pPr>
            <a:lvl2pPr marL="742950" indent="-285750" eaLnBrk="0" hangingPunct="0">
              <a:defRPr sz="2400">
                <a:solidFill>
                  <a:schemeClr val="bg1"/>
                </a:solidFill>
                <a:latin typeface="Arial" charset="0"/>
                <a:ea typeface="ＭＳ Ｐゴシック" charset="0"/>
              </a:defRPr>
            </a:lvl2pPr>
            <a:lvl3pPr marL="1143000" indent="-228600" eaLnBrk="0" hangingPunct="0">
              <a:defRPr sz="2400">
                <a:solidFill>
                  <a:schemeClr val="bg1"/>
                </a:solidFill>
                <a:latin typeface="Arial" charset="0"/>
                <a:ea typeface="ＭＳ Ｐゴシック" charset="0"/>
              </a:defRPr>
            </a:lvl3pPr>
            <a:lvl4pPr marL="1600200" indent="-228600" eaLnBrk="0" hangingPunct="0">
              <a:defRPr sz="2400">
                <a:solidFill>
                  <a:schemeClr val="bg1"/>
                </a:solidFill>
                <a:latin typeface="Arial" charset="0"/>
                <a:ea typeface="ＭＳ Ｐゴシック" charset="0"/>
              </a:defRPr>
            </a:lvl4pPr>
            <a:lvl5pPr marL="2057400" indent="-228600" eaLnBrk="0" hangingPunct="0">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0"/>
              </a:defRPr>
            </a:lvl9pPr>
          </a:lstStyle>
          <a:p>
            <a:pPr marL="0" marR="0" lvl="0" indent="0" algn="ctr" defTabSz="449263" rtl="0" eaLnBrk="0" fontAlgn="base" latinLnBrk="0" hangingPunct="0">
              <a:lnSpc>
                <a:spcPct val="95000"/>
              </a:lnSpc>
              <a:spcBef>
                <a:spcPct val="0"/>
              </a:spcBef>
              <a:spcAft>
                <a:spcPct val="0"/>
              </a:spcAft>
              <a:buClr>
                <a:srgbClr val="000000"/>
              </a:buClr>
              <a:buSzPct val="100000"/>
              <a:buFont typeface="Times New Roman" charset="0"/>
              <a:buNone/>
              <a:tabLst/>
              <a:defRPr/>
            </a:pPr>
            <a:r>
              <a:rPr kumimoji="0" lang="en-US" sz="4400" b="1" i="0" u="none" strike="noStrike" kern="1200" cap="none" spc="0" normalizeH="0" baseline="0" noProof="0">
                <a:ln>
                  <a:noFill/>
                </a:ln>
                <a:solidFill>
                  <a:srgbClr val="000000"/>
                </a:solidFill>
                <a:effectLst/>
                <a:uLnTx/>
                <a:uFillTx/>
                <a:latin typeface="Arial" charset="0"/>
                <a:ea typeface="ＭＳ Ｐゴシック" charset="0"/>
                <a:cs typeface="Arial" charset="0"/>
              </a:rPr>
              <a:t>… to look down?</a:t>
            </a:r>
          </a:p>
        </p:txBody>
      </p:sp>
      <p:sp>
        <p:nvSpPr>
          <p:cNvPr id="7" name="Rectangle 2">
            <a:extLst>
              <a:ext uri="{FF2B5EF4-FFF2-40B4-BE49-F238E27FC236}">
                <a16:creationId xmlns:a16="http://schemas.microsoft.com/office/drawing/2014/main" id="{5513FFE1-9DA3-F242-BC72-B5900B36C5BE}"/>
              </a:ext>
            </a:extLst>
          </p:cNvPr>
          <p:cNvSpPr txBox="1">
            <a:spLocks noChangeArrowheads="1"/>
          </p:cNvSpPr>
          <p:nvPr/>
        </p:nvSpPr>
        <p:spPr bwMode="auto">
          <a:xfrm>
            <a:off x="2119276" y="1727927"/>
            <a:ext cx="5024474"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Revelation</a:t>
            </a:r>
          </a:p>
        </p:txBody>
      </p:sp>
    </p:spTree>
    <p:extLst>
      <p:ext uri="{BB962C8B-B14F-4D97-AF65-F5344CB8AC3E}">
        <p14:creationId xmlns:p14="http://schemas.microsoft.com/office/powerpoint/2010/main" val="3081849110"/>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2" presetClass="entr" presetSubtype="0" fill="hold" grpId="0" nodeType="with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1000"/>
                                        <p:tgtEl>
                                          <p:spTgt spid="6"/>
                                        </p:tgtEl>
                                      </p:cBhvr>
                                    </p:animEffect>
                                    <p:anim calcmode="lin" valueType="num">
                                      <p:cBhvr>
                                        <p:cTn id="8" dur="1000" fill="hold"/>
                                        <p:tgtEl>
                                          <p:spTgt spid="6"/>
                                        </p:tgtEl>
                                        <p:attrNameLst>
                                          <p:attrName>ppt_x</p:attrName>
                                        </p:attrNameLst>
                                      </p:cBhvr>
                                      <p:tavLst>
                                        <p:tav tm="0">
                                          <p:val>
                                            <p:strVal val="#ppt_x"/>
                                          </p:val>
                                        </p:tav>
                                        <p:tav tm="100000">
                                          <p:val>
                                            <p:strVal val="#ppt_x"/>
                                          </p:val>
                                        </p:tav>
                                      </p:tavLst>
                                    </p:anim>
                                    <p:anim calcmode="lin" valueType="num">
                                      <p:cBhvr>
                                        <p:cTn id="9" dur="1000" fill="hold"/>
                                        <p:tgtEl>
                                          <p:spTgt spid="6"/>
                                        </p:tgtEl>
                                        <p:attrNameLst>
                                          <p:attrName>ppt_y</p:attrName>
                                        </p:attrNameLst>
                                      </p:cBhvr>
                                      <p:tavLst>
                                        <p:tav tm="0">
                                          <p:val>
                                            <p:strVal val="#ppt_y+.1"/>
                                          </p:val>
                                        </p:tav>
                                        <p:tav tm="100000">
                                          <p:val>
                                            <p:strVal val="#ppt_y"/>
                                          </p:val>
                                        </p:tav>
                                      </p:tavLst>
                                    </p:anim>
                                  </p:childTnLst>
                                </p:cTn>
                              </p:par>
                            </p:childTnLst>
                          </p:cTn>
                        </p:par>
                      </p:childTnLst>
                    </p:cTn>
                  </p:par>
                  <p:par>
                    <p:cTn id="10" fill="hold" nodeType="clickPar">
                      <p:stCondLst>
                        <p:cond delay="indefinite"/>
                      </p:stCondLst>
                      <p:childTnLst>
                        <p:par>
                          <p:cTn id="11" fill="hold" nodeType="withGroup">
                            <p:stCondLst>
                              <p:cond delay="0"/>
                            </p:stCondLst>
                            <p:childTnLst>
                              <p:par>
                                <p:cTn id="12" presetID="1" presetClass="entr" presetSubtype="0" fill="hold" grpId="0" nodeType="clickEffect">
                                  <p:stCondLst>
                                    <p:cond delay="0"/>
                                  </p:stCondLst>
                                  <p:childTnLst>
                                    <p:set>
                                      <p:cBhvr>
                                        <p:cTn id="13" dur="1" fill="hold">
                                          <p:stCondLst>
                                            <p:cond delay="0"/>
                                          </p:stCondLst>
                                        </p:cTn>
                                        <p:tgtEl>
                                          <p:spTgt spid="5">
                                            <p:txEl>
                                              <p:pRg st="0" end="0"/>
                                            </p:txEl>
                                          </p:spTgt>
                                        </p:tgtEl>
                                        <p:attrNameLst>
                                          <p:attrName>style.visibility</p:attrName>
                                        </p:attrNameLst>
                                      </p:cBhvr>
                                      <p:to>
                                        <p:strVal val="visible"/>
                                      </p:to>
                                    </p:set>
                                  </p:childTnLst>
                                </p:cTn>
                              </p:par>
                            </p:childTnLst>
                          </p:cTn>
                        </p:par>
                      </p:childTnLst>
                    </p:cTn>
                  </p:par>
                  <p:par>
                    <p:cTn id="14" fill="hold" nodeType="clickPar">
                      <p:stCondLst>
                        <p:cond delay="indefinite"/>
                      </p:stCondLst>
                      <p:childTnLst>
                        <p:par>
                          <p:cTn id="15" fill="hold" nodeType="withGroup">
                            <p:stCondLst>
                              <p:cond delay="0"/>
                            </p:stCondLst>
                            <p:childTnLst>
                              <p:par>
                                <p:cTn id="16" presetID="1" presetClass="entr" presetSubtype="0" fill="hold" grpId="0" nodeType="clickEffect">
                                  <p:stCondLst>
                                    <p:cond delay="0"/>
                                  </p:stCondLst>
                                  <p:childTnLst>
                                    <p:set>
                                      <p:cBhvr>
                                        <p:cTn id="17" dur="1" fill="hold">
                                          <p:stCondLst>
                                            <p:cond delay="0"/>
                                          </p:stCondLst>
                                        </p:cTn>
                                        <p:tgtEl>
                                          <p:spTgt spid="5">
                                            <p:txEl>
                                              <p:pRg st="1" end="1"/>
                                            </p:txEl>
                                          </p:spTgt>
                                        </p:tgtEl>
                                        <p:attrNameLst>
                                          <p:attrName>style.visibility</p:attrName>
                                        </p:attrNameLst>
                                      </p:cBhvr>
                                      <p:to>
                                        <p:strVal val="visible"/>
                                      </p:to>
                                    </p:set>
                                  </p:childTnLst>
                                </p:cTn>
                              </p:par>
                            </p:childTnLst>
                          </p:cTn>
                        </p:par>
                      </p:childTnLst>
                    </p:cTn>
                  </p:par>
                  <p:par>
                    <p:cTn id="18" fill="hold" nodeType="clickPar">
                      <p:stCondLst>
                        <p:cond delay="indefinite"/>
                      </p:stCondLst>
                      <p:childTnLst>
                        <p:par>
                          <p:cTn id="19" fill="hold" nodeType="withGroup">
                            <p:stCondLst>
                              <p:cond delay="0"/>
                            </p:stCondLst>
                            <p:childTnLst>
                              <p:par>
                                <p:cTn id="20" presetID="1" presetClass="entr" presetSubtype="0" fill="hold" grpId="0" nodeType="clickEffect">
                                  <p:stCondLst>
                                    <p:cond delay="0"/>
                                  </p:stCondLst>
                                  <p:childTnLst>
                                    <p:set>
                                      <p:cBhvr>
                                        <p:cTn id="21" dur="1" fill="hold">
                                          <p:stCondLst>
                                            <p:cond delay="0"/>
                                          </p:stCondLst>
                                        </p:cTn>
                                        <p:tgtEl>
                                          <p:spTgt spid="5">
                                            <p:txEl>
                                              <p:pRg st="2" end="2"/>
                                            </p:txEl>
                                          </p:spTgt>
                                        </p:tgtEl>
                                        <p:attrNameLst>
                                          <p:attrName>style.visibility</p:attrName>
                                        </p:attrNameLst>
                                      </p:cBhvr>
                                      <p:to>
                                        <p:strVal val="visible"/>
                                      </p:to>
                                    </p:set>
                                  </p:childTnLst>
                                </p:cTn>
                              </p:par>
                            </p:childTnLst>
                          </p:cTn>
                        </p:par>
                      </p:childTnLst>
                    </p:cTn>
                  </p:par>
                  <p:par>
                    <p:cTn id="22" fill="hold" nodeType="clickPar">
                      <p:stCondLst>
                        <p:cond delay="indefinite"/>
                      </p:stCondLst>
                      <p:childTnLst>
                        <p:par>
                          <p:cTn id="23" fill="hold" nodeType="withGroup">
                            <p:stCondLst>
                              <p:cond delay="0"/>
                            </p:stCondLst>
                            <p:childTnLst>
                              <p:par>
                                <p:cTn id="24" presetID="1" presetClass="entr" presetSubtype="0" fill="hold" grpId="0" nodeType="clickEffect">
                                  <p:stCondLst>
                                    <p:cond delay="0"/>
                                  </p:stCondLst>
                                  <p:childTnLst>
                                    <p:set>
                                      <p:cBhvr>
                                        <p:cTn id="25" dur="1" fill="hold">
                                          <p:stCondLst>
                                            <p:cond delay="0"/>
                                          </p:stCondLst>
                                        </p:cTn>
                                        <p:tgtEl>
                                          <p:spTgt spid="5">
                                            <p:txEl>
                                              <p:pRg st="3" end="3"/>
                                            </p:txEl>
                                          </p:spTgt>
                                        </p:tgtEl>
                                        <p:attrNameLst>
                                          <p:attrName>style.visibility</p:attrName>
                                        </p:attrNameLst>
                                      </p:cBhvr>
                                      <p:to>
                                        <p:strVal val="visible"/>
                                      </p:to>
                                    </p:set>
                                  </p:childTnLst>
                                </p:cTn>
                              </p:par>
                            </p:childTnLst>
                          </p:cTn>
                        </p:par>
                      </p:childTnLst>
                    </p:cTn>
                  </p:par>
                  <p:par>
                    <p:cTn id="26" fill="hold">
                      <p:stCondLst>
                        <p:cond delay="indefinite"/>
                      </p:stCondLst>
                      <p:childTnLst>
                        <p:par>
                          <p:cTn id="27" fill="hold">
                            <p:stCondLst>
                              <p:cond delay="0"/>
                            </p:stCondLst>
                            <p:childTnLst>
                              <p:par>
                                <p:cTn id="28" presetID="2" presetClass="entr" presetSubtype="4" fill="hold" grpId="0" nodeType="clickEffect">
                                  <p:stCondLst>
                                    <p:cond delay="0"/>
                                  </p:stCondLst>
                                  <p:childTnLst>
                                    <p:set>
                                      <p:cBhvr>
                                        <p:cTn id="29" dur="1" fill="hold">
                                          <p:stCondLst>
                                            <p:cond delay="0"/>
                                          </p:stCondLst>
                                        </p:cTn>
                                        <p:tgtEl>
                                          <p:spTgt spid="7"/>
                                        </p:tgtEl>
                                        <p:attrNameLst>
                                          <p:attrName>style.visibility</p:attrName>
                                        </p:attrNameLst>
                                      </p:cBhvr>
                                      <p:to>
                                        <p:strVal val="visible"/>
                                      </p:to>
                                    </p:set>
                                    <p:anim calcmode="lin" valueType="num">
                                      <p:cBhvr additive="base">
                                        <p:cTn id="30" dur="500" fill="hold"/>
                                        <p:tgtEl>
                                          <p:spTgt spid="7"/>
                                        </p:tgtEl>
                                        <p:attrNameLst>
                                          <p:attrName>ppt_x</p:attrName>
                                        </p:attrNameLst>
                                      </p:cBhvr>
                                      <p:tavLst>
                                        <p:tav tm="0">
                                          <p:val>
                                            <p:strVal val="#ppt_x"/>
                                          </p:val>
                                        </p:tav>
                                        <p:tav tm="100000">
                                          <p:val>
                                            <p:strVal val="#ppt_x"/>
                                          </p:val>
                                        </p:tav>
                                      </p:tavLst>
                                    </p:anim>
                                    <p:anim calcmode="lin" valueType="num">
                                      <p:cBhvr additive="base">
                                        <p:cTn id="31"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build="p"/>
      <p:bldP spid="6" grpId="0"/>
      <p:bldP spid="7" grpId="0"/>
    </p:bldLst>
  </p:timing>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95297" name="Picture 2"/>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81000" y="457200"/>
            <a:ext cx="8401050" cy="59531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15428" name="Rectangle 4"/>
          <p:cNvSpPr>
            <a:spLocks noChangeArrowheads="1"/>
          </p:cNvSpPr>
          <p:nvPr/>
        </p:nvSpPr>
        <p:spPr bwMode="auto">
          <a:xfrm>
            <a:off x="4284663" y="2708275"/>
            <a:ext cx="4462462" cy="3241675"/>
          </a:xfrm>
          <a:prstGeom prst="rect">
            <a:avLst/>
          </a:prstGeom>
          <a:solidFill>
            <a:srgbClr val="000066"/>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defTabSz="914400" eaLnBrk="0" fontAlgn="base" hangingPunct="0">
              <a:spcBef>
                <a:spcPct val="20000"/>
              </a:spcBef>
              <a:spcAft>
                <a:spcPct val="0"/>
              </a:spcAft>
            </a:pPr>
            <a:r>
              <a:rPr lang="en-US" sz="2800">
                <a:solidFill>
                  <a:srgbClr val="FFFFFF"/>
                </a:solidFill>
                <a:latin typeface="Arial" charset="0"/>
                <a:ea typeface="ＭＳ Ｐゴシック" charset="0"/>
                <a:cs typeface="Arial" charset="0"/>
              </a:rPr>
              <a:t>Revelation 16:12   </a:t>
            </a:r>
          </a:p>
          <a:p>
            <a:pPr defTabSz="914400" eaLnBrk="0" fontAlgn="base" hangingPunct="0">
              <a:spcBef>
                <a:spcPct val="20000"/>
              </a:spcBef>
              <a:spcAft>
                <a:spcPct val="0"/>
              </a:spcAft>
            </a:pPr>
            <a:r>
              <a:rPr lang="en-US" sz="2800">
                <a:solidFill>
                  <a:srgbClr val="FFFFFF"/>
                </a:solidFill>
                <a:latin typeface="Arial" charset="0"/>
                <a:ea typeface="ＭＳ Ｐゴシック" charset="0"/>
                <a:cs typeface="Arial" charset="0"/>
              </a:rPr>
              <a:t>The sixth angel poured out his bowl on the great river </a:t>
            </a:r>
            <a:r>
              <a:rPr lang="en-US" sz="2800">
                <a:solidFill>
                  <a:srgbClr val="FFFF00"/>
                </a:solidFill>
                <a:latin typeface="Arial" charset="0"/>
                <a:ea typeface="ＭＳ Ｐゴシック" charset="0"/>
                <a:cs typeface="Arial" charset="0"/>
              </a:rPr>
              <a:t>Euphrates</a:t>
            </a:r>
            <a:r>
              <a:rPr lang="en-US" sz="2800">
                <a:solidFill>
                  <a:srgbClr val="FFFFFF"/>
                </a:solidFill>
                <a:latin typeface="Arial" charset="0"/>
                <a:ea typeface="ＭＳ Ｐゴシック" charset="0"/>
                <a:cs typeface="Arial" charset="0"/>
              </a:rPr>
              <a:t>, and its water was </a:t>
            </a:r>
            <a:r>
              <a:rPr lang="en-US" sz="2800">
                <a:solidFill>
                  <a:srgbClr val="FFFF00"/>
                </a:solidFill>
                <a:latin typeface="Arial" charset="0"/>
                <a:ea typeface="ＭＳ Ｐゴシック" charset="0"/>
                <a:cs typeface="Arial" charset="0"/>
              </a:rPr>
              <a:t>dried up</a:t>
            </a:r>
            <a:r>
              <a:rPr lang="en-US" sz="2800">
                <a:solidFill>
                  <a:srgbClr val="FFFFFF"/>
                </a:solidFill>
                <a:latin typeface="Arial" charset="0"/>
                <a:ea typeface="ＭＳ Ｐゴシック" charset="0"/>
                <a:cs typeface="Arial" charset="0"/>
              </a:rPr>
              <a:t> to prepare the way for the kings from the East.</a:t>
            </a:r>
          </a:p>
        </p:txBody>
      </p:sp>
      <p:sp>
        <p:nvSpPr>
          <p:cNvPr id="615430" name="Freeform 6"/>
          <p:cNvSpPr>
            <a:spLocks/>
          </p:cNvSpPr>
          <p:nvPr/>
        </p:nvSpPr>
        <p:spPr bwMode="auto">
          <a:xfrm rot="1694376">
            <a:off x="736600" y="2863850"/>
            <a:ext cx="3225800" cy="463550"/>
          </a:xfrm>
          <a:custGeom>
            <a:avLst/>
            <a:gdLst>
              <a:gd name="T0" fmla="*/ 2147483647 w 2032"/>
              <a:gd name="T1" fmla="*/ 0 h 1685"/>
              <a:gd name="T2" fmla="*/ 2147483647 w 2032"/>
              <a:gd name="T3" fmla="*/ 2147483647 h 1685"/>
              <a:gd name="T4" fmla="*/ 2147483647 w 2032"/>
              <a:gd name="T5" fmla="*/ 2147483647 h 1685"/>
              <a:gd name="T6" fmla="*/ 2147483647 w 2032"/>
              <a:gd name="T7" fmla="*/ 2147483647 h 1685"/>
              <a:gd name="T8" fmla="*/ 2147483647 w 2032"/>
              <a:gd name="T9" fmla="*/ 2147483647 h 1685"/>
              <a:gd name="T10" fmla="*/ 2147483647 w 2032"/>
              <a:gd name="T11" fmla="*/ 2147483647 h 1685"/>
              <a:gd name="T12" fmla="*/ 2147483647 w 2032"/>
              <a:gd name="T13" fmla="*/ 2147483647 h 1685"/>
              <a:gd name="T14" fmla="*/ 2147483647 w 2032"/>
              <a:gd name="T15" fmla="*/ 2147483647 h 1685"/>
              <a:gd name="T16" fmla="*/ 2147483647 w 2032"/>
              <a:gd name="T17" fmla="*/ 2147483647 h 1685"/>
              <a:gd name="T18" fmla="*/ 2147483647 w 2032"/>
              <a:gd name="T19" fmla="*/ 2147483647 h 1685"/>
              <a:gd name="T20" fmla="*/ 2147483647 w 2032"/>
              <a:gd name="T21" fmla="*/ 2147483647 h 1685"/>
              <a:gd name="T22" fmla="*/ 2147483647 w 2032"/>
              <a:gd name="T23" fmla="*/ 2147483647 h 1685"/>
              <a:gd name="T24" fmla="*/ 2147483647 w 2032"/>
              <a:gd name="T25" fmla="*/ 2147483647 h 1685"/>
              <a:gd name="T26" fmla="*/ 2147483647 w 2032"/>
              <a:gd name="T27" fmla="*/ 2147483647 h 1685"/>
              <a:gd name="T28" fmla="*/ 2147483647 w 2032"/>
              <a:gd name="T29" fmla="*/ 2147483647 h 1685"/>
              <a:gd name="T30" fmla="*/ 2147483647 w 2032"/>
              <a:gd name="T31" fmla="*/ 2147483647 h 1685"/>
              <a:gd name="T32" fmla="*/ 2147483647 w 2032"/>
              <a:gd name="T33" fmla="*/ 2147483647 h 1685"/>
              <a:gd name="T34" fmla="*/ 2147483647 w 2032"/>
              <a:gd name="T35" fmla="*/ 2147483647 h 1685"/>
              <a:gd name="T36" fmla="*/ 2147483647 w 2032"/>
              <a:gd name="T37" fmla="*/ 2147483647 h 1685"/>
              <a:gd name="T38" fmla="*/ 2147483647 w 2032"/>
              <a:gd name="T39" fmla="*/ 2147483647 h 1685"/>
              <a:gd name="T40" fmla="*/ 2147483647 w 2032"/>
              <a:gd name="T41" fmla="*/ 2147483647 h 1685"/>
              <a:gd name="T42" fmla="*/ 2147483647 w 2032"/>
              <a:gd name="T43" fmla="*/ 2147483647 h 1685"/>
              <a:gd name="T44" fmla="*/ 2147483647 w 2032"/>
              <a:gd name="T45" fmla="*/ 2147483647 h 1685"/>
              <a:gd name="T46" fmla="*/ 2147483647 w 2032"/>
              <a:gd name="T47" fmla="*/ 2147483647 h 1685"/>
              <a:gd name="T48" fmla="*/ 2147483647 w 2032"/>
              <a:gd name="T49" fmla="*/ 2147483647 h 1685"/>
              <a:gd name="T50" fmla="*/ 2147483647 w 2032"/>
              <a:gd name="T51" fmla="*/ 2147483647 h 1685"/>
              <a:gd name="T52" fmla="*/ 2147483647 w 2032"/>
              <a:gd name="T53" fmla="*/ 2147483647 h 1685"/>
              <a:gd name="T54" fmla="*/ 2147483647 w 2032"/>
              <a:gd name="T55" fmla="*/ 2147483647 h 1685"/>
              <a:gd name="T56" fmla="*/ 2147483647 w 2032"/>
              <a:gd name="T57" fmla="*/ 2147483647 h 1685"/>
              <a:gd name="T58" fmla="*/ 2147483647 w 2032"/>
              <a:gd name="T59" fmla="*/ 2147483647 h 1685"/>
              <a:gd name="T60" fmla="*/ 2147483647 w 2032"/>
              <a:gd name="T61" fmla="*/ 2147483647 h 1685"/>
              <a:gd name="T62" fmla="*/ 2147483647 w 2032"/>
              <a:gd name="T63" fmla="*/ 2147483647 h 1685"/>
              <a:gd name="T64" fmla="*/ 2147483647 w 2032"/>
              <a:gd name="T65" fmla="*/ 2147483647 h 1685"/>
              <a:gd name="T66" fmla="*/ 2147483647 w 2032"/>
              <a:gd name="T67" fmla="*/ 2147483647 h 1685"/>
              <a:gd name="T68" fmla="*/ 2147483647 w 2032"/>
              <a:gd name="T69" fmla="*/ 2147483647 h 1685"/>
              <a:gd name="T70" fmla="*/ 2147483647 w 2032"/>
              <a:gd name="T71" fmla="*/ 2147483647 h 1685"/>
              <a:gd name="T72" fmla="*/ 2147483647 w 2032"/>
              <a:gd name="T73" fmla="*/ 2147483647 h 1685"/>
              <a:gd name="T74" fmla="*/ 2147483647 w 2032"/>
              <a:gd name="T75" fmla="*/ 2147483647 h 1685"/>
              <a:gd name="T76" fmla="*/ 2147483647 w 2032"/>
              <a:gd name="T77" fmla="*/ 2147483647 h 1685"/>
              <a:gd name="T78" fmla="*/ 2147483647 w 2032"/>
              <a:gd name="T79" fmla="*/ 2147483647 h 1685"/>
              <a:gd name="T80" fmla="*/ 2147483647 w 2032"/>
              <a:gd name="T81" fmla="*/ 2147483647 h 168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032"/>
              <a:gd name="T124" fmla="*/ 0 h 1685"/>
              <a:gd name="T125" fmla="*/ 2032 w 2032"/>
              <a:gd name="T126" fmla="*/ 1685 h 168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032" h="1685">
                <a:moveTo>
                  <a:pt x="6" y="0"/>
                </a:moveTo>
                <a:cubicBezTo>
                  <a:pt x="4" y="6"/>
                  <a:pt x="0" y="12"/>
                  <a:pt x="1" y="19"/>
                </a:cubicBezTo>
                <a:cubicBezTo>
                  <a:pt x="2" y="29"/>
                  <a:pt x="11" y="48"/>
                  <a:pt x="11" y="48"/>
                </a:cubicBezTo>
                <a:cubicBezTo>
                  <a:pt x="14" y="77"/>
                  <a:pt x="15" y="116"/>
                  <a:pt x="30" y="144"/>
                </a:cubicBezTo>
                <a:cubicBezTo>
                  <a:pt x="38" y="159"/>
                  <a:pt x="48" y="170"/>
                  <a:pt x="54" y="187"/>
                </a:cubicBezTo>
                <a:cubicBezTo>
                  <a:pt x="52" y="214"/>
                  <a:pt x="51" y="242"/>
                  <a:pt x="49" y="269"/>
                </a:cubicBezTo>
                <a:cubicBezTo>
                  <a:pt x="48" y="276"/>
                  <a:pt x="40" y="311"/>
                  <a:pt x="49" y="322"/>
                </a:cubicBezTo>
                <a:cubicBezTo>
                  <a:pt x="59" y="334"/>
                  <a:pt x="93" y="336"/>
                  <a:pt x="93" y="336"/>
                </a:cubicBezTo>
                <a:cubicBezTo>
                  <a:pt x="150" y="377"/>
                  <a:pt x="322" y="359"/>
                  <a:pt x="347" y="360"/>
                </a:cubicBezTo>
                <a:cubicBezTo>
                  <a:pt x="379" y="371"/>
                  <a:pt x="380" y="396"/>
                  <a:pt x="395" y="422"/>
                </a:cubicBezTo>
                <a:cubicBezTo>
                  <a:pt x="412" y="453"/>
                  <a:pt x="438" y="498"/>
                  <a:pt x="472" y="509"/>
                </a:cubicBezTo>
                <a:cubicBezTo>
                  <a:pt x="483" y="526"/>
                  <a:pt x="498" y="531"/>
                  <a:pt x="510" y="547"/>
                </a:cubicBezTo>
                <a:cubicBezTo>
                  <a:pt x="516" y="555"/>
                  <a:pt x="551" y="612"/>
                  <a:pt x="553" y="619"/>
                </a:cubicBezTo>
                <a:cubicBezTo>
                  <a:pt x="555" y="624"/>
                  <a:pt x="555" y="630"/>
                  <a:pt x="558" y="634"/>
                </a:cubicBezTo>
                <a:cubicBezTo>
                  <a:pt x="568" y="646"/>
                  <a:pt x="592" y="658"/>
                  <a:pt x="606" y="667"/>
                </a:cubicBezTo>
                <a:cubicBezTo>
                  <a:pt x="663" y="662"/>
                  <a:pt x="675" y="658"/>
                  <a:pt x="736" y="667"/>
                </a:cubicBezTo>
                <a:cubicBezTo>
                  <a:pt x="758" y="670"/>
                  <a:pt x="773" y="684"/>
                  <a:pt x="793" y="691"/>
                </a:cubicBezTo>
                <a:cubicBezTo>
                  <a:pt x="812" y="710"/>
                  <a:pt x="840" y="723"/>
                  <a:pt x="865" y="734"/>
                </a:cubicBezTo>
                <a:cubicBezTo>
                  <a:pt x="874" y="738"/>
                  <a:pt x="894" y="744"/>
                  <a:pt x="894" y="744"/>
                </a:cubicBezTo>
                <a:cubicBezTo>
                  <a:pt x="915" y="774"/>
                  <a:pt x="911" y="839"/>
                  <a:pt x="937" y="854"/>
                </a:cubicBezTo>
                <a:cubicBezTo>
                  <a:pt x="951" y="862"/>
                  <a:pt x="966" y="865"/>
                  <a:pt x="981" y="869"/>
                </a:cubicBezTo>
                <a:cubicBezTo>
                  <a:pt x="992" y="872"/>
                  <a:pt x="1014" y="878"/>
                  <a:pt x="1014" y="878"/>
                </a:cubicBezTo>
                <a:cubicBezTo>
                  <a:pt x="1036" y="911"/>
                  <a:pt x="1071" y="910"/>
                  <a:pt x="1105" y="922"/>
                </a:cubicBezTo>
                <a:cubicBezTo>
                  <a:pt x="1120" y="943"/>
                  <a:pt x="1131" y="961"/>
                  <a:pt x="1149" y="979"/>
                </a:cubicBezTo>
                <a:cubicBezTo>
                  <a:pt x="1159" y="989"/>
                  <a:pt x="1177" y="1008"/>
                  <a:pt x="1177" y="1008"/>
                </a:cubicBezTo>
                <a:cubicBezTo>
                  <a:pt x="1186" y="1033"/>
                  <a:pt x="1198" y="1061"/>
                  <a:pt x="1221" y="1075"/>
                </a:cubicBezTo>
                <a:cubicBezTo>
                  <a:pt x="1230" y="1090"/>
                  <a:pt x="1234" y="1110"/>
                  <a:pt x="1245" y="1123"/>
                </a:cubicBezTo>
                <a:cubicBezTo>
                  <a:pt x="1256" y="1136"/>
                  <a:pt x="1271" y="1149"/>
                  <a:pt x="1283" y="1162"/>
                </a:cubicBezTo>
                <a:cubicBezTo>
                  <a:pt x="1294" y="1203"/>
                  <a:pt x="1281" y="1161"/>
                  <a:pt x="1297" y="1195"/>
                </a:cubicBezTo>
                <a:cubicBezTo>
                  <a:pt x="1311" y="1223"/>
                  <a:pt x="1302" y="1256"/>
                  <a:pt x="1336" y="1267"/>
                </a:cubicBezTo>
                <a:cubicBezTo>
                  <a:pt x="1350" y="1277"/>
                  <a:pt x="1384" y="1286"/>
                  <a:pt x="1384" y="1286"/>
                </a:cubicBezTo>
                <a:cubicBezTo>
                  <a:pt x="1401" y="1298"/>
                  <a:pt x="1414" y="1310"/>
                  <a:pt x="1432" y="1320"/>
                </a:cubicBezTo>
                <a:cubicBezTo>
                  <a:pt x="1446" y="1349"/>
                  <a:pt x="1463" y="1376"/>
                  <a:pt x="1480" y="1402"/>
                </a:cubicBezTo>
                <a:cubicBezTo>
                  <a:pt x="1496" y="1426"/>
                  <a:pt x="1589" y="1433"/>
                  <a:pt x="1609" y="1435"/>
                </a:cubicBezTo>
                <a:cubicBezTo>
                  <a:pt x="1639" y="1441"/>
                  <a:pt x="1662" y="1459"/>
                  <a:pt x="1691" y="1469"/>
                </a:cubicBezTo>
                <a:cubicBezTo>
                  <a:pt x="1725" y="1481"/>
                  <a:pt x="1762" y="1483"/>
                  <a:pt x="1797" y="1488"/>
                </a:cubicBezTo>
                <a:cubicBezTo>
                  <a:pt x="1817" y="1495"/>
                  <a:pt x="1834" y="1505"/>
                  <a:pt x="1854" y="1512"/>
                </a:cubicBezTo>
                <a:cubicBezTo>
                  <a:pt x="1874" y="1531"/>
                  <a:pt x="1890" y="1551"/>
                  <a:pt x="1917" y="1560"/>
                </a:cubicBezTo>
                <a:cubicBezTo>
                  <a:pt x="1934" y="1577"/>
                  <a:pt x="1942" y="1577"/>
                  <a:pt x="1965" y="1584"/>
                </a:cubicBezTo>
                <a:cubicBezTo>
                  <a:pt x="1974" y="1587"/>
                  <a:pt x="1993" y="1594"/>
                  <a:pt x="1993" y="1594"/>
                </a:cubicBezTo>
                <a:cubicBezTo>
                  <a:pt x="2011" y="1619"/>
                  <a:pt x="2032" y="1653"/>
                  <a:pt x="2032" y="1685"/>
                </a:cubicBezTo>
              </a:path>
            </a:pathLst>
          </a:custGeom>
          <a:noFill/>
          <a:ln w="57150">
            <a:solidFill>
              <a:srgbClr val="000066"/>
            </a:solidFill>
            <a:round/>
            <a:headEnd/>
            <a:tailEnd type="none" w="lg" len="lg"/>
          </a:ln>
          <a:extLst>
            <a:ext uri="{909E8E84-426E-40dd-AFC4-6F175D3DCCD1}">
              <a14:hiddenFill xmlns="" xmlns:a14="http://schemas.microsoft.com/office/drawing/2010/main">
                <a:solidFill>
                  <a:srgbClr val="FFFFFF"/>
                </a:solidFill>
              </a14:hiddenFill>
            </a:ext>
          </a:extLst>
        </p:spPr>
        <p:txBody>
          <a:bodyPr lIns="90000" tIns="46800" rIns="90000" bIns="46800">
            <a:spAutoFit/>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615433" name="Text Box 9"/>
          <p:cNvSpPr txBox="1">
            <a:spLocks noChangeArrowheads="1"/>
          </p:cNvSpPr>
          <p:nvPr/>
        </p:nvSpPr>
        <p:spPr bwMode="auto">
          <a:xfrm>
            <a:off x="539750" y="4484688"/>
            <a:ext cx="2713038" cy="463550"/>
          </a:xfrm>
          <a:prstGeom prst="rect">
            <a:avLst/>
          </a:prstGeom>
          <a:solidFill>
            <a:srgbClr val="FF0000"/>
          </a:solidFill>
          <a:ln>
            <a:noFill/>
          </a:ln>
          <a:extLst>
            <a:ext uri="{91240B29-F687-4f45-9708-019B960494DF}">
              <a14:hiddenLine xmlns="" xmlns:a14="http://schemas.microsoft.com/office/drawing/2010/main" w="9525">
                <a:solidFill>
                  <a:srgbClr val="000000"/>
                </a:solidFill>
                <a:miter lim="800000"/>
                <a:headEnd/>
                <a:tailEnd type="none" w="lg" len="lg"/>
              </a14:hiddenLine>
            </a:ext>
          </a:extLst>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defTabSz="914400" eaLnBrk="0" fontAlgn="base" hangingPunct="0">
              <a:spcBef>
                <a:spcPct val="0"/>
              </a:spcBef>
              <a:spcAft>
                <a:spcPct val="0"/>
              </a:spcAft>
            </a:pPr>
            <a:r>
              <a:rPr lang="en-US">
                <a:solidFill>
                  <a:srgbClr val="FFFFFF"/>
                </a:solidFill>
                <a:latin typeface="Arial" charset="0"/>
                <a:cs typeface="Arial" charset="0"/>
              </a:rPr>
              <a:t>100 commentaries</a:t>
            </a:r>
          </a:p>
        </p:txBody>
      </p:sp>
      <p:sp>
        <p:nvSpPr>
          <p:cNvPr id="615434" name="Text Box 10"/>
          <p:cNvSpPr txBox="1">
            <a:spLocks noChangeArrowheads="1"/>
          </p:cNvSpPr>
          <p:nvPr/>
        </p:nvSpPr>
        <p:spPr bwMode="auto">
          <a:xfrm>
            <a:off x="539750" y="5084763"/>
            <a:ext cx="2644775" cy="463550"/>
          </a:xfrm>
          <a:prstGeom prst="rect">
            <a:avLst/>
          </a:prstGeom>
          <a:solidFill>
            <a:srgbClr val="FF0000"/>
          </a:solidFill>
          <a:ln>
            <a:noFill/>
          </a:ln>
          <a:extLst>
            <a:ext uri="{91240B29-F687-4f45-9708-019B960494DF}">
              <a14:hiddenLine xmlns="" xmlns:a14="http://schemas.microsoft.com/office/drawing/2010/main" w="9525">
                <a:solidFill>
                  <a:srgbClr val="000000"/>
                </a:solidFill>
                <a:miter lim="800000"/>
                <a:headEnd/>
                <a:tailEnd type="none" w="lg" len="lg"/>
              </a14:hiddenLine>
            </a:ext>
          </a:extLst>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defTabSz="914400" eaLnBrk="0" fontAlgn="base" hangingPunct="0">
              <a:spcBef>
                <a:spcPct val="0"/>
              </a:spcBef>
              <a:spcAft>
                <a:spcPct val="0"/>
              </a:spcAft>
            </a:pPr>
            <a:r>
              <a:rPr lang="en-US">
                <a:solidFill>
                  <a:srgbClr val="FFFFFF"/>
                </a:solidFill>
                <a:latin typeface="Arial" charset="0"/>
                <a:cs typeface="Arial" charset="0"/>
              </a:rPr>
              <a:t>57 interpretations!</a:t>
            </a:r>
          </a:p>
        </p:txBody>
      </p:sp>
      <p:sp>
        <p:nvSpPr>
          <p:cNvPr id="615435" name="Line 11"/>
          <p:cNvSpPr>
            <a:spLocks noChangeShapeType="1"/>
          </p:cNvSpPr>
          <p:nvPr/>
        </p:nvSpPr>
        <p:spPr bwMode="auto">
          <a:xfrm>
            <a:off x="1116013" y="1989138"/>
            <a:ext cx="0" cy="360362"/>
          </a:xfrm>
          <a:prstGeom prst="line">
            <a:avLst/>
          </a:prstGeom>
          <a:noFill/>
          <a:ln w="76200">
            <a:solidFill>
              <a:srgbClr val="FFFF00"/>
            </a:solidFill>
            <a:round/>
            <a:headEnd type="diamond" w="med" len="med"/>
            <a:tailEnd type="diamond" w="med" len="med"/>
          </a:ln>
          <a:extLst>
            <a:ext uri="{909E8E84-426E-40dd-AFC4-6F175D3DCCD1}">
              <a14:hiddenFill xmlns="" xmlns:a14="http://schemas.microsoft.com/office/drawing/2010/main">
                <a:noFill/>
              </a14:hiddenFill>
            </a:ext>
          </a:extLst>
        </p:spPr>
        <p:txBody>
          <a:bodyPr lIns="90000" tIns="46800" rIns="90000" bIns="46800">
            <a:spAutoFit/>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615436" name="Freeform 12"/>
          <p:cNvSpPr>
            <a:spLocks/>
          </p:cNvSpPr>
          <p:nvPr/>
        </p:nvSpPr>
        <p:spPr bwMode="auto">
          <a:xfrm>
            <a:off x="561975" y="1752600"/>
            <a:ext cx="520700" cy="463550"/>
          </a:xfrm>
          <a:custGeom>
            <a:avLst/>
            <a:gdLst>
              <a:gd name="T0" fmla="*/ 2147483647 w 328"/>
              <a:gd name="T1" fmla="*/ 0 h 435"/>
              <a:gd name="T2" fmla="*/ 2147483647 w 328"/>
              <a:gd name="T3" fmla="*/ 2147483647 h 435"/>
              <a:gd name="T4" fmla="*/ 2147483647 w 328"/>
              <a:gd name="T5" fmla="*/ 2147483647 h 435"/>
              <a:gd name="T6" fmla="*/ 2147483647 w 328"/>
              <a:gd name="T7" fmla="*/ 2147483647 h 435"/>
              <a:gd name="T8" fmla="*/ 2147483647 w 328"/>
              <a:gd name="T9" fmla="*/ 2147483647 h 435"/>
              <a:gd name="T10" fmla="*/ 2147483647 w 328"/>
              <a:gd name="T11" fmla="*/ 2147483647 h 435"/>
              <a:gd name="T12" fmla="*/ 2147483647 w 328"/>
              <a:gd name="T13" fmla="*/ 2147483647 h 435"/>
              <a:gd name="T14" fmla="*/ 2147483647 w 328"/>
              <a:gd name="T15" fmla="*/ 2147483647 h 435"/>
              <a:gd name="T16" fmla="*/ 2147483647 w 328"/>
              <a:gd name="T17" fmla="*/ 2147483647 h 435"/>
              <a:gd name="T18" fmla="*/ 2147483647 w 328"/>
              <a:gd name="T19" fmla="*/ 2147483647 h 435"/>
              <a:gd name="T20" fmla="*/ 2147483647 w 328"/>
              <a:gd name="T21" fmla="*/ 2147483647 h 435"/>
              <a:gd name="T22" fmla="*/ 2147483647 w 328"/>
              <a:gd name="T23" fmla="*/ 2147483647 h 435"/>
              <a:gd name="T24" fmla="*/ 2147483647 w 328"/>
              <a:gd name="T25" fmla="*/ 2147483647 h 435"/>
              <a:gd name="T26" fmla="*/ 2147483647 w 328"/>
              <a:gd name="T27" fmla="*/ 2147483647 h 435"/>
              <a:gd name="T28" fmla="*/ 2147483647 w 328"/>
              <a:gd name="T29" fmla="*/ 2147483647 h 435"/>
              <a:gd name="T30" fmla="*/ 2147483647 w 328"/>
              <a:gd name="T31" fmla="*/ 2147483647 h 435"/>
              <a:gd name="T32" fmla="*/ 2147483647 w 328"/>
              <a:gd name="T33" fmla="*/ 2147483647 h 435"/>
              <a:gd name="T34" fmla="*/ 2147483647 w 328"/>
              <a:gd name="T35" fmla="*/ 2147483647 h 435"/>
              <a:gd name="T36" fmla="*/ 2147483647 w 328"/>
              <a:gd name="T37" fmla="*/ 2147483647 h 435"/>
              <a:gd name="T38" fmla="*/ 2147483647 w 328"/>
              <a:gd name="T39" fmla="*/ 2147483647 h 435"/>
              <a:gd name="T40" fmla="*/ 2147483647 w 328"/>
              <a:gd name="T41" fmla="*/ 2147483647 h 435"/>
              <a:gd name="T42" fmla="*/ 2147483647 w 328"/>
              <a:gd name="T43" fmla="*/ 0 h 435"/>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328"/>
              <a:gd name="T67" fmla="*/ 0 h 435"/>
              <a:gd name="T68" fmla="*/ 328 w 328"/>
              <a:gd name="T69" fmla="*/ 435 h 435"/>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328" h="435">
                <a:moveTo>
                  <a:pt x="11" y="0"/>
                </a:moveTo>
                <a:cubicBezTo>
                  <a:pt x="14" y="91"/>
                  <a:pt x="0" y="97"/>
                  <a:pt x="40" y="147"/>
                </a:cubicBezTo>
                <a:cubicBezTo>
                  <a:pt x="47" y="156"/>
                  <a:pt x="48" y="165"/>
                  <a:pt x="56" y="173"/>
                </a:cubicBezTo>
                <a:cubicBezTo>
                  <a:pt x="61" y="188"/>
                  <a:pt x="70" y="201"/>
                  <a:pt x="75" y="217"/>
                </a:cubicBezTo>
                <a:cubicBezTo>
                  <a:pt x="73" y="253"/>
                  <a:pt x="54" y="345"/>
                  <a:pt x="88" y="374"/>
                </a:cubicBezTo>
                <a:cubicBezTo>
                  <a:pt x="103" y="424"/>
                  <a:pt x="131" y="426"/>
                  <a:pt x="177" y="435"/>
                </a:cubicBezTo>
                <a:cubicBezTo>
                  <a:pt x="218" y="434"/>
                  <a:pt x="258" y="434"/>
                  <a:pt x="299" y="432"/>
                </a:cubicBezTo>
                <a:cubicBezTo>
                  <a:pt x="306" y="432"/>
                  <a:pt x="317" y="435"/>
                  <a:pt x="321" y="429"/>
                </a:cubicBezTo>
                <a:cubicBezTo>
                  <a:pt x="328" y="418"/>
                  <a:pt x="314" y="408"/>
                  <a:pt x="308" y="403"/>
                </a:cubicBezTo>
                <a:cubicBezTo>
                  <a:pt x="304" y="390"/>
                  <a:pt x="303" y="391"/>
                  <a:pt x="312" y="400"/>
                </a:cubicBezTo>
                <a:cubicBezTo>
                  <a:pt x="315" y="409"/>
                  <a:pt x="315" y="430"/>
                  <a:pt x="321" y="409"/>
                </a:cubicBezTo>
                <a:cubicBezTo>
                  <a:pt x="320" y="401"/>
                  <a:pt x="303" y="364"/>
                  <a:pt x="318" y="381"/>
                </a:cubicBezTo>
                <a:cubicBezTo>
                  <a:pt x="314" y="344"/>
                  <a:pt x="318" y="346"/>
                  <a:pt x="283" y="342"/>
                </a:cubicBezTo>
                <a:cubicBezTo>
                  <a:pt x="270" y="331"/>
                  <a:pt x="264" y="328"/>
                  <a:pt x="248" y="323"/>
                </a:cubicBezTo>
                <a:cubicBezTo>
                  <a:pt x="230" y="308"/>
                  <a:pt x="197" y="309"/>
                  <a:pt x="174" y="304"/>
                </a:cubicBezTo>
                <a:cubicBezTo>
                  <a:pt x="167" y="296"/>
                  <a:pt x="159" y="291"/>
                  <a:pt x="155" y="281"/>
                </a:cubicBezTo>
                <a:cubicBezTo>
                  <a:pt x="152" y="274"/>
                  <a:pt x="148" y="259"/>
                  <a:pt x="148" y="259"/>
                </a:cubicBezTo>
                <a:cubicBezTo>
                  <a:pt x="146" y="192"/>
                  <a:pt x="155" y="164"/>
                  <a:pt x="126" y="115"/>
                </a:cubicBezTo>
                <a:cubicBezTo>
                  <a:pt x="122" y="98"/>
                  <a:pt x="119" y="77"/>
                  <a:pt x="104" y="67"/>
                </a:cubicBezTo>
                <a:cubicBezTo>
                  <a:pt x="99" y="54"/>
                  <a:pt x="97" y="49"/>
                  <a:pt x="84" y="45"/>
                </a:cubicBezTo>
                <a:cubicBezTo>
                  <a:pt x="73" y="33"/>
                  <a:pt x="59" y="21"/>
                  <a:pt x="43" y="16"/>
                </a:cubicBezTo>
                <a:cubicBezTo>
                  <a:pt x="37" y="10"/>
                  <a:pt x="11" y="2"/>
                  <a:pt x="11" y="0"/>
                </a:cubicBezTo>
                <a:close/>
              </a:path>
            </a:pathLst>
          </a:custGeom>
          <a:solidFill>
            <a:srgbClr val="000066"/>
          </a:solidFill>
          <a:ln>
            <a:noFill/>
          </a:ln>
          <a:extLst>
            <a:ext uri="{91240B29-F687-4f45-9708-019B960494DF}">
              <a14:hiddenLine xmlns="" xmlns:a14="http://schemas.microsoft.com/office/drawing/2010/main" w="9525">
                <a:solidFill>
                  <a:srgbClr val="000000"/>
                </a:solidFill>
                <a:round/>
                <a:headEnd/>
                <a:tailEnd type="none" w="lg" len="lg"/>
              </a14:hiddenLine>
            </a:ext>
          </a:extLst>
        </p:spPr>
        <p:txBody>
          <a:bodyPr lIns="90000" tIns="46800" rIns="90000" bIns="46800">
            <a:spAutoFit/>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695304" name="Rectangle 18"/>
          <p:cNvSpPr>
            <a:spLocks noGrp="1" noChangeArrowheads="1"/>
          </p:cNvSpPr>
          <p:nvPr>
            <p:ph type="title" idx="4294967295"/>
          </p:nvPr>
        </p:nvSpPr>
        <p:spPr>
          <a:xfrm>
            <a:off x="685800" y="457200"/>
            <a:ext cx="7848600" cy="1295400"/>
          </a:xfrm>
          <a:solidFill>
            <a:srgbClr val="000066"/>
          </a:solidFill>
        </p:spPr>
        <p:txBody>
          <a:bodyPr/>
          <a:lstStyle/>
          <a:p>
            <a:r>
              <a:rPr lang="en-US" sz="4000">
                <a:solidFill>
                  <a:srgbClr val="FFFF66"/>
                </a:solidFill>
                <a:latin typeface="Arial" charset="0"/>
                <a:ea typeface="ＭＳ Ｐゴシック" charset="0"/>
              </a:rPr>
              <a:t>What happens when the normal use of language is not followed?</a:t>
            </a:r>
          </a:p>
        </p:txBody>
      </p:sp>
      <p:sp>
        <p:nvSpPr>
          <p:cNvPr id="695305" name="Text Box 19"/>
          <p:cNvSpPr txBox="1">
            <a:spLocks noChangeArrowheads="1"/>
          </p:cNvSpPr>
          <p:nvPr/>
        </p:nvSpPr>
        <p:spPr bwMode="auto">
          <a:xfrm>
            <a:off x="7745476" y="0"/>
            <a:ext cx="1398524" cy="46384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wrap="squar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defTabSz="914400" eaLnBrk="0" fontAlgn="base" hangingPunct="0">
              <a:spcBef>
                <a:spcPct val="0"/>
              </a:spcBef>
              <a:spcAft>
                <a:spcPct val="0"/>
              </a:spcAft>
            </a:pPr>
            <a:r>
              <a:rPr lang="en-US" b="1" dirty="0">
                <a:solidFill>
                  <a:srgbClr val="FFFFFF"/>
                </a:solidFill>
                <a:latin typeface="Arial" charset="0"/>
                <a:cs typeface="Arial" charset="0"/>
              </a:rPr>
              <a:t>327, 393</a:t>
            </a:r>
            <a:endParaRPr lang="en-US" dirty="0">
              <a:solidFill>
                <a:srgbClr val="FFFFFF"/>
              </a:solidFill>
              <a:latin typeface="Arial" charset="0"/>
              <a:cs typeface="Arial" charset="0"/>
            </a:endParaRPr>
          </a:p>
        </p:txBody>
      </p:sp>
    </p:spTree>
    <p:extLst>
      <p:ext uri="{BB962C8B-B14F-4D97-AF65-F5344CB8AC3E}">
        <p14:creationId xmlns:p14="http://schemas.microsoft.com/office/powerpoint/2010/main" val="2228551531"/>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0" presetClass="entr" presetSubtype="0" fill="hold" grpId="0" nodeType="clickEffect">
                                  <p:stCondLst>
                                    <p:cond delay="0"/>
                                  </p:stCondLst>
                                  <p:childTnLst>
                                    <p:set>
                                      <p:cBhvr>
                                        <p:cTn id="6" dur="1" fill="hold">
                                          <p:stCondLst>
                                            <p:cond delay="0"/>
                                          </p:stCondLst>
                                        </p:cTn>
                                        <p:tgtEl>
                                          <p:spTgt spid="615428"/>
                                        </p:tgtEl>
                                        <p:attrNameLst>
                                          <p:attrName>style.visibility</p:attrName>
                                        </p:attrNameLst>
                                      </p:cBhvr>
                                      <p:to>
                                        <p:strVal val="visible"/>
                                      </p:to>
                                    </p:set>
                                    <p:animEffect transition="in" filter="fade">
                                      <p:cBhvr>
                                        <p:cTn id="7" dur="800" decel="100000"/>
                                        <p:tgtEl>
                                          <p:spTgt spid="615428"/>
                                        </p:tgtEl>
                                      </p:cBhvr>
                                    </p:animEffect>
                                    <p:anim calcmode="lin" valueType="num">
                                      <p:cBhvr>
                                        <p:cTn id="8" dur="800" decel="100000" fill="hold"/>
                                        <p:tgtEl>
                                          <p:spTgt spid="615428"/>
                                        </p:tgtEl>
                                        <p:attrNameLst>
                                          <p:attrName>style.rotation</p:attrName>
                                        </p:attrNameLst>
                                      </p:cBhvr>
                                      <p:tavLst>
                                        <p:tav tm="0">
                                          <p:val>
                                            <p:fltVal val="-90"/>
                                          </p:val>
                                        </p:tav>
                                        <p:tav tm="100000">
                                          <p:val>
                                            <p:fltVal val="0"/>
                                          </p:val>
                                        </p:tav>
                                      </p:tavLst>
                                    </p:anim>
                                    <p:anim calcmode="lin" valueType="num">
                                      <p:cBhvr>
                                        <p:cTn id="9" dur="800" decel="100000" fill="hold"/>
                                        <p:tgtEl>
                                          <p:spTgt spid="615428"/>
                                        </p:tgtEl>
                                        <p:attrNameLst>
                                          <p:attrName>ppt_x</p:attrName>
                                        </p:attrNameLst>
                                      </p:cBhvr>
                                      <p:tavLst>
                                        <p:tav tm="0">
                                          <p:val>
                                            <p:strVal val="#ppt_x+0.4"/>
                                          </p:val>
                                        </p:tav>
                                        <p:tav tm="100000">
                                          <p:val>
                                            <p:strVal val="#ppt_x-0.05"/>
                                          </p:val>
                                        </p:tav>
                                      </p:tavLst>
                                    </p:anim>
                                    <p:anim calcmode="lin" valueType="num">
                                      <p:cBhvr>
                                        <p:cTn id="10" dur="800" decel="100000" fill="hold"/>
                                        <p:tgtEl>
                                          <p:spTgt spid="615428"/>
                                        </p:tgtEl>
                                        <p:attrNameLst>
                                          <p:attrName>ppt_y</p:attrName>
                                        </p:attrNameLst>
                                      </p:cBhvr>
                                      <p:tavLst>
                                        <p:tav tm="0">
                                          <p:val>
                                            <p:strVal val="#ppt_y-0.4"/>
                                          </p:val>
                                        </p:tav>
                                        <p:tav tm="100000">
                                          <p:val>
                                            <p:strVal val="#ppt_y+0.1"/>
                                          </p:val>
                                        </p:tav>
                                      </p:tavLst>
                                    </p:anim>
                                    <p:anim calcmode="lin" valueType="num">
                                      <p:cBhvr>
                                        <p:cTn id="11" dur="200" accel="100000" fill="hold">
                                          <p:stCondLst>
                                            <p:cond delay="800"/>
                                          </p:stCondLst>
                                        </p:cTn>
                                        <p:tgtEl>
                                          <p:spTgt spid="615428"/>
                                        </p:tgtEl>
                                        <p:attrNameLst>
                                          <p:attrName>ppt_x</p:attrName>
                                        </p:attrNameLst>
                                      </p:cBhvr>
                                      <p:tavLst>
                                        <p:tav tm="0">
                                          <p:val>
                                            <p:strVal val="#ppt_x-0.05"/>
                                          </p:val>
                                        </p:tav>
                                        <p:tav tm="100000">
                                          <p:val>
                                            <p:strVal val="#ppt_x"/>
                                          </p:val>
                                        </p:tav>
                                      </p:tavLst>
                                    </p:anim>
                                    <p:anim calcmode="lin" valueType="num">
                                      <p:cBhvr>
                                        <p:cTn id="12" dur="200" accel="100000" fill="hold">
                                          <p:stCondLst>
                                            <p:cond delay="800"/>
                                          </p:stCondLst>
                                        </p:cTn>
                                        <p:tgtEl>
                                          <p:spTgt spid="615428"/>
                                        </p:tgtEl>
                                        <p:attrNameLst>
                                          <p:attrName>ppt_y</p:attrName>
                                        </p:attrNameLst>
                                      </p:cBhvr>
                                      <p:tavLst>
                                        <p:tav tm="0">
                                          <p:val>
                                            <p:strVal val="#ppt_y+0.1"/>
                                          </p:val>
                                        </p:tav>
                                        <p:tav tm="100000">
                                          <p:val>
                                            <p:strVal val="#ppt_y"/>
                                          </p:val>
                                        </p:tav>
                                      </p:tavLst>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22" presetClass="entr" presetSubtype="1" fill="hold" grpId="0" nodeType="clickEffect">
                                  <p:stCondLst>
                                    <p:cond delay="0"/>
                                  </p:stCondLst>
                                  <p:childTnLst>
                                    <p:set>
                                      <p:cBhvr>
                                        <p:cTn id="16" dur="1" fill="hold">
                                          <p:stCondLst>
                                            <p:cond delay="0"/>
                                          </p:stCondLst>
                                        </p:cTn>
                                        <p:tgtEl>
                                          <p:spTgt spid="615430"/>
                                        </p:tgtEl>
                                        <p:attrNameLst>
                                          <p:attrName>style.visibility</p:attrName>
                                        </p:attrNameLst>
                                      </p:cBhvr>
                                      <p:to>
                                        <p:strVal val="visible"/>
                                      </p:to>
                                    </p:set>
                                    <p:animEffect transition="in" filter="wipe(up)">
                                      <p:cBhvr>
                                        <p:cTn id="17" dur="500"/>
                                        <p:tgtEl>
                                          <p:spTgt spid="615430"/>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22" presetClass="exit" presetSubtype="1" fill="hold" grpId="1" nodeType="clickEffect">
                                  <p:stCondLst>
                                    <p:cond delay="0"/>
                                  </p:stCondLst>
                                  <p:childTnLst>
                                    <p:animEffect transition="out" filter="wipe(up)">
                                      <p:cBhvr>
                                        <p:cTn id="21" dur="500"/>
                                        <p:tgtEl>
                                          <p:spTgt spid="615430"/>
                                        </p:tgtEl>
                                      </p:cBhvr>
                                    </p:animEffect>
                                    <p:set>
                                      <p:cBhvr>
                                        <p:cTn id="22" dur="1" fill="hold">
                                          <p:stCondLst>
                                            <p:cond delay="499"/>
                                          </p:stCondLst>
                                        </p:cTn>
                                        <p:tgtEl>
                                          <p:spTgt spid="615430"/>
                                        </p:tgtEl>
                                        <p:attrNameLst>
                                          <p:attrName>style.visibility</p:attrName>
                                        </p:attrNameLst>
                                      </p:cBhvr>
                                      <p:to>
                                        <p:strVal val="hidden"/>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26" presetClass="entr" presetSubtype="0" fill="hold" grpId="0" nodeType="clickEffect">
                                  <p:stCondLst>
                                    <p:cond delay="0"/>
                                  </p:stCondLst>
                                  <p:childTnLst>
                                    <p:set>
                                      <p:cBhvr>
                                        <p:cTn id="26" dur="1" fill="hold">
                                          <p:stCondLst>
                                            <p:cond delay="0"/>
                                          </p:stCondLst>
                                        </p:cTn>
                                        <p:tgtEl>
                                          <p:spTgt spid="615433"/>
                                        </p:tgtEl>
                                        <p:attrNameLst>
                                          <p:attrName>style.visibility</p:attrName>
                                        </p:attrNameLst>
                                      </p:cBhvr>
                                      <p:to>
                                        <p:strVal val="visible"/>
                                      </p:to>
                                    </p:set>
                                    <p:animEffect transition="in" filter="wipe(down)">
                                      <p:cBhvr>
                                        <p:cTn id="27" dur="580">
                                          <p:stCondLst>
                                            <p:cond delay="0"/>
                                          </p:stCondLst>
                                        </p:cTn>
                                        <p:tgtEl>
                                          <p:spTgt spid="615433"/>
                                        </p:tgtEl>
                                      </p:cBhvr>
                                    </p:animEffect>
                                    <p:anim calcmode="lin" valueType="num">
                                      <p:cBhvr>
                                        <p:cTn id="28" dur="1822" tmFilter="0,0; 0.14,0.36; 0.43,0.73; 0.71,0.91; 1.0,1.0">
                                          <p:stCondLst>
                                            <p:cond delay="0"/>
                                          </p:stCondLst>
                                        </p:cTn>
                                        <p:tgtEl>
                                          <p:spTgt spid="615433"/>
                                        </p:tgtEl>
                                        <p:attrNameLst>
                                          <p:attrName>ppt_x</p:attrName>
                                        </p:attrNameLst>
                                      </p:cBhvr>
                                      <p:tavLst>
                                        <p:tav tm="0">
                                          <p:val>
                                            <p:strVal val="#ppt_x-0.25"/>
                                          </p:val>
                                        </p:tav>
                                        <p:tav tm="100000">
                                          <p:val>
                                            <p:strVal val="#ppt_x"/>
                                          </p:val>
                                        </p:tav>
                                      </p:tavLst>
                                    </p:anim>
                                    <p:anim calcmode="lin" valueType="num">
                                      <p:cBhvr>
                                        <p:cTn id="29" dur="664" tmFilter="0.0,0.0; 0.25,0.07; 0.50,0.2; 0.75,0.467; 1.0,1.0">
                                          <p:stCondLst>
                                            <p:cond delay="0"/>
                                          </p:stCondLst>
                                        </p:cTn>
                                        <p:tgtEl>
                                          <p:spTgt spid="615433"/>
                                        </p:tgtEl>
                                        <p:attrNameLst>
                                          <p:attrName>ppt_y</p:attrName>
                                        </p:attrNameLst>
                                      </p:cBhvr>
                                      <p:tavLst>
                                        <p:tav tm="0" fmla="#ppt_y-sin(pi*$)/3">
                                          <p:val>
                                            <p:fltVal val="0.5"/>
                                          </p:val>
                                        </p:tav>
                                        <p:tav tm="100000">
                                          <p:val>
                                            <p:fltVal val="1"/>
                                          </p:val>
                                        </p:tav>
                                      </p:tavLst>
                                    </p:anim>
                                    <p:anim calcmode="lin" valueType="num">
                                      <p:cBhvr>
                                        <p:cTn id="30" dur="664" tmFilter="0, 0; 0.125,0.2665; 0.25,0.4; 0.375,0.465; 0.5,0.5;  0.625,0.535; 0.75,0.6; 0.875,0.7335; 1,1">
                                          <p:stCondLst>
                                            <p:cond delay="664"/>
                                          </p:stCondLst>
                                        </p:cTn>
                                        <p:tgtEl>
                                          <p:spTgt spid="615433"/>
                                        </p:tgtEl>
                                        <p:attrNameLst>
                                          <p:attrName>ppt_y</p:attrName>
                                        </p:attrNameLst>
                                      </p:cBhvr>
                                      <p:tavLst>
                                        <p:tav tm="0" fmla="#ppt_y-sin(pi*$)/9">
                                          <p:val>
                                            <p:fltVal val="0"/>
                                          </p:val>
                                        </p:tav>
                                        <p:tav tm="100000">
                                          <p:val>
                                            <p:fltVal val="1"/>
                                          </p:val>
                                        </p:tav>
                                      </p:tavLst>
                                    </p:anim>
                                    <p:anim calcmode="lin" valueType="num">
                                      <p:cBhvr>
                                        <p:cTn id="31" dur="332" tmFilter="0, 0; 0.125,0.2665; 0.25,0.4; 0.375,0.465; 0.5,0.5;  0.625,0.535; 0.75,0.6; 0.875,0.7335; 1,1">
                                          <p:stCondLst>
                                            <p:cond delay="1324"/>
                                          </p:stCondLst>
                                        </p:cTn>
                                        <p:tgtEl>
                                          <p:spTgt spid="615433"/>
                                        </p:tgtEl>
                                        <p:attrNameLst>
                                          <p:attrName>ppt_y</p:attrName>
                                        </p:attrNameLst>
                                      </p:cBhvr>
                                      <p:tavLst>
                                        <p:tav tm="0" fmla="#ppt_y-sin(pi*$)/27">
                                          <p:val>
                                            <p:fltVal val="0"/>
                                          </p:val>
                                        </p:tav>
                                        <p:tav tm="100000">
                                          <p:val>
                                            <p:fltVal val="1"/>
                                          </p:val>
                                        </p:tav>
                                      </p:tavLst>
                                    </p:anim>
                                    <p:anim calcmode="lin" valueType="num">
                                      <p:cBhvr>
                                        <p:cTn id="32" dur="164" tmFilter="0, 0; 0.125,0.2665; 0.25,0.4; 0.375,0.465; 0.5,0.5;  0.625,0.535; 0.75,0.6; 0.875,0.7335; 1,1">
                                          <p:stCondLst>
                                            <p:cond delay="1656"/>
                                          </p:stCondLst>
                                        </p:cTn>
                                        <p:tgtEl>
                                          <p:spTgt spid="615433"/>
                                        </p:tgtEl>
                                        <p:attrNameLst>
                                          <p:attrName>ppt_y</p:attrName>
                                        </p:attrNameLst>
                                      </p:cBhvr>
                                      <p:tavLst>
                                        <p:tav tm="0" fmla="#ppt_y-sin(pi*$)/81">
                                          <p:val>
                                            <p:fltVal val="0"/>
                                          </p:val>
                                        </p:tav>
                                        <p:tav tm="100000">
                                          <p:val>
                                            <p:fltVal val="1"/>
                                          </p:val>
                                        </p:tav>
                                      </p:tavLst>
                                    </p:anim>
                                    <p:animScale>
                                      <p:cBhvr>
                                        <p:cTn id="33" dur="26">
                                          <p:stCondLst>
                                            <p:cond delay="650"/>
                                          </p:stCondLst>
                                        </p:cTn>
                                        <p:tgtEl>
                                          <p:spTgt spid="615433"/>
                                        </p:tgtEl>
                                      </p:cBhvr>
                                      <p:to x="100000" y="60000"/>
                                    </p:animScale>
                                    <p:animScale>
                                      <p:cBhvr>
                                        <p:cTn id="34" dur="166" decel="50000">
                                          <p:stCondLst>
                                            <p:cond delay="676"/>
                                          </p:stCondLst>
                                        </p:cTn>
                                        <p:tgtEl>
                                          <p:spTgt spid="615433"/>
                                        </p:tgtEl>
                                      </p:cBhvr>
                                      <p:to x="100000" y="100000"/>
                                    </p:animScale>
                                    <p:animScale>
                                      <p:cBhvr>
                                        <p:cTn id="35" dur="26">
                                          <p:stCondLst>
                                            <p:cond delay="1312"/>
                                          </p:stCondLst>
                                        </p:cTn>
                                        <p:tgtEl>
                                          <p:spTgt spid="615433"/>
                                        </p:tgtEl>
                                      </p:cBhvr>
                                      <p:to x="100000" y="80000"/>
                                    </p:animScale>
                                    <p:animScale>
                                      <p:cBhvr>
                                        <p:cTn id="36" dur="166" decel="50000">
                                          <p:stCondLst>
                                            <p:cond delay="1338"/>
                                          </p:stCondLst>
                                        </p:cTn>
                                        <p:tgtEl>
                                          <p:spTgt spid="615433"/>
                                        </p:tgtEl>
                                      </p:cBhvr>
                                      <p:to x="100000" y="100000"/>
                                    </p:animScale>
                                    <p:animScale>
                                      <p:cBhvr>
                                        <p:cTn id="37" dur="26">
                                          <p:stCondLst>
                                            <p:cond delay="1642"/>
                                          </p:stCondLst>
                                        </p:cTn>
                                        <p:tgtEl>
                                          <p:spTgt spid="615433"/>
                                        </p:tgtEl>
                                      </p:cBhvr>
                                      <p:to x="100000" y="90000"/>
                                    </p:animScale>
                                    <p:animScale>
                                      <p:cBhvr>
                                        <p:cTn id="38" dur="166" decel="50000">
                                          <p:stCondLst>
                                            <p:cond delay="1668"/>
                                          </p:stCondLst>
                                        </p:cTn>
                                        <p:tgtEl>
                                          <p:spTgt spid="615433"/>
                                        </p:tgtEl>
                                      </p:cBhvr>
                                      <p:to x="100000" y="100000"/>
                                    </p:animScale>
                                    <p:animScale>
                                      <p:cBhvr>
                                        <p:cTn id="39" dur="26">
                                          <p:stCondLst>
                                            <p:cond delay="1808"/>
                                          </p:stCondLst>
                                        </p:cTn>
                                        <p:tgtEl>
                                          <p:spTgt spid="615433"/>
                                        </p:tgtEl>
                                      </p:cBhvr>
                                      <p:to x="100000" y="95000"/>
                                    </p:animScale>
                                    <p:animScale>
                                      <p:cBhvr>
                                        <p:cTn id="40" dur="166" decel="50000">
                                          <p:stCondLst>
                                            <p:cond delay="1834"/>
                                          </p:stCondLst>
                                        </p:cTn>
                                        <p:tgtEl>
                                          <p:spTgt spid="615433"/>
                                        </p:tgtEl>
                                      </p:cBhvr>
                                      <p:to x="100000" y="100000"/>
                                    </p:animScale>
                                  </p:childTnLst>
                                </p:cTn>
                              </p:par>
                            </p:childTnLst>
                          </p:cTn>
                        </p:par>
                        <p:par>
                          <p:cTn id="41" fill="hold" nodeType="afterGroup">
                            <p:stCondLst>
                              <p:cond delay="2000"/>
                            </p:stCondLst>
                            <p:childTnLst>
                              <p:par>
                                <p:cTn id="42" presetID="26" presetClass="entr" presetSubtype="0" fill="hold" grpId="0" nodeType="afterEffect">
                                  <p:stCondLst>
                                    <p:cond delay="0"/>
                                  </p:stCondLst>
                                  <p:childTnLst>
                                    <p:set>
                                      <p:cBhvr>
                                        <p:cTn id="43" dur="1" fill="hold">
                                          <p:stCondLst>
                                            <p:cond delay="0"/>
                                          </p:stCondLst>
                                        </p:cTn>
                                        <p:tgtEl>
                                          <p:spTgt spid="615434"/>
                                        </p:tgtEl>
                                        <p:attrNameLst>
                                          <p:attrName>style.visibility</p:attrName>
                                        </p:attrNameLst>
                                      </p:cBhvr>
                                      <p:to>
                                        <p:strVal val="visible"/>
                                      </p:to>
                                    </p:set>
                                    <p:animEffect transition="in" filter="wipe(down)">
                                      <p:cBhvr>
                                        <p:cTn id="44" dur="580">
                                          <p:stCondLst>
                                            <p:cond delay="0"/>
                                          </p:stCondLst>
                                        </p:cTn>
                                        <p:tgtEl>
                                          <p:spTgt spid="615434"/>
                                        </p:tgtEl>
                                      </p:cBhvr>
                                    </p:animEffect>
                                    <p:anim calcmode="lin" valueType="num">
                                      <p:cBhvr>
                                        <p:cTn id="45" dur="1822" tmFilter="0,0; 0.14,0.36; 0.43,0.73; 0.71,0.91; 1.0,1.0">
                                          <p:stCondLst>
                                            <p:cond delay="0"/>
                                          </p:stCondLst>
                                        </p:cTn>
                                        <p:tgtEl>
                                          <p:spTgt spid="615434"/>
                                        </p:tgtEl>
                                        <p:attrNameLst>
                                          <p:attrName>ppt_x</p:attrName>
                                        </p:attrNameLst>
                                      </p:cBhvr>
                                      <p:tavLst>
                                        <p:tav tm="0">
                                          <p:val>
                                            <p:strVal val="#ppt_x-0.25"/>
                                          </p:val>
                                        </p:tav>
                                        <p:tav tm="100000">
                                          <p:val>
                                            <p:strVal val="#ppt_x"/>
                                          </p:val>
                                        </p:tav>
                                      </p:tavLst>
                                    </p:anim>
                                    <p:anim calcmode="lin" valueType="num">
                                      <p:cBhvr>
                                        <p:cTn id="46" dur="664" tmFilter="0.0,0.0; 0.25,0.07; 0.50,0.2; 0.75,0.467; 1.0,1.0">
                                          <p:stCondLst>
                                            <p:cond delay="0"/>
                                          </p:stCondLst>
                                        </p:cTn>
                                        <p:tgtEl>
                                          <p:spTgt spid="615434"/>
                                        </p:tgtEl>
                                        <p:attrNameLst>
                                          <p:attrName>ppt_y</p:attrName>
                                        </p:attrNameLst>
                                      </p:cBhvr>
                                      <p:tavLst>
                                        <p:tav tm="0" fmla="#ppt_y-sin(pi*$)/3">
                                          <p:val>
                                            <p:fltVal val="0.5"/>
                                          </p:val>
                                        </p:tav>
                                        <p:tav tm="100000">
                                          <p:val>
                                            <p:fltVal val="1"/>
                                          </p:val>
                                        </p:tav>
                                      </p:tavLst>
                                    </p:anim>
                                    <p:anim calcmode="lin" valueType="num">
                                      <p:cBhvr>
                                        <p:cTn id="47" dur="664" tmFilter="0, 0; 0.125,0.2665; 0.25,0.4; 0.375,0.465; 0.5,0.5;  0.625,0.535; 0.75,0.6; 0.875,0.7335; 1,1">
                                          <p:stCondLst>
                                            <p:cond delay="664"/>
                                          </p:stCondLst>
                                        </p:cTn>
                                        <p:tgtEl>
                                          <p:spTgt spid="615434"/>
                                        </p:tgtEl>
                                        <p:attrNameLst>
                                          <p:attrName>ppt_y</p:attrName>
                                        </p:attrNameLst>
                                      </p:cBhvr>
                                      <p:tavLst>
                                        <p:tav tm="0" fmla="#ppt_y-sin(pi*$)/9">
                                          <p:val>
                                            <p:fltVal val="0"/>
                                          </p:val>
                                        </p:tav>
                                        <p:tav tm="100000">
                                          <p:val>
                                            <p:fltVal val="1"/>
                                          </p:val>
                                        </p:tav>
                                      </p:tavLst>
                                    </p:anim>
                                    <p:anim calcmode="lin" valueType="num">
                                      <p:cBhvr>
                                        <p:cTn id="48" dur="332" tmFilter="0, 0; 0.125,0.2665; 0.25,0.4; 0.375,0.465; 0.5,0.5;  0.625,0.535; 0.75,0.6; 0.875,0.7335; 1,1">
                                          <p:stCondLst>
                                            <p:cond delay="1324"/>
                                          </p:stCondLst>
                                        </p:cTn>
                                        <p:tgtEl>
                                          <p:spTgt spid="615434"/>
                                        </p:tgtEl>
                                        <p:attrNameLst>
                                          <p:attrName>ppt_y</p:attrName>
                                        </p:attrNameLst>
                                      </p:cBhvr>
                                      <p:tavLst>
                                        <p:tav tm="0" fmla="#ppt_y-sin(pi*$)/27">
                                          <p:val>
                                            <p:fltVal val="0"/>
                                          </p:val>
                                        </p:tav>
                                        <p:tav tm="100000">
                                          <p:val>
                                            <p:fltVal val="1"/>
                                          </p:val>
                                        </p:tav>
                                      </p:tavLst>
                                    </p:anim>
                                    <p:anim calcmode="lin" valueType="num">
                                      <p:cBhvr>
                                        <p:cTn id="49" dur="164" tmFilter="0, 0; 0.125,0.2665; 0.25,0.4; 0.375,0.465; 0.5,0.5;  0.625,0.535; 0.75,0.6; 0.875,0.7335; 1,1">
                                          <p:stCondLst>
                                            <p:cond delay="1656"/>
                                          </p:stCondLst>
                                        </p:cTn>
                                        <p:tgtEl>
                                          <p:spTgt spid="615434"/>
                                        </p:tgtEl>
                                        <p:attrNameLst>
                                          <p:attrName>ppt_y</p:attrName>
                                        </p:attrNameLst>
                                      </p:cBhvr>
                                      <p:tavLst>
                                        <p:tav tm="0" fmla="#ppt_y-sin(pi*$)/81">
                                          <p:val>
                                            <p:fltVal val="0"/>
                                          </p:val>
                                        </p:tav>
                                        <p:tav tm="100000">
                                          <p:val>
                                            <p:fltVal val="1"/>
                                          </p:val>
                                        </p:tav>
                                      </p:tavLst>
                                    </p:anim>
                                    <p:animScale>
                                      <p:cBhvr>
                                        <p:cTn id="50" dur="26">
                                          <p:stCondLst>
                                            <p:cond delay="650"/>
                                          </p:stCondLst>
                                        </p:cTn>
                                        <p:tgtEl>
                                          <p:spTgt spid="615434"/>
                                        </p:tgtEl>
                                      </p:cBhvr>
                                      <p:to x="100000" y="60000"/>
                                    </p:animScale>
                                    <p:animScale>
                                      <p:cBhvr>
                                        <p:cTn id="51" dur="166" decel="50000">
                                          <p:stCondLst>
                                            <p:cond delay="676"/>
                                          </p:stCondLst>
                                        </p:cTn>
                                        <p:tgtEl>
                                          <p:spTgt spid="615434"/>
                                        </p:tgtEl>
                                      </p:cBhvr>
                                      <p:to x="100000" y="100000"/>
                                    </p:animScale>
                                    <p:animScale>
                                      <p:cBhvr>
                                        <p:cTn id="52" dur="26">
                                          <p:stCondLst>
                                            <p:cond delay="1312"/>
                                          </p:stCondLst>
                                        </p:cTn>
                                        <p:tgtEl>
                                          <p:spTgt spid="615434"/>
                                        </p:tgtEl>
                                      </p:cBhvr>
                                      <p:to x="100000" y="80000"/>
                                    </p:animScale>
                                    <p:animScale>
                                      <p:cBhvr>
                                        <p:cTn id="53" dur="166" decel="50000">
                                          <p:stCondLst>
                                            <p:cond delay="1338"/>
                                          </p:stCondLst>
                                        </p:cTn>
                                        <p:tgtEl>
                                          <p:spTgt spid="615434"/>
                                        </p:tgtEl>
                                      </p:cBhvr>
                                      <p:to x="100000" y="100000"/>
                                    </p:animScale>
                                    <p:animScale>
                                      <p:cBhvr>
                                        <p:cTn id="54" dur="26">
                                          <p:stCondLst>
                                            <p:cond delay="1642"/>
                                          </p:stCondLst>
                                        </p:cTn>
                                        <p:tgtEl>
                                          <p:spTgt spid="615434"/>
                                        </p:tgtEl>
                                      </p:cBhvr>
                                      <p:to x="100000" y="90000"/>
                                    </p:animScale>
                                    <p:animScale>
                                      <p:cBhvr>
                                        <p:cTn id="55" dur="166" decel="50000">
                                          <p:stCondLst>
                                            <p:cond delay="1668"/>
                                          </p:stCondLst>
                                        </p:cTn>
                                        <p:tgtEl>
                                          <p:spTgt spid="615434"/>
                                        </p:tgtEl>
                                      </p:cBhvr>
                                      <p:to x="100000" y="100000"/>
                                    </p:animScale>
                                    <p:animScale>
                                      <p:cBhvr>
                                        <p:cTn id="56" dur="26">
                                          <p:stCondLst>
                                            <p:cond delay="1808"/>
                                          </p:stCondLst>
                                        </p:cTn>
                                        <p:tgtEl>
                                          <p:spTgt spid="615434"/>
                                        </p:tgtEl>
                                      </p:cBhvr>
                                      <p:to x="100000" y="95000"/>
                                    </p:animScale>
                                    <p:animScale>
                                      <p:cBhvr>
                                        <p:cTn id="57" dur="166" decel="50000">
                                          <p:stCondLst>
                                            <p:cond delay="1834"/>
                                          </p:stCondLst>
                                        </p:cTn>
                                        <p:tgtEl>
                                          <p:spTgt spid="615434"/>
                                        </p:tgtEl>
                                      </p:cBhvr>
                                      <p:to x="100000" y="100000"/>
                                    </p:animScale>
                                  </p:childTnLst>
                                </p:cTn>
                              </p:par>
                            </p:childTnLst>
                          </p:cTn>
                        </p:par>
                      </p:childTnLst>
                    </p:cTn>
                  </p:par>
                  <p:par>
                    <p:cTn id="58" fill="hold" nodeType="clickPar">
                      <p:stCondLst>
                        <p:cond delay="indefinite"/>
                      </p:stCondLst>
                      <p:childTnLst>
                        <p:par>
                          <p:cTn id="59" fill="hold" nodeType="withGroup">
                            <p:stCondLst>
                              <p:cond delay="0"/>
                            </p:stCondLst>
                            <p:childTnLst>
                              <p:par>
                                <p:cTn id="60" presetID="22" presetClass="entr" presetSubtype="1" fill="hold" grpId="2" nodeType="clickEffect">
                                  <p:stCondLst>
                                    <p:cond delay="0"/>
                                  </p:stCondLst>
                                  <p:childTnLst>
                                    <p:set>
                                      <p:cBhvr>
                                        <p:cTn id="61" dur="1" fill="hold">
                                          <p:stCondLst>
                                            <p:cond delay="0"/>
                                          </p:stCondLst>
                                        </p:cTn>
                                        <p:tgtEl>
                                          <p:spTgt spid="615430"/>
                                        </p:tgtEl>
                                        <p:attrNameLst>
                                          <p:attrName>style.visibility</p:attrName>
                                        </p:attrNameLst>
                                      </p:cBhvr>
                                      <p:to>
                                        <p:strVal val="visible"/>
                                      </p:to>
                                    </p:set>
                                    <p:animEffect transition="in" filter="wipe(up)">
                                      <p:cBhvr>
                                        <p:cTn id="62" dur="500"/>
                                        <p:tgtEl>
                                          <p:spTgt spid="615430"/>
                                        </p:tgtEl>
                                      </p:cBhvr>
                                    </p:animEffect>
                                  </p:childTnLst>
                                </p:cTn>
                              </p:par>
                            </p:childTnLst>
                          </p:cTn>
                        </p:par>
                      </p:childTnLst>
                    </p:cTn>
                  </p:par>
                  <p:par>
                    <p:cTn id="63" fill="hold" nodeType="clickPar">
                      <p:stCondLst>
                        <p:cond delay="indefinite"/>
                      </p:stCondLst>
                      <p:childTnLst>
                        <p:par>
                          <p:cTn id="64" fill="hold" nodeType="withGroup">
                            <p:stCondLst>
                              <p:cond delay="0"/>
                            </p:stCondLst>
                            <p:childTnLst>
                              <p:par>
                                <p:cTn id="65" presetID="55" presetClass="entr" presetSubtype="0" fill="hold" grpId="0" nodeType="clickEffect">
                                  <p:stCondLst>
                                    <p:cond delay="0"/>
                                  </p:stCondLst>
                                  <p:childTnLst>
                                    <p:set>
                                      <p:cBhvr>
                                        <p:cTn id="66" dur="1" fill="hold">
                                          <p:stCondLst>
                                            <p:cond delay="0"/>
                                          </p:stCondLst>
                                        </p:cTn>
                                        <p:tgtEl>
                                          <p:spTgt spid="615435"/>
                                        </p:tgtEl>
                                        <p:attrNameLst>
                                          <p:attrName>style.visibility</p:attrName>
                                        </p:attrNameLst>
                                      </p:cBhvr>
                                      <p:to>
                                        <p:strVal val="visible"/>
                                      </p:to>
                                    </p:set>
                                    <p:anim calcmode="lin" valueType="num">
                                      <p:cBhvr>
                                        <p:cTn id="67" dur="1000" fill="hold"/>
                                        <p:tgtEl>
                                          <p:spTgt spid="615435"/>
                                        </p:tgtEl>
                                        <p:attrNameLst>
                                          <p:attrName>ppt_w</p:attrName>
                                        </p:attrNameLst>
                                      </p:cBhvr>
                                      <p:tavLst>
                                        <p:tav tm="0">
                                          <p:val>
                                            <p:strVal val="#ppt_w*0.70"/>
                                          </p:val>
                                        </p:tav>
                                        <p:tav tm="100000">
                                          <p:val>
                                            <p:strVal val="#ppt_w"/>
                                          </p:val>
                                        </p:tav>
                                      </p:tavLst>
                                    </p:anim>
                                    <p:anim calcmode="lin" valueType="num">
                                      <p:cBhvr>
                                        <p:cTn id="68" dur="1000" fill="hold"/>
                                        <p:tgtEl>
                                          <p:spTgt spid="615435"/>
                                        </p:tgtEl>
                                        <p:attrNameLst>
                                          <p:attrName>ppt_h</p:attrName>
                                        </p:attrNameLst>
                                      </p:cBhvr>
                                      <p:tavLst>
                                        <p:tav tm="0">
                                          <p:val>
                                            <p:strVal val="#ppt_h"/>
                                          </p:val>
                                        </p:tav>
                                        <p:tav tm="100000">
                                          <p:val>
                                            <p:strVal val="#ppt_h"/>
                                          </p:val>
                                        </p:tav>
                                      </p:tavLst>
                                    </p:anim>
                                    <p:animEffect transition="in" filter="fade">
                                      <p:cBhvr>
                                        <p:cTn id="69" dur="1000"/>
                                        <p:tgtEl>
                                          <p:spTgt spid="615435"/>
                                        </p:tgtEl>
                                      </p:cBhvr>
                                    </p:animEffect>
                                  </p:childTnLst>
                                </p:cTn>
                              </p:par>
                              <p:par>
                                <p:cTn id="70" presetID="22" presetClass="exit" presetSubtype="1" fill="hold" grpId="3" nodeType="withEffect">
                                  <p:stCondLst>
                                    <p:cond delay="0"/>
                                  </p:stCondLst>
                                  <p:childTnLst>
                                    <p:animEffect transition="out" filter="wipe(up)">
                                      <p:cBhvr>
                                        <p:cTn id="71" dur="500"/>
                                        <p:tgtEl>
                                          <p:spTgt spid="615430"/>
                                        </p:tgtEl>
                                      </p:cBhvr>
                                    </p:animEffect>
                                    <p:set>
                                      <p:cBhvr>
                                        <p:cTn id="72" dur="1" fill="hold">
                                          <p:stCondLst>
                                            <p:cond delay="499"/>
                                          </p:stCondLst>
                                        </p:cTn>
                                        <p:tgtEl>
                                          <p:spTgt spid="615430"/>
                                        </p:tgtEl>
                                        <p:attrNameLst>
                                          <p:attrName>style.visibility</p:attrName>
                                        </p:attrNameLst>
                                      </p:cBhvr>
                                      <p:to>
                                        <p:strVal val="hidden"/>
                                      </p:to>
                                    </p:set>
                                  </p:childTnLst>
                                </p:cTn>
                              </p:par>
                              <p:par>
                                <p:cTn id="73" presetID="22" presetClass="entr" presetSubtype="4" fill="hold" grpId="0" nodeType="withEffect">
                                  <p:stCondLst>
                                    <p:cond delay="0"/>
                                  </p:stCondLst>
                                  <p:childTnLst>
                                    <p:set>
                                      <p:cBhvr>
                                        <p:cTn id="74" dur="1" fill="hold">
                                          <p:stCondLst>
                                            <p:cond delay="0"/>
                                          </p:stCondLst>
                                        </p:cTn>
                                        <p:tgtEl>
                                          <p:spTgt spid="615436"/>
                                        </p:tgtEl>
                                        <p:attrNameLst>
                                          <p:attrName>style.visibility</p:attrName>
                                        </p:attrNameLst>
                                      </p:cBhvr>
                                      <p:to>
                                        <p:strVal val="visible"/>
                                      </p:to>
                                    </p:set>
                                    <p:animEffect transition="in" filter="wipe(down)">
                                      <p:cBhvr>
                                        <p:cTn id="75" dur="500"/>
                                        <p:tgtEl>
                                          <p:spTgt spid="6154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15428" grpId="0" animBg="1"/>
      <p:bldP spid="615430" grpId="0" animBg="1"/>
      <p:bldP spid="615430" grpId="1" animBg="1"/>
      <p:bldP spid="615430" grpId="2" animBg="1"/>
      <p:bldP spid="615430" grpId="3" animBg="1"/>
      <p:bldP spid="615433" grpId="0" animBg="1"/>
      <p:bldP spid="615434" grpId="0" animBg="1"/>
      <p:bldP spid="615435" grpId="0" animBg="1"/>
      <p:bldP spid="615436" grpId="0" animBg="1"/>
    </p:bldLst>
  </p:timing>
</p:sld>
</file>

<file path=ppt/slides/slide13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697345" name="Picture 2"/>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107950" y="457200"/>
            <a:ext cx="8401050" cy="59531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15428" name="Rectangle 4"/>
          <p:cNvSpPr>
            <a:spLocks noChangeArrowheads="1"/>
          </p:cNvSpPr>
          <p:nvPr/>
        </p:nvSpPr>
        <p:spPr bwMode="auto">
          <a:xfrm>
            <a:off x="3924300" y="0"/>
            <a:ext cx="5219700" cy="6858000"/>
          </a:xfrm>
          <a:prstGeom prst="rect">
            <a:avLst/>
          </a:prstGeom>
          <a:solidFill>
            <a:srgbClr val="000066"/>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defTabSz="914400" eaLnBrk="0" fontAlgn="base" hangingPunct="0">
              <a:spcBef>
                <a:spcPct val="20000"/>
              </a:spcBef>
              <a:spcAft>
                <a:spcPct val="0"/>
              </a:spcAft>
            </a:pPr>
            <a:r>
              <a:rPr lang="en-US" sz="2800" b="1" dirty="0">
                <a:solidFill>
                  <a:srgbClr val="FFFFFF"/>
                </a:solidFill>
                <a:latin typeface="Arial" charset="0"/>
                <a:ea typeface="ＭＳ Ｐゴシック" charset="0"/>
                <a:cs typeface="Arial" charset="0"/>
              </a:rPr>
              <a:t>Revelation 9:13-16 (</a:t>
            </a:r>
            <a:r>
              <a:rPr lang="en-US" sz="2400" b="1" dirty="0">
                <a:solidFill>
                  <a:srgbClr val="FFFFFF"/>
                </a:solidFill>
                <a:latin typeface="Arial" charset="0"/>
                <a:ea typeface="ＭＳ Ｐゴシック" charset="0"/>
                <a:cs typeface="Arial" charset="0"/>
              </a:rPr>
              <a:t>NIV)</a:t>
            </a:r>
            <a:endParaRPr lang="en-US" sz="2800" b="1" dirty="0">
              <a:solidFill>
                <a:srgbClr val="FFFFFF"/>
              </a:solidFill>
              <a:latin typeface="Arial" charset="0"/>
              <a:ea typeface="ＭＳ Ｐゴシック" charset="0"/>
              <a:cs typeface="Arial" charset="0"/>
            </a:endParaRPr>
          </a:p>
          <a:p>
            <a:pPr defTabSz="914400" eaLnBrk="0" fontAlgn="base" hangingPunct="0">
              <a:spcBef>
                <a:spcPct val="20000"/>
              </a:spcBef>
              <a:spcAft>
                <a:spcPct val="0"/>
              </a:spcAft>
            </a:pPr>
            <a:r>
              <a:rPr lang="en-US" sz="2800" b="1" dirty="0">
                <a:solidFill>
                  <a:srgbClr val="FFFFFF"/>
                </a:solidFill>
                <a:latin typeface="Arial" charset="0"/>
                <a:ea typeface="ＭＳ Ｐゴシック" charset="0"/>
                <a:cs typeface="Arial" charset="0"/>
              </a:rPr>
              <a:t>  </a:t>
            </a:r>
          </a:p>
          <a:p>
            <a:pPr defTabSz="914400" eaLnBrk="0" fontAlgn="base" hangingPunct="0">
              <a:spcBef>
                <a:spcPct val="0"/>
              </a:spcBef>
              <a:spcAft>
                <a:spcPct val="0"/>
              </a:spcAft>
            </a:pPr>
            <a:r>
              <a:rPr lang="ru-RU" sz="2400" b="1" dirty="0">
                <a:solidFill>
                  <a:srgbClr val="FFFFFF"/>
                </a:solidFill>
                <a:latin typeface="Arial" charset="0"/>
                <a:ea typeface="ＭＳ Ｐゴシック" charset="0"/>
                <a:cs typeface="Arial" charset="0"/>
              </a:rPr>
              <a:t>"</a:t>
            </a:r>
            <a:r>
              <a:rPr lang="en-US" sz="2400" b="1" dirty="0">
                <a:solidFill>
                  <a:srgbClr val="FFFFFF"/>
                </a:solidFill>
                <a:latin typeface="Arial" charset="0"/>
                <a:ea typeface="ＭＳ Ｐゴシック" charset="0"/>
                <a:cs typeface="Arial" charset="0"/>
              </a:rPr>
              <a:t>The sixth angel sounded his trumpet, and I heard a voice coming from the horns of the golden altar that is before God.  </a:t>
            </a:r>
            <a:r>
              <a:rPr lang="en-US" sz="2400" b="1" baseline="30000" dirty="0">
                <a:solidFill>
                  <a:srgbClr val="FFFFFF"/>
                </a:solidFill>
                <a:latin typeface="Arial" charset="0"/>
                <a:ea typeface="ＭＳ Ｐゴシック" charset="0"/>
                <a:cs typeface="Arial" charset="0"/>
              </a:rPr>
              <a:t>14</a:t>
            </a:r>
            <a:r>
              <a:rPr lang="en-US" sz="2400" b="1" dirty="0">
                <a:solidFill>
                  <a:srgbClr val="FFFFFF"/>
                </a:solidFill>
                <a:latin typeface="Arial" charset="0"/>
                <a:ea typeface="ＭＳ Ｐゴシック" charset="0"/>
                <a:cs typeface="Arial" charset="0"/>
              </a:rPr>
              <a:t>It said to the sixth angel who had the trumpet, </a:t>
            </a:r>
            <a:r>
              <a:rPr lang="uk-UA" sz="2400" b="1" dirty="0">
                <a:solidFill>
                  <a:srgbClr val="FFFFFF"/>
                </a:solidFill>
                <a:latin typeface="Arial" charset="0"/>
                <a:ea typeface="ＭＳ Ｐゴシック" charset="0"/>
                <a:cs typeface="Arial" charset="0"/>
              </a:rPr>
              <a:t>'</a:t>
            </a:r>
            <a:r>
              <a:rPr lang="en-US" sz="2400" b="1" dirty="0">
                <a:solidFill>
                  <a:srgbClr val="FFFFFF"/>
                </a:solidFill>
                <a:latin typeface="Arial" charset="0"/>
                <a:ea typeface="ＭＳ Ｐゴシック" charset="0"/>
                <a:cs typeface="Arial" charset="0"/>
              </a:rPr>
              <a:t>Release the four angels who are bound at the great river Euphrates.</a:t>
            </a:r>
            <a:r>
              <a:rPr lang="uk-UA" sz="2400" b="1" dirty="0">
                <a:solidFill>
                  <a:srgbClr val="FFFFFF"/>
                </a:solidFill>
                <a:latin typeface="Arial" charset="0"/>
                <a:ea typeface="ＭＳ Ｐゴシック" charset="0"/>
                <a:cs typeface="Arial" charset="0"/>
              </a:rPr>
              <a:t>'</a:t>
            </a:r>
            <a:r>
              <a:rPr lang="en-US" sz="2400" b="1" dirty="0">
                <a:solidFill>
                  <a:srgbClr val="FFFFFF"/>
                </a:solidFill>
                <a:latin typeface="Arial" charset="0"/>
                <a:ea typeface="ＭＳ Ｐゴシック" charset="0"/>
                <a:cs typeface="Arial" charset="0"/>
              </a:rPr>
              <a:t>  </a:t>
            </a:r>
            <a:r>
              <a:rPr lang="en-US" sz="2400" b="1" baseline="30000" dirty="0">
                <a:solidFill>
                  <a:srgbClr val="FFFFFF"/>
                </a:solidFill>
                <a:latin typeface="Arial" charset="0"/>
                <a:ea typeface="ＭＳ Ｐゴシック" charset="0"/>
                <a:cs typeface="Arial" charset="0"/>
              </a:rPr>
              <a:t>15</a:t>
            </a:r>
            <a:r>
              <a:rPr lang="en-US" sz="2400" b="1" dirty="0">
                <a:solidFill>
                  <a:srgbClr val="FFFFFF"/>
                </a:solidFill>
                <a:latin typeface="Arial" charset="0"/>
                <a:ea typeface="ＭＳ Ｐゴシック" charset="0"/>
                <a:cs typeface="Arial" charset="0"/>
              </a:rPr>
              <a:t>And the four angels who had been kept ready for this very hour and day and month and year were released to kill a third of mankind.  </a:t>
            </a:r>
            <a:r>
              <a:rPr lang="en-US" sz="2400" b="1" baseline="30000" dirty="0">
                <a:solidFill>
                  <a:srgbClr val="FFFFFF"/>
                </a:solidFill>
                <a:latin typeface="Arial" charset="0"/>
                <a:ea typeface="ＭＳ Ｐゴシック" charset="0"/>
                <a:cs typeface="Arial" charset="0"/>
              </a:rPr>
              <a:t>16</a:t>
            </a:r>
            <a:r>
              <a:rPr lang="en-US" sz="2400" b="1" dirty="0">
                <a:solidFill>
                  <a:srgbClr val="FFFF00"/>
                </a:solidFill>
                <a:latin typeface="Arial" charset="0"/>
                <a:ea typeface="ＭＳ Ｐゴシック" charset="0"/>
                <a:cs typeface="Arial" charset="0"/>
              </a:rPr>
              <a:t>The number of the mounted troops was two hundred million. I heard their number.</a:t>
            </a:r>
            <a:r>
              <a:rPr lang="ru-RU" sz="2400" b="1" dirty="0">
                <a:solidFill>
                  <a:srgbClr val="FFFFFF"/>
                </a:solidFill>
                <a:latin typeface="Arial" charset="0"/>
                <a:ea typeface="ＭＳ Ｐゴシック" charset="0"/>
                <a:cs typeface="Arial" charset="0"/>
              </a:rPr>
              <a:t>"</a:t>
            </a:r>
            <a:endParaRPr lang="en-US" sz="2400" b="1" dirty="0">
              <a:solidFill>
                <a:srgbClr val="FFFFFF"/>
              </a:solidFill>
              <a:latin typeface="Arial" charset="0"/>
              <a:ea typeface="ＭＳ Ｐゴシック" charset="0"/>
              <a:cs typeface="Arial" charset="0"/>
            </a:endParaRPr>
          </a:p>
        </p:txBody>
      </p:sp>
      <p:sp>
        <p:nvSpPr>
          <p:cNvPr id="615430" name="Freeform 6"/>
          <p:cNvSpPr>
            <a:spLocks/>
          </p:cNvSpPr>
          <p:nvPr/>
        </p:nvSpPr>
        <p:spPr bwMode="auto">
          <a:xfrm rot="1694376">
            <a:off x="463550" y="2863850"/>
            <a:ext cx="3225800" cy="463550"/>
          </a:xfrm>
          <a:custGeom>
            <a:avLst/>
            <a:gdLst>
              <a:gd name="T0" fmla="*/ 2147483647 w 2032"/>
              <a:gd name="T1" fmla="*/ 0 h 1685"/>
              <a:gd name="T2" fmla="*/ 2147483647 w 2032"/>
              <a:gd name="T3" fmla="*/ 2147483647 h 1685"/>
              <a:gd name="T4" fmla="*/ 2147483647 w 2032"/>
              <a:gd name="T5" fmla="*/ 2147483647 h 1685"/>
              <a:gd name="T6" fmla="*/ 2147483647 w 2032"/>
              <a:gd name="T7" fmla="*/ 2147483647 h 1685"/>
              <a:gd name="T8" fmla="*/ 2147483647 w 2032"/>
              <a:gd name="T9" fmla="*/ 2147483647 h 1685"/>
              <a:gd name="T10" fmla="*/ 2147483647 w 2032"/>
              <a:gd name="T11" fmla="*/ 2147483647 h 1685"/>
              <a:gd name="T12" fmla="*/ 2147483647 w 2032"/>
              <a:gd name="T13" fmla="*/ 2147483647 h 1685"/>
              <a:gd name="T14" fmla="*/ 2147483647 w 2032"/>
              <a:gd name="T15" fmla="*/ 2147483647 h 1685"/>
              <a:gd name="T16" fmla="*/ 2147483647 w 2032"/>
              <a:gd name="T17" fmla="*/ 2147483647 h 1685"/>
              <a:gd name="T18" fmla="*/ 2147483647 w 2032"/>
              <a:gd name="T19" fmla="*/ 2147483647 h 1685"/>
              <a:gd name="T20" fmla="*/ 2147483647 w 2032"/>
              <a:gd name="T21" fmla="*/ 2147483647 h 1685"/>
              <a:gd name="T22" fmla="*/ 2147483647 w 2032"/>
              <a:gd name="T23" fmla="*/ 2147483647 h 1685"/>
              <a:gd name="T24" fmla="*/ 2147483647 w 2032"/>
              <a:gd name="T25" fmla="*/ 2147483647 h 1685"/>
              <a:gd name="T26" fmla="*/ 2147483647 w 2032"/>
              <a:gd name="T27" fmla="*/ 2147483647 h 1685"/>
              <a:gd name="T28" fmla="*/ 2147483647 w 2032"/>
              <a:gd name="T29" fmla="*/ 2147483647 h 1685"/>
              <a:gd name="T30" fmla="*/ 2147483647 w 2032"/>
              <a:gd name="T31" fmla="*/ 2147483647 h 1685"/>
              <a:gd name="T32" fmla="*/ 2147483647 w 2032"/>
              <a:gd name="T33" fmla="*/ 2147483647 h 1685"/>
              <a:gd name="T34" fmla="*/ 2147483647 w 2032"/>
              <a:gd name="T35" fmla="*/ 2147483647 h 1685"/>
              <a:gd name="T36" fmla="*/ 2147483647 w 2032"/>
              <a:gd name="T37" fmla="*/ 2147483647 h 1685"/>
              <a:gd name="T38" fmla="*/ 2147483647 w 2032"/>
              <a:gd name="T39" fmla="*/ 2147483647 h 1685"/>
              <a:gd name="T40" fmla="*/ 2147483647 w 2032"/>
              <a:gd name="T41" fmla="*/ 2147483647 h 1685"/>
              <a:gd name="T42" fmla="*/ 2147483647 w 2032"/>
              <a:gd name="T43" fmla="*/ 2147483647 h 1685"/>
              <a:gd name="T44" fmla="*/ 2147483647 w 2032"/>
              <a:gd name="T45" fmla="*/ 2147483647 h 1685"/>
              <a:gd name="T46" fmla="*/ 2147483647 w 2032"/>
              <a:gd name="T47" fmla="*/ 2147483647 h 1685"/>
              <a:gd name="T48" fmla="*/ 2147483647 w 2032"/>
              <a:gd name="T49" fmla="*/ 2147483647 h 1685"/>
              <a:gd name="T50" fmla="*/ 2147483647 w 2032"/>
              <a:gd name="T51" fmla="*/ 2147483647 h 1685"/>
              <a:gd name="T52" fmla="*/ 2147483647 w 2032"/>
              <a:gd name="T53" fmla="*/ 2147483647 h 1685"/>
              <a:gd name="T54" fmla="*/ 2147483647 w 2032"/>
              <a:gd name="T55" fmla="*/ 2147483647 h 1685"/>
              <a:gd name="T56" fmla="*/ 2147483647 w 2032"/>
              <a:gd name="T57" fmla="*/ 2147483647 h 1685"/>
              <a:gd name="T58" fmla="*/ 2147483647 w 2032"/>
              <a:gd name="T59" fmla="*/ 2147483647 h 1685"/>
              <a:gd name="T60" fmla="*/ 2147483647 w 2032"/>
              <a:gd name="T61" fmla="*/ 2147483647 h 1685"/>
              <a:gd name="T62" fmla="*/ 2147483647 w 2032"/>
              <a:gd name="T63" fmla="*/ 2147483647 h 1685"/>
              <a:gd name="T64" fmla="*/ 2147483647 w 2032"/>
              <a:gd name="T65" fmla="*/ 2147483647 h 1685"/>
              <a:gd name="T66" fmla="*/ 2147483647 w 2032"/>
              <a:gd name="T67" fmla="*/ 2147483647 h 1685"/>
              <a:gd name="T68" fmla="*/ 2147483647 w 2032"/>
              <a:gd name="T69" fmla="*/ 2147483647 h 1685"/>
              <a:gd name="T70" fmla="*/ 2147483647 w 2032"/>
              <a:gd name="T71" fmla="*/ 2147483647 h 1685"/>
              <a:gd name="T72" fmla="*/ 2147483647 w 2032"/>
              <a:gd name="T73" fmla="*/ 2147483647 h 1685"/>
              <a:gd name="T74" fmla="*/ 2147483647 w 2032"/>
              <a:gd name="T75" fmla="*/ 2147483647 h 1685"/>
              <a:gd name="T76" fmla="*/ 2147483647 w 2032"/>
              <a:gd name="T77" fmla="*/ 2147483647 h 1685"/>
              <a:gd name="T78" fmla="*/ 2147483647 w 2032"/>
              <a:gd name="T79" fmla="*/ 2147483647 h 1685"/>
              <a:gd name="T80" fmla="*/ 2147483647 w 2032"/>
              <a:gd name="T81" fmla="*/ 2147483647 h 168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032"/>
              <a:gd name="T124" fmla="*/ 0 h 1685"/>
              <a:gd name="T125" fmla="*/ 2032 w 2032"/>
              <a:gd name="T126" fmla="*/ 1685 h 168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032" h="1685">
                <a:moveTo>
                  <a:pt x="6" y="0"/>
                </a:moveTo>
                <a:cubicBezTo>
                  <a:pt x="4" y="6"/>
                  <a:pt x="0" y="12"/>
                  <a:pt x="1" y="19"/>
                </a:cubicBezTo>
                <a:cubicBezTo>
                  <a:pt x="2" y="29"/>
                  <a:pt x="11" y="48"/>
                  <a:pt x="11" y="48"/>
                </a:cubicBezTo>
                <a:cubicBezTo>
                  <a:pt x="14" y="77"/>
                  <a:pt x="15" y="116"/>
                  <a:pt x="30" y="144"/>
                </a:cubicBezTo>
                <a:cubicBezTo>
                  <a:pt x="38" y="159"/>
                  <a:pt x="48" y="170"/>
                  <a:pt x="54" y="187"/>
                </a:cubicBezTo>
                <a:cubicBezTo>
                  <a:pt x="52" y="214"/>
                  <a:pt x="51" y="242"/>
                  <a:pt x="49" y="269"/>
                </a:cubicBezTo>
                <a:cubicBezTo>
                  <a:pt x="48" y="276"/>
                  <a:pt x="40" y="311"/>
                  <a:pt x="49" y="322"/>
                </a:cubicBezTo>
                <a:cubicBezTo>
                  <a:pt x="59" y="334"/>
                  <a:pt x="93" y="336"/>
                  <a:pt x="93" y="336"/>
                </a:cubicBezTo>
                <a:cubicBezTo>
                  <a:pt x="150" y="377"/>
                  <a:pt x="322" y="359"/>
                  <a:pt x="347" y="360"/>
                </a:cubicBezTo>
                <a:cubicBezTo>
                  <a:pt x="379" y="371"/>
                  <a:pt x="380" y="396"/>
                  <a:pt x="395" y="422"/>
                </a:cubicBezTo>
                <a:cubicBezTo>
                  <a:pt x="412" y="453"/>
                  <a:pt x="438" y="498"/>
                  <a:pt x="472" y="509"/>
                </a:cubicBezTo>
                <a:cubicBezTo>
                  <a:pt x="483" y="526"/>
                  <a:pt x="498" y="531"/>
                  <a:pt x="510" y="547"/>
                </a:cubicBezTo>
                <a:cubicBezTo>
                  <a:pt x="516" y="555"/>
                  <a:pt x="551" y="612"/>
                  <a:pt x="553" y="619"/>
                </a:cubicBezTo>
                <a:cubicBezTo>
                  <a:pt x="555" y="624"/>
                  <a:pt x="555" y="630"/>
                  <a:pt x="558" y="634"/>
                </a:cubicBezTo>
                <a:cubicBezTo>
                  <a:pt x="568" y="646"/>
                  <a:pt x="592" y="658"/>
                  <a:pt x="606" y="667"/>
                </a:cubicBezTo>
                <a:cubicBezTo>
                  <a:pt x="663" y="662"/>
                  <a:pt x="675" y="658"/>
                  <a:pt x="736" y="667"/>
                </a:cubicBezTo>
                <a:cubicBezTo>
                  <a:pt x="758" y="670"/>
                  <a:pt x="773" y="684"/>
                  <a:pt x="793" y="691"/>
                </a:cubicBezTo>
                <a:cubicBezTo>
                  <a:pt x="812" y="710"/>
                  <a:pt x="840" y="723"/>
                  <a:pt x="865" y="734"/>
                </a:cubicBezTo>
                <a:cubicBezTo>
                  <a:pt x="874" y="738"/>
                  <a:pt x="894" y="744"/>
                  <a:pt x="894" y="744"/>
                </a:cubicBezTo>
                <a:cubicBezTo>
                  <a:pt x="915" y="774"/>
                  <a:pt x="911" y="839"/>
                  <a:pt x="937" y="854"/>
                </a:cubicBezTo>
                <a:cubicBezTo>
                  <a:pt x="951" y="862"/>
                  <a:pt x="966" y="865"/>
                  <a:pt x="981" y="869"/>
                </a:cubicBezTo>
                <a:cubicBezTo>
                  <a:pt x="992" y="872"/>
                  <a:pt x="1014" y="878"/>
                  <a:pt x="1014" y="878"/>
                </a:cubicBezTo>
                <a:cubicBezTo>
                  <a:pt x="1036" y="911"/>
                  <a:pt x="1071" y="910"/>
                  <a:pt x="1105" y="922"/>
                </a:cubicBezTo>
                <a:cubicBezTo>
                  <a:pt x="1120" y="943"/>
                  <a:pt x="1131" y="961"/>
                  <a:pt x="1149" y="979"/>
                </a:cubicBezTo>
                <a:cubicBezTo>
                  <a:pt x="1159" y="989"/>
                  <a:pt x="1177" y="1008"/>
                  <a:pt x="1177" y="1008"/>
                </a:cubicBezTo>
                <a:cubicBezTo>
                  <a:pt x="1186" y="1033"/>
                  <a:pt x="1198" y="1061"/>
                  <a:pt x="1221" y="1075"/>
                </a:cubicBezTo>
                <a:cubicBezTo>
                  <a:pt x="1230" y="1090"/>
                  <a:pt x="1234" y="1110"/>
                  <a:pt x="1245" y="1123"/>
                </a:cubicBezTo>
                <a:cubicBezTo>
                  <a:pt x="1256" y="1136"/>
                  <a:pt x="1271" y="1149"/>
                  <a:pt x="1283" y="1162"/>
                </a:cubicBezTo>
                <a:cubicBezTo>
                  <a:pt x="1294" y="1203"/>
                  <a:pt x="1281" y="1161"/>
                  <a:pt x="1297" y="1195"/>
                </a:cubicBezTo>
                <a:cubicBezTo>
                  <a:pt x="1311" y="1223"/>
                  <a:pt x="1302" y="1256"/>
                  <a:pt x="1336" y="1267"/>
                </a:cubicBezTo>
                <a:cubicBezTo>
                  <a:pt x="1350" y="1277"/>
                  <a:pt x="1384" y="1286"/>
                  <a:pt x="1384" y="1286"/>
                </a:cubicBezTo>
                <a:cubicBezTo>
                  <a:pt x="1401" y="1298"/>
                  <a:pt x="1414" y="1310"/>
                  <a:pt x="1432" y="1320"/>
                </a:cubicBezTo>
                <a:cubicBezTo>
                  <a:pt x="1446" y="1349"/>
                  <a:pt x="1463" y="1376"/>
                  <a:pt x="1480" y="1402"/>
                </a:cubicBezTo>
                <a:cubicBezTo>
                  <a:pt x="1496" y="1426"/>
                  <a:pt x="1589" y="1433"/>
                  <a:pt x="1609" y="1435"/>
                </a:cubicBezTo>
                <a:cubicBezTo>
                  <a:pt x="1639" y="1441"/>
                  <a:pt x="1662" y="1459"/>
                  <a:pt x="1691" y="1469"/>
                </a:cubicBezTo>
                <a:cubicBezTo>
                  <a:pt x="1725" y="1481"/>
                  <a:pt x="1762" y="1483"/>
                  <a:pt x="1797" y="1488"/>
                </a:cubicBezTo>
                <a:cubicBezTo>
                  <a:pt x="1817" y="1495"/>
                  <a:pt x="1834" y="1505"/>
                  <a:pt x="1854" y="1512"/>
                </a:cubicBezTo>
                <a:cubicBezTo>
                  <a:pt x="1874" y="1531"/>
                  <a:pt x="1890" y="1551"/>
                  <a:pt x="1917" y="1560"/>
                </a:cubicBezTo>
                <a:cubicBezTo>
                  <a:pt x="1934" y="1577"/>
                  <a:pt x="1942" y="1577"/>
                  <a:pt x="1965" y="1584"/>
                </a:cubicBezTo>
                <a:cubicBezTo>
                  <a:pt x="1974" y="1587"/>
                  <a:pt x="1993" y="1594"/>
                  <a:pt x="1993" y="1594"/>
                </a:cubicBezTo>
                <a:cubicBezTo>
                  <a:pt x="2011" y="1619"/>
                  <a:pt x="2032" y="1653"/>
                  <a:pt x="2032" y="1685"/>
                </a:cubicBezTo>
              </a:path>
            </a:pathLst>
          </a:custGeom>
          <a:noFill/>
          <a:ln w="57150">
            <a:solidFill>
              <a:srgbClr val="000066"/>
            </a:solidFill>
            <a:round/>
            <a:headEnd/>
            <a:tailEnd type="none" w="lg" len="lg"/>
          </a:ln>
          <a:extLst>
            <a:ext uri="{909E8E84-426E-40dd-AFC4-6F175D3DCCD1}">
              <a14:hiddenFill xmlns="" xmlns:a14="http://schemas.microsoft.com/office/drawing/2010/main">
                <a:solidFill>
                  <a:srgbClr val="FFFFFF"/>
                </a:solidFill>
              </a14:hiddenFill>
            </a:ext>
          </a:extLst>
        </p:spPr>
        <p:txBody>
          <a:bodyPr lIns="90000" tIns="46800" rIns="90000" bIns="46800">
            <a:spAutoFit/>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697348" name="Line 11"/>
          <p:cNvSpPr>
            <a:spLocks noChangeShapeType="1"/>
          </p:cNvSpPr>
          <p:nvPr/>
        </p:nvSpPr>
        <p:spPr bwMode="auto">
          <a:xfrm>
            <a:off x="842963" y="1989138"/>
            <a:ext cx="0" cy="360362"/>
          </a:xfrm>
          <a:prstGeom prst="line">
            <a:avLst/>
          </a:prstGeom>
          <a:noFill/>
          <a:ln w="76200">
            <a:solidFill>
              <a:srgbClr val="FFFF00"/>
            </a:solidFill>
            <a:round/>
            <a:headEnd type="diamond" w="med" len="med"/>
            <a:tailEnd type="diamond" w="med" len="med"/>
          </a:ln>
          <a:extLst>
            <a:ext uri="{909E8E84-426E-40dd-AFC4-6F175D3DCCD1}">
              <a14:hiddenFill xmlns="" xmlns:a14="http://schemas.microsoft.com/office/drawing/2010/main">
                <a:noFill/>
              </a14:hiddenFill>
            </a:ext>
          </a:extLst>
        </p:spPr>
        <p:txBody>
          <a:bodyPr lIns="90000" tIns="46800" rIns="90000" bIns="46800">
            <a:spAutoFit/>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615436" name="Freeform 12"/>
          <p:cNvSpPr>
            <a:spLocks/>
          </p:cNvSpPr>
          <p:nvPr/>
        </p:nvSpPr>
        <p:spPr bwMode="auto">
          <a:xfrm>
            <a:off x="288925" y="1752600"/>
            <a:ext cx="520700" cy="463550"/>
          </a:xfrm>
          <a:custGeom>
            <a:avLst/>
            <a:gdLst>
              <a:gd name="T0" fmla="*/ 2147483647 w 328"/>
              <a:gd name="T1" fmla="*/ 0 h 435"/>
              <a:gd name="T2" fmla="*/ 2147483647 w 328"/>
              <a:gd name="T3" fmla="*/ 2147483647 h 435"/>
              <a:gd name="T4" fmla="*/ 2147483647 w 328"/>
              <a:gd name="T5" fmla="*/ 2147483647 h 435"/>
              <a:gd name="T6" fmla="*/ 2147483647 w 328"/>
              <a:gd name="T7" fmla="*/ 2147483647 h 435"/>
              <a:gd name="T8" fmla="*/ 2147483647 w 328"/>
              <a:gd name="T9" fmla="*/ 2147483647 h 435"/>
              <a:gd name="T10" fmla="*/ 2147483647 w 328"/>
              <a:gd name="T11" fmla="*/ 2147483647 h 435"/>
              <a:gd name="T12" fmla="*/ 2147483647 w 328"/>
              <a:gd name="T13" fmla="*/ 2147483647 h 435"/>
              <a:gd name="T14" fmla="*/ 2147483647 w 328"/>
              <a:gd name="T15" fmla="*/ 2147483647 h 435"/>
              <a:gd name="T16" fmla="*/ 2147483647 w 328"/>
              <a:gd name="T17" fmla="*/ 2147483647 h 435"/>
              <a:gd name="T18" fmla="*/ 2147483647 w 328"/>
              <a:gd name="T19" fmla="*/ 2147483647 h 435"/>
              <a:gd name="T20" fmla="*/ 2147483647 w 328"/>
              <a:gd name="T21" fmla="*/ 2147483647 h 435"/>
              <a:gd name="T22" fmla="*/ 2147483647 w 328"/>
              <a:gd name="T23" fmla="*/ 2147483647 h 435"/>
              <a:gd name="T24" fmla="*/ 2147483647 w 328"/>
              <a:gd name="T25" fmla="*/ 2147483647 h 435"/>
              <a:gd name="T26" fmla="*/ 2147483647 w 328"/>
              <a:gd name="T27" fmla="*/ 2147483647 h 435"/>
              <a:gd name="T28" fmla="*/ 2147483647 w 328"/>
              <a:gd name="T29" fmla="*/ 2147483647 h 435"/>
              <a:gd name="T30" fmla="*/ 2147483647 w 328"/>
              <a:gd name="T31" fmla="*/ 2147483647 h 435"/>
              <a:gd name="T32" fmla="*/ 2147483647 w 328"/>
              <a:gd name="T33" fmla="*/ 2147483647 h 435"/>
              <a:gd name="T34" fmla="*/ 2147483647 w 328"/>
              <a:gd name="T35" fmla="*/ 2147483647 h 435"/>
              <a:gd name="T36" fmla="*/ 2147483647 w 328"/>
              <a:gd name="T37" fmla="*/ 2147483647 h 435"/>
              <a:gd name="T38" fmla="*/ 2147483647 w 328"/>
              <a:gd name="T39" fmla="*/ 2147483647 h 435"/>
              <a:gd name="T40" fmla="*/ 2147483647 w 328"/>
              <a:gd name="T41" fmla="*/ 2147483647 h 435"/>
              <a:gd name="T42" fmla="*/ 2147483647 w 328"/>
              <a:gd name="T43" fmla="*/ 0 h 435"/>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328"/>
              <a:gd name="T67" fmla="*/ 0 h 435"/>
              <a:gd name="T68" fmla="*/ 328 w 328"/>
              <a:gd name="T69" fmla="*/ 435 h 435"/>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328" h="435">
                <a:moveTo>
                  <a:pt x="11" y="0"/>
                </a:moveTo>
                <a:cubicBezTo>
                  <a:pt x="14" y="91"/>
                  <a:pt x="0" y="97"/>
                  <a:pt x="40" y="147"/>
                </a:cubicBezTo>
                <a:cubicBezTo>
                  <a:pt x="47" y="156"/>
                  <a:pt x="48" y="165"/>
                  <a:pt x="56" y="173"/>
                </a:cubicBezTo>
                <a:cubicBezTo>
                  <a:pt x="61" y="188"/>
                  <a:pt x="70" y="201"/>
                  <a:pt x="75" y="217"/>
                </a:cubicBezTo>
                <a:cubicBezTo>
                  <a:pt x="73" y="253"/>
                  <a:pt x="54" y="345"/>
                  <a:pt x="88" y="374"/>
                </a:cubicBezTo>
                <a:cubicBezTo>
                  <a:pt x="103" y="424"/>
                  <a:pt x="131" y="426"/>
                  <a:pt x="177" y="435"/>
                </a:cubicBezTo>
                <a:cubicBezTo>
                  <a:pt x="218" y="434"/>
                  <a:pt x="258" y="434"/>
                  <a:pt x="299" y="432"/>
                </a:cubicBezTo>
                <a:cubicBezTo>
                  <a:pt x="306" y="432"/>
                  <a:pt x="317" y="435"/>
                  <a:pt x="321" y="429"/>
                </a:cubicBezTo>
                <a:cubicBezTo>
                  <a:pt x="328" y="418"/>
                  <a:pt x="314" y="408"/>
                  <a:pt x="308" y="403"/>
                </a:cubicBezTo>
                <a:cubicBezTo>
                  <a:pt x="304" y="390"/>
                  <a:pt x="303" y="391"/>
                  <a:pt x="312" y="400"/>
                </a:cubicBezTo>
                <a:cubicBezTo>
                  <a:pt x="315" y="409"/>
                  <a:pt x="315" y="430"/>
                  <a:pt x="321" y="409"/>
                </a:cubicBezTo>
                <a:cubicBezTo>
                  <a:pt x="320" y="401"/>
                  <a:pt x="303" y="364"/>
                  <a:pt x="318" y="381"/>
                </a:cubicBezTo>
                <a:cubicBezTo>
                  <a:pt x="314" y="344"/>
                  <a:pt x="318" y="346"/>
                  <a:pt x="283" y="342"/>
                </a:cubicBezTo>
                <a:cubicBezTo>
                  <a:pt x="270" y="331"/>
                  <a:pt x="264" y="328"/>
                  <a:pt x="248" y="323"/>
                </a:cubicBezTo>
                <a:cubicBezTo>
                  <a:pt x="230" y="308"/>
                  <a:pt x="197" y="309"/>
                  <a:pt x="174" y="304"/>
                </a:cubicBezTo>
                <a:cubicBezTo>
                  <a:pt x="167" y="296"/>
                  <a:pt x="159" y="291"/>
                  <a:pt x="155" y="281"/>
                </a:cubicBezTo>
                <a:cubicBezTo>
                  <a:pt x="152" y="274"/>
                  <a:pt x="148" y="259"/>
                  <a:pt x="148" y="259"/>
                </a:cubicBezTo>
                <a:cubicBezTo>
                  <a:pt x="146" y="192"/>
                  <a:pt x="155" y="164"/>
                  <a:pt x="126" y="115"/>
                </a:cubicBezTo>
                <a:cubicBezTo>
                  <a:pt x="122" y="98"/>
                  <a:pt x="119" y="77"/>
                  <a:pt x="104" y="67"/>
                </a:cubicBezTo>
                <a:cubicBezTo>
                  <a:pt x="99" y="54"/>
                  <a:pt x="97" y="49"/>
                  <a:pt x="84" y="45"/>
                </a:cubicBezTo>
                <a:cubicBezTo>
                  <a:pt x="73" y="33"/>
                  <a:pt x="59" y="21"/>
                  <a:pt x="43" y="16"/>
                </a:cubicBezTo>
                <a:cubicBezTo>
                  <a:pt x="37" y="10"/>
                  <a:pt x="11" y="2"/>
                  <a:pt x="11" y="0"/>
                </a:cubicBezTo>
                <a:close/>
              </a:path>
            </a:pathLst>
          </a:custGeom>
          <a:solidFill>
            <a:srgbClr val="000066"/>
          </a:solidFill>
          <a:ln>
            <a:noFill/>
          </a:ln>
          <a:extLst>
            <a:ext uri="{91240B29-F687-4f45-9708-019B960494DF}">
              <a14:hiddenLine xmlns="" xmlns:a14="http://schemas.microsoft.com/office/drawing/2010/main" w="9525">
                <a:solidFill>
                  <a:srgbClr val="000000"/>
                </a:solidFill>
                <a:round/>
                <a:headEnd/>
                <a:tailEnd type="none" w="lg" len="lg"/>
              </a14:hiddenLine>
            </a:ext>
          </a:extLst>
        </p:spPr>
        <p:txBody>
          <a:bodyPr lIns="90000" tIns="46800" rIns="90000" bIns="46800">
            <a:spAutoFit/>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697350" name="Rectangle 18"/>
          <p:cNvSpPr>
            <a:spLocks noGrp="1" noChangeArrowheads="1"/>
          </p:cNvSpPr>
          <p:nvPr>
            <p:ph type="title" idx="4294967295"/>
          </p:nvPr>
        </p:nvSpPr>
        <p:spPr>
          <a:xfrm>
            <a:off x="0" y="457200"/>
            <a:ext cx="3276600" cy="1143000"/>
          </a:xfrm>
          <a:solidFill>
            <a:srgbClr val="800000"/>
          </a:solidFill>
        </p:spPr>
        <p:txBody>
          <a:bodyPr/>
          <a:lstStyle/>
          <a:p>
            <a:r>
              <a:rPr lang="en-US" sz="4000" b="1">
                <a:latin typeface="Arial" charset="0"/>
                <a:ea typeface="ＭＳ Ｐゴシック" charset="0"/>
              </a:rPr>
              <a:t>200 million soldiers!</a:t>
            </a:r>
          </a:p>
        </p:txBody>
      </p:sp>
      <p:sp>
        <p:nvSpPr>
          <p:cNvPr id="697351" name="Text Box 19"/>
          <p:cNvSpPr txBox="1">
            <a:spLocks noChangeArrowheads="1"/>
          </p:cNvSpPr>
          <p:nvPr/>
        </p:nvSpPr>
        <p:spPr bwMode="auto">
          <a:xfrm>
            <a:off x="8382000" y="15875"/>
            <a:ext cx="695325" cy="4635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defTabSz="914400" eaLnBrk="0" fontAlgn="base" hangingPunct="0">
              <a:spcBef>
                <a:spcPct val="0"/>
              </a:spcBef>
              <a:spcAft>
                <a:spcPct val="0"/>
              </a:spcAft>
            </a:pPr>
            <a:r>
              <a:rPr lang="en-US" b="1" dirty="0">
                <a:solidFill>
                  <a:srgbClr val="FFFFFF"/>
                </a:solidFill>
                <a:latin typeface="Arial" charset="0"/>
                <a:cs typeface="Arial" charset="0"/>
              </a:rPr>
              <a:t>339</a:t>
            </a:r>
            <a:endParaRPr lang="en-US" dirty="0">
              <a:solidFill>
                <a:srgbClr val="000000"/>
              </a:solidFill>
              <a:latin typeface="Arial" charset="0"/>
              <a:cs typeface="Arial" charset="0"/>
            </a:endParaRPr>
          </a:p>
        </p:txBody>
      </p:sp>
    </p:spTree>
    <p:extLst>
      <p:ext uri="{BB962C8B-B14F-4D97-AF65-F5344CB8AC3E}">
        <p14:creationId xmlns:p14="http://schemas.microsoft.com/office/powerpoint/2010/main" val="3853200261"/>
      </p:ext>
    </p:extLst>
  </p:cSld>
  <p:clrMapOvr>
    <a:overrideClrMapping bg1="lt1" tx1="dk1" bg2="lt2" tx2="dk2" accent1="accent1" accent2="accent2" accent3="accent3" accent4="accent4" accent5="accent5" accent6="accent6" hlink="hlink" folHlink="folHlink"/>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30" presetClass="entr" presetSubtype="0" fill="hold" grpId="0" nodeType="afterEffect">
                                  <p:stCondLst>
                                    <p:cond delay="0"/>
                                  </p:stCondLst>
                                  <p:childTnLst>
                                    <p:set>
                                      <p:cBhvr>
                                        <p:cTn id="6" dur="1" fill="hold">
                                          <p:stCondLst>
                                            <p:cond delay="0"/>
                                          </p:stCondLst>
                                        </p:cTn>
                                        <p:tgtEl>
                                          <p:spTgt spid="615428"/>
                                        </p:tgtEl>
                                        <p:attrNameLst>
                                          <p:attrName>style.visibility</p:attrName>
                                        </p:attrNameLst>
                                      </p:cBhvr>
                                      <p:to>
                                        <p:strVal val="visible"/>
                                      </p:to>
                                    </p:set>
                                    <p:animEffect transition="in" filter="fade">
                                      <p:cBhvr>
                                        <p:cTn id="7" dur="800" decel="100000"/>
                                        <p:tgtEl>
                                          <p:spTgt spid="615428"/>
                                        </p:tgtEl>
                                      </p:cBhvr>
                                    </p:animEffect>
                                    <p:anim calcmode="lin" valueType="num">
                                      <p:cBhvr>
                                        <p:cTn id="8" dur="800" decel="100000" fill="hold"/>
                                        <p:tgtEl>
                                          <p:spTgt spid="615428"/>
                                        </p:tgtEl>
                                        <p:attrNameLst>
                                          <p:attrName>style.rotation</p:attrName>
                                        </p:attrNameLst>
                                      </p:cBhvr>
                                      <p:tavLst>
                                        <p:tav tm="0">
                                          <p:val>
                                            <p:fltVal val="-90"/>
                                          </p:val>
                                        </p:tav>
                                        <p:tav tm="100000">
                                          <p:val>
                                            <p:fltVal val="0"/>
                                          </p:val>
                                        </p:tav>
                                      </p:tavLst>
                                    </p:anim>
                                    <p:anim calcmode="lin" valueType="num">
                                      <p:cBhvr>
                                        <p:cTn id="9" dur="800" decel="100000" fill="hold"/>
                                        <p:tgtEl>
                                          <p:spTgt spid="615428"/>
                                        </p:tgtEl>
                                        <p:attrNameLst>
                                          <p:attrName>ppt_x</p:attrName>
                                        </p:attrNameLst>
                                      </p:cBhvr>
                                      <p:tavLst>
                                        <p:tav tm="0">
                                          <p:val>
                                            <p:strVal val="#ppt_x+0.4"/>
                                          </p:val>
                                        </p:tav>
                                        <p:tav tm="100000">
                                          <p:val>
                                            <p:strVal val="#ppt_x-0.05"/>
                                          </p:val>
                                        </p:tav>
                                      </p:tavLst>
                                    </p:anim>
                                    <p:anim calcmode="lin" valueType="num">
                                      <p:cBhvr>
                                        <p:cTn id="10" dur="800" decel="100000" fill="hold"/>
                                        <p:tgtEl>
                                          <p:spTgt spid="615428"/>
                                        </p:tgtEl>
                                        <p:attrNameLst>
                                          <p:attrName>ppt_y</p:attrName>
                                        </p:attrNameLst>
                                      </p:cBhvr>
                                      <p:tavLst>
                                        <p:tav tm="0">
                                          <p:val>
                                            <p:strVal val="#ppt_y-0.4"/>
                                          </p:val>
                                        </p:tav>
                                        <p:tav tm="100000">
                                          <p:val>
                                            <p:strVal val="#ppt_y+0.1"/>
                                          </p:val>
                                        </p:tav>
                                      </p:tavLst>
                                    </p:anim>
                                    <p:anim calcmode="lin" valueType="num">
                                      <p:cBhvr>
                                        <p:cTn id="11" dur="200" accel="100000" fill="hold">
                                          <p:stCondLst>
                                            <p:cond delay="800"/>
                                          </p:stCondLst>
                                        </p:cTn>
                                        <p:tgtEl>
                                          <p:spTgt spid="615428"/>
                                        </p:tgtEl>
                                        <p:attrNameLst>
                                          <p:attrName>ppt_x</p:attrName>
                                        </p:attrNameLst>
                                      </p:cBhvr>
                                      <p:tavLst>
                                        <p:tav tm="0">
                                          <p:val>
                                            <p:strVal val="#ppt_x-0.05"/>
                                          </p:val>
                                        </p:tav>
                                        <p:tav tm="100000">
                                          <p:val>
                                            <p:strVal val="#ppt_x"/>
                                          </p:val>
                                        </p:tav>
                                      </p:tavLst>
                                    </p:anim>
                                    <p:anim calcmode="lin" valueType="num">
                                      <p:cBhvr>
                                        <p:cTn id="12" dur="200" accel="100000" fill="hold">
                                          <p:stCondLst>
                                            <p:cond delay="800"/>
                                          </p:stCondLst>
                                        </p:cTn>
                                        <p:tgtEl>
                                          <p:spTgt spid="615428"/>
                                        </p:tgtEl>
                                        <p:attrNameLst>
                                          <p:attrName>ppt_y</p:attrName>
                                        </p:attrNameLst>
                                      </p:cBhvr>
                                      <p:tavLst>
                                        <p:tav tm="0">
                                          <p:val>
                                            <p:strVal val="#ppt_y+0.1"/>
                                          </p:val>
                                        </p:tav>
                                        <p:tav tm="100000">
                                          <p:val>
                                            <p:strVal val="#ppt_y"/>
                                          </p:val>
                                        </p:tav>
                                      </p:tavLst>
                                    </p:anim>
                                  </p:childTnLst>
                                </p:cTn>
                              </p:par>
                              <p:par>
                                <p:cTn id="13" presetID="22" presetClass="exit" presetSubtype="1" fill="hold" grpId="0" nodeType="withEffect">
                                  <p:stCondLst>
                                    <p:cond delay="0"/>
                                  </p:stCondLst>
                                  <p:childTnLst>
                                    <p:animEffect transition="out" filter="wipe(up)">
                                      <p:cBhvr>
                                        <p:cTn id="14" dur="500"/>
                                        <p:tgtEl>
                                          <p:spTgt spid="615430"/>
                                        </p:tgtEl>
                                      </p:cBhvr>
                                    </p:animEffect>
                                    <p:set>
                                      <p:cBhvr>
                                        <p:cTn id="15" dur="1" fill="hold">
                                          <p:stCondLst>
                                            <p:cond delay="499"/>
                                          </p:stCondLst>
                                        </p:cTn>
                                        <p:tgtEl>
                                          <p:spTgt spid="615430"/>
                                        </p:tgtEl>
                                        <p:attrNameLst>
                                          <p:attrName>style.visibility</p:attrName>
                                        </p:attrNameLst>
                                      </p:cBhvr>
                                      <p:to>
                                        <p:strVal val="hidden"/>
                                      </p:to>
                                    </p:set>
                                  </p:childTnLst>
                                </p:cTn>
                              </p:par>
                              <p:par>
                                <p:cTn id="16" presetID="22" presetClass="entr" presetSubtype="4" fill="hold" grpId="0" nodeType="withEffect">
                                  <p:stCondLst>
                                    <p:cond delay="0"/>
                                  </p:stCondLst>
                                  <p:childTnLst>
                                    <p:set>
                                      <p:cBhvr>
                                        <p:cTn id="17" dur="1" fill="hold">
                                          <p:stCondLst>
                                            <p:cond delay="0"/>
                                          </p:stCondLst>
                                        </p:cTn>
                                        <p:tgtEl>
                                          <p:spTgt spid="615436"/>
                                        </p:tgtEl>
                                        <p:attrNameLst>
                                          <p:attrName>style.visibility</p:attrName>
                                        </p:attrNameLst>
                                      </p:cBhvr>
                                      <p:to>
                                        <p:strVal val="visible"/>
                                      </p:to>
                                    </p:set>
                                    <p:animEffect transition="in" filter="wipe(down)">
                                      <p:cBhvr>
                                        <p:cTn id="18" dur="500"/>
                                        <p:tgtEl>
                                          <p:spTgt spid="6154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15428" grpId="0" animBg="1"/>
      <p:bldP spid="615430" grpId="0" animBg="1"/>
      <p:bldP spid="615436" grpId="0" animBg="1"/>
    </p:bldLst>
  </p:timing>
</p:sld>
</file>

<file path=ppt/slides/slide132.xml><?xml version="1.0" encoding="utf-8"?>
<p:sld xmlns:a="http://schemas.openxmlformats.org/drawingml/2006/main" xmlns:r="http://schemas.openxmlformats.org/officeDocument/2006/relationships" xmlns:p="http://schemas.openxmlformats.org/presentationml/2006/main" showMasterPhAnim="0">
  <p:cSld>
    <p:bg>
      <p:bgPr>
        <a:gradFill rotWithShape="0">
          <a:gsLst>
            <a:gs pos="0">
              <a:srgbClr val="333874"/>
            </a:gs>
            <a:gs pos="100000">
              <a:srgbClr val="6F79FB"/>
            </a:gs>
          </a:gsLst>
          <a:lin ang="18900000" scaled="1"/>
        </a:gradFill>
        <a:effectLst/>
      </p:bgPr>
    </p:bg>
    <p:spTree>
      <p:nvGrpSpPr>
        <p:cNvPr id="1" name=""/>
        <p:cNvGrpSpPr/>
        <p:nvPr/>
      </p:nvGrpSpPr>
      <p:grpSpPr>
        <a:xfrm>
          <a:off x="0" y="0"/>
          <a:ext cx="0" cy="0"/>
          <a:chOff x="0" y="0"/>
          <a:chExt cx="0" cy="0"/>
        </a:xfrm>
      </p:grpSpPr>
      <p:sp>
        <p:nvSpPr>
          <p:cNvPr id="12295" name="Text Box 7"/>
          <p:cNvSpPr txBox="1">
            <a:spLocks noChangeArrowheads="1"/>
          </p:cNvSpPr>
          <p:nvPr/>
        </p:nvSpPr>
        <p:spPr bwMode="auto">
          <a:xfrm>
            <a:off x="468313" y="1713503"/>
            <a:ext cx="8634412" cy="587375"/>
          </a:xfrm>
          <a:prstGeom prst="rect">
            <a:avLst/>
          </a:prstGeom>
          <a:solidFill>
            <a:srgbClr val="660066"/>
          </a:solidFill>
          <a:ln w="9525">
            <a:solidFill>
              <a:srgbClr val="FF0000"/>
            </a:solidFill>
            <a:miter lim="800000"/>
            <a:headEnd/>
            <a:tailEnd type="none" w="lg" len="lg"/>
          </a:ln>
          <a:effectLst>
            <a:outerShdw blurRad="63500" dist="107763" dir="13500000" algn="ctr" rotWithShape="0">
              <a:schemeClr val="tx2">
                <a:alpha val="50000"/>
              </a:schemeClr>
            </a:outerShdw>
          </a:effectLst>
        </p:spPr>
        <p:txBody>
          <a:bodyPr wrap="none" lIns="90000" tIns="46800" rIns="90000" bIns="46800">
            <a:spAutoFit/>
          </a:bodyPr>
          <a:lstStyle/>
          <a:p>
            <a:pPr defTabSz="914400" eaLnBrk="0" fontAlgn="base" hangingPunct="0">
              <a:spcBef>
                <a:spcPct val="0"/>
              </a:spcBef>
              <a:spcAft>
                <a:spcPct val="0"/>
              </a:spcAft>
              <a:defRPr/>
            </a:pPr>
            <a:r>
              <a:rPr lang="en-US" sz="3200" dirty="0">
                <a:solidFill>
                  <a:srgbClr val="DAE9FC"/>
                </a:solidFill>
                <a:latin typeface="Arial"/>
                <a:ea typeface="ＭＳ Ｐゴシック" charset="-128"/>
                <a:cs typeface="Arial"/>
              </a:rPr>
              <a:t>Follow the normal sense unless it</a:t>
            </a:r>
            <a:r>
              <a:rPr lang="fr-FR" sz="3200" dirty="0">
                <a:solidFill>
                  <a:srgbClr val="DAE9FC"/>
                </a:solidFill>
                <a:latin typeface="Arial"/>
                <a:ea typeface="ＭＳ Ｐゴシック" charset="-128"/>
                <a:cs typeface="Arial"/>
              </a:rPr>
              <a:t>'</a:t>
            </a:r>
            <a:r>
              <a:rPr lang="en-US" sz="3200" dirty="0">
                <a:solidFill>
                  <a:srgbClr val="DAE9FC"/>
                </a:solidFill>
                <a:latin typeface="Arial"/>
                <a:ea typeface="ＭＳ Ｐゴシック" charset="-128"/>
                <a:cs typeface="Arial"/>
              </a:rPr>
              <a:t>s nonsense</a:t>
            </a:r>
          </a:p>
        </p:txBody>
      </p:sp>
      <p:sp>
        <p:nvSpPr>
          <p:cNvPr id="693257" name="Rectangle 15"/>
          <p:cNvSpPr>
            <a:spLocks noGrp="1" noChangeArrowheads="1"/>
          </p:cNvSpPr>
          <p:nvPr>
            <p:ph type="title" idx="4294967295"/>
          </p:nvPr>
        </p:nvSpPr>
        <p:spPr>
          <a:xfrm>
            <a:off x="381000" y="57740"/>
            <a:ext cx="7603963" cy="906463"/>
          </a:xfrm>
          <a:solidFill>
            <a:srgbClr val="660066"/>
          </a:solidFill>
          <a:ln w="22225" cap="flat">
            <a:solidFill>
              <a:srgbClr val="FF0000"/>
            </a:solidFill>
            <a:miter lim="800000"/>
            <a:headEnd/>
            <a:tailEnd/>
          </a:ln>
        </p:spPr>
        <p:txBody>
          <a:bodyPr vert="horz" wrap="square" lIns="91440" tIns="45720" rIns="91440" bIns="45720" numCol="1" anchor="t" anchorCtr="0" compatLnSpc="1">
            <a:prstTxWarp prst="textNoShape">
              <a:avLst/>
            </a:prstTxWarp>
            <a:spAutoFit/>
          </a:bodyPr>
          <a:lstStyle/>
          <a:p>
            <a:pPr algn="l">
              <a:spcBef>
                <a:spcPct val="50000"/>
              </a:spcBef>
            </a:pPr>
            <a:r>
              <a:rPr lang="en-US" sz="5200" dirty="0">
                <a:latin typeface="Arial" charset="0"/>
                <a:ea typeface="ＭＳ Ｐゴシック" charset="0"/>
              </a:rPr>
              <a:t>4 Interpretive Principles</a:t>
            </a:r>
          </a:p>
        </p:txBody>
      </p:sp>
      <p:sp>
        <p:nvSpPr>
          <p:cNvPr id="10" name="Text Box 14"/>
          <p:cNvSpPr txBox="1">
            <a:spLocks noChangeArrowheads="1"/>
          </p:cNvSpPr>
          <p:nvPr/>
        </p:nvSpPr>
        <p:spPr bwMode="auto">
          <a:xfrm>
            <a:off x="1019897" y="5634328"/>
            <a:ext cx="4234149" cy="586957"/>
          </a:xfrm>
          <a:prstGeom prst="rect">
            <a:avLst/>
          </a:prstGeom>
          <a:solidFill>
            <a:srgbClr val="000099"/>
          </a:solidFill>
          <a:ln>
            <a:noFill/>
          </a:ln>
          <a:extLst>
            <a:ext uri="{91240B29-F687-4f45-9708-019B960494DF}">
              <a14:hiddenLine xmlns="" xmlns:a14="http://schemas.microsoft.com/office/drawing/2010/main" w="9525">
                <a:solidFill>
                  <a:srgbClr val="000000"/>
                </a:solidFill>
                <a:miter lim="800000"/>
                <a:headEnd/>
                <a:tailEnd type="none" w="lg" len="lg"/>
              </a14:hiddenLine>
            </a:ext>
          </a:extLst>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defTabSz="914400" eaLnBrk="0" fontAlgn="base" hangingPunct="0">
              <a:spcBef>
                <a:spcPct val="0"/>
              </a:spcBef>
              <a:spcAft>
                <a:spcPct val="0"/>
              </a:spcAft>
              <a:buFontTx/>
              <a:buChar char="•"/>
            </a:pPr>
            <a:r>
              <a:rPr lang="en-US" sz="3200" dirty="0">
                <a:solidFill>
                  <a:srgbClr val="DAE9FC"/>
                </a:solidFill>
                <a:latin typeface="Arial" charset="0"/>
                <a:cs typeface="Arial" charset="0"/>
              </a:rPr>
              <a:t> Weights (Rev. 16:21)</a:t>
            </a:r>
          </a:p>
        </p:txBody>
      </p:sp>
      <p:sp>
        <p:nvSpPr>
          <p:cNvPr id="12" name="Text Box 8"/>
          <p:cNvSpPr txBox="1">
            <a:spLocks noChangeArrowheads="1"/>
          </p:cNvSpPr>
          <p:nvPr/>
        </p:nvSpPr>
        <p:spPr bwMode="auto">
          <a:xfrm>
            <a:off x="1019897" y="2448663"/>
            <a:ext cx="6350113" cy="586957"/>
          </a:xfrm>
          <a:prstGeom prst="rect">
            <a:avLst/>
          </a:prstGeom>
          <a:solidFill>
            <a:srgbClr val="000099"/>
          </a:solidFill>
          <a:ln>
            <a:noFill/>
          </a:ln>
          <a:extLst>
            <a:ext uri="{91240B29-F687-4f45-9708-019B960494DF}">
              <a14:hiddenLine xmlns="" xmlns:a14="http://schemas.microsoft.com/office/drawing/2010/main" w="9525">
                <a:solidFill>
                  <a:srgbClr val="000000"/>
                </a:solidFill>
                <a:miter lim="800000"/>
                <a:headEnd/>
                <a:tailEnd type="none" w="lg" len="lg"/>
              </a14:hiddenLine>
            </a:ext>
          </a:extLst>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defTabSz="914400" eaLnBrk="0" fontAlgn="base" hangingPunct="0">
              <a:spcBef>
                <a:spcPct val="0"/>
              </a:spcBef>
              <a:spcAft>
                <a:spcPct val="0"/>
              </a:spcAft>
              <a:buFontTx/>
              <a:buChar char="•"/>
            </a:pPr>
            <a:r>
              <a:rPr lang="en-US" sz="3200" dirty="0">
                <a:solidFill>
                  <a:srgbClr val="DAE9FC"/>
                </a:solidFill>
                <a:latin typeface="Arial" charset="0"/>
                <a:cs typeface="Arial" charset="0"/>
              </a:rPr>
              <a:t> 144,000 witnesses of Israel (7:4)</a:t>
            </a:r>
          </a:p>
        </p:txBody>
      </p:sp>
      <p:sp>
        <p:nvSpPr>
          <p:cNvPr id="13" name="Text Box 10"/>
          <p:cNvSpPr txBox="1">
            <a:spLocks noChangeArrowheads="1"/>
          </p:cNvSpPr>
          <p:nvPr/>
        </p:nvSpPr>
        <p:spPr bwMode="auto">
          <a:xfrm>
            <a:off x="1019897" y="3085796"/>
            <a:ext cx="6350113" cy="586957"/>
          </a:xfrm>
          <a:prstGeom prst="rect">
            <a:avLst/>
          </a:prstGeom>
          <a:solidFill>
            <a:srgbClr val="000099"/>
          </a:solidFill>
          <a:ln>
            <a:noFill/>
          </a:ln>
          <a:extLst>
            <a:ext uri="{91240B29-F687-4f45-9708-019B960494DF}">
              <a14:hiddenLine xmlns="" xmlns:a14="http://schemas.microsoft.com/office/drawing/2010/main" w="9525">
                <a:solidFill>
                  <a:srgbClr val="000000"/>
                </a:solidFill>
                <a:miter lim="800000"/>
                <a:headEnd/>
                <a:tailEnd type="none" w="lg" len="lg"/>
              </a14:hiddenLine>
            </a:ext>
          </a:extLst>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defTabSz="914400" eaLnBrk="0" fontAlgn="base" hangingPunct="0">
              <a:spcBef>
                <a:spcPct val="0"/>
              </a:spcBef>
              <a:spcAft>
                <a:spcPct val="0"/>
              </a:spcAft>
              <a:buFontTx/>
              <a:buChar char="•"/>
            </a:pPr>
            <a:r>
              <a:rPr lang="en-US" sz="3200" dirty="0">
                <a:solidFill>
                  <a:srgbClr val="DAE9FC"/>
                </a:solidFill>
                <a:latin typeface="Arial" charset="0"/>
                <a:cs typeface="Arial" charset="0"/>
              </a:rPr>
              <a:t> 1000 years of saints</a:t>
            </a:r>
            <a:r>
              <a:rPr lang="fr-FR" altLang="ja-JP" sz="3200" dirty="0">
                <a:solidFill>
                  <a:srgbClr val="DAE9FC"/>
                </a:solidFill>
                <a:latin typeface="Arial" charset="0"/>
                <a:cs typeface="Arial" charset="0"/>
              </a:rPr>
              <a:t>'</a:t>
            </a:r>
            <a:r>
              <a:rPr lang="en-US" altLang="ja-JP" sz="3200" dirty="0">
                <a:solidFill>
                  <a:srgbClr val="DAE9FC"/>
                </a:solidFill>
                <a:latin typeface="Arial" charset="0"/>
                <a:cs typeface="Arial" charset="0"/>
              </a:rPr>
              <a:t> reign</a:t>
            </a:r>
            <a:r>
              <a:rPr lang="en-US" altLang="ja-JP" dirty="0">
                <a:solidFill>
                  <a:srgbClr val="000000"/>
                </a:solidFill>
                <a:latin typeface="Arial" charset="0"/>
                <a:cs typeface="Arial" charset="0"/>
              </a:rPr>
              <a:t> </a:t>
            </a:r>
            <a:r>
              <a:rPr lang="en-US" altLang="ja-JP" sz="3200" dirty="0">
                <a:solidFill>
                  <a:srgbClr val="DAE9FC"/>
                </a:solidFill>
                <a:latin typeface="Arial" charset="0"/>
                <a:cs typeface="Arial" charset="0"/>
              </a:rPr>
              <a:t>(20:4)</a:t>
            </a:r>
            <a:endParaRPr lang="en-US" sz="3200" dirty="0">
              <a:solidFill>
                <a:srgbClr val="DAE9FC"/>
              </a:solidFill>
              <a:latin typeface="Arial" charset="0"/>
              <a:cs typeface="Arial" charset="0"/>
            </a:endParaRPr>
          </a:p>
        </p:txBody>
      </p:sp>
      <p:sp>
        <p:nvSpPr>
          <p:cNvPr id="14" name="Text Box 11"/>
          <p:cNvSpPr txBox="1">
            <a:spLocks noChangeArrowheads="1"/>
          </p:cNvSpPr>
          <p:nvPr/>
        </p:nvSpPr>
        <p:spPr bwMode="auto">
          <a:xfrm>
            <a:off x="1019897" y="4360062"/>
            <a:ext cx="4721462" cy="586957"/>
          </a:xfrm>
          <a:prstGeom prst="rect">
            <a:avLst/>
          </a:prstGeom>
          <a:solidFill>
            <a:srgbClr val="000099"/>
          </a:solidFill>
          <a:ln>
            <a:noFill/>
          </a:ln>
          <a:extLst>
            <a:ext uri="{91240B29-F687-4f45-9708-019B960494DF}">
              <a14:hiddenLine xmlns="" xmlns:a14="http://schemas.microsoft.com/office/drawing/2010/main" w="9525">
                <a:solidFill>
                  <a:srgbClr val="000000"/>
                </a:solidFill>
                <a:miter lim="800000"/>
                <a:headEnd/>
                <a:tailEnd type="none" w="lg" len="lg"/>
              </a14:hiddenLine>
            </a:ext>
          </a:extLst>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defTabSz="914400" eaLnBrk="0" fontAlgn="base" hangingPunct="0">
              <a:spcBef>
                <a:spcPct val="0"/>
              </a:spcBef>
              <a:spcAft>
                <a:spcPct val="0"/>
              </a:spcAft>
              <a:buFontTx/>
              <a:buChar char="•"/>
            </a:pPr>
            <a:r>
              <a:rPr lang="en-US" sz="3200" dirty="0">
                <a:solidFill>
                  <a:srgbClr val="DAE9FC"/>
                </a:solidFill>
                <a:latin typeface="Arial" charset="0"/>
                <a:cs typeface="Arial" charset="0"/>
              </a:rPr>
              <a:t> 3½ days of death (11:9)</a:t>
            </a:r>
          </a:p>
        </p:txBody>
      </p:sp>
      <p:sp>
        <p:nvSpPr>
          <p:cNvPr id="15" name="Text Box 12"/>
          <p:cNvSpPr txBox="1">
            <a:spLocks noChangeArrowheads="1"/>
          </p:cNvSpPr>
          <p:nvPr/>
        </p:nvSpPr>
        <p:spPr bwMode="auto">
          <a:xfrm>
            <a:off x="1019897" y="3722929"/>
            <a:ext cx="6273169" cy="586957"/>
          </a:xfrm>
          <a:prstGeom prst="rect">
            <a:avLst/>
          </a:prstGeom>
          <a:solidFill>
            <a:srgbClr val="000099"/>
          </a:solidFill>
          <a:ln>
            <a:noFill/>
          </a:ln>
          <a:extLst>
            <a:ext uri="{91240B29-F687-4f45-9708-019B960494DF}">
              <a14:hiddenLine xmlns="" xmlns:a14="http://schemas.microsoft.com/office/drawing/2010/main" w="9525">
                <a:solidFill>
                  <a:srgbClr val="000000"/>
                </a:solidFill>
                <a:miter lim="800000"/>
                <a:headEnd/>
                <a:tailEnd type="none" w="lg" len="lg"/>
              </a14:hiddenLine>
            </a:ext>
          </a:extLst>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defTabSz="914400" eaLnBrk="0" fontAlgn="base" hangingPunct="0">
              <a:spcBef>
                <a:spcPct val="0"/>
              </a:spcBef>
              <a:spcAft>
                <a:spcPct val="0"/>
              </a:spcAft>
              <a:buFontTx/>
              <a:buChar char="•"/>
            </a:pPr>
            <a:r>
              <a:rPr lang="en-US" sz="3200" dirty="0">
                <a:solidFill>
                  <a:srgbClr val="DAE9FC"/>
                </a:solidFill>
                <a:latin typeface="Arial" charset="0"/>
                <a:cs typeface="Arial" charset="0"/>
              </a:rPr>
              <a:t> 1260 days of prophesying (11:3)</a:t>
            </a:r>
          </a:p>
        </p:txBody>
      </p:sp>
      <p:sp>
        <p:nvSpPr>
          <p:cNvPr id="16" name="Text Box 14"/>
          <p:cNvSpPr txBox="1">
            <a:spLocks noChangeArrowheads="1"/>
          </p:cNvSpPr>
          <p:nvPr/>
        </p:nvSpPr>
        <p:spPr bwMode="auto">
          <a:xfrm>
            <a:off x="1019897" y="4997195"/>
            <a:ext cx="5272895" cy="586957"/>
          </a:xfrm>
          <a:prstGeom prst="rect">
            <a:avLst/>
          </a:prstGeom>
          <a:solidFill>
            <a:srgbClr val="000099"/>
          </a:solidFill>
          <a:ln>
            <a:noFill/>
          </a:ln>
          <a:extLst>
            <a:ext uri="{91240B29-F687-4f45-9708-019B960494DF}">
              <a14:hiddenLine xmlns="" xmlns:a14="http://schemas.microsoft.com/office/drawing/2010/main" w="9525">
                <a:solidFill>
                  <a:srgbClr val="000000"/>
                </a:solidFill>
                <a:miter lim="800000"/>
                <a:headEnd/>
                <a:tailEnd type="none" w="lg" len="lg"/>
              </a14:hiddenLine>
            </a:ext>
          </a:extLst>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defTabSz="914400" eaLnBrk="0" fontAlgn="base" hangingPunct="0">
              <a:spcBef>
                <a:spcPct val="0"/>
              </a:spcBef>
              <a:spcAft>
                <a:spcPct val="0"/>
              </a:spcAft>
              <a:buFontTx/>
              <a:buChar char="•"/>
            </a:pPr>
            <a:r>
              <a:rPr lang="en-US" sz="3200" dirty="0">
                <a:solidFill>
                  <a:srgbClr val="DAE9FC"/>
                </a:solidFill>
                <a:latin typeface="Arial" charset="0"/>
                <a:cs typeface="Arial" charset="0"/>
              </a:rPr>
              <a:t> Euphrates dries up (16:12)</a:t>
            </a:r>
          </a:p>
        </p:txBody>
      </p:sp>
      <p:sp>
        <p:nvSpPr>
          <p:cNvPr id="11" name="Text Box 13"/>
          <p:cNvSpPr txBox="1">
            <a:spLocks noChangeArrowheads="1"/>
          </p:cNvSpPr>
          <p:nvPr/>
        </p:nvSpPr>
        <p:spPr bwMode="auto">
          <a:xfrm>
            <a:off x="377892" y="1169345"/>
            <a:ext cx="3671887" cy="5873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defTabSz="914400" eaLnBrk="0" fontAlgn="base" hangingPunct="0">
              <a:spcBef>
                <a:spcPct val="50000"/>
              </a:spcBef>
              <a:spcAft>
                <a:spcPct val="0"/>
              </a:spcAft>
            </a:pPr>
            <a:r>
              <a:rPr lang="en-US" sz="3200" b="1" i="1" dirty="0">
                <a:solidFill>
                  <a:srgbClr val="FFFFFF"/>
                </a:solidFill>
                <a:effectLst>
                  <a:glow rad="292100">
                    <a:srgbClr val="000000">
                      <a:alpha val="75000"/>
                    </a:srgbClr>
                  </a:glow>
                </a:effectLst>
                <a:latin typeface="Arial" charset="0"/>
                <a:cs typeface="Arial" charset="0"/>
              </a:rPr>
              <a:t>Principle #1:</a:t>
            </a:r>
          </a:p>
        </p:txBody>
      </p:sp>
      <p:sp>
        <p:nvSpPr>
          <p:cNvPr id="17" name="Text Box 5"/>
          <p:cNvSpPr txBox="1">
            <a:spLocks noChangeArrowheads="1"/>
          </p:cNvSpPr>
          <p:nvPr/>
        </p:nvSpPr>
        <p:spPr bwMode="auto">
          <a:xfrm>
            <a:off x="8430448" y="7938"/>
            <a:ext cx="695270" cy="463846"/>
          </a:xfrm>
          <a:prstGeom prst="rect">
            <a:avLst/>
          </a:prstGeom>
          <a:solidFill>
            <a:schemeClr val="accent6">
              <a:lumMod val="50000"/>
            </a:schemeClr>
          </a:solidFill>
          <a:ln>
            <a:noFill/>
          </a:ln>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eaLnBrk="0" fontAlgn="base" hangingPunct="0">
              <a:spcBef>
                <a:spcPct val="0"/>
              </a:spcBef>
              <a:spcAft>
                <a:spcPct val="0"/>
              </a:spcAft>
            </a:pPr>
            <a:r>
              <a:rPr lang="en-US" b="1" dirty="0">
                <a:solidFill>
                  <a:srgbClr val="FFFFFF"/>
                </a:solidFill>
                <a:latin typeface="Arial" charset="0"/>
                <a:cs typeface="Arial" charset="0"/>
              </a:rPr>
              <a:t>327</a:t>
            </a:r>
          </a:p>
        </p:txBody>
      </p:sp>
    </p:spTree>
    <p:extLst>
      <p:ext uri="{BB962C8B-B14F-4D97-AF65-F5344CB8AC3E}">
        <p14:creationId xmlns:p14="http://schemas.microsoft.com/office/powerpoint/2010/main" val="2094599478"/>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additive="base">
                                        <p:cTn id="7" dur="500" fill="hold"/>
                                        <p:tgtEl>
                                          <p:spTgt spid="10"/>
                                        </p:tgtEl>
                                        <p:attrNameLst>
                                          <p:attrName>ppt_x</p:attrName>
                                        </p:attrNameLst>
                                      </p:cBhvr>
                                      <p:tavLst>
                                        <p:tav tm="0">
                                          <p:val>
                                            <p:strVal val="#ppt_x"/>
                                          </p:val>
                                        </p:tav>
                                        <p:tav tm="100000">
                                          <p:val>
                                            <p:strVal val="#ppt_x"/>
                                          </p:val>
                                        </p:tav>
                                      </p:tavLst>
                                    </p:anim>
                                    <p:anim calcmode="lin" valueType="num">
                                      <p:cBhvr additive="base">
                                        <p:cTn id="8" dur="500" fill="hold"/>
                                        <p:tgtEl>
                                          <p:spTgt spid="1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Lst>
  </p:timing>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99396" name="Picture 6" descr="28_Hail_stones"/>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04800" y="1571625"/>
            <a:ext cx="3581400" cy="23907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99393" name="Rectangle 2"/>
          <p:cNvSpPr>
            <a:spLocks noGrp="1" noChangeArrowheads="1"/>
          </p:cNvSpPr>
          <p:nvPr>
            <p:ph type="ctrTitle"/>
          </p:nvPr>
        </p:nvSpPr>
        <p:spPr>
          <a:xfrm>
            <a:off x="76200" y="76200"/>
            <a:ext cx="3886200" cy="1371600"/>
          </a:xfrm>
        </p:spPr>
        <p:txBody>
          <a:bodyPr/>
          <a:lstStyle/>
          <a:p>
            <a:r>
              <a:rPr lang="en-US" b="1">
                <a:latin typeface="Arial" charset="0"/>
                <a:ea typeface="ＭＳ Ｐゴシック" charset="0"/>
              </a:rPr>
              <a:t>75-Pound Hailstones</a:t>
            </a:r>
          </a:p>
        </p:txBody>
      </p:sp>
      <p:pic>
        <p:nvPicPr>
          <p:cNvPr id="699394" name="Picture 4" descr="hailstone"/>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5715000" y="4267200"/>
            <a:ext cx="3200400" cy="23193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15428" name="Rectangle 4"/>
          <p:cNvSpPr>
            <a:spLocks noChangeArrowheads="1"/>
          </p:cNvSpPr>
          <p:nvPr/>
        </p:nvSpPr>
        <p:spPr bwMode="auto">
          <a:xfrm>
            <a:off x="3886200" y="0"/>
            <a:ext cx="5257800" cy="3505200"/>
          </a:xfrm>
          <a:prstGeom prst="rect">
            <a:avLst/>
          </a:prstGeom>
          <a:solidFill>
            <a:srgbClr val="000066"/>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defTabSz="914400" eaLnBrk="0" fontAlgn="base" hangingPunct="0">
              <a:spcBef>
                <a:spcPct val="20000"/>
              </a:spcBef>
              <a:spcAft>
                <a:spcPct val="0"/>
              </a:spcAft>
            </a:pPr>
            <a:r>
              <a:rPr lang="en-US" sz="2800" b="1">
                <a:solidFill>
                  <a:srgbClr val="FFFFFF"/>
                </a:solidFill>
                <a:latin typeface="Arial" charset="0"/>
                <a:ea typeface="ＭＳ Ｐゴシック" charset="0"/>
                <a:cs typeface="Arial" charset="0"/>
              </a:rPr>
              <a:t>Revelation 16:21 (Bowl #7)</a:t>
            </a:r>
          </a:p>
          <a:p>
            <a:pPr defTabSz="914400" eaLnBrk="0" fontAlgn="base" hangingPunct="0">
              <a:spcBef>
                <a:spcPct val="20000"/>
              </a:spcBef>
              <a:spcAft>
                <a:spcPct val="0"/>
              </a:spcAft>
            </a:pPr>
            <a:r>
              <a:rPr lang="en-US" sz="2800" b="1">
                <a:solidFill>
                  <a:srgbClr val="FFFFFF"/>
                </a:solidFill>
                <a:latin typeface="Arial" charset="0"/>
                <a:ea typeface="ＭＳ Ｐゴシック" charset="0"/>
                <a:cs typeface="Arial" charset="0"/>
              </a:rPr>
              <a:t>  </a:t>
            </a:r>
          </a:p>
          <a:p>
            <a:pPr defTabSz="914400" eaLnBrk="0" fontAlgn="base" hangingPunct="0">
              <a:spcBef>
                <a:spcPct val="0"/>
              </a:spcBef>
              <a:spcAft>
                <a:spcPct val="0"/>
              </a:spcAft>
            </a:pPr>
            <a:r>
              <a:rPr lang="en-US" sz="2400" b="1">
                <a:solidFill>
                  <a:srgbClr val="FFFFFF"/>
                </a:solidFill>
                <a:latin typeface="Arial" charset="0"/>
                <a:ea typeface="ＭＳ Ｐゴシック" charset="0"/>
                <a:cs typeface="Arial" charset="0"/>
              </a:rPr>
              <a:t>There was a terrible hailstorm, and </a:t>
            </a:r>
            <a:r>
              <a:rPr lang="en-US" sz="2400" b="1">
                <a:solidFill>
                  <a:srgbClr val="FFFF00"/>
                </a:solidFill>
                <a:latin typeface="Arial" charset="0"/>
                <a:ea typeface="ＭＳ Ｐゴシック" charset="0"/>
                <a:cs typeface="Arial" charset="0"/>
              </a:rPr>
              <a:t>hailstones weighing seventy-five pounds fell</a:t>
            </a:r>
            <a:r>
              <a:rPr lang="en-US" sz="2400" b="1">
                <a:solidFill>
                  <a:srgbClr val="FFFFFF"/>
                </a:solidFill>
                <a:latin typeface="Arial" charset="0"/>
                <a:ea typeface="ＭＳ Ｐゴシック" charset="0"/>
                <a:cs typeface="Arial" charset="0"/>
              </a:rPr>
              <a:t> from the sky onto the people below. They cursed God because of the terrible plague of the hailstorm.</a:t>
            </a:r>
          </a:p>
        </p:txBody>
      </p:sp>
      <p:pic>
        <p:nvPicPr>
          <p:cNvPr id="699397" name="Picture 7" descr="31_hail_stones"/>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6934200" y="2922588"/>
            <a:ext cx="2209800" cy="14970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99398" name="Rectangle 8"/>
          <p:cNvSpPr>
            <a:spLocks noChangeArrowheads="1"/>
          </p:cNvSpPr>
          <p:nvPr/>
        </p:nvSpPr>
        <p:spPr bwMode="auto">
          <a:xfrm>
            <a:off x="76200" y="3962400"/>
            <a:ext cx="5791200" cy="2895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defTabSz="914400" eaLnBrk="0" fontAlgn="base" hangingPunct="0">
              <a:spcBef>
                <a:spcPct val="20000"/>
              </a:spcBef>
              <a:spcAft>
                <a:spcPct val="0"/>
              </a:spcAft>
            </a:pPr>
            <a:r>
              <a:rPr lang="en-US" sz="2000" b="1" dirty="0">
                <a:solidFill>
                  <a:srgbClr val="FFFFFF"/>
                </a:solidFill>
                <a:latin typeface="Arial" charset="0"/>
                <a:ea typeface="ＭＳ Ｐゴシック" charset="0"/>
                <a:cs typeface="Arial" charset="0"/>
              </a:rPr>
              <a:t>The largest single hailstone ever recorded in the United States was 7" in diameter, 18.75" around, and weighed in at just under 1 pound. Imagine a large cantaloupe falling from the sky at nearly 100 miles per hour! That hailstone fell during a storm in Aurora, Nebraska. The heaviest hailstone in the U.S. was 1.67 pounds and fell in Coffeyville, Kansas in 1970.</a:t>
            </a:r>
          </a:p>
        </p:txBody>
      </p:sp>
    </p:spTree>
    <p:extLst>
      <p:ext uri="{BB962C8B-B14F-4D97-AF65-F5344CB8AC3E}">
        <p14:creationId xmlns:p14="http://schemas.microsoft.com/office/powerpoint/2010/main" val="1578193969"/>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30" presetClass="entr" presetSubtype="0" fill="hold" grpId="0" nodeType="afterEffect">
                                  <p:stCondLst>
                                    <p:cond delay="0"/>
                                  </p:stCondLst>
                                  <p:childTnLst>
                                    <p:set>
                                      <p:cBhvr>
                                        <p:cTn id="6" dur="1" fill="hold">
                                          <p:stCondLst>
                                            <p:cond delay="0"/>
                                          </p:stCondLst>
                                        </p:cTn>
                                        <p:tgtEl>
                                          <p:spTgt spid="615428"/>
                                        </p:tgtEl>
                                        <p:attrNameLst>
                                          <p:attrName>style.visibility</p:attrName>
                                        </p:attrNameLst>
                                      </p:cBhvr>
                                      <p:to>
                                        <p:strVal val="visible"/>
                                      </p:to>
                                    </p:set>
                                    <p:animEffect transition="in" filter="fade">
                                      <p:cBhvr>
                                        <p:cTn id="7" dur="800" decel="100000"/>
                                        <p:tgtEl>
                                          <p:spTgt spid="615428"/>
                                        </p:tgtEl>
                                      </p:cBhvr>
                                    </p:animEffect>
                                    <p:anim calcmode="lin" valueType="num">
                                      <p:cBhvr>
                                        <p:cTn id="8" dur="800" decel="100000" fill="hold"/>
                                        <p:tgtEl>
                                          <p:spTgt spid="615428"/>
                                        </p:tgtEl>
                                        <p:attrNameLst>
                                          <p:attrName>style.rotation</p:attrName>
                                        </p:attrNameLst>
                                      </p:cBhvr>
                                      <p:tavLst>
                                        <p:tav tm="0">
                                          <p:val>
                                            <p:fltVal val="-90"/>
                                          </p:val>
                                        </p:tav>
                                        <p:tav tm="100000">
                                          <p:val>
                                            <p:fltVal val="0"/>
                                          </p:val>
                                        </p:tav>
                                      </p:tavLst>
                                    </p:anim>
                                    <p:anim calcmode="lin" valueType="num">
                                      <p:cBhvr>
                                        <p:cTn id="9" dur="800" decel="100000" fill="hold"/>
                                        <p:tgtEl>
                                          <p:spTgt spid="615428"/>
                                        </p:tgtEl>
                                        <p:attrNameLst>
                                          <p:attrName>ppt_x</p:attrName>
                                        </p:attrNameLst>
                                      </p:cBhvr>
                                      <p:tavLst>
                                        <p:tav tm="0">
                                          <p:val>
                                            <p:strVal val="#ppt_x+0.4"/>
                                          </p:val>
                                        </p:tav>
                                        <p:tav tm="100000">
                                          <p:val>
                                            <p:strVal val="#ppt_x-0.05"/>
                                          </p:val>
                                        </p:tav>
                                      </p:tavLst>
                                    </p:anim>
                                    <p:anim calcmode="lin" valueType="num">
                                      <p:cBhvr>
                                        <p:cTn id="10" dur="800" decel="100000" fill="hold"/>
                                        <p:tgtEl>
                                          <p:spTgt spid="615428"/>
                                        </p:tgtEl>
                                        <p:attrNameLst>
                                          <p:attrName>ppt_y</p:attrName>
                                        </p:attrNameLst>
                                      </p:cBhvr>
                                      <p:tavLst>
                                        <p:tav tm="0">
                                          <p:val>
                                            <p:strVal val="#ppt_y-0.4"/>
                                          </p:val>
                                        </p:tav>
                                        <p:tav tm="100000">
                                          <p:val>
                                            <p:strVal val="#ppt_y+0.1"/>
                                          </p:val>
                                        </p:tav>
                                      </p:tavLst>
                                    </p:anim>
                                    <p:anim calcmode="lin" valueType="num">
                                      <p:cBhvr>
                                        <p:cTn id="11" dur="200" accel="100000" fill="hold">
                                          <p:stCondLst>
                                            <p:cond delay="800"/>
                                          </p:stCondLst>
                                        </p:cTn>
                                        <p:tgtEl>
                                          <p:spTgt spid="615428"/>
                                        </p:tgtEl>
                                        <p:attrNameLst>
                                          <p:attrName>ppt_x</p:attrName>
                                        </p:attrNameLst>
                                      </p:cBhvr>
                                      <p:tavLst>
                                        <p:tav tm="0">
                                          <p:val>
                                            <p:strVal val="#ppt_x-0.05"/>
                                          </p:val>
                                        </p:tav>
                                        <p:tav tm="100000">
                                          <p:val>
                                            <p:strVal val="#ppt_x"/>
                                          </p:val>
                                        </p:tav>
                                      </p:tavLst>
                                    </p:anim>
                                    <p:anim calcmode="lin" valueType="num">
                                      <p:cBhvr>
                                        <p:cTn id="12" dur="200" accel="100000" fill="hold">
                                          <p:stCondLst>
                                            <p:cond delay="800"/>
                                          </p:stCondLst>
                                        </p:cTn>
                                        <p:tgtEl>
                                          <p:spTgt spid="615428"/>
                                        </p:tgtEl>
                                        <p:attrNameLst>
                                          <p:attrName>ppt_y</p:attrName>
                                        </p:attrNameLst>
                                      </p:cBhvr>
                                      <p:tavLst>
                                        <p:tav tm="0">
                                          <p:val>
                                            <p:strVal val="#ppt_y+0.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15428" grpId="0" animBg="1"/>
    </p:bldLst>
  </p:timing>
</p:sld>
</file>

<file path=ppt/slides/slide134.xml><?xml version="1.0" encoding="utf-8"?>
<p:sld xmlns:a="http://schemas.openxmlformats.org/drawingml/2006/main" xmlns:r="http://schemas.openxmlformats.org/officeDocument/2006/relationships" xmlns:p="http://schemas.openxmlformats.org/presentationml/2006/main" showMasterPhAnim="0">
  <p:cSld>
    <p:bg>
      <p:bgPr>
        <a:gradFill rotWithShape="0">
          <a:gsLst>
            <a:gs pos="0">
              <a:srgbClr val="333874"/>
            </a:gs>
            <a:gs pos="100000">
              <a:srgbClr val="6F79FB"/>
            </a:gs>
          </a:gsLst>
          <a:lin ang="18900000" scaled="1"/>
        </a:gradFill>
        <a:effectLst/>
      </p:bgPr>
    </p:bg>
    <p:spTree>
      <p:nvGrpSpPr>
        <p:cNvPr id="1" name=""/>
        <p:cNvGrpSpPr/>
        <p:nvPr/>
      </p:nvGrpSpPr>
      <p:grpSpPr>
        <a:xfrm>
          <a:off x="0" y="0"/>
          <a:ext cx="0" cy="0"/>
          <a:chOff x="0" y="0"/>
          <a:chExt cx="0" cy="0"/>
        </a:xfrm>
      </p:grpSpPr>
      <p:sp>
        <p:nvSpPr>
          <p:cNvPr id="12295" name="Text Box 7"/>
          <p:cNvSpPr txBox="1">
            <a:spLocks noChangeArrowheads="1"/>
          </p:cNvSpPr>
          <p:nvPr/>
        </p:nvSpPr>
        <p:spPr bwMode="auto">
          <a:xfrm>
            <a:off x="468313" y="1713503"/>
            <a:ext cx="8634412" cy="587375"/>
          </a:xfrm>
          <a:prstGeom prst="rect">
            <a:avLst/>
          </a:prstGeom>
          <a:solidFill>
            <a:srgbClr val="660066"/>
          </a:solidFill>
          <a:ln w="9525">
            <a:solidFill>
              <a:srgbClr val="FF0000"/>
            </a:solidFill>
            <a:miter lim="800000"/>
            <a:headEnd/>
            <a:tailEnd type="none" w="lg" len="lg"/>
          </a:ln>
          <a:effectLst>
            <a:outerShdw blurRad="63500" dist="107763" dir="13500000" algn="ctr" rotWithShape="0">
              <a:schemeClr val="tx2">
                <a:alpha val="50000"/>
              </a:schemeClr>
            </a:outerShdw>
          </a:effectLst>
        </p:spPr>
        <p:txBody>
          <a:bodyPr wrap="none" lIns="90000" tIns="46800" rIns="90000" bIns="46800">
            <a:spAutoFit/>
          </a:bodyPr>
          <a:lstStyle/>
          <a:p>
            <a:pPr defTabSz="914400" eaLnBrk="0" fontAlgn="base" hangingPunct="0">
              <a:spcBef>
                <a:spcPct val="0"/>
              </a:spcBef>
              <a:spcAft>
                <a:spcPct val="0"/>
              </a:spcAft>
              <a:defRPr/>
            </a:pPr>
            <a:r>
              <a:rPr lang="en-US" sz="3200" dirty="0">
                <a:solidFill>
                  <a:srgbClr val="FFFFFF"/>
                </a:solidFill>
                <a:latin typeface="Arial"/>
                <a:ea typeface="ＭＳ Ｐゴシック" charset="-128"/>
                <a:cs typeface="Arial"/>
              </a:rPr>
              <a:t>Follow the normal sense unless it</a:t>
            </a:r>
            <a:r>
              <a:rPr lang="fr-FR" sz="3200" dirty="0">
                <a:solidFill>
                  <a:srgbClr val="FFFFFF"/>
                </a:solidFill>
                <a:latin typeface="Arial"/>
                <a:ea typeface="ＭＳ Ｐゴシック" charset="-128"/>
                <a:cs typeface="Arial"/>
              </a:rPr>
              <a:t>'</a:t>
            </a:r>
            <a:r>
              <a:rPr lang="en-US" sz="3200" dirty="0">
                <a:solidFill>
                  <a:srgbClr val="FFFFFF"/>
                </a:solidFill>
                <a:latin typeface="Arial"/>
                <a:ea typeface="ＭＳ Ｐゴシック" charset="-128"/>
                <a:cs typeface="Arial"/>
              </a:rPr>
              <a:t>s nonsense</a:t>
            </a:r>
          </a:p>
        </p:txBody>
      </p:sp>
      <p:sp>
        <p:nvSpPr>
          <p:cNvPr id="12296" name="Text Box 8"/>
          <p:cNvSpPr txBox="1">
            <a:spLocks noChangeArrowheads="1"/>
          </p:cNvSpPr>
          <p:nvPr/>
        </p:nvSpPr>
        <p:spPr bwMode="auto">
          <a:xfrm>
            <a:off x="1019897" y="2448663"/>
            <a:ext cx="6350113" cy="586957"/>
          </a:xfrm>
          <a:prstGeom prst="rect">
            <a:avLst/>
          </a:prstGeom>
          <a:solidFill>
            <a:srgbClr val="000099"/>
          </a:solidFill>
          <a:ln>
            <a:noFill/>
          </a:ln>
          <a:extLst>
            <a:ext uri="{91240B29-F687-4f45-9708-019B960494DF}">
              <a14:hiddenLine xmlns="" xmlns:a14="http://schemas.microsoft.com/office/drawing/2010/main" w="9525">
                <a:solidFill>
                  <a:srgbClr val="000000"/>
                </a:solidFill>
                <a:miter lim="800000"/>
                <a:headEnd/>
                <a:tailEnd type="none" w="lg" len="lg"/>
              </a14:hiddenLine>
            </a:ext>
          </a:extLst>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defTabSz="914400" eaLnBrk="0" fontAlgn="base" hangingPunct="0">
              <a:spcBef>
                <a:spcPct val="0"/>
              </a:spcBef>
              <a:spcAft>
                <a:spcPct val="0"/>
              </a:spcAft>
              <a:buFontTx/>
              <a:buChar char="•"/>
            </a:pPr>
            <a:r>
              <a:rPr lang="en-US" sz="3200" dirty="0">
                <a:solidFill>
                  <a:srgbClr val="FFFFFF"/>
                </a:solidFill>
                <a:latin typeface="Arial" charset="0"/>
                <a:cs typeface="Arial" charset="0"/>
              </a:rPr>
              <a:t> 144,000 witnesses of Israel (7:4)</a:t>
            </a:r>
          </a:p>
        </p:txBody>
      </p:sp>
      <p:sp>
        <p:nvSpPr>
          <p:cNvPr id="12298" name="Text Box 10"/>
          <p:cNvSpPr txBox="1">
            <a:spLocks noChangeArrowheads="1"/>
          </p:cNvSpPr>
          <p:nvPr/>
        </p:nvSpPr>
        <p:spPr bwMode="auto">
          <a:xfrm>
            <a:off x="1019897" y="3085796"/>
            <a:ext cx="6350113" cy="586957"/>
          </a:xfrm>
          <a:prstGeom prst="rect">
            <a:avLst/>
          </a:prstGeom>
          <a:solidFill>
            <a:srgbClr val="000099"/>
          </a:solidFill>
          <a:ln>
            <a:noFill/>
          </a:ln>
          <a:extLst>
            <a:ext uri="{91240B29-F687-4f45-9708-019B960494DF}">
              <a14:hiddenLine xmlns="" xmlns:a14="http://schemas.microsoft.com/office/drawing/2010/main" w="9525">
                <a:solidFill>
                  <a:srgbClr val="000000"/>
                </a:solidFill>
                <a:miter lim="800000"/>
                <a:headEnd/>
                <a:tailEnd type="none" w="lg" len="lg"/>
              </a14:hiddenLine>
            </a:ext>
          </a:extLst>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defTabSz="914400" eaLnBrk="0" fontAlgn="base" hangingPunct="0">
              <a:spcBef>
                <a:spcPct val="0"/>
              </a:spcBef>
              <a:spcAft>
                <a:spcPct val="0"/>
              </a:spcAft>
              <a:buFontTx/>
              <a:buChar char="•"/>
            </a:pPr>
            <a:r>
              <a:rPr lang="en-US" sz="3200" dirty="0">
                <a:solidFill>
                  <a:srgbClr val="FFFFFF"/>
                </a:solidFill>
                <a:latin typeface="Arial" charset="0"/>
                <a:cs typeface="Arial" charset="0"/>
              </a:rPr>
              <a:t> 1000 years of saints</a:t>
            </a:r>
            <a:r>
              <a:rPr lang="fr-FR" altLang="ja-JP" sz="3200" dirty="0">
                <a:solidFill>
                  <a:srgbClr val="FFFFFF"/>
                </a:solidFill>
                <a:latin typeface="Arial" charset="0"/>
                <a:cs typeface="Arial" charset="0"/>
              </a:rPr>
              <a:t>'</a:t>
            </a:r>
            <a:r>
              <a:rPr lang="en-US" altLang="ja-JP" sz="3200" dirty="0">
                <a:solidFill>
                  <a:srgbClr val="FFFFFF"/>
                </a:solidFill>
                <a:latin typeface="Arial" charset="0"/>
                <a:cs typeface="Arial" charset="0"/>
              </a:rPr>
              <a:t> reign</a:t>
            </a:r>
            <a:r>
              <a:rPr lang="en-US" altLang="ja-JP" dirty="0">
                <a:solidFill>
                  <a:srgbClr val="FFFFFF"/>
                </a:solidFill>
                <a:latin typeface="Arial" charset="0"/>
                <a:cs typeface="Arial" charset="0"/>
              </a:rPr>
              <a:t> </a:t>
            </a:r>
            <a:r>
              <a:rPr lang="en-US" altLang="ja-JP" sz="3200" dirty="0">
                <a:solidFill>
                  <a:srgbClr val="FFFFFF"/>
                </a:solidFill>
                <a:latin typeface="Arial" charset="0"/>
                <a:cs typeface="Arial" charset="0"/>
              </a:rPr>
              <a:t>(20:4)</a:t>
            </a:r>
            <a:endParaRPr lang="en-US" sz="3200" dirty="0">
              <a:solidFill>
                <a:srgbClr val="FFFFFF"/>
              </a:solidFill>
              <a:latin typeface="Arial" charset="0"/>
              <a:cs typeface="Arial" charset="0"/>
            </a:endParaRPr>
          </a:p>
        </p:txBody>
      </p:sp>
      <p:sp>
        <p:nvSpPr>
          <p:cNvPr id="12299" name="Text Box 11"/>
          <p:cNvSpPr txBox="1">
            <a:spLocks noChangeArrowheads="1"/>
          </p:cNvSpPr>
          <p:nvPr/>
        </p:nvSpPr>
        <p:spPr bwMode="auto">
          <a:xfrm>
            <a:off x="1019897" y="4360062"/>
            <a:ext cx="4721462" cy="586957"/>
          </a:xfrm>
          <a:prstGeom prst="rect">
            <a:avLst/>
          </a:prstGeom>
          <a:solidFill>
            <a:srgbClr val="000099"/>
          </a:solidFill>
          <a:ln>
            <a:noFill/>
          </a:ln>
          <a:extLst>
            <a:ext uri="{91240B29-F687-4f45-9708-019B960494DF}">
              <a14:hiddenLine xmlns="" xmlns:a14="http://schemas.microsoft.com/office/drawing/2010/main" w="9525">
                <a:solidFill>
                  <a:srgbClr val="000000"/>
                </a:solidFill>
                <a:miter lim="800000"/>
                <a:headEnd/>
                <a:tailEnd type="none" w="lg" len="lg"/>
              </a14:hiddenLine>
            </a:ext>
          </a:extLst>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defTabSz="914400" eaLnBrk="0" fontAlgn="base" hangingPunct="0">
              <a:spcBef>
                <a:spcPct val="0"/>
              </a:spcBef>
              <a:spcAft>
                <a:spcPct val="0"/>
              </a:spcAft>
              <a:buFontTx/>
              <a:buChar char="•"/>
            </a:pPr>
            <a:r>
              <a:rPr lang="en-US" sz="3200" dirty="0">
                <a:solidFill>
                  <a:srgbClr val="FFFFFF"/>
                </a:solidFill>
                <a:latin typeface="Arial" charset="0"/>
                <a:cs typeface="Arial" charset="0"/>
              </a:rPr>
              <a:t> 3½ days of death (11:9)</a:t>
            </a:r>
          </a:p>
        </p:txBody>
      </p:sp>
      <p:sp>
        <p:nvSpPr>
          <p:cNvPr id="12300" name="Text Box 12"/>
          <p:cNvSpPr txBox="1">
            <a:spLocks noChangeArrowheads="1"/>
          </p:cNvSpPr>
          <p:nvPr/>
        </p:nvSpPr>
        <p:spPr bwMode="auto">
          <a:xfrm>
            <a:off x="1019897" y="3722929"/>
            <a:ext cx="6273169" cy="586957"/>
          </a:xfrm>
          <a:prstGeom prst="rect">
            <a:avLst/>
          </a:prstGeom>
          <a:solidFill>
            <a:srgbClr val="000099"/>
          </a:solidFill>
          <a:ln>
            <a:noFill/>
          </a:ln>
          <a:extLst>
            <a:ext uri="{91240B29-F687-4f45-9708-019B960494DF}">
              <a14:hiddenLine xmlns="" xmlns:a14="http://schemas.microsoft.com/office/drawing/2010/main" w="9525">
                <a:solidFill>
                  <a:srgbClr val="000000"/>
                </a:solidFill>
                <a:miter lim="800000"/>
                <a:headEnd/>
                <a:tailEnd type="none" w="lg" len="lg"/>
              </a14:hiddenLine>
            </a:ext>
          </a:extLst>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defTabSz="914400" eaLnBrk="0" fontAlgn="base" hangingPunct="0">
              <a:spcBef>
                <a:spcPct val="0"/>
              </a:spcBef>
              <a:spcAft>
                <a:spcPct val="0"/>
              </a:spcAft>
              <a:buFontTx/>
              <a:buChar char="•"/>
            </a:pPr>
            <a:r>
              <a:rPr lang="en-US" sz="3200" dirty="0">
                <a:solidFill>
                  <a:srgbClr val="FFFFFF"/>
                </a:solidFill>
                <a:latin typeface="Arial" charset="0"/>
                <a:cs typeface="Arial" charset="0"/>
              </a:rPr>
              <a:t> 1260 days of prophesying (11:3)</a:t>
            </a:r>
          </a:p>
        </p:txBody>
      </p:sp>
      <p:sp>
        <p:nvSpPr>
          <p:cNvPr id="12302" name="Text Box 14"/>
          <p:cNvSpPr txBox="1">
            <a:spLocks noChangeArrowheads="1"/>
          </p:cNvSpPr>
          <p:nvPr/>
        </p:nvSpPr>
        <p:spPr bwMode="auto">
          <a:xfrm>
            <a:off x="1019897" y="4997195"/>
            <a:ext cx="5272895" cy="586957"/>
          </a:xfrm>
          <a:prstGeom prst="rect">
            <a:avLst/>
          </a:prstGeom>
          <a:solidFill>
            <a:srgbClr val="000099"/>
          </a:solidFill>
          <a:ln>
            <a:noFill/>
          </a:ln>
          <a:extLst>
            <a:ext uri="{91240B29-F687-4f45-9708-019B960494DF}">
              <a14:hiddenLine xmlns="" xmlns:a14="http://schemas.microsoft.com/office/drawing/2010/main" w="9525">
                <a:solidFill>
                  <a:srgbClr val="000000"/>
                </a:solidFill>
                <a:miter lim="800000"/>
                <a:headEnd/>
                <a:tailEnd type="none" w="lg" len="lg"/>
              </a14:hiddenLine>
            </a:ext>
          </a:extLst>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defTabSz="914400" eaLnBrk="0" fontAlgn="base" hangingPunct="0">
              <a:spcBef>
                <a:spcPct val="0"/>
              </a:spcBef>
              <a:spcAft>
                <a:spcPct val="0"/>
              </a:spcAft>
              <a:buFontTx/>
              <a:buChar char="•"/>
            </a:pPr>
            <a:r>
              <a:rPr lang="en-US" sz="3200" dirty="0">
                <a:solidFill>
                  <a:srgbClr val="FFFFFF"/>
                </a:solidFill>
                <a:latin typeface="Arial" charset="0"/>
                <a:cs typeface="Arial" charset="0"/>
              </a:rPr>
              <a:t> Euphrates dries up (16:12)</a:t>
            </a:r>
          </a:p>
        </p:txBody>
      </p:sp>
      <p:sp>
        <p:nvSpPr>
          <p:cNvPr id="693257" name="Rectangle 15"/>
          <p:cNvSpPr>
            <a:spLocks noGrp="1" noChangeArrowheads="1"/>
          </p:cNvSpPr>
          <p:nvPr>
            <p:ph type="title" idx="4294967295"/>
          </p:nvPr>
        </p:nvSpPr>
        <p:spPr>
          <a:xfrm>
            <a:off x="0" y="57150"/>
            <a:ext cx="7359650" cy="906463"/>
          </a:xfrm>
          <a:solidFill>
            <a:srgbClr val="660066"/>
          </a:solidFill>
          <a:ln w="22225" cap="flat">
            <a:solidFill>
              <a:srgbClr val="FF0000"/>
            </a:solidFill>
            <a:miter lim="800000"/>
            <a:headEnd/>
            <a:tailEnd/>
          </a:ln>
        </p:spPr>
        <p:txBody>
          <a:bodyPr wrap="square" anchor="t">
            <a:spAutoFit/>
          </a:bodyPr>
          <a:lstStyle/>
          <a:p>
            <a:pPr algn="l">
              <a:spcBef>
                <a:spcPct val="50000"/>
              </a:spcBef>
            </a:pPr>
            <a:r>
              <a:rPr lang="en-US" sz="5200" dirty="0">
                <a:solidFill>
                  <a:srgbClr val="FFFFFF"/>
                </a:solidFill>
                <a:latin typeface="Arial" charset="0"/>
                <a:ea typeface="ＭＳ Ｐゴシック" charset="0"/>
              </a:rPr>
              <a:t>4 Interpretive Principles</a:t>
            </a:r>
          </a:p>
        </p:txBody>
      </p:sp>
      <p:sp>
        <p:nvSpPr>
          <p:cNvPr id="10" name="Text Box 14"/>
          <p:cNvSpPr txBox="1">
            <a:spLocks noChangeArrowheads="1"/>
          </p:cNvSpPr>
          <p:nvPr/>
        </p:nvSpPr>
        <p:spPr bwMode="auto">
          <a:xfrm>
            <a:off x="1019897" y="5634328"/>
            <a:ext cx="6952842" cy="586957"/>
          </a:xfrm>
          <a:prstGeom prst="rect">
            <a:avLst/>
          </a:prstGeom>
          <a:solidFill>
            <a:srgbClr val="000099"/>
          </a:solidFill>
          <a:ln>
            <a:noFill/>
          </a:ln>
          <a:extLst>
            <a:ext uri="{91240B29-F687-4f45-9708-019B960494DF}">
              <a14:hiddenLine xmlns="" xmlns:a14="http://schemas.microsoft.com/office/drawing/2010/main" w="9525">
                <a:solidFill>
                  <a:srgbClr val="000000"/>
                </a:solidFill>
                <a:miter lim="800000"/>
                <a:headEnd/>
                <a:tailEnd type="none" w="lg" len="lg"/>
              </a14:hiddenLine>
            </a:ext>
          </a:extLst>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defTabSz="914400" eaLnBrk="0" fontAlgn="base" hangingPunct="0">
              <a:spcBef>
                <a:spcPct val="0"/>
              </a:spcBef>
              <a:spcAft>
                <a:spcPct val="0"/>
              </a:spcAft>
              <a:buFontTx/>
              <a:buChar char="•"/>
            </a:pPr>
            <a:r>
              <a:rPr lang="en-US" sz="3200" dirty="0">
                <a:solidFill>
                  <a:srgbClr val="FFFFFF"/>
                </a:solidFill>
                <a:latin typeface="Arial" charset="0"/>
                <a:cs typeface="Arial" charset="0"/>
              </a:rPr>
              <a:t> Weights (16:21) and lengths (21:16)</a:t>
            </a:r>
          </a:p>
        </p:txBody>
      </p:sp>
      <p:sp>
        <p:nvSpPr>
          <p:cNvPr id="11" name="Text Box 14"/>
          <p:cNvSpPr txBox="1">
            <a:spLocks noChangeArrowheads="1"/>
          </p:cNvSpPr>
          <p:nvPr/>
        </p:nvSpPr>
        <p:spPr bwMode="auto">
          <a:xfrm>
            <a:off x="996806" y="6271043"/>
            <a:ext cx="6247521" cy="586957"/>
          </a:xfrm>
          <a:prstGeom prst="rect">
            <a:avLst/>
          </a:prstGeom>
          <a:solidFill>
            <a:srgbClr val="000099"/>
          </a:solidFill>
          <a:ln>
            <a:noFill/>
          </a:ln>
          <a:extLst>
            <a:ext uri="{91240B29-F687-4f45-9708-019B960494DF}">
              <a14:hiddenLine xmlns="" xmlns:a14="http://schemas.microsoft.com/office/drawing/2010/main" w="9525">
                <a:solidFill>
                  <a:srgbClr val="000000"/>
                </a:solidFill>
                <a:miter lim="800000"/>
                <a:headEnd/>
                <a:tailEnd type="none" w="lg" len="lg"/>
              </a14:hiddenLine>
            </a:ext>
          </a:extLst>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defTabSz="914400" eaLnBrk="0" fontAlgn="base" hangingPunct="0">
              <a:spcBef>
                <a:spcPct val="0"/>
              </a:spcBef>
              <a:spcAft>
                <a:spcPct val="0"/>
              </a:spcAft>
              <a:buFontTx/>
              <a:buChar char="•"/>
            </a:pPr>
            <a:r>
              <a:rPr lang="en-US" sz="3200" dirty="0">
                <a:solidFill>
                  <a:srgbClr val="FFFFFF"/>
                </a:solidFill>
                <a:latin typeface="Arial" charset="0"/>
                <a:cs typeface="Arial" charset="0"/>
              </a:rPr>
              <a:t> The Number 7 (1:4, 12, 16, etc.) </a:t>
            </a:r>
          </a:p>
        </p:txBody>
      </p:sp>
      <p:sp>
        <p:nvSpPr>
          <p:cNvPr id="12" name="Text Box 13"/>
          <p:cNvSpPr txBox="1">
            <a:spLocks noChangeArrowheads="1"/>
          </p:cNvSpPr>
          <p:nvPr/>
        </p:nvSpPr>
        <p:spPr bwMode="auto">
          <a:xfrm>
            <a:off x="377892" y="1169345"/>
            <a:ext cx="3671887" cy="5873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defTabSz="914400" eaLnBrk="0" fontAlgn="base" hangingPunct="0">
              <a:spcBef>
                <a:spcPct val="50000"/>
              </a:spcBef>
              <a:spcAft>
                <a:spcPct val="0"/>
              </a:spcAft>
            </a:pPr>
            <a:r>
              <a:rPr lang="en-US" sz="3200" b="1" i="1" dirty="0">
                <a:solidFill>
                  <a:srgbClr val="FFFFFF"/>
                </a:solidFill>
                <a:effectLst>
                  <a:glow rad="292100">
                    <a:srgbClr val="000000">
                      <a:alpha val="75000"/>
                    </a:srgbClr>
                  </a:glow>
                </a:effectLst>
                <a:latin typeface="Arial" charset="0"/>
                <a:cs typeface="Arial" charset="0"/>
              </a:rPr>
              <a:t>Principle #1:</a:t>
            </a:r>
          </a:p>
        </p:txBody>
      </p:sp>
      <p:sp>
        <p:nvSpPr>
          <p:cNvPr id="13" name="Text Box 5"/>
          <p:cNvSpPr txBox="1">
            <a:spLocks noChangeArrowheads="1"/>
          </p:cNvSpPr>
          <p:nvPr/>
        </p:nvSpPr>
        <p:spPr bwMode="auto">
          <a:xfrm>
            <a:off x="8430448" y="7938"/>
            <a:ext cx="695270" cy="463846"/>
          </a:xfrm>
          <a:prstGeom prst="rect">
            <a:avLst/>
          </a:prstGeom>
          <a:solidFill>
            <a:schemeClr val="accent6">
              <a:lumMod val="50000"/>
            </a:schemeClr>
          </a:solidFill>
          <a:ln>
            <a:noFill/>
          </a:ln>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eaLnBrk="0" fontAlgn="base" hangingPunct="0">
              <a:spcBef>
                <a:spcPct val="0"/>
              </a:spcBef>
              <a:spcAft>
                <a:spcPct val="0"/>
              </a:spcAft>
            </a:pPr>
            <a:r>
              <a:rPr lang="en-US" b="1" dirty="0">
                <a:solidFill>
                  <a:srgbClr val="FFFFFF"/>
                </a:solidFill>
                <a:latin typeface="Arial" charset="0"/>
                <a:cs typeface="Arial" charset="0"/>
              </a:rPr>
              <a:t>327</a:t>
            </a:r>
          </a:p>
        </p:txBody>
      </p:sp>
    </p:spTree>
    <p:extLst>
      <p:ext uri="{BB962C8B-B14F-4D97-AF65-F5344CB8AC3E}">
        <p14:creationId xmlns:p14="http://schemas.microsoft.com/office/powerpoint/2010/main" val="1327968557"/>
      </p:ext>
    </p:extLst>
  </p:cSld>
  <p:clrMapOvr>
    <a:overrideClrMapping bg1="lt1" tx1="dk1" bg2="lt2" tx2="dk2" accent1="accent1" accent2="accent2" accent3="accent3" accent4="accent4" accent5="accent5" accent6="accent6" hlink="hlink" folHlink="folHlink"/>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11"/>
                                        </p:tgtEl>
                                        <p:attrNameLst>
                                          <p:attrName>style.visibility</p:attrName>
                                        </p:attrNameLst>
                                      </p:cBhvr>
                                      <p:to>
                                        <p:strVal val="visible"/>
                                      </p:to>
                                    </p:set>
                                    <p:anim calcmode="lin" valueType="num">
                                      <p:cBhvr additive="base">
                                        <p:cTn id="7" dur="500" fill="hold"/>
                                        <p:tgtEl>
                                          <p:spTgt spid="11"/>
                                        </p:tgtEl>
                                        <p:attrNameLst>
                                          <p:attrName>ppt_x</p:attrName>
                                        </p:attrNameLst>
                                      </p:cBhvr>
                                      <p:tavLst>
                                        <p:tav tm="0">
                                          <p:val>
                                            <p:strVal val="#ppt_x"/>
                                          </p:val>
                                        </p:tav>
                                        <p:tav tm="100000">
                                          <p:val>
                                            <p:strVal val="#ppt_x"/>
                                          </p:val>
                                        </p:tav>
                                      </p:tavLst>
                                    </p:anim>
                                    <p:anim calcmode="lin" valueType="num">
                                      <p:cBhvr additive="base">
                                        <p:cTn id="8" dur="500" fill="hold"/>
                                        <p:tgtEl>
                                          <p:spTgt spid="1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Lst>
  </p:timing>
</p:sld>
</file>

<file path=ppt/slides/slide13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9" name="Title 1"/>
          <p:cNvSpPr txBox="1">
            <a:spLocks/>
          </p:cNvSpPr>
          <p:nvPr/>
        </p:nvSpPr>
        <p:spPr bwMode="auto">
          <a:xfrm>
            <a:off x="179388" y="333375"/>
            <a:ext cx="4392612" cy="6191250"/>
          </a:xfrm>
          <a:prstGeom prst="rect">
            <a:avLst/>
          </a:prstGeom>
          <a:gradFill flip="none" rotWithShape="1">
            <a:gsLst>
              <a:gs pos="0">
                <a:srgbClr val="660066"/>
              </a:gs>
              <a:gs pos="100000">
                <a:schemeClr val="tx1">
                  <a:lumMod val="95000"/>
                  <a:lumOff val="5000"/>
                </a:schemeClr>
              </a:gs>
            </a:gsLst>
            <a:lin ang="0" scaled="1"/>
            <a:tileRect/>
          </a:gradFill>
          <a:ln>
            <a:solidFill>
              <a:srgbClr val="660066"/>
            </a:solidFill>
          </a:ln>
          <a:extLst>
            <a:ext uri="{FAA26D3D-D897-4be2-8F04-BA451C77F1D7}">
              <ma14:placeholderFlag xmlns="" xmlns:ma14="http://schemas.microsoft.com/office/mac/drawingml/2011/main" val="1"/>
            </a:ext>
          </a:extLst>
        </p:spPr>
        <p:txBody>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914400">
              <a:defRPr/>
            </a:pPr>
            <a:endParaRPr lang="en-US" dirty="0">
              <a:solidFill>
                <a:srgbClr val="FFFFFF">
                  <a:lumMod val="95000"/>
                </a:srgbClr>
              </a:solidFill>
            </a:endParaRPr>
          </a:p>
        </p:txBody>
      </p:sp>
      <p:sp>
        <p:nvSpPr>
          <p:cNvPr id="2" name="Title 1"/>
          <p:cNvSpPr>
            <a:spLocks noGrp="1"/>
          </p:cNvSpPr>
          <p:nvPr>
            <p:ph type="title"/>
          </p:nvPr>
        </p:nvSpPr>
        <p:spPr>
          <a:xfrm>
            <a:off x="179388" y="333375"/>
            <a:ext cx="4392612" cy="792163"/>
          </a:xfrm>
        </p:spPr>
        <p:txBody>
          <a:bodyPr anchor="t"/>
          <a:lstStyle/>
          <a:p>
            <a:pPr>
              <a:defRPr/>
            </a:pPr>
            <a:r>
              <a:rPr lang="en-US" b="1" dirty="0">
                <a:solidFill>
                  <a:schemeClr val="bg1">
                    <a:lumMod val="95000"/>
                  </a:schemeClr>
                </a:solidFill>
              </a:rPr>
              <a:t>The Number of</a:t>
            </a:r>
          </a:p>
        </p:txBody>
      </p:sp>
      <p:pic>
        <p:nvPicPr>
          <p:cNvPr id="769028" name="Picture 6" descr="Meet-Me-On-Monday-lucky-number-7.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4710113" y="333375"/>
            <a:ext cx="4360862" cy="62642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 name="Title 1"/>
          <p:cNvSpPr txBox="1">
            <a:spLocks/>
          </p:cNvSpPr>
          <p:nvPr/>
        </p:nvSpPr>
        <p:spPr bwMode="auto">
          <a:xfrm>
            <a:off x="179388" y="1989138"/>
            <a:ext cx="4392612" cy="45354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lvl1pPr marL="363538" indent="-363538">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defTabSz="914400" eaLnBrk="0" fontAlgn="base" hangingPunct="0">
              <a:spcBef>
                <a:spcPct val="0"/>
              </a:spcBef>
              <a:spcAft>
                <a:spcPct val="0"/>
              </a:spcAft>
              <a:buFont typeface="Arial" charset="0"/>
              <a:buChar char="•"/>
            </a:pPr>
            <a:r>
              <a:rPr lang="en-US" sz="4000" dirty="0">
                <a:solidFill>
                  <a:srgbClr val="F2F2F2"/>
                </a:solidFill>
                <a:latin typeface="Arial" charset="0"/>
                <a:cs typeface="Arial" charset="0"/>
              </a:rPr>
              <a:t>Creation</a:t>
            </a:r>
            <a:r>
              <a:rPr lang="en-US" dirty="0">
                <a:solidFill>
                  <a:srgbClr val="F2F2F2"/>
                </a:solidFill>
                <a:latin typeface="Arial" charset="0"/>
                <a:cs typeface="Arial" charset="0"/>
              </a:rPr>
              <a:t> Gen. 2:2</a:t>
            </a:r>
            <a:endParaRPr lang="en-US" sz="4000" dirty="0">
              <a:solidFill>
                <a:srgbClr val="F2F2F2"/>
              </a:solidFill>
              <a:latin typeface="Arial" charset="0"/>
              <a:cs typeface="Arial" charset="0"/>
            </a:endParaRPr>
          </a:p>
          <a:p>
            <a:pPr defTabSz="914400" eaLnBrk="0" fontAlgn="base" hangingPunct="0">
              <a:spcBef>
                <a:spcPct val="0"/>
              </a:spcBef>
              <a:spcAft>
                <a:spcPct val="0"/>
              </a:spcAft>
              <a:buFont typeface="Arial" charset="0"/>
              <a:buChar char="•"/>
            </a:pPr>
            <a:r>
              <a:rPr lang="en-US" sz="4000" dirty="0">
                <a:solidFill>
                  <a:srgbClr val="F2F2F2"/>
                </a:solidFill>
                <a:latin typeface="Arial" charset="0"/>
                <a:cs typeface="Arial" charset="0"/>
              </a:rPr>
              <a:t>Rain</a:t>
            </a:r>
            <a:r>
              <a:rPr lang="en-US" dirty="0">
                <a:solidFill>
                  <a:srgbClr val="F2F2F2"/>
                </a:solidFill>
                <a:latin typeface="Arial" charset="0"/>
                <a:cs typeface="Arial" charset="0"/>
              </a:rPr>
              <a:t> Gen. 7:4</a:t>
            </a:r>
            <a:endParaRPr lang="en-US" sz="4000" dirty="0">
              <a:solidFill>
                <a:srgbClr val="F2F2F2"/>
              </a:solidFill>
              <a:latin typeface="Arial" charset="0"/>
              <a:cs typeface="Arial" charset="0"/>
            </a:endParaRPr>
          </a:p>
          <a:p>
            <a:pPr defTabSz="914400" eaLnBrk="0" fontAlgn="base" hangingPunct="0">
              <a:spcBef>
                <a:spcPct val="0"/>
              </a:spcBef>
              <a:spcAft>
                <a:spcPct val="0"/>
              </a:spcAft>
              <a:buFont typeface="Arial" charset="0"/>
              <a:buChar char="•"/>
            </a:pPr>
            <a:r>
              <a:rPr lang="en-US" sz="4000" dirty="0">
                <a:solidFill>
                  <a:srgbClr val="F2F2F2"/>
                </a:solidFill>
                <a:latin typeface="Arial" charset="0"/>
                <a:cs typeface="Arial" charset="0"/>
              </a:rPr>
              <a:t>Sabbath</a:t>
            </a:r>
            <a:r>
              <a:rPr lang="en-US" dirty="0">
                <a:solidFill>
                  <a:srgbClr val="F2F2F2"/>
                </a:solidFill>
                <a:latin typeface="Arial" charset="0"/>
                <a:cs typeface="Arial" charset="0"/>
              </a:rPr>
              <a:t> Ex. 20:10</a:t>
            </a:r>
            <a:endParaRPr lang="en-US" sz="4000" dirty="0">
              <a:solidFill>
                <a:srgbClr val="F2F2F2"/>
              </a:solidFill>
              <a:latin typeface="Arial" charset="0"/>
              <a:cs typeface="Arial" charset="0"/>
            </a:endParaRPr>
          </a:p>
          <a:p>
            <a:pPr defTabSz="914400" eaLnBrk="0" fontAlgn="base" hangingPunct="0">
              <a:spcBef>
                <a:spcPct val="0"/>
              </a:spcBef>
              <a:spcAft>
                <a:spcPct val="0"/>
              </a:spcAft>
              <a:buFont typeface="Arial" charset="0"/>
              <a:buChar char="•"/>
            </a:pPr>
            <a:r>
              <a:rPr lang="en-US" sz="4000" dirty="0">
                <a:solidFill>
                  <a:srgbClr val="F2F2F2"/>
                </a:solidFill>
                <a:latin typeface="Arial" charset="0"/>
                <a:cs typeface="Arial" charset="0"/>
              </a:rPr>
              <a:t>Jericho</a:t>
            </a:r>
            <a:r>
              <a:rPr lang="en-US" dirty="0">
                <a:solidFill>
                  <a:srgbClr val="F2F2F2"/>
                </a:solidFill>
                <a:latin typeface="Arial" charset="0"/>
                <a:cs typeface="Arial" charset="0"/>
              </a:rPr>
              <a:t> Josh. 6:4</a:t>
            </a:r>
            <a:endParaRPr lang="en-US" sz="4000" dirty="0">
              <a:solidFill>
                <a:srgbClr val="F2F2F2"/>
              </a:solidFill>
              <a:latin typeface="Arial" charset="0"/>
              <a:cs typeface="Arial" charset="0"/>
            </a:endParaRPr>
          </a:p>
          <a:p>
            <a:pPr defTabSz="914400" eaLnBrk="0" fontAlgn="base" hangingPunct="0">
              <a:spcBef>
                <a:spcPct val="0"/>
              </a:spcBef>
              <a:spcAft>
                <a:spcPct val="0"/>
              </a:spcAft>
              <a:buFont typeface="Arial" charset="0"/>
              <a:buChar char="•"/>
            </a:pPr>
            <a:r>
              <a:rPr lang="en-US" sz="4000" dirty="0">
                <a:solidFill>
                  <a:srgbClr val="F2F2F2"/>
                </a:solidFill>
                <a:latin typeface="Arial" charset="0"/>
                <a:cs typeface="Arial" charset="0"/>
              </a:rPr>
              <a:t>Sons</a:t>
            </a:r>
            <a:r>
              <a:rPr lang="en-US" dirty="0">
                <a:solidFill>
                  <a:srgbClr val="F2F2F2"/>
                </a:solidFill>
                <a:latin typeface="Arial" charset="0"/>
                <a:cs typeface="Arial" charset="0"/>
              </a:rPr>
              <a:t> Job 1:2; Ruth 4:15 </a:t>
            </a:r>
            <a:endParaRPr lang="en-US" sz="4000" dirty="0">
              <a:solidFill>
                <a:srgbClr val="F2F2F2"/>
              </a:solidFill>
              <a:latin typeface="Arial" charset="0"/>
              <a:cs typeface="Arial" charset="0"/>
            </a:endParaRPr>
          </a:p>
          <a:p>
            <a:pPr defTabSz="914400" eaLnBrk="0" fontAlgn="base" hangingPunct="0">
              <a:spcBef>
                <a:spcPct val="0"/>
              </a:spcBef>
              <a:spcAft>
                <a:spcPct val="0"/>
              </a:spcAft>
              <a:buFont typeface="Arial" charset="0"/>
              <a:buChar char="•"/>
            </a:pPr>
            <a:r>
              <a:rPr lang="en-US" sz="4000" dirty="0">
                <a:solidFill>
                  <a:srgbClr val="F2F2F2"/>
                </a:solidFill>
                <a:latin typeface="Arial" charset="0"/>
                <a:cs typeface="Arial" charset="0"/>
              </a:rPr>
              <a:t>Prophecy</a:t>
            </a:r>
            <a:r>
              <a:rPr lang="en-US" dirty="0">
                <a:solidFill>
                  <a:srgbClr val="F2F2F2"/>
                </a:solidFill>
                <a:latin typeface="Arial" charset="0"/>
                <a:cs typeface="Arial" charset="0"/>
              </a:rPr>
              <a:t> Dan. 9:24</a:t>
            </a:r>
            <a:endParaRPr lang="en-US" sz="4000" dirty="0">
              <a:solidFill>
                <a:srgbClr val="F2F2F2"/>
              </a:solidFill>
              <a:latin typeface="Arial" charset="0"/>
              <a:cs typeface="Arial" charset="0"/>
            </a:endParaRPr>
          </a:p>
          <a:p>
            <a:pPr defTabSz="914400" eaLnBrk="0" fontAlgn="base" hangingPunct="0">
              <a:spcBef>
                <a:spcPct val="0"/>
              </a:spcBef>
              <a:spcAft>
                <a:spcPct val="0"/>
              </a:spcAft>
              <a:buFont typeface="Arial" charset="0"/>
              <a:buChar char="•"/>
            </a:pPr>
            <a:r>
              <a:rPr lang="en-US" sz="4000" dirty="0">
                <a:solidFill>
                  <a:srgbClr val="F2F2F2"/>
                </a:solidFill>
                <a:latin typeface="Arial" charset="0"/>
                <a:cs typeface="Arial" charset="0"/>
              </a:rPr>
              <a:t>Forgive</a:t>
            </a:r>
            <a:r>
              <a:rPr lang="en-US" dirty="0">
                <a:solidFill>
                  <a:srgbClr val="F2F2F2"/>
                </a:solidFill>
                <a:latin typeface="Arial" charset="0"/>
                <a:cs typeface="Arial" charset="0"/>
              </a:rPr>
              <a:t> Matt. 18:21</a:t>
            </a:r>
            <a:endParaRPr lang="en-US" sz="4000" dirty="0">
              <a:solidFill>
                <a:srgbClr val="F2F2F2"/>
              </a:solidFill>
              <a:latin typeface="Arial" charset="0"/>
              <a:cs typeface="Arial" charset="0"/>
            </a:endParaRPr>
          </a:p>
        </p:txBody>
      </p:sp>
      <p:sp>
        <p:nvSpPr>
          <p:cNvPr id="10" name="Title 1"/>
          <p:cNvSpPr txBox="1">
            <a:spLocks/>
          </p:cNvSpPr>
          <p:nvPr/>
        </p:nvSpPr>
        <p:spPr bwMode="auto">
          <a:xfrm>
            <a:off x="179388" y="981075"/>
            <a:ext cx="4392612" cy="7921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914400">
              <a:defRPr/>
            </a:pPr>
            <a:r>
              <a:rPr lang="en-US" b="1" dirty="0">
                <a:solidFill>
                  <a:srgbClr val="FFFFFF">
                    <a:lumMod val="95000"/>
                  </a:srgbClr>
                </a:solidFill>
              </a:rPr>
              <a:t>Completion</a:t>
            </a:r>
          </a:p>
        </p:txBody>
      </p:sp>
      <p:sp>
        <p:nvSpPr>
          <p:cNvPr id="7" name="Text Box 5"/>
          <p:cNvSpPr txBox="1">
            <a:spLocks noChangeArrowheads="1"/>
          </p:cNvSpPr>
          <p:nvPr/>
        </p:nvSpPr>
        <p:spPr bwMode="auto">
          <a:xfrm>
            <a:off x="8430448" y="7938"/>
            <a:ext cx="695270" cy="463846"/>
          </a:xfrm>
          <a:prstGeom prst="rect">
            <a:avLst/>
          </a:prstGeom>
          <a:solidFill>
            <a:schemeClr val="accent6">
              <a:lumMod val="50000"/>
            </a:schemeClr>
          </a:solidFill>
          <a:ln>
            <a:noFill/>
          </a:ln>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eaLnBrk="0" fontAlgn="base" hangingPunct="0">
              <a:spcBef>
                <a:spcPct val="0"/>
              </a:spcBef>
              <a:spcAft>
                <a:spcPct val="0"/>
              </a:spcAft>
            </a:pPr>
            <a:r>
              <a:rPr lang="en-US" b="1" dirty="0">
                <a:solidFill>
                  <a:srgbClr val="FFFFFF"/>
                </a:solidFill>
                <a:latin typeface="Arial" charset="0"/>
                <a:cs typeface="Arial" charset="0"/>
              </a:rPr>
              <a:t>327</a:t>
            </a:r>
          </a:p>
        </p:txBody>
      </p:sp>
    </p:spTree>
    <p:extLst>
      <p:ext uri="{BB962C8B-B14F-4D97-AF65-F5344CB8AC3E}">
        <p14:creationId xmlns:p14="http://schemas.microsoft.com/office/powerpoint/2010/main" val="2478949285"/>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6" presetClass="entr" presetSubtype="16"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circle(in)">
                                      <p:cBhvr>
                                        <p:cTn id="7" dur="2000"/>
                                        <p:tgtEl>
                                          <p:spTgt spid="9"/>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2" presetClass="entr" presetSubtype="4" fill="hold" nodeType="clickEffect">
                                  <p:stCondLst>
                                    <p:cond delay="0"/>
                                  </p:stCondLst>
                                  <p:childTnLst>
                                    <p:set>
                                      <p:cBhvr>
                                        <p:cTn id="11" dur="1" fill="hold">
                                          <p:stCondLst>
                                            <p:cond delay="0"/>
                                          </p:stCondLst>
                                        </p:cTn>
                                        <p:tgtEl>
                                          <p:spTgt spid="3">
                                            <p:txEl>
                                              <p:pRg st="0" end="0"/>
                                            </p:txEl>
                                          </p:spTgt>
                                        </p:tgtEl>
                                        <p:attrNameLst>
                                          <p:attrName>style.visibility</p:attrName>
                                        </p:attrNameLst>
                                      </p:cBhvr>
                                      <p:to>
                                        <p:strVal val="visible"/>
                                      </p:to>
                                    </p:set>
                                    <p:anim calcmode="lin" valueType="num">
                                      <p:cBhvr additive="base">
                                        <p:cTn id="12" dur="500"/>
                                        <p:tgtEl>
                                          <p:spTgt spid="3">
                                            <p:txEl>
                                              <p:pRg st="0" end="0"/>
                                            </p:txEl>
                                          </p:spTgt>
                                        </p:tgtEl>
                                        <p:attrNameLst>
                                          <p:attrName>ppt_y</p:attrName>
                                        </p:attrNameLst>
                                      </p:cBhvr>
                                      <p:tavLst>
                                        <p:tav tm="0">
                                          <p:val>
                                            <p:strVal val="#ppt_y+#ppt_h*1.125000"/>
                                          </p:val>
                                        </p:tav>
                                        <p:tav tm="100000">
                                          <p:val>
                                            <p:strVal val="#ppt_y"/>
                                          </p:val>
                                        </p:tav>
                                      </p:tavLst>
                                    </p:anim>
                                    <p:animEffect transition="in" filter="wipe(up)">
                                      <p:cBhvr>
                                        <p:cTn id="13" dur="500"/>
                                        <p:tgtEl>
                                          <p:spTgt spid="3">
                                            <p:txEl>
                                              <p:pRg st="0" end="0"/>
                                            </p:txEl>
                                          </p:spTgt>
                                        </p:tgtEl>
                                      </p:cBhvr>
                                    </p:animEffect>
                                  </p:childTnLst>
                                </p:cTn>
                              </p:par>
                            </p:childTnLst>
                          </p:cTn>
                        </p:par>
                      </p:childTnLst>
                    </p:cTn>
                  </p:par>
                  <p:par>
                    <p:cTn id="14" fill="hold" nodeType="clickPar">
                      <p:stCondLst>
                        <p:cond delay="indefinite"/>
                      </p:stCondLst>
                      <p:childTnLst>
                        <p:par>
                          <p:cTn id="15" fill="hold" nodeType="withGroup">
                            <p:stCondLst>
                              <p:cond delay="0"/>
                            </p:stCondLst>
                            <p:childTnLst>
                              <p:par>
                                <p:cTn id="16" presetID="12" presetClass="entr" presetSubtype="4" fill="hold" nodeType="clickEffect">
                                  <p:stCondLst>
                                    <p:cond delay="0"/>
                                  </p:stCondLst>
                                  <p:childTnLst>
                                    <p:set>
                                      <p:cBhvr>
                                        <p:cTn id="17" dur="1" fill="hold">
                                          <p:stCondLst>
                                            <p:cond delay="0"/>
                                          </p:stCondLst>
                                        </p:cTn>
                                        <p:tgtEl>
                                          <p:spTgt spid="3">
                                            <p:txEl>
                                              <p:pRg st="1" end="1"/>
                                            </p:txEl>
                                          </p:spTgt>
                                        </p:tgtEl>
                                        <p:attrNameLst>
                                          <p:attrName>style.visibility</p:attrName>
                                        </p:attrNameLst>
                                      </p:cBhvr>
                                      <p:to>
                                        <p:strVal val="visible"/>
                                      </p:to>
                                    </p:set>
                                    <p:anim calcmode="lin" valueType="num">
                                      <p:cBhvr additive="base">
                                        <p:cTn id="18" dur="500"/>
                                        <p:tgtEl>
                                          <p:spTgt spid="3">
                                            <p:txEl>
                                              <p:pRg st="1" end="1"/>
                                            </p:txEl>
                                          </p:spTgt>
                                        </p:tgtEl>
                                        <p:attrNameLst>
                                          <p:attrName>ppt_y</p:attrName>
                                        </p:attrNameLst>
                                      </p:cBhvr>
                                      <p:tavLst>
                                        <p:tav tm="0">
                                          <p:val>
                                            <p:strVal val="#ppt_y+#ppt_h*1.125000"/>
                                          </p:val>
                                        </p:tav>
                                        <p:tav tm="100000">
                                          <p:val>
                                            <p:strVal val="#ppt_y"/>
                                          </p:val>
                                        </p:tav>
                                      </p:tavLst>
                                    </p:anim>
                                    <p:animEffect transition="in" filter="wipe(up)">
                                      <p:cBhvr>
                                        <p:cTn id="19" dur="500"/>
                                        <p:tgtEl>
                                          <p:spTgt spid="3">
                                            <p:txEl>
                                              <p:pRg st="1" end="1"/>
                                            </p:txEl>
                                          </p:spTgt>
                                        </p:tgtEl>
                                      </p:cBhvr>
                                    </p:animEffect>
                                  </p:childTnLst>
                                </p:cTn>
                              </p:par>
                            </p:childTnLst>
                          </p:cTn>
                        </p:par>
                      </p:childTnLst>
                    </p:cTn>
                  </p:par>
                  <p:par>
                    <p:cTn id="20" fill="hold" nodeType="clickPar">
                      <p:stCondLst>
                        <p:cond delay="indefinite"/>
                      </p:stCondLst>
                      <p:childTnLst>
                        <p:par>
                          <p:cTn id="21" fill="hold" nodeType="withGroup">
                            <p:stCondLst>
                              <p:cond delay="0"/>
                            </p:stCondLst>
                            <p:childTnLst>
                              <p:par>
                                <p:cTn id="22" presetID="12" presetClass="entr" presetSubtype="4" fill="hold" nodeType="clickEffect">
                                  <p:stCondLst>
                                    <p:cond delay="0"/>
                                  </p:stCondLst>
                                  <p:childTnLst>
                                    <p:set>
                                      <p:cBhvr>
                                        <p:cTn id="23" dur="1" fill="hold">
                                          <p:stCondLst>
                                            <p:cond delay="0"/>
                                          </p:stCondLst>
                                        </p:cTn>
                                        <p:tgtEl>
                                          <p:spTgt spid="3">
                                            <p:txEl>
                                              <p:pRg st="2" end="2"/>
                                            </p:txEl>
                                          </p:spTgt>
                                        </p:tgtEl>
                                        <p:attrNameLst>
                                          <p:attrName>style.visibility</p:attrName>
                                        </p:attrNameLst>
                                      </p:cBhvr>
                                      <p:to>
                                        <p:strVal val="visible"/>
                                      </p:to>
                                    </p:set>
                                    <p:anim calcmode="lin" valueType="num">
                                      <p:cBhvr additive="base">
                                        <p:cTn id="24" dur="500"/>
                                        <p:tgtEl>
                                          <p:spTgt spid="3">
                                            <p:txEl>
                                              <p:pRg st="2" end="2"/>
                                            </p:txEl>
                                          </p:spTgt>
                                        </p:tgtEl>
                                        <p:attrNameLst>
                                          <p:attrName>ppt_y</p:attrName>
                                        </p:attrNameLst>
                                      </p:cBhvr>
                                      <p:tavLst>
                                        <p:tav tm="0">
                                          <p:val>
                                            <p:strVal val="#ppt_y+#ppt_h*1.125000"/>
                                          </p:val>
                                        </p:tav>
                                        <p:tav tm="100000">
                                          <p:val>
                                            <p:strVal val="#ppt_y"/>
                                          </p:val>
                                        </p:tav>
                                      </p:tavLst>
                                    </p:anim>
                                    <p:animEffect transition="in" filter="wipe(up)">
                                      <p:cBhvr>
                                        <p:cTn id="25" dur="500"/>
                                        <p:tgtEl>
                                          <p:spTgt spid="3">
                                            <p:txEl>
                                              <p:pRg st="2" end="2"/>
                                            </p:txEl>
                                          </p:spTgt>
                                        </p:tgtEl>
                                      </p:cBhvr>
                                    </p:animEffect>
                                  </p:childTnLst>
                                </p:cTn>
                              </p:par>
                            </p:childTnLst>
                          </p:cTn>
                        </p:par>
                      </p:childTnLst>
                    </p:cTn>
                  </p:par>
                  <p:par>
                    <p:cTn id="26" fill="hold" nodeType="clickPar">
                      <p:stCondLst>
                        <p:cond delay="indefinite"/>
                      </p:stCondLst>
                      <p:childTnLst>
                        <p:par>
                          <p:cTn id="27" fill="hold" nodeType="withGroup">
                            <p:stCondLst>
                              <p:cond delay="0"/>
                            </p:stCondLst>
                            <p:childTnLst>
                              <p:par>
                                <p:cTn id="28" presetID="12" presetClass="entr" presetSubtype="4" fill="hold" nodeType="clickEffect">
                                  <p:stCondLst>
                                    <p:cond delay="0"/>
                                  </p:stCondLst>
                                  <p:childTnLst>
                                    <p:set>
                                      <p:cBhvr>
                                        <p:cTn id="29" dur="1" fill="hold">
                                          <p:stCondLst>
                                            <p:cond delay="0"/>
                                          </p:stCondLst>
                                        </p:cTn>
                                        <p:tgtEl>
                                          <p:spTgt spid="3">
                                            <p:txEl>
                                              <p:pRg st="3" end="3"/>
                                            </p:txEl>
                                          </p:spTgt>
                                        </p:tgtEl>
                                        <p:attrNameLst>
                                          <p:attrName>style.visibility</p:attrName>
                                        </p:attrNameLst>
                                      </p:cBhvr>
                                      <p:to>
                                        <p:strVal val="visible"/>
                                      </p:to>
                                    </p:set>
                                    <p:anim calcmode="lin" valueType="num">
                                      <p:cBhvr additive="base">
                                        <p:cTn id="30" dur="500"/>
                                        <p:tgtEl>
                                          <p:spTgt spid="3">
                                            <p:txEl>
                                              <p:pRg st="3" end="3"/>
                                            </p:txEl>
                                          </p:spTgt>
                                        </p:tgtEl>
                                        <p:attrNameLst>
                                          <p:attrName>ppt_y</p:attrName>
                                        </p:attrNameLst>
                                      </p:cBhvr>
                                      <p:tavLst>
                                        <p:tav tm="0">
                                          <p:val>
                                            <p:strVal val="#ppt_y+#ppt_h*1.125000"/>
                                          </p:val>
                                        </p:tav>
                                        <p:tav tm="100000">
                                          <p:val>
                                            <p:strVal val="#ppt_y"/>
                                          </p:val>
                                        </p:tav>
                                      </p:tavLst>
                                    </p:anim>
                                    <p:animEffect transition="in" filter="wipe(up)">
                                      <p:cBhvr>
                                        <p:cTn id="31" dur="500"/>
                                        <p:tgtEl>
                                          <p:spTgt spid="3">
                                            <p:txEl>
                                              <p:pRg st="3" end="3"/>
                                            </p:txEl>
                                          </p:spTgt>
                                        </p:tgtEl>
                                      </p:cBhvr>
                                    </p:animEffect>
                                  </p:childTnLst>
                                </p:cTn>
                              </p:par>
                            </p:childTnLst>
                          </p:cTn>
                        </p:par>
                      </p:childTnLst>
                    </p:cTn>
                  </p:par>
                  <p:par>
                    <p:cTn id="32" fill="hold" nodeType="clickPar">
                      <p:stCondLst>
                        <p:cond delay="indefinite"/>
                      </p:stCondLst>
                      <p:childTnLst>
                        <p:par>
                          <p:cTn id="33" fill="hold" nodeType="withGroup">
                            <p:stCondLst>
                              <p:cond delay="0"/>
                            </p:stCondLst>
                            <p:childTnLst>
                              <p:par>
                                <p:cTn id="34" presetID="12" presetClass="entr" presetSubtype="4" fill="hold" nodeType="clickEffect">
                                  <p:stCondLst>
                                    <p:cond delay="0"/>
                                  </p:stCondLst>
                                  <p:childTnLst>
                                    <p:set>
                                      <p:cBhvr>
                                        <p:cTn id="35" dur="1" fill="hold">
                                          <p:stCondLst>
                                            <p:cond delay="0"/>
                                          </p:stCondLst>
                                        </p:cTn>
                                        <p:tgtEl>
                                          <p:spTgt spid="3">
                                            <p:txEl>
                                              <p:pRg st="4" end="4"/>
                                            </p:txEl>
                                          </p:spTgt>
                                        </p:tgtEl>
                                        <p:attrNameLst>
                                          <p:attrName>style.visibility</p:attrName>
                                        </p:attrNameLst>
                                      </p:cBhvr>
                                      <p:to>
                                        <p:strVal val="visible"/>
                                      </p:to>
                                    </p:set>
                                    <p:anim calcmode="lin" valueType="num">
                                      <p:cBhvr additive="base">
                                        <p:cTn id="36" dur="500"/>
                                        <p:tgtEl>
                                          <p:spTgt spid="3">
                                            <p:txEl>
                                              <p:pRg st="4" end="4"/>
                                            </p:txEl>
                                          </p:spTgt>
                                        </p:tgtEl>
                                        <p:attrNameLst>
                                          <p:attrName>ppt_y</p:attrName>
                                        </p:attrNameLst>
                                      </p:cBhvr>
                                      <p:tavLst>
                                        <p:tav tm="0">
                                          <p:val>
                                            <p:strVal val="#ppt_y+#ppt_h*1.125000"/>
                                          </p:val>
                                        </p:tav>
                                        <p:tav tm="100000">
                                          <p:val>
                                            <p:strVal val="#ppt_y"/>
                                          </p:val>
                                        </p:tav>
                                      </p:tavLst>
                                    </p:anim>
                                    <p:animEffect transition="in" filter="wipe(up)">
                                      <p:cBhvr>
                                        <p:cTn id="37" dur="500"/>
                                        <p:tgtEl>
                                          <p:spTgt spid="3">
                                            <p:txEl>
                                              <p:pRg st="4" end="4"/>
                                            </p:txEl>
                                          </p:spTgt>
                                        </p:tgtEl>
                                      </p:cBhvr>
                                    </p:animEffect>
                                  </p:childTnLst>
                                </p:cTn>
                              </p:par>
                            </p:childTnLst>
                          </p:cTn>
                        </p:par>
                      </p:childTnLst>
                    </p:cTn>
                  </p:par>
                  <p:par>
                    <p:cTn id="38" fill="hold" nodeType="clickPar">
                      <p:stCondLst>
                        <p:cond delay="indefinite"/>
                      </p:stCondLst>
                      <p:childTnLst>
                        <p:par>
                          <p:cTn id="39" fill="hold" nodeType="withGroup">
                            <p:stCondLst>
                              <p:cond delay="0"/>
                            </p:stCondLst>
                            <p:childTnLst>
                              <p:par>
                                <p:cTn id="40" presetID="12" presetClass="entr" presetSubtype="4" fill="hold" nodeType="clickEffect">
                                  <p:stCondLst>
                                    <p:cond delay="0"/>
                                  </p:stCondLst>
                                  <p:childTnLst>
                                    <p:set>
                                      <p:cBhvr>
                                        <p:cTn id="41" dur="1" fill="hold">
                                          <p:stCondLst>
                                            <p:cond delay="0"/>
                                          </p:stCondLst>
                                        </p:cTn>
                                        <p:tgtEl>
                                          <p:spTgt spid="3">
                                            <p:txEl>
                                              <p:pRg st="5" end="5"/>
                                            </p:txEl>
                                          </p:spTgt>
                                        </p:tgtEl>
                                        <p:attrNameLst>
                                          <p:attrName>style.visibility</p:attrName>
                                        </p:attrNameLst>
                                      </p:cBhvr>
                                      <p:to>
                                        <p:strVal val="visible"/>
                                      </p:to>
                                    </p:set>
                                    <p:anim calcmode="lin" valueType="num">
                                      <p:cBhvr additive="base">
                                        <p:cTn id="42" dur="500"/>
                                        <p:tgtEl>
                                          <p:spTgt spid="3">
                                            <p:txEl>
                                              <p:pRg st="5" end="5"/>
                                            </p:txEl>
                                          </p:spTgt>
                                        </p:tgtEl>
                                        <p:attrNameLst>
                                          <p:attrName>ppt_y</p:attrName>
                                        </p:attrNameLst>
                                      </p:cBhvr>
                                      <p:tavLst>
                                        <p:tav tm="0">
                                          <p:val>
                                            <p:strVal val="#ppt_y+#ppt_h*1.125000"/>
                                          </p:val>
                                        </p:tav>
                                        <p:tav tm="100000">
                                          <p:val>
                                            <p:strVal val="#ppt_y"/>
                                          </p:val>
                                        </p:tav>
                                      </p:tavLst>
                                    </p:anim>
                                    <p:animEffect transition="in" filter="wipe(up)">
                                      <p:cBhvr>
                                        <p:cTn id="43" dur="500"/>
                                        <p:tgtEl>
                                          <p:spTgt spid="3">
                                            <p:txEl>
                                              <p:pRg st="5" end="5"/>
                                            </p:txEl>
                                          </p:spTgt>
                                        </p:tgtEl>
                                      </p:cBhvr>
                                    </p:animEffect>
                                  </p:childTnLst>
                                </p:cTn>
                              </p:par>
                            </p:childTnLst>
                          </p:cTn>
                        </p:par>
                      </p:childTnLst>
                    </p:cTn>
                  </p:par>
                  <p:par>
                    <p:cTn id="44" fill="hold" nodeType="clickPar">
                      <p:stCondLst>
                        <p:cond delay="indefinite"/>
                      </p:stCondLst>
                      <p:childTnLst>
                        <p:par>
                          <p:cTn id="45" fill="hold" nodeType="withGroup">
                            <p:stCondLst>
                              <p:cond delay="0"/>
                            </p:stCondLst>
                            <p:childTnLst>
                              <p:par>
                                <p:cTn id="46" presetID="12" presetClass="entr" presetSubtype="4" fill="hold" nodeType="clickEffect">
                                  <p:stCondLst>
                                    <p:cond delay="0"/>
                                  </p:stCondLst>
                                  <p:childTnLst>
                                    <p:set>
                                      <p:cBhvr>
                                        <p:cTn id="47" dur="1" fill="hold">
                                          <p:stCondLst>
                                            <p:cond delay="0"/>
                                          </p:stCondLst>
                                        </p:cTn>
                                        <p:tgtEl>
                                          <p:spTgt spid="3">
                                            <p:txEl>
                                              <p:pRg st="6" end="6"/>
                                            </p:txEl>
                                          </p:spTgt>
                                        </p:tgtEl>
                                        <p:attrNameLst>
                                          <p:attrName>style.visibility</p:attrName>
                                        </p:attrNameLst>
                                      </p:cBhvr>
                                      <p:to>
                                        <p:strVal val="visible"/>
                                      </p:to>
                                    </p:set>
                                    <p:anim calcmode="lin" valueType="num">
                                      <p:cBhvr additive="base">
                                        <p:cTn id="48" dur="500"/>
                                        <p:tgtEl>
                                          <p:spTgt spid="3">
                                            <p:txEl>
                                              <p:pRg st="6" end="6"/>
                                            </p:txEl>
                                          </p:spTgt>
                                        </p:tgtEl>
                                        <p:attrNameLst>
                                          <p:attrName>ppt_y</p:attrName>
                                        </p:attrNameLst>
                                      </p:cBhvr>
                                      <p:tavLst>
                                        <p:tav tm="0">
                                          <p:val>
                                            <p:strVal val="#ppt_y+#ppt_h*1.125000"/>
                                          </p:val>
                                        </p:tav>
                                        <p:tav tm="100000">
                                          <p:val>
                                            <p:strVal val="#ppt_y"/>
                                          </p:val>
                                        </p:tav>
                                      </p:tavLst>
                                    </p:anim>
                                    <p:animEffect transition="in" filter="wipe(up)">
                                      <p:cBhvr>
                                        <p:cTn id="49" dur="500"/>
                                        <p:tgtEl>
                                          <p:spTgt spid="3">
                                            <p:txEl>
                                              <p:pRg st="6" end="6"/>
                                            </p:txEl>
                                          </p:spTgt>
                                        </p:tgtEl>
                                      </p:cBhvr>
                                    </p:animEffect>
                                  </p:childTnLst>
                                </p:cTn>
                              </p:par>
                            </p:childTnLst>
                          </p:cTn>
                        </p:par>
                      </p:childTnLst>
                    </p:cTn>
                  </p:par>
                  <p:par>
                    <p:cTn id="50" fill="hold" nodeType="clickPar">
                      <p:stCondLst>
                        <p:cond delay="indefinite"/>
                      </p:stCondLst>
                      <p:childTnLst>
                        <p:par>
                          <p:cTn id="51" fill="hold" nodeType="withGroup">
                            <p:stCondLst>
                              <p:cond delay="0"/>
                            </p:stCondLst>
                            <p:childTnLst>
                              <p:par>
                                <p:cTn id="52" presetID="12" presetClass="entr" presetSubtype="4" fill="hold" grpId="0" nodeType="clickEffect">
                                  <p:stCondLst>
                                    <p:cond delay="0"/>
                                  </p:stCondLst>
                                  <p:childTnLst>
                                    <p:set>
                                      <p:cBhvr>
                                        <p:cTn id="53" dur="1" fill="hold">
                                          <p:stCondLst>
                                            <p:cond delay="0"/>
                                          </p:stCondLst>
                                        </p:cTn>
                                        <p:tgtEl>
                                          <p:spTgt spid="2"/>
                                        </p:tgtEl>
                                        <p:attrNameLst>
                                          <p:attrName>style.visibility</p:attrName>
                                        </p:attrNameLst>
                                      </p:cBhvr>
                                      <p:to>
                                        <p:strVal val="visible"/>
                                      </p:to>
                                    </p:set>
                                    <p:anim calcmode="lin" valueType="num">
                                      <p:cBhvr additive="base">
                                        <p:cTn id="54" dur="500"/>
                                        <p:tgtEl>
                                          <p:spTgt spid="2"/>
                                        </p:tgtEl>
                                        <p:attrNameLst>
                                          <p:attrName>ppt_y</p:attrName>
                                        </p:attrNameLst>
                                      </p:cBhvr>
                                      <p:tavLst>
                                        <p:tav tm="0">
                                          <p:val>
                                            <p:strVal val="#ppt_y+#ppt_h*1.125000"/>
                                          </p:val>
                                        </p:tav>
                                        <p:tav tm="100000">
                                          <p:val>
                                            <p:strVal val="#ppt_y"/>
                                          </p:val>
                                        </p:tav>
                                      </p:tavLst>
                                    </p:anim>
                                    <p:animEffect transition="in" filter="wipe(up)">
                                      <p:cBhvr>
                                        <p:cTn id="55" dur="500"/>
                                        <p:tgtEl>
                                          <p:spTgt spid="2"/>
                                        </p:tgtEl>
                                      </p:cBhvr>
                                    </p:animEffect>
                                  </p:childTnLst>
                                </p:cTn>
                              </p:par>
                            </p:childTnLst>
                          </p:cTn>
                        </p:par>
                        <p:par>
                          <p:cTn id="56" fill="hold" nodeType="afterGroup">
                            <p:stCondLst>
                              <p:cond delay="500"/>
                            </p:stCondLst>
                            <p:childTnLst>
                              <p:par>
                                <p:cTn id="57" presetID="12" presetClass="entr" presetSubtype="4" fill="hold" grpId="0" nodeType="afterEffect">
                                  <p:stCondLst>
                                    <p:cond delay="0"/>
                                  </p:stCondLst>
                                  <p:iterate type="lt">
                                    <p:tmPct val="0"/>
                                  </p:iterate>
                                  <p:childTnLst>
                                    <p:set>
                                      <p:cBhvr>
                                        <p:cTn id="58" dur="1" fill="hold">
                                          <p:stCondLst>
                                            <p:cond delay="0"/>
                                          </p:stCondLst>
                                        </p:cTn>
                                        <p:tgtEl>
                                          <p:spTgt spid="10"/>
                                        </p:tgtEl>
                                        <p:attrNameLst>
                                          <p:attrName>style.visibility</p:attrName>
                                        </p:attrNameLst>
                                      </p:cBhvr>
                                      <p:to>
                                        <p:strVal val="visible"/>
                                      </p:to>
                                    </p:set>
                                    <p:anim calcmode="lin" valueType="num">
                                      <p:cBhvr additive="base">
                                        <p:cTn id="59" dur="500"/>
                                        <p:tgtEl>
                                          <p:spTgt spid="10"/>
                                        </p:tgtEl>
                                        <p:attrNameLst>
                                          <p:attrName>ppt_y</p:attrName>
                                        </p:attrNameLst>
                                      </p:cBhvr>
                                      <p:tavLst>
                                        <p:tav tm="0">
                                          <p:val>
                                            <p:strVal val="#ppt_y+#ppt_h*1.125000"/>
                                          </p:val>
                                        </p:tav>
                                        <p:tav tm="100000">
                                          <p:val>
                                            <p:strVal val="#ppt_y"/>
                                          </p:val>
                                        </p:tav>
                                      </p:tavLst>
                                    </p:anim>
                                    <p:animEffect transition="in" filter="wipe(up)">
                                      <p:cBhvr>
                                        <p:cTn id="60" dur="500"/>
                                        <p:tgtEl>
                                          <p:spTgt spid="10"/>
                                        </p:tgtEl>
                                      </p:cBhvr>
                                    </p:animEffect>
                                  </p:childTnLst>
                                </p:cTn>
                              </p:par>
                            </p:childTnLst>
                          </p:cTn>
                        </p:par>
                        <p:par>
                          <p:cTn id="61" fill="hold" nodeType="afterGroup">
                            <p:stCondLst>
                              <p:cond delay="1000"/>
                            </p:stCondLst>
                            <p:childTnLst>
                              <p:par>
                                <p:cTn id="62" presetID="3" presetClass="emph" presetSubtype="2" fill="hold" grpId="1" nodeType="afterEffect">
                                  <p:stCondLst>
                                    <p:cond delay="0"/>
                                  </p:stCondLst>
                                  <p:iterate type="lt">
                                    <p:tmPct val="0"/>
                                  </p:iterate>
                                  <p:childTnLst>
                                    <p:animClr clrSpc="rgb" dir="cw">
                                      <p:cBhvr override="childStyle">
                                        <p:cTn id="63" dur="2000" fill="hold"/>
                                        <p:tgtEl>
                                          <p:spTgt spid="10"/>
                                        </p:tgtEl>
                                        <p:attrNameLst>
                                          <p:attrName>style.color</p:attrName>
                                        </p:attrNameLst>
                                      </p:cBhvr>
                                      <p:to>
                                        <a:srgbClr val="FFFF00"/>
                                      </p:to>
                                    </p:animClr>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2" grpId="0"/>
      <p:bldP spid="10" grpId="0"/>
      <p:bldP spid="10" grpId="1"/>
    </p:bldLst>
  </p:timing>
</p:sld>
</file>

<file path=ppt/slides/slide136.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9" name="Title 1"/>
          <p:cNvSpPr txBox="1">
            <a:spLocks/>
          </p:cNvSpPr>
          <p:nvPr/>
        </p:nvSpPr>
        <p:spPr bwMode="auto">
          <a:xfrm>
            <a:off x="179388" y="333375"/>
            <a:ext cx="4392612" cy="6191250"/>
          </a:xfrm>
          <a:prstGeom prst="rect">
            <a:avLst/>
          </a:prstGeom>
          <a:gradFill flip="none" rotWithShape="1">
            <a:gsLst>
              <a:gs pos="0">
                <a:srgbClr val="660066"/>
              </a:gs>
              <a:gs pos="100000">
                <a:schemeClr val="tx1">
                  <a:lumMod val="95000"/>
                  <a:lumOff val="5000"/>
                </a:schemeClr>
              </a:gs>
            </a:gsLst>
            <a:lin ang="0" scaled="1"/>
            <a:tileRect/>
          </a:gradFill>
          <a:ln>
            <a:solidFill>
              <a:srgbClr val="660066"/>
            </a:solidFill>
          </a:ln>
          <a:extLst>
            <a:ext uri="{FAA26D3D-D897-4be2-8F04-BA451C77F1D7}">
              <ma14:placeholderFlag xmlns="" xmlns:ma14="http://schemas.microsoft.com/office/mac/drawingml/2011/main" val="1"/>
            </a:ext>
          </a:extLst>
        </p:spPr>
        <p:txBody>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914400">
              <a:defRPr/>
            </a:pPr>
            <a:endParaRPr lang="en-US" dirty="0">
              <a:solidFill>
                <a:srgbClr val="FFFFFF">
                  <a:lumMod val="95000"/>
                </a:srgbClr>
              </a:solidFill>
            </a:endParaRPr>
          </a:p>
        </p:txBody>
      </p:sp>
      <p:sp>
        <p:nvSpPr>
          <p:cNvPr id="2" name="Title 1"/>
          <p:cNvSpPr>
            <a:spLocks noGrp="1"/>
          </p:cNvSpPr>
          <p:nvPr>
            <p:ph type="title"/>
          </p:nvPr>
        </p:nvSpPr>
        <p:spPr>
          <a:xfrm>
            <a:off x="179388" y="333375"/>
            <a:ext cx="4392612" cy="1582738"/>
          </a:xfrm>
        </p:spPr>
        <p:txBody>
          <a:bodyPr anchor="t"/>
          <a:lstStyle/>
          <a:p>
            <a:pPr>
              <a:defRPr/>
            </a:pPr>
            <a:r>
              <a:rPr lang="en-US" b="1" dirty="0">
                <a:solidFill>
                  <a:schemeClr val="bg1">
                    <a:lumMod val="95000"/>
                  </a:schemeClr>
                </a:solidFill>
              </a:rPr>
              <a:t>Revelation </a:t>
            </a:r>
            <a:r>
              <a:rPr lang="en-US" b="1" dirty="0">
                <a:solidFill>
                  <a:srgbClr val="FFFF00"/>
                </a:solidFill>
              </a:rPr>
              <a:t>Completion</a:t>
            </a:r>
          </a:p>
        </p:txBody>
      </p:sp>
      <p:pic>
        <p:nvPicPr>
          <p:cNvPr id="770052" name="Picture 6" descr="Meet-Me-On-Monday-lucky-number-7.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4710113" y="333375"/>
            <a:ext cx="4360862" cy="62642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 name="Title 1"/>
          <p:cNvSpPr txBox="1">
            <a:spLocks/>
          </p:cNvSpPr>
          <p:nvPr/>
        </p:nvSpPr>
        <p:spPr bwMode="auto">
          <a:xfrm>
            <a:off x="179388" y="1989138"/>
            <a:ext cx="4392612" cy="45354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lvl1pPr marL="363538" indent="-363538">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defTabSz="914400" eaLnBrk="0" fontAlgn="base" hangingPunct="0">
              <a:spcBef>
                <a:spcPct val="0"/>
              </a:spcBef>
              <a:spcAft>
                <a:spcPct val="0"/>
              </a:spcAft>
              <a:buFont typeface="Arial" charset="0"/>
              <a:buChar char="•"/>
            </a:pPr>
            <a:r>
              <a:rPr lang="en-US" sz="4000" dirty="0">
                <a:solidFill>
                  <a:srgbClr val="F2F2F2"/>
                </a:solidFill>
                <a:latin typeface="Arial" charset="0"/>
                <a:cs typeface="Arial" charset="0"/>
              </a:rPr>
              <a:t>Churches</a:t>
            </a:r>
            <a:r>
              <a:rPr lang="en-US" dirty="0">
                <a:solidFill>
                  <a:srgbClr val="F2F2F2"/>
                </a:solidFill>
                <a:latin typeface="Arial" charset="0"/>
                <a:cs typeface="Arial" charset="0"/>
              </a:rPr>
              <a:t> 1:4a</a:t>
            </a:r>
            <a:endParaRPr lang="en-US" sz="4000" dirty="0">
              <a:solidFill>
                <a:srgbClr val="F2F2F2"/>
              </a:solidFill>
              <a:latin typeface="Arial" charset="0"/>
              <a:cs typeface="Arial" charset="0"/>
            </a:endParaRPr>
          </a:p>
          <a:p>
            <a:pPr defTabSz="914400" eaLnBrk="0" fontAlgn="base" hangingPunct="0">
              <a:spcBef>
                <a:spcPct val="0"/>
              </a:spcBef>
              <a:spcAft>
                <a:spcPct val="0"/>
              </a:spcAft>
              <a:buFont typeface="Arial" charset="0"/>
              <a:buChar char="•"/>
            </a:pPr>
            <a:r>
              <a:rPr lang="en-US" sz="4000" dirty="0">
                <a:solidFill>
                  <a:srgbClr val="F2F2F2"/>
                </a:solidFill>
                <a:latin typeface="Arial" charset="0"/>
                <a:cs typeface="Arial" charset="0"/>
              </a:rPr>
              <a:t>Spirits</a:t>
            </a:r>
            <a:r>
              <a:rPr lang="en-US" dirty="0">
                <a:solidFill>
                  <a:srgbClr val="F2F2F2"/>
                </a:solidFill>
                <a:latin typeface="Arial" charset="0"/>
                <a:cs typeface="Arial" charset="0"/>
              </a:rPr>
              <a:t> 1:4b</a:t>
            </a:r>
            <a:endParaRPr lang="en-US" sz="4000" dirty="0">
              <a:solidFill>
                <a:srgbClr val="F2F2F2"/>
              </a:solidFill>
              <a:latin typeface="Arial" charset="0"/>
              <a:cs typeface="Arial" charset="0"/>
            </a:endParaRPr>
          </a:p>
          <a:p>
            <a:pPr defTabSz="914400" eaLnBrk="0" fontAlgn="base" hangingPunct="0">
              <a:spcBef>
                <a:spcPct val="0"/>
              </a:spcBef>
              <a:spcAft>
                <a:spcPct val="0"/>
              </a:spcAft>
              <a:buFont typeface="Arial" charset="0"/>
              <a:buChar char="•"/>
            </a:pPr>
            <a:r>
              <a:rPr lang="en-US" sz="4000" dirty="0">
                <a:solidFill>
                  <a:srgbClr val="F2F2F2"/>
                </a:solidFill>
                <a:latin typeface="Arial" charset="0"/>
                <a:cs typeface="Arial" charset="0"/>
              </a:rPr>
              <a:t>Lampstands</a:t>
            </a:r>
            <a:r>
              <a:rPr lang="en-US" dirty="0">
                <a:solidFill>
                  <a:srgbClr val="F2F2F2"/>
                </a:solidFill>
                <a:latin typeface="Arial" charset="0"/>
                <a:cs typeface="Arial" charset="0"/>
              </a:rPr>
              <a:t> 1:12</a:t>
            </a:r>
            <a:endParaRPr lang="en-US" sz="4000" dirty="0">
              <a:solidFill>
                <a:srgbClr val="F2F2F2"/>
              </a:solidFill>
              <a:latin typeface="Arial" charset="0"/>
              <a:cs typeface="Arial" charset="0"/>
            </a:endParaRPr>
          </a:p>
          <a:p>
            <a:pPr defTabSz="914400" eaLnBrk="0" fontAlgn="base" hangingPunct="0">
              <a:spcBef>
                <a:spcPct val="0"/>
              </a:spcBef>
              <a:spcAft>
                <a:spcPct val="0"/>
              </a:spcAft>
              <a:buFont typeface="Arial" charset="0"/>
              <a:buChar char="•"/>
            </a:pPr>
            <a:r>
              <a:rPr lang="en-US" sz="4000" dirty="0">
                <a:solidFill>
                  <a:srgbClr val="F2F2F2"/>
                </a:solidFill>
                <a:latin typeface="Arial" charset="0"/>
                <a:cs typeface="Arial" charset="0"/>
              </a:rPr>
              <a:t>Stars</a:t>
            </a:r>
            <a:r>
              <a:rPr lang="en-US" dirty="0">
                <a:solidFill>
                  <a:srgbClr val="F2F2F2"/>
                </a:solidFill>
                <a:latin typeface="Arial" charset="0"/>
                <a:cs typeface="Arial" charset="0"/>
              </a:rPr>
              <a:t> 1:16</a:t>
            </a:r>
            <a:endParaRPr lang="en-US" sz="4000" dirty="0">
              <a:solidFill>
                <a:srgbClr val="F2F2F2"/>
              </a:solidFill>
              <a:latin typeface="Arial" charset="0"/>
              <a:cs typeface="Arial" charset="0"/>
            </a:endParaRPr>
          </a:p>
          <a:p>
            <a:pPr defTabSz="914400" eaLnBrk="0" fontAlgn="base" hangingPunct="0">
              <a:spcBef>
                <a:spcPct val="0"/>
              </a:spcBef>
              <a:spcAft>
                <a:spcPct val="0"/>
              </a:spcAft>
              <a:buFont typeface="Arial" charset="0"/>
              <a:buChar char="•"/>
            </a:pPr>
            <a:r>
              <a:rPr lang="en-US" sz="4000" dirty="0">
                <a:solidFill>
                  <a:srgbClr val="F2F2F2"/>
                </a:solidFill>
                <a:latin typeface="Arial" charset="0"/>
                <a:cs typeface="Arial" charset="0"/>
              </a:rPr>
              <a:t>Seals</a:t>
            </a:r>
            <a:r>
              <a:rPr lang="en-US" dirty="0">
                <a:solidFill>
                  <a:srgbClr val="F2F2F2"/>
                </a:solidFill>
                <a:latin typeface="Arial" charset="0"/>
                <a:cs typeface="Arial" charset="0"/>
              </a:rPr>
              <a:t> 5:1 </a:t>
            </a:r>
            <a:endParaRPr lang="en-US" sz="4000" dirty="0">
              <a:solidFill>
                <a:srgbClr val="F2F2F2"/>
              </a:solidFill>
              <a:latin typeface="Arial" charset="0"/>
              <a:cs typeface="Arial" charset="0"/>
            </a:endParaRPr>
          </a:p>
          <a:p>
            <a:pPr defTabSz="914400" eaLnBrk="0" fontAlgn="base" hangingPunct="0">
              <a:spcBef>
                <a:spcPct val="0"/>
              </a:spcBef>
              <a:spcAft>
                <a:spcPct val="0"/>
              </a:spcAft>
              <a:buFont typeface="Arial" charset="0"/>
              <a:buChar char="•"/>
            </a:pPr>
            <a:r>
              <a:rPr lang="en-US" sz="4000" dirty="0">
                <a:solidFill>
                  <a:srgbClr val="F2F2F2"/>
                </a:solidFill>
                <a:latin typeface="Arial" charset="0"/>
                <a:cs typeface="Arial" charset="0"/>
              </a:rPr>
              <a:t>Eyes</a:t>
            </a:r>
            <a:r>
              <a:rPr lang="en-US" dirty="0">
                <a:solidFill>
                  <a:srgbClr val="F2F2F2"/>
                </a:solidFill>
                <a:latin typeface="Arial" charset="0"/>
                <a:cs typeface="Arial" charset="0"/>
              </a:rPr>
              <a:t> 5:6</a:t>
            </a:r>
            <a:endParaRPr lang="en-US" sz="4000" dirty="0">
              <a:solidFill>
                <a:srgbClr val="F2F2F2"/>
              </a:solidFill>
              <a:latin typeface="Arial" charset="0"/>
              <a:cs typeface="Arial" charset="0"/>
            </a:endParaRPr>
          </a:p>
          <a:p>
            <a:pPr defTabSz="914400" eaLnBrk="0" fontAlgn="base" hangingPunct="0">
              <a:spcBef>
                <a:spcPct val="0"/>
              </a:spcBef>
              <a:spcAft>
                <a:spcPct val="0"/>
              </a:spcAft>
              <a:buFont typeface="Arial" charset="0"/>
              <a:buChar char="•"/>
            </a:pPr>
            <a:r>
              <a:rPr lang="en-US" sz="4000" dirty="0">
                <a:solidFill>
                  <a:srgbClr val="F2F2F2"/>
                </a:solidFill>
                <a:latin typeface="Arial" charset="0"/>
                <a:cs typeface="Arial" charset="0"/>
              </a:rPr>
              <a:t>Angels</a:t>
            </a:r>
            <a:r>
              <a:rPr lang="en-US" dirty="0">
                <a:solidFill>
                  <a:srgbClr val="F2F2F2"/>
                </a:solidFill>
                <a:latin typeface="Arial" charset="0"/>
                <a:cs typeface="Arial" charset="0"/>
              </a:rPr>
              <a:t> 8:2</a:t>
            </a:r>
            <a:endParaRPr lang="en-US" sz="4000" dirty="0">
              <a:solidFill>
                <a:srgbClr val="F2F2F2"/>
              </a:solidFill>
              <a:latin typeface="Arial" charset="0"/>
              <a:cs typeface="Arial" charset="0"/>
            </a:endParaRPr>
          </a:p>
        </p:txBody>
      </p:sp>
      <p:sp>
        <p:nvSpPr>
          <p:cNvPr id="6" name="Text Box 5"/>
          <p:cNvSpPr txBox="1">
            <a:spLocks noChangeArrowheads="1"/>
          </p:cNvSpPr>
          <p:nvPr/>
        </p:nvSpPr>
        <p:spPr bwMode="auto">
          <a:xfrm>
            <a:off x="8430448" y="7938"/>
            <a:ext cx="695270" cy="463846"/>
          </a:xfrm>
          <a:prstGeom prst="rect">
            <a:avLst/>
          </a:prstGeom>
          <a:solidFill>
            <a:schemeClr val="accent6">
              <a:lumMod val="50000"/>
            </a:schemeClr>
          </a:solidFill>
          <a:ln>
            <a:noFill/>
          </a:ln>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eaLnBrk="0" fontAlgn="base" hangingPunct="0">
              <a:spcBef>
                <a:spcPct val="0"/>
              </a:spcBef>
              <a:spcAft>
                <a:spcPct val="0"/>
              </a:spcAft>
            </a:pPr>
            <a:r>
              <a:rPr lang="en-US" b="1" dirty="0">
                <a:solidFill>
                  <a:srgbClr val="FFFFFF"/>
                </a:solidFill>
                <a:latin typeface="Arial" charset="0"/>
                <a:cs typeface="Arial" charset="0"/>
              </a:rPr>
              <a:t>328</a:t>
            </a:r>
          </a:p>
        </p:txBody>
      </p:sp>
    </p:spTree>
    <p:extLst>
      <p:ext uri="{BB962C8B-B14F-4D97-AF65-F5344CB8AC3E}">
        <p14:creationId xmlns:p14="http://schemas.microsoft.com/office/powerpoint/2010/main" val="2416900871"/>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2" presetClass="entr" presetSubtype="4"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additive="base">
                                        <p:cTn id="7" dur="500"/>
                                        <p:tgtEl>
                                          <p:spTgt spid="3">
                                            <p:txEl>
                                              <p:pRg st="0" end="0"/>
                                            </p:txEl>
                                          </p:spTgt>
                                        </p:tgtEl>
                                        <p:attrNameLst>
                                          <p:attrName>ppt_y</p:attrName>
                                        </p:attrNameLst>
                                      </p:cBhvr>
                                      <p:tavLst>
                                        <p:tav tm="0">
                                          <p:val>
                                            <p:strVal val="#ppt_y+#ppt_h*1.125000"/>
                                          </p:val>
                                        </p:tav>
                                        <p:tav tm="100000">
                                          <p:val>
                                            <p:strVal val="#ppt_y"/>
                                          </p:val>
                                        </p:tav>
                                      </p:tavLst>
                                    </p:anim>
                                    <p:animEffect transition="in" filter="wipe(up)">
                                      <p:cBhvr>
                                        <p:cTn id="8" dur="500"/>
                                        <p:tgtEl>
                                          <p:spTgt spid="3">
                                            <p:txEl>
                                              <p:pRg st="0" end="0"/>
                                            </p:txEl>
                                          </p:spTgt>
                                        </p:tgtEl>
                                      </p:cBhvr>
                                    </p:animEffect>
                                  </p:childTnLst>
                                </p:cTn>
                              </p:par>
                            </p:childTnLst>
                          </p:cTn>
                        </p:par>
                      </p:childTnLst>
                    </p:cTn>
                  </p:par>
                  <p:par>
                    <p:cTn id="9" fill="hold" nodeType="clickPar">
                      <p:stCondLst>
                        <p:cond delay="indefinite"/>
                      </p:stCondLst>
                      <p:childTnLst>
                        <p:par>
                          <p:cTn id="10" fill="hold" nodeType="withGroup">
                            <p:stCondLst>
                              <p:cond delay="0"/>
                            </p:stCondLst>
                            <p:childTnLst>
                              <p:par>
                                <p:cTn id="11" presetID="12" presetClass="entr" presetSubtype="4" fill="hold" nodeType="clickEffect">
                                  <p:stCondLst>
                                    <p:cond delay="0"/>
                                  </p:stCondLst>
                                  <p:childTnLst>
                                    <p:set>
                                      <p:cBhvr>
                                        <p:cTn id="12" dur="1" fill="hold">
                                          <p:stCondLst>
                                            <p:cond delay="0"/>
                                          </p:stCondLst>
                                        </p:cTn>
                                        <p:tgtEl>
                                          <p:spTgt spid="3">
                                            <p:txEl>
                                              <p:pRg st="1" end="1"/>
                                            </p:txEl>
                                          </p:spTgt>
                                        </p:tgtEl>
                                        <p:attrNameLst>
                                          <p:attrName>style.visibility</p:attrName>
                                        </p:attrNameLst>
                                      </p:cBhvr>
                                      <p:to>
                                        <p:strVal val="visible"/>
                                      </p:to>
                                    </p:set>
                                    <p:anim calcmode="lin" valueType="num">
                                      <p:cBhvr additive="base">
                                        <p:cTn id="13" dur="500"/>
                                        <p:tgtEl>
                                          <p:spTgt spid="3">
                                            <p:txEl>
                                              <p:pRg st="1" end="1"/>
                                            </p:txEl>
                                          </p:spTgt>
                                        </p:tgtEl>
                                        <p:attrNameLst>
                                          <p:attrName>ppt_y</p:attrName>
                                        </p:attrNameLst>
                                      </p:cBhvr>
                                      <p:tavLst>
                                        <p:tav tm="0">
                                          <p:val>
                                            <p:strVal val="#ppt_y+#ppt_h*1.125000"/>
                                          </p:val>
                                        </p:tav>
                                        <p:tav tm="100000">
                                          <p:val>
                                            <p:strVal val="#ppt_y"/>
                                          </p:val>
                                        </p:tav>
                                      </p:tavLst>
                                    </p:anim>
                                    <p:animEffect transition="in" filter="wipe(up)">
                                      <p:cBhvr>
                                        <p:cTn id="14" dur="500"/>
                                        <p:tgtEl>
                                          <p:spTgt spid="3">
                                            <p:txEl>
                                              <p:pRg st="1" end="1"/>
                                            </p:txEl>
                                          </p:spTgt>
                                        </p:tgtEl>
                                      </p:cBhvr>
                                    </p:animEffect>
                                  </p:childTnLst>
                                </p:cTn>
                              </p:par>
                            </p:childTnLst>
                          </p:cTn>
                        </p:par>
                      </p:childTnLst>
                    </p:cTn>
                  </p:par>
                  <p:par>
                    <p:cTn id="15" fill="hold" nodeType="clickPar">
                      <p:stCondLst>
                        <p:cond delay="indefinite"/>
                      </p:stCondLst>
                      <p:childTnLst>
                        <p:par>
                          <p:cTn id="16" fill="hold" nodeType="withGroup">
                            <p:stCondLst>
                              <p:cond delay="0"/>
                            </p:stCondLst>
                            <p:childTnLst>
                              <p:par>
                                <p:cTn id="17" presetID="12" presetClass="entr" presetSubtype="4" fill="hold" nodeType="clickEffect">
                                  <p:stCondLst>
                                    <p:cond delay="0"/>
                                  </p:stCondLst>
                                  <p:childTnLst>
                                    <p:set>
                                      <p:cBhvr>
                                        <p:cTn id="18" dur="1" fill="hold">
                                          <p:stCondLst>
                                            <p:cond delay="0"/>
                                          </p:stCondLst>
                                        </p:cTn>
                                        <p:tgtEl>
                                          <p:spTgt spid="3">
                                            <p:txEl>
                                              <p:pRg st="2" end="2"/>
                                            </p:txEl>
                                          </p:spTgt>
                                        </p:tgtEl>
                                        <p:attrNameLst>
                                          <p:attrName>style.visibility</p:attrName>
                                        </p:attrNameLst>
                                      </p:cBhvr>
                                      <p:to>
                                        <p:strVal val="visible"/>
                                      </p:to>
                                    </p:set>
                                    <p:anim calcmode="lin" valueType="num">
                                      <p:cBhvr additive="base">
                                        <p:cTn id="19" dur="500"/>
                                        <p:tgtEl>
                                          <p:spTgt spid="3">
                                            <p:txEl>
                                              <p:pRg st="2" end="2"/>
                                            </p:txEl>
                                          </p:spTgt>
                                        </p:tgtEl>
                                        <p:attrNameLst>
                                          <p:attrName>ppt_y</p:attrName>
                                        </p:attrNameLst>
                                      </p:cBhvr>
                                      <p:tavLst>
                                        <p:tav tm="0">
                                          <p:val>
                                            <p:strVal val="#ppt_y+#ppt_h*1.125000"/>
                                          </p:val>
                                        </p:tav>
                                        <p:tav tm="100000">
                                          <p:val>
                                            <p:strVal val="#ppt_y"/>
                                          </p:val>
                                        </p:tav>
                                      </p:tavLst>
                                    </p:anim>
                                    <p:animEffect transition="in" filter="wipe(up)">
                                      <p:cBhvr>
                                        <p:cTn id="20" dur="500"/>
                                        <p:tgtEl>
                                          <p:spTgt spid="3">
                                            <p:txEl>
                                              <p:pRg st="2" end="2"/>
                                            </p:txEl>
                                          </p:spTgt>
                                        </p:tgtEl>
                                      </p:cBhvr>
                                    </p:animEffect>
                                  </p:childTnLst>
                                </p:cTn>
                              </p:par>
                            </p:childTnLst>
                          </p:cTn>
                        </p:par>
                      </p:childTnLst>
                    </p:cTn>
                  </p:par>
                  <p:par>
                    <p:cTn id="21" fill="hold" nodeType="clickPar">
                      <p:stCondLst>
                        <p:cond delay="indefinite"/>
                      </p:stCondLst>
                      <p:childTnLst>
                        <p:par>
                          <p:cTn id="22" fill="hold" nodeType="withGroup">
                            <p:stCondLst>
                              <p:cond delay="0"/>
                            </p:stCondLst>
                            <p:childTnLst>
                              <p:par>
                                <p:cTn id="23" presetID="12" presetClass="entr" presetSubtype="4" fill="hold" nodeType="clickEffect">
                                  <p:stCondLst>
                                    <p:cond delay="0"/>
                                  </p:stCondLst>
                                  <p:childTnLst>
                                    <p:set>
                                      <p:cBhvr>
                                        <p:cTn id="24" dur="1" fill="hold">
                                          <p:stCondLst>
                                            <p:cond delay="0"/>
                                          </p:stCondLst>
                                        </p:cTn>
                                        <p:tgtEl>
                                          <p:spTgt spid="3">
                                            <p:txEl>
                                              <p:pRg st="3" end="3"/>
                                            </p:txEl>
                                          </p:spTgt>
                                        </p:tgtEl>
                                        <p:attrNameLst>
                                          <p:attrName>style.visibility</p:attrName>
                                        </p:attrNameLst>
                                      </p:cBhvr>
                                      <p:to>
                                        <p:strVal val="visible"/>
                                      </p:to>
                                    </p:set>
                                    <p:anim calcmode="lin" valueType="num">
                                      <p:cBhvr additive="base">
                                        <p:cTn id="25" dur="500"/>
                                        <p:tgtEl>
                                          <p:spTgt spid="3">
                                            <p:txEl>
                                              <p:pRg st="3" end="3"/>
                                            </p:txEl>
                                          </p:spTgt>
                                        </p:tgtEl>
                                        <p:attrNameLst>
                                          <p:attrName>ppt_y</p:attrName>
                                        </p:attrNameLst>
                                      </p:cBhvr>
                                      <p:tavLst>
                                        <p:tav tm="0">
                                          <p:val>
                                            <p:strVal val="#ppt_y+#ppt_h*1.125000"/>
                                          </p:val>
                                        </p:tav>
                                        <p:tav tm="100000">
                                          <p:val>
                                            <p:strVal val="#ppt_y"/>
                                          </p:val>
                                        </p:tav>
                                      </p:tavLst>
                                    </p:anim>
                                    <p:animEffect transition="in" filter="wipe(up)">
                                      <p:cBhvr>
                                        <p:cTn id="26" dur="500"/>
                                        <p:tgtEl>
                                          <p:spTgt spid="3">
                                            <p:txEl>
                                              <p:pRg st="3" end="3"/>
                                            </p:txEl>
                                          </p:spTgt>
                                        </p:tgtEl>
                                      </p:cBhvr>
                                    </p:animEffect>
                                  </p:childTnLst>
                                </p:cTn>
                              </p:par>
                            </p:childTnLst>
                          </p:cTn>
                        </p:par>
                      </p:childTnLst>
                    </p:cTn>
                  </p:par>
                  <p:par>
                    <p:cTn id="27" fill="hold" nodeType="clickPar">
                      <p:stCondLst>
                        <p:cond delay="indefinite"/>
                      </p:stCondLst>
                      <p:childTnLst>
                        <p:par>
                          <p:cTn id="28" fill="hold" nodeType="withGroup">
                            <p:stCondLst>
                              <p:cond delay="0"/>
                            </p:stCondLst>
                            <p:childTnLst>
                              <p:par>
                                <p:cTn id="29" presetID="12" presetClass="entr" presetSubtype="4" fill="hold" nodeType="clickEffect">
                                  <p:stCondLst>
                                    <p:cond delay="0"/>
                                  </p:stCondLst>
                                  <p:childTnLst>
                                    <p:set>
                                      <p:cBhvr>
                                        <p:cTn id="30" dur="1" fill="hold">
                                          <p:stCondLst>
                                            <p:cond delay="0"/>
                                          </p:stCondLst>
                                        </p:cTn>
                                        <p:tgtEl>
                                          <p:spTgt spid="3">
                                            <p:txEl>
                                              <p:pRg st="4" end="4"/>
                                            </p:txEl>
                                          </p:spTgt>
                                        </p:tgtEl>
                                        <p:attrNameLst>
                                          <p:attrName>style.visibility</p:attrName>
                                        </p:attrNameLst>
                                      </p:cBhvr>
                                      <p:to>
                                        <p:strVal val="visible"/>
                                      </p:to>
                                    </p:set>
                                    <p:anim calcmode="lin" valueType="num">
                                      <p:cBhvr additive="base">
                                        <p:cTn id="31" dur="500"/>
                                        <p:tgtEl>
                                          <p:spTgt spid="3">
                                            <p:txEl>
                                              <p:pRg st="4" end="4"/>
                                            </p:txEl>
                                          </p:spTgt>
                                        </p:tgtEl>
                                        <p:attrNameLst>
                                          <p:attrName>ppt_y</p:attrName>
                                        </p:attrNameLst>
                                      </p:cBhvr>
                                      <p:tavLst>
                                        <p:tav tm="0">
                                          <p:val>
                                            <p:strVal val="#ppt_y+#ppt_h*1.125000"/>
                                          </p:val>
                                        </p:tav>
                                        <p:tav tm="100000">
                                          <p:val>
                                            <p:strVal val="#ppt_y"/>
                                          </p:val>
                                        </p:tav>
                                      </p:tavLst>
                                    </p:anim>
                                    <p:animEffect transition="in" filter="wipe(up)">
                                      <p:cBhvr>
                                        <p:cTn id="32" dur="500"/>
                                        <p:tgtEl>
                                          <p:spTgt spid="3">
                                            <p:txEl>
                                              <p:pRg st="4" end="4"/>
                                            </p:txEl>
                                          </p:spTgt>
                                        </p:tgtEl>
                                      </p:cBhvr>
                                    </p:animEffect>
                                  </p:childTnLst>
                                </p:cTn>
                              </p:par>
                            </p:childTnLst>
                          </p:cTn>
                        </p:par>
                      </p:childTnLst>
                    </p:cTn>
                  </p:par>
                  <p:par>
                    <p:cTn id="33" fill="hold" nodeType="clickPar">
                      <p:stCondLst>
                        <p:cond delay="indefinite"/>
                      </p:stCondLst>
                      <p:childTnLst>
                        <p:par>
                          <p:cTn id="34" fill="hold" nodeType="withGroup">
                            <p:stCondLst>
                              <p:cond delay="0"/>
                            </p:stCondLst>
                            <p:childTnLst>
                              <p:par>
                                <p:cTn id="35" presetID="12" presetClass="entr" presetSubtype="4" fill="hold" nodeType="clickEffect">
                                  <p:stCondLst>
                                    <p:cond delay="0"/>
                                  </p:stCondLst>
                                  <p:childTnLst>
                                    <p:set>
                                      <p:cBhvr>
                                        <p:cTn id="36" dur="1" fill="hold">
                                          <p:stCondLst>
                                            <p:cond delay="0"/>
                                          </p:stCondLst>
                                        </p:cTn>
                                        <p:tgtEl>
                                          <p:spTgt spid="3">
                                            <p:txEl>
                                              <p:pRg st="5" end="5"/>
                                            </p:txEl>
                                          </p:spTgt>
                                        </p:tgtEl>
                                        <p:attrNameLst>
                                          <p:attrName>style.visibility</p:attrName>
                                        </p:attrNameLst>
                                      </p:cBhvr>
                                      <p:to>
                                        <p:strVal val="visible"/>
                                      </p:to>
                                    </p:set>
                                    <p:anim calcmode="lin" valueType="num">
                                      <p:cBhvr additive="base">
                                        <p:cTn id="37" dur="500"/>
                                        <p:tgtEl>
                                          <p:spTgt spid="3">
                                            <p:txEl>
                                              <p:pRg st="5" end="5"/>
                                            </p:txEl>
                                          </p:spTgt>
                                        </p:tgtEl>
                                        <p:attrNameLst>
                                          <p:attrName>ppt_y</p:attrName>
                                        </p:attrNameLst>
                                      </p:cBhvr>
                                      <p:tavLst>
                                        <p:tav tm="0">
                                          <p:val>
                                            <p:strVal val="#ppt_y+#ppt_h*1.125000"/>
                                          </p:val>
                                        </p:tav>
                                        <p:tav tm="100000">
                                          <p:val>
                                            <p:strVal val="#ppt_y"/>
                                          </p:val>
                                        </p:tav>
                                      </p:tavLst>
                                    </p:anim>
                                    <p:animEffect transition="in" filter="wipe(up)">
                                      <p:cBhvr>
                                        <p:cTn id="38" dur="500"/>
                                        <p:tgtEl>
                                          <p:spTgt spid="3">
                                            <p:txEl>
                                              <p:pRg st="5" end="5"/>
                                            </p:txEl>
                                          </p:spTgt>
                                        </p:tgtEl>
                                      </p:cBhvr>
                                    </p:animEffect>
                                  </p:childTnLst>
                                </p:cTn>
                              </p:par>
                            </p:childTnLst>
                          </p:cTn>
                        </p:par>
                      </p:childTnLst>
                    </p:cTn>
                  </p:par>
                  <p:par>
                    <p:cTn id="39" fill="hold" nodeType="clickPar">
                      <p:stCondLst>
                        <p:cond delay="indefinite"/>
                      </p:stCondLst>
                      <p:childTnLst>
                        <p:par>
                          <p:cTn id="40" fill="hold" nodeType="withGroup">
                            <p:stCondLst>
                              <p:cond delay="0"/>
                            </p:stCondLst>
                            <p:childTnLst>
                              <p:par>
                                <p:cTn id="41" presetID="12" presetClass="entr" presetSubtype="4" fill="hold" nodeType="clickEffect">
                                  <p:stCondLst>
                                    <p:cond delay="0"/>
                                  </p:stCondLst>
                                  <p:childTnLst>
                                    <p:set>
                                      <p:cBhvr>
                                        <p:cTn id="42" dur="1" fill="hold">
                                          <p:stCondLst>
                                            <p:cond delay="0"/>
                                          </p:stCondLst>
                                        </p:cTn>
                                        <p:tgtEl>
                                          <p:spTgt spid="3">
                                            <p:txEl>
                                              <p:pRg st="6" end="6"/>
                                            </p:txEl>
                                          </p:spTgt>
                                        </p:tgtEl>
                                        <p:attrNameLst>
                                          <p:attrName>style.visibility</p:attrName>
                                        </p:attrNameLst>
                                      </p:cBhvr>
                                      <p:to>
                                        <p:strVal val="visible"/>
                                      </p:to>
                                    </p:set>
                                    <p:anim calcmode="lin" valueType="num">
                                      <p:cBhvr additive="base">
                                        <p:cTn id="43" dur="500"/>
                                        <p:tgtEl>
                                          <p:spTgt spid="3">
                                            <p:txEl>
                                              <p:pRg st="6" end="6"/>
                                            </p:txEl>
                                          </p:spTgt>
                                        </p:tgtEl>
                                        <p:attrNameLst>
                                          <p:attrName>ppt_y</p:attrName>
                                        </p:attrNameLst>
                                      </p:cBhvr>
                                      <p:tavLst>
                                        <p:tav tm="0">
                                          <p:val>
                                            <p:strVal val="#ppt_y+#ppt_h*1.125000"/>
                                          </p:val>
                                        </p:tav>
                                        <p:tav tm="100000">
                                          <p:val>
                                            <p:strVal val="#ppt_y"/>
                                          </p:val>
                                        </p:tav>
                                      </p:tavLst>
                                    </p:anim>
                                    <p:animEffect transition="in" filter="wipe(up)">
                                      <p:cBhvr>
                                        <p:cTn id="44" dur="500"/>
                                        <p:tgtEl>
                                          <p:spTgt spid="3">
                                            <p:txEl>
                                              <p:pRg st="6" end="6"/>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7.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9" name="Title 1"/>
          <p:cNvSpPr txBox="1">
            <a:spLocks/>
          </p:cNvSpPr>
          <p:nvPr/>
        </p:nvSpPr>
        <p:spPr bwMode="auto">
          <a:xfrm>
            <a:off x="179388" y="333375"/>
            <a:ext cx="4392612" cy="6191250"/>
          </a:xfrm>
          <a:prstGeom prst="rect">
            <a:avLst/>
          </a:prstGeom>
          <a:gradFill flip="none" rotWithShape="1">
            <a:gsLst>
              <a:gs pos="0">
                <a:srgbClr val="660066"/>
              </a:gs>
              <a:gs pos="100000">
                <a:schemeClr val="tx1">
                  <a:lumMod val="95000"/>
                  <a:lumOff val="5000"/>
                </a:schemeClr>
              </a:gs>
            </a:gsLst>
            <a:lin ang="0" scaled="1"/>
            <a:tileRect/>
          </a:gradFill>
          <a:ln>
            <a:solidFill>
              <a:srgbClr val="660066"/>
            </a:solidFill>
          </a:ln>
          <a:extLst>
            <a:ext uri="{FAA26D3D-D897-4be2-8F04-BA451C77F1D7}">
              <ma14:placeholderFlag xmlns="" xmlns:ma14="http://schemas.microsoft.com/office/mac/drawingml/2011/main" val="1"/>
            </a:ext>
          </a:extLst>
        </p:spPr>
        <p:txBody>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914400">
              <a:defRPr/>
            </a:pPr>
            <a:endParaRPr lang="en-US" dirty="0">
              <a:solidFill>
                <a:srgbClr val="FFFFFF">
                  <a:lumMod val="95000"/>
                </a:srgbClr>
              </a:solidFill>
            </a:endParaRPr>
          </a:p>
        </p:txBody>
      </p:sp>
      <p:sp>
        <p:nvSpPr>
          <p:cNvPr id="2" name="Title 1"/>
          <p:cNvSpPr>
            <a:spLocks noGrp="1"/>
          </p:cNvSpPr>
          <p:nvPr>
            <p:ph type="title"/>
          </p:nvPr>
        </p:nvSpPr>
        <p:spPr>
          <a:xfrm>
            <a:off x="179388" y="333375"/>
            <a:ext cx="4392612" cy="1582738"/>
          </a:xfrm>
        </p:spPr>
        <p:txBody>
          <a:bodyPr anchor="t"/>
          <a:lstStyle/>
          <a:p>
            <a:pPr>
              <a:defRPr/>
            </a:pPr>
            <a:r>
              <a:rPr lang="en-US" b="1" dirty="0">
                <a:solidFill>
                  <a:schemeClr val="bg1">
                    <a:lumMod val="95000"/>
                  </a:schemeClr>
                </a:solidFill>
              </a:rPr>
              <a:t>Revelation </a:t>
            </a:r>
            <a:r>
              <a:rPr lang="en-US" b="1" dirty="0">
                <a:solidFill>
                  <a:srgbClr val="FFFF00"/>
                </a:solidFill>
              </a:rPr>
              <a:t>Completion</a:t>
            </a:r>
          </a:p>
        </p:txBody>
      </p:sp>
      <p:pic>
        <p:nvPicPr>
          <p:cNvPr id="772100" name="Picture 6" descr="Meet-Me-On-Monday-lucky-number-7.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4710113" y="333375"/>
            <a:ext cx="4360862" cy="62642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 name="Title 1"/>
          <p:cNvSpPr txBox="1">
            <a:spLocks/>
          </p:cNvSpPr>
          <p:nvPr/>
        </p:nvSpPr>
        <p:spPr bwMode="auto">
          <a:xfrm>
            <a:off x="179388" y="1989138"/>
            <a:ext cx="4392612" cy="45354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lvl1pPr marL="363538" indent="-363538">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defTabSz="914400" eaLnBrk="0" fontAlgn="base" hangingPunct="0">
              <a:spcBef>
                <a:spcPct val="0"/>
              </a:spcBef>
              <a:spcAft>
                <a:spcPct val="0"/>
              </a:spcAft>
              <a:buFont typeface="Arial" charset="0"/>
              <a:buChar char="•"/>
            </a:pPr>
            <a:r>
              <a:rPr lang="en-US" sz="4000" dirty="0">
                <a:solidFill>
                  <a:srgbClr val="F2F2F2"/>
                </a:solidFill>
                <a:latin typeface="Arial" charset="0"/>
                <a:cs typeface="Arial" charset="0"/>
              </a:rPr>
              <a:t>Trumpets</a:t>
            </a:r>
            <a:r>
              <a:rPr lang="en-US" dirty="0">
                <a:solidFill>
                  <a:srgbClr val="F2F2F2"/>
                </a:solidFill>
                <a:latin typeface="Arial" charset="0"/>
                <a:cs typeface="Arial" charset="0"/>
              </a:rPr>
              <a:t> 8:2</a:t>
            </a:r>
            <a:endParaRPr lang="en-US" sz="4000" dirty="0">
              <a:solidFill>
                <a:srgbClr val="F2F2F2"/>
              </a:solidFill>
              <a:latin typeface="Arial" charset="0"/>
              <a:cs typeface="Arial" charset="0"/>
            </a:endParaRPr>
          </a:p>
          <a:p>
            <a:pPr defTabSz="914400" eaLnBrk="0" fontAlgn="base" hangingPunct="0">
              <a:spcBef>
                <a:spcPct val="0"/>
              </a:spcBef>
              <a:spcAft>
                <a:spcPct val="0"/>
              </a:spcAft>
              <a:buFont typeface="Arial" charset="0"/>
              <a:buChar char="•"/>
            </a:pPr>
            <a:r>
              <a:rPr lang="en-US" sz="4000" dirty="0">
                <a:solidFill>
                  <a:srgbClr val="F2F2F2"/>
                </a:solidFill>
                <a:latin typeface="Arial" charset="0"/>
                <a:cs typeface="Arial" charset="0"/>
              </a:rPr>
              <a:t>Peals</a:t>
            </a:r>
            <a:r>
              <a:rPr lang="en-US" dirty="0">
                <a:solidFill>
                  <a:srgbClr val="F2F2F2"/>
                </a:solidFill>
                <a:latin typeface="Arial" charset="0"/>
                <a:cs typeface="Arial" charset="0"/>
              </a:rPr>
              <a:t> 10:3</a:t>
            </a:r>
            <a:endParaRPr lang="en-US" sz="4000" dirty="0">
              <a:solidFill>
                <a:srgbClr val="F2F2F2"/>
              </a:solidFill>
              <a:latin typeface="Arial" charset="0"/>
              <a:cs typeface="Arial" charset="0"/>
            </a:endParaRPr>
          </a:p>
          <a:p>
            <a:pPr defTabSz="914400" eaLnBrk="0" fontAlgn="base" hangingPunct="0">
              <a:spcBef>
                <a:spcPct val="0"/>
              </a:spcBef>
              <a:spcAft>
                <a:spcPct val="0"/>
              </a:spcAft>
              <a:buFont typeface="Arial" charset="0"/>
              <a:buChar char="•"/>
            </a:pPr>
            <a:r>
              <a:rPr lang="en-US" sz="4000" dirty="0">
                <a:solidFill>
                  <a:srgbClr val="F2F2F2"/>
                </a:solidFill>
                <a:latin typeface="Arial" charset="0"/>
                <a:cs typeface="Arial" charset="0"/>
              </a:rPr>
              <a:t>7000 killed</a:t>
            </a:r>
            <a:r>
              <a:rPr lang="en-US" dirty="0">
                <a:solidFill>
                  <a:srgbClr val="F2F2F2"/>
                </a:solidFill>
                <a:latin typeface="Arial" charset="0"/>
                <a:cs typeface="Arial" charset="0"/>
              </a:rPr>
              <a:t> 11:13</a:t>
            </a:r>
            <a:endParaRPr lang="en-US" sz="4000" dirty="0">
              <a:solidFill>
                <a:srgbClr val="F2F2F2"/>
              </a:solidFill>
              <a:latin typeface="Arial" charset="0"/>
              <a:cs typeface="Arial" charset="0"/>
            </a:endParaRPr>
          </a:p>
          <a:p>
            <a:pPr defTabSz="914400" eaLnBrk="0" fontAlgn="base" hangingPunct="0">
              <a:spcBef>
                <a:spcPct val="0"/>
              </a:spcBef>
              <a:spcAft>
                <a:spcPct val="0"/>
              </a:spcAft>
              <a:buFont typeface="Arial" charset="0"/>
              <a:buChar char="•"/>
            </a:pPr>
            <a:r>
              <a:rPr lang="en-US" sz="4000" dirty="0">
                <a:solidFill>
                  <a:srgbClr val="F2F2F2"/>
                </a:solidFill>
                <a:latin typeface="Arial" charset="0"/>
                <a:cs typeface="Arial" charset="0"/>
              </a:rPr>
              <a:t>Heads</a:t>
            </a:r>
            <a:r>
              <a:rPr lang="en-US" dirty="0">
                <a:solidFill>
                  <a:srgbClr val="F2F2F2"/>
                </a:solidFill>
                <a:latin typeface="Arial" charset="0"/>
                <a:cs typeface="Arial" charset="0"/>
              </a:rPr>
              <a:t> 12:3a</a:t>
            </a:r>
            <a:endParaRPr lang="en-US" sz="4000" dirty="0">
              <a:solidFill>
                <a:srgbClr val="F2F2F2"/>
              </a:solidFill>
              <a:latin typeface="Arial" charset="0"/>
              <a:cs typeface="Arial" charset="0"/>
            </a:endParaRPr>
          </a:p>
          <a:p>
            <a:pPr defTabSz="914400" eaLnBrk="0" fontAlgn="base" hangingPunct="0">
              <a:spcBef>
                <a:spcPct val="0"/>
              </a:spcBef>
              <a:spcAft>
                <a:spcPct val="0"/>
              </a:spcAft>
              <a:buFont typeface="Arial" charset="0"/>
              <a:buChar char="•"/>
            </a:pPr>
            <a:r>
              <a:rPr lang="en-US" sz="4000" dirty="0">
                <a:solidFill>
                  <a:srgbClr val="F2F2F2"/>
                </a:solidFill>
                <a:latin typeface="Arial" charset="0"/>
                <a:cs typeface="Arial" charset="0"/>
              </a:rPr>
              <a:t>Diadems</a:t>
            </a:r>
            <a:r>
              <a:rPr lang="en-US" dirty="0">
                <a:solidFill>
                  <a:srgbClr val="F2F2F2"/>
                </a:solidFill>
                <a:latin typeface="Arial" charset="0"/>
                <a:cs typeface="Arial" charset="0"/>
              </a:rPr>
              <a:t> 12:3b</a:t>
            </a:r>
            <a:endParaRPr lang="en-US" sz="4000" dirty="0">
              <a:solidFill>
                <a:srgbClr val="F2F2F2"/>
              </a:solidFill>
              <a:latin typeface="Arial" charset="0"/>
              <a:cs typeface="Arial" charset="0"/>
            </a:endParaRPr>
          </a:p>
          <a:p>
            <a:pPr defTabSz="914400" eaLnBrk="0" fontAlgn="base" hangingPunct="0">
              <a:spcBef>
                <a:spcPct val="0"/>
              </a:spcBef>
              <a:spcAft>
                <a:spcPct val="0"/>
              </a:spcAft>
              <a:buFont typeface="Arial" charset="0"/>
              <a:buChar char="•"/>
            </a:pPr>
            <a:r>
              <a:rPr lang="en-US" sz="4000" dirty="0">
                <a:solidFill>
                  <a:srgbClr val="F2F2F2"/>
                </a:solidFill>
                <a:latin typeface="Arial" charset="0"/>
                <a:cs typeface="Arial" charset="0"/>
              </a:rPr>
              <a:t>Plagues</a:t>
            </a:r>
            <a:r>
              <a:rPr lang="en-US" dirty="0">
                <a:solidFill>
                  <a:srgbClr val="F2F2F2"/>
                </a:solidFill>
                <a:latin typeface="Arial" charset="0"/>
                <a:cs typeface="Arial" charset="0"/>
              </a:rPr>
              <a:t> 15:1</a:t>
            </a:r>
            <a:endParaRPr lang="en-US" sz="4000" dirty="0">
              <a:solidFill>
                <a:srgbClr val="F2F2F2"/>
              </a:solidFill>
              <a:latin typeface="Arial" charset="0"/>
              <a:cs typeface="Arial" charset="0"/>
            </a:endParaRPr>
          </a:p>
          <a:p>
            <a:pPr defTabSz="914400" eaLnBrk="0" fontAlgn="base" hangingPunct="0">
              <a:spcBef>
                <a:spcPct val="0"/>
              </a:spcBef>
              <a:spcAft>
                <a:spcPct val="0"/>
              </a:spcAft>
              <a:buFont typeface="Arial" charset="0"/>
              <a:buChar char="•"/>
            </a:pPr>
            <a:r>
              <a:rPr lang="en-US" sz="4000" dirty="0">
                <a:solidFill>
                  <a:srgbClr val="F2F2F2"/>
                </a:solidFill>
                <a:latin typeface="Arial" charset="0"/>
                <a:cs typeface="Arial" charset="0"/>
              </a:rPr>
              <a:t>Bowls</a:t>
            </a:r>
            <a:r>
              <a:rPr lang="en-US" dirty="0">
                <a:solidFill>
                  <a:srgbClr val="F2F2F2"/>
                </a:solidFill>
                <a:latin typeface="Arial" charset="0"/>
                <a:cs typeface="Arial" charset="0"/>
              </a:rPr>
              <a:t> 15:7</a:t>
            </a:r>
            <a:endParaRPr lang="en-US" sz="4000" dirty="0">
              <a:solidFill>
                <a:srgbClr val="F2F2F2"/>
              </a:solidFill>
              <a:latin typeface="Arial" charset="0"/>
              <a:cs typeface="Arial" charset="0"/>
            </a:endParaRPr>
          </a:p>
        </p:txBody>
      </p:sp>
      <p:sp>
        <p:nvSpPr>
          <p:cNvPr id="6" name="Text Box 5"/>
          <p:cNvSpPr txBox="1">
            <a:spLocks noChangeArrowheads="1"/>
          </p:cNvSpPr>
          <p:nvPr/>
        </p:nvSpPr>
        <p:spPr bwMode="auto">
          <a:xfrm>
            <a:off x="8430448" y="7938"/>
            <a:ext cx="695270" cy="463846"/>
          </a:xfrm>
          <a:prstGeom prst="rect">
            <a:avLst/>
          </a:prstGeom>
          <a:solidFill>
            <a:schemeClr val="accent6">
              <a:lumMod val="50000"/>
            </a:schemeClr>
          </a:solidFill>
          <a:ln>
            <a:noFill/>
          </a:ln>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eaLnBrk="0" fontAlgn="base" hangingPunct="0">
              <a:spcBef>
                <a:spcPct val="0"/>
              </a:spcBef>
              <a:spcAft>
                <a:spcPct val="0"/>
              </a:spcAft>
            </a:pPr>
            <a:r>
              <a:rPr lang="en-US" b="1" dirty="0">
                <a:solidFill>
                  <a:srgbClr val="FFFFFF"/>
                </a:solidFill>
                <a:latin typeface="Arial" charset="0"/>
                <a:cs typeface="Arial" charset="0"/>
              </a:rPr>
              <a:t>328</a:t>
            </a:r>
          </a:p>
        </p:txBody>
      </p:sp>
    </p:spTree>
    <p:extLst>
      <p:ext uri="{BB962C8B-B14F-4D97-AF65-F5344CB8AC3E}">
        <p14:creationId xmlns:p14="http://schemas.microsoft.com/office/powerpoint/2010/main" val="2224164094"/>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2" presetClass="entr" presetSubtype="4" fill="hold" nodeType="with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additive="base">
                                        <p:cTn id="7" dur="500"/>
                                        <p:tgtEl>
                                          <p:spTgt spid="3">
                                            <p:txEl>
                                              <p:pRg st="0" end="0"/>
                                            </p:txEl>
                                          </p:spTgt>
                                        </p:tgtEl>
                                        <p:attrNameLst>
                                          <p:attrName>ppt_y</p:attrName>
                                        </p:attrNameLst>
                                      </p:cBhvr>
                                      <p:tavLst>
                                        <p:tav tm="0">
                                          <p:val>
                                            <p:strVal val="#ppt_y+#ppt_h*1.125000"/>
                                          </p:val>
                                        </p:tav>
                                        <p:tav tm="100000">
                                          <p:val>
                                            <p:strVal val="#ppt_y"/>
                                          </p:val>
                                        </p:tav>
                                      </p:tavLst>
                                    </p:anim>
                                    <p:animEffect transition="in" filter="wipe(up)">
                                      <p:cBhvr>
                                        <p:cTn id="8" dur="500"/>
                                        <p:tgtEl>
                                          <p:spTgt spid="3">
                                            <p:txEl>
                                              <p:pRg st="0" end="0"/>
                                            </p:txEl>
                                          </p:spTgt>
                                        </p:tgtEl>
                                      </p:cBhvr>
                                    </p:animEffect>
                                  </p:childTnLst>
                                </p:cTn>
                              </p:par>
                            </p:childTnLst>
                          </p:cTn>
                        </p:par>
                      </p:childTnLst>
                    </p:cTn>
                  </p:par>
                  <p:par>
                    <p:cTn id="9" fill="hold" nodeType="clickPar">
                      <p:stCondLst>
                        <p:cond delay="indefinite"/>
                      </p:stCondLst>
                      <p:childTnLst>
                        <p:par>
                          <p:cTn id="10" fill="hold" nodeType="withGroup">
                            <p:stCondLst>
                              <p:cond delay="0"/>
                            </p:stCondLst>
                            <p:childTnLst>
                              <p:par>
                                <p:cTn id="11" presetID="12" presetClass="entr" presetSubtype="4" fill="hold" nodeType="clickEffect">
                                  <p:stCondLst>
                                    <p:cond delay="0"/>
                                  </p:stCondLst>
                                  <p:childTnLst>
                                    <p:set>
                                      <p:cBhvr>
                                        <p:cTn id="12" dur="1" fill="hold">
                                          <p:stCondLst>
                                            <p:cond delay="0"/>
                                          </p:stCondLst>
                                        </p:cTn>
                                        <p:tgtEl>
                                          <p:spTgt spid="3">
                                            <p:txEl>
                                              <p:pRg st="1" end="1"/>
                                            </p:txEl>
                                          </p:spTgt>
                                        </p:tgtEl>
                                        <p:attrNameLst>
                                          <p:attrName>style.visibility</p:attrName>
                                        </p:attrNameLst>
                                      </p:cBhvr>
                                      <p:to>
                                        <p:strVal val="visible"/>
                                      </p:to>
                                    </p:set>
                                    <p:anim calcmode="lin" valueType="num">
                                      <p:cBhvr additive="base">
                                        <p:cTn id="13" dur="500"/>
                                        <p:tgtEl>
                                          <p:spTgt spid="3">
                                            <p:txEl>
                                              <p:pRg st="1" end="1"/>
                                            </p:txEl>
                                          </p:spTgt>
                                        </p:tgtEl>
                                        <p:attrNameLst>
                                          <p:attrName>ppt_y</p:attrName>
                                        </p:attrNameLst>
                                      </p:cBhvr>
                                      <p:tavLst>
                                        <p:tav tm="0">
                                          <p:val>
                                            <p:strVal val="#ppt_y+#ppt_h*1.125000"/>
                                          </p:val>
                                        </p:tav>
                                        <p:tav tm="100000">
                                          <p:val>
                                            <p:strVal val="#ppt_y"/>
                                          </p:val>
                                        </p:tav>
                                      </p:tavLst>
                                    </p:anim>
                                    <p:animEffect transition="in" filter="wipe(up)">
                                      <p:cBhvr>
                                        <p:cTn id="14" dur="500"/>
                                        <p:tgtEl>
                                          <p:spTgt spid="3">
                                            <p:txEl>
                                              <p:pRg st="1" end="1"/>
                                            </p:txEl>
                                          </p:spTgt>
                                        </p:tgtEl>
                                      </p:cBhvr>
                                    </p:animEffect>
                                  </p:childTnLst>
                                </p:cTn>
                              </p:par>
                            </p:childTnLst>
                          </p:cTn>
                        </p:par>
                      </p:childTnLst>
                    </p:cTn>
                  </p:par>
                  <p:par>
                    <p:cTn id="15" fill="hold" nodeType="clickPar">
                      <p:stCondLst>
                        <p:cond delay="indefinite"/>
                      </p:stCondLst>
                      <p:childTnLst>
                        <p:par>
                          <p:cTn id="16" fill="hold" nodeType="withGroup">
                            <p:stCondLst>
                              <p:cond delay="0"/>
                            </p:stCondLst>
                            <p:childTnLst>
                              <p:par>
                                <p:cTn id="17" presetID="12" presetClass="entr" presetSubtype="4" fill="hold" nodeType="clickEffect">
                                  <p:stCondLst>
                                    <p:cond delay="0"/>
                                  </p:stCondLst>
                                  <p:childTnLst>
                                    <p:set>
                                      <p:cBhvr>
                                        <p:cTn id="18" dur="1" fill="hold">
                                          <p:stCondLst>
                                            <p:cond delay="0"/>
                                          </p:stCondLst>
                                        </p:cTn>
                                        <p:tgtEl>
                                          <p:spTgt spid="3">
                                            <p:txEl>
                                              <p:pRg st="2" end="2"/>
                                            </p:txEl>
                                          </p:spTgt>
                                        </p:tgtEl>
                                        <p:attrNameLst>
                                          <p:attrName>style.visibility</p:attrName>
                                        </p:attrNameLst>
                                      </p:cBhvr>
                                      <p:to>
                                        <p:strVal val="visible"/>
                                      </p:to>
                                    </p:set>
                                    <p:anim calcmode="lin" valueType="num">
                                      <p:cBhvr additive="base">
                                        <p:cTn id="19" dur="500"/>
                                        <p:tgtEl>
                                          <p:spTgt spid="3">
                                            <p:txEl>
                                              <p:pRg st="2" end="2"/>
                                            </p:txEl>
                                          </p:spTgt>
                                        </p:tgtEl>
                                        <p:attrNameLst>
                                          <p:attrName>ppt_y</p:attrName>
                                        </p:attrNameLst>
                                      </p:cBhvr>
                                      <p:tavLst>
                                        <p:tav tm="0">
                                          <p:val>
                                            <p:strVal val="#ppt_y+#ppt_h*1.125000"/>
                                          </p:val>
                                        </p:tav>
                                        <p:tav tm="100000">
                                          <p:val>
                                            <p:strVal val="#ppt_y"/>
                                          </p:val>
                                        </p:tav>
                                      </p:tavLst>
                                    </p:anim>
                                    <p:animEffect transition="in" filter="wipe(up)">
                                      <p:cBhvr>
                                        <p:cTn id="20" dur="500"/>
                                        <p:tgtEl>
                                          <p:spTgt spid="3">
                                            <p:txEl>
                                              <p:pRg st="2" end="2"/>
                                            </p:txEl>
                                          </p:spTgt>
                                        </p:tgtEl>
                                      </p:cBhvr>
                                    </p:animEffect>
                                  </p:childTnLst>
                                </p:cTn>
                              </p:par>
                            </p:childTnLst>
                          </p:cTn>
                        </p:par>
                      </p:childTnLst>
                    </p:cTn>
                  </p:par>
                  <p:par>
                    <p:cTn id="21" fill="hold" nodeType="clickPar">
                      <p:stCondLst>
                        <p:cond delay="indefinite"/>
                      </p:stCondLst>
                      <p:childTnLst>
                        <p:par>
                          <p:cTn id="22" fill="hold" nodeType="withGroup">
                            <p:stCondLst>
                              <p:cond delay="0"/>
                            </p:stCondLst>
                            <p:childTnLst>
                              <p:par>
                                <p:cTn id="23" presetID="12" presetClass="entr" presetSubtype="4" fill="hold" nodeType="clickEffect">
                                  <p:stCondLst>
                                    <p:cond delay="0"/>
                                  </p:stCondLst>
                                  <p:childTnLst>
                                    <p:set>
                                      <p:cBhvr>
                                        <p:cTn id="24" dur="1" fill="hold">
                                          <p:stCondLst>
                                            <p:cond delay="0"/>
                                          </p:stCondLst>
                                        </p:cTn>
                                        <p:tgtEl>
                                          <p:spTgt spid="3">
                                            <p:txEl>
                                              <p:pRg st="3" end="3"/>
                                            </p:txEl>
                                          </p:spTgt>
                                        </p:tgtEl>
                                        <p:attrNameLst>
                                          <p:attrName>style.visibility</p:attrName>
                                        </p:attrNameLst>
                                      </p:cBhvr>
                                      <p:to>
                                        <p:strVal val="visible"/>
                                      </p:to>
                                    </p:set>
                                    <p:anim calcmode="lin" valueType="num">
                                      <p:cBhvr additive="base">
                                        <p:cTn id="25" dur="500"/>
                                        <p:tgtEl>
                                          <p:spTgt spid="3">
                                            <p:txEl>
                                              <p:pRg st="3" end="3"/>
                                            </p:txEl>
                                          </p:spTgt>
                                        </p:tgtEl>
                                        <p:attrNameLst>
                                          <p:attrName>ppt_y</p:attrName>
                                        </p:attrNameLst>
                                      </p:cBhvr>
                                      <p:tavLst>
                                        <p:tav tm="0">
                                          <p:val>
                                            <p:strVal val="#ppt_y+#ppt_h*1.125000"/>
                                          </p:val>
                                        </p:tav>
                                        <p:tav tm="100000">
                                          <p:val>
                                            <p:strVal val="#ppt_y"/>
                                          </p:val>
                                        </p:tav>
                                      </p:tavLst>
                                    </p:anim>
                                    <p:animEffect transition="in" filter="wipe(up)">
                                      <p:cBhvr>
                                        <p:cTn id="26" dur="500"/>
                                        <p:tgtEl>
                                          <p:spTgt spid="3">
                                            <p:txEl>
                                              <p:pRg st="3" end="3"/>
                                            </p:txEl>
                                          </p:spTgt>
                                        </p:tgtEl>
                                      </p:cBhvr>
                                    </p:animEffect>
                                  </p:childTnLst>
                                </p:cTn>
                              </p:par>
                            </p:childTnLst>
                          </p:cTn>
                        </p:par>
                      </p:childTnLst>
                    </p:cTn>
                  </p:par>
                  <p:par>
                    <p:cTn id="27" fill="hold" nodeType="clickPar">
                      <p:stCondLst>
                        <p:cond delay="indefinite"/>
                      </p:stCondLst>
                      <p:childTnLst>
                        <p:par>
                          <p:cTn id="28" fill="hold" nodeType="withGroup">
                            <p:stCondLst>
                              <p:cond delay="0"/>
                            </p:stCondLst>
                            <p:childTnLst>
                              <p:par>
                                <p:cTn id="29" presetID="12" presetClass="entr" presetSubtype="4" fill="hold" nodeType="clickEffect">
                                  <p:stCondLst>
                                    <p:cond delay="0"/>
                                  </p:stCondLst>
                                  <p:childTnLst>
                                    <p:set>
                                      <p:cBhvr>
                                        <p:cTn id="30" dur="1" fill="hold">
                                          <p:stCondLst>
                                            <p:cond delay="0"/>
                                          </p:stCondLst>
                                        </p:cTn>
                                        <p:tgtEl>
                                          <p:spTgt spid="3">
                                            <p:txEl>
                                              <p:pRg st="4" end="4"/>
                                            </p:txEl>
                                          </p:spTgt>
                                        </p:tgtEl>
                                        <p:attrNameLst>
                                          <p:attrName>style.visibility</p:attrName>
                                        </p:attrNameLst>
                                      </p:cBhvr>
                                      <p:to>
                                        <p:strVal val="visible"/>
                                      </p:to>
                                    </p:set>
                                    <p:anim calcmode="lin" valueType="num">
                                      <p:cBhvr additive="base">
                                        <p:cTn id="31" dur="500"/>
                                        <p:tgtEl>
                                          <p:spTgt spid="3">
                                            <p:txEl>
                                              <p:pRg st="4" end="4"/>
                                            </p:txEl>
                                          </p:spTgt>
                                        </p:tgtEl>
                                        <p:attrNameLst>
                                          <p:attrName>ppt_y</p:attrName>
                                        </p:attrNameLst>
                                      </p:cBhvr>
                                      <p:tavLst>
                                        <p:tav tm="0">
                                          <p:val>
                                            <p:strVal val="#ppt_y+#ppt_h*1.125000"/>
                                          </p:val>
                                        </p:tav>
                                        <p:tav tm="100000">
                                          <p:val>
                                            <p:strVal val="#ppt_y"/>
                                          </p:val>
                                        </p:tav>
                                      </p:tavLst>
                                    </p:anim>
                                    <p:animEffect transition="in" filter="wipe(up)">
                                      <p:cBhvr>
                                        <p:cTn id="32" dur="500"/>
                                        <p:tgtEl>
                                          <p:spTgt spid="3">
                                            <p:txEl>
                                              <p:pRg st="4" end="4"/>
                                            </p:txEl>
                                          </p:spTgt>
                                        </p:tgtEl>
                                      </p:cBhvr>
                                    </p:animEffect>
                                  </p:childTnLst>
                                </p:cTn>
                              </p:par>
                            </p:childTnLst>
                          </p:cTn>
                        </p:par>
                      </p:childTnLst>
                    </p:cTn>
                  </p:par>
                  <p:par>
                    <p:cTn id="33" fill="hold" nodeType="clickPar">
                      <p:stCondLst>
                        <p:cond delay="indefinite"/>
                      </p:stCondLst>
                      <p:childTnLst>
                        <p:par>
                          <p:cTn id="34" fill="hold" nodeType="withGroup">
                            <p:stCondLst>
                              <p:cond delay="0"/>
                            </p:stCondLst>
                            <p:childTnLst>
                              <p:par>
                                <p:cTn id="35" presetID="12" presetClass="entr" presetSubtype="4" fill="hold" nodeType="clickEffect">
                                  <p:stCondLst>
                                    <p:cond delay="0"/>
                                  </p:stCondLst>
                                  <p:childTnLst>
                                    <p:set>
                                      <p:cBhvr>
                                        <p:cTn id="36" dur="1" fill="hold">
                                          <p:stCondLst>
                                            <p:cond delay="0"/>
                                          </p:stCondLst>
                                        </p:cTn>
                                        <p:tgtEl>
                                          <p:spTgt spid="3">
                                            <p:txEl>
                                              <p:pRg st="5" end="5"/>
                                            </p:txEl>
                                          </p:spTgt>
                                        </p:tgtEl>
                                        <p:attrNameLst>
                                          <p:attrName>style.visibility</p:attrName>
                                        </p:attrNameLst>
                                      </p:cBhvr>
                                      <p:to>
                                        <p:strVal val="visible"/>
                                      </p:to>
                                    </p:set>
                                    <p:anim calcmode="lin" valueType="num">
                                      <p:cBhvr additive="base">
                                        <p:cTn id="37" dur="500"/>
                                        <p:tgtEl>
                                          <p:spTgt spid="3">
                                            <p:txEl>
                                              <p:pRg st="5" end="5"/>
                                            </p:txEl>
                                          </p:spTgt>
                                        </p:tgtEl>
                                        <p:attrNameLst>
                                          <p:attrName>ppt_y</p:attrName>
                                        </p:attrNameLst>
                                      </p:cBhvr>
                                      <p:tavLst>
                                        <p:tav tm="0">
                                          <p:val>
                                            <p:strVal val="#ppt_y+#ppt_h*1.125000"/>
                                          </p:val>
                                        </p:tav>
                                        <p:tav tm="100000">
                                          <p:val>
                                            <p:strVal val="#ppt_y"/>
                                          </p:val>
                                        </p:tav>
                                      </p:tavLst>
                                    </p:anim>
                                    <p:animEffect transition="in" filter="wipe(up)">
                                      <p:cBhvr>
                                        <p:cTn id="38" dur="500"/>
                                        <p:tgtEl>
                                          <p:spTgt spid="3">
                                            <p:txEl>
                                              <p:pRg st="5" end="5"/>
                                            </p:txEl>
                                          </p:spTgt>
                                        </p:tgtEl>
                                      </p:cBhvr>
                                    </p:animEffect>
                                  </p:childTnLst>
                                </p:cTn>
                              </p:par>
                            </p:childTnLst>
                          </p:cTn>
                        </p:par>
                      </p:childTnLst>
                    </p:cTn>
                  </p:par>
                  <p:par>
                    <p:cTn id="39" fill="hold" nodeType="clickPar">
                      <p:stCondLst>
                        <p:cond delay="indefinite"/>
                      </p:stCondLst>
                      <p:childTnLst>
                        <p:par>
                          <p:cTn id="40" fill="hold" nodeType="withGroup">
                            <p:stCondLst>
                              <p:cond delay="0"/>
                            </p:stCondLst>
                            <p:childTnLst>
                              <p:par>
                                <p:cTn id="41" presetID="12" presetClass="entr" presetSubtype="4" fill="hold" nodeType="clickEffect">
                                  <p:stCondLst>
                                    <p:cond delay="0"/>
                                  </p:stCondLst>
                                  <p:childTnLst>
                                    <p:set>
                                      <p:cBhvr>
                                        <p:cTn id="42" dur="1" fill="hold">
                                          <p:stCondLst>
                                            <p:cond delay="0"/>
                                          </p:stCondLst>
                                        </p:cTn>
                                        <p:tgtEl>
                                          <p:spTgt spid="3">
                                            <p:txEl>
                                              <p:pRg st="6" end="6"/>
                                            </p:txEl>
                                          </p:spTgt>
                                        </p:tgtEl>
                                        <p:attrNameLst>
                                          <p:attrName>style.visibility</p:attrName>
                                        </p:attrNameLst>
                                      </p:cBhvr>
                                      <p:to>
                                        <p:strVal val="visible"/>
                                      </p:to>
                                    </p:set>
                                    <p:anim calcmode="lin" valueType="num">
                                      <p:cBhvr additive="base">
                                        <p:cTn id="43" dur="500"/>
                                        <p:tgtEl>
                                          <p:spTgt spid="3">
                                            <p:txEl>
                                              <p:pRg st="6" end="6"/>
                                            </p:txEl>
                                          </p:spTgt>
                                        </p:tgtEl>
                                        <p:attrNameLst>
                                          <p:attrName>ppt_y</p:attrName>
                                        </p:attrNameLst>
                                      </p:cBhvr>
                                      <p:tavLst>
                                        <p:tav tm="0">
                                          <p:val>
                                            <p:strVal val="#ppt_y+#ppt_h*1.125000"/>
                                          </p:val>
                                        </p:tav>
                                        <p:tav tm="100000">
                                          <p:val>
                                            <p:strVal val="#ppt_y"/>
                                          </p:val>
                                        </p:tav>
                                      </p:tavLst>
                                    </p:anim>
                                    <p:animEffect transition="in" filter="wipe(up)">
                                      <p:cBhvr>
                                        <p:cTn id="44" dur="500"/>
                                        <p:tgtEl>
                                          <p:spTgt spid="3">
                                            <p:txEl>
                                              <p:pRg st="6" end="6"/>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8.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9" name="Title 1"/>
          <p:cNvSpPr txBox="1">
            <a:spLocks/>
          </p:cNvSpPr>
          <p:nvPr/>
        </p:nvSpPr>
        <p:spPr bwMode="auto">
          <a:xfrm>
            <a:off x="179388" y="333375"/>
            <a:ext cx="4392612" cy="6191250"/>
          </a:xfrm>
          <a:prstGeom prst="rect">
            <a:avLst/>
          </a:prstGeom>
          <a:gradFill flip="none" rotWithShape="1">
            <a:gsLst>
              <a:gs pos="0">
                <a:srgbClr val="660066"/>
              </a:gs>
              <a:gs pos="100000">
                <a:schemeClr val="tx1">
                  <a:lumMod val="95000"/>
                  <a:lumOff val="5000"/>
                </a:schemeClr>
              </a:gs>
            </a:gsLst>
            <a:lin ang="0" scaled="1"/>
            <a:tileRect/>
          </a:gradFill>
          <a:ln>
            <a:solidFill>
              <a:srgbClr val="660066"/>
            </a:solidFill>
          </a:ln>
          <a:extLst>
            <a:ext uri="{FAA26D3D-D897-4be2-8F04-BA451C77F1D7}">
              <ma14:placeholderFlag xmlns="" xmlns:ma14="http://schemas.microsoft.com/office/mac/drawingml/2011/main" val="1"/>
            </a:ext>
          </a:extLst>
        </p:spPr>
        <p:txBody>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914400">
              <a:defRPr/>
            </a:pPr>
            <a:endParaRPr lang="en-US" dirty="0">
              <a:solidFill>
                <a:srgbClr val="FFFFFF">
                  <a:lumMod val="95000"/>
                </a:srgbClr>
              </a:solidFill>
            </a:endParaRPr>
          </a:p>
        </p:txBody>
      </p:sp>
      <p:sp>
        <p:nvSpPr>
          <p:cNvPr id="2" name="Title 1"/>
          <p:cNvSpPr>
            <a:spLocks noGrp="1"/>
          </p:cNvSpPr>
          <p:nvPr>
            <p:ph type="title"/>
          </p:nvPr>
        </p:nvSpPr>
        <p:spPr>
          <a:xfrm>
            <a:off x="179388" y="333375"/>
            <a:ext cx="4392612" cy="1582738"/>
          </a:xfrm>
        </p:spPr>
        <p:txBody>
          <a:bodyPr anchor="t"/>
          <a:lstStyle/>
          <a:p>
            <a:pPr>
              <a:defRPr/>
            </a:pPr>
            <a:r>
              <a:rPr lang="en-US" b="1" dirty="0">
                <a:solidFill>
                  <a:schemeClr val="bg1">
                    <a:lumMod val="95000"/>
                  </a:schemeClr>
                </a:solidFill>
              </a:rPr>
              <a:t>Revelation </a:t>
            </a:r>
            <a:r>
              <a:rPr lang="en-US" b="1" dirty="0">
                <a:solidFill>
                  <a:srgbClr val="FFFF00"/>
                </a:solidFill>
              </a:rPr>
              <a:t>Completion</a:t>
            </a:r>
          </a:p>
        </p:txBody>
      </p:sp>
      <p:pic>
        <p:nvPicPr>
          <p:cNvPr id="774148" name="Picture 6" descr="Meet-Me-On-Monday-lucky-number-7.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4710113" y="333375"/>
            <a:ext cx="4360862" cy="62642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 name="Title 1"/>
          <p:cNvSpPr txBox="1">
            <a:spLocks/>
          </p:cNvSpPr>
          <p:nvPr/>
        </p:nvSpPr>
        <p:spPr bwMode="auto">
          <a:xfrm>
            <a:off x="179388" y="1989138"/>
            <a:ext cx="4392612" cy="45354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lvl1pPr marL="363538" indent="-363538">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355600" indent="-355600" defTabSz="914400" eaLnBrk="0" fontAlgn="base" hangingPunct="0">
              <a:spcBef>
                <a:spcPct val="0"/>
              </a:spcBef>
              <a:spcAft>
                <a:spcPct val="0"/>
              </a:spcAft>
              <a:buFont typeface="Arial" charset="0"/>
              <a:buChar char="•"/>
            </a:pPr>
            <a:r>
              <a:rPr lang="en-US" sz="4000" dirty="0">
                <a:solidFill>
                  <a:srgbClr val="F2F2F2"/>
                </a:solidFill>
                <a:latin typeface="Arial" charset="0"/>
                <a:cs typeface="Arial" charset="0"/>
              </a:rPr>
              <a:t>Mountains</a:t>
            </a:r>
            <a:r>
              <a:rPr lang="en-US" dirty="0">
                <a:solidFill>
                  <a:srgbClr val="F2F2F2"/>
                </a:solidFill>
                <a:latin typeface="Arial" charset="0"/>
                <a:cs typeface="Arial" charset="0"/>
              </a:rPr>
              <a:t> 17:9</a:t>
            </a:r>
            <a:endParaRPr lang="en-US" sz="4000" dirty="0">
              <a:solidFill>
                <a:srgbClr val="F2F2F2"/>
              </a:solidFill>
              <a:latin typeface="Arial" charset="0"/>
              <a:cs typeface="Arial" charset="0"/>
            </a:endParaRPr>
          </a:p>
          <a:p>
            <a:pPr marL="355600" indent="-355600" defTabSz="914400" eaLnBrk="0" fontAlgn="base" hangingPunct="0">
              <a:spcBef>
                <a:spcPct val="0"/>
              </a:spcBef>
              <a:spcAft>
                <a:spcPct val="0"/>
              </a:spcAft>
              <a:buFont typeface="Arial" charset="0"/>
              <a:buChar char="•"/>
            </a:pPr>
            <a:r>
              <a:rPr lang="en-US" sz="4000" dirty="0">
                <a:solidFill>
                  <a:srgbClr val="F2F2F2"/>
                </a:solidFill>
                <a:latin typeface="Arial" charset="0"/>
                <a:cs typeface="Arial" charset="0"/>
              </a:rPr>
              <a:t>Kings</a:t>
            </a:r>
            <a:r>
              <a:rPr lang="en-US" dirty="0">
                <a:solidFill>
                  <a:srgbClr val="F2F2F2"/>
                </a:solidFill>
                <a:latin typeface="Arial" charset="0"/>
                <a:cs typeface="Arial" charset="0"/>
              </a:rPr>
              <a:t> 17:10</a:t>
            </a:r>
            <a:endParaRPr lang="en-US" sz="4000" dirty="0">
              <a:solidFill>
                <a:srgbClr val="F2F2F2"/>
              </a:solidFill>
              <a:latin typeface="Arial" charset="0"/>
              <a:cs typeface="Arial" charset="0"/>
            </a:endParaRPr>
          </a:p>
          <a:p>
            <a:pPr marL="355600" indent="-355600" defTabSz="914400" eaLnBrk="0" fontAlgn="base" hangingPunct="0">
              <a:spcBef>
                <a:spcPct val="0"/>
              </a:spcBef>
              <a:spcAft>
                <a:spcPct val="0"/>
              </a:spcAft>
              <a:buFont typeface="Arial" charset="0"/>
              <a:buChar char="•"/>
            </a:pPr>
            <a:r>
              <a:rPr lang="en-US" sz="4000" dirty="0">
                <a:solidFill>
                  <a:srgbClr val="F2F2F2"/>
                </a:solidFill>
                <a:latin typeface="Arial" charset="0"/>
                <a:cs typeface="Arial" charset="0"/>
              </a:rPr>
              <a:t>Beatitudes </a:t>
            </a:r>
            <a:r>
              <a:rPr lang="en-US" dirty="0">
                <a:solidFill>
                  <a:srgbClr val="F2F2F2"/>
                </a:solidFill>
                <a:latin typeface="Arial" charset="0"/>
                <a:cs typeface="Arial" charset="0"/>
              </a:rPr>
              <a:t>1:3; 14:13; 16:15; 19:9; 20:6; 22:7, 14</a:t>
            </a:r>
            <a:endParaRPr lang="en-US" sz="4000" dirty="0">
              <a:solidFill>
                <a:srgbClr val="F2F2F2"/>
              </a:solidFill>
              <a:latin typeface="Arial" charset="0"/>
              <a:cs typeface="Arial" charset="0"/>
            </a:endParaRPr>
          </a:p>
        </p:txBody>
      </p:sp>
      <p:sp>
        <p:nvSpPr>
          <p:cNvPr id="6" name="Text Box 5"/>
          <p:cNvSpPr txBox="1">
            <a:spLocks noChangeArrowheads="1"/>
          </p:cNvSpPr>
          <p:nvPr/>
        </p:nvSpPr>
        <p:spPr bwMode="auto">
          <a:xfrm>
            <a:off x="8430448" y="7938"/>
            <a:ext cx="695270" cy="463846"/>
          </a:xfrm>
          <a:prstGeom prst="rect">
            <a:avLst/>
          </a:prstGeom>
          <a:solidFill>
            <a:schemeClr val="accent6">
              <a:lumMod val="50000"/>
            </a:schemeClr>
          </a:solidFill>
          <a:ln>
            <a:noFill/>
          </a:ln>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eaLnBrk="0" fontAlgn="base" hangingPunct="0">
              <a:spcBef>
                <a:spcPct val="0"/>
              </a:spcBef>
              <a:spcAft>
                <a:spcPct val="0"/>
              </a:spcAft>
            </a:pPr>
            <a:r>
              <a:rPr lang="en-US" b="1" dirty="0">
                <a:solidFill>
                  <a:srgbClr val="FFFFFF"/>
                </a:solidFill>
                <a:latin typeface="Arial" charset="0"/>
                <a:cs typeface="Arial" charset="0"/>
              </a:rPr>
              <a:t>328</a:t>
            </a:r>
          </a:p>
        </p:txBody>
      </p:sp>
    </p:spTree>
    <p:extLst>
      <p:ext uri="{BB962C8B-B14F-4D97-AF65-F5344CB8AC3E}">
        <p14:creationId xmlns:p14="http://schemas.microsoft.com/office/powerpoint/2010/main" val="648158099"/>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2" presetClass="entr" presetSubtype="4" fill="hold" nodeType="with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additive="base">
                                        <p:cTn id="7" dur="500"/>
                                        <p:tgtEl>
                                          <p:spTgt spid="3">
                                            <p:txEl>
                                              <p:pRg st="0" end="0"/>
                                            </p:txEl>
                                          </p:spTgt>
                                        </p:tgtEl>
                                        <p:attrNameLst>
                                          <p:attrName>ppt_y</p:attrName>
                                        </p:attrNameLst>
                                      </p:cBhvr>
                                      <p:tavLst>
                                        <p:tav tm="0">
                                          <p:val>
                                            <p:strVal val="#ppt_y+#ppt_h*1.125000"/>
                                          </p:val>
                                        </p:tav>
                                        <p:tav tm="100000">
                                          <p:val>
                                            <p:strVal val="#ppt_y"/>
                                          </p:val>
                                        </p:tav>
                                      </p:tavLst>
                                    </p:anim>
                                    <p:animEffect transition="in" filter="wipe(up)">
                                      <p:cBhvr>
                                        <p:cTn id="8" dur="500"/>
                                        <p:tgtEl>
                                          <p:spTgt spid="3">
                                            <p:txEl>
                                              <p:pRg st="0" end="0"/>
                                            </p:txEl>
                                          </p:spTgt>
                                        </p:tgtEl>
                                      </p:cBhvr>
                                    </p:animEffect>
                                  </p:childTnLst>
                                </p:cTn>
                              </p:par>
                            </p:childTnLst>
                          </p:cTn>
                        </p:par>
                      </p:childTnLst>
                    </p:cTn>
                  </p:par>
                  <p:par>
                    <p:cTn id="9" fill="hold" nodeType="clickPar">
                      <p:stCondLst>
                        <p:cond delay="indefinite"/>
                      </p:stCondLst>
                      <p:childTnLst>
                        <p:par>
                          <p:cTn id="10" fill="hold" nodeType="withGroup">
                            <p:stCondLst>
                              <p:cond delay="0"/>
                            </p:stCondLst>
                            <p:childTnLst>
                              <p:par>
                                <p:cTn id="11" presetID="12" presetClass="entr" presetSubtype="4" fill="hold" nodeType="clickEffect">
                                  <p:stCondLst>
                                    <p:cond delay="0"/>
                                  </p:stCondLst>
                                  <p:childTnLst>
                                    <p:set>
                                      <p:cBhvr>
                                        <p:cTn id="12" dur="1" fill="hold">
                                          <p:stCondLst>
                                            <p:cond delay="0"/>
                                          </p:stCondLst>
                                        </p:cTn>
                                        <p:tgtEl>
                                          <p:spTgt spid="3">
                                            <p:txEl>
                                              <p:pRg st="1" end="1"/>
                                            </p:txEl>
                                          </p:spTgt>
                                        </p:tgtEl>
                                        <p:attrNameLst>
                                          <p:attrName>style.visibility</p:attrName>
                                        </p:attrNameLst>
                                      </p:cBhvr>
                                      <p:to>
                                        <p:strVal val="visible"/>
                                      </p:to>
                                    </p:set>
                                    <p:anim calcmode="lin" valueType="num">
                                      <p:cBhvr additive="base">
                                        <p:cTn id="13" dur="500"/>
                                        <p:tgtEl>
                                          <p:spTgt spid="3">
                                            <p:txEl>
                                              <p:pRg st="1" end="1"/>
                                            </p:txEl>
                                          </p:spTgt>
                                        </p:tgtEl>
                                        <p:attrNameLst>
                                          <p:attrName>ppt_y</p:attrName>
                                        </p:attrNameLst>
                                      </p:cBhvr>
                                      <p:tavLst>
                                        <p:tav tm="0">
                                          <p:val>
                                            <p:strVal val="#ppt_y+#ppt_h*1.125000"/>
                                          </p:val>
                                        </p:tav>
                                        <p:tav tm="100000">
                                          <p:val>
                                            <p:strVal val="#ppt_y"/>
                                          </p:val>
                                        </p:tav>
                                      </p:tavLst>
                                    </p:anim>
                                    <p:animEffect transition="in" filter="wipe(up)">
                                      <p:cBhvr>
                                        <p:cTn id="14" dur="500"/>
                                        <p:tgtEl>
                                          <p:spTgt spid="3">
                                            <p:txEl>
                                              <p:pRg st="1" end="1"/>
                                            </p:txEl>
                                          </p:spTgt>
                                        </p:tgtEl>
                                      </p:cBhvr>
                                    </p:animEffect>
                                  </p:childTnLst>
                                </p:cTn>
                              </p:par>
                            </p:childTnLst>
                          </p:cTn>
                        </p:par>
                      </p:childTnLst>
                    </p:cTn>
                  </p:par>
                  <p:par>
                    <p:cTn id="15" fill="hold">
                      <p:stCondLst>
                        <p:cond delay="indefinite"/>
                      </p:stCondLst>
                      <p:childTnLst>
                        <p:par>
                          <p:cTn id="16" fill="hold">
                            <p:stCondLst>
                              <p:cond delay="0"/>
                            </p:stCondLst>
                            <p:childTnLst>
                              <p:par>
                                <p:cTn id="17" presetID="12" presetClass="entr" presetSubtype="4" fill="hold" nodeType="clickEffect">
                                  <p:stCondLst>
                                    <p:cond delay="0"/>
                                  </p:stCondLst>
                                  <p:childTnLst>
                                    <p:set>
                                      <p:cBhvr>
                                        <p:cTn id="18" dur="1" fill="hold">
                                          <p:stCondLst>
                                            <p:cond delay="0"/>
                                          </p:stCondLst>
                                        </p:cTn>
                                        <p:tgtEl>
                                          <p:spTgt spid="3">
                                            <p:txEl>
                                              <p:pRg st="2" end="2"/>
                                            </p:txEl>
                                          </p:spTgt>
                                        </p:tgtEl>
                                        <p:attrNameLst>
                                          <p:attrName>style.visibility</p:attrName>
                                        </p:attrNameLst>
                                      </p:cBhvr>
                                      <p:to>
                                        <p:strVal val="visible"/>
                                      </p:to>
                                    </p:set>
                                    <p:anim calcmode="lin" valueType="num">
                                      <p:cBhvr additive="base">
                                        <p:cTn id="19" dur="500"/>
                                        <p:tgtEl>
                                          <p:spTgt spid="3">
                                            <p:txEl>
                                              <p:pRg st="2" end="2"/>
                                            </p:txEl>
                                          </p:spTgt>
                                        </p:tgtEl>
                                        <p:attrNameLst>
                                          <p:attrName>ppt_y</p:attrName>
                                        </p:attrNameLst>
                                      </p:cBhvr>
                                      <p:tavLst>
                                        <p:tav tm="0">
                                          <p:val>
                                            <p:strVal val="#ppt_y+#ppt_h*1.125000"/>
                                          </p:val>
                                        </p:tav>
                                        <p:tav tm="100000">
                                          <p:val>
                                            <p:strVal val="#ppt_y"/>
                                          </p:val>
                                        </p:tav>
                                      </p:tavLst>
                                    </p:anim>
                                    <p:animEffect transition="in" filter="wipe(up)">
                                      <p:cBhvr>
                                        <p:cTn id="20" dur="500"/>
                                        <p:tgtEl>
                                          <p:spTgt spid="3">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9.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174083" name="Text Box 3"/>
          <p:cNvSpPr txBox="1">
            <a:spLocks noChangeArrowheads="1"/>
          </p:cNvSpPr>
          <p:nvPr/>
        </p:nvSpPr>
        <p:spPr bwMode="auto">
          <a:xfrm>
            <a:off x="901700" y="1550988"/>
            <a:ext cx="7383463" cy="646112"/>
          </a:xfrm>
          <a:prstGeom prst="rect">
            <a:avLst/>
          </a:prstGeom>
          <a:solidFill>
            <a:srgbClr val="FFFF99"/>
          </a:solidFill>
          <a:ln w="9525">
            <a:solidFill>
              <a:srgbClr val="FF0000"/>
            </a:solidFill>
            <a:miter lim="800000"/>
            <a:headEnd/>
            <a:tailEnd/>
          </a:ln>
        </p:spPr>
        <p:txBody>
          <a:bodyPr>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eaLnBrk="0" fontAlgn="base" hangingPunct="0">
              <a:spcBef>
                <a:spcPct val="50000"/>
              </a:spcBef>
              <a:spcAft>
                <a:spcPct val="0"/>
              </a:spcAft>
            </a:pPr>
            <a:r>
              <a:rPr lang="en-US" sz="3600">
                <a:solidFill>
                  <a:srgbClr val="000000"/>
                </a:solidFill>
                <a:latin typeface="Arial" charset="0"/>
                <a:cs typeface="Arial" charset="0"/>
              </a:rPr>
              <a:t>PRETERIST - </a:t>
            </a:r>
            <a:r>
              <a:rPr lang="en-US" sz="2800">
                <a:solidFill>
                  <a:srgbClr val="000000"/>
                </a:solidFill>
                <a:latin typeface="Arial" charset="0"/>
                <a:cs typeface="Arial" charset="0"/>
              </a:rPr>
              <a:t>about 1st cent. AD history</a:t>
            </a:r>
          </a:p>
        </p:txBody>
      </p:sp>
      <p:sp>
        <p:nvSpPr>
          <p:cNvPr id="174084" name="Text Box 4"/>
          <p:cNvSpPr txBox="1">
            <a:spLocks noChangeArrowheads="1"/>
          </p:cNvSpPr>
          <p:nvPr/>
        </p:nvSpPr>
        <p:spPr bwMode="auto">
          <a:xfrm>
            <a:off x="44450" y="3859213"/>
            <a:ext cx="9099550" cy="585787"/>
          </a:xfrm>
          <a:prstGeom prst="rect">
            <a:avLst/>
          </a:prstGeom>
          <a:solidFill>
            <a:srgbClr val="FFFF99"/>
          </a:solidFill>
          <a:ln w="9525">
            <a:solidFill>
              <a:srgbClr val="FF0000"/>
            </a:solidFill>
            <a:miter lim="800000"/>
            <a:headEnd/>
            <a:tailEnd/>
          </a:ln>
        </p:spPr>
        <p:txBody>
          <a:bodyPr>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eaLnBrk="0" fontAlgn="base" hangingPunct="0">
              <a:spcBef>
                <a:spcPct val="50000"/>
              </a:spcBef>
              <a:spcAft>
                <a:spcPct val="0"/>
              </a:spcAft>
            </a:pPr>
            <a:r>
              <a:rPr lang="en-US" sz="3200">
                <a:solidFill>
                  <a:srgbClr val="000000"/>
                </a:solidFill>
                <a:latin typeface="Arial" charset="0"/>
                <a:cs typeface="Arial" charset="0"/>
              </a:rPr>
              <a:t>HISTORICIST</a:t>
            </a:r>
            <a:r>
              <a:rPr lang="en-US">
                <a:solidFill>
                  <a:srgbClr val="000000"/>
                </a:solidFill>
                <a:latin typeface="Arial" charset="0"/>
                <a:cs typeface="Arial" charset="0"/>
              </a:rPr>
              <a:t> - </a:t>
            </a:r>
            <a:r>
              <a:rPr lang="en-US" sz="2800">
                <a:solidFill>
                  <a:srgbClr val="000000"/>
                </a:solidFill>
                <a:latin typeface="Arial" charset="0"/>
                <a:cs typeface="Arial" charset="0"/>
              </a:rPr>
              <a:t>about Church history to the present</a:t>
            </a:r>
            <a:endParaRPr lang="en-US">
              <a:solidFill>
                <a:srgbClr val="000000"/>
              </a:solidFill>
              <a:latin typeface="Arial" charset="0"/>
              <a:cs typeface="Arial" charset="0"/>
            </a:endParaRPr>
          </a:p>
        </p:txBody>
      </p:sp>
      <p:sp>
        <p:nvSpPr>
          <p:cNvPr id="174085" name="Text Box 5"/>
          <p:cNvSpPr txBox="1">
            <a:spLocks noChangeArrowheads="1"/>
          </p:cNvSpPr>
          <p:nvPr/>
        </p:nvSpPr>
        <p:spPr bwMode="auto">
          <a:xfrm>
            <a:off x="655638" y="2705100"/>
            <a:ext cx="7875587" cy="646113"/>
          </a:xfrm>
          <a:prstGeom prst="rect">
            <a:avLst/>
          </a:prstGeom>
          <a:solidFill>
            <a:srgbClr val="FFFF99"/>
          </a:solidFill>
          <a:ln w="9525">
            <a:solidFill>
              <a:srgbClr val="FF0000"/>
            </a:solidFill>
            <a:miter lim="800000"/>
            <a:headEnd/>
            <a:tailEnd/>
          </a:ln>
        </p:spPr>
        <p:txBody>
          <a:bodyPr>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eaLnBrk="0" fontAlgn="base" hangingPunct="0">
              <a:spcBef>
                <a:spcPct val="50000"/>
              </a:spcBef>
              <a:spcAft>
                <a:spcPct val="0"/>
              </a:spcAft>
            </a:pPr>
            <a:r>
              <a:rPr lang="en-US" sz="3600">
                <a:solidFill>
                  <a:srgbClr val="000000"/>
                </a:solidFill>
                <a:latin typeface="Arial" charset="0"/>
                <a:cs typeface="Arial" charset="0"/>
              </a:rPr>
              <a:t>FUTURIST</a:t>
            </a:r>
            <a:r>
              <a:rPr lang="en-US">
                <a:solidFill>
                  <a:srgbClr val="000000"/>
                </a:solidFill>
                <a:latin typeface="Arial" charset="0"/>
                <a:cs typeface="Arial" charset="0"/>
              </a:rPr>
              <a:t> </a:t>
            </a:r>
            <a:r>
              <a:rPr lang="en-US" sz="2800">
                <a:solidFill>
                  <a:srgbClr val="000000"/>
                </a:solidFill>
                <a:latin typeface="Arial" charset="0"/>
                <a:cs typeface="Arial" charset="0"/>
              </a:rPr>
              <a:t>- about history of the end of time</a:t>
            </a:r>
            <a:endParaRPr lang="en-US">
              <a:solidFill>
                <a:srgbClr val="000000"/>
              </a:solidFill>
              <a:latin typeface="Arial" charset="0"/>
              <a:cs typeface="Arial" charset="0"/>
            </a:endParaRPr>
          </a:p>
        </p:txBody>
      </p:sp>
      <p:sp>
        <p:nvSpPr>
          <p:cNvPr id="174086" name="Text Box 6"/>
          <p:cNvSpPr txBox="1">
            <a:spLocks noChangeArrowheads="1"/>
          </p:cNvSpPr>
          <p:nvPr/>
        </p:nvSpPr>
        <p:spPr bwMode="auto">
          <a:xfrm>
            <a:off x="461963" y="4953000"/>
            <a:ext cx="8264525" cy="650875"/>
          </a:xfrm>
          <a:prstGeom prst="rect">
            <a:avLst/>
          </a:prstGeom>
          <a:solidFill>
            <a:srgbClr val="FFFF99"/>
          </a:solidFill>
          <a:ln w="9525">
            <a:solidFill>
              <a:srgbClr val="FF0000"/>
            </a:solidFill>
            <a:miter lim="800000"/>
            <a:headEnd/>
            <a:tailEnd/>
          </a:ln>
        </p:spPr>
        <p:txBody>
          <a:bodyPr>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eaLnBrk="0" fontAlgn="base" hangingPunct="0">
              <a:spcBef>
                <a:spcPct val="50000"/>
              </a:spcBef>
              <a:spcAft>
                <a:spcPct val="0"/>
              </a:spcAft>
            </a:pPr>
            <a:r>
              <a:rPr lang="en-US" sz="3600">
                <a:solidFill>
                  <a:srgbClr val="000000"/>
                </a:solidFill>
                <a:latin typeface="Arial" charset="0"/>
                <a:cs typeface="Arial" charset="0"/>
              </a:rPr>
              <a:t>IDEALIST</a:t>
            </a:r>
            <a:r>
              <a:rPr lang="en-US">
                <a:solidFill>
                  <a:srgbClr val="000000"/>
                </a:solidFill>
                <a:latin typeface="Arial" charset="0"/>
                <a:cs typeface="Arial" charset="0"/>
              </a:rPr>
              <a:t> </a:t>
            </a:r>
            <a:r>
              <a:rPr lang="en-US" sz="2800">
                <a:solidFill>
                  <a:srgbClr val="000000"/>
                </a:solidFill>
                <a:latin typeface="Arial" charset="0"/>
                <a:cs typeface="Arial" charset="0"/>
              </a:rPr>
              <a:t>- about good over evil in all times</a:t>
            </a:r>
          </a:p>
        </p:txBody>
      </p:sp>
      <p:sp>
        <p:nvSpPr>
          <p:cNvPr id="174087" name="Text Box 7"/>
          <p:cNvSpPr txBox="1">
            <a:spLocks noChangeArrowheads="1"/>
          </p:cNvSpPr>
          <p:nvPr/>
        </p:nvSpPr>
        <p:spPr bwMode="auto">
          <a:xfrm rot="-1171354">
            <a:off x="-88900" y="3065463"/>
            <a:ext cx="9331325" cy="588962"/>
          </a:xfrm>
          <a:prstGeom prst="rect">
            <a:avLst/>
          </a:prstGeom>
          <a:solidFill>
            <a:schemeClr val="bg1"/>
          </a:solidFill>
          <a:ln w="9525">
            <a:solidFill>
              <a:srgbClr val="FF0000"/>
            </a:solidFill>
            <a:miter lim="800000"/>
            <a:headEnd/>
            <a:tailEnd type="none" w="lg" len="lg"/>
          </a:ln>
        </p:spPr>
        <p:txBody>
          <a:bodyPr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eaLnBrk="0" fontAlgn="base" hangingPunct="0">
              <a:spcBef>
                <a:spcPct val="50000"/>
              </a:spcBef>
              <a:spcAft>
                <a:spcPct val="0"/>
              </a:spcAft>
            </a:pPr>
            <a:r>
              <a:rPr lang="en-US" sz="3200" b="1" dirty="0">
                <a:solidFill>
                  <a:srgbClr val="000000"/>
                </a:solidFill>
                <a:latin typeface="Arial" charset="0"/>
                <a:cs typeface="Arial" charset="0"/>
              </a:rPr>
              <a:t>Dr. Henry Baldwin</a:t>
            </a:r>
            <a:r>
              <a:rPr lang="fr-FR" altLang="ja-JP" sz="3200" b="1" dirty="0">
                <a:solidFill>
                  <a:srgbClr val="000000"/>
                </a:solidFill>
                <a:latin typeface="Arial" charset="0"/>
                <a:cs typeface="Arial" charset="0"/>
              </a:rPr>
              <a:t>'</a:t>
            </a:r>
            <a:r>
              <a:rPr lang="en-US" altLang="ja-JP" sz="3200" b="1" dirty="0">
                <a:solidFill>
                  <a:srgbClr val="000000"/>
                </a:solidFill>
                <a:latin typeface="Arial" charset="0"/>
                <a:cs typeface="Arial" charset="0"/>
              </a:rPr>
              <a:t>s - Combo #1, #2 &amp; #4</a:t>
            </a:r>
            <a:endParaRPr lang="en-US" sz="3200" b="1" dirty="0">
              <a:solidFill>
                <a:srgbClr val="000000"/>
              </a:solidFill>
              <a:latin typeface="Arial" charset="0"/>
              <a:cs typeface="Arial" charset="0"/>
            </a:endParaRPr>
          </a:p>
        </p:txBody>
      </p:sp>
      <p:sp>
        <p:nvSpPr>
          <p:cNvPr id="701448" name="Rectangle 9"/>
          <p:cNvSpPr>
            <a:spLocks noGrp="1" noChangeArrowheads="1"/>
          </p:cNvSpPr>
          <p:nvPr>
            <p:ph type="title" idx="4294967295"/>
          </p:nvPr>
        </p:nvSpPr>
        <p:spPr>
          <a:xfrm>
            <a:off x="708025" y="457200"/>
            <a:ext cx="7772400" cy="584200"/>
          </a:xfrm>
          <a:solidFill>
            <a:schemeClr val="tx1"/>
          </a:solidFill>
          <a:ln w="57150" cap="flat">
            <a:solidFill>
              <a:schemeClr val="tx2"/>
            </a:solidFill>
            <a:miter lim="800000"/>
            <a:headEnd/>
            <a:tailEnd/>
          </a:ln>
        </p:spPr>
        <p:txBody>
          <a:bodyPr anchor="t">
            <a:spAutoFit/>
          </a:bodyPr>
          <a:lstStyle/>
          <a:p>
            <a:pPr>
              <a:spcBef>
                <a:spcPct val="50000"/>
              </a:spcBef>
            </a:pPr>
            <a:r>
              <a:rPr lang="en-US" sz="3200" b="1">
                <a:solidFill>
                  <a:srgbClr val="FFFFFF"/>
                </a:solidFill>
                <a:latin typeface="Arial" charset="0"/>
                <a:ea typeface="ＭＳ Ｐゴシック" charset="0"/>
              </a:rPr>
              <a:t>The Four Most Common Approaches</a:t>
            </a:r>
          </a:p>
        </p:txBody>
      </p:sp>
      <p:sp>
        <p:nvSpPr>
          <p:cNvPr id="9" name="Text Box 5"/>
          <p:cNvSpPr txBox="1">
            <a:spLocks noChangeArrowheads="1"/>
          </p:cNvSpPr>
          <p:nvPr/>
        </p:nvSpPr>
        <p:spPr bwMode="auto">
          <a:xfrm>
            <a:off x="8430448" y="7938"/>
            <a:ext cx="695270" cy="463846"/>
          </a:xfrm>
          <a:prstGeom prst="rect">
            <a:avLst/>
          </a:prstGeom>
          <a:noFill/>
          <a:ln>
            <a:noFill/>
          </a:ln>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eaLnBrk="0" fontAlgn="base" hangingPunct="0">
              <a:spcBef>
                <a:spcPct val="0"/>
              </a:spcBef>
              <a:spcAft>
                <a:spcPct val="0"/>
              </a:spcAft>
            </a:pPr>
            <a:r>
              <a:rPr lang="en-US" b="1" dirty="0">
                <a:solidFill>
                  <a:srgbClr val="000000"/>
                </a:solidFill>
                <a:latin typeface="Arial" charset="0"/>
                <a:cs typeface="Arial" charset="0"/>
              </a:rPr>
              <a:t>326</a:t>
            </a:r>
          </a:p>
        </p:txBody>
      </p:sp>
    </p:spTree>
    <p:extLst>
      <p:ext uri="{BB962C8B-B14F-4D97-AF65-F5344CB8AC3E}">
        <p14:creationId xmlns:p14="http://schemas.microsoft.com/office/powerpoint/2010/main" val="963434007"/>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3" presetClass="entr" presetSubtype="272" fill="hold" grpId="0" nodeType="clickEffect">
                                  <p:stCondLst>
                                    <p:cond delay="0"/>
                                  </p:stCondLst>
                                  <p:childTnLst>
                                    <p:set>
                                      <p:cBhvr>
                                        <p:cTn id="6" dur="1" fill="hold">
                                          <p:stCondLst>
                                            <p:cond delay="0"/>
                                          </p:stCondLst>
                                        </p:cTn>
                                        <p:tgtEl>
                                          <p:spTgt spid="174083"/>
                                        </p:tgtEl>
                                        <p:attrNameLst>
                                          <p:attrName>style.visibility</p:attrName>
                                        </p:attrNameLst>
                                      </p:cBhvr>
                                      <p:to>
                                        <p:strVal val="visible"/>
                                      </p:to>
                                    </p:set>
                                    <p:anim calcmode="lin" valueType="num">
                                      <p:cBhvr>
                                        <p:cTn id="7" dur="500" fill="hold"/>
                                        <p:tgtEl>
                                          <p:spTgt spid="174083"/>
                                        </p:tgtEl>
                                        <p:attrNameLst>
                                          <p:attrName>ppt_w</p:attrName>
                                        </p:attrNameLst>
                                      </p:cBhvr>
                                      <p:tavLst>
                                        <p:tav tm="0">
                                          <p:val>
                                            <p:strVal val="2/3*#ppt_w"/>
                                          </p:val>
                                        </p:tav>
                                        <p:tav tm="100000">
                                          <p:val>
                                            <p:strVal val="#ppt_w"/>
                                          </p:val>
                                        </p:tav>
                                      </p:tavLst>
                                    </p:anim>
                                    <p:anim calcmode="lin" valueType="num">
                                      <p:cBhvr>
                                        <p:cTn id="8" dur="500" fill="hold"/>
                                        <p:tgtEl>
                                          <p:spTgt spid="174083"/>
                                        </p:tgtEl>
                                        <p:attrNameLst>
                                          <p:attrName>ppt_h</p:attrName>
                                        </p:attrNameLst>
                                      </p:cBhvr>
                                      <p:tavLst>
                                        <p:tav tm="0">
                                          <p:val>
                                            <p:strVal val="2/3*#ppt_h"/>
                                          </p:val>
                                        </p:tav>
                                        <p:tav tm="100000">
                                          <p:val>
                                            <p:strVal val="#ppt_h"/>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3" presetClass="entr" presetSubtype="272" fill="hold" grpId="0" nodeType="clickEffect">
                                  <p:stCondLst>
                                    <p:cond delay="0"/>
                                  </p:stCondLst>
                                  <p:childTnLst>
                                    <p:set>
                                      <p:cBhvr>
                                        <p:cTn id="12" dur="1" fill="hold">
                                          <p:stCondLst>
                                            <p:cond delay="0"/>
                                          </p:stCondLst>
                                        </p:cTn>
                                        <p:tgtEl>
                                          <p:spTgt spid="174085"/>
                                        </p:tgtEl>
                                        <p:attrNameLst>
                                          <p:attrName>style.visibility</p:attrName>
                                        </p:attrNameLst>
                                      </p:cBhvr>
                                      <p:to>
                                        <p:strVal val="visible"/>
                                      </p:to>
                                    </p:set>
                                    <p:anim calcmode="lin" valueType="num">
                                      <p:cBhvr>
                                        <p:cTn id="13" dur="500" fill="hold"/>
                                        <p:tgtEl>
                                          <p:spTgt spid="174085"/>
                                        </p:tgtEl>
                                        <p:attrNameLst>
                                          <p:attrName>ppt_w</p:attrName>
                                        </p:attrNameLst>
                                      </p:cBhvr>
                                      <p:tavLst>
                                        <p:tav tm="0">
                                          <p:val>
                                            <p:strVal val="2/3*#ppt_w"/>
                                          </p:val>
                                        </p:tav>
                                        <p:tav tm="100000">
                                          <p:val>
                                            <p:strVal val="#ppt_w"/>
                                          </p:val>
                                        </p:tav>
                                      </p:tavLst>
                                    </p:anim>
                                    <p:anim calcmode="lin" valueType="num">
                                      <p:cBhvr>
                                        <p:cTn id="14" dur="500" fill="hold"/>
                                        <p:tgtEl>
                                          <p:spTgt spid="174085"/>
                                        </p:tgtEl>
                                        <p:attrNameLst>
                                          <p:attrName>ppt_h</p:attrName>
                                        </p:attrNameLst>
                                      </p:cBhvr>
                                      <p:tavLst>
                                        <p:tav tm="0">
                                          <p:val>
                                            <p:strVal val="2/3*#ppt_h"/>
                                          </p:val>
                                        </p:tav>
                                        <p:tav tm="100000">
                                          <p:val>
                                            <p:strVal val="#ppt_h"/>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3" presetClass="entr" presetSubtype="272" fill="hold" grpId="0" nodeType="clickEffect">
                                  <p:stCondLst>
                                    <p:cond delay="0"/>
                                  </p:stCondLst>
                                  <p:childTnLst>
                                    <p:set>
                                      <p:cBhvr>
                                        <p:cTn id="18" dur="1" fill="hold">
                                          <p:stCondLst>
                                            <p:cond delay="0"/>
                                          </p:stCondLst>
                                        </p:cTn>
                                        <p:tgtEl>
                                          <p:spTgt spid="174084"/>
                                        </p:tgtEl>
                                        <p:attrNameLst>
                                          <p:attrName>style.visibility</p:attrName>
                                        </p:attrNameLst>
                                      </p:cBhvr>
                                      <p:to>
                                        <p:strVal val="visible"/>
                                      </p:to>
                                    </p:set>
                                    <p:anim calcmode="lin" valueType="num">
                                      <p:cBhvr>
                                        <p:cTn id="19" dur="500" fill="hold"/>
                                        <p:tgtEl>
                                          <p:spTgt spid="174084"/>
                                        </p:tgtEl>
                                        <p:attrNameLst>
                                          <p:attrName>ppt_w</p:attrName>
                                        </p:attrNameLst>
                                      </p:cBhvr>
                                      <p:tavLst>
                                        <p:tav tm="0">
                                          <p:val>
                                            <p:strVal val="2/3*#ppt_w"/>
                                          </p:val>
                                        </p:tav>
                                        <p:tav tm="100000">
                                          <p:val>
                                            <p:strVal val="#ppt_w"/>
                                          </p:val>
                                        </p:tav>
                                      </p:tavLst>
                                    </p:anim>
                                    <p:anim calcmode="lin" valueType="num">
                                      <p:cBhvr>
                                        <p:cTn id="20" dur="500" fill="hold"/>
                                        <p:tgtEl>
                                          <p:spTgt spid="174084"/>
                                        </p:tgtEl>
                                        <p:attrNameLst>
                                          <p:attrName>ppt_h</p:attrName>
                                        </p:attrNameLst>
                                      </p:cBhvr>
                                      <p:tavLst>
                                        <p:tav tm="0">
                                          <p:val>
                                            <p:strVal val="2/3*#ppt_h"/>
                                          </p:val>
                                        </p:tav>
                                        <p:tav tm="100000">
                                          <p:val>
                                            <p:strVal val="#ppt_h"/>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3" presetClass="entr" presetSubtype="272" fill="hold" grpId="0" nodeType="clickEffect">
                                  <p:stCondLst>
                                    <p:cond delay="0"/>
                                  </p:stCondLst>
                                  <p:childTnLst>
                                    <p:set>
                                      <p:cBhvr>
                                        <p:cTn id="24" dur="1" fill="hold">
                                          <p:stCondLst>
                                            <p:cond delay="0"/>
                                          </p:stCondLst>
                                        </p:cTn>
                                        <p:tgtEl>
                                          <p:spTgt spid="174086"/>
                                        </p:tgtEl>
                                        <p:attrNameLst>
                                          <p:attrName>style.visibility</p:attrName>
                                        </p:attrNameLst>
                                      </p:cBhvr>
                                      <p:to>
                                        <p:strVal val="visible"/>
                                      </p:to>
                                    </p:set>
                                    <p:anim calcmode="lin" valueType="num">
                                      <p:cBhvr>
                                        <p:cTn id="25" dur="500" fill="hold"/>
                                        <p:tgtEl>
                                          <p:spTgt spid="174086"/>
                                        </p:tgtEl>
                                        <p:attrNameLst>
                                          <p:attrName>ppt_w</p:attrName>
                                        </p:attrNameLst>
                                      </p:cBhvr>
                                      <p:tavLst>
                                        <p:tav tm="0">
                                          <p:val>
                                            <p:strVal val="2/3*#ppt_w"/>
                                          </p:val>
                                        </p:tav>
                                        <p:tav tm="100000">
                                          <p:val>
                                            <p:strVal val="#ppt_w"/>
                                          </p:val>
                                        </p:tav>
                                      </p:tavLst>
                                    </p:anim>
                                    <p:anim calcmode="lin" valueType="num">
                                      <p:cBhvr>
                                        <p:cTn id="26" dur="500" fill="hold"/>
                                        <p:tgtEl>
                                          <p:spTgt spid="174086"/>
                                        </p:tgtEl>
                                        <p:attrNameLst>
                                          <p:attrName>ppt_h</p:attrName>
                                        </p:attrNameLst>
                                      </p:cBhvr>
                                      <p:tavLst>
                                        <p:tav tm="0">
                                          <p:val>
                                            <p:strVal val="2/3*#ppt_h"/>
                                          </p:val>
                                        </p:tav>
                                        <p:tav tm="100000">
                                          <p:val>
                                            <p:strVal val="#ppt_h"/>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52" presetClass="entr" presetSubtype="0" fill="hold" grpId="0" nodeType="clickEffect">
                                  <p:stCondLst>
                                    <p:cond delay="0"/>
                                  </p:stCondLst>
                                  <p:childTnLst>
                                    <p:set>
                                      <p:cBhvr>
                                        <p:cTn id="30" dur="1" fill="hold">
                                          <p:stCondLst>
                                            <p:cond delay="0"/>
                                          </p:stCondLst>
                                        </p:cTn>
                                        <p:tgtEl>
                                          <p:spTgt spid="174087"/>
                                        </p:tgtEl>
                                        <p:attrNameLst>
                                          <p:attrName>style.visibility</p:attrName>
                                        </p:attrNameLst>
                                      </p:cBhvr>
                                      <p:to>
                                        <p:strVal val="visible"/>
                                      </p:to>
                                    </p:set>
                                    <p:animScale>
                                      <p:cBhvr>
                                        <p:cTn id="31" dur="1000" decel="50000" fill="hold">
                                          <p:stCondLst>
                                            <p:cond delay="0"/>
                                          </p:stCondLst>
                                        </p:cTn>
                                        <p:tgtEl>
                                          <p:spTgt spid="174087"/>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32" dur="1000" decel="50000" fill="hold">
                                          <p:stCondLst>
                                            <p:cond delay="0"/>
                                          </p:stCondLst>
                                        </p:cTn>
                                        <p:tgtEl>
                                          <p:spTgt spid="174087"/>
                                        </p:tgtEl>
                                        <p:attrNameLst>
                                          <p:attrName>ppt_x</p:attrName>
                                          <p:attrName>ppt_y</p:attrName>
                                        </p:attrNameLst>
                                      </p:cBhvr>
                                    </p:animMotion>
                                    <p:animEffect transition="in" filter="fade">
                                      <p:cBhvr>
                                        <p:cTn id="33" dur="1000"/>
                                        <p:tgtEl>
                                          <p:spTgt spid="17408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4083" grpId="0" animBg="1" autoUpdateAnimBg="0"/>
      <p:bldP spid="174084" grpId="0" animBg="1" autoUpdateAnimBg="0"/>
      <p:bldP spid="174085" grpId="0" animBg="1" autoUpdateAnimBg="0"/>
      <p:bldP spid="174086" grpId="0" animBg="1" autoUpdateAnimBg="0"/>
      <p:bldP spid="174087" grpId="0" animBg="1"/>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 name="Group 5">
            <a:extLst>
              <a:ext uri="{FF2B5EF4-FFF2-40B4-BE49-F238E27FC236}">
                <a16:creationId xmlns:a16="http://schemas.microsoft.com/office/drawing/2014/main" id="{FECBC149-3B9E-E948-B210-9E663036DF1A}"/>
              </a:ext>
            </a:extLst>
          </p:cNvPr>
          <p:cNvGrpSpPr/>
          <p:nvPr/>
        </p:nvGrpSpPr>
        <p:grpSpPr>
          <a:xfrm>
            <a:off x="0" y="0"/>
            <a:ext cx="9144000" cy="6858000"/>
            <a:chOff x="0" y="0"/>
            <a:chExt cx="9144000" cy="6858000"/>
          </a:xfrm>
        </p:grpSpPr>
        <p:pic>
          <p:nvPicPr>
            <p:cNvPr id="1408001" name="Picture 2"/>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w="76200">
              <a:solidFill>
                <a:srgbClr val="020009"/>
              </a:solidFill>
              <a:miter lim="800000"/>
              <a:headEnd/>
              <a:tailEnd/>
            </a:ln>
            <a:extLst>
              <a:ext uri="{909E8E84-426E-40dd-AFC4-6F175D3DCCD1}">
                <a14:hiddenFill xmlns="" xmlns:a14="http://schemas.microsoft.com/office/drawing/2010/main">
                  <a:solidFill>
                    <a:srgbClr val="FFFFFF"/>
                  </a:solidFill>
                </a14:hiddenFill>
              </a:ext>
            </a:extLst>
          </p:spPr>
        </p:pic>
        <p:sp>
          <p:nvSpPr>
            <p:cNvPr id="1408013" name="Oval 14"/>
            <p:cNvSpPr>
              <a:spLocks noChangeArrowheads="1"/>
            </p:cNvSpPr>
            <p:nvPr/>
          </p:nvSpPr>
          <p:spPr bwMode="auto">
            <a:xfrm>
              <a:off x="533400" y="2895600"/>
              <a:ext cx="457200" cy="381000"/>
            </a:xfrm>
            <a:prstGeom prst="ellipse">
              <a:avLst/>
            </a:prstGeom>
            <a:solidFill>
              <a:srgbClr val="3973D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ＭＳ Ｐゴシック" charset="0"/>
              </a:endParaRPr>
            </a:p>
          </p:txBody>
        </p:sp>
      </p:grpSp>
      <p:sp>
        <p:nvSpPr>
          <p:cNvPr id="173069" name="Rectangle 13"/>
          <p:cNvSpPr>
            <a:spLocks noGrp="1" noChangeArrowheads="1"/>
          </p:cNvSpPr>
          <p:nvPr>
            <p:ph type="title" idx="4294967295"/>
          </p:nvPr>
        </p:nvSpPr>
        <p:spPr>
          <a:xfrm>
            <a:off x="-141103" y="4842956"/>
            <a:ext cx="9285103" cy="2044109"/>
          </a:xfrm>
          <a:solidFill>
            <a:srgbClr val="020009"/>
          </a:solidFill>
          <a:effectLst>
            <a:outerShdw blurRad="63500" dist="53882" dir="2700000" algn="ctr" rotWithShape="0">
              <a:srgbClr val="020009">
                <a:alpha val="74998"/>
              </a:srgbClr>
            </a:outerShdw>
          </a:effectLst>
        </p:spPr>
        <p:txBody>
          <a:bodyPr wrap="square" lIns="73622" tIns="36810" rIns="73622" bIns="36810" anchor="t">
            <a:spAutoFit/>
          </a:bodyPr>
          <a:lstStyle/>
          <a:p>
            <a:pPr algn="ctr">
              <a:spcBef>
                <a:spcPct val="50000"/>
              </a:spcBef>
              <a:defRPr/>
            </a:pPr>
            <a:r>
              <a:rPr lang="en-US" sz="3200" b="1" dirty="0">
                <a:solidFill>
                  <a:schemeClr val="tx1"/>
                </a:solidFill>
              </a:rPr>
              <a:t>Revealing the sovereignty of Jesus Christ helped convince the seven churches in Asia that Christ could conquer their internal compromise and external opposition </a:t>
            </a:r>
            <a:endParaRPr lang="en-US" sz="3200" b="1" dirty="0">
              <a:solidFill>
                <a:schemeClr val="tx1"/>
              </a:solidFill>
              <a:latin typeface="Comic Sans MS" charset="0"/>
              <a:ea typeface="ＭＳ Ｐゴシック" charset="0"/>
            </a:endParaRPr>
          </a:p>
        </p:txBody>
      </p:sp>
      <p:grpSp>
        <p:nvGrpSpPr>
          <p:cNvPr id="5" name="Group 4"/>
          <p:cNvGrpSpPr/>
          <p:nvPr/>
        </p:nvGrpSpPr>
        <p:grpSpPr>
          <a:xfrm>
            <a:off x="4698382" y="263572"/>
            <a:ext cx="4320034" cy="4548118"/>
            <a:chOff x="4644008" y="404664"/>
            <a:chExt cx="4320034" cy="4548118"/>
          </a:xfrm>
        </p:grpSpPr>
        <p:sp>
          <p:nvSpPr>
            <p:cNvPr id="2" name="Oval 1"/>
            <p:cNvSpPr/>
            <p:nvPr/>
          </p:nvSpPr>
          <p:spPr bwMode="auto">
            <a:xfrm>
              <a:off x="4932040" y="980728"/>
              <a:ext cx="2088232" cy="1800200"/>
            </a:xfrm>
            <a:prstGeom prst="ellipse">
              <a:avLst/>
            </a:prstGeom>
            <a:solidFill>
              <a:srgbClr val="00000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173059" name="Oval 3"/>
            <p:cNvSpPr>
              <a:spLocks noChangeArrowheads="1"/>
            </p:cNvSpPr>
            <p:nvPr/>
          </p:nvSpPr>
          <p:spPr bwMode="auto">
            <a:xfrm>
              <a:off x="6372200" y="2204864"/>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ＭＳ Ｐゴシック" charset="0"/>
              </a:endParaRPr>
            </a:p>
          </p:txBody>
        </p:sp>
        <p:sp>
          <p:nvSpPr>
            <p:cNvPr id="173060" name="Text Box 4"/>
            <p:cNvSpPr txBox="1">
              <a:spLocks noChangeArrowheads="1"/>
            </p:cNvSpPr>
            <p:nvPr/>
          </p:nvSpPr>
          <p:spPr bwMode="auto">
            <a:xfrm>
              <a:off x="5724128" y="404664"/>
              <a:ext cx="2232248" cy="830997"/>
            </a:xfrm>
            <a:prstGeom prst="rect">
              <a:avLst/>
            </a:prstGeom>
            <a:noFill/>
            <a:ln>
              <a:noFill/>
            </a:ln>
            <a:effectLst>
              <a:outerShdw blurRad="63500" dist="38099" dir="2700000" algn="ctr" rotWithShape="0">
                <a:srgbClr val="020009">
                  <a:alpha val="74998"/>
                </a:srgbClr>
              </a:outerShdw>
            </a:effectLst>
          </p:spPr>
          <p:txBody>
            <a:bodyPr wrap="square">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26" charset="0"/>
                  <a:ea typeface="ＭＳ Ｐゴシック" charset="0"/>
                </a:rPr>
                <a:t>Asian Churches</a:t>
              </a:r>
              <a:endParaRPr kumimoji="0" lang="en-US" sz="24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26" charset="0"/>
                <a:ea typeface="ＭＳ Ｐゴシック" charset="0"/>
              </a:endParaRPr>
            </a:p>
          </p:txBody>
        </p:sp>
        <p:sp>
          <p:nvSpPr>
            <p:cNvPr id="173062" name="Oval 6"/>
            <p:cNvSpPr>
              <a:spLocks noChangeArrowheads="1"/>
            </p:cNvSpPr>
            <p:nvPr/>
          </p:nvSpPr>
          <p:spPr bwMode="auto">
            <a:xfrm>
              <a:off x="5364088" y="1988840"/>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ＭＳ Ｐゴシック" charset="0"/>
              </a:endParaRPr>
            </a:p>
          </p:txBody>
        </p:sp>
        <p:sp>
          <p:nvSpPr>
            <p:cNvPr id="173063" name="Oval 7"/>
            <p:cNvSpPr>
              <a:spLocks noChangeArrowheads="1"/>
            </p:cNvSpPr>
            <p:nvPr/>
          </p:nvSpPr>
          <p:spPr bwMode="auto">
            <a:xfrm>
              <a:off x="5561186" y="1628800"/>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ＭＳ Ｐゴシック" charset="0"/>
              </a:endParaRPr>
            </a:p>
          </p:txBody>
        </p:sp>
        <p:sp>
          <p:nvSpPr>
            <p:cNvPr id="173064" name="Oval 8"/>
            <p:cNvSpPr>
              <a:spLocks noChangeArrowheads="1"/>
            </p:cNvSpPr>
            <p:nvPr/>
          </p:nvSpPr>
          <p:spPr bwMode="auto">
            <a:xfrm>
              <a:off x="5940152" y="1484784"/>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ＭＳ Ｐゴシック" charset="0"/>
              </a:endParaRPr>
            </a:p>
          </p:txBody>
        </p:sp>
        <p:sp>
          <p:nvSpPr>
            <p:cNvPr id="173065" name="Oval 9"/>
            <p:cNvSpPr>
              <a:spLocks noChangeArrowheads="1"/>
            </p:cNvSpPr>
            <p:nvPr/>
          </p:nvSpPr>
          <p:spPr bwMode="auto">
            <a:xfrm>
              <a:off x="5724128" y="1196752"/>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ＭＳ Ｐゴシック" charset="0"/>
              </a:endParaRPr>
            </a:p>
          </p:txBody>
        </p:sp>
        <p:sp>
          <p:nvSpPr>
            <p:cNvPr id="173066" name="Oval 10"/>
            <p:cNvSpPr>
              <a:spLocks noChangeArrowheads="1"/>
            </p:cNvSpPr>
            <p:nvPr/>
          </p:nvSpPr>
          <p:spPr bwMode="auto">
            <a:xfrm>
              <a:off x="5364088" y="1340768"/>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ＭＳ Ｐゴシック" charset="0"/>
              </a:endParaRPr>
            </a:p>
          </p:txBody>
        </p:sp>
        <p:sp>
          <p:nvSpPr>
            <p:cNvPr id="173068" name="Oval 12"/>
            <p:cNvSpPr>
              <a:spLocks noChangeArrowheads="1"/>
            </p:cNvSpPr>
            <p:nvPr/>
          </p:nvSpPr>
          <p:spPr bwMode="auto">
            <a:xfrm>
              <a:off x="6096000" y="1752600"/>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ＭＳ Ｐゴシック" charset="0"/>
              </a:endParaRPr>
            </a:p>
          </p:txBody>
        </p:sp>
        <p:sp>
          <p:nvSpPr>
            <p:cNvPr id="16" name="Text Box 15"/>
            <p:cNvSpPr txBox="1">
              <a:spLocks noChangeArrowheads="1"/>
            </p:cNvSpPr>
            <p:nvPr/>
          </p:nvSpPr>
          <p:spPr bwMode="auto">
            <a:xfrm>
              <a:off x="4644008" y="2890679"/>
              <a:ext cx="4320034" cy="2062103"/>
            </a:xfrm>
            <a:prstGeom prst="rect">
              <a:avLst/>
            </a:prstGeom>
            <a:solidFill>
              <a:srgbClr val="800000"/>
            </a:solidFill>
            <a:ln>
              <a:noFill/>
            </a:ln>
            <a:effectLst>
              <a:outerShdw blurRad="63500" dist="38099" dir="2700000" algn="ctr" rotWithShape="0">
                <a:srgbClr val="020009">
                  <a:alpha val="74998"/>
                </a:srgbClr>
              </a:outerShdw>
            </a:effectLst>
          </p:spPr>
          <p:txBody>
            <a:bodyPr wrap="square">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marL="571500" marR="0" lvl="0" indent="-571500" algn="l" defTabSz="914400" rtl="0" eaLnBrk="0" fontAlgn="base" latinLnBrk="0" hangingPunct="0">
                <a:lnSpc>
                  <a:spcPct val="100000"/>
                </a:lnSpc>
                <a:spcBef>
                  <a:spcPct val="0"/>
                </a:spcBef>
                <a:spcAft>
                  <a:spcPct val="0"/>
                </a:spcAft>
                <a:buClrTx/>
                <a:buSzTx/>
                <a:buFontTx/>
                <a:buNone/>
                <a:tabLst/>
                <a:defRPr/>
              </a:pPr>
              <a:r>
                <a:rPr kumimoji="0" lang="en-US" altLang="ja-JP"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rPr>
                <a:t>1.  </a:t>
              </a:r>
              <a:r>
                <a:rPr kumimoji="0" lang="en-US" altLang="ja-JP" sz="3200" b="1" i="0" u="sng"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rPr>
                <a:t>Internal Struggles</a:t>
              </a:r>
              <a:r>
                <a:rPr kumimoji="0" lang="en-US" altLang="ja-JP"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rPr>
                <a:t> inside churches (2:4, 14-15, 21-24; 3:1, 15-17)</a:t>
              </a:r>
              <a:endParaRPr kumimoji="0" lang="en-US"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26" charset="0"/>
                <a:ea typeface="ＭＳ Ｐゴシック" charset="0"/>
              </a:endParaRPr>
            </a:p>
          </p:txBody>
        </p:sp>
      </p:grpSp>
      <p:grpSp>
        <p:nvGrpSpPr>
          <p:cNvPr id="4" name="Group 3"/>
          <p:cNvGrpSpPr/>
          <p:nvPr/>
        </p:nvGrpSpPr>
        <p:grpSpPr>
          <a:xfrm>
            <a:off x="176796" y="170947"/>
            <a:ext cx="6048672" cy="3502263"/>
            <a:chOff x="107504" y="260648"/>
            <a:chExt cx="6048672" cy="3502263"/>
          </a:xfrm>
        </p:grpSpPr>
        <p:sp>
          <p:nvSpPr>
            <p:cNvPr id="173061" name="Text Box 5"/>
            <p:cNvSpPr txBox="1">
              <a:spLocks noChangeArrowheads="1"/>
            </p:cNvSpPr>
            <p:nvPr/>
          </p:nvSpPr>
          <p:spPr bwMode="auto">
            <a:xfrm>
              <a:off x="609600" y="685800"/>
              <a:ext cx="1039768" cy="461665"/>
            </a:xfrm>
            <a:prstGeom prst="rect">
              <a:avLst/>
            </a:prstGeom>
            <a:noFill/>
            <a:ln>
              <a:noFill/>
            </a:ln>
            <a:effectLst>
              <a:outerShdw blurRad="63500" dist="38099" dir="2700000" algn="ctr" rotWithShape="0">
                <a:srgbClr val="020009">
                  <a:alpha val="74998"/>
                </a:srgbClr>
              </a:outerShdw>
            </a:effectLst>
          </p:spPr>
          <p:txBody>
            <a:bodyPr wrap="none">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26" charset="0"/>
                  <a:ea typeface="ＭＳ Ｐゴシック" charset="0"/>
                </a:rPr>
                <a:t>Rome</a:t>
              </a:r>
            </a:p>
          </p:txBody>
        </p:sp>
        <p:sp>
          <p:nvSpPr>
            <p:cNvPr id="173067" name="Oval 11"/>
            <p:cNvSpPr>
              <a:spLocks noChangeArrowheads="1"/>
            </p:cNvSpPr>
            <p:nvPr/>
          </p:nvSpPr>
          <p:spPr bwMode="auto">
            <a:xfrm>
              <a:off x="838200" y="381000"/>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ＭＳ Ｐゴシック" charset="0"/>
              </a:endParaRPr>
            </a:p>
          </p:txBody>
        </p:sp>
        <p:sp>
          <p:nvSpPr>
            <p:cNvPr id="173071" name="Text Box 15"/>
            <p:cNvSpPr txBox="1">
              <a:spLocks noChangeArrowheads="1"/>
            </p:cNvSpPr>
            <p:nvPr/>
          </p:nvSpPr>
          <p:spPr bwMode="auto">
            <a:xfrm>
              <a:off x="107504" y="1700808"/>
              <a:ext cx="4032002" cy="2062103"/>
            </a:xfrm>
            <a:prstGeom prst="rect">
              <a:avLst/>
            </a:prstGeom>
            <a:solidFill>
              <a:srgbClr val="800000"/>
            </a:solidFill>
            <a:ln>
              <a:noFill/>
            </a:ln>
            <a:effectLst>
              <a:outerShdw blurRad="63500" dist="38099" dir="2700000" algn="ctr" rotWithShape="0">
                <a:srgbClr val="020009">
                  <a:alpha val="74998"/>
                </a:srgbClr>
              </a:outerShdw>
            </a:effectLst>
          </p:spPr>
          <p:txBody>
            <a:bodyPr wrap="square">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marL="571500" marR="0" lvl="0" indent="-571500" algn="l" defTabSz="914400" rtl="0" eaLnBrk="0" fontAlgn="base" latinLnBrk="0" hangingPunct="0">
                <a:lnSpc>
                  <a:spcPct val="100000"/>
                </a:lnSpc>
                <a:spcBef>
                  <a:spcPct val="0"/>
                </a:spcBef>
                <a:spcAft>
                  <a:spcPct val="0"/>
                </a:spcAft>
                <a:buClrTx/>
                <a:buSzTx/>
                <a:buFontTx/>
                <a:buNone/>
                <a:tabLst/>
                <a:defRPr/>
              </a:pPr>
              <a:r>
                <a:rPr kumimoji="0" lang="en-US" altLang="ja-JP"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rPr>
                <a:t>2.  </a:t>
              </a:r>
              <a:r>
                <a:rPr kumimoji="0" lang="en-US" altLang="ja-JP" sz="3200" b="1" i="0" u="sng"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rPr>
                <a:t>External Persecution</a:t>
              </a:r>
              <a:r>
                <a:rPr kumimoji="0" lang="en-US" altLang="ja-JP"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rPr>
                <a:t> from Rome (1:9; 2:9-10; 3:10)</a:t>
              </a:r>
              <a:endParaRPr kumimoji="0" lang="en-US"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26" charset="0"/>
                <a:ea typeface="ＭＳ Ｐゴシック" charset="0"/>
              </a:endParaRPr>
            </a:p>
          </p:txBody>
        </p:sp>
        <p:sp>
          <p:nvSpPr>
            <p:cNvPr id="3" name="Lightning Bolt 2"/>
            <p:cNvSpPr/>
            <p:nvPr/>
          </p:nvSpPr>
          <p:spPr bwMode="auto">
            <a:xfrm>
              <a:off x="1259632" y="260648"/>
              <a:ext cx="1728192" cy="720080"/>
            </a:xfrm>
            <a:prstGeom prst="lightningBolt">
              <a:avLst/>
            </a:prstGeom>
            <a:solidFill>
              <a:srgbClr val="FFFF00"/>
            </a:solidFill>
            <a:ln w="571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19" name="Lightning Bolt 18"/>
            <p:cNvSpPr/>
            <p:nvPr/>
          </p:nvSpPr>
          <p:spPr bwMode="auto">
            <a:xfrm>
              <a:off x="2411760" y="908720"/>
              <a:ext cx="1728192" cy="720080"/>
            </a:xfrm>
            <a:prstGeom prst="lightningBolt">
              <a:avLst/>
            </a:prstGeom>
            <a:solidFill>
              <a:srgbClr val="FFFF00"/>
            </a:solidFill>
            <a:ln w="571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20" name="Lightning Bolt 19"/>
            <p:cNvSpPr/>
            <p:nvPr/>
          </p:nvSpPr>
          <p:spPr bwMode="auto">
            <a:xfrm>
              <a:off x="2915816" y="404664"/>
              <a:ext cx="1728192" cy="720080"/>
            </a:xfrm>
            <a:prstGeom prst="lightningBolt">
              <a:avLst/>
            </a:prstGeom>
            <a:solidFill>
              <a:srgbClr val="FFFF00"/>
            </a:solidFill>
            <a:ln w="571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21" name="Lightning Bolt 20"/>
            <p:cNvSpPr/>
            <p:nvPr/>
          </p:nvSpPr>
          <p:spPr bwMode="auto">
            <a:xfrm>
              <a:off x="3491880" y="1772816"/>
              <a:ext cx="1728192" cy="720080"/>
            </a:xfrm>
            <a:prstGeom prst="lightningBolt">
              <a:avLst/>
            </a:prstGeom>
            <a:solidFill>
              <a:srgbClr val="FFFF00"/>
            </a:solidFill>
            <a:ln w="571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23" name="Lightning Bolt 22"/>
            <p:cNvSpPr/>
            <p:nvPr/>
          </p:nvSpPr>
          <p:spPr bwMode="auto">
            <a:xfrm>
              <a:off x="4067944" y="1196752"/>
              <a:ext cx="1728192" cy="720080"/>
            </a:xfrm>
            <a:prstGeom prst="lightningBolt">
              <a:avLst/>
            </a:prstGeom>
            <a:solidFill>
              <a:srgbClr val="FFFF00"/>
            </a:solidFill>
            <a:ln w="571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24" name="Lightning Bolt 23"/>
            <p:cNvSpPr/>
            <p:nvPr/>
          </p:nvSpPr>
          <p:spPr bwMode="auto">
            <a:xfrm>
              <a:off x="4427984" y="620688"/>
              <a:ext cx="1728192" cy="720080"/>
            </a:xfrm>
            <a:prstGeom prst="lightningBolt">
              <a:avLst/>
            </a:prstGeom>
            <a:solidFill>
              <a:srgbClr val="FFFF00"/>
            </a:solidFill>
            <a:ln w="571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grpSp>
      <p:sp>
        <p:nvSpPr>
          <p:cNvPr id="26" name="Rectangle 3"/>
          <p:cNvSpPr txBox="1">
            <a:spLocks noChangeArrowheads="1"/>
          </p:cNvSpPr>
          <p:nvPr/>
        </p:nvSpPr>
        <p:spPr bwMode="auto">
          <a:xfrm>
            <a:off x="7496415" y="0"/>
            <a:ext cx="1647585" cy="712519"/>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26" charset="0"/>
                <a:ea typeface="ＭＳ Ｐゴシック" charset="0"/>
              </a:defRPr>
            </a:lvl6pPr>
            <a:lvl7pPr marL="914400" algn="ctr" rtl="0" fontAlgn="base">
              <a:spcBef>
                <a:spcPct val="0"/>
              </a:spcBef>
              <a:spcAft>
                <a:spcPct val="0"/>
              </a:spcAft>
              <a:defRPr sz="4400">
                <a:solidFill>
                  <a:schemeClr val="tx2"/>
                </a:solidFill>
                <a:latin typeface="26" charset="0"/>
                <a:ea typeface="ＭＳ Ｐゴシック" charset="0"/>
              </a:defRPr>
            </a:lvl7pPr>
            <a:lvl8pPr marL="1371600" algn="ctr" rtl="0" fontAlgn="base">
              <a:spcBef>
                <a:spcPct val="0"/>
              </a:spcBef>
              <a:spcAft>
                <a:spcPct val="0"/>
              </a:spcAft>
              <a:defRPr sz="4400">
                <a:solidFill>
                  <a:schemeClr val="tx2"/>
                </a:solidFill>
                <a:latin typeface="26" charset="0"/>
                <a:ea typeface="ＭＳ Ｐゴシック" charset="0"/>
              </a:defRPr>
            </a:lvl8pPr>
            <a:lvl9pPr marL="1828800" algn="ctr" rtl="0" fontAlgn="base">
              <a:spcBef>
                <a:spcPct val="0"/>
              </a:spcBef>
              <a:spcAft>
                <a:spcPct val="0"/>
              </a:spcAft>
              <a:defRPr sz="4400">
                <a:solidFill>
                  <a:schemeClr val="tx2"/>
                </a:solidFill>
                <a:latin typeface="26"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0" cap="none" spc="0" normalizeH="0" baseline="0" noProof="0" dirty="0">
                <a:ln>
                  <a:noFill/>
                </a:ln>
                <a:solidFill>
                  <a:srgbClr val="FFFFFF"/>
                </a:solidFill>
                <a:effectLst>
                  <a:glow rad="266700">
                    <a:srgbClr val="000000">
                      <a:alpha val="75000"/>
                    </a:srgbClr>
                  </a:glow>
                </a:effectLst>
                <a:uLnTx/>
                <a:uFillTx/>
                <a:latin typeface="Arial" charset="0"/>
                <a:ea typeface="ＭＳ Ｐゴシック"/>
              </a:rPr>
              <a:t>Title Page</a:t>
            </a:r>
            <a:br>
              <a:rPr kumimoji="0" lang="en-US" sz="2400" b="1" i="0" u="none" strike="noStrike" kern="0" cap="none" spc="0" normalizeH="0" baseline="0" noProof="0" dirty="0">
                <a:ln>
                  <a:noFill/>
                </a:ln>
                <a:solidFill>
                  <a:srgbClr val="FFFFFF"/>
                </a:solidFill>
                <a:effectLst>
                  <a:glow rad="266700">
                    <a:srgbClr val="000000">
                      <a:alpha val="75000"/>
                    </a:srgbClr>
                  </a:glow>
                </a:effectLst>
                <a:uLnTx/>
                <a:uFillTx/>
                <a:latin typeface="Arial" charset="0"/>
                <a:ea typeface="ＭＳ Ｐゴシック"/>
              </a:rPr>
            </a:br>
            <a:r>
              <a:rPr kumimoji="0" lang="en-US" sz="2400" b="1" i="0" u="none" strike="noStrike" kern="0" cap="none" spc="0" normalizeH="0" baseline="0" noProof="0" dirty="0">
                <a:ln>
                  <a:noFill/>
                </a:ln>
                <a:solidFill>
                  <a:srgbClr val="FFFFFF"/>
                </a:solidFill>
                <a:effectLst>
                  <a:glow rad="266700">
                    <a:srgbClr val="000000">
                      <a:alpha val="75000"/>
                    </a:srgbClr>
                  </a:glow>
                </a:effectLst>
                <a:uLnTx/>
                <a:uFillTx/>
                <a:latin typeface="Arial" charset="0"/>
                <a:ea typeface="ＭＳ Ｐゴシック"/>
              </a:rPr>
              <a:t>321</a:t>
            </a:r>
          </a:p>
        </p:txBody>
      </p:sp>
      <p:sp>
        <p:nvSpPr>
          <p:cNvPr id="30" name="Rectangle 2">
            <a:extLst>
              <a:ext uri="{FF2B5EF4-FFF2-40B4-BE49-F238E27FC236}">
                <a16:creationId xmlns:a16="http://schemas.microsoft.com/office/drawing/2014/main" id="{281690DB-82DC-0F4F-8894-82C6C71B936F}"/>
              </a:ext>
            </a:extLst>
          </p:cNvPr>
          <p:cNvSpPr txBox="1">
            <a:spLocks noChangeArrowheads="1"/>
          </p:cNvSpPr>
          <p:nvPr/>
        </p:nvSpPr>
        <p:spPr bwMode="auto">
          <a:xfrm>
            <a:off x="-84946" y="3817226"/>
            <a:ext cx="4798246" cy="909772"/>
          </a:xfrm>
          <a:prstGeom prst="rect">
            <a:avLst/>
          </a:prstGeom>
          <a:noFill/>
          <a:ln>
            <a:noFill/>
          </a:ln>
          <a:effectLst>
            <a:outerShdw blurRad="63500" dist="35921" dir="2700000" algn="ctr" rotWithShape="0">
              <a:srgbClr val="1F497D">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defTabSz="914400" rtl="0" eaLnBrk="0" fontAlgn="base" latinLnBrk="0" hangingPunct="0">
              <a:lnSpc>
                <a:spcPct val="100000"/>
              </a:lnSpc>
              <a:spcBef>
                <a:spcPct val="0"/>
              </a:spcBef>
              <a:spcAft>
                <a:spcPct val="0"/>
              </a:spcAft>
              <a:buClrTx/>
              <a:buSzTx/>
              <a:buFontTx/>
              <a:buNone/>
              <a:tabLst/>
              <a:defRPr/>
            </a:pPr>
            <a:r>
              <a:rPr kumimoji="0" lang="en-US" sz="48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Revelation</a:t>
            </a:r>
          </a:p>
        </p:txBody>
      </p:sp>
    </p:spTree>
    <p:extLst>
      <p:ext uri="{BB962C8B-B14F-4D97-AF65-F5344CB8AC3E}">
        <p14:creationId xmlns:p14="http://schemas.microsoft.com/office/powerpoint/2010/main" val="930409389"/>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3" presetClass="entr" presetSubtype="10" fill="hold" grpId="0" nodeType="afterEffect">
                                  <p:stCondLst>
                                    <p:cond delay="0"/>
                                  </p:stCondLst>
                                  <p:childTnLst>
                                    <p:set>
                                      <p:cBhvr>
                                        <p:cTn id="6" dur="1" fill="hold">
                                          <p:stCondLst>
                                            <p:cond delay="0"/>
                                          </p:stCondLst>
                                        </p:cTn>
                                        <p:tgtEl>
                                          <p:spTgt spid="173069"/>
                                        </p:tgtEl>
                                        <p:attrNameLst>
                                          <p:attrName>style.visibility</p:attrName>
                                        </p:attrNameLst>
                                      </p:cBhvr>
                                      <p:to>
                                        <p:strVal val="visible"/>
                                      </p:to>
                                    </p:set>
                                    <p:animEffect transition="in" filter="blinds(horizontal)">
                                      <p:cBhvr>
                                        <p:cTn id="7" dur="500"/>
                                        <p:tgtEl>
                                          <p:spTgt spid="173069"/>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dissolve">
                                      <p:cBhvr>
                                        <p:cTn id="12" dur="500"/>
                                        <p:tgtEl>
                                          <p:spTgt spid="5"/>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nodeType="clickEffect">
                                  <p:stCondLst>
                                    <p:cond delay="0"/>
                                  </p:stCondLst>
                                  <p:childTnLst>
                                    <p:set>
                                      <p:cBhvr>
                                        <p:cTn id="16" dur="1" fill="hold">
                                          <p:stCondLst>
                                            <p:cond delay="0"/>
                                          </p:stCondLst>
                                        </p:cTn>
                                        <p:tgtEl>
                                          <p:spTgt spid="4"/>
                                        </p:tgtEl>
                                        <p:attrNameLst>
                                          <p:attrName>style.visibility</p:attrName>
                                        </p:attrNameLst>
                                      </p:cBhvr>
                                      <p:to>
                                        <p:strVal val="visible"/>
                                      </p:to>
                                    </p:set>
                                    <p:animEffect transition="in" filter="wipe(left)">
                                      <p:cBhvr>
                                        <p:cTn id="17" dur="500"/>
                                        <p:tgtEl>
                                          <p:spTgt spid="4"/>
                                        </p:tgtEl>
                                      </p:cBhvr>
                                    </p:animEffect>
                                  </p:childTnLst>
                                </p:cTn>
                              </p:par>
                            </p:childTnLst>
                          </p:cTn>
                        </p:par>
                      </p:childTnLst>
                    </p:cTn>
                  </p:par>
                  <p:par>
                    <p:cTn id="18" fill="hold">
                      <p:stCondLst>
                        <p:cond delay="indefinite"/>
                      </p:stCondLst>
                      <p:childTnLst>
                        <p:par>
                          <p:cTn id="19" fill="hold">
                            <p:stCondLst>
                              <p:cond delay="0"/>
                            </p:stCondLst>
                            <p:childTnLst>
                              <p:par>
                                <p:cTn id="20" presetID="2" presetClass="entr" presetSubtype="4" fill="hold" grpId="0" nodeType="clickEffect">
                                  <p:stCondLst>
                                    <p:cond delay="0"/>
                                  </p:stCondLst>
                                  <p:childTnLst>
                                    <p:set>
                                      <p:cBhvr>
                                        <p:cTn id="21" dur="1" fill="hold">
                                          <p:stCondLst>
                                            <p:cond delay="0"/>
                                          </p:stCondLst>
                                        </p:cTn>
                                        <p:tgtEl>
                                          <p:spTgt spid="30"/>
                                        </p:tgtEl>
                                        <p:attrNameLst>
                                          <p:attrName>style.visibility</p:attrName>
                                        </p:attrNameLst>
                                      </p:cBhvr>
                                      <p:to>
                                        <p:strVal val="visible"/>
                                      </p:to>
                                    </p:set>
                                    <p:anim calcmode="lin" valueType="num">
                                      <p:cBhvr additive="base">
                                        <p:cTn id="22" dur="500" fill="hold"/>
                                        <p:tgtEl>
                                          <p:spTgt spid="30"/>
                                        </p:tgtEl>
                                        <p:attrNameLst>
                                          <p:attrName>ppt_x</p:attrName>
                                        </p:attrNameLst>
                                      </p:cBhvr>
                                      <p:tavLst>
                                        <p:tav tm="0">
                                          <p:val>
                                            <p:strVal val="#ppt_x"/>
                                          </p:val>
                                        </p:tav>
                                        <p:tav tm="100000">
                                          <p:val>
                                            <p:strVal val="#ppt_x"/>
                                          </p:val>
                                        </p:tav>
                                      </p:tavLst>
                                    </p:anim>
                                    <p:anim calcmode="lin" valueType="num">
                                      <p:cBhvr additive="base">
                                        <p:cTn id="23" dur="500" fill="hold"/>
                                        <p:tgtEl>
                                          <p:spTgt spid="3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3069" grpId="0" animBg="1"/>
      <p:bldP spid="30" grpId="0"/>
    </p:bldLst>
  </p:timing>
</p:sld>
</file>

<file path=ppt/slides/slide140.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703490" name="Rectangle 1051"/>
          <p:cNvSpPr>
            <a:spLocks noGrp="1" noChangeArrowheads="1"/>
          </p:cNvSpPr>
          <p:nvPr>
            <p:ph type="title"/>
          </p:nvPr>
        </p:nvSpPr>
        <p:spPr>
          <a:xfrm>
            <a:off x="2133600" y="2209800"/>
            <a:ext cx="6019800" cy="762000"/>
          </a:xfrm>
        </p:spPr>
        <p:txBody>
          <a:bodyPr/>
          <a:lstStyle/>
          <a:p>
            <a:r>
              <a:rPr lang="en-US">
                <a:latin typeface="Times New Roman" charset="0"/>
                <a:ea typeface="ＭＳ Ｐゴシック" charset="0"/>
                <a:cs typeface="ＭＳ Ｐゴシック" charset="0"/>
              </a:rPr>
              <a:t>Revelation 11</a:t>
            </a:r>
          </a:p>
        </p:txBody>
      </p:sp>
      <p:pic>
        <p:nvPicPr>
          <p:cNvPr id="703493" name="Picture 1047" descr="leverdoor">
            <a:hlinkClick r:id="rId4"/>
          </p:cNvPr>
          <p:cNvPicPr>
            <a:picLocks noGrp="1" noChangeAspect="1" noChangeArrowheads="1"/>
          </p:cNvPicPr>
          <p:nvPr>
            <p:ph sz="half" idx="1"/>
          </p:nvPr>
        </p:nvPicPr>
        <p:blipFill>
          <a:blip r:embed="rId5">
            <a:extLst>
              <a:ext uri="{28A0092B-C50C-407E-A947-70E740481C1C}">
                <a14:useLocalDpi xmlns:a14="http://schemas.microsoft.com/office/drawing/2010/main"/>
              </a:ext>
            </a:extLst>
          </a:blip>
          <a:srcRect/>
          <a:stretch>
            <a:fillRect/>
          </a:stretch>
        </p:blipFill>
        <p:spPr>
          <a:xfrm>
            <a:off x="-36513" y="-26988"/>
            <a:ext cx="1446213" cy="2663826"/>
          </a:xfrm>
        </p:spPr>
      </p:pic>
      <p:sp>
        <p:nvSpPr>
          <p:cNvPr id="703491" name="WordArt 1043"/>
          <p:cNvSpPr>
            <a:spLocks noChangeArrowheads="1" noChangeShapeType="1" noTextEdit="1"/>
          </p:cNvSpPr>
          <p:nvPr/>
        </p:nvSpPr>
        <p:spPr bwMode="auto">
          <a:xfrm>
            <a:off x="2773363" y="188913"/>
            <a:ext cx="3513137" cy="647700"/>
          </a:xfrm>
          <a:prstGeom prst="rect">
            <a:avLst/>
          </a:prstGeom>
        </p:spPr>
        <p:txBody>
          <a:bodyPr wrap="none" fromWordArt="1">
            <a:prstTxWarp prst="textPlain">
              <a:avLst>
                <a:gd name="adj" fmla="val 50000"/>
              </a:avLst>
            </a:prstTxWarp>
          </a:bodyPr>
          <a:lstStyle/>
          <a:p>
            <a:pPr algn="ctr" defTabSz="914400" eaLnBrk="0" fontAlgn="base" hangingPunct="0">
              <a:spcBef>
                <a:spcPct val="0"/>
              </a:spcBef>
              <a:spcAft>
                <a:spcPct val="0"/>
              </a:spcAft>
            </a:pPr>
            <a:r>
              <a:rPr lang="en-US" sz="3600" kern="10">
                <a:ln w="9525">
                  <a:solidFill>
                    <a:srgbClr val="000000"/>
                  </a:solidFill>
                  <a:round/>
                  <a:headEnd/>
                  <a:tailEnd type="none" w="lg" len="lg"/>
                </a:ln>
                <a:solidFill>
                  <a:srgbClr val="FFFFFF"/>
                </a:solidFill>
                <a:latin typeface="Arial Black"/>
                <a:ea typeface="Arial Black"/>
                <a:cs typeface="Arial Black"/>
              </a:rPr>
              <a:t>Revelation 11</a:t>
            </a:r>
          </a:p>
        </p:txBody>
      </p:sp>
      <p:sp>
        <p:nvSpPr>
          <p:cNvPr id="703492" name="Text Box 1045"/>
          <p:cNvSpPr txBox="1">
            <a:spLocks noChangeArrowheads="1"/>
          </p:cNvSpPr>
          <p:nvPr/>
        </p:nvSpPr>
        <p:spPr bwMode="auto">
          <a:xfrm>
            <a:off x="1439863" y="984250"/>
            <a:ext cx="6445250" cy="649288"/>
          </a:xfrm>
          <a:prstGeom prst="rect">
            <a:avLst/>
          </a:prstGeom>
          <a:solidFill>
            <a:schemeClr val="tx2"/>
          </a:solidFill>
          <a:ln>
            <a:noFill/>
          </a:ln>
          <a:extLst>
            <a:ext uri="{91240B29-F687-4f45-9708-019B960494DF}">
              <a14:hiddenLine xmlns="" xmlns:a14="http://schemas.microsoft.com/office/drawing/2010/main" w="9525">
                <a:solidFill>
                  <a:srgbClr val="000000"/>
                </a:solidFill>
                <a:miter lim="800000"/>
                <a:headEnd/>
                <a:tailEnd type="none" w="lg" len="lg"/>
              </a14:hiddenLine>
            </a:ext>
          </a:extLst>
        </p:spPr>
        <p:txBody>
          <a:bodyPr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eaLnBrk="0" fontAlgn="base" hangingPunct="0">
              <a:spcBef>
                <a:spcPct val="20000"/>
              </a:spcBef>
              <a:spcAft>
                <a:spcPct val="0"/>
              </a:spcAft>
            </a:pPr>
            <a:r>
              <a:rPr lang="en-US" sz="3600">
                <a:solidFill>
                  <a:srgbClr val="FFFFFF"/>
                </a:solidFill>
                <a:latin typeface="Arial" charset="0"/>
                <a:cs typeface="Arial" charset="0"/>
              </a:rPr>
              <a:t>A Test Case in Hermeneutics</a:t>
            </a:r>
          </a:p>
        </p:txBody>
      </p:sp>
      <p:sp>
        <p:nvSpPr>
          <p:cNvPr id="703494" name="Text Box 1050"/>
          <p:cNvSpPr txBox="1">
            <a:spLocks noChangeArrowheads="1"/>
          </p:cNvSpPr>
          <p:nvPr/>
        </p:nvSpPr>
        <p:spPr bwMode="auto">
          <a:xfrm>
            <a:off x="8399491" y="-26988"/>
            <a:ext cx="695270" cy="46384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type="none" w="lg" len="lg"/>
              </a14:hiddenLine>
            </a:ext>
          </a:extLst>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eaLnBrk="0" fontAlgn="base" hangingPunct="0">
              <a:spcBef>
                <a:spcPct val="0"/>
              </a:spcBef>
              <a:spcAft>
                <a:spcPct val="0"/>
              </a:spcAft>
            </a:pPr>
            <a:r>
              <a:rPr lang="en-US" b="1" dirty="0">
                <a:solidFill>
                  <a:srgbClr val="000000"/>
                </a:solidFill>
                <a:latin typeface="Arial" charset="0"/>
                <a:cs typeface="Arial" charset="0"/>
              </a:rPr>
              <a:t>329</a:t>
            </a:r>
          </a:p>
        </p:txBody>
      </p:sp>
      <p:sp>
        <p:nvSpPr>
          <p:cNvPr id="166919" name="Rectangle 1044"/>
          <p:cNvSpPr txBox="1">
            <a:spLocks noChangeArrowheads="1"/>
          </p:cNvSpPr>
          <p:nvPr/>
        </p:nvSpPr>
        <p:spPr bwMode="auto">
          <a:xfrm>
            <a:off x="1447800" y="1905000"/>
            <a:ext cx="7632700" cy="4953000"/>
          </a:xfrm>
          <a:prstGeom prst="rect">
            <a:avLst/>
          </a:prstGeom>
          <a:solidFill>
            <a:schemeClr val="accent2">
              <a:lumMod val="50000"/>
            </a:schemeClr>
          </a:solidFill>
          <a:ln w="9525">
            <a:noFill/>
            <a:miter lim="800000"/>
            <a:headEnd/>
            <a:tailEnd/>
          </a:ln>
        </p:spPr>
        <p:txBody>
          <a:bodyPr/>
          <a:lstStyle/>
          <a:p>
            <a:pPr marL="174625" indent="7938" defTabSz="914400" eaLnBrk="0" fontAlgn="base" hangingPunct="0">
              <a:spcBef>
                <a:spcPct val="20000"/>
              </a:spcBef>
              <a:spcAft>
                <a:spcPct val="0"/>
              </a:spcAft>
              <a:defRPr/>
            </a:pPr>
            <a:r>
              <a:rPr lang="en-US" sz="3200" dirty="0">
                <a:solidFill>
                  <a:srgbClr val="FFFFFF"/>
                </a:solidFill>
                <a:latin typeface="Arial" charset="0"/>
                <a:ea typeface="Arial" charset="0"/>
                <a:cs typeface="Arial" charset="0"/>
              </a:rPr>
              <a:t>I was given a reed like a measuring rod and was told, "Go and measure the temple of God and the altar, and count the worshipers there.  But exclude the outer court; do not measure it, because it has been given to the Gentiles. They will trample on the holy city for 42 months.  And I will give power to my two witnesses, and they will prophesy for 1,260 days, clothed in sackcloth."</a:t>
            </a:r>
          </a:p>
        </p:txBody>
      </p:sp>
    </p:spTree>
    <p:extLst>
      <p:ext uri="{BB962C8B-B14F-4D97-AF65-F5344CB8AC3E}">
        <p14:creationId xmlns:p14="http://schemas.microsoft.com/office/powerpoint/2010/main" val="2856867730"/>
      </p:ext>
    </p:extLst>
  </p:cSld>
  <p:clrMapOvr>
    <a:masterClrMapping/>
  </p:clrMapOvr>
  <p:transition/>
</p:sld>
</file>

<file path=ppt/slides/slide141.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705538" name="Rectangle 99"/>
          <p:cNvSpPr>
            <a:spLocks noGrp="1" noChangeArrowheads="1"/>
          </p:cNvSpPr>
          <p:nvPr>
            <p:ph type="title"/>
          </p:nvPr>
        </p:nvSpPr>
        <p:spPr>
          <a:xfrm>
            <a:off x="685800" y="917575"/>
            <a:ext cx="7772400" cy="1143000"/>
          </a:xfrm>
        </p:spPr>
        <p:txBody>
          <a:bodyPr/>
          <a:lstStyle/>
          <a:p>
            <a:r>
              <a:rPr lang="en-US">
                <a:latin typeface="Times New Roman" charset="0"/>
                <a:ea typeface="ＭＳ Ｐゴシック" charset="0"/>
                <a:cs typeface="ＭＳ Ｐゴシック" charset="0"/>
              </a:rPr>
              <a:t>11:1 Measure</a:t>
            </a:r>
          </a:p>
        </p:txBody>
      </p:sp>
      <p:graphicFrame>
        <p:nvGraphicFramePr>
          <p:cNvPr id="120855" name="Group 23"/>
          <p:cNvGraphicFramePr>
            <a:graphicFrameLocks noGrp="1"/>
          </p:cNvGraphicFramePr>
          <p:nvPr>
            <p:ph sz="half" idx="1"/>
          </p:nvPr>
        </p:nvGraphicFramePr>
        <p:xfrm>
          <a:off x="34925" y="1125538"/>
          <a:ext cx="9109076" cy="5688012"/>
        </p:xfrm>
        <a:graphic>
          <a:graphicData uri="http://schemas.openxmlformats.org/drawingml/2006/table">
            <a:tbl>
              <a:tblPr/>
              <a:tblGrid>
                <a:gridCol w="2277269">
                  <a:extLst>
                    <a:ext uri="{9D8B030D-6E8A-4147-A177-3AD203B41FA5}">
                      <a16:colId xmlns:a16="http://schemas.microsoft.com/office/drawing/2014/main" val="20000"/>
                    </a:ext>
                  </a:extLst>
                </a:gridCol>
                <a:gridCol w="2278934">
                  <a:extLst>
                    <a:ext uri="{9D8B030D-6E8A-4147-A177-3AD203B41FA5}">
                      <a16:colId xmlns:a16="http://schemas.microsoft.com/office/drawing/2014/main" val="20001"/>
                    </a:ext>
                  </a:extLst>
                </a:gridCol>
                <a:gridCol w="2275604">
                  <a:extLst>
                    <a:ext uri="{9D8B030D-6E8A-4147-A177-3AD203B41FA5}">
                      <a16:colId xmlns:a16="http://schemas.microsoft.com/office/drawing/2014/main" val="20002"/>
                    </a:ext>
                  </a:extLst>
                </a:gridCol>
                <a:gridCol w="2277269">
                  <a:extLst>
                    <a:ext uri="{9D8B030D-6E8A-4147-A177-3AD203B41FA5}">
                      <a16:colId xmlns:a16="http://schemas.microsoft.com/office/drawing/2014/main" val="20003"/>
                    </a:ext>
                  </a:extLst>
                </a:gridCol>
              </a:tblGrid>
              <a:tr h="1488386">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0" u="none" strike="noStrike" cap="none" normalizeH="0" baseline="0" dirty="0">
                          <a:ln>
                            <a:noFill/>
                          </a:ln>
                          <a:solidFill>
                            <a:schemeClr val="bg1"/>
                          </a:solidFill>
                          <a:effectLst/>
                          <a:latin typeface="Arial"/>
                          <a:ea typeface="ＭＳ Ｐゴシック" charset="0"/>
                          <a:cs typeface="Arial"/>
                        </a:rPr>
                        <a:t>Term or Expression</a:t>
                      </a:r>
                      <a:r>
                        <a:rPr kumimoji="0" lang="en-US" altLang="zh-CN" sz="2800" b="0" i="0" u="none" strike="noStrike" cap="none" normalizeH="0" baseline="0" dirty="0">
                          <a:ln>
                            <a:noFill/>
                          </a:ln>
                          <a:solidFill>
                            <a:schemeClr val="bg1"/>
                          </a:solidFill>
                          <a:effectLst/>
                          <a:latin typeface="Arial"/>
                          <a:ea typeface="ＭＳ Ｐゴシック" charset="0"/>
                          <a:cs typeface="Arial"/>
                        </a:rPr>
                        <a:t> </a:t>
                      </a:r>
                      <a:endParaRPr kumimoji="0" lang="en-US" sz="2800" b="0" i="0" u="none" strike="noStrike" cap="none" normalizeH="0" baseline="0" dirty="0">
                        <a:ln>
                          <a:noFill/>
                        </a:ln>
                        <a:solidFill>
                          <a:schemeClr val="bg1"/>
                        </a:solidFill>
                        <a:effectLst/>
                        <a:latin typeface="Arial"/>
                        <a:ea typeface="ＭＳ Ｐゴシック" charset="0"/>
                        <a:cs typeface="Arial"/>
                      </a:endParaRPr>
                    </a:p>
                  </a:txBody>
                  <a:tcPr marL="90006" marR="90006" marT="46783" marB="46783" horzOverflow="overflow">
                    <a:lnL w="28575"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28575"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chemeClr val="tx1"/>
                    </a:solid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0" u="none" strike="noStrike" cap="none" normalizeH="0" baseline="0" dirty="0">
                          <a:ln>
                            <a:noFill/>
                          </a:ln>
                          <a:solidFill>
                            <a:schemeClr val="bg1"/>
                          </a:solidFill>
                          <a:effectLst/>
                          <a:latin typeface="Arial"/>
                          <a:ea typeface="ＭＳ Ｐゴシック" charset="0"/>
                          <a:cs typeface="Arial"/>
                        </a:rPr>
                        <a:t>Beale</a:t>
                      </a:r>
                      <a:endParaRPr kumimoji="0" lang="en-US" altLang="zh-CN" sz="2800" b="1" i="1" u="none" strike="noStrike" cap="none" normalizeH="0" baseline="0" dirty="0">
                        <a:ln>
                          <a:noFill/>
                        </a:ln>
                        <a:solidFill>
                          <a:schemeClr val="bg1"/>
                        </a:solidFill>
                        <a:effectLst/>
                        <a:latin typeface="Arial"/>
                        <a:ea typeface="ＭＳ Ｐゴシック" charset="0"/>
                        <a:cs typeface="Arial"/>
                      </a:endParaRPr>
                    </a:p>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1" u="none" strike="noStrike" cap="none" normalizeH="0" baseline="0" dirty="0">
                          <a:ln>
                            <a:noFill/>
                          </a:ln>
                          <a:solidFill>
                            <a:schemeClr val="bg1"/>
                          </a:solidFill>
                          <a:effectLst/>
                          <a:latin typeface="Arial"/>
                          <a:ea typeface="ＭＳ Ｐゴシック" charset="0"/>
                          <a:cs typeface="Arial"/>
                        </a:rPr>
                        <a:t>Symbolic</a:t>
                      </a:r>
                      <a:r>
                        <a:rPr kumimoji="0" lang="en-US" altLang="zh-CN" sz="2800" b="0" i="0" u="none" strike="noStrike" cap="none" normalizeH="0" baseline="0" dirty="0">
                          <a:ln>
                            <a:noFill/>
                          </a:ln>
                          <a:solidFill>
                            <a:schemeClr val="bg1"/>
                          </a:solidFill>
                          <a:effectLst/>
                          <a:latin typeface="Arial"/>
                          <a:ea typeface="ＭＳ Ｐゴシック" charset="0"/>
                          <a:cs typeface="Arial"/>
                        </a:rPr>
                        <a:t> </a:t>
                      </a:r>
                      <a:endParaRPr kumimoji="0" lang="en-US" sz="2800" b="0" i="0" u="none" strike="noStrike" cap="none" normalizeH="0" baseline="0" dirty="0">
                        <a:ln>
                          <a:noFill/>
                        </a:ln>
                        <a:solidFill>
                          <a:schemeClr val="bg1"/>
                        </a:solidFill>
                        <a:effectLst/>
                        <a:latin typeface="Arial"/>
                        <a:ea typeface="ＭＳ Ｐゴシック" charset="0"/>
                        <a:cs typeface="Arial"/>
                      </a:endParaRPr>
                    </a:p>
                  </a:txBody>
                  <a:tcPr marL="90006" marR="90006" marT="46783" marB="46783"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28575"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chemeClr val="tx1"/>
                    </a:solid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0" u="none" strike="noStrike" cap="none" normalizeH="0" baseline="0">
                          <a:ln>
                            <a:noFill/>
                          </a:ln>
                          <a:solidFill>
                            <a:schemeClr val="bg1"/>
                          </a:solidFill>
                          <a:effectLst/>
                          <a:latin typeface="Arial"/>
                          <a:ea typeface="ＭＳ Ｐゴシック" charset="0"/>
                          <a:cs typeface="Arial"/>
                        </a:rPr>
                        <a:t>Osborne</a:t>
                      </a:r>
                      <a:endParaRPr kumimoji="0" lang="en-US" altLang="zh-CN" sz="2800" b="1" i="1" u="none" strike="noStrike" cap="none" normalizeH="0" baseline="0">
                        <a:ln>
                          <a:noFill/>
                        </a:ln>
                        <a:solidFill>
                          <a:schemeClr val="bg1"/>
                        </a:solidFill>
                        <a:effectLst/>
                        <a:latin typeface="Arial"/>
                        <a:ea typeface="ＭＳ Ｐゴシック" charset="0"/>
                        <a:cs typeface="Arial"/>
                      </a:endParaRPr>
                    </a:p>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1" u="none" strike="noStrike" cap="none" normalizeH="0" baseline="0">
                          <a:ln>
                            <a:noFill/>
                          </a:ln>
                          <a:solidFill>
                            <a:schemeClr val="bg1"/>
                          </a:solidFill>
                          <a:effectLst/>
                          <a:latin typeface="Arial"/>
                          <a:ea typeface="ＭＳ Ｐゴシック" charset="0"/>
                          <a:cs typeface="Arial"/>
                        </a:rPr>
                        <a:t>Symbolic-Literal</a:t>
                      </a:r>
                      <a:r>
                        <a:rPr kumimoji="0" lang="en-US" altLang="zh-CN" sz="2800" b="0" i="0" u="none" strike="noStrike" cap="none" normalizeH="0" baseline="0">
                          <a:ln>
                            <a:noFill/>
                          </a:ln>
                          <a:solidFill>
                            <a:schemeClr val="bg1"/>
                          </a:solidFill>
                          <a:effectLst/>
                          <a:latin typeface="Arial"/>
                          <a:ea typeface="ＭＳ Ｐゴシック" charset="0"/>
                          <a:cs typeface="Arial"/>
                        </a:rPr>
                        <a:t> </a:t>
                      </a:r>
                      <a:endParaRPr kumimoji="0" lang="en-US" sz="2800" b="0" i="0" u="none" strike="noStrike" cap="none" normalizeH="0" baseline="0">
                        <a:ln>
                          <a:noFill/>
                        </a:ln>
                        <a:solidFill>
                          <a:schemeClr val="bg1"/>
                        </a:solidFill>
                        <a:effectLst/>
                        <a:latin typeface="Arial"/>
                        <a:ea typeface="ＭＳ Ｐゴシック" charset="0"/>
                        <a:cs typeface="Arial"/>
                      </a:endParaRPr>
                    </a:p>
                  </a:txBody>
                  <a:tcPr marL="90006" marR="90006" marT="46783" marB="46783"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28575"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chemeClr val="tx1"/>
                    </a:solid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0" u="none" strike="noStrike" cap="none" normalizeH="0" baseline="0">
                          <a:ln>
                            <a:noFill/>
                          </a:ln>
                          <a:solidFill>
                            <a:schemeClr val="bg1"/>
                          </a:solidFill>
                          <a:effectLst/>
                          <a:latin typeface="Arial"/>
                          <a:ea typeface="ＭＳ Ｐゴシック" charset="0"/>
                          <a:cs typeface="Arial"/>
                        </a:rPr>
                        <a:t>Thomas</a:t>
                      </a:r>
                      <a:endParaRPr kumimoji="0" lang="en-US" altLang="zh-CN" sz="2800" b="1" i="1" u="none" strike="noStrike" cap="none" normalizeH="0" baseline="0">
                        <a:ln>
                          <a:noFill/>
                        </a:ln>
                        <a:solidFill>
                          <a:schemeClr val="bg1"/>
                        </a:solidFill>
                        <a:effectLst/>
                        <a:latin typeface="Arial"/>
                        <a:ea typeface="ＭＳ Ｐゴシック" charset="0"/>
                        <a:cs typeface="Arial"/>
                      </a:endParaRPr>
                    </a:p>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1" u="none" strike="noStrike" cap="none" normalizeH="0" baseline="0">
                          <a:ln>
                            <a:noFill/>
                          </a:ln>
                          <a:solidFill>
                            <a:schemeClr val="bg1"/>
                          </a:solidFill>
                          <a:effectLst/>
                          <a:latin typeface="Arial"/>
                          <a:ea typeface="ＭＳ Ｐゴシック" charset="0"/>
                          <a:cs typeface="Arial"/>
                        </a:rPr>
                        <a:t>Literal</a:t>
                      </a:r>
                      <a:r>
                        <a:rPr kumimoji="0" lang="en-US" altLang="zh-CN" sz="2800" b="0" i="0" u="none" strike="noStrike" cap="none" normalizeH="0" baseline="0">
                          <a:ln>
                            <a:noFill/>
                          </a:ln>
                          <a:solidFill>
                            <a:schemeClr val="bg1"/>
                          </a:solidFill>
                          <a:effectLst/>
                          <a:latin typeface="Arial"/>
                          <a:ea typeface="ＭＳ Ｐゴシック" charset="0"/>
                          <a:cs typeface="Arial"/>
                        </a:rPr>
                        <a:t> </a:t>
                      </a:r>
                      <a:endParaRPr kumimoji="0" lang="en-US" sz="2800" b="0" i="0" u="none" strike="noStrike" cap="none" normalizeH="0" baseline="0">
                        <a:ln>
                          <a:noFill/>
                        </a:ln>
                        <a:solidFill>
                          <a:schemeClr val="bg1"/>
                        </a:solidFill>
                        <a:effectLst/>
                        <a:latin typeface="Arial"/>
                        <a:ea typeface="ＭＳ Ｐゴシック" charset="0"/>
                        <a:cs typeface="Arial"/>
                      </a:endParaRPr>
                    </a:p>
                  </a:txBody>
                  <a:tcPr marL="90006" marR="90006" marT="46783" marB="46783" horzOverflow="overflow">
                    <a:lnL w="12700" cap="flat" cmpd="sng" algn="ctr">
                      <a:solidFill>
                        <a:schemeClr val="tx1"/>
                      </a:solidFill>
                      <a:prstDash val="solid"/>
                      <a:round/>
                      <a:headEnd type="none" w="med" len="med"/>
                      <a:tailEnd type="none" w="lg" len="lg"/>
                    </a:lnL>
                    <a:lnR w="28575" cap="flat" cmpd="sng" algn="ctr">
                      <a:solidFill>
                        <a:schemeClr val="tx1"/>
                      </a:solidFill>
                      <a:prstDash val="solid"/>
                      <a:round/>
                      <a:headEnd type="none" w="med" len="med"/>
                      <a:tailEnd type="none" w="lg" len="lg"/>
                    </a:lnR>
                    <a:lnT w="28575"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chemeClr val="tx1"/>
                    </a:solidFill>
                  </a:tcPr>
                </a:tc>
                <a:extLst>
                  <a:ext uri="{0D108BD9-81ED-4DB2-BD59-A6C34878D82A}">
                    <a16:rowId xmlns:a16="http://schemas.microsoft.com/office/drawing/2014/main" val="10000"/>
                  </a:ext>
                </a:extLst>
              </a:tr>
              <a:tr h="4199626">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400" b="1" i="0" u="none" strike="noStrike" cap="none" normalizeH="0" baseline="0" dirty="0">
                          <a:ln>
                            <a:noFill/>
                          </a:ln>
                          <a:solidFill>
                            <a:schemeClr val="bg1"/>
                          </a:solidFill>
                          <a:effectLst/>
                          <a:latin typeface="Arial"/>
                          <a:ea typeface="ＭＳ Ｐゴシック" charset="0"/>
                          <a:cs typeface="Arial"/>
                        </a:rPr>
                        <a:t>1</a:t>
                      </a:r>
                    </a:p>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400" b="1" i="0" u="none" strike="noStrike" cap="none" normalizeH="0" baseline="0" dirty="0">
                          <a:ln>
                            <a:noFill/>
                          </a:ln>
                          <a:solidFill>
                            <a:schemeClr val="bg1"/>
                          </a:solidFill>
                          <a:effectLst/>
                          <a:latin typeface="Arial"/>
                          <a:ea typeface="ＭＳ Ｐゴシック" charset="0"/>
                          <a:cs typeface="Arial"/>
                        </a:rPr>
                        <a:t>"measure" </a:t>
                      </a:r>
                    </a:p>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400" b="1" i="0" u="none" strike="noStrike" cap="none" normalizeH="0" baseline="0" dirty="0">
                          <a:ln>
                            <a:noFill/>
                          </a:ln>
                          <a:solidFill>
                            <a:schemeClr val="bg1"/>
                          </a:solidFill>
                          <a:effectLst/>
                          <a:latin typeface="Arial"/>
                          <a:ea typeface="ＭＳ Ｐゴシック" charset="0"/>
                          <a:cs typeface="Arial"/>
                        </a:rPr>
                        <a:t>(11:1) </a:t>
                      </a:r>
                      <a:endParaRPr kumimoji="0" lang="en-US" sz="2400" b="1" i="0" u="none" strike="noStrike" cap="none" normalizeH="0" baseline="0" dirty="0">
                        <a:ln>
                          <a:noFill/>
                        </a:ln>
                        <a:solidFill>
                          <a:schemeClr val="bg1"/>
                        </a:solidFill>
                        <a:effectLst/>
                        <a:latin typeface="Arial"/>
                        <a:ea typeface="ＭＳ Ｐゴシック" charset="0"/>
                        <a:cs typeface="Arial"/>
                      </a:endParaRPr>
                    </a:p>
                  </a:txBody>
                  <a:tcPr marL="90006" marR="90006" marT="46783" marB="46783" horzOverflow="overflow">
                    <a:lnL w="28575"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28575" cap="flat" cmpd="sng" algn="ctr">
                      <a:solidFill>
                        <a:schemeClr val="tx1"/>
                      </a:solidFill>
                      <a:prstDash val="solid"/>
                      <a:round/>
                      <a:headEnd type="none" w="med" len="med"/>
                      <a:tailEnd type="none" w="lg" len="lg"/>
                    </a:lnB>
                    <a:lnTlToBr>
                      <a:noFill/>
                    </a:lnTlToBr>
                    <a:lnBlToTr>
                      <a:noFill/>
                    </a:lnBlToTr>
                    <a:no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400" b="1" i="0" u="none" strike="noStrike" cap="none" normalizeH="0" baseline="0" dirty="0">
                          <a:ln>
                            <a:noFill/>
                          </a:ln>
                          <a:solidFill>
                            <a:schemeClr val="bg1"/>
                          </a:solidFill>
                          <a:effectLst/>
                          <a:latin typeface="Arial"/>
                          <a:ea typeface="ＭＳ Ｐゴシック" charset="0"/>
                          <a:cs typeface="Arial"/>
                        </a:rPr>
                        <a:t>"the infallible promise of God</a:t>
                      </a:r>
                      <a:r>
                        <a:rPr kumimoji="0" lang="fr-FR" altLang="zh-CN" sz="2400" b="1" i="0" u="none" strike="noStrike" cap="none" normalizeH="0" baseline="0" dirty="0">
                          <a:ln>
                            <a:noFill/>
                          </a:ln>
                          <a:solidFill>
                            <a:schemeClr val="bg1"/>
                          </a:solidFill>
                          <a:effectLst/>
                          <a:latin typeface="Arial"/>
                          <a:ea typeface="ＭＳ Ｐゴシック" charset="0"/>
                          <a:cs typeface="Arial"/>
                        </a:rPr>
                        <a:t>'</a:t>
                      </a:r>
                      <a:r>
                        <a:rPr kumimoji="0" lang="en-US" altLang="zh-CN" sz="2400" b="1" i="0" u="none" strike="noStrike" cap="none" normalizeH="0" baseline="0" dirty="0">
                          <a:ln>
                            <a:noFill/>
                          </a:ln>
                          <a:solidFill>
                            <a:schemeClr val="bg1"/>
                          </a:solidFill>
                          <a:effectLst/>
                          <a:latin typeface="Arial"/>
                          <a:ea typeface="ＭＳ Ｐゴシック" charset="0"/>
                          <a:cs typeface="Arial"/>
                        </a:rPr>
                        <a:t>s future presence"; "the </a:t>
                      </a:r>
                      <a:r>
                        <a:rPr kumimoji="0" lang="en-US" altLang="zh-CN" sz="2400" b="1" i="0" u="none" strike="noStrike" cap="none" normalizeH="0" baseline="0" dirty="0" err="1">
                          <a:ln>
                            <a:noFill/>
                          </a:ln>
                          <a:solidFill>
                            <a:schemeClr val="bg1"/>
                          </a:solidFill>
                          <a:effectLst/>
                          <a:latin typeface="Arial"/>
                          <a:ea typeface="ＭＳ Ｐゴシック" charset="0"/>
                          <a:cs typeface="Arial"/>
                        </a:rPr>
                        <a:t>protec-tion</a:t>
                      </a:r>
                      <a:r>
                        <a:rPr kumimoji="0" lang="en-US" altLang="zh-CN" sz="2400" b="1" i="0" u="none" strike="noStrike" cap="none" normalizeH="0" baseline="0" dirty="0">
                          <a:ln>
                            <a:noFill/>
                          </a:ln>
                          <a:solidFill>
                            <a:schemeClr val="bg1"/>
                          </a:solidFill>
                          <a:effectLst/>
                          <a:latin typeface="Arial"/>
                          <a:ea typeface="ＭＳ Ｐゴシック" charset="0"/>
                          <a:cs typeface="Arial"/>
                        </a:rPr>
                        <a:t> of God</a:t>
                      </a:r>
                      <a:r>
                        <a:rPr kumimoji="0" lang="fr-FR" altLang="zh-CN" sz="2400" b="1" i="0" u="none" strike="noStrike" cap="none" normalizeH="0" baseline="0" dirty="0">
                          <a:ln>
                            <a:noFill/>
                          </a:ln>
                          <a:solidFill>
                            <a:schemeClr val="bg1"/>
                          </a:solidFill>
                          <a:effectLst/>
                          <a:latin typeface="Arial"/>
                          <a:ea typeface="ＭＳ Ｐゴシック" charset="0"/>
                          <a:cs typeface="Arial"/>
                        </a:rPr>
                        <a:t>'</a:t>
                      </a:r>
                      <a:r>
                        <a:rPr kumimoji="0" lang="en-US" altLang="zh-CN" sz="2400" b="1" i="0" u="none" strike="noStrike" cap="none" normalizeH="0" baseline="0" dirty="0">
                          <a:ln>
                            <a:noFill/>
                          </a:ln>
                          <a:solidFill>
                            <a:schemeClr val="bg1"/>
                          </a:solidFill>
                          <a:effectLst/>
                          <a:latin typeface="Arial"/>
                          <a:ea typeface="ＭＳ Ｐゴシック" charset="0"/>
                          <a:cs typeface="Arial"/>
                        </a:rPr>
                        <a:t>s </a:t>
                      </a:r>
                      <a:r>
                        <a:rPr kumimoji="0" lang="en-US" altLang="zh-CN" sz="2400" b="1" i="0" u="none" strike="noStrike" cap="none" normalizeH="0" baseline="0" dirty="0" err="1">
                          <a:ln>
                            <a:noFill/>
                          </a:ln>
                          <a:solidFill>
                            <a:schemeClr val="bg1"/>
                          </a:solidFill>
                          <a:effectLst/>
                          <a:latin typeface="Arial"/>
                          <a:ea typeface="ＭＳ Ｐゴシック" charset="0"/>
                          <a:cs typeface="Arial"/>
                        </a:rPr>
                        <a:t>eschatologi-cal</a:t>
                      </a:r>
                      <a:r>
                        <a:rPr kumimoji="0" lang="en-US" altLang="zh-CN" sz="2400" b="1" i="0" u="none" strike="noStrike" cap="none" normalizeH="0" baseline="0" dirty="0">
                          <a:ln>
                            <a:noFill/>
                          </a:ln>
                          <a:solidFill>
                            <a:schemeClr val="bg1"/>
                          </a:solidFill>
                          <a:effectLst/>
                          <a:latin typeface="Arial"/>
                          <a:ea typeface="ＭＳ Ｐゴシック" charset="0"/>
                          <a:cs typeface="Arial"/>
                        </a:rPr>
                        <a:t> community"; "until the </a:t>
                      </a:r>
                      <a:r>
                        <a:rPr kumimoji="0" lang="en-US" altLang="zh-CN" sz="2400" b="1" i="0" u="none" strike="noStrike" cap="none" normalizeH="0" baseline="0" dirty="0" err="1">
                          <a:ln>
                            <a:noFill/>
                          </a:ln>
                          <a:solidFill>
                            <a:schemeClr val="bg1"/>
                          </a:solidFill>
                          <a:effectLst/>
                          <a:latin typeface="Arial"/>
                          <a:ea typeface="ＭＳ Ｐゴシック" charset="0"/>
                          <a:cs typeface="Arial"/>
                        </a:rPr>
                        <a:t>parousia</a:t>
                      </a:r>
                      <a:r>
                        <a:rPr kumimoji="0" lang="en-US" altLang="zh-CN" sz="2400" b="1" i="0" u="none" strike="noStrike" cap="none" normalizeH="0" baseline="0" dirty="0">
                          <a:ln>
                            <a:noFill/>
                          </a:ln>
                          <a:solidFill>
                            <a:schemeClr val="bg1"/>
                          </a:solidFill>
                          <a:effectLst/>
                          <a:latin typeface="Arial"/>
                          <a:ea typeface="ＭＳ Ｐゴシック" charset="0"/>
                          <a:cs typeface="Arial"/>
                        </a:rPr>
                        <a:t>"</a:t>
                      </a:r>
                      <a:endParaRPr kumimoji="0" lang="en-US" sz="2400" b="1" i="0" u="none" strike="noStrike" cap="none" normalizeH="0" baseline="0" dirty="0">
                        <a:ln>
                          <a:noFill/>
                        </a:ln>
                        <a:solidFill>
                          <a:schemeClr val="bg1"/>
                        </a:solidFill>
                        <a:effectLst/>
                        <a:latin typeface="Arial"/>
                        <a:ea typeface="ＭＳ Ｐゴシック" charset="0"/>
                        <a:cs typeface="Arial"/>
                      </a:endParaRPr>
                    </a:p>
                  </a:txBody>
                  <a:tcPr marL="90006" marR="90006" marT="46783" marB="46783"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28575" cap="flat" cmpd="sng" algn="ctr">
                      <a:solidFill>
                        <a:schemeClr val="tx1"/>
                      </a:solidFill>
                      <a:prstDash val="solid"/>
                      <a:round/>
                      <a:headEnd type="none" w="med" len="med"/>
                      <a:tailEnd type="none" w="lg" len="lg"/>
                    </a:lnB>
                    <a:lnTlToBr>
                      <a:noFill/>
                    </a:lnTlToBr>
                    <a:lnBlToTr>
                      <a:noFill/>
                    </a:lnBlToTr>
                    <a:no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400" b="1" i="0" u="none" strike="noStrike" cap="none" normalizeH="0" baseline="0" dirty="0">
                          <a:ln>
                            <a:noFill/>
                          </a:ln>
                          <a:solidFill>
                            <a:schemeClr val="bg1"/>
                          </a:solidFill>
                          <a:effectLst/>
                          <a:latin typeface="Arial"/>
                          <a:ea typeface="ＭＳ Ｐゴシック" charset="0"/>
                          <a:cs typeface="Arial"/>
                        </a:rPr>
                        <a:t>"preservation of the saints spiritually in the coming great persecution"; "a prophetic anticipation of the final victory of the church"</a:t>
                      </a:r>
                      <a:endParaRPr kumimoji="0" lang="en-US" sz="2400" b="1" i="0" u="none" strike="noStrike" cap="none" normalizeH="0" baseline="0" dirty="0">
                        <a:ln>
                          <a:noFill/>
                        </a:ln>
                        <a:solidFill>
                          <a:schemeClr val="bg1"/>
                        </a:solidFill>
                        <a:effectLst/>
                        <a:latin typeface="Arial"/>
                        <a:ea typeface="ＭＳ Ｐゴシック" charset="0"/>
                        <a:cs typeface="Arial"/>
                      </a:endParaRPr>
                    </a:p>
                  </a:txBody>
                  <a:tcPr marL="90006" marR="90006" marT="46783" marB="46783"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28575" cap="flat" cmpd="sng" algn="ctr">
                      <a:solidFill>
                        <a:schemeClr val="tx1"/>
                      </a:solidFill>
                      <a:prstDash val="solid"/>
                      <a:round/>
                      <a:headEnd type="none" w="med" len="med"/>
                      <a:tailEnd type="none" w="lg" len="lg"/>
                    </a:lnB>
                    <a:lnTlToBr>
                      <a:noFill/>
                    </a:lnTlToBr>
                    <a:lnBlToTr>
                      <a:noFill/>
                    </a:lnBlToTr>
                    <a:no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400" b="1" i="0" u="none" strike="noStrike" cap="none" normalizeH="0" baseline="0" dirty="0">
                          <a:ln>
                            <a:noFill/>
                          </a:ln>
                          <a:solidFill>
                            <a:schemeClr val="bg1"/>
                          </a:solidFill>
                          <a:effectLst/>
                          <a:latin typeface="Arial"/>
                          <a:ea typeface="ＭＳ Ｐゴシック" charset="0"/>
                          <a:cs typeface="Arial"/>
                        </a:rPr>
                        <a:t>"a mark of God</a:t>
                      </a:r>
                      <a:r>
                        <a:rPr kumimoji="0" lang="fr-FR" altLang="zh-CN" sz="2400" b="1" i="0" u="none" strike="noStrike" cap="none" normalizeH="0" baseline="0" dirty="0">
                          <a:ln>
                            <a:noFill/>
                          </a:ln>
                          <a:solidFill>
                            <a:schemeClr val="bg1"/>
                          </a:solidFill>
                          <a:effectLst/>
                          <a:latin typeface="Arial"/>
                          <a:ea typeface="ＭＳ Ｐゴシック" charset="0"/>
                          <a:cs typeface="Arial"/>
                        </a:rPr>
                        <a:t>'</a:t>
                      </a:r>
                      <a:r>
                        <a:rPr kumimoji="0" lang="en-US" altLang="zh-CN" sz="2400" b="1" i="0" u="none" strike="noStrike" cap="none" normalizeH="0" baseline="0" dirty="0">
                          <a:ln>
                            <a:noFill/>
                          </a:ln>
                          <a:solidFill>
                            <a:schemeClr val="bg1"/>
                          </a:solidFill>
                          <a:effectLst/>
                          <a:latin typeface="Arial"/>
                          <a:ea typeface="ＭＳ Ｐゴシック" charset="0"/>
                          <a:cs typeface="Arial"/>
                        </a:rPr>
                        <a:t>s favor"</a:t>
                      </a:r>
                      <a:endParaRPr kumimoji="0" lang="en-US" sz="2400" b="1" i="0" u="none" strike="noStrike" cap="none" normalizeH="0" baseline="0" dirty="0">
                        <a:ln>
                          <a:noFill/>
                        </a:ln>
                        <a:solidFill>
                          <a:schemeClr val="bg1"/>
                        </a:solidFill>
                        <a:effectLst/>
                        <a:latin typeface="Arial"/>
                        <a:ea typeface="ＭＳ Ｐゴシック" charset="0"/>
                        <a:cs typeface="Arial"/>
                      </a:endParaRPr>
                    </a:p>
                  </a:txBody>
                  <a:tcPr marL="90006" marR="90006" marT="46783" marB="46783" horzOverflow="overflow">
                    <a:lnL w="12700" cap="flat" cmpd="sng" algn="ctr">
                      <a:solidFill>
                        <a:schemeClr val="tx1"/>
                      </a:solidFill>
                      <a:prstDash val="solid"/>
                      <a:round/>
                      <a:headEnd type="none" w="med" len="med"/>
                      <a:tailEnd type="none" w="lg" len="lg"/>
                    </a:lnL>
                    <a:lnR w="28575"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28575" cap="flat" cmpd="sng" algn="ctr">
                      <a:solidFill>
                        <a:schemeClr val="tx1"/>
                      </a:solidFill>
                      <a:prstDash val="solid"/>
                      <a:round/>
                      <a:headEnd type="none" w="med" len="med"/>
                      <a:tailEnd type="none" w="lg" len="lg"/>
                    </a:lnB>
                    <a:lnTlToBr>
                      <a:noFill/>
                    </a:lnTlToBr>
                    <a:lnBlToTr>
                      <a:noFill/>
                    </a:lnBlToTr>
                    <a:noFill/>
                  </a:tcPr>
                </a:tc>
                <a:extLst>
                  <a:ext uri="{0D108BD9-81ED-4DB2-BD59-A6C34878D82A}">
                    <a16:rowId xmlns:a16="http://schemas.microsoft.com/office/drawing/2014/main" val="10001"/>
                  </a:ext>
                </a:extLst>
              </a:tr>
            </a:tbl>
          </a:graphicData>
        </a:graphic>
      </p:graphicFrame>
      <p:pic>
        <p:nvPicPr>
          <p:cNvPr id="705557" name="Picture 91" descr="CarrieG-2">
            <a:hlinkClick r:id="rId4"/>
          </p:cNvPr>
          <p:cNvPicPr>
            <a:picLocks noGrp="1" noChangeAspect="1" noChangeArrowheads="1"/>
          </p:cNvPicPr>
          <p:nvPr>
            <p:ph sz="half" idx="2"/>
          </p:nvPr>
        </p:nvPicPr>
        <p:blipFill>
          <a:blip r:embed="rId5">
            <a:extLst>
              <a:ext uri="{28A0092B-C50C-407E-A947-70E740481C1C}">
                <a14:useLocalDpi xmlns:a14="http://schemas.microsoft.com/office/drawing/2010/main"/>
              </a:ext>
            </a:extLst>
          </a:blip>
          <a:srcRect/>
          <a:stretch>
            <a:fillRect/>
          </a:stretch>
        </p:blipFill>
        <p:spPr>
          <a:xfrm>
            <a:off x="152400" y="4076700"/>
            <a:ext cx="1533525" cy="2503488"/>
          </a:xfrm>
        </p:spPr>
      </p:pic>
      <p:sp>
        <p:nvSpPr>
          <p:cNvPr id="705556" name="WordArt 77"/>
          <p:cNvSpPr>
            <a:spLocks noChangeArrowheads="1" noChangeShapeType="1" noTextEdit="1"/>
          </p:cNvSpPr>
          <p:nvPr/>
        </p:nvSpPr>
        <p:spPr bwMode="auto">
          <a:xfrm>
            <a:off x="2700338" y="188913"/>
            <a:ext cx="3436937" cy="647700"/>
          </a:xfrm>
          <a:prstGeom prst="rect">
            <a:avLst/>
          </a:prstGeom>
        </p:spPr>
        <p:txBody>
          <a:bodyPr wrap="none" fromWordArt="1">
            <a:prstTxWarp prst="textPlain">
              <a:avLst>
                <a:gd name="adj" fmla="val 50000"/>
              </a:avLst>
            </a:prstTxWarp>
          </a:bodyPr>
          <a:lstStyle/>
          <a:p>
            <a:pPr algn="ctr" defTabSz="914400" eaLnBrk="0" fontAlgn="base" hangingPunct="0">
              <a:spcBef>
                <a:spcPct val="0"/>
              </a:spcBef>
              <a:spcAft>
                <a:spcPct val="0"/>
              </a:spcAft>
            </a:pPr>
            <a:r>
              <a:rPr lang="en-US" sz="3600" kern="10">
                <a:ln w="9525">
                  <a:solidFill>
                    <a:srgbClr val="000000"/>
                  </a:solidFill>
                  <a:round/>
                  <a:headEnd/>
                  <a:tailEnd type="none" w="lg" len="lg"/>
                </a:ln>
                <a:solidFill>
                  <a:srgbClr val="FFFFFF"/>
                </a:solidFill>
                <a:latin typeface="Arial Black"/>
                <a:ea typeface="Arial Black"/>
                <a:cs typeface="Arial Black"/>
              </a:rPr>
              <a:t>Revelation 11</a:t>
            </a:r>
          </a:p>
        </p:txBody>
      </p:sp>
      <p:sp>
        <p:nvSpPr>
          <p:cNvPr id="90135" name="Text Box 33"/>
          <p:cNvSpPr txBox="1">
            <a:spLocks noChangeArrowheads="1"/>
          </p:cNvSpPr>
          <p:nvPr/>
        </p:nvSpPr>
        <p:spPr bwMode="auto">
          <a:xfrm>
            <a:off x="8378853" y="4763"/>
            <a:ext cx="695270" cy="463846"/>
          </a:xfrm>
          <a:prstGeom prst="rect">
            <a:avLst/>
          </a:prstGeom>
          <a:noFill/>
          <a:ln w="9525">
            <a:noFill/>
            <a:miter lim="800000"/>
            <a:headEnd/>
            <a:tailEnd type="none" w="lg" len="lg"/>
          </a:ln>
          <a:effectLst>
            <a:outerShdw blurRad="63500" dist="35921" dir="2700000" algn="ctr" rotWithShape="0">
              <a:schemeClr val="tx1">
                <a:alpha val="74998"/>
              </a:schemeClr>
            </a:outerShdw>
          </a:effectLst>
        </p:spPr>
        <p:txBody>
          <a:bodyPr wrap="none" lIns="90000" tIns="46800" rIns="90000" bIns="46800">
            <a:spAutoFit/>
          </a:bodyPr>
          <a:lstStyle/>
          <a:p>
            <a:pPr algn="ctr" defTabSz="914400" eaLnBrk="0" fontAlgn="base" hangingPunct="0">
              <a:spcBef>
                <a:spcPct val="0"/>
              </a:spcBef>
              <a:spcAft>
                <a:spcPct val="0"/>
              </a:spcAft>
              <a:defRPr/>
            </a:pPr>
            <a:r>
              <a:rPr lang="en-US" sz="2400" b="1" dirty="0">
                <a:solidFill>
                  <a:srgbClr val="FFFFFF"/>
                </a:solidFill>
                <a:latin typeface="Arial"/>
                <a:ea typeface="ヒラギノ角ゴ Pro W3"/>
                <a:cs typeface="Arial"/>
              </a:rPr>
              <a:t>329</a:t>
            </a:r>
          </a:p>
        </p:txBody>
      </p:sp>
    </p:spTree>
    <p:extLst>
      <p:ext uri="{BB962C8B-B14F-4D97-AF65-F5344CB8AC3E}">
        <p14:creationId xmlns:p14="http://schemas.microsoft.com/office/powerpoint/2010/main" val="3729480585"/>
      </p:ext>
    </p:extLst>
  </p:cSld>
  <p:clrMapOvr>
    <a:masterClrMapping/>
  </p:clrMapOvr>
  <p:transition/>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3969" name="Picture 2"/>
          <p:cNvPicPr>
            <a:picLocks noChangeAspect="1" noChangeArrowheads="1"/>
          </p:cNvPicPr>
          <p:nvPr/>
        </p:nvPicPr>
        <p:blipFill>
          <a:blip r:embed="rId2" cstate="screen">
            <a:lum bright="-30000"/>
            <a:extLst>
              <a:ext uri="{28A0092B-C50C-407E-A947-70E740481C1C}">
                <a14:useLocalDpi xmlns:a14="http://schemas.microsoft.com/office/drawing/2010/main"/>
              </a:ext>
            </a:extLst>
          </a:blip>
          <a:srcRect/>
          <a:stretch>
            <a:fillRect/>
          </a:stretch>
        </p:blipFill>
        <p:spPr bwMode="auto">
          <a:xfrm>
            <a:off x="0" y="0"/>
            <a:ext cx="9144000" cy="68500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pic>
      <p:sp>
        <p:nvSpPr>
          <p:cNvPr id="141315" name="Rectangle 3"/>
          <p:cNvSpPr>
            <a:spLocks noGrp="1" noChangeArrowheads="1"/>
          </p:cNvSpPr>
          <p:nvPr>
            <p:ph type="title"/>
          </p:nvPr>
        </p:nvSpPr>
        <p:spPr>
          <a:xfrm>
            <a:off x="4067944" y="4149080"/>
            <a:ext cx="5076056" cy="2099320"/>
          </a:xfrm>
          <a:effectLst>
            <a:outerShdw blurRad="63500" dist="35921" dir="2700000" algn="ctr" rotWithShape="0">
              <a:schemeClr val="bg2">
                <a:alpha val="74998"/>
              </a:schemeClr>
            </a:outerShdw>
          </a:effectLst>
        </p:spPr>
        <p:txBody>
          <a:bodyPr/>
          <a:lstStyle/>
          <a:p>
            <a:pPr eaLnBrk="1" hangingPunct="1">
              <a:defRPr/>
            </a:pPr>
            <a:r>
              <a:rPr lang="en-US" sz="4000" dirty="0">
                <a:effectLst>
                  <a:outerShdw blurRad="38100" dist="38100" dir="2700000" algn="tl">
                    <a:srgbClr val="000000"/>
                  </a:outerShdw>
                </a:effectLst>
                <a:latin typeface="Arial" charset="0"/>
                <a:ea typeface="ＭＳ Ｐゴシック" charset="0"/>
                <a:cs typeface="Times New Roman" charset="0"/>
              </a:rPr>
              <a:t>A Measuring Rod for Jerusalem (Zech. 2:1-4 </a:t>
            </a:r>
            <a:r>
              <a:rPr lang="en-US" sz="3600" dirty="0">
                <a:effectLst>
                  <a:outerShdw blurRad="38100" dist="38100" dir="2700000" algn="tl">
                    <a:srgbClr val="000000"/>
                  </a:outerShdw>
                </a:effectLst>
                <a:latin typeface="Arial" charset="0"/>
                <a:ea typeface="ＭＳ Ｐゴシック" charset="0"/>
                <a:cs typeface="Times New Roman" charset="0"/>
              </a:rPr>
              <a:t>NLT</a:t>
            </a:r>
            <a:r>
              <a:rPr lang="en-US" sz="4000" dirty="0">
                <a:effectLst>
                  <a:outerShdw blurRad="38100" dist="38100" dir="2700000" algn="tl">
                    <a:srgbClr val="000000"/>
                  </a:outerShdw>
                </a:effectLst>
                <a:latin typeface="Arial" charset="0"/>
                <a:ea typeface="ＭＳ Ｐゴシック" charset="0"/>
                <a:cs typeface="Times New Roman" charset="0"/>
              </a:rPr>
              <a:t>)</a:t>
            </a:r>
          </a:p>
        </p:txBody>
      </p:sp>
      <p:sp>
        <p:nvSpPr>
          <p:cNvPr id="4" name="Rectangle 3"/>
          <p:cNvSpPr txBox="1">
            <a:spLocks noChangeArrowheads="1"/>
          </p:cNvSpPr>
          <p:nvPr/>
        </p:nvSpPr>
        <p:spPr bwMode="auto">
          <a:xfrm>
            <a:off x="3779912" y="188640"/>
            <a:ext cx="5257056" cy="3096344"/>
          </a:xfrm>
          <a:prstGeom prst="rect">
            <a:avLst/>
          </a:prstGeom>
          <a:noFill/>
          <a:ln w="9525">
            <a:noFill/>
            <a:miter lim="800000"/>
            <a:headEnd/>
            <a:tailEnd/>
          </a:ln>
          <a:effectLst>
            <a:outerShdw blurRad="63500" dist="35921" dir="2700000" algn="ctr" rotWithShape="0">
              <a:schemeClr val="bg2">
                <a:alpha val="74998"/>
              </a:schemeClr>
            </a:outerShdw>
          </a:effectLst>
        </p:spPr>
        <p:txBody>
          <a:bodyPr vert="horz" wrap="square" lIns="92075" tIns="46038" rIns="92075" bIns="46038" numCol="1" anchor="ctr" anchorCtr="0" compatLnSpc="1">
            <a:prstTxWarp prst="textNoShape">
              <a:avLst/>
            </a:prstTxWarp>
          </a:bodyPr>
          <a:lstStyle>
            <a:lvl1pPr algn="ctr" rtl="0" eaLnBrk="0" fontAlgn="base" hangingPunct="0">
              <a:spcBef>
                <a:spcPct val="0"/>
              </a:spcBef>
              <a:spcAft>
                <a:spcPct val="0"/>
              </a:spcAft>
              <a:defRPr sz="4400" b="1">
                <a:solidFill>
                  <a:schemeClr val="tx2"/>
                </a:solidFill>
                <a:effectLst>
                  <a:outerShdw blurRad="38100" dist="38100" dir="2700000" algn="tl">
                    <a:srgbClr val="000000">
                      <a:alpha val="43137"/>
                    </a:srgbClr>
                  </a:outerShdw>
                </a:effectLst>
                <a:latin typeface="Arial"/>
                <a:ea typeface="ＭＳ Ｐゴシック" pitchFamily="24" charset="-128"/>
                <a:cs typeface="Arial"/>
              </a:defRPr>
            </a:lvl1pPr>
            <a:lvl2pPr algn="ctr" rtl="0" eaLnBrk="0" fontAlgn="base" hangingPunct="0">
              <a:spcBef>
                <a:spcPct val="0"/>
              </a:spcBef>
              <a:spcAft>
                <a:spcPct val="0"/>
              </a:spcAft>
              <a:defRPr sz="4400" b="1">
                <a:solidFill>
                  <a:schemeClr val="tx2"/>
                </a:solidFill>
                <a:latin typeface="Arial" charset="0"/>
                <a:ea typeface="ＭＳ Ｐゴシック" pitchFamily="24" charset="-128"/>
                <a:cs typeface="Arial" charset="0"/>
              </a:defRPr>
            </a:lvl2pPr>
            <a:lvl3pPr algn="ctr" rtl="0" eaLnBrk="0" fontAlgn="base" hangingPunct="0">
              <a:spcBef>
                <a:spcPct val="0"/>
              </a:spcBef>
              <a:spcAft>
                <a:spcPct val="0"/>
              </a:spcAft>
              <a:defRPr sz="4400" b="1">
                <a:solidFill>
                  <a:schemeClr val="tx2"/>
                </a:solidFill>
                <a:latin typeface="Arial" charset="0"/>
                <a:ea typeface="ＭＳ Ｐゴシック" pitchFamily="24" charset="-128"/>
                <a:cs typeface="Arial" charset="0"/>
              </a:defRPr>
            </a:lvl3pPr>
            <a:lvl4pPr algn="ctr" rtl="0" eaLnBrk="0" fontAlgn="base" hangingPunct="0">
              <a:spcBef>
                <a:spcPct val="0"/>
              </a:spcBef>
              <a:spcAft>
                <a:spcPct val="0"/>
              </a:spcAft>
              <a:defRPr sz="4400" b="1">
                <a:solidFill>
                  <a:schemeClr val="tx2"/>
                </a:solidFill>
                <a:latin typeface="Arial" charset="0"/>
                <a:ea typeface="ＭＳ Ｐゴシック" pitchFamily="24" charset="-128"/>
                <a:cs typeface="Arial" charset="0"/>
              </a:defRPr>
            </a:lvl4pPr>
            <a:lvl5pPr algn="ctr" rtl="0" eaLnBrk="0" fontAlgn="base" hangingPunct="0">
              <a:spcBef>
                <a:spcPct val="0"/>
              </a:spcBef>
              <a:spcAft>
                <a:spcPct val="0"/>
              </a:spcAft>
              <a:defRPr sz="4400" b="1">
                <a:solidFill>
                  <a:schemeClr val="tx2"/>
                </a:solidFill>
                <a:latin typeface="Arial" charset="0"/>
                <a:ea typeface="ＭＳ Ｐゴシック" pitchFamily="24" charset="-128"/>
                <a:cs typeface="Arial" charset="0"/>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a:lstStyle>
          <a:p>
            <a:pPr algn="r" defTabSz="914400" eaLnBrk="1" hangingPunct="1">
              <a:defRPr/>
            </a:pPr>
            <a:r>
              <a:rPr lang="en-US" sz="2800" dirty="0">
                <a:solidFill>
                  <a:srgbClr val="FFFFCC"/>
                </a:solidFill>
                <a:effectLst>
                  <a:outerShdw blurRad="38100" dist="38100" dir="2700000" algn="tl">
                    <a:srgbClr val="000000"/>
                  </a:outerShdw>
                </a:effectLst>
                <a:latin typeface="Arial" charset="0"/>
                <a:ea typeface="ＭＳ Ｐゴシック" charset="0"/>
                <a:cs typeface="Times New Roman" charset="0"/>
              </a:rPr>
              <a:t>When I looked again, I saw a man with a measuring line in his hand.  </a:t>
            </a:r>
            <a:r>
              <a:rPr lang="en-US" sz="2800" baseline="30000" dirty="0">
                <a:solidFill>
                  <a:srgbClr val="FFFFCC"/>
                </a:solidFill>
                <a:effectLst>
                  <a:outerShdw blurRad="38100" dist="38100" dir="2700000" algn="tl">
                    <a:srgbClr val="000000"/>
                  </a:outerShdw>
                </a:effectLst>
                <a:latin typeface="Arial" charset="0"/>
                <a:ea typeface="ＭＳ Ｐゴシック" charset="0"/>
                <a:cs typeface="Times New Roman" charset="0"/>
              </a:rPr>
              <a:t>2</a:t>
            </a:r>
            <a:r>
              <a:rPr lang="en-US" sz="2800" dirty="0">
                <a:solidFill>
                  <a:srgbClr val="FFFFCC"/>
                </a:solidFill>
                <a:effectLst>
                  <a:outerShdw blurRad="38100" dist="38100" dir="2700000" algn="tl">
                    <a:srgbClr val="000000"/>
                  </a:outerShdw>
                </a:effectLst>
                <a:latin typeface="Arial" charset="0"/>
                <a:ea typeface="ＭＳ Ｐゴシック" charset="0"/>
                <a:cs typeface="Times New Roman" charset="0"/>
              </a:rPr>
              <a:t>"Where are you going?" I asked. He replied, "I am going to measure Jerusalem, to see how wide and how long it is."</a:t>
            </a:r>
          </a:p>
        </p:txBody>
      </p:sp>
    </p:spTree>
    <p:extLst>
      <p:ext uri="{BB962C8B-B14F-4D97-AF65-F5344CB8AC3E}">
        <p14:creationId xmlns:p14="http://schemas.microsoft.com/office/powerpoint/2010/main" val="1947967570"/>
      </p:ext>
    </p:extLst>
  </p:cSld>
  <p:clrMapOvr>
    <a:masterClrMapping/>
  </p:clrMapOvr>
  <p:transition>
    <p:dissolve/>
  </p:transition>
</p:sld>
</file>

<file path=ppt/slides/slide143.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707586" name="Rectangle 47"/>
          <p:cNvSpPr>
            <a:spLocks noGrp="1" noChangeArrowheads="1"/>
          </p:cNvSpPr>
          <p:nvPr>
            <p:ph type="title"/>
          </p:nvPr>
        </p:nvSpPr>
        <p:spPr>
          <a:xfrm>
            <a:off x="685800" y="1143000"/>
            <a:ext cx="7772400" cy="1143000"/>
          </a:xfrm>
        </p:spPr>
        <p:txBody>
          <a:bodyPr/>
          <a:lstStyle/>
          <a:p>
            <a:r>
              <a:rPr lang="en-US">
                <a:latin typeface="Times New Roman" charset="0"/>
                <a:ea typeface="ＭＳ Ｐゴシック" charset="0"/>
                <a:cs typeface="ＭＳ Ｐゴシック" charset="0"/>
              </a:rPr>
              <a:t>11:1 Temple</a:t>
            </a:r>
          </a:p>
        </p:txBody>
      </p:sp>
      <p:graphicFrame>
        <p:nvGraphicFramePr>
          <p:cNvPr id="644140" name="Group 44"/>
          <p:cNvGraphicFramePr>
            <a:graphicFrameLocks noGrp="1"/>
          </p:cNvGraphicFramePr>
          <p:nvPr>
            <p:ph sz="half" idx="1"/>
          </p:nvPr>
        </p:nvGraphicFramePr>
        <p:xfrm>
          <a:off x="0" y="1052513"/>
          <a:ext cx="9109076" cy="5838825"/>
        </p:xfrm>
        <a:graphic>
          <a:graphicData uri="http://schemas.openxmlformats.org/drawingml/2006/table">
            <a:tbl>
              <a:tblPr/>
              <a:tblGrid>
                <a:gridCol w="2277269">
                  <a:extLst>
                    <a:ext uri="{9D8B030D-6E8A-4147-A177-3AD203B41FA5}">
                      <a16:colId xmlns:a16="http://schemas.microsoft.com/office/drawing/2014/main" val="20000"/>
                    </a:ext>
                  </a:extLst>
                </a:gridCol>
                <a:gridCol w="2278978">
                  <a:extLst>
                    <a:ext uri="{9D8B030D-6E8A-4147-A177-3AD203B41FA5}">
                      <a16:colId xmlns:a16="http://schemas.microsoft.com/office/drawing/2014/main" val="20001"/>
                    </a:ext>
                  </a:extLst>
                </a:gridCol>
                <a:gridCol w="2275560">
                  <a:extLst>
                    <a:ext uri="{9D8B030D-6E8A-4147-A177-3AD203B41FA5}">
                      <a16:colId xmlns:a16="http://schemas.microsoft.com/office/drawing/2014/main" val="20002"/>
                    </a:ext>
                  </a:extLst>
                </a:gridCol>
                <a:gridCol w="2277269">
                  <a:extLst>
                    <a:ext uri="{9D8B030D-6E8A-4147-A177-3AD203B41FA5}">
                      <a16:colId xmlns:a16="http://schemas.microsoft.com/office/drawing/2014/main" val="20003"/>
                    </a:ext>
                  </a:extLst>
                </a:gridCol>
              </a:tblGrid>
              <a:tr h="1459102">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0" u="none" strike="noStrike" cap="none" normalizeH="0" baseline="0" dirty="0">
                          <a:ln>
                            <a:noFill/>
                          </a:ln>
                          <a:solidFill>
                            <a:schemeClr val="bg1"/>
                          </a:solidFill>
                          <a:effectLst/>
                          <a:latin typeface="Arial"/>
                          <a:ea typeface="ＭＳ Ｐゴシック" charset="0"/>
                          <a:cs typeface="Arial"/>
                        </a:rPr>
                        <a:t>Term or Expression</a:t>
                      </a:r>
                      <a:r>
                        <a:rPr kumimoji="0" lang="en-US" altLang="zh-CN" sz="2800" b="0" i="0" u="none" strike="noStrike" cap="none" normalizeH="0" baseline="0" dirty="0">
                          <a:ln>
                            <a:noFill/>
                          </a:ln>
                          <a:solidFill>
                            <a:schemeClr val="bg1"/>
                          </a:solidFill>
                          <a:effectLst/>
                          <a:latin typeface="Arial"/>
                          <a:ea typeface="ＭＳ Ｐゴシック" charset="0"/>
                          <a:cs typeface="Arial"/>
                        </a:rPr>
                        <a:t> </a:t>
                      </a:r>
                      <a:endParaRPr kumimoji="0" lang="en-US" sz="2800" b="0" i="0" u="none" strike="noStrike" cap="none" normalizeH="0" baseline="0" dirty="0">
                        <a:ln>
                          <a:noFill/>
                        </a:ln>
                        <a:solidFill>
                          <a:schemeClr val="bg1"/>
                        </a:solidFill>
                        <a:effectLst/>
                        <a:latin typeface="Arial"/>
                        <a:ea typeface="ＭＳ Ｐゴシック" charset="0"/>
                        <a:cs typeface="Arial"/>
                      </a:endParaRPr>
                    </a:p>
                  </a:txBody>
                  <a:tcPr marL="90006" marR="90006" marT="46799" marB="46799" horzOverflow="overflow">
                    <a:lnL w="28575"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28575"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chemeClr val="tx1"/>
                    </a:solid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0" u="none" strike="noStrike" cap="none" normalizeH="0" baseline="0">
                          <a:ln>
                            <a:noFill/>
                          </a:ln>
                          <a:solidFill>
                            <a:schemeClr val="bg1"/>
                          </a:solidFill>
                          <a:effectLst/>
                          <a:latin typeface="Arial"/>
                          <a:ea typeface="ＭＳ Ｐゴシック" charset="0"/>
                          <a:cs typeface="Arial"/>
                        </a:rPr>
                        <a:t>Beale</a:t>
                      </a:r>
                      <a:endParaRPr kumimoji="0" lang="en-US" altLang="zh-CN" sz="2800" b="1" i="1" u="none" strike="noStrike" cap="none" normalizeH="0" baseline="0">
                        <a:ln>
                          <a:noFill/>
                        </a:ln>
                        <a:solidFill>
                          <a:schemeClr val="bg1"/>
                        </a:solidFill>
                        <a:effectLst/>
                        <a:latin typeface="Arial"/>
                        <a:ea typeface="ＭＳ Ｐゴシック" charset="0"/>
                        <a:cs typeface="Arial"/>
                      </a:endParaRPr>
                    </a:p>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1" u="none" strike="noStrike" cap="none" normalizeH="0" baseline="0">
                          <a:ln>
                            <a:noFill/>
                          </a:ln>
                          <a:solidFill>
                            <a:schemeClr val="bg1"/>
                          </a:solidFill>
                          <a:effectLst/>
                          <a:latin typeface="Arial"/>
                          <a:ea typeface="ＭＳ Ｐゴシック" charset="0"/>
                          <a:cs typeface="Arial"/>
                        </a:rPr>
                        <a:t>Symbolic</a:t>
                      </a:r>
                      <a:r>
                        <a:rPr kumimoji="0" lang="en-US" altLang="zh-CN" sz="2800" b="0" i="0" u="none" strike="noStrike" cap="none" normalizeH="0" baseline="0">
                          <a:ln>
                            <a:noFill/>
                          </a:ln>
                          <a:solidFill>
                            <a:schemeClr val="bg1"/>
                          </a:solidFill>
                          <a:effectLst/>
                          <a:latin typeface="Arial"/>
                          <a:ea typeface="ＭＳ Ｐゴシック" charset="0"/>
                          <a:cs typeface="Arial"/>
                        </a:rPr>
                        <a:t> </a:t>
                      </a:r>
                      <a:endParaRPr kumimoji="0" lang="en-US" sz="2800" b="0" i="0" u="none" strike="noStrike" cap="none" normalizeH="0" baseline="0">
                        <a:ln>
                          <a:noFill/>
                        </a:ln>
                        <a:solidFill>
                          <a:schemeClr val="bg1"/>
                        </a:solidFill>
                        <a:effectLst/>
                        <a:latin typeface="Arial"/>
                        <a:ea typeface="ＭＳ Ｐゴシック" charset="0"/>
                        <a:cs typeface="Arial"/>
                      </a:endParaRPr>
                    </a:p>
                  </a:txBody>
                  <a:tcPr marL="90006" marR="90006" marT="46799" marB="46799"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28575"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chemeClr val="tx1"/>
                    </a:solid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0" u="none" strike="noStrike" cap="none" normalizeH="0" baseline="0">
                          <a:ln>
                            <a:noFill/>
                          </a:ln>
                          <a:solidFill>
                            <a:schemeClr val="bg1"/>
                          </a:solidFill>
                          <a:effectLst/>
                          <a:latin typeface="Arial"/>
                          <a:ea typeface="ＭＳ Ｐゴシック" charset="0"/>
                          <a:cs typeface="Arial"/>
                        </a:rPr>
                        <a:t>Osborne</a:t>
                      </a:r>
                      <a:endParaRPr kumimoji="0" lang="en-US" altLang="zh-CN" sz="2800" b="1" i="1" u="none" strike="noStrike" cap="none" normalizeH="0" baseline="0">
                        <a:ln>
                          <a:noFill/>
                        </a:ln>
                        <a:solidFill>
                          <a:schemeClr val="bg1"/>
                        </a:solidFill>
                        <a:effectLst/>
                        <a:latin typeface="Arial"/>
                        <a:ea typeface="ＭＳ Ｐゴシック" charset="0"/>
                        <a:cs typeface="Arial"/>
                      </a:endParaRPr>
                    </a:p>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1" u="none" strike="noStrike" cap="none" normalizeH="0" baseline="0">
                          <a:ln>
                            <a:noFill/>
                          </a:ln>
                          <a:solidFill>
                            <a:schemeClr val="bg1"/>
                          </a:solidFill>
                          <a:effectLst/>
                          <a:latin typeface="Arial"/>
                          <a:ea typeface="ＭＳ Ｐゴシック" charset="0"/>
                          <a:cs typeface="Arial"/>
                        </a:rPr>
                        <a:t>Symbolic-Literal</a:t>
                      </a:r>
                      <a:r>
                        <a:rPr kumimoji="0" lang="en-US" altLang="zh-CN" sz="2800" b="0" i="0" u="none" strike="noStrike" cap="none" normalizeH="0" baseline="0">
                          <a:ln>
                            <a:noFill/>
                          </a:ln>
                          <a:solidFill>
                            <a:schemeClr val="bg1"/>
                          </a:solidFill>
                          <a:effectLst/>
                          <a:latin typeface="Arial"/>
                          <a:ea typeface="ＭＳ Ｐゴシック" charset="0"/>
                          <a:cs typeface="Arial"/>
                        </a:rPr>
                        <a:t> </a:t>
                      </a:r>
                      <a:endParaRPr kumimoji="0" lang="en-US" sz="2800" b="0" i="0" u="none" strike="noStrike" cap="none" normalizeH="0" baseline="0">
                        <a:ln>
                          <a:noFill/>
                        </a:ln>
                        <a:solidFill>
                          <a:schemeClr val="bg1"/>
                        </a:solidFill>
                        <a:effectLst/>
                        <a:latin typeface="Arial"/>
                        <a:ea typeface="ＭＳ Ｐゴシック" charset="0"/>
                        <a:cs typeface="Arial"/>
                      </a:endParaRPr>
                    </a:p>
                  </a:txBody>
                  <a:tcPr marL="90006" marR="90006" marT="46799" marB="46799"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28575"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chemeClr val="tx1"/>
                    </a:solid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0" u="none" strike="noStrike" cap="none" normalizeH="0" baseline="0">
                          <a:ln>
                            <a:noFill/>
                          </a:ln>
                          <a:solidFill>
                            <a:schemeClr val="bg1"/>
                          </a:solidFill>
                          <a:effectLst/>
                          <a:latin typeface="Arial"/>
                          <a:ea typeface="ＭＳ Ｐゴシック" charset="0"/>
                          <a:cs typeface="Arial"/>
                        </a:rPr>
                        <a:t>Thomas</a:t>
                      </a:r>
                      <a:endParaRPr kumimoji="0" lang="en-US" altLang="zh-CN" sz="2800" b="1" i="1" u="none" strike="noStrike" cap="none" normalizeH="0" baseline="0">
                        <a:ln>
                          <a:noFill/>
                        </a:ln>
                        <a:solidFill>
                          <a:schemeClr val="bg1"/>
                        </a:solidFill>
                        <a:effectLst/>
                        <a:latin typeface="Arial"/>
                        <a:ea typeface="ＭＳ Ｐゴシック" charset="0"/>
                        <a:cs typeface="Arial"/>
                      </a:endParaRPr>
                    </a:p>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1" u="none" strike="noStrike" cap="none" normalizeH="0" baseline="0">
                          <a:ln>
                            <a:noFill/>
                          </a:ln>
                          <a:solidFill>
                            <a:schemeClr val="bg1"/>
                          </a:solidFill>
                          <a:effectLst/>
                          <a:latin typeface="Arial"/>
                          <a:ea typeface="ＭＳ Ｐゴシック" charset="0"/>
                          <a:cs typeface="Arial"/>
                        </a:rPr>
                        <a:t>Literal</a:t>
                      </a:r>
                      <a:r>
                        <a:rPr kumimoji="0" lang="en-US" altLang="zh-CN" sz="2800" b="0" i="0" u="none" strike="noStrike" cap="none" normalizeH="0" baseline="0">
                          <a:ln>
                            <a:noFill/>
                          </a:ln>
                          <a:solidFill>
                            <a:schemeClr val="bg1"/>
                          </a:solidFill>
                          <a:effectLst/>
                          <a:latin typeface="Arial"/>
                          <a:ea typeface="ＭＳ Ｐゴシック" charset="0"/>
                          <a:cs typeface="Arial"/>
                        </a:rPr>
                        <a:t> </a:t>
                      </a:r>
                      <a:endParaRPr kumimoji="0" lang="en-US" sz="2800" b="0" i="0" u="none" strike="noStrike" cap="none" normalizeH="0" baseline="0">
                        <a:ln>
                          <a:noFill/>
                        </a:ln>
                        <a:solidFill>
                          <a:schemeClr val="bg1"/>
                        </a:solidFill>
                        <a:effectLst/>
                        <a:latin typeface="Arial"/>
                        <a:ea typeface="ＭＳ Ｐゴシック" charset="0"/>
                        <a:cs typeface="Arial"/>
                      </a:endParaRPr>
                    </a:p>
                  </a:txBody>
                  <a:tcPr marL="90006" marR="90006" marT="46799" marB="46799" horzOverflow="overflow">
                    <a:lnL w="12700" cap="flat" cmpd="sng" algn="ctr">
                      <a:solidFill>
                        <a:schemeClr val="tx1"/>
                      </a:solidFill>
                      <a:prstDash val="solid"/>
                      <a:round/>
                      <a:headEnd type="none" w="med" len="med"/>
                      <a:tailEnd type="none" w="lg" len="lg"/>
                    </a:lnL>
                    <a:lnR w="28575" cap="flat" cmpd="sng" algn="ctr">
                      <a:solidFill>
                        <a:schemeClr val="tx1"/>
                      </a:solidFill>
                      <a:prstDash val="solid"/>
                      <a:round/>
                      <a:headEnd type="none" w="med" len="med"/>
                      <a:tailEnd type="none" w="lg" len="lg"/>
                    </a:lnR>
                    <a:lnT w="28575"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chemeClr val="tx1"/>
                    </a:solidFill>
                  </a:tcPr>
                </a:tc>
                <a:extLst>
                  <a:ext uri="{0D108BD9-81ED-4DB2-BD59-A6C34878D82A}">
                    <a16:rowId xmlns:a16="http://schemas.microsoft.com/office/drawing/2014/main" val="10000"/>
                  </a:ext>
                </a:extLst>
              </a:tr>
              <a:tr h="4379723">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400" b="1" i="0" u="none" strike="noStrike" cap="none" normalizeH="0" baseline="0" dirty="0">
                          <a:ln>
                            <a:noFill/>
                          </a:ln>
                          <a:solidFill>
                            <a:schemeClr val="bg1"/>
                          </a:solidFill>
                          <a:effectLst/>
                          <a:latin typeface="Arial"/>
                          <a:ea typeface="ＭＳ Ｐゴシック" charset="0"/>
                          <a:cs typeface="Arial"/>
                        </a:rPr>
                        <a:t>2</a:t>
                      </a:r>
                    </a:p>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400" b="1" i="0" u="none" strike="noStrike" cap="none" normalizeH="0" baseline="0" dirty="0">
                          <a:ln>
                            <a:noFill/>
                          </a:ln>
                          <a:solidFill>
                            <a:schemeClr val="bg1"/>
                          </a:solidFill>
                          <a:effectLst/>
                          <a:latin typeface="Arial"/>
                          <a:ea typeface="ＭＳ Ｐゴシック" charset="0"/>
                          <a:cs typeface="Arial"/>
                        </a:rPr>
                        <a:t>"the temple (</a:t>
                      </a:r>
                      <a:r>
                        <a:rPr kumimoji="0" lang="en-US" altLang="zh-CN" sz="2400" b="1" i="1" u="none" strike="noStrike" cap="none" normalizeH="0" baseline="0" dirty="0" err="1">
                          <a:ln>
                            <a:noFill/>
                          </a:ln>
                          <a:solidFill>
                            <a:schemeClr val="bg1"/>
                          </a:solidFill>
                          <a:effectLst/>
                          <a:latin typeface="Arial"/>
                          <a:ea typeface="ＭＳ Ｐゴシック" charset="0"/>
                          <a:cs typeface="Arial"/>
                        </a:rPr>
                        <a:t>naon</a:t>
                      </a:r>
                      <a:r>
                        <a:rPr kumimoji="0" lang="en-US" altLang="zh-CN" sz="2400" b="1" i="0" u="none" strike="noStrike" cap="none" normalizeH="0" baseline="0" dirty="0">
                          <a:ln>
                            <a:noFill/>
                          </a:ln>
                          <a:solidFill>
                            <a:schemeClr val="bg1"/>
                          </a:solidFill>
                          <a:effectLst/>
                          <a:latin typeface="Arial"/>
                          <a:ea typeface="ＭＳ Ｐゴシック" charset="0"/>
                          <a:cs typeface="Arial"/>
                        </a:rPr>
                        <a:t>)"</a:t>
                      </a:r>
                    </a:p>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400" b="1" i="0" u="none" strike="noStrike" cap="none" normalizeH="0" baseline="0" dirty="0">
                          <a:ln>
                            <a:noFill/>
                          </a:ln>
                          <a:solidFill>
                            <a:schemeClr val="bg1"/>
                          </a:solidFill>
                          <a:effectLst/>
                          <a:latin typeface="Arial"/>
                          <a:ea typeface="ＭＳ Ｐゴシック" charset="0"/>
                          <a:cs typeface="Arial"/>
                        </a:rPr>
                        <a:t>(11:1)</a:t>
                      </a:r>
                      <a:endParaRPr kumimoji="0" lang="en-US" sz="2400" b="1" i="0" u="none" strike="noStrike" cap="none" normalizeH="0" baseline="0" dirty="0">
                        <a:ln>
                          <a:noFill/>
                        </a:ln>
                        <a:solidFill>
                          <a:schemeClr val="bg1"/>
                        </a:solidFill>
                        <a:effectLst/>
                        <a:latin typeface="Arial"/>
                        <a:ea typeface="ＭＳ Ｐゴシック" charset="0"/>
                        <a:cs typeface="Arial"/>
                      </a:endParaRPr>
                    </a:p>
                  </a:txBody>
                  <a:tcPr marL="90006" marR="90006" marT="46799" marB="46799" horzOverflow="overflow">
                    <a:lnL w="28575"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28575" cap="flat" cmpd="sng" algn="ctr">
                      <a:solidFill>
                        <a:schemeClr val="tx1"/>
                      </a:solidFill>
                      <a:prstDash val="solid"/>
                      <a:round/>
                      <a:headEnd type="none" w="med" len="med"/>
                      <a:tailEnd type="none" w="lg" len="lg"/>
                    </a:lnB>
                    <a:lnTlToBr>
                      <a:noFill/>
                    </a:lnTlToBr>
                    <a:lnBlToTr>
                      <a:noFill/>
                    </a:lnBlToTr>
                    <a:no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400" b="1" i="0" u="none" strike="noStrike" cap="none" normalizeH="0" baseline="0" dirty="0">
                          <a:ln>
                            <a:noFill/>
                          </a:ln>
                          <a:solidFill>
                            <a:schemeClr val="bg1"/>
                          </a:solidFill>
                          <a:effectLst/>
                          <a:latin typeface="Arial"/>
                          <a:ea typeface="ＭＳ Ｐゴシック" charset="0"/>
                          <a:cs typeface="Arial"/>
                        </a:rPr>
                        <a:t>"the temple of the church"; "Christians"; "the whole covenant community"; "…believers undergoing persecution yet protected by God"</a:t>
                      </a:r>
                      <a:endParaRPr kumimoji="0" lang="en-US" sz="2400" b="1" i="0" u="none" strike="noStrike" cap="none" normalizeH="0" baseline="0" dirty="0">
                        <a:ln>
                          <a:noFill/>
                        </a:ln>
                        <a:solidFill>
                          <a:schemeClr val="bg1"/>
                        </a:solidFill>
                        <a:effectLst/>
                        <a:latin typeface="Arial"/>
                        <a:ea typeface="ＭＳ Ｐゴシック" charset="0"/>
                        <a:cs typeface="Arial"/>
                      </a:endParaRPr>
                    </a:p>
                  </a:txBody>
                  <a:tcPr marL="90006" marR="90006" marT="46799" marB="46799"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28575" cap="flat" cmpd="sng" algn="ctr">
                      <a:solidFill>
                        <a:schemeClr val="tx1"/>
                      </a:solidFill>
                      <a:prstDash val="solid"/>
                      <a:round/>
                      <a:headEnd type="none" w="med" len="med"/>
                      <a:tailEnd type="none" w="lg" len="lg"/>
                    </a:lnB>
                    <a:lnTlToBr>
                      <a:noFill/>
                    </a:lnTlToBr>
                    <a:lnBlToTr>
                      <a:noFill/>
                    </a:lnBlToTr>
                    <a:no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400" b="1" i="0" u="none" strike="noStrike" cap="none" normalizeH="0" baseline="0" dirty="0">
                          <a:ln>
                            <a:noFill/>
                          </a:ln>
                          <a:solidFill>
                            <a:schemeClr val="bg1"/>
                          </a:solidFill>
                          <a:effectLst/>
                          <a:latin typeface="Arial"/>
                          <a:ea typeface="ＭＳ Ｐゴシック" charset="0"/>
                          <a:cs typeface="Arial"/>
                        </a:rPr>
                        <a:t>heavenly temple depicting "the church, primarily the saints of this final period but secondarily the church of all ages"</a:t>
                      </a:r>
                      <a:endParaRPr kumimoji="0" lang="en-US" sz="2400" b="1" i="0" u="none" strike="noStrike" cap="none" normalizeH="0" baseline="0" dirty="0">
                        <a:ln>
                          <a:noFill/>
                        </a:ln>
                        <a:solidFill>
                          <a:schemeClr val="bg1"/>
                        </a:solidFill>
                        <a:effectLst/>
                        <a:latin typeface="Arial"/>
                        <a:ea typeface="ＭＳ Ｐゴシック" charset="0"/>
                        <a:cs typeface="Arial"/>
                      </a:endParaRPr>
                    </a:p>
                  </a:txBody>
                  <a:tcPr marL="90006" marR="90006" marT="46799" marB="46799"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28575" cap="flat" cmpd="sng" algn="ctr">
                      <a:solidFill>
                        <a:schemeClr val="tx1"/>
                      </a:solidFill>
                      <a:prstDash val="solid"/>
                      <a:round/>
                      <a:headEnd type="none" w="med" len="med"/>
                      <a:tailEnd type="none" w="lg" len="lg"/>
                    </a:lnB>
                    <a:lnTlToBr>
                      <a:noFill/>
                    </a:lnTlToBr>
                    <a:lnBlToTr>
                      <a:noFill/>
                    </a:lnBlToTr>
                    <a:no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400" b="1" i="0" u="none" strike="noStrike" cap="none" normalizeH="0" baseline="0" dirty="0">
                          <a:ln>
                            <a:noFill/>
                          </a:ln>
                          <a:solidFill>
                            <a:schemeClr val="bg1"/>
                          </a:solidFill>
                          <a:effectLst/>
                          <a:latin typeface="Arial"/>
                          <a:ea typeface="ＭＳ Ｐゴシック" charset="0"/>
                          <a:cs typeface="Arial"/>
                        </a:rPr>
                        <a:t>"a future temple in Jerusalem during the period just before Christ returns"</a:t>
                      </a:r>
                      <a:endParaRPr kumimoji="0" lang="en-US" sz="2400" b="1" i="0" u="none" strike="noStrike" cap="none" normalizeH="0" baseline="0" dirty="0">
                        <a:ln>
                          <a:noFill/>
                        </a:ln>
                        <a:solidFill>
                          <a:schemeClr val="bg1"/>
                        </a:solidFill>
                        <a:effectLst/>
                        <a:latin typeface="Arial"/>
                        <a:ea typeface="ＭＳ Ｐゴシック" charset="0"/>
                        <a:cs typeface="Arial"/>
                      </a:endParaRPr>
                    </a:p>
                  </a:txBody>
                  <a:tcPr marL="90006" marR="90006" marT="46799" marB="46799" horzOverflow="overflow">
                    <a:lnL w="12700" cap="flat" cmpd="sng" algn="ctr">
                      <a:solidFill>
                        <a:schemeClr val="tx1"/>
                      </a:solidFill>
                      <a:prstDash val="solid"/>
                      <a:round/>
                      <a:headEnd type="none" w="med" len="med"/>
                      <a:tailEnd type="none" w="lg" len="lg"/>
                    </a:lnL>
                    <a:lnR w="28575"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28575" cap="flat" cmpd="sng" algn="ctr">
                      <a:solidFill>
                        <a:schemeClr val="tx1"/>
                      </a:solidFill>
                      <a:prstDash val="solid"/>
                      <a:round/>
                      <a:headEnd type="none" w="med" len="med"/>
                      <a:tailEnd type="none" w="lg" len="lg"/>
                    </a:lnB>
                    <a:lnTlToBr>
                      <a:noFill/>
                    </a:lnTlToBr>
                    <a:lnBlToTr>
                      <a:noFill/>
                    </a:lnBlToTr>
                    <a:noFill/>
                  </a:tcPr>
                </a:tc>
                <a:extLst>
                  <a:ext uri="{0D108BD9-81ED-4DB2-BD59-A6C34878D82A}">
                    <a16:rowId xmlns:a16="http://schemas.microsoft.com/office/drawing/2014/main" val="10001"/>
                  </a:ext>
                </a:extLst>
              </a:tr>
            </a:tbl>
          </a:graphicData>
        </a:graphic>
      </p:graphicFrame>
      <p:pic>
        <p:nvPicPr>
          <p:cNvPr id="707605" name="Picture 39" descr="refugee2">
            <a:hlinkClick r:id="rId4"/>
          </p:cNvPr>
          <p:cNvPicPr>
            <a:picLocks noGrp="1" noChangeAspect="1" noChangeArrowheads="1"/>
          </p:cNvPicPr>
          <p:nvPr>
            <p:ph sz="half" idx="2"/>
          </p:nvPr>
        </p:nvPicPr>
        <p:blipFill>
          <a:blip r:embed="rId5">
            <a:extLst>
              <a:ext uri="{28A0092B-C50C-407E-A947-70E740481C1C}">
                <a14:useLocalDpi xmlns:a14="http://schemas.microsoft.com/office/drawing/2010/main"/>
              </a:ext>
            </a:extLst>
          </a:blip>
          <a:srcRect/>
          <a:stretch>
            <a:fillRect/>
          </a:stretch>
        </p:blipFill>
        <p:spPr>
          <a:xfrm>
            <a:off x="0" y="5300663"/>
            <a:ext cx="2301875" cy="1512887"/>
          </a:xfrm>
        </p:spPr>
      </p:pic>
      <p:sp>
        <p:nvSpPr>
          <p:cNvPr id="707604" name="WordArt 19"/>
          <p:cNvSpPr>
            <a:spLocks noChangeArrowheads="1" noChangeShapeType="1" noTextEdit="1"/>
          </p:cNvSpPr>
          <p:nvPr/>
        </p:nvSpPr>
        <p:spPr bwMode="auto">
          <a:xfrm>
            <a:off x="2700338" y="188913"/>
            <a:ext cx="3436937" cy="647700"/>
          </a:xfrm>
          <a:prstGeom prst="rect">
            <a:avLst/>
          </a:prstGeom>
        </p:spPr>
        <p:txBody>
          <a:bodyPr wrap="none" fromWordArt="1">
            <a:prstTxWarp prst="textPlain">
              <a:avLst>
                <a:gd name="adj" fmla="val 50000"/>
              </a:avLst>
            </a:prstTxWarp>
          </a:bodyPr>
          <a:lstStyle/>
          <a:p>
            <a:pPr algn="ctr" defTabSz="914400" eaLnBrk="0" fontAlgn="base" hangingPunct="0">
              <a:spcBef>
                <a:spcPct val="0"/>
              </a:spcBef>
              <a:spcAft>
                <a:spcPct val="0"/>
              </a:spcAft>
            </a:pPr>
            <a:r>
              <a:rPr lang="en-US" sz="3600" kern="10">
                <a:ln w="9525">
                  <a:solidFill>
                    <a:srgbClr val="000000"/>
                  </a:solidFill>
                  <a:round/>
                  <a:headEnd/>
                  <a:tailEnd type="none" w="lg" len="lg"/>
                </a:ln>
                <a:solidFill>
                  <a:srgbClr val="FFFFFF"/>
                </a:solidFill>
                <a:latin typeface="Arial Black"/>
                <a:ea typeface="Arial Black"/>
                <a:cs typeface="Arial Black"/>
              </a:rPr>
              <a:t>Revelation 11</a:t>
            </a:r>
          </a:p>
        </p:txBody>
      </p:sp>
      <p:sp>
        <p:nvSpPr>
          <p:cNvPr id="92183" name="Text Box 33"/>
          <p:cNvSpPr txBox="1">
            <a:spLocks noChangeArrowheads="1"/>
          </p:cNvSpPr>
          <p:nvPr/>
        </p:nvSpPr>
        <p:spPr bwMode="auto">
          <a:xfrm>
            <a:off x="8378853" y="4763"/>
            <a:ext cx="695270" cy="463846"/>
          </a:xfrm>
          <a:prstGeom prst="rect">
            <a:avLst/>
          </a:prstGeom>
          <a:noFill/>
          <a:ln w="9525">
            <a:noFill/>
            <a:miter lim="800000"/>
            <a:headEnd/>
            <a:tailEnd type="none" w="lg" len="lg"/>
          </a:ln>
          <a:effectLst>
            <a:outerShdw blurRad="63500" dist="35921" dir="2700000" algn="ctr" rotWithShape="0">
              <a:schemeClr val="tx1">
                <a:alpha val="74998"/>
              </a:schemeClr>
            </a:outerShdw>
          </a:effectLst>
        </p:spPr>
        <p:txBody>
          <a:bodyPr wrap="none" lIns="90000" tIns="46800" rIns="90000" bIns="46800">
            <a:spAutoFit/>
          </a:bodyPr>
          <a:lstStyle/>
          <a:p>
            <a:pPr algn="ctr" defTabSz="914400" eaLnBrk="0" fontAlgn="base" hangingPunct="0">
              <a:spcBef>
                <a:spcPct val="0"/>
              </a:spcBef>
              <a:spcAft>
                <a:spcPct val="0"/>
              </a:spcAft>
              <a:defRPr/>
            </a:pPr>
            <a:r>
              <a:rPr lang="en-US" sz="2400" b="1" dirty="0">
                <a:solidFill>
                  <a:srgbClr val="FFFFFF"/>
                </a:solidFill>
                <a:latin typeface="Arial"/>
                <a:ea typeface="ヒラギノ角ゴ Pro W3"/>
                <a:cs typeface="Arial"/>
              </a:rPr>
              <a:t>329</a:t>
            </a:r>
          </a:p>
        </p:txBody>
      </p:sp>
    </p:spTree>
    <p:extLst>
      <p:ext uri="{BB962C8B-B14F-4D97-AF65-F5344CB8AC3E}">
        <p14:creationId xmlns:p14="http://schemas.microsoft.com/office/powerpoint/2010/main" val="127615132"/>
      </p:ext>
    </p:extLst>
  </p:cSld>
  <p:clrMapOvr>
    <a:masterClrMapping/>
  </p:clrMapOvr>
  <p:transition/>
</p:sld>
</file>

<file path=ppt/slides/slide144.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709634" name="Rectangle 34"/>
          <p:cNvSpPr>
            <a:spLocks noGrp="1" noChangeArrowheads="1"/>
          </p:cNvSpPr>
          <p:nvPr>
            <p:ph type="title"/>
          </p:nvPr>
        </p:nvSpPr>
        <p:spPr>
          <a:xfrm>
            <a:off x="685800" y="1143000"/>
            <a:ext cx="7772400" cy="1143000"/>
          </a:xfrm>
        </p:spPr>
        <p:txBody>
          <a:bodyPr/>
          <a:lstStyle/>
          <a:p>
            <a:r>
              <a:rPr lang="en-US">
                <a:latin typeface="Times New Roman" charset="0"/>
                <a:ea typeface="ＭＳ Ｐゴシック" charset="0"/>
                <a:cs typeface="ＭＳ Ｐゴシック" charset="0"/>
              </a:rPr>
              <a:t>11:1 Altar</a:t>
            </a:r>
          </a:p>
        </p:txBody>
      </p:sp>
      <p:graphicFrame>
        <p:nvGraphicFramePr>
          <p:cNvPr id="646176" name="Group 32"/>
          <p:cNvGraphicFramePr>
            <a:graphicFrameLocks noGrp="1"/>
          </p:cNvGraphicFramePr>
          <p:nvPr>
            <p:ph sz="half" idx="1"/>
          </p:nvPr>
        </p:nvGraphicFramePr>
        <p:xfrm>
          <a:off x="-36513" y="1196975"/>
          <a:ext cx="9180513" cy="5184775"/>
        </p:xfrm>
        <a:graphic>
          <a:graphicData uri="http://schemas.openxmlformats.org/drawingml/2006/table">
            <a:tbl>
              <a:tblPr/>
              <a:tblGrid>
                <a:gridCol w="2235285">
                  <a:extLst>
                    <a:ext uri="{9D8B030D-6E8A-4147-A177-3AD203B41FA5}">
                      <a16:colId xmlns:a16="http://schemas.microsoft.com/office/drawing/2014/main" val="20000"/>
                    </a:ext>
                  </a:extLst>
                </a:gridCol>
                <a:gridCol w="198887">
                  <a:extLst>
                    <a:ext uri="{9D8B030D-6E8A-4147-A177-3AD203B41FA5}">
                      <a16:colId xmlns:a16="http://schemas.microsoft.com/office/drawing/2014/main" val="20001"/>
                    </a:ext>
                  </a:extLst>
                </a:gridCol>
                <a:gridCol w="2156083">
                  <a:extLst>
                    <a:ext uri="{9D8B030D-6E8A-4147-A177-3AD203B41FA5}">
                      <a16:colId xmlns:a16="http://schemas.microsoft.com/office/drawing/2014/main" val="20002"/>
                    </a:ext>
                  </a:extLst>
                </a:gridCol>
                <a:gridCol w="2295129">
                  <a:extLst>
                    <a:ext uri="{9D8B030D-6E8A-4147-A177-3AD203B41FA5}">
                      <a16:colId xmlns:a16="http://schemas.microsoft.com/office/drawing/2014/main" val="20003"/>
                    </a:ext>
                  </a:extLst>
                </a:gridCol>
                <a:gridCol w="2295129">
                  <a:extLst>
                    <a:ext uri="{9D8B030D-6E8A-4147-A177-3AD203B41FA5}">
                      <a16:colId xmlns:a16="http://schemas.microsoft.com/office/drawing/2014/main" val="20004"/>
                    </a:ext>
                  </a:extLst>
                </a:gridCol>
              </a:tblGrid>
              <a:tr h="1560513">
                <a:tc gridSpan="2">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0" u="none" strike="noStrike" cap="none" normalizeH="0" baseline="0" dirty="0">
                          <a:ln>
                            <a:noFill/>
                          </a:ln>
                          <a:solidFill>
                            <a:schemeClr val="bg1"/>
                          </a:solidFill>
                          <a:effectLst/>
                          <a:latin typeface="Arial"/>
                          <a:ea typeface="ＭＳ Ｐゴシック" charset="0"/>
                          <a:cs typeface="Arial"/>
                        </a:rPr>
                        <a:t>Term or Expression</a:t>
                      </a:r>
                      <a:r>
                        <a:rPr kumimoji="0" lang="en-US" altLang="zh-CN" sz="2800" b="0" i="0" u="none" strike="noStrike" cap="none" normalizeH="0" baseline="0" dirty="0">
                          <a:ln>
                            <a:noFill/>
                          </a:ln>
                          <a:solidFill>
                            <a:schemeClr val="bg1"/>
                          </a:solidFill>
                          <a:effectLst/>
                          <a:latin typeface="Arial"/>
                          <a:ea typeface="ＭＳ Ｐゴシック" charset="0"/>
                          <a:cs typeface="Arial"/>
                        </a:rPr>
                        <a:t> </a:t>
                      </a:r>
                      <a:endParaRPr kumimoji="0" lang="en-US" sz="2800" b="0" i="0" u="none" strike="noStrike" cap="none" normalizeH="0" baseline="0" dirty="0">
                        <a:ln>
                          <a:noFill/>
                        </a:ln>
                        <a:solidFill>
                          <a:schemeClr val="bg1"/>
                        </a:solidFill>
                        <a:effectLst/>
                        <a:latin typeface="Arial"/>
                        <a:ea typeface="ＭＳ Ｐゴシック" charset="0"/>
                        <a:cs typeface="Arial"/>
                      </a:endParaRPr>
                    </a:p>
                  </a:txBody>
                  <a:tcPr marL="90000" marR="90000" marT="46802" marB="46802" horzOverflow="overflow">
                    <a:lnL w="28575"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28575"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chemeClr val="tx2"/>
                    </a:solidFill>
                  </a:tcPr>
                </a:tc>
                <a:tc hMerge="1">
                  <a:txBody>
                    <a:bodyPr/>
                    <a:lstStyle/>
                    <a:p>
                      <a:endParaRPr lang="en-US"/>
                    </a:p>
                  </a:txBody>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0" u="none" strike="noStrike" cap="none" normalizeH="0" baseline="0">
                          <a:ln>
                            <a:noFill/>
                          </a:ln>
                          <a:solidFill>
                            <a:schemeClr val="bg1"/>
                          </a:solidFill>
                          <a:effectLst/>
                          <a:latin typeface="Arial"/>
                          <a:ea typeface="ＭＳ Ｐゴシック" charset="0"/>
                          <a:cs typeface="Arial"/>
                        </a:rPr>
                        <a:t>Beale</a:t>
                      </a:r>
                      <a:endParaRPr kumimoji="0" lang="en-US" altLang="zh-CN" sz="2800" b="1" i="1" u="none" strike="noStrike" cap="none" normalizeH="0" baseline="0">
                        <a:ln>
                          <a:noFill/>
                        </a:ln>
                        <a:solidFill>
                          <a:schemeClr val="bg1"/>
                        </a:solidFill>
                        <a:effectLst/>
                        <a:latin typeface="Arial"/>
                        <a:ea typeface="ＭＳ Ｐゴシック" charset="0"/>
                        <a:cs typeface="Arial"/>
                      </a:endParaRPr>
                    </a:p>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1" u="none" strike="noStrike" cap="none" normalizeH="0" baseline="0">
                          <a:ln>
                            <a:noFill/>
                          </a:ln>
                          <a:solidFill>
                            <a:schemeClr val="bg1"/>
                          </a:solidFill>
                          <a:effectLst/>
                          <a:latin typeface="Arial"/>
                          <a:ea typeface="ＭＳ Ｐゴシック" charset="0"/>
                          <a:cs typeface="Arial"/>
                        </a:rPr>
                        <a:t>Symbolic</a:t>
                      </a:r>
                      <a:r>
                        <a:rPr kumimoji="0" lang="en-US" altLang="zh-CN" sz="2800" b="0" i="0" u="none" strike="noStrike" cap="none" normalizeH="0" baseline="0">
                          <a:ln>
                            <a:noFill/>
                          </a:ln>
                          <a:solidFill>
                            <a:schemeClr val="bg1"/>
                          </a:solidFill>
                          <a:effectLst/>
                          <a:latin typeface="Arial"/>
                          <a:ea typeface="ＭＳ Ｐゴシック" charset="0"/>
                          <a:cs typeface="Arial"/>
                        </a:rPr>
                        <a:t> </a:t>
                      </a:r>
                      <a:endParaRPr kumimoji="0" lang="en-US" sz="2800" b="0" i="0" u="none" strike="noStrike" cap="none" normalizeH="0" baseline="0">
                        <a:ln>
                          <a:noFill/>
                        </a:ln>
                        <a:solidFill>
                          <a:schemeClr val="bg1"/>
                        </a:solidFill>
                        <a:effectLst/>
                        <a:latin typeface="Arial"/>
                        <a:ea typeface="ＭＳ Ｐゴシック" charset="0"/>
                        <a:cs typeface="Arial"/>
                      </a:endParaRPr>
                    </a:p>
                  </a:txBody>
                  <a:tcPr marL="90000" marR="90000" marT="46802" marB="46802"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28575"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chemeClr val="tx2"/>
                    </a:solid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0" u="none" strike="noStrike" cap="none" normalizeH="0" baseline="0">
                          <a:ln>
                            <a:noFill/>
                          </a:ln>
                          <a:solidFill>
                            <a:schemeClr val="bg1"/>
                          </a:solidFill>
                          <a:effectLst/>
                          <a:latin typeface="Arial"/>
                          <a:ea typeface="ＭＳ Ｐゴシック" charset="0"/>
                          <a:cs typeface="Arial"/>
                        </a:rPr>
                        <a:t>Osborne</a:t>
                      </a:r>
                      <a:endParaRPr kumimoji="0" lang="en-US" altLang="zh-CN" sz="2800" b="1" i="1" u="none" strike="noStrike" cap="none" normalizeH="0" baseline="0">
                        <a:ln>
                          <a:noFill/>
                        </a:ln>
                        <a:solidFill>
                          <a:schemeClr val="bg1"/>
                        </a:solidFill>
                        <a:effectLst/>
                        <a:latin typeface="Arial"/>
                        <a:ea typeface="ＭＳ Ｐゴシック" charset="0"/>
                        <a:cs typeface="Arial"/>
                      </a:endParaRPr>
                    </a:p>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1" u="none" strike="noStrike" cap="none" normalizeH="0" baseline="0">
                          <a:ln>
                            <a:noFill/>
                          </a:ln>
                          <a:solidFill>
                            <a:schemeClr val="bg1"/>
                          </a:solidFill>
                          <a:effectLst/>
                          <a:latin typeface="Arial"/>
                          <a:ea typeface="ＭＳ Ｐゴシック" charset="0"/>
                          <a:cs typeface="Arial"/>
                        </a:rPr>
                        <a:t>Symbolic-Literal</a:t>
                      </a:r>
                      <a:r>
                        <a:rPr kumimoji="0" lang="en-US" altLang="zh-CN" sz="2800" b="0" i="0" u="none" strike="noStrike" cap="none" normalizeH="0" baseline="0">
                          <a:ln>
                            <a:noFill/>
                          </a:ln>
                          <a:solidFill>
                            <a:schemeClr val="bg1"/>
                          </a:solidFill>
                          <a:effectLst/>
                          <a:latin typeface="Arial"/>
                          <a:ea typeface="ＭＳ Ｐゴシック" charset="0"/>
                          <a:cs typeface="Arial"/>
                        </a:rPr>
                        <a:t> </a:t>
                      </a:r>
                      <a:endParaRPr kumimoji="0" lang="en-US" sz="2800" b="0" i="0" u="none" strike="noStrike" cap="none" normalizeH="0" baseline="0">
                        <a:ln>
                          <a:noFill/>
                        </a:ln>
                        <a:solidFill>
                          <a:schemeClr val="bg1"/>
                        </a:solidFill>
                        <a:effectLst/>
                        <a:latin typeface="Arial"/>
                        <a:ea typeface="ＭＳ Ｐゴシック" charset="0"/>
                        <a:cs typeface="Arial"/>
                      </a:endParaRPr>
                    </a:p>
                  </a:txBody>
                  <a:tcPr marL="90000" marR="90000" marT="46802" marB="46802"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28575"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chemeClr val="tx2"/>
                    </a:solid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0" u="none" strike="noStrike" cap="none" normalizeH="0" baseline="0">
                          <a:ln>
                            <a:noFill/>
                          </a:ln>
                          <a:solidFill>
                            <a:schemeClr val="bg1"/>
                          </a:solidFill>
                          <a:effectLst/>
                          <a:latin typeface="Arial"/>
                          <a:ea typeface="ＭＳ Ｐゴシック" charset="0"/>
                          <a:cs typeface="Arial"/>
                        </a:rPr>
                        <a:t>Thomas</a:t>
                      </a:r>
                      <a:endParaRPr kumimoji="0" lang="en-US" altLang="zh-CN" sz="2800" b="1" i="1" u="none" strike="noStrike" cap="none" normalizeH="0" baseline="0">
                        <a:ln>
                          <a:noFill/>
                        </a:ln>
                        <a:solidFill>
                          <a:schemeClr val="bg1"/>
                        </a:solidFill>
                        <a:effectLst/>
                        <a:latin typeface="Arial"/>
                        <a:ea typeface="ＭＳ Ｐゴシック" charset="0"/>
                        <a:cs typeface="Arial"/>
                      </a:endParaRPr>
                    </a:p>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1" u="none" strike="noStrike" cap="none" normalizeH="0" baseline="0">
                          <a:ln>
                            <a:noFill/>
                          </a:ln>
                          <a:solidFill>
                            <a:schemeClr val="bg1"/>
                          </a:solidFill>
                          <a:effectLst/>
                          <a:latin typeface="Arial"/>
                          <a:ea typeface="ＭＳ Ｐゴシック" charset="0"/>
                          <a:cs typeface="Arial"/>
                        </a:rPr>
                        <a:t>Literal</a:t>
                      </a:r>
                      <a:r>
                        <a:rPr kumimoji="0" lang="en-US" altLang="zh-CN" sz="2800" b="0" i="0" u="none" strike="noStrike" cap="none" normalizeH="0" baseline="0">
                          <a:ln>
                            <a:noFill/>
                          </a:ln>
                          <a:solidFill>
                            <a:schemeClr val="bg1"/>
                          </a:solidFill>
                          <a:effectLst/>
                          <a:latin typeface="Arial"/>
                          <a:ea typeface="ＭＳ Ｐゴシック" charset="0"/>
                          <a:cs typeface="Arial"/>
                        </a:rPr>
                        <a:t> </a:t>
                      </a:r>
                      <a:endParaRPr kumimoji="0" lang="en-US" sz="2800" b="0" i="0" u="none" strike="noStrike" cap="none" normalizeH="0" baseline="0">
                        <a:ln>
                          <a:noFill/>
                        </a:ln>
                        <a:solidFill>
                          <a:schemeClr val="bg1"/>
                        </a:solidFill>
                        <a:effectLst/>
                        <a:latin typeface="Arial"/>
                        <a:ea typeface="ＭＳ Ｐゴシック" charset="0"/>
                        <a:cs typeface="Arial"/>
                      </a:endParaRPr>
                    </a:p>
                  </a:txBody>
                  <a:tcPr marL="90000" marR="90000" marT="46802" marB="46802" horzOverflow="overflow">
                    <a:lnL w="12700" cap="flat" cmpd="sng" algn="ctr">
                      <a:solidFill>
                        <a:schemeClr val="tx1"/>
                      </a:solidFill>
                      <a:prstDash val="solid"/>
                      <a:round/>
                      <a:headEnd type="none" w="med" len="med"/>
                      <a:tailEnd type="none" w="lg" len="lg"/>
                    </a:lnL>
                    <a:lnR w="28575" cap="flat" cmpd="sng" algn="ctr">
                      <a:solidFill>
                        <a:schemeClr val="tx1"/>
                      </a:solidFill>
                      <a:prstDash val="solid"/>
                      <a:round/>
                      <a:headEnd type="none" w="med" len="med"/>
                      <a:tailEnd type="none" w="lg" len="lg"/>
                    </a:lnR>
                    <a:lnT w="28575"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chemeClr val="tx2"/>
                    </a:solidFill>
                  </a:tcPr>
                </a:tc>
                <a:extLst>
                  <a:ext uri="{0D108BD9-81ED-4DB2-BD59-A6C34878D82A}">
                    <a16:rowId xmlns:a16="http://schemas.microsoft.com/office/drawing/2014/main" val="10000"/>
                  </a:ext>
                </a:extLst>
              </a:tr>
              <a:tr h="3624262">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0" u="none" strike="noStrike" cap="none" normalizeH="0" baseline="0" dirty="0">
                          <a:ln>
                            <a:noFill/>
                          </a:ln>
                          <a:solidFill>
                            <a:schemeClr val="tx2"/>
                          </a:solidFill>
                          <a:effectLst/>
                          <a:latin typeface="Arial"/>
                          <a:ea typeface="ＭＳ Ｐゴシック" charset="0"/>
                          <a:cs typeface="Arial"/>
                        </a:rPr>
                        <a:t>3</a:t>
                      </a:r>
                    </a:p>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0" u="none" strike="noStrike" cap="none" normalizeH="0" baseline="0" dirty="0">
                          <a:ln>
                            <a:noFill/>
                          </a:ln>
                          <a:solidFill>
                            <a:schemeClr val="tx2"/>
                          </a:solidFill>
                          <a:effectLst/>
                          <a:latin typeface="Arial"/>
                          <a:ea typeface="ＭＳ Ｐゴシック" charset="0"/>
                          <a:cs typeface="Arial"/>
                        </a:rPr>
                        <a:t>"the altar" </a:t>
                      </a:r>
                    </a:p>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0" u="none" strike="noStrike" cap="none" normalizeH="0" baseline="0" dirty="0">
                          <a:ln>
                            <a:noFill/>
                          </a:ln>
                          <a:solidFill>
                            <a:schemeClr val="tx2"/>
                          </a:solidFill>
                          <a:effectLst/>
                          <a:latin typeface="Arial"/>
                          <a:ea typeface="ＭＳ Ｐゴシック" charset="0"/>
                          <a:cs typeface="Arial"/>
                        </a:rPr>
                        <a:t>(11:1)</a:t>
                      </a:r>
                      <a:r>
                        <a:rPr kumimoji="0" lang="en-US" altLang="zh-CN" sz="2800" b="0" i="0" u="none" strike="noStrike" cap="none" normalizeH="0" baseline="0" dirty="0">
                          <a:ln>
                            <a:noFill/>
                          </a:ln>
                          <a:solidFill>
                            <a:schemeClr val="tx2"/>
                          </a:solidFill>
                          <a:effectLst/>
                          <a:latin typeface="Arial"/>
                          <a:ea typeface="ＭＳ Ｐゴシック" charset="0"/>
                          <a:cs typeface="Arial"/>
                        </a:rPr>
                        <a:t> </a:t>
                      </a:r>
                    </a:p>
                  </a:txBody>
                  <a:tcPr marL="90000" marR="90000" marT="46802" marB="46802" horzOverflow="overflow">
                    <a:lnL w="28575"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28575" cap="flat" cmpd="sng" algn="ctr">
                      <a:solidFill>
                        <a:schemeClr val="tx1"/>
                      </a:solidFill>
                      <a:prstDash val="solid"/>
                      <a:round/>
                      <a:headEnd type="none" w="med" len="med"/>
                      <a:tailEnd type="none" w="lg" len="lg"/>
                    </a:lnB>
                    <a:lnTlToBr>
                      <a:noFill/>
                    </a:lnTlToBr>
                    <a:lnBlToTr>
                      <a:noFill/>
                    </a:lnBlToTr>
                    <a:blipFill dpi="0" rotWithShape="1">
                      <a:blip r:embed="rId4"/>
                      <a:srcRect/>
                      <a:tile tx="0" ty="0" sx="100000" sy="100000" flip="none" algn="tl"/>
                    </a:blipFill>
                  </a:tcPr>
                </a:tc>
                <a:tc gridSpan="2">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0" u="none" strike="noStrike" cap="none" normalizeH="0" baseline="0" dirty="0">
                          <a:ln>
                            <a:noFill/>
                          </a:ln>
                          <a:solidFill>
                            <a:schemeClr val="tx2"/>
                          </a:solidFill>
                          <a:effectLst/>
                          <a:latin typeface="Arial"/>
                          <a:ea typeface="ＭＳ Ｐゴシック" charset="0"/>
                          <a:cs typeface="Arial"/>
                        </a:rPr>
                        <a:t>"the suffering covenant community"</a:t>
                      </a:r>
                      <a:endParaRPr kumimoji="0" lang="en-US" sz="2800" b="1" i="0" u="none" strike="noStrike" cap="none" normalizeH="0" baseline="0" dirty="0">
                        <a:ln>
                          <a:noFill/>
                        </a:ln>
                        <a:solidFill>
                          <a:schemeClr val="tx2"/>
                        </a:solidFill>
                        <a:effectLst/>
                        <a:latin typeface="Arial"/>
                        <a:ea typeface="ＭＳ Ｐゴシック" charset="0"/>
                        <a:cs typeface="Arial"/>
                      </a:endParaRPr>
                    </a:p>
                  </a:txBody>
                  <a:tcPr marL="90000" marR="90000" marT="46802" marB="46802"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28575" cap="flat" cmpd="sng" algn="ctr">
                      <a:solidFill>
                        <a:schemeClr val="tx1"/>
                      </a:solidFill>
                      <a:prstDash val="solid"/>
                      <a:round/>
                      <a:headEnd type="none" w="med" len="med"/>
                      <a:tailEnd type="none" w="lg" len="lg"/>
                    </a:lnB>
                    <a:lnTlToBr>
                      <a:noFill/>
                    </a:lnTlToBr>
                    <a:lnBlToTr>
                      <a:noFill/>
                    </a:lnBlToTr>
                    <a:blipFill dpi="0" rotWithShape="1">
                      <a:blip r:embed="rId4"/>
                      <a:srcRect/>
                      <a:tile tx="0" ty="0" sx="100000" sy="100000" flip="none" algn="tl"/>
                    </a:blipFill>
                  </a:tcPr>
                </a:tc>
                <a:tc hMerge="1">
                  <a:txBody>
                    <a:bodyPr/>
                    <a:lstStyle/>
                    <a:p>
                      <a:endParaRPr lang="en-US"/>
                    </a:p>
                  </a:txBody>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0" u="none" strike="noStrike" cap="none" normalizeH="0" baseline="0" dirty="0">
                          <a:ln>
                            <a:noFill/>
                          </a:ln>
                          <a:solidFill>
                            <a:schemeClr val="tx2"/>
                          </a:solidFill>
                          <a:effectLst/>
                          <a:latin typeface="Arial"/>
                          <a:ea typeface="ＭＳ Ｐゴシック" charset="0"/>
                          <a:cs typeface="Arial"/>
                        </a:rPr>
                        <a:t>the [heavenly] altar of incense"</a:t>
                      </a:r>
                      <a:endParaRPr kumimoji="0" lang="en-US" sz="2800" b="0" i="0" u="none" strike="noStrike" cap="none" normalizeH="0" baseline="0" dirty="0">
                        <a:ln>
                          <a:noFill/>
                        </a:ln>
                        <a:solidFill>
                          <a:schemeClr val="tx2"/>
                        </a:solidFill>
                        <a:effectLst/>
                        <a:latin typeface="Arial"/>
                        <a:ea typeface="ＭＳ Ｐゴシック" charset="0"/>
                        <a:cs typeface="Arial"/>
                      </a:endParaRPr>
                    </a:p>
                  </a:txBody>
                  <a:tcPr marL="90000" marR="90000" marT="46802" marB="46802"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28575" cap="flat" cmpd="sng" algn="ctr">
                      <a:solidFill>
                        <a:schemeClr val="tx1"/>
                      </a:solidFill>
                      <a:prstDash val="solid"/>
                      <a:round/>
                      <a:headEnd type="none" w="med" len="med"/>
                      <a:tailEnd type="none" w="lg" len="lg"/>
                    </a:lnB>
                    <a:lnTlToBr>
                      <a:noFill/>
                    </a:lnTlToBr>
                    <a:lnBlToTr>
                      <a:noFill/>
                    </a:lnBlToTr>
                    <a:blipFill dpi="0" rotWithShape="1">
                      <a:blip r:embed="rId4"/>
                      <a:srcRect/>
                      <a:tile tx="0" ty="0" sx="100000" sy="100000" flip="none" algn="tl"/>
                    </a:blip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0" u="none" strike="noStrike" cap="none" normalizeH="0" baseline="0" dirty="0">
                          <a:ln>
                            <a:noFill/>
                          </a:ln>
                          <a:solidFill>
                            <a:schemeClr val="tx2"/>
                          </a:solidFill>
                          <a:effectLst/>
                          <a:latin typeface="Arial"/>
                          <a:ea typeface="ＭＳ Ｐゴシック" charset="0"/>
                          <a:cs typeface="Arial"/>
                        </a:rPr>
                        <a:t>"the brazen altar of sacrifice in the court outside the sanctuary"</a:t>
                      </a:r>
                      <a:endParaRPr kumimoji="0" lang="en-US" sz="2800" b="1" i="0" u="none" strike="noStrike" cap="none" normalizeH="0" baseline="0" dirty="0">
                        <a:ln>
                          <a:noFill/>
                        </a:ln>
                        <a:solidFill>
                          <a:schemeClr val="tx2"/>
                        </a:solidFill>
                        <a:effectLst/>
                        <a:latin typeface="Arial"/>
                        <a:ea typeface="ＭＳ Ｐゴシック" charset="0"/>
                        <a:cs typeface="Arial"/>
                      </a:endParaRPr>
                    </a:p>
                  </a:txBody>
                  <a:tcPr marL="90000" marR="90000" marT="46802" marB="46802" horzOverflow="overflow">
                    <a:lnL w="12700" cap="flat" cmpd="sng" algn="ctr">
                      <a:solidFill>
                        <a:schemeClr val="tx1"/>
                      </a:solidFill>
                      <a:prstDash val="solid"/>
                      <a:round/>
                      <a:headEnd type="none" w="med" len="med"/>
                      <a:tailEnd type="none" w="lg" len="lg"/>
                    </a:lnL>
                    <a:lnR w="28575"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28575" cap="flat" cmpd="sng" algn="ctr">
                      <a:solidFill>
                        <a:schemeClr val="tx1"/>
                      </a:solidFill>
                      <a:prstDash val="solid"/>
                      <a:round/>
                      <a:headEnd type="none" w="med" len="med"/>
                      <a:tailEnd type="none" w="lg" len="lg"/>
                    </a:lnB>
                    <a:lnTlToBr>
                      <a:noFill/>
                    </a:lnTlToBr>
                    <a:lnBlToTr>
                      <a:noFill/>
                    </a:lnBlToTr>
                    <a:blipFill dpi="0" rotWithShape="1">
                      <a:blip r:embed="rId4"/>
                      <a:srcRect/>
                      <a:tile tx="0" ty="0" sx="100000" sy="100000" flip="none" algn="tl"/>
                    </a:blipFill>
                  </a:tcPr>
                </a:tc>
                <a:extLst>
                  <a:ext uri="{0D108BD9-81ED-4DB2-BD59-A6C34878D82A}">
                    <a16:rowId xmlns:a16="http://schemas.microsoft.com/office/drawing/2014/main" val="10001"/>
                  </a:ext>
                </a:extLst>
              </a:tr>
            </a:tbl>
          </a:graphicData>
        </a:graphic>
      </p:graphicFrame>
      <p:pic>
        <p:nvPicPr>
          <p:cNvPr id="709654" name="Picture 26" descr="CH9_F3">
            <a:hlinkClick r:id="rId5"/>
          </p:cNvPr>
          <p:cNvPicPr>
            <a:picLocks noGrp="1" noChangeAspect="1" noChangeArrowheads="1"/>
          </p:cNvPicPr>
          <p:nvPr>
            <p:ph sz="half" idx="2"/>
          </p:nvPr>
        </p:nvPicPr>
        <p:blipFill>
          <a:blip r:embed="rId6">
            <a:extLst>
              <a:ext uri="{28A0092B-C50C-407E-A947-70E740481C1C}">
                <a14:useLocalDpi xmlns:a14="http://schemas.microsoft.com/office/drawing/2010/main"/>
              </a:ext>
            </a:extLst>
          </a:blip>
          <a:srcRect/>
          <a:stretch>
            <a:fillRect/>
          </a:stretch>
        </p:blipFill>
        <p:spPr>
          <a:xfrm>
            <a:off x="179388" y="5072063"/>
            <a:ext cx="2449512" cy="1670050"/>
          </a:xfrm>
          <a:ln>
            <a:solidFill>
              <a:schemeClr val="tx1"/>
            </a:solidFill>
            <a:miter lim="800000"/>
            <a:headEnd/>
            <a:tailEnd/>
          </a:ln>
        </p:spPr>
      </p:pic>
      <p:sp>
        <p:nvSpPr>
          <p:cNvPr id="709653" name="WordArt 19"/>
          <p:cNvSpPr>
            <a:spLocks noChangeArrowheads="1" noChangeShapeType="1" noTextEdit="1"/>
          </p:cNvSpPr>
          <p:nvPr/>
        </p:nvSpPr>
        <p:spPr bwMode="auto">
          <a:xfrm>
            <a:off x="2700338" y="188913"/>
            <a:ext cx="3436937" cy="647700"/>
          </a:xfrm>
          <a:prstGeom prst="rect">
            <a:avLst/>
          </a:prstGeom>
        </p:spPr>
        <p:txBody>
          <a:bodyPr wrap="none" fromWordArt="1">
            <a:prstTxWarp prst="textPlain">
              <a:avLst>
                <a:gd name="adj" fmla="val 50000"/>
              </a:avLst>
            </a:prstTxWarp>
          </a:bodyPr>
          <a:lstStyle/>
          <a:p>
            <a:pPr algn="ctr" defTabSz="914400" eaLnBrk="0" fontAlgn="base" hangingPunct="0">
              <a:spcBef>
                <a:spcPct val="0"/>
              </a:spcBef>
              <a:spcAft>
                <a:spcPct val="0"/>
              </a:spcAft>
            </a:pPr>
            <a:r>
              <a:rPr lang="en-US" sz="3600" kern="10">
                <a:ln w="9525">
                  <a:solidFill>
                    <a:srgbClr val="000000"/>
                  </a:solidFill>
                  <a:round/>
                  <a:headEnd/>
                  <a:tailEnd type="none" w="lg" len="lg"/>
                </a:ln>
                <a:solidFill>
                  <a:srgbClr val="FFFFFF"/>
                </a:solidFill>
                <a:latin typeface="Arial Black"/>
                <a:ea typeface="Arial Black"/>
                <a:cs typeface="Arial Black"/>
              </a:rPr>
              <a:t>Revelation 11</a:t>
            </a:r>
          </a:p>
        </p:txBody>
      </p:sp>
      <p:sp>
        <p:nvSpPr>
          <p:cNvPr id="94231" name="Text Box 33"/>
          <p:cNvSpPr txBox="1">
            <a:spLocks noChangeArrowheads="1"/>
          </p:cNvSpPr>
          <p:nvPr/>
        </p:nvSpPr>
        <p:spPr bwMode="auto">
          <a:xfrm>
            <a:off x="8378853" y="4763"/>
            <a:ext cx="695270" cy="463846"/>
          </a:xfrm>
          <a:prstGeom prst="rect">
            <a:avLst/>
          </a:prstGeom>
          <a:solidFill>
            <a:schemeClr val="tx1"/>
          </a:solidFill>
          <a:ln w="9525">
            <a:noFill/>
            <a:miter lim="800000"/>
            <a:headEnd/>
            <a:tailEnd type="none" w="lg" len="lg"/>
          </a:ln>
          <a:effectLst>
            <a:outerShdw blurRad="63500" dist="35921" dir="2700000" algn="ctr" rotWithShape="0">
              <a:schemeClr val="tx1">
                <a:alpha val="74998"/>
              </a:schemeClr>
            </a:outerShdw>
          </a:effectLst>
        </p:spPr>
        <p:txBody>
          <a:bodyPr wrap="none" lIns="90000" tIns="46800" rIns="90000" bIns="46800">
            <a:spAutoFit/>
          </a:bodyPr>
          <a:lstStyle/>
          <a:p>
            <a:pPr algn="ctr" defTabSz="914400" eaLnBrk="0" fontAlgn="base" hangingPunct="0">
              <a:spcBef>
                <a:spcPct val="0"/>
              </a:spcBef>
              <a:spcAft>
                <a:spcPct val="0"/>
              </a:spcAft>
              <a:defRPr/>
            </a:pPr>
            <a:r>
              <a:rPr lang="en-US" sz="2400" b="1" dirty="0">
                <a:solidFill>
                  <a:srgbClr val="FFFFFF"/>
                </a:solidFill>
                <a:latin typeface="Arial"/>
                <a:ea typeface="ヒラギノ角ゴ Pro W3"/>
                <a:cs typeface="Arial"/>
              </a:rPr>
              <a:t>329</a:t>
            </a:r>
          </a:p>
        </p:txBody>
      </p:sp>
    </p:spTree>
    <p:extLst>
      <p:ext uri="{BB962C8B-B14F-4D97-AF65-F5344CB8AC3E}">
        <p14:creationId xmlns:p14="http://schemas.microsoft.com/office/powerpoint/2010/main" val="1751524728"/>
      </p:ext>
    </p:extLst>
  </p:cSld>
  <p:clrMapOvr>
    <a:masterClrMapping/>
  </p:clrMapOvr>
  <p:transition/>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106" name="Rectangle 2"/>
          <p:cNvSpPr>
            <a:spLocks noGrp="1" noChangeArrowheads="1"/>
          </p:cNvSpPr>
          <p:nvPr>
            <p:ph type="title"/>
          </p:nvPr>
        </p:nvSpPr>
        <p:spPr>
          <a:xfrm>
            <a:off x="4876800" y="277813"/>
            <a:ext cx="3810000" cy="2389187"/>
          </a:xfrm>
        </p:spPr>
        <p:txBody>
          <a:bodyPr/>
          <a:lstStyle/>
          <a:p>
            <a:pPr eaLnBrk="1" hangingPunct="1">
              <a:defRPr/>
            </a:pPr>
            <a:r>
              <a:rPr lang="en-US">
                <a:latin typeface="Arial" charset="0"/>
                <a:ea typeface="ＭＳ Ｐゴシック" charset="0"/>
                <a:cs typeface="ＭＳ Ｐゴシック" charset="0"/>
              </a:rPr>
              <a:t>The Tabernacle</a:t>
            </a:r>
          </a:p>
        </p:txBody>
      </p:sp>
      <p:pic>
        <p:nvPicPr>
          <p:cNvPr id="193538" name="Picture 5" descr="Tabernacle"/>
          <p:cNvPicPr>
            <a:picLocks noChangeAspect="1"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7938" y="0"/>
            <a:ext cx="4503738"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93539" name="Picture 4" descr="Temple000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810000" y="3938588"/>
            <a:ext cx="5334000" cy="29194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4291246041"/>
      </p:ext>
    </p:extLst>
  </p:cSld>
  <p:clrMapOvr>
    <a:masterClrMapping/>
  </p:clrMapOvr>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55361" name="Picture 2" descr="Temple"/>
          <p:cNvPicPr>
            <a:picLocks noChangeAspect="1"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381000" y="571500"/>
            <a:ext cx="8455025" cy="58832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1" name="Picture 2"/>
          <p:cNvPicPr>
            <a:picLocks noChangeAspect="1" noChangeArrowheads="1"/>
          </p:cNvPicPr>
          <p:nvPr/>
        </p:nvPicPr>
        <p:blipFill>
          <a:blip r:embed="rId3">
            <a:extLst>
              <a:ext uri="{28A0092B-C50C-407E-A947-70E740481C1C}">
                <a14:useLocalDpi xmlns:a14="http://schemas.microsoft.com/office/drawing/2010/main"/>
              </a:ext>
            </a:extLst>
          </a:blip>
          <a:stretch>
            <a:fillRect/>
          </a:stretch>
        </p:blipFill>
        <p:spPr bwMode="auto">
          <a:xfrm>
            <a:off x="383527" y="564005"/>
            <a:ext cx="8449968" cy="58832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5" name="TextBox 14"/>
          <p:cNvSpPr txBox="1"/>
          <p:nvPr/>
        </p:nvSpPr>
        <p:spPr>
          <a:xfrm>
            <a:off x="1668870" y="2469528"/>
            <a:ext cx="1066800" cy="338554"/>
          </a:xfrm>
          <a:prstGeom prst="rect">
            <a:avLst/>
          </a:prstGeom>
          <a:noFill/>
        </p:spPr>
        <p:txBody>
          <a:bodyPr wrap="square" rtlCol="0">
            <a:spAutoFit/>
          </a:bodyPr>
          <a:lstStyle/>
          <a:p>
            <a:pPr defTabSz="914400" fontAlgn="base">
              <a:spcBef>
                <a:spcPct val="0"/>
              </a:spcBef>
              <a:spcAft>
                <a:spcPct val="0"/>
              </a:spcAft>
            </a:pPr>
            <a:r>
              <a:rPr lang="en-US" sz="1600" dirty="0">
                <a:solidFill>
                  <a:srgbClr val="000000"/>
                </a:solidFill>
                <a:latin typeface="Arial" panose="020B0604020202020204" pitchFamily="34" charset="0"/>
                <a:ea typeface="MS PGothic" panose="020B0600070205080204" pitchFamily="34" charset="-128"/>
                <a:cs typeface="Arial" panose="020B0604020202020204" pitchFamily="34" charset="0"/>
              </a:rPr>
              <a:t>Cherubim</a:t>
            </a:r>
          </a:p>
        </p:txBody>
      </p:sp>
      <p:sp>
        <p:nvSpPr>
          <p:cNvPr id="18" name="TextBox 17"/>
          <p:cNvSpPr txBox="1"/>
          <p:nvPr/>
        </p:nvSpPr>
        <p:spPr>
          <a:xfrm>
            <a:off x="5712470" y="1819354"/>
            <a:ext cx="1208082" cy="584776"/>
          </a:xfrm>
          <a:prstGeom prst="rect">
            <a:avLst/>
          </a:prstGeom>
          <a:noFill/>
        </p:spPr>
        <p:txBody>
          <a:bodyPr wrap="square" rtlCol="0">
            <a:spAutoFit/>
          </a:bodyPr>
          <a:lstStyle/>
          <a:p>
            <a:pPr algn="ctr" defTabSz="914400" fontAlgn="base">
              <a:spcBef>
                <a:spcPct val="0"/>
              </a:spcBef>
              <a:spcAft>
                <a:spcPct val="0"/>
              </a:spcAft>
            </a:pPr>
            <a:r>
              <a:rPr lang="en-US" sz="1600" dirty="0">
                <a:solidFill>
                  <a:srgbClr val="C00000"/>
                </a:solidFill>
                <a:latin typeface="Arial" panose="020B0604020202020204" pitchFamily="34" charset="0"/>
                <a:ea typeface="MS PGothic" panose="020B0600070205080204" pitchFamily="34" charset="-128"/>
                <a:cs typeface="Arial" panose="020B0604020202020204" pitchFamily="34" charset="0"/>
              </a:rPr>
              <a:t>Court of Priests</a:t>
            </a:r>
          </a:p>
        </p:txBody>
      </p:sp>
      <p:sp>
        <p:nvSpPr>
          <p:cNvPr id="144387" name="Rectangle 3"/>
          <p:cNvSpPr>
            <a:spLocks noGrp="1" noChangeArrowheads="1"/>
          </p:cNvSpPr>
          <p:nvPr>
            <p:ph type="title" idx="4294967295"/>
          </p:nvPr>
        </p:nvSpPr>
        <p:spPr>
          <a:xfrm>
            <a:off x="609600" y="228600"/>
            <a:ext cx="7924800" cy="914400"/>
          </a:xfrm>
          <a:solidFill>
            <a:schemeClr val="accent2"/>
          </a:solidFill>
          <a:effectLst>
            <a:outerShdw blurRad="63500" dist="35921" dir="2700000" algn="ctr" rotWithShape="0">
              <a:schemeClr val="tx2">
                <a:alpha val="74997"/>
              </a:schemeClr>
            </a:outerShdw>
          </a:effectLst>
        </p:spPr>
        <p:txBody>
          <a:bodyPr/>
          <a:lstStyle/>
          <a:p>
            <a:pPr eaLnBrk="1" hangingPunct="1"/>
            <a:r>
              <a:rPr lang="en-US" altLang="en-US" sz="5400" b="1" dirty="0">
                <a:solidFill>
                  <a:schemeClr val="bg1"/>
                </a:solidFill>
                <a:effectLst>
                  <a:outerShdw blurRad="38100" dist="38100" dir="2700000" algn="tl">
                    <a:srgbClr val="000000"/>
                  </a:outerShdw>
                </a:effectLst>
                <a:latin typeface="Arial" panose="020B0604020202020204" pitchFamily="34" charset="0"/>
              </a:rPr>
              <a:t>Solomon</a:t>
            </a:r>
            <a:r>
              <a:rPr lang="fr-FR" altLang="en-US" sz="5400" b="1" dirty="0">
                <a:solidFill>
                  <a:schemeClr val="bg1"/>
                </a:solidFill>
                <a:effectLst>
                  <a:outerShdw blurRad="38100" dist="38100" dir="2700000" algn="tl">
                    <a:srgbClr val="000000"/>
                  </a:outerShdw>
                </a:effectLst>
                <a:latin typeface="Arial" panose="020B0604020202020204" pitchFamily="34" charset="0"/>
              </a:rPr>
              <a:t>'</a:t>
            </a:r>
            <a:r>
              <a:rPr lang="en-US" altLang="en-US" sz="5400" b="1" dirty="0">
                <a:solidFill>
                  <a:schemeClr val="bg1"/>
                </a:solidFill>
                <a:effectLst>
                  <a:outerShdw blurRad="38100" dist="38100" dir="2700000" algn="tl">
                    <a:srgbClr val="000000"/>
                  </a:outerShdw>
                </a:effectLst>
                <a:latin typeface="Arial" panose="020B0604020202020204" pitchFamily="34" charset="0"/>
              </a:rPr>
              <a:t>s Temple</a:t>
            </a:r>
            <a:endParaRPr lang="en-US" altLang="en-US" sz="5400" b="1" dirty="0">
              <a:solidFill>
                <a:schemeClr val="bg1"/>
              </a:solidFill>
              <a:latin typeface="Arial" panose="020B0604020202020204" pitchFamily="34" charset="0"/>
            </a:endParaRPr>
          </a:p>
        </p:txBody>
      </p:sp>
      <p:sp>
        <p:nvSpPr>
          <p:cNvPr id="14" name="TextBox 13"/>
          <p:cNvSpPr txBox="1"/>
          <p:nvPr/>
        </p:nvSpPr>
        <p:spPr>
          <a:xfrm>
            <a:off x="2819400" y="1185446"/>
            <a:ext cx="838200" cy="338554"/>
          </a:xfrm>
          <a:prstGeom prst="rect">
            <a:avLst/>
          </a:prstGeom>
          <a:noFill/>
        </p:spPr>
        <p:txBody>
          <a:bodyPr wrap="square" rtlCol="0">
            <a:spAutoFit/>
          </a:bodyPr>
          <a:lstStyle/>
          <a:p>
            <a:pPr defTabSz="914400" fontAlgn="base">
              <a:spcBef>
                <a:spcPct val="0"/>
              </a:spcBef>
              <a:spcAft>
                <a:spcPct val="0"/>
              </a:spcAft>
            </a:pPr>
            <a:r>
              <a:rPr lang="en-US" sz="1600" dirty="0">
                <a:solidFill>
                  <a:srgbClr val="000000"/>
                </a:solidFill>
                <a:latin typeface="Arial" panose="020B0604020202020204" pitchFamily="34" charset="0"/>
                <a:ea typeface="MS PGothic" panose="020B0600070205080204" pitchFamily="34" charset="-128"/>
                <a:cs typeface="Arial" panose="020B0604020202020204" pitchFamily="34" charset="0"/>
              </a:rPr>
              <a:t>Lavers</a:t>
            </a:r>
          </a:p>
        </p:txBody>
      </p:sp>
      <p:sp>
        <p:nvSpPr>
          <p:cNvPr id="16" name="TextBox 15"/>
          <p:cNvSpPr txBox="1"/>
          <p:nvPr/>
        </p:nvSpPr>
        <p:spPr>
          <a:xfrm>
            <a:off x="2507070" y="2385786"/>
            <a:ext cx="1683897" cy="539635"/>
          </a:xfrm>
          <a:prstGeom prst="rect">
            <a:avLst/>
          </a:prstGeom>
          <a:noFill/>
        </p:spPr>
        <p:txBody>
          <a:bodyPr wrap="square" rtlCol="0">
            <a:spAutoFit/>
          </a:bodyPr>
          <a:lstStyle/>
          <a:p>
            <a:pPr algn="ctr" defTabSz="914400" fontAlgn="base">
              <a:lnSpc>
                <a:spcPct val="90000"/>
              </a:lnSpc>
              <a:spcBef>
                <a:spcPct val="0"/>
              </a:spcBef>
              <a:spcAft>
                <a:spcPct val="0"/>
              </a:spcAft>
            </a:pPr>
            <a:r>
              <a:rPr lang="en-US" sz="1600" dirty="0">
                <a:solidFill>
                  <a:srgbClr val="000000"/>
                </a:solidFill>
                <a:latin typeface="Arial" panose="020B0604020202020204" pitchFamily="34" charset="0"/>
                <a:ea typeface="MS PGothic" panose="020B0600070205080204" pitchFamily="34" charset="-128"/>
                <a:cs typeface="Arial" panose="020B0604020202020204" pitchFamily="34" charset="0"/>
              </a:rPr>
              <a:t>Ark of the Covenant</a:t>
            </a:r>
          </a:p>
        </p:txBody>
      </p:sp>
      <p:sp>
        <p:nvSpPr>
          <p:cNvPr id="17" name="TextBox 16"/>
          <p:cNvSpPr txBox="1"/>
          <p:nvPr/>
        </p:nvSpPr>
        <p:spPr>
          <a:xfrm>
            <a:off x="3939497" y="2450649"/>
            <a:ext cx="1689671" cy="338554"/>
          </a:xfrm>
          <a:prstGeom prst="rect">
            <a:avLst/>
          </a:prstGeom>
          <a:noFill/>
        </p:spPr>
        <p:txBody>
          <a:bodyPr wrap="square" rtlCol="0">
            <a:spAutoFit/>
          </a:bodyPr>
          <a:lstStyle/>
          <a:p>
            <a:pPr algn="ctr" defTabSz="914400" fontAlgn="base">
              <a:spcBef>
                <a:spcPct val="0"/>
              </a:spcBef>
              <a:spcAft>
                <a:spcPct val="0"/>
              </a:spcAft>
            </a:pPr>
            <a:r>
              <a:rPr lang="en-US" sz="1600" dirty="0">
                <a:solidFill>
                  <a:srgbClr val="000000"/>
                </a:solidFill>
                <a:latin typeface="Arial" panose="020B0604020202020204" pitchFamily="34" charset="0"/>
                <a:ea typeface="MS PGothic" panose="020B0600070205080204" pitchFamily="34" charset="-128"/>
                <a:cs typeface="Arial" panose="020B0604020202020204" pitchFamily="34" charset="0"/>
              </a:rPr>
              <a:t>Candlesticks</a:t>
            </a:r>
          </a:p>
        </p:txBody>
      </p:sp>
      <p:sp>
        <p:nvSpPr>
          <p:cNvPr id="2" name="TextBox 1"/>
          <p:cNvSpPr txBox="1"/>
          <p:nvPr/>
        </p:nvSpPr>
        <p:spPr>
          <a:xfrm>
            <a:off x="6327632" y="2756919"/>
            <a:ext cx="672152" cy="338554"/>
          </a:xfrm>
          <a:prstGeom prst="rect">
            <a:avLst/>
          </a:prstGeom>
          <a:noFill/>
        </p:spPr>
        <p:txBody>
          <a:bodyPr wrap="square" rtlCol="0">
            <a:spAutoFit/>
          </a:bodyPr>
          <a:lstStyle/>
          <a:p>
            <a:pPr defTabSz="914400" fontAlgn="base">
              <a:spcBef>
                <a:spcPct val="0"/>
              </a:spcBef>
              <a:spcAft>
                <a:spcPct val="0"/>
              </a:spcAft>
            </a:pPr>
            <a:r>
              <a:rPr lang="en-US" sz="1600" dirty="0">
                <a:solidFill>
                  <a:srgbClr val="C00000"/>
                </a:solidFill>
                <a:latin typeface="Arial" panose="020B0604020202020204" pitchFamily="34" charset="0"/>
                <a:ea typeface="MS PGothic" panose="020B0600070205080204" pitchFamily="34" charset="-128"/>
                <a:cs typeface="Arial" panose="020B0604020202020204" pitchFamily="34" charset="0"/>
              </a:rPr>
              <a:t>Boaz</a:t>
            </a:r>
          </a:p>
        </p:txBody>
      </p:sp>
      <p:sp>
        <p:nvSpPr>
          <p:cNvPr id="3" name="TextBox 2"/>
          <p:cNvSpPr txBox="1"/>
          <p:nvPr/>
        </p:nvSpPr>
        <p:spPr>
          <a:xfrm>
            <a:off x="6240563" y="4018048"/>
            <a:ext cx="846289" cy="338554"/>
          </a:xfrm>
          <a:prstGeom prst="rect">
            <a:avLst/>
          </a:prstGeom>
          <a:noFill/>
        </p:spPr>
        <p:txBody>
          <a:bodyPr wrap="square" rtlCol="0">
            <a:spAutoFit/>
          </a:bodyPr>
          <a:lstStyle/>
          <a:p>
            <a:pPr defTabSz="914400" fontAlgn="base">
              <a:spcBef>
                <a:spcPct val="0"/>
              </a:spcBef>
              <a:spcAft>
                <a:spcPct val="0"/>
              </a:spcAft>
            </a:pPr>
            <a:r>
              <a:rPr lang="en-US" sz="1600" dirty="0" err="1">
                <a:solidFill>
                  <a:srgbClr val="C00000"/>
                </a:solidFill>
                <a:latin typeface="Arial" panose="020B0604020202020204" pitchFamily="34" charset="0"/>
                <a:ea typeface="MS PGothic" panose="020B0600070205080204" pitchFamily="34" charset="-128"/>
                <a:cs typeface="Arial" panose="020B0604020202020204" pitchFamily="34" charset="0"/>
              </a:rPr>
              <a:t>Jachin</a:t>
            </a:r>
            <a:endParaRPr lang="en-US" sz="1600" dirty="0">
              <a:solidFill>
                <a:srgbClr val="C00000"/>
              </a:solidFill>
              <a:latin typeface="Arial" panose="020B0604020202020204" pitchFamily="34" charset="0"/>
              <a:ea typeface="MS PGothic" panose="020B0600070205080204" pitchFamily="34" charset="-128"/>
              <a:cs typeface="Arial" panose="020B0604020202020204" pitchFamily="34" charset="0"/>
            </a:endParaRPr>
          </a:p>
        </p:txBody>
      </p:sp>
      <p:sp>
        <p:nvSpPr>
          <p:cNvPr id="4" name="TextBox 3"/>
          <p:cNvSpPr txBox="1"/>
          <p:nvPr/>
        </p:nvSpPr>
        <p:spPr>
          <a:xfrm>
            <a:off x="7572223" y="2295329"/>
            <a:ext cx="609600" cy="338554"/>
          </a:xfrm>
          <a:prstGeom prst="rect">
            <a:avLst/>
          </a:prstGeom>
          <a:noFill/>
        </p:spPr>
        <p:txBody>
          <a:bodyPr wrap="square" rtlCol="0">
            <a:spAutoFit/>
          </a:bodyPr>
          <a:lstStyle/>
          <a:p>
            <a:pPr defTabSz="914400" fontAlgn="base">
              <a:spcBef>
                <a:spcPct val="0"/>
              </a:spcBef>
              <a:spcAft>
                <a:spcPct val="0"/>
              </a:spcAft>
            </a:pPr>
            <a:r>
              <a:rPr lang="en-US" sz="1600" dirty="0">
                <a:solidFill>
                  <a:srgbClr val="000000"/>
                </a:solidFill>
                <a:latin typeface="Arial" panose="020B0604020202020204" pitchFamily="34" charset="0"/>
                <a:ea typeface="MS PGothic" panose="020B0600070205080204" pitchFamily="34" charset="-128"/>
                <a:cs typeface="Arial" panose="020B0604020202020204" pitchFamily="34" charset="0"/>
              </a:rPr>
              <a:t>Altar</a:t>
            </a:r>
          </a:p>
        </p:txBody>
      </p:sp>
      <p:sp>
        <p:nvSpPr>
          <p:cNvPr id="5" name="TextBox 4"/>
          <p:cNvSpPr txBox="1"/>
          <p:nvPr/>
        </p:nvSpPr>
        <p:spPr>
          <a:xfrm>
            <a:off x="7343623" y="5410200"/>
            <a:ext cx="1066800" cy="584776"/>
          </a:xfrm>
          <a:prstGeom prst="rect">
            <a:avLst/>
          </a:prstGeom>
          <a:noFill/>
        </p:spPr>
        <p:txBody>
          <a:bodyPr wrap="square" rtlCol="0">
            <a:spAutoFit/>
          </a:bodyPr>
          <a:lstStyle/>
          <a:p>
            <a:pPr algn="ctr" defTabSz="914400" fontAlgn="base">
              <a:spcBef>
                <a:spcPct val="0"/>
              </a:spcBef>
              <a:spcAft>
                <a:spcPct val="0"/>
              </a:spcAft>
            </a:pPr>
            <a:r>
              <a:rPr lang="en-US" sz="1600" dirty="0">
                <a:solidFill>
                  <a:srgbClr val="FFFFFF"/>
                </a:solidFill>
                <a:latin typeface="Arial" panose="020B0604020202020204" pitchFamily="34" charset="0"/>
                <a:ea typeface="MS PGothic" panose="020B0600070205080204" pitchFamily="34" charset="-128"/>
                <a:cs typeface="Arial" panose="020B0604020202020204" pitchFamily="34" charset="0"/>
              </a:rPr>
              <a:t>Bronze Sea</a:t>
            </a:r>
          </a:p>
        </p:txBody>
      </p:sp>
      <p:sp>
        <p:nvSpPr>
          <p:cNvPr id="6" name="TextBox 5"/>
          <p:cNvSpPr txBox="1"/>
          <p:nvPr/>
        </p:nvSpPr>
        <p:spPr>
          <a:xfrm>
            <a:off x="3657600" y="3174583"/>
            <a:ext cx="2027388" cy="338554"/>
          </a:xfrm>
          <a:prstGeom prst="rect">
            <a:avLst/>
          </a:prstGeom>
          <a:noFill/>
        </p:spPr>
        <p:txBody>
          <a:bodyPr wrap="square" rtlCol="0">
            <a:spAutoFit/>
          </a:bodyPr>
          <a:lstStyle/>
          <a:p>
            <a:pPr defTabSz="914400" fontAlgn="base">
              <a:spcBef>
                <a:spcPct val="0"/>
              </a:spcBef>
              <a:spcAft>
                <a:spcPct val="0"/>
              </a:spcAft>
            </a:pPr>
            <a:r>
              <a:rPr lang="en-US" sz="1600" dirty="0">
                <a:solidFill>
                  <a:srgbClr val="000000"/>
                </a:solidFill>
                <a:latin typeface="Arial" panose="020B0604020202020204" pitchFamily="34" charset="0"/>
                <a:ea typeface="MS PGothic" panose="020B0600070205080204" pitchFamily="34" charset="-128"/>
                <a:cs typeface="Arial" panose="020B0604020202020204" pitchFamily="34" charset="0"/>
              </a:rPr>
              <a:t>Table of Showbread</a:t>
            </a:r>
          </a:p>
        </p:txBody>
      </p:sp>
      <p:sp>
        <p:nvSpPr>
          <p:cNvPr id="7" name="TextBox 6"/>
          <p:cNvSpPr txBox="1"/>
          <p:nvPr/>
        </p:nvSpPr>
        <p:spPr>
          <a:xfrm>
            <a:off x="3350270" y="3680823"/>
            <a:ext cx="2362200" cy="338554"/>
          </a:xfrm>
          <a:prstGeom prst="rect">
            <a:avLst/>
          </a:prstGeom>
          <a:noFill/>
        </p:spPr>
        <p:txBody>
          <a:bodyPr wrap="square" rtlCol="0">
            <a:spAutoFit/>
          </a:bodyPr>
          <a:lstStyle/>
          <a:p>
            <a:pPr defTabSz="914400" fontAlgn="base">
              <a:spcBef>
                <a:spcPct val="0"/>
              </a:spcBef>
              <a:spcAft>
                <a:spcPct val="0"/>
              </a:spcAft>
            </a:pPr>
            <a:r>
              <a:rPr lang="en-US" sz="1600" dirty="0">
                <a:solidFill>
                  <a:srgbClr val="000000"/>
                </a:solidFill>
                <a:latin typeface="Arial" panose="020B0604020202020204" pitchFamily="34" charset="0"/>
                <a:ea typeface="MS PGothic" panose="020B0600070205080204" pitchFamily="34" charset="-128"/>
                <a:cs typeface="Arial" panose="020B0604020202020204" pitchFamily="34" charset="0"/>
              </a:rPr>
              <a:t>Incense Altar</a:t>
            </a:r>
          </a:p>
        </p:txBody>
      </p:sp>
      <p:sp>
        <p:nvSpPr>
          <p:cNvPr id="8" name="TextBox 7"/>
          <p:cNvSpPr txBox="1"/>
          <p:nvPr/>
        </p:nvSpPr>
        <p:spPr>
          <a:xfrm>
            <a:off x="3995317" y="3379356"/>
            <a:ext cx="1981200" cy="369332"/>
          </a:xfrm>
          <a:prstGeom prst="rect">
            <a:avLst/>
          </a:prstGeom>
          <a:noFill/>
        </p:spPr>
        <p:txBody>
          <a:bodyPr wrap="square" rtlCol="0">
            <a:spAutoFit/>
          </a:bodyPr>
          <a:lstStyle/>
          <a:p>
            <a:pPr defTabSz="914400" fontAlgn="base">
              <a:spcBef>
                <a:spcPct val="0"/>
              </a:spcBef>
              <a:spcAft>
                <a:spcPct val="0"/>
              </a:spcAft>
            </a:pPr>
            <a:r>
              <a:rPr lang="en-US" dirty="0">
                <a:solidFill>
                  <a:srgbClr val="C00000"/>
                </a:solidFill>
                <a:latin typeface="Arial" panose="020B0604020202020204" pitchFamily="34" charset="0"/>
                <a:ea typeface="MS PGothic" panose="020B0600070205080204" pitchFamily="34" charset="-128"/>
                <a:cs typeface="Arial" panose="020B0604020202020204" pitchFamily="34" charset="0"/>
              </a:rPr>
              <a:t>Holy Place</a:t>
            </a:r>
          </a:p>
        </p:txBody>
      </p:sp>
      <p:sp>
        <p:nvSpPr>
          <p:cNvPr id="9" name="TextBox 8"/>
          <p:cNvSpPr txBox="1"/>
          <p:nvPr/>
        </p:nvSpPr>
        <p:spPr>
          <a:xfrm rot="16200000">
            <a:off x="1689510" y="3271633"/>
            <a:ext cx="1477052" cy="584776"/>
          </a:xfrm>
          <a:prstGeom prst="rect">
            <a:avLst/>
          </a:prstGeom>
          <a:noFill/>
        </p:spPr>
        <p:txBody>
          <a:bodyPr wrap="square" rtlCol="0">
            <a:spAutoFit/>
          </a:bodyPr>
          <a:lstStyle/>
          <a:p>
            <a:pPr algn="ctr" defTabSz="914400" fontAlgn="base">
              <a:spcBef>
                <a:spcPct val="0"/>
              </a:spcBef>
              <a:spcAft>
                <a:spcPct val="0"/>
              </a:spcAft>
            </a:pPr>
            <a:r>
              <a:rPr lang="en-US" sz="1600" dirty="0">
                <a:solidFill>
                  <a:srgbClr val="C00000"/>
                </a:solidFill>
                <a:latin typeface="Arial" panose="020B0604020202020204" pitchFamily="34" charset="0"/>
                <a:ea typeface="MS PGothic" panose="020B0600070205080204" pitchFamily="34" charset="-128"/>
                <a:cs typeface="Arial" panose="020B0604020202020204" pitchFamily="34" charset="0"/>
              </a:rPr>
              <a:t>Holy of </a:t>
            </a:r>
            <a:br>
              <a:rPr lang="en-US" sz="1600" dirty="0">
                <a:solidFill>
                  <a:srgbClr val="C00000"/>
                </a:solidFill>
                <a:latin typeface="Arial" panose="020B0604020202020204" pitchFamily="34" charset="0"/>
                <a:ea typeface="MS PGothic" panose="020B0600070205080204" pitchFamily="34" charset="-128"/>
                <a:cs typeface="Arial" panose="020B0604020202020204" pitchFamily="34" charset="0"/>
              </a:rPr>
            </a:br>
            <a:r>
              <a:rPr lang="en-US" sz="1600" dirty="0">
                <a:solidFill>
                  <a:srgbClr val="C00000"/>
                </a:solidFill>
                <a:latin typeface="Arial" panose="020B0604020202020204" pitchFamily="34" charset="0"/>
                <a:ea typeface="MS PGothic" panose="020B0600070205080204" pitchFamily="34" charset="-128"/>
                <a:cs typeface="Arial" panose="020B0604020202020204" pitchFamily="34" charset="0"/>
              </a:rPr>
              <a:t>Holies</a:t>
            </a:r>
          </a:p>
        </p:txBody>
      </p:sp>
      <p:sp>
        <p:nvSpPr>
          <p:cNvPr id="10" name="TextBox 9"/>
          <p:cNvSpPr txBox="1"/>
          <p:nvPr/>
        </p:nvSpPr>
        <p:spPr>
          <a:xfrm>
            <a:off x="5570071" y="3354814"/>
            <a:ext cx="960859" cy="338554"/>
          </a:xfrm>
          <a:prstGeom prst="rect">
            <a:avLst/>
          </a:prstGeom>
          <a:noFill/>
        </p:spPr>
        <p:txBody>
          <a:bodyPr wrap="square" rtlCol="0">
            <a:spAutoFit/>
          </a:bodyPr>
          <a:lstStyle/>
          <a:p>
            <a:pPr algn="ctr" defTabSz="914400" fontAlgn="base">
              <a:spcBef>
                <a:spcPct val="0"/>
              </a:spcBef>
              <a:spcAft>
                <a:spcPct val="0"/>
              </a:spcAft>
            </a:pPr>
            <a:r>
              <a:rPr lang="en-US" sz="1600" dirty="0">
                <a:solidFill>
                  <a:srgbClr val="C00000"/>
                </a:solidFill>
                <a:latin typeface="Arial" panose="020B0604020202020204" pitchFamily="34" charset="0"/>
                <a:ea typeface="MS PGothic" panose="020B0600070205080204" pitchFamily="34" charset="-128"/>
                <a:cs typeface="Arial" panose="020B0604020202020204" pitchFamily="34" charset="0"/>
              </a:rPr>
              <a:t>Porch</a:t>
            </a:r>
          </a:p>
        </p:txBody>
      </p:sp>
      <p:sp>
        <p:nvSpPr>
          <p:cNvPr id="12" name="TextBox 11"/>
          <p:cNvSpPr txBox="1"/>
          <p:nvPr/>
        </p:nvSpPr>
        <p:spPr>
          <a:xfrm>
            <a:off x="2918673" y="4241004"/>
            <a:ext cx="2027430" cy="338554"/>
          </a:xfrm>
          <a:prstGeom prst="rect">
            <a:avLst/>
          </a:prstGeom>
          <a:noFill/>
        </p:spPr>
        <p:txBody>
          <a:bodyPr wrap="square" rtlCol="0">
            <a:spAutoFit/>
          </a:bodyPr>
          <a:lstStyle/>
          <a:p>
            <a:pPr algn="ctr" defTabSz="914400" fontAlgn="base">
              <a:spcBef>
                <a:spcPct val="0"/>
              </a:spcBef>
              <a:spcAft>
                <a:spcPct val="0"/>
              </a:spcAft>
            </a:pPr>
            <a:r>
              <a:rPr lang="en-US" sz="1600" dirty="0">
                <a:solidFill>
                  <a:srgbClr val="C00000"/>
                </a:solidFill>
                <a:latin typeface="Arial" panose="020B0604020202020204" pitchFamily="34" charset="0"/>
                <a:ea typeface="MS PGothic" panose="020B0600070205080204" pitchFamily="34" charset="-128"/>
                <a:cs typeface="Arial" panose="020B0604020202020204" pitchFamily="34" charset="0"/>
              </a:rPr>
              <a:t>Storerooms</a:t>
            </a:r>
            <a:endParaRPr lang="en-US" sz="2400" dirty="0">
              <a:solidFill>
                <a:srgbClr val="C00000"/>
              </a:solidFill>
              <a:latin typeface="Arial" panose="020B0604020202020204" pitchFamily="34" charset="0"/>
              <a:ea typeface="MS PGothic" panose="020B0600070205080204" pitchFamily="34" charset="-128"/>
              <a:cs typeface="Arial" panose="020B0604020202020204" pitchFamily="34" charset="0"/>
            </a:endParaRPr>
          </a:p>
        </p:txBody>
      </p:sp>
      <p:sp>
        <p:nvSpPr>
          <p:cNvPr id="19" name="TextBox 18"/>
          <p:cNvSpPr txBox="1"/>
          <p:nvPr/>
        </p:nvSpPr>
        <p:spPr>
          <a:xfrm>
            <a:off x="3639808" y="5680251"/>
            <a:ext cx="1792578" cy="338554"/>
          </a:xfrm>
          <a:prstGeom prst="rect">
            <a:avLst/>
          </a:prstGeom>
          <a:noFill/>
        </p:spPr>
        <p:txBody>
          <a:bodyPr wrap="none" rtlCol="0">
            <a:spAutoFit/>
          </a:bodyPr>
          <a:lstStyle/>
          <a:p>
            <a:pPr defTabSz="914400" fontAlgn="base">
              <a:spcBef>
                <a:spcPct val="0"/>
              </a:spcBef>
              <a:spcAft>
                <a:spcPct val="0"/>
              </a:spcAft>
            </a:pPr>
            <a:r>
              <a:rPr lang="en-US" sz="1600" dirty="0">
                <a:solidFill>
                  <a:srgbClr val="C00000"/>
                </a:solidFill>
                <a:latin typeface="Arial" panose="020B0604020202020204" pitchFamily="34" charset="0"/>
                <a:ea typeface="MS PGothic" panose="020B0600070205080204" pitchFamily="34" charset="-128"/>
                <a:cs typeface="Arial" panose="020B0604020202020204" pitchFamily="34" charset="0"/>
              </a:rPr>
              <a:t>Court of Israelites</a:t>
            </a:r>
            <a:endParaRPr lang="en-US" sz="2400" dirty="0">
              <a:solidFill>
                <a:srgbClr val="C00000"/>
              </a:solidFill>
              <a:latin typeface="Arial" panose="020B0604020202020204" pitchFamily="34" charset="0"/>
              <a:ea typeface="MS PGothic" panose="020B0600070205080204" pitchFamily="34" charset="-128"/>
              <a:cs typeface="Arial" panose="020B0604020202020204" pitchFamily="34" charset="0"/>
            </a:endParaRPr>
          </a:p>
        </p:txBody>
      </p:sp>
      <p:sp>
        <p:nvSpPr>
          <p:cNvPr id="20" name="TextBox 19"/>
          <p:cNvSpPr txBox="1"/>
          <p:nvPr/>
        </p:nvSpPr>
        <p:spPr>
          <a:xfrm>
            <a:off x="851254" y="5542204"/>
            <a:ext cx="1160414" cy="338554"/>
          </a:xfrm>
          <a:prstGeom prst="rect">
            <a:avLst/>
          </a:prstGeom>
          <a:noFill/>
        </p:spPr>
        <p:txBody>
          <a:bodyPr wrap="square" rtlCol="0">
            <a:spAutoFit/>
          </a:bodyPr>
          <a:lstStyle/>
          <a:p>
            <a:pPr algn="ctr" defTabSz="914400" fontAlgn="base">
              <a:spcBef>
                <a:spcPct val="0"/>
              </a:spcBef>
              <a:spcAft>
                <a:spcPct val="0"/>
              </a:spcAft>
            </a:pPr>
            <a:r>
              <a:rPr lang="en-US" sz="1600" dirty="0">
                <a:solidFill>
                  <a:srgbClr val="000000"/>
                </a:solidFill>
                <a:latin typeface="Arial" panose="020B0604020202020204" pitchFamily="34" charset="0"/>
                <a:ea typeface="MS PGothic" panose="020B0600070205080204" pitchFamily="34" charset="-128"/>
                <a:cs typeface="Arial" panose="020B0604020202020204" pitchFamily="34" charset="0"/>
              </a:rPr>
              <a:t>Cubits</a:t>
            </a:r>
            <a:endParaRPr lang="en-US" sz="2400" dirty="0">
              <a:solidFill>
                <a:srgbClr val="000000"/>
              </a:solidFill>
              <a:latin typeface="Arial" panose="020B0604020202020204" pitchFamily="34" charset="0"/>
              <a:ea typeface="MS PGothic" panose="020B0600070205080204" pitchFamily="34" charset="-128"/>
              <a:cs typeface="Arial" panose="020B0604020202020204" pitchFamily="34" charset="0"/>
            </a:endParaRPr>
          </a:p>
        </p:txBody>
      </p:sp>
    </p:spTree>
    <p:extLst>
      <p:ext uri="{BB962C8B-B14F-4D97-AF65-F5344CB8AC3E}">
        <p14:creationId xmlns:p14="http://schemas.microsoft.com/office/powerpoint/2010/main" val="3303497080"/>
      </p:ext>
    </p:extLst>
  </p:cSld>
  <p:clrMapOvr>
    <a:masterClrMapping/>
  </p:clrMapOvr>
  <p:transition spd="slow"/>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56385" name="Picture 2" descr="023-0800"/>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7" name="Picture 2" descr="023-0800"/>
          <p:cNvPicPr>
            <a:picLocks noChangeAspect="1" noChangeArrowheads="1"/>
          </p:cNvPicPr>
          <p:nvPr/>
        </p:nvPicPr>
        <p:blipFill rotWithShape="1">
          <a:blip r:embed="rId3" cstate="screen">
            <a:extLst>
              <a:ext uri="{28A0092B-C50C-407E-A947-70E740481C1C}">
                <a14:useLocalDpi xmlns:a14="http://schemas.microsoft.com/office/drawing/2010/main"/>
              </a:ext>
            </a:extLst>
          </a:blip>
          <a:srcRect/>
          <a:stretch/>
        </p:blipFill>
        <p:spPr bwMode="auto">
          <a:xfrm>
            <a:off x="7302500" y="1955800"/>
            <a:ext cx="1612900" cy="635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6" name="Picture 2" descr="023-0800"/>
          <p:cNvPicPr>
            <a:picLocks noChangeAspect="1" noChangeArrowheads="1"/>
          </p:cNvPicPr>
          <p:nvPr/>
        </p:nvPicPr>
        <p:blipFill rotWithShape="1">
          <a:blip r:embed="rId4" cstate="screen">
            <a:extLst>
              <a:ext uri="{28A0092B-C50C-407E-A947-70E740481C1C}">
                <a14:useLocalDpi xmlns:a14="http://schemas.microsoft.com/office/drawing/2010/main"/>
              </a:ext>
            </a:extLst>
          </a:blip>
          <a:srcRect/>
          <a:stretch/>
        </p:blipFill>
        <p:spPr bwMode="auto">
          <a:xfrm>
            <a:off x="1676400" y="5638800"/>
            <a:ext cx="7162800" cy="34680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5" name="Picture 2" descr="023-0800"/>
          <p:cNvPicPr>
            <a:picLocks noChangeAspect="1" noChangeArrowheads="1"/>
          </p:cNvPicPr>
          <p:nvPr/>
        </p:nvPicPr>
        <p:blipFill rotWithShape="1">
          <a:blip r:embed="rId4" cstate="screen">
            <a:extLst>
              <a:ext uri="{28A0092B-C50C-407E-A947-70E740481C1C}">
                <a14:useLocalDpi xmlns:a14="http://schemas.microsoft.com/office/drawing/2010/main"/>
              </a:ext>
            </a:extLst>
          </a:blip>
          <a:srcRect/>
          <a:stretch/>
        </p:blipFill>
        <p:spPr bwMode="auto">
          <a:xfrm>
            <a:off x="1295400" y="5715000"/>
            <a:ext cx="7162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56386" name="Rectangle 3"/>
          <p:cNvSpPr>
            <a:spLocks noGrp="1" noChangeArrowheads="1"/>
          </p:cNvSpPr>
          <p:nvPr>
            <p:ph type="title" idx="4294967295"/>
          </p:nvPr>
        </p:nvSpPr>
        <p:spPr>
          <a:xfrm>
            <a:off x="609600" y="609600"/>
            <a:ext cx="7772400" cy="990600"/>
          </a:xfrm>
          <a:solidFill>
            <a:schemeClr val="tx2"/>
          </a:solidFill>
        </p:spPr>
        <p:txBody>
          <a:bodyPr/>
          <a:lstStyle/>
          <a:p>
            <a:pPr eaLnBrk="1" hangingPunct="1"/>
            <a:r>
              <a:rPr lang="en-US" altLang="en-US" sz="4800" b="1" dirty="0">
                <a:solidFill>
                  <a:schemeClr val="bg1"/>
                </a:solidFill>
                <a:latin typeface="Arial" panose="020B0604020202020204" pitchFamily="34" charset="0"/>
              </a:rPr>
              <a:t>Solomon</a:t>
            </a:r>
            <a:r>
              <a:rPr lang="fr-FR" altLang="en-US" sz="4800" b="1" dirty="0">
                <a:solidFill>
                  <a:schemeClr val="bg1"/>
                </a:solidFill>
                <a:latin typeface="Arial" panose="020B0604020202020204" pitchFamily="34" charset="0"/>
              </a:rPr>
              <a:t>'</a:t>
            </a:r>
            <a:r>
              <a:rPr lang="en-US" altLang="en-US" sz="4800" b="1" dirty="0">
                <a:solidFill>
                  <a:schemeClr val="bg1"/>
                </a:solidFill>
                <a:latin typeface="Arial" panose="020B0604020202020204" pitchFamily="34" charset="0"/>
              </a:rPr>
              <a:t>s Temple</a:t>
            </a:r>
          </a:p>
        </p:txBody>
      </p:sp>
      <p:pic>
        <p:nvPicPr>
          <p:cNvPr id="4" name="Picture 2" descr="023-0800"/>
          <p:cNvPicPr>
            <a:picLocks noChangeAspect="1" noChangeArrowheads="1"/>
          </p:cNvPicPr>
          <p:nvPr/>
        </p:nvPicPr>
        <p:blipFill rotWithShape="1">
          <a:blip r:embed="rId5" cstate="screen">
            <a:extLst>
              <a:ext uri="{28A0092B-C50C-407E-A947-70E740481C1C}">
                <a14:useLocalDpi xmlns:a14="http://schemas.microsoft.com/office/drawing/2010/main"/>
              </a:ext>
            </a:extLst>
          </a:blip>
          <a:srcRect/>
          <a:stretch/>
        </p:blipFill>
        <p:spPr bwMode="auto">
          <a:xfrm>
            <a:off x="2743200" y="3276600"/>
            <a:ext cx="3251200" cy="609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5" name="Picture 2" descr="023-0800"/>
          <p:cNvPicPr>
            <a:picLocks noChangeAspect="1" noChangeArrowheads="1"/>
          </p:cNvPicPr>
          <p:nvPr/>
        </p:nvPicPr>
        <p:blipFill rotWithShape="1">
          <a:blip r:embed="rId5" cstate="screen">
            <a:extLst>
              <a:ext uri="{28A0092B-C50C-407E-A947-70E740481C1C}">
                <a14:useLocalDpi xmlns:a14="http://schemas.microsoft.com/office/drawing/2010/main"/>
              </a:ext>
            </a:extLst>
          </a:blip>
          <a:srcRect/>
          <a:stretch/>
        </p:blipFill>
        <p:spPr bwMode="auto">
          <a:xfrm>
            <a:off x="1676400" y="2133600"/>
            <a:ext cx="3251200" cy="533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6" name="Picture 2" descr="023-0800"/>
          <p:cNvPicPr>
            <a:picLocks noChangeAspect="1" noChangeArrowheads="1"/>
          </p:cNvPicPr>
          <p:nvPr/>
        </p:nvPicPr>
        <p:blipFill rotWithShape="1">
          <a:blip r:embed="rId5" cstate="screen">
            <a:extLst>
              <a:ext uri="{28A0092B-C50C-407E-A947-70E740481C1C}">
                <a14:useLocalDpi xmlns:a14="http://schemas.microsoft.com/office/drawing/2010/main"/>
              </a:ext>
            </a:extLst>
          </a:blip>
          <a:srcRect/>
          <a:stretch/>
        </p:blipFill>
        <p:spPr bwMode="auto">
          <a:xfrm>
            <a:off x="7721600" y="3200400"/>
            <a:ext cx="889000" cy="533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7" name="Picture 2" descr="023-0800"/>
          <p:cNvPicPr>
            <a:picLocks noChangeAspect="1" noChangeArrowheads="1"/>
          </p:cNvPicPr>
          <p:nvPr/>
        </p:nvPicPr>
        <p:blipFill rotWithShape="1">
          <a:blip r:embed="rId6" cstate="screen">
            <a:extLst>
              <a:ext uri="{28A0092B-C50C-407E-A947-70E740481C1C}">
                <a14:useLocalDpi xmlns:a14="http://schemas.microsoft.com/office/drawing/2010/main"/>
              </a:ext>
            </a:extLst>
          </a:blip>
          <a:srcRect/>
          <a:stretch/>
        </p:blipFill>
        <p:spPr bwMode="auto">
          <a:xfrm>
            <a:off x="7391399" y="4800600"/>
            <a:ext cx="638629"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8" name="TextBox 7"/>
          <p:cNvSpPr txBox="1"/>
          <p:nvPr/>
        </p:nvSpPr>
        <p:spPr>
          <a:xfrm>
            <a:off x="2971800" y="3276600"/>
            <a:ext cx="2895600" cy="584775"/>
          </a:xfrm>
          <a:prstGeom prst="rect">
            <a:avLst/>
          </a:prstGeom>
          <a:noFill/>
        </p:spPr>
        <p:txBody>
          <a:bodyPr wrap="square" rtlCol="0">
            <a:spAutoFit/>
          </a:bodyPr>
          <a:lstStyle/>
          <a:p>
            <a:pPr defTabSz="914400" fontAlgn="base">
              <a:spcBef>
                <a:spcPct val="0"/>
              </a:spcBef>
              <a:spcAft>
                <a:spcPct val="0"/>
              </a:spcAft>
            </a:pPr>
            <a:r>
              <a:rPr lang="en-US" sz="3200" dirty="0">
                <a:solidFill>
                  <a:srgbClr val="FFFFFF"/>
                </a:solidFill>
                <a:latin typeface="Arial" panose="020B0604020202020204" pitchFamily="34" charset="0"/>
                <a:ea typeface="MS PGothic" panose="020B0600070205080204" pitchFamily="34" charset="-128"/>
                <a:cs typeface="Arial" panose="020B0604020202020204" pitchFamily="34" charset="0"/>
              </a:rPr>
              <a:t>Holy Place</a:t>
            </a:r>
          </a:p>
        </p:txBody>
      </p:sp>
      <p:sp>
        <p:nvSpPr>
          <p:cNvPr id="9" name="TextBox 8"/>
          <p:cNvSpPr txBox="1"/>
          <p:nvPr/>
        </p:nvSpPr>
        <p:spPr>
          <a:xfrm>
            <a:off x="914400" y="2895600"/>
            <a:ext cx="1676400" cy="1569660"/>
          </a:xfrm>
          <a:prstGeom prst="rect">
            <a:avLst/>
          </a:prstGeom>
          <a:solidFill>
            <a:srgbClr val="FAFD00"/>
          </a:solidFill>
        </p:spPr>
        <p:txBody>
          <a:bodyPr wrap="square" rtlCol="0">
            <a:spAutoFit/>
          </a:bodyPr>
          <a:lstStyle/>
          <a:p>
            <a:pPr algn="ctr" defTabSz="914400" fontAlgn="base">
              <a:spcBef>
                <a:spcPct val="0"/>
              </a:spcBef>
              <a:spcAft>
                <a:spcPct val="0"/>
              </a:spcAft>
            </a:pPr>
            <a:r>
              <a:rPr lang="en-US" sz="3200" b="1" dirty="0">
                <a:solidFill>
                  <a:srgbClr val="000000"/>
                </a:solidFill>
                <a:latin typeface="Arial" panose="020B0604020202020204" pitchFamily="34" charset="0"/>
                <a:ea typeface="MS PGothic" panose="020B0600070205080204" pitchFamily="34" charset="-128"/>
                <a:cs typeface="Arial" panose="020B0604020202020204" pitchFamily="34" charset="0"/>
              </a:rPr>
              <a:t>Most Holy Place</a:t>
            </a:r>
          </a:p>
        </p:txBody>
      </p:sp>
      <p:sp>
        <p:nvSpPr>
          <p:cNvPr id="10" name="TextBox 9"/>
          <p:cNvSpPr txBox="1"/>
          <p:nvPr/>
        </p:nvSpPr>
        <p:spPr>
          <a:xfrm>
            <a:off x="1828800" y="2133600"/>
            <a:ext cx="3048000" cy="523220"/>
          </a:xfrm>
          <a:prstGeom prst="rect">
            <a:avLst/>
          </a:prstGeom>
          <a:noFill/>
        </p:spPr>
        <p:txBody>
          <a:bodyPr wrap="square" rtlCol="0">
            <a:spAutoFit/>
          </a:bodyPr>
          <a:lstStyle/>
          <a:p>
            <a:pPr defTabSz="914400" fontAlgn="base">
              <a:spcBef>
                <a:spcPct val="0"/>
              </a:spcBef>
              <a:spcAft>
                <a:spcPct val="0"/>
              </a:spcAft>
            </a:pPr>
            <a:r>
              <a:rPr lang="en-US" sz="2800" dirty="0">
                <a:solidFill>
                  <a:srgbClr val="FFFFFF"/>
                </a:solidFill>
                <a:latin typeface="Arial" panose="020B0604020202020204" pitchFamily="34" charset="0"/>
                <a:ea typeface="MS PGothic" panose="020B0600070205080204" pitchFamily="34" charset="-128"/>
                <a:cs typeface="Arial" panose="020B0604020202020204" pitchFamily="34" charset="0"/>
              </a:rPr>
              <a:t>Store Rooms</a:t>
            </a:r>
          </a:p>
        </p:txBody>
      </p:sp>
      <p:sp>
        <p:nvSpPr>
          <p:cNvPr id="11" name="TextBox 10"/>
          <p:cNvSpPr txBox="1"/>
          <p:nvPr/>
        </p:nvSpPr>
        <p:spPr>
          <a:xfrm>
            <a:off x="7421880" y="2133601"/>
            <a:ext cx="1493520" cy="523220"/>
          </a:xfrm>
          <a:prstGeom prst="rect">
            <a:avLst/>
          </a:prstGeom>
          <a:noFill/>
        </p:spPr>
        <p:txBody>
          <a:bodyPr wrap="square" rtlCol="0">
            <a:spAutoFit/>
          </a:bodyPr>
          <a:lstStyle/>
          <a:p>
            <a:pPr algn="ctr" defTabSz="914400" fontAlgn="base">
              <a:spcBef>
                <a:spcPct val="0"/>
              </a:spcBef>
              <a:spcAft>
                <a:spcPct val="0"/>
              </a:spcAft>
            </a:pPr>
            <a:r>
              <a:rPr lang="en-US" sz="1400" dirty="0">
                <a:solidFill>
                  <a:srgbClr val="FFFFFF"/>
                </a:solidFill>
                <a:latin typeface="Arial" panose="020B0604020202020204" pitchFamily="34" charset="0"/>
                <a:ea typeface="MS PGothic" panose="020B0600070205080204" pitchFamily="34" charset="-128"/>
                <a:cs typeface="Arial" panose="020B0604020202020204" pitchFamily="34" charset="0"/>
              </a:rPr>
              <a:t>20  cu.</a:t>
            </a:r>
          </a:p>
          <a:p>
            <a:pPr algn="ctr" defTabSz="914400" fontAlgn="base">
              <a:spcBef>
                <a:spcPct val="0"/>
              </a:spcBef>
              <a:spcAft>
                <a:spcPct val="0"/>
              </a:spcAft>
            </a:pPr>
            <a:r>
              <a:rPr lang="en-US" sz="1400" dirty="0">
                <a:solidFill>
                  <a:srgbClr val="FFFFFF"/>
                </a:solidFill>
                <a:latin typeface="Arial" panose="020B0604020202020204" pitchFamily="34" charset="0"/>
                <a:ea typeface="MS PGothic" panose="020B0600070205080204" pitchFamily="34" charset="-128"/>
                <a:cs typeface="Arial" panose="020B0604020202020204" pitchFamily="34" charset="0"/>
              </a:rPr>
              <a:t>(30 ft.)</a:t>
            </a:r>
          </a:p>
        </p:txBody>
      </p:sp>
      <p:sp>
        <p:nvSpPr>
          <p:cNvPr id="12" name="TextBox 11"/>
          <p:cNvSpPr txBox="1"/>
          <p:nvPr/>
        </p:nvSpPr>
        <p:spPr>
          <a:xfrm>
            <a:off x="6858000" y="5638800"/>
            <a:ext cx="1943100" cy="338554"/>
          </a:xfrm>
          <a:prstGeom prst="rect">
            <a:avLst/>
          </a:prstGeom>
          <a:noFill/>
        </p:spPr>
        <p:txBody>
          <a:bodyPr wrap="square" rtlCol="0">
            <a:spAutoFit/>
          </a:bodyPr>
          <a:lstStyle/>
          <a:p>
            <a:pPr algn="ctr" defTabSz="914400" fontAlgn="base">
              <a:spcBef>
                <a:spcPct val="0"/>
              </a:spcBef>
              <a:spcAft>
                <a:spcPct val="0"/>
              </a:spcAft>
            </a:pPr>
            <a:r>
              <a:rPr lang="en-US" sz="1600" dirty="0">
                <a:solidFill>
                  <a:srgbClr val="FFFFFF"/>
                </a:solidFill>
                <a:latin typeface="Arial" panose="020B0604020202020204" pitchFamily="34" charset="0"/>
                <a:ea typeface="MS PGothic" panose="020B0600070205080204" pitchFamily="34" charset="-128"/>
                <a:cs typeface="Arial" panose="020B0604020202020204" pitchFamily="34" charset="0"/>
              </a:rPr>
              <a:t>10 cu.(15 ft.)</a:t>
            </a:r>
            <a:endParaRPr lang="en-US" sz="2400" dirty="0">
              <a:solidFill>
                <a:srgbClr val="FFFFFF"/>
              </a:solidFill>
              <a:latin typeface="Arial" panose="020B0604020202020204" pitchFamily="34" charset="0"/>
              <a:ea typeface="MS PGothic" panose="020B0600070205080204" pitchFamily="34" charset="-128"/>
              <a:cs typeface="Arial" panose="020B0604020202020204" pitchFamily="34" charset="0"/>
            </a:endParaRPr>
          </a:p>
        </p:txBody>
      </p:sp>
      <p:sp>
        <p:nvSpPr>
          <p:cNvPr id="13" name="TextBox 12"/>
          <p:cNvSpPr txBox="1"/>
          <p:nvPr/>
        </p:nvSpPr>
        <p:spPr>
          <a:xfrm>
            <a:off x="7404100" y="4765021"/>
            <a:ext cx="762000" cy="400110"/>
          </a:xfrm>
          <a:prstGeom prst="rect">
            <a:avLst/>
          </a:prstGeom>
          <a:noFill/>
        </p:spPr>
        <p:txBody>
          <a:bodyPr wrap="square" rtlCol="0">
            <a:spAutoFit/>
          </a:bodyPr>
          <a:lstStyle/>
          <a:p>
            <a:pPr algn="ctr" defTabSz="914400" fontAlgn="base">
              <a:spcBef>
                <a:spcPct val="0"/>
              </a:spcBef>
              <a:spcAft>
                <a:spcPct val="0"/>
              </a:spcAft>
            </a:pPr>
            <a:r>
              <a:rPr lang="en-US" sz="2000" dirty="0">
                <a:solidFill>
                  <a:srgbClr val="FFFFFF"/>
                </a:solidFill>
                <a:latin typeface="Arial" panose="020B0604020202020204" pitchFamily="34" charset="0"/>
                <a:ea typeface="MS PGothic" panose="020B0600070205080204" pitchFamily="34" charset="-128"/>
                <a:cs typeface="Arial" panose="020B0604020202020204" pitchFamily="34" charset="0"/>
              </a:rPr>
              <a:t>Sea</a:t>
            </a:r>
          </a:p>
        </p:txBody>
      </p:sp>
      <p:sp>
        <p:nvSpPr>
          <p:cNvPr id="14" name="TextBox 13"/>
          <p:cNvSpPr txBox="1"/>
          <p:nvPr/>
        </p:nvSpPr>
        <p:spPr>
          <a:xfrm>
            <a:off x="1155011" y="5626100"/>
            <a:ext cx="4541628" cy="584776"/>
          </a:xfrm>
          <a:prstGeom prst="rect">
            <a:avLst/>
          </a:prstGeom>
          <a:noFill/>
        </p:spPr>
        <p:txBody>
          <a:bodyPr wrap="none" rtlCol="0">
            <a:spAutoFit/>
          </a:bodyPr>
          <a:lstStyle/>
          <a:p>
            <a:pPr defTabSz="914400" fontAlgn="base">
              <a:spcBef>
                <a:spcPct val="0"/>
              </a:spcBef>
              <a:spcAft>
                <a:spcPct val="0"/>
              </a:spcAft>
            </a:pPr>
            <a:r>
              <a:rPr lang="en-US" sz="3200" dirty="0">
                <a:solidFill>
                  <a:srgbClr val="FFFFFF"/>
                </a:solidFill>
                <a:latin typeface="Arial" panose="020B0604020202020204" pitchFamily="34" charset="0"/>
                <a:ea typeface="MS PGothic" panose="020B0600070205080204" pitchFamily="34" charset="-128"/>
                <a:cs typeface="Arial" panose="020B0604020202020204" pitchFamily="34" charset="0"/>
              </a:rPr>
              <a:t>About 90 cubits (135 ft.)</a:t>
            </a:r>
            <a:endParaRPr lang="en-US" sz="2400" dirty="0">
              <a:solidFill>
                <a:srgbClr val="FFFFFF"/>
              </a:solidFill>
              <a:latin typeface="Arial" panose="020B0604020202020204" pitchFamily="34" charset="0"/>
              <a:ea typeface="MS PGothic" panose="020B0600070205080204" pitchFamily="34" charset="-128"/>
              <a:cs typeface="Arial" panose="020B0604020202020204" pitchFamily="34" charset="0"/>
            </a:endParaRPr>
          </a:p>
        </p:txBody>
      </p:sp>
      <p:sp>
        <p:nvSpPr>
          <p:cNvPr id="18" name="TextBox 17"/>
          <p:cNvSpPr txBox="1"/>
          <p:nvPr/>
        </p:nvSpPr>
        <p:spPr>
          <a:xfrm>
            <a:off x="7620000" y="3200400"/>
            <a:ext cx="990600" cy="461665"/>
          </a:xfrm>
          <a:prstGeom prst="rect">
            <a:avLst/>
          </a:prstGeom>
          <a:noFill/>
        </p:spPr>
        <p:txBody>
          <a:bodyPr wrap="square" rtlCol="0">
            <a:spAutoFit/>
          </a:bodyPr>
          <a:lstStyle/>
          <a:p>
            <a:pPr algn="ctr" defTabSz="914400" fontAlgn="base">
              <a:spcBef>
                <a:spcPct val="0"/>
              </a:spcBef>
              <a:spcAft>
                <a:spcPct val="0"/>
              </a:spcAft>
            </a:pPr>
            <a:r>
              <a:rPr lang="en-US" sz="2400" dirty="0">
                <a:solidFill>
                  <a:srgbClr val="FFFFFF"/>
                </a:solidFill>
                <a:latin typeface="Arial" panose="020B0604020202020204" pitchFamily="34" charset="0"/>
                <a:ea typeface="MS PGothic" panose="020B0600070205080204" pitchFamily="34" charset="-128"/>
                <a:cs typeface="Arial" panose="020B0604020202020204" pitchFamily="34" charset="0"/>
              </a:rPr>
              <a:t>Altar</a:t>
            </a:r>
          </a:p>
        </p:txBody>
      </p:sp>
    </p:spTree>
    <p:extLst>
      <p:ext uri="{BB962C8B-B14F-4D97-AF65-F5344CB8AC3E}">
        <p14:creationId xmlns:p14="http://schemas.microsoft.com/office/powerpoint/2010/main" val="3757236874"/>
      </p:ext>
    </p:extLst>
  </p:cSld>
  <p:clrMapOvr>
    <a:masterClrMapping/>
  </p:clrMapOvr>
  <p:transition spd="slow"/>
</p:sld>
</file>

<file path=ppt/slides/slide148.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711682" name="Rectangle 43"/>
          <p:cNvSpPr>
            <a:spLocks noGrp="1" noChangeArrowheads="1"/>
          </p:cNvSpPr>
          <p:nvPr>
            <p:ph type="title"/>
          </p:nvPr>
        </p:nvSpPr>
        <p:spPr>
          <a:xfrm>
            <a:off x="685800" y="1676400"/>
            <a:ext cx="7772400" cy="1143000"/>
          </a:xfrm>
        </p:spPr>
        <p:txBody>
          <a:bodyPr/>
          <a:lstStyle/>
          <a:p>
            <a:r>
              <a:rPr lang="en-US">
                <a:latin typeface="Times New Roman" charset="0"/>
                <a:ea typeface="ＭＳ Ｐゴシック" charset="0"/>
                <a:cs typeface="ＭＳ Ｐゴシック" charset="0"/>
              </a:rPr>
              <a:t>11:2 Gentiles</a:t>
            </a:r>
          </a:p>
        </p:txBody>
      </p:sp>
      <p:graphicFrame>
        <p:nvGraphicFramePr>
          <p:cNvPr id="127000" name="Group 24"/>
          <p:cNvGraphicFramePr>
            <a:graphicFrameLocks noGrp="1"/>
          </p:cNvGraphicFramePr>
          <p:nvPr>
            <p:ph sz="half" idx="1"/>
          </p:nvPr>
        </p:nvGraphicFramePr>
        <p:xfrm>
          <a:off x="0" y="1700213"/>
          <a:ext cx="9144000" cy="5157787"/>
        </p:xfrm>
        <a:graphic>
          <a:graphicData uri="http://schemas.openxmlformats.org/drawingml/2006/table">
            <a:tbl>
              <a:tblPr/>
              <a:tblGrid>
                <a:gridCol w="2286415">
                  <a:extLst>
                    <a:ext uri="{9D8B030D-6E8A-4147-A177-3AD203B41FA5}">
                      <a16:colId xmlns:a16="http://schemas.microsoft.com/office/drawing/2014/main" val="20000"/>
                    </a:ext>
                  </a:extLst>
                </a:gridCol>
                <a:gridCol w="2286415">
                  <a:extLst>
                    <a:ext uri="{9D8B030D-6E8A-4147-A177-3AD203B41FA5}">
                      <a16:colId xmlns:a16="http://schemas.microsoft.com/office/drawing/2014/main" val="20001"/>
                    </a:ext>
                  </a:extLst>
                </a:gridCol>
                <a:gridCol w="2284755">
                  <a:extLst>
                    <a:ext uri="{9D8B030D-6E8A-4147-A177-3AD203B41FA5}">
                      <a16:colId xmlns:a16="http://schemas.microsoft.com/office/drawing/2014/main" val="20002"/>
                    </a:ext>
                  </a:extLst>
                </a:gridCol>
                <a:gridCol w="2286415">
                  <a:extLst>
                    <a:ext uri="{9D8B030D-6E8A-4147-A177-3AD203B41FA5}">
                      <a16:colId xmlns:a16="http://schemas.microsoft.com/office/drawing/2014/main" val="20003"/>
                    </a:ext>
                  </a:extLst>
                </a:gridCol>
              </a:tblGrid>
              <a:tr h="1515301">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0" u="none" strike="noStrike" cap="none" normalizeH="0" baseline="0" dirty="0">
                          <a:ln>
                            <a:noFill/>
                          </a:ln>
                          <a:solidFill>
                            <a:schemeClr val="bg1"/>
                          </a:solidFill>
                          <a:effectLst/>
                          <a:latin typeface="Arial"/>
                          <a:ea typeface="ＭＳ Ｐゴシック" charset="0"/>
                          <a:cs typeface="Arial"/>
                        </a:rPr>
                        <a:t>Term or Expression</a:t>
                      </a:r>
                      <a:r>
                        <a:rPr kumimoji="0" lang="en-US" altLang="zh-CN" sz="2800" b="0" i="0" u="none" strike="noStrike" cap="none" normalizeH="0" baseline="0" dirty="0">
                          <a:ln>
                            <a:noFill/>
                          </a:ln>
                          <a:solidFill>
                            <a:schemeClr val="bg1"/>
                          </a:solidFill>
                          <a:effectLst/>
                          <a:latin typeface="Arial"/>
                          <a:ea typeface="ＭＳ Ｐゴシック" charset="0"/>
                          <a:cs typeface="Arial"/>
                        </a:rPr>
                        <a:t> </a:t>
                      </a:r>
                      <a:endParaRPr kumimoji="0" lang="en-US" sz="2800" b="0" i="0" u="none" strike="noStrike" cap="none" normalizeH="0" baseline="0" dirty="0">
                        <a:ln>
                          <a:noFill/>
                        </a:ln>
                        <a:solidFill>
                          <a:schemeClr val="bg1"/>
                        </a:solidFill>
                        <a:effectLst/>
                        <a:latin typeface="Arial"/>
                        <a:ea typeface="ＭＳ Ｐゴシック" charset="0"/>
                        <a:cs typeface="Arial"/>
                      </a:endParaRPr>
                    </a:p>
                  </a:txBody>
                  <a:tcPr marL="90000" marR="90000" marT="46786" marB="46786" horzOverflow="overflow">
                    <a:lnL w="28575"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28575"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chemeClr val="tx2"/>
                    </a:solid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0" u="none" strike="noStrike" cap="none" normalizeH="0" baseline="0">
                          <a:ln>
                            <a:noFill/>
                          </a:ln>
                          <a:solidFill>
                            <a:schemeClr val="bg1"/>
                          </a:solidFill>
                          <a:effectLst/>
                          <a:latin typeface="Arial"/>
                          <a:ea typeface="ＭＳ Ｐゴシック" charset="0"/>
                          <a:cs typeface="Arial"/>
                        </a:rPr>
                        <a:t>Beale</a:t>
                      </a:r>
                      <a:endParaRPr kumimoji="0" lang="en-US" altLang="zh-CN" sz="2800" b="1" i="1" u="none" strike="noStrike" cap="none" normalizeH="0" baseline="0">
                        <a:ln>
                          <a:noFill/>
                        </a:ln>
                        <a:solidFill>
                          <a:schemeClr val="bg1"/>
                        </a:solidFill>
                        <a:effectLst/>
                        <a:latin typeface="Arial"/>
                        <a:ea typeface="ＭＳ Ｐゴシック" charset="0"/>
                        <a:cs typeface="Arial"/>
                      </a:endParaRPr>
                    </a:p>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1" u="none" strike="noStrike" cap="none" normalizeH="0" baseline="0">
                          <a:ln>
                            <a:noFill/>
                          </a:ln>
                          <a:solidFill>
                            <a:schemeClr val="bg1"/>
                          </a:solidFill>
                          <a:effectLst/>
                          <a:latin typeface="Arial"/>
                          <a:ea typeface="ＭＳ Ｐゴシック" charset="0"/>
                          <a:cs typeface="Arial"/>
                        </a:rPr>
                        <a:t>Symbolic</a:t>
                      </a:r>
                      <a:r>
                        <a:rPr kumimoji="0" lang="en-US" altLang="zh-CN" sz="2800" b="0" i="0" u="none" strike="noStrike" cap="none" normalizeH="0" baseline="0">
                          <a:ln>
                            <a:noFill/>
                          </a:ln>
                          <a:solidFill>
                            <a:schemeClr val="bg1"/>
                          </a:solidFill>
                          <a:effectLst/>
                          <a:latin typeface="Arial"/>
                          <a:ea typeface="ＭＳ Ｐゴシック" charset="0"/>
                          <a:cs typeface="Arial"/>
                        </a:rPr>
                        <a:t> </a:t>
                      </a:r>
                      <a:endParaRPr kumimoji="0" lang="en-US" sz="2800" b="0" i="0" u="none" strike="noStrike" cap="none" normalizeH="0" baseline="0">
                        <a:ln>
                          <a:noFill/>
                        </a:ln>
                        <a:solidFill>
                          <a:schemeClr val="bg1"/>
                        </a:solidFill>
                        <a:effectLst/>
                        <a:latin typeface="Arial"/>
                        <a:ea typeface="ＭＳ Ｐゴシック" charset="0"/>
                        <a:cs typeface="Arial"/>
                      </a:endParaRPr>
                    </a:p>
                  </a:txBody>
                  <a:tcPr marL="90000" marR="90000" marT="46786" marB="46786"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28575"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chemeClr val="tx2"/>
                    </a:solid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0" u="none" strike="noStrike" cap="none" normalizeH="0" baseline="0">
                          <a:ln>
                            <a:noFill/>
                          </a:ln>
                          <a:solidFill>
                            <a:schemeClr val="bg1"/>
                          </a:solidFill>
                          <a:effectLst/>
                          <a:latin typeface="Arial"/>
                          <a:ea typeface="ＭＳ Ｐゴシック" charset="0"/>
                          <a:cs typeface="Arial"/>
                        </a:rPr>
                        <a:t>Osborne</a:t>
                      </a:r>
                      <a:endParaRPr kumimoji="0" lang="en-US" altLang="zh-CN" sz="2800" b="1" i="1" u="none" strike="noStrike" cap="none" normalizeH="0" baseline="0">
                        <a:ln>
                          <a:noFill/>
                        </a:ln>
                        <a:solidFill>
                          <a:schemeClr val="bg1"/>
                        </a:solidFill>
                        <a:effectLst/>
                        <a:latin typeface="Arial"/>
                        <a:ea typeface="ＭＳ Ｐゴシック" charset="0"/>
                        <a:cs typeface="Arial"/>
                      </a:endParaRPr>
                    </a:p>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1" u="none" strike="noStrike" cap="none" normalizeH="0" baseline="0">
                          <a:ln>
                            <a:noFill/>
                          </a:ln>
                          <a:solidFill>
                            <a:schemeClr val="bg1"/>
                          </a:solidFill>
                          <a:effectLst/>
                          <a:latin typeface="Arial"/>
                          <a:ea typeface="ＭＳ Ｐゴシック" charset="0"/>
                          <a:cs typeface="Arial"/>
                        </a:rPr>
                        <a:t>Symbolic-Literal</a:t>
                      </a:r>
                      <a:r>
                        <a:rPr kumimoji="0" lang="en-US" altLang="zh-CN" sz="2800" b="0" i="0" u="none" strike="noStrike" cap="none" normalizeH="0" baseline="0">
                          <a:ln>
                            <a:noFill/>
                          </a:ln>
                          <a:solidFill>
                            <a:schemeClr val="bg1"/>
                          </a:solidFill>
                          <a:effectLst/>
                          <a:latin typeface="Arial"/>
                          <a:ea typeface="ＭＳ Ｐゴシック" charset="0"/>
                          <a:cs typeface="Arial"/>
                        </a:rPr>
                        <a:t> </a:t>
                      </a:r>
                      <a:endParaRPr kumimoji="0" lang="en-US" sz="2800" b="0" i="0" u="none" strike="noStrike" cap="none" normalizeH="0" baseline="0">
                        <a:ln>
                          <a:noFill/>
                        </a:ln>
                        <a:solidFill>
                          <a:schemeClr val="bg1"/>
                        </a:solidFill>
                        <a:effectLst/>
                        <a:latin typeface="Arial"/>
                        <a:ea typeface="ＭＳ Ｐゴシック" charset="0"/>
                        <a:cs typeface="Arial"/>
                      </a:endParaRPr>
                    </a:p>
                  </a:txBody>
                  <a:tcPr marL="90000" marR="90000" marT="46786" marB="46786"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28575"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chemeClr val="tx2"/>
                    </a:solid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0" u="none" strike="noStrike" cap="none" normalizeH="0" baseline="0">
                          <a:ln>
                            <a:noFill/>
                          </a:ln>
                          <a:solidFill>
                            <a:schemeClr val="bg1"/>
                          </a:solidFill>
                          <a:effectLst/>
                          <a:latin typeface="Arial"/>
                          <a:ea typeface="ＭＳ Ｐゴシック" charset="0"/>
                          <a:cs typeface="Arial"/>
                        </a:rPr>
                        <a:t>Thomas</a:t>
                      </a:r>
                      <a:endParaRPr kumimoji="0" lang="en-US" altLang="zh-CN" sz="2800" b="1" i="1" u="none" strike="noStrike" cap="none" normalizeH="0" baseline="0">
                        <a:ln>
                          <a:noFill/>
                        </a:ln>
                        <a:solidFill>
                          <a:schemeClr val="bg1"/>
                        </a:solidFill>
                        <a:effectLst/>
                        <a:latin typeface="Arial"/>
                        <a:ea typeface="ＭＳ Ｐゴシック" charset="0"/>
                        <a:cs typeface="Arial"/>
                      </a:endParaRPr>
                    </a:p>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1" u="none" strike="noStrike" cap="none" normalizeH="0" baseline="0">
                          <a:ln>
                            <a:noFill/>
                          </a:ln>
                          <a:solidFill>
                            <a:schemeClr val="bg1"/>
                          </a:solidFill>
                          <a:effectLst/>
                          <a:latin typeface="Arial"/>
                          <a:ea typeface="ＭＳ Ｐゴシック" charset="0"/>
                          <a:cs typeface="Arial"/>
                        </a:rPr>
                        <a:t>Literal</a:t>
                      </a:r>
                      <a:r>
                        <a:rPr kumimoji="0" lang="en-US" altLang="zh-CN" sz="2800" b="0" i="0" u="none" strike="noStrike" cap="none" normalizeH="0" baseline="0">
                          <a:ln>
                            <a:noFill/>
                          </a:ln>
                          <a:solidFill>
                            <a:schemeClr val="bg1"/>
                          </a:solidFill>
                          <a:effectLst/>
                          <a:latin typeface="Arial"/>
                          <a:ea typeface="ＭＳ Ｐゴシック" charset="0"/>
                          <a:cs typeface="Arial"/>
                        </a:rPr>
                        <a:t> </a:t>
                      </a:r>
                      <a:endParaRPr kumimoji="0" lang="en-US" sz="2800" b="0" i="0" u="none" strike="noStrike" cap="none" normalizeH="0" baseline="0">
                        <a:ln>
                          <a:noFill/>
                        </a:ln>
                        <a:solidFill>
                          <a:schemeClr val="bg1"/>
                        </a:solidFill>
                        <a:effectLst/>
                        <a:latin typeface="Arial"/>
                        <a:ea typeface="ＭＳ Ｐゴシック" charset="0"/>
                        <a:cs typeface="Arial"/>
                      </a:endParaRPr>
                    </a:p>
                  </a:txBody>
                  <a:tcPr marL="90000" marR="90000" marT="46786" marB="46786" horzOverflow="overflow">
                    <a:lnL w="12700" cap="flat" cmpd="sng" algn="ctr">
                      <a:solidFill>
                        <a:schemeClr val="tx1"/>
                      </a:solidFill>
                      <a:prstDash val="solid"/>
                      <a:round/>
                      <a:headEnd type="none" w="med" len="med"/>
                      <a:tailEnd type="none" w="lg" len="lg"/>
                    </a:lnL>
                    <a:lnR w="28575" cap="flat" cmpd="sng" algn="ctr">
                      <a:solidFill>
                        <a:schemeClr val="tx1"/>
                      </a:solidFill>
                      <a:prstDash val="solid"/>
                      <a:round/>
                      <a:headEnd type="none" w="med" len="med"/>
                      <a:tailEnd type="none" w="lg" len="lg"/>
                    </a:lnR>
                    <a:lnT w="28575"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chemeClr val="tx2"/>
                    </a:solidFill>
                  </a:tcPr>
                </a:tc>
                <a:extLst>
                  <a:ext uri="{0D108BD9-81ED-4DB2-BD59-A6C34878D82A}">
                    <a16:rowId xmlns:a16="http://schemas.microsoft.com/office/drawing/2014/main" val="10000"/>
                  </a:ext>
                </a:extLst>
              </a:tr>
              <a:tr h="3642486">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0" u="none" strike="noStrike" cap="none" normalizeH="0" baseline="0" dirty="0">
                          <a:ln>
                            <a:noFill/>
                          </a:ln>
                          <a:solidFill>
                            <a:schemeClr val="bg1"/>
                          </a:solidFill>
                          <a:effectLst>
                            <a:outerShdw blurRad="38100" dist="38100" dir="2700000" algn="tl">
                              <a:srgbClr val="000000">
                                <a:alpha val="43137"/>
                              </a:srgbClr>
                            </a:outerShdw>
                          </a:effectLst>
                          <a:latin typeface="Arial"/>
                          <a:ea typeface="ＭＳ Ｐゴシック" charset="0"/>
                          <a:cs typeface="Arial"/>
                        </a:rPr>
                        <a:t>8</a:t>
                      </a:r>
                    </a:p>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0" u="none" strike="noStrike" cap="none" normalizeH="0" baseline="0" dirty="0">
                          <a:ln>
                            <a:noFill/>
                          </a:ln>
                          <a:solidFill>
                            <a:schemeClr val="bg1"/>
                          </a:solidFill>
                          <a:effectLst>
                            <a:outerShdw blurRad="38100" dist="38100" dir="2700000" algn="tl">
                              <a:srgbClr val="000000">
                                <a:alpha val="43137"/>
                              </a:srgbClr>
                            </a:outerShdw>
                          </a:effectLst>
                          <a:latin typeface="Arial"/>
                          <a:ea typeface="ＭＳ Ｐゴシック" charset="0"/>
                          <a:cs typeface="Arial"/>
                        </a:rPr>
                        <a:t>"the Gentiles" </a:t>
                      </a:r>
                      <a:br>
                        <a:rPr kumimoji="0" lang="en-US" altLang="zh-CN" sz="2800" b="1" i="0" u="none" strike="noStrike" cap="none" normalizeH="0" baseline="0" dirty="0">
                          <a:ln>
                            <a:noFill/>
                          </a:ln>
                          <a:solidFill>
                            <a:schemeClr val="bg1"/>
                          </a:solidFill>
                          <a:effectLst>
                            <a:outerShdw blurRad="38100" dist="38100" dir="2700000" algn="tl">
                              <a:srgbClr val="000000">
                                <a:alpha val="43137"/>
                              </a:srgbClr>
                            </a:outerShdw>
                          </a:effectLst>
                          <a:latin typeface="Arial"/>
                          <a:ea typeface="ＭＳ Ｐゴシック" charset="0"/>
                          <a:cs typeface="Arial"/>
                        </a:rPr>
                      </a:br>
                      <a:r>
                        <a:rPr kumimoji="0" lang="en-US" altLang="zh-CN" sz="2800" b="1" i="0" u="none" strike="noStrike" cap="none" normalizeH="0" baseline="0" dirty="0">
                          <a:ln>
                            <a:noFill/>
                          </a:ln>
                          <a:solidFill>
                            <a:schemeClr val="bg1"/>
                          </a:solidFill>
                          <a:effectLst>
                            <a:outerShdw blurRad="38100" dist="38100" dir="2700000" algn="tl">
                              <a:srgbClr val="000000">
                                <a:alpha val="43137"/>
                              </a:srgbClr>
                            </a:outerShdw>
                          </a:effectLst>
                          <a:latin typeface="Arial"/>
                          <a:ea typeface="ＭＳ Ｐゴシック" charset="0"/>
                          <a:cs typeface="Arial"/>
                        </a:rPr>
                        <a:t>(11:2)</a:t>
                      </a:r>
                    </a:p>
                  </a:txBody>
                  <a:tcPr marL="90000" marR="90000" marT="46786" marB="46786" horzOverflow="overflow">
                    <a:lnL w="28575"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28575" cap="flat" cmpd="sng" algn="ctr">
                      <a:solidFill>
                        <a:schemeClr val="tx1"/>
                      </a:solidFill>
                      <a:prstDash val="solid"/>
                      <a:round/>
                      <a:headEnd type="none" w="med" len="med"/>
                      <a:tailEnd type="none" w="lg" len="lg"/>
                    </a:lnB>
                    <a:lnTlToBr>
                      <a:noFill/>
                    </a:lnTlToBr>
                    <a:lnBlToTr>
                      <a:noFill/>
                    </a:lnBlToTr>
                    <a:no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0" u="none" strike="noStrike" cap="none" normalizeH="0" baseline="0" dirty="0">
                          <a:ln>
                            <a:noFill/>
                          </a:ln>
                          <a:solidFill>
                            <a:schemeClr val="bg1"/>
                          </a:solidFill>
                          <a:effectLst>
                            <a:outerShdw blurRad="38100" dist="38100" dir="2700000" algn="tl">
                              <a:srgbClr val="000000">
                                <a:alpha val="43137"/>
                              </a:srgbClr>
                            </a:outerShdw>
                          </a:effectLst>
                          <a:latin typeface="Arial"/>
                          <a:ea typeface="ＭＳ Ｐゴシック" charset="0"/>
                          <a:cs typeface="Arial"/>
                        </a:rPr>
                        <a:t>"the Gentiles and Jews"</a:t>
                      </a:r>
                      <a:endParaRPr kumimoji="0" lang="en-US" sz="2800" b="1" i="0" u="none" strike="noStrike" cap="none" normalizeH="0" baseline="0" dirty="0">
                        <a:ln>
                          <a:noFill/>
                        </a:ln>
                        <a:solidFill>
                          <a:schemeClr val="bg1"/>
                        </a:solidFill>
                        <a:effectLst>
                          <a:outerShdw blurRad="38100" dist="38100" dir="2700000" algn="tl">
                            <a:srgbClr val="000000">
                              <a:alpha val="43137"/>
                            </a:srgbClr>
                          </a:outerShdw>
                        </a:effectLst>
                        <a:latin typeface="Arial"/>
                        <a:ea typeface="ＭＳ Ｐゴシック" charset="0"/>
                        <a:cs typeface="Arial"/>
                      </a:endParaRPr>
                    </a:p>
                  </a:txBody>
                  <a:tcPr marL="90000" marR="90000" marT="46786" marB="46786"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28575" cap="flat" cmpd="sng" algn="ctr">
                      <a:solidFill>
                        <a:schemeClr val="tx1"/>
                      </a:solidFill>
                      <a:prstDash val="solid"/>
                      <a:round/>
                      <a:headEnd type="none" w="med" len="med"/>
                      <a:tailEnd type="none" w="lg" len="lg"/>
                    </a:lnB>
                    <a:lnTlToBr>
                      <a:noFill/>
                    </a:lnTlToBr>
                    <a:lnBlToTr>
                      <a:noFill/>
                    </a:lnBlToTr>
                    <a:no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0" u="none" strike="noStrike" cap="none" normalizeH="0" baseline="0" dirty="0">
                          <a:ln>
                            <a:noFill/>
                          </a:ln>
                          <a:solidFill>
                            <a:schemeClr val="bg1"/>
                          </a:solidFill>
                          <a:effectLst>
                            <a:outerShdw blurRad="38100" dist="38100" dir="2700000" algn="tl">
                              <a:srgbClr val="000000">
                                <a:alpha val="43137"/>
                              </a:srgbClr>
                            </a:outerShdw>
                          </a:effectLst>
                          <a:latin typeface="Arial"/>
                          <a:ea typeface="ＭＳ Ｐゴシック" charset="0"/>
                          <a:cs typeface="Arial"/>
                        </a:rPr>
                        <a:t>"the church handed over to the Gentiles/ nations for a time"</a:t>
                      </a:r>
                      <a:endParaRPr kumimoji="0" lang="en-US" sz="2800" b="1" i="0" u="none" strike="noStrike" cap="none" normalizeH="0" baseline="0" dirty="0">
                        <a:ln>
                          <a:noFill/>
                        </a:ln>
                        <a:solidFill>
                          <a:schemeClr val="bg1"/>
                        </a:solidFill>
                        <a:effectLst>
                          <a:outerShdw blurRad="38100" dist="38100" dir="2700000" algn="tl">
                            <a:srgbClr val="000000">
                              <a:alpha val="43137"/>
                            </a:srgbClr>
                          </a:outerShdw>
                        </a:effectLst>
                        <a:latin typeface="Arial"/>
                        <a:ea typeface="ＭＳ Ｐゴシック" charset="0"/>
                        <a:cs typeface="Arial"/>
                      </a:endParaRPr>
                    </a:p>
                  </a:txBody>
                  <a:tcPr marL="90000" marR="90000" marT="46786" marB="46786"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28575" cap="flat" cmpd="sng" algn="ctr">
                      <a:solidFill>
                        <a:schemeClr val="tx1"/>
                      </a:solidFill>
                      <a:prstDash val="solid"/>
                      <a:round/>
                      <a:headEnd type="none" w="med" len="med"/>
                      <a:tailEnd type="none" w="lg" len="lg"/>
                    </a:lnB>
                    <a:lnTlToBr>
                      <a:noFill/>
                    </a:lnTlToBr>
                    <a:lnBlToTr>
                      <a:noFill/>
                    </a:lnBlToTr>
                    <a:no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0" u="none" strike="noStrike" cap="none" normalizeH="0" baseline="0" dirty="0">
                          <a:ln>
                            <a:noFill/>
                          </a:ln>
                          <a:solidFill>
                            <a:schemeClr val="bg1"/>
                          </a:solidFill>
                          <a:effectLst>
                            <a:outerShdw blurRad="38100" dist="38100" dir="2700000" algn="tl">
                              <a:srgbClr val="000000">
                                <a:alpha val="43137"/>
                              </a:srgbClr>
                            </a:outerShdw>
                          </a:effectLst>
                          <a:latin typeface="Arial"/>
                          <a:ea typeface="ＭＳ Ｐゴシック" charset="0"/>
                          <a:cs typeface="Arial"/>
                        </a:rPr>
                        <a:t>"a group [of non-Jews] in rebellion against God who will oppress the Jewish remnant"</a:t>
                      </a:r>
                      <a:endParaRPr kumimoji="0" lang="en-US" sz="2800" b="1" i="0" u="none" strike="noStrike" cap="none" normalizeH="0" baseline="0" dirty="0">
                        <a:ln>
                          <a:noFill/>
                        </a:ln>
                        <a:solidFill>
                          <a:schemeClr val="bg1"/>
                        </a:solidFill>
                        <a:effectLst>
                          <a:outerShdw blurRad="38100" dist="38100" dir="2700000" algn="tl">
                            <a:srgbClr val="000000">
                              <a:alpha val="43137"/>
                            </a:srgbClr>
                          </a:outerShdw>
                        </a:effectLst>
                        <a:latin typeface="Arial"/>
                        <a:ea typeface="ＭＳ Ｐゴシック" charset="0"/>
                        <a:cs typeface="Arial"/>
                      </a:endParaRPr>
                    </a:p>
                  </a:txBody>
                  <a:tcPr marL="90000" marR="90000" marT="46786" marB="46786" horzOverflow="overflow">
                    <a:lnL w="12700" cap="flat" cmpd="sng" algn="ctr">
                      <a:solidFill>
                        <a:schemeClr val="tx1"/>
                      </a:solidFill>
                      <a:prstDash val="solid"/>
                      <a:round/>
                      <a:headEnd type="none" w="med" len="med"/>
                      <a:tailEnd type="none" w="lg" len="lg"/>
                    </a:lnL>
                    <a:lnR w="28575"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28575" cap="flat" cmpd="sng" algn="ctr">
                      <a:solidFill>
                        <a:schemeClr val="tx1"/>
                      </a:solidFill>
                      <a:prstDash val="solid"/>
                      <a:round/>
                      <a:headEnd type="none" w="med" len="med"/>
                      <a:tailEnd type="none" w="lg" len="lg"/>
                    </a:lnB>
                    <a:lnTlToBr>
                      <a:noFill/>
                    </a:lnTlToBr>
                    <a:lnBlToTr>
                      <a:noFill/>
                    </a:lnBlToTr>
                    <a:noFill/>
                  </a:tcPr>
                </a:tc>
                <a:extLst>
                  <a:ext uri="{0D108BD9-81ED-4DB2-BD59-A6C34878D82A}">
                    <a16:rowId xmlns:a16="http://schemas.microsoft.com/office/drawing/2014/main" val="10001"/>
                  </a:ext>
                </a:extLst>
              </a:tr>
            </a:tbl>
          </a:graphicData>
        </a:graphic>
      </p:graphicFrame>
      <p:pic>
        <p:nvPicPr>
          <p:cNvPr id="711700" name="Picture 27" descr="jewish%2520rabbi%2520Shah%2520300">
            <a:hlinkClick r:id="rId4"/>
          </p:cNvPr>
          <p:cNvPicPr>
            <a:picLocks noGrp="1" noChangeAspect="1" noChangeArrowheads="1"/>
          </p:cNvPicPr>
          <p:nvPr>
            <p:ph sz="quarter" idx="2"/>
          </p:nvPr>
        </p:nvPicPr>
        <p:blipFill>
          <a:blip r:embed="rId5">
            <a:extLst>
              <a:ext uri="{28A0092B-C50C-407E-A947-70E740481C1C}">
                <a14:useLocalDpi xmlns:a14="http://schemas.microsoft.com/office/drawing/2010/main"/>
              </a:ext>
            </a:extLst>
          </a:blip>
          <a:srcRect/>
          <a:stretch>
            <a:fillRect/>
          </a:stretch>
        </p:blipFill>
        <p:spPr>
          <a:xfrm>
            <a:off x="900113" y="0"/>
            <a:ext cx="1231900" cy="1511300"/>
          </a:xfrm>
        </p:spPr>
      </p:pic>
      <p:pic>
        <p:nvPicPr>
          <p:cNvPr id="711702" name="Picture 32" descr="faces-transp">
            <a:hlinkClick r:id="rId6"/>
          </p:cNvPr>
          <p:cNvPicPr>
            <a:picLocks noGrp="1" noChangeAspect="1" noChangeArrowheads="1"/>
          </p:cNvPicPr>
          <p:nvPr>
            <p:ph sz="quarter" idx="3"/>
          </p:nvPr>
        </p:nvPicPr>
        <p:blipFill>
          <a:blip r:embed="rId7">
            <a:extLst>
              <a:ext uri="{28A0092B-C50C-407E-A947-70E740481C1C}">
                <a14:useLocalDpi xmlns:a14="http://schemas.microsoft.com/office/drawing/2010/main"/>
              </a:ext>
            </a:extLst>
          </a:blip>
          <a:srcRect/>
          <a:stretch>
            <a:fillRect/>
          </a:stretch>
        </p:blipFill>
        <p:spPr>
          <a:xfrm>
            <a:off x="6807200" y="0"/>
            <a:ext cx="1162050" cy="1700213"/>
          </a:xfrm>
        </p:spPr>
      </p:pic>
      <p:sp>
        <p:nvSpPr>
          <p:cNvPr id="711701" name="WordArt 19"/>
          <p:cNvSpPr>
            <a:spLocks noChangeArrowheads="1" noChangeShapeType="1" noTextEdit="1"/>
          </p:cNvSpPr>
          <p:nvPr/>
        </p:nvSpPr>
        <p:spPr bwMode="auto">
          <a:xfrm>
            <a:off x="2700338" y="188913"/>
            <a:ext cx="3436937" cy="647700"/>
          </a:xfrm>
          <a:prstGeom prst="rect">
            <a:avLst/>
          </a:prstGeom>
        </p:spPr>
        <p:txBody>
          <a:bodyPr wrap="none" fromWordArt="1">
            <a:prstTxWarp prst="textPlain">
              <a:avLst>
                <a:gd name="adj" fmla="val 50000"/>
              </a:avLst>
            </a:prstTxWarp>
          </a:bodyPr>
          <a:lstStyle/>
          <a:p>
            <a:pPr algn="ctr" defTabSz="914400" eaLnBrk="0" fontAlgn="base" hangingPunct="0">
              <a:spcBef>
                <a:spcPct val="0"/>
              </a:spcBef>
              <a:spcAft>
                <a:spcPct val="0"/>
              </a:spcAft>
            </a:pPr>
            <a:r>
              <a:rPr lang="en-US" sz="3600" kern="10">
                <a:ln w="9525">
                  <a:solidFill>
                    <a:srgbClr val="000000"/>
                  </a:solidFill>
                  <a:round/>
                  <a:headEnd/>
                  <a:tailEnd type="none" w="lg" len="lg"/>
                </a:ln>
                <a:solidFill>
                  <a:srgbClr val="FFFFFF"/>
                </a:solidFill>
                <a:latin typeface="Arial Black"/>
                <a:ea typeface="Arial Black"/>
                <a:cs typeface="Arial Black"/>
              </a:rPr>
              <a:t>Revelation 11</a:t>
            </a:r>
          </a:p>
        </p:txBody>
      </p:sp>
      <p:sp>
        <p:nvSpPr>
          <p:cNvPr id="96280" name="Text Box 33"/>
          <p:cNvSpPr txBox="1">
            <a:spLocks noChangeArrowheads="1"/>
          </p:cNvSpPr>
          <p:nvPr/>
        </p:nvSpPr>
        <p:spPr bwMode="auto">
          <a:xfrm>
            <a:off x="8401872" y="4763"/>
            <a:ext cx="695270" cy="463846"/>
          </a:xfrm>
          <a:prstGeom prst="rect">
            <a:avLst/>
          </a:prstGeom>
          <a:solidFill>
            <a:srgbClr val="000000"/>
          </a:solidFill>
          <a:ln w="9525">
            <a:noFill/>
            <a:miter lim="800000"/>
            <a:headEnd/>
            <a:tailEnd type="none" w="lg" len="lg"/>
          </a:ln>
          <a:effectLst>
            <a:outerShdw blurRad="63500" dist="35921" dir="2700000" algn="ctr" rotWithShape="0">
              <a:schemeClr val="tx1">
                <a:alpha val="74998"/>
              </a:schemeClr>
            </a:outerShdw>
          </a:effectLst>
        </p:spPr>
        <p:txBody>
          <a:bodyPr wrap="none" lIns="90000" tIns="46800" rIns="90000" bIns="46800">
            <a:spAutoFit/>
          </a:bodyPr>
          <a:lstStyle/>
          <a:p>
            <a:pPr algn="ctr" defTabSz="914400" eaLnBrk="0" fontAlgn="base" hangingPunct="0">
              <a:spcBef>
                <a:spcPct val="0"/>
              </a:spcBef>
              <a:spcAft>
                <a:spcPct val="0"/>
              </a:spcAft>
              <a:defRPr/>
            </a:pPr>
            <a:r>
              <a:rPr lang="en-US" sz="2400" b="1" dirty="0">
                <a:solidFill>
                  <a:srgbClr val="FFFFFF"/>
                </a:solidFill>
                <a:latin typeface="Arial"/>
                <a:ea typeface="ヒラギノ角ゴ Pro W3"/>
                <a:cs typeface="Arial"/>
              </a:rPr>
              <a:t>329</a:t>
            </a:r>
          </a:p>
        </p:txBody>
      </p:sp>
    </p:spTree>
    <p:extLst>
      <p:ext uri="{BB962C8B-B14F-4D97-AF65-F5344CB8AC3E}">
        <p14:creationId xmlns:p14="http://schemas.microsoft.com/office/powerpoint/2010/main" val="3821192299"/>
      </p:ext>
    </p:extLst>
  </p:cSld>
  <p:clrMapOvr>
    <a:masterClrMapping/>
  </p:clrMapOvr>
  <p:transition/>
</p:sld>
</file>

<file path=ppt/slides/slide149.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713730" name="Rectangle 40"/>
          <p:cNvSpPr>
            <a:spLocks noGrp="1" noChangeArrowheads="1"/>
          </p:cNvSpPr>
          <p:nvPr>
            <p:ph type="title"/>
          </p:nvPr>
        </p:nvSpPr>
        <p:spPr>
          <a:xfrm>
            <a:off x="685800" y="762000"/>
            <a:ext cx="7772400" cy="1143000"/>
          </a:xfrm>
        </p:spPr>
        <p:txBody>
          <a:bodyPr/>
          <a:lstStyle/>
          <a:p>
            <a:r>
              <a:rPr lang="en-US">
                <a:latin typeface="Times New Roman" charset="0"/>
                <a:ea typeface="ＭＳ Ｐゴシック" charset="0"/>
                <a:cs typeface="ＭＳ Ｐゴシック" charset="0"/>
              </a:rPr>
              <a:t>11:2 Holy City</a:t>
            </a:r>
          </a:p>
        </p:txBody>
      </p:sp>
      <p:graphicFrame>
        <p:nvGraphicFramePr>
          <p:cNvPr id="129047" name="Group 23"/>
          <p:cNvGraphicFramePr>
            <a:graphicFrameLocks noGrp="1"/>
          </p:cNvGraphicFramePr>
          <p:nvPr>
            <p:ph sz="half" idx="1"/>
          </p:nvPr>
        </p:nvGraphicFramePr>
        <p:xfrm>
          <a:off x="0" y="1052513"/>
          <a:ext cx="9180513" cy="5862638"/>
        </p:xfrm>
        <a:graphic>
          <a:graphicData uri="http://schemas.openxmlformats.org/drawingml/2006/table">
            <a:tbl>
              <a:tblPr/>
              <a:tblGrid>
                <a:gridCol w="2267743">
                  <a:extLst>
                    <a:ext uri="{9D8B030D-6E8A-4147-A177-3AD203B41FA5}">
                      <a16:colId xmlns:a16="http://schemas.microsoft.com/office/drawing/2014/main" val="20000"/>
                    </a:ext>
                  </a:extLst>
                </a:gridCol>
                <a:gridCol w="2325101">
                  <a:extLst>
                    <a:ext uri="{9D8B030D-6E8A-4147-A177-3AD203B41FA5}">
                      <a16:colId xmlns:a16="http://schemas.microsoft.com/office/drawing/2014/main" val="20001"/>
                    </a:ext>
                  </a:extLst>
                </a:gridCol>
                <a:gridCol w="2291246">
                  <a:extLst>
                    <a:ext uri="{9D8B030D-6E8A-4147-A177-3AD203B41FA5}">
                      <a16:colId xmlns:a16="http://schemas.microsoft.com/office/drawing/2014/main" val="20002"/>
                    </a:ext>
                  </a:extLst>
                </a:gridCol>
                <a:gridCol w="2296423">
                  <a:extLst>
                    <a:ext uri="{9D8B030D-6E8A-4147-A177-3AD203B41FA5}">
                      <a16:colId xmlns:a16="http://schemas.microsoft.com/office/drawing/2014/main" val="20003"/>
                    </a:ext>
                  </a:extLst>
                </a:gridCol>
              </a:tblGrid>
              <a:tr h="1501876">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0" u="none" strike="noStrike" cap="none" normalizeH="0" baseline="0" dirty="0">
                          <a:ln>
                            <a:noFill/>
                          </a:ln>
                          <a:solidFill>
                            <a:schemeClr val="bg1"/>
                          </a:solidFill>
                          <a:effectLst/>
                          <a:latin typeface="Arial"/>
                          <a:ea typeface="ＭＳ Ｐゴシック" charset="0"/>
                          <a:cs typeface="Arial"/>
                        </a:rPr>
                        <a:t>Term or Expression</a:t>
                      </a:r>
                      <a:r>
                        <a:rPr kumimoji="0" lang="en-US" altLang="zh-CN" sz="2800" b="0" i="0" u="none" strike="noStrike" cap="none" normalizeH="0" baseline="0" dirty="0">
                          <a:ln>
                            <a:noFill/>
                          </a:ln>
                          <a:solidFill>
                            <a:schemeClr val="bg1"/>
                          </a:solidFill>
                          <a:effectLst/>
                          <a:latin typeface="Arial"/>
                          <a:ea typeface="ＭＳ Ｐゴシック" charset="0"/>
                          <a:cs typeface="Arial"/>
                        </a:rPr>
                        <a:t> </a:t>
                      </a:r>
                      <a:endParaRPr kumimoji="0" lang="en-US" sz="2800" b="0" i="0" u="none" strike="noStrike" cap="none" normalizeH="0" baseline="0" dirty="0">
                        <a:ln>
                          <a:noFill/>
                        </a:ln>
                        <a:solidFill>
                          <a:schemeClr val="bg1"/>
                        </a:solidFill>
                        <a:effectLst/>
                        <a:latin typeface="Arial"/>
                        <a:ea typeface="ＭＳ Ｐゴシック" charset="0"/>
                        <a:cs typeface="Arial"/>
                      </a:endParaRPr>
                    </a:p>
                  </a:txBody>
                  <a:tcPr marL="90000" marR="90000" marT="46781" marB="46781" horzOverflow="overflow">
                    <a:lnL w="28575"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28575"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rgbClr val="000066"/>
                    </a:solid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0" u="none" strike="noStrike" cap="none" normalizeH="0" baseline="0">
                          <a:ln>
                            <a:noFill/>
                          </a:ln>
                          <a:solidFill>
                            <a:schemeClr val="bg1"/>
                          </a:solidFill>
                          <a:effectLst/>
                          <a:latin typeface="Arial"/>
                          <a:ea typeface="ＭＳ Ｐゴシック" charset="0"/>
                          <a:cs typeface="Arial"/>
                        </a:rPr>
                        <a:t>Beale</a:t>
                      </a:r>
                      <a:endParaRPr kumimoji="0" lang="en-US" altLang="zh-CN" sz="2800" b="1" i="1" u="none" strike="noStrike" cap="none" normalizeH="0" baseline="0">
                        <a:ln>
                          <a:noFill/>
                        </a:ln>
                        <a:solidFill>
                          <a:schemeClr val="bg1"/>
                        </a:solidFill>
                        <a:effectLst/>
                        <a:latin typeface="Arial"/>
                        <a:ea typeface="ＭＳ Ｐゴシック" charset="0"/>
                        <a:cs typeface="Arial"/>
                      </a:endParaRPr>
                    </a:p>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1" u="none" strike="noStrike" cap="none" normalizeH="0" baseline="0">
                          <a:ln>
                            <a:noFill/>
                          </a:ln>
                          <a:solidFill>
                            <a:schemeClr val="bg1"/>
                          </a:solidFill>
                          <a:effectLst/>
                          <a:latin typeface="Arial"/>
                          <a:ea typeface="ＭＳ Ｐゴシック" charset="0"/>
                          <a:cs typeface="Arial"/>
                        </a:rPr>
                        <a:t>Symbolic</a:t>
                      </a:r>
                      <a:r>
                        <a:rPr kumimoji="0" lang="en-US" altLang="zh-CN" sz="2800" b="0" i="0" u="none" strike="noStrike" cap="none" normalizeH="0" baseline="0">
                          <a:ln>
                            <a:noFill/>
                          </a:ln>
                          <a:solidFill>
                            <a:schemeClr val="bg1"/>
                          </a:solidFill>
                          <a:effectLst/>
                          <a:latin typeface="Arial"/>
                          <a:ea typeface="ＭＳ Ｐゴシック" charset="0"/>
                          <a:cs typeface="Arial"/>
                        </a:rPr>
                        <a:t> </a:t>
                      </a:r>
                      <a:endParaRPr kumimoji="0" lang="en-US" sz="2800" b="0" i="0" u="none" strike="noStrike" cap="none" normalizeH="0" baseline="0">
                        <a:ln>
                          <a:noFill/>
                        </a:ln>
                        <a:solidFill>
                          <a:schemeClr val="bg1"/>
                        </a:solidFill>
                        <a:effectLst/>
                        <a:latin typeface="Arial"/>
                        <a:ea typeface="ＭＳ Ｐゴシック" charset="0"/>
                        <a:cs typeface="Arial"/>
                      </a:endParaRPr>
                    </a:p>
                  </a:txBody>
                  <a:tcPr marL="90000" marR="90000" marT="46781" marB="46781"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28575"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rgbClr val="000066"/>
                    </a:solid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0" u="none" strike="noStrike" cap="none" normalizeH="0" baseline="0">
                          <a:ln>
                            <a:noFill/>
                          </a:ln>
                          <a:solidFill>
                            <a:schemeClr val="bg1"/>
                          </a:solidFill>
                          <a:effectLst/>
                          <a:latin typeface="Arial"/>
                          <a:ea typeface="ＭＳ Ｐゴシック" charset="0"/>
                          <a:cs typeface="Arial"/>
                        </a:rPr>
                        <a:t>Osborne</a:t>
                      </a:r>
                      <a:endParaRPr kumimoji="0" lang="en-US" altLang="zh-CN" sz="2800" b="1" i="1" u="none" strike="noStrike" cap="none" normalizeH="0" baseline="0">
                        <a:ln>
                          <a:noFill/>
                        </a:ln>
                        <a:solidFill>
                          <a:schemeClr val="bg1"/>
                        </a:solidFill>
                        <a:effectLst/>
                        <a:latin typeface="Arial"/>
                        <a:ea typeface="ＭＳ Ｐゴシック" charset="0"/>
                        <a:cs typeface="Arial"/>
                      </a:endParaRPr>
                    </a:p>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1" u="none" strike="noStrike" cap="none" normalizeH="0" baseline="0">
                          <a:ln>
                            <a:noFill/>
                          </a:ln>
                          <a:solidFill>
                            <a:schemeClr val="bg1"/>
                          </a:solidFill>
                          <a:effectLst/>
                          <a:latin typeface="Arial"/>
                          <a:ea typeface="ＭＳ Ｐゴシック" charset="0"/>
                          <a:cs typeface="Arial"/>
                        </a:rPr>
                        <a:t>Symbolic-Literal</a:t>
                      </a:r>
                      <a:r>
                        <a:rPr kumimoji="0" lang="en-US" altLang="zh-CN" sz="2800" b="0" i="0" u="none" strike="noStrike" cap="none" normalizeH="0" baseline="0">
                          <a:ln>
                            <a:noFill/>
                          </a:ln>
                          <a:solidFill>
                            <a:schemeClr val="bg1"/>
                          </a:solidFill>
                          <a:effectLst/>
                          <a:latin typeface="Arial"/>
                          <a:ea typeface="ＭＳ Ｐゴシック" charset="0"/>
                          <a:cs typeface="Arial"/>
                        </a:rPr>
                        <a:t> </a:t>
                      </a:r>
                      <a:endParaRPr kumimoji="0" lang="en-US" sz="2800" b="0" i="0" u="none" strike="noStrike" cap="none" normalizeH="0" baseline="0">
                        <a:ln>
                          <a:noFill/>
                        </a:ln>
                        <a:solidFill>
                          <a:schemeClr val="bg1"/>
                        </a:solidFill>
                        <a:effectLst/>
                        <a:latin typeface="Arial"/>
                        <a:ea typeface="ＭＳ Ｐゴシック" charset="0"/>
                        <a:cs typeface="Arial"/>
                      </a:endParaRPr>
                    </a:p>
                  </a:txBody>
                  <a:tcPr marL="90000" marR="90000" marT="46781" marB="46781"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28575"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rgbClr val="000066"/>
                    </a:solid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0" u="none" strike="noStrike" cap="none" normalizeH="0" baseline="0">
                          <a:ln>
                            <a:noFill/>
                          </a:ln>
                          <a:solidFill>
                            <a:schemeClr val="bg1"/>
                          </a:solidFill>
                          <a:effectLst/>
                          <a:latin typeface="Arial"/>
                          <a:ea typeface="ＭＳ Ｐゴシック" charset="0"/>
                          <a:cs typeface="Arial"/>
                        </a:rPr>
                        <a:t>Thomas</a:t>
                      </a:r>
                      <a:endParaRPr kumimoji="0" lang="en-US" altLang="zh-CN" sz="2800" b="1" i="1" u="none" strike="noStrike" cap="none" normalizeH="0" baseline="0">
                        <a:ln>
                          <a:noFill/>
                        </a:ln>
                        <a:solidFill>
                          <a:schemeClr val="bg1"/>
                        </a:solidFill>
                        <a:effectLst/>
                        <a:latin typeface="Arial"/>
                        <a:ea typeface="ＭＳ Ｐゴシック" charset="0"/>
                        <a:cs typeface="Arial"/>
                      </a:endParaRPr>
                    </a:p>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1" u="none" strike="noStrike" cap="none" normalizeH="0" baseline="0">
                          <a:ln>
                            <a:noFill/>
                          </a:ln>
                          <a:solidFill>
                            <a:schemeClr val="bg1"/>
                          </a:solidFill>
                          <a:effectLst/>
                          <a:latin typeface="Arial"/>
                          <a:ea typeface="ＭＳ Ｐゴシック" charset="0"/>
                          <a:cs typeface="Arial"/>
                        </a:rPr>
                        <a:t>Literal</a:t>
                      </a:r>
                      <a:r>
                        <a:rPr kumimoji="0" lang="en-US" altLang="zh-CN" sz="2800" b="0" i="0" u="none" strike="noStrike" cap="none" normalizeH="0" baseline="0">
                          <a:ln>
                            <a:noFill/>
                          </a:ln>
                          <a:solidFill>
                            <a:schemeClr val="bg1"/>
                          </a:solidFill>
                          <a:effectLst/>
                          <a:latin typeface="Arial"/>
                          <a:ea typeface="ＭＳ Ｐゴシック" charset="0"/>
                          <a:cs typeface="Arial"/>
                        </a:rPr>
                        <a:t> </a:t>
                      </a:r>
                      <a:endParaRPr kumimoji="0" lang="en-US" sz="2800" b="0" i="0" u="none" strike="noStrike" cap="none" normalizeH="0" baseline="0">
                        <a:ln>
                          <a:noFill/>
                        </a:ln>
                        <a:solidFill>
                          <a:schemeClr val="bg1"/>
                        </a:solidFill>
                        <a:effectLst/>
                        <a:latin typeface="Arial"/>
                        <a:ea typeface="ＭＳ Ｐゴシック" charset="0"/>
                        <a:cs typeface="Arial"/>
                      </a:endParaRPr>
                    </a:p>
                  </a:txBody>
                  <a:tcPr marL="90000" marR="90000" marT="46781" marB="46781" horzOverflow="overflow">
                    <a:lnL w="12700" cap="flat" cmpd="sng" algn="ctr">
                      <a:solidFill>
                        <a:schemeClr val="tx1"/>
                      </a:solidFill>
                      <a:prstDash val="solid"/>
                      <a:round/>
                      <a:headEnd type="none" w="med" len="med"/>
                      <a:tailEnd type="none" w="lg" len="lg"/>
                    </a:lnL>
                    <a:lnR w="28575" cap="flat" cmpd="sng" algn="ctr">
                      <a:solidFill>
                        <a:schemeClr val="tx1"/>
                      </a:solidFill>
                      <a:prstDash val="solid"/>
                      <a:round/>
                      <a:headEnd type="none" w="med" len="med"/>
                      <a:tailEnd type="none" w="lg" len="lg"/>
                    </a:lnR>
                    <a:lnT w="28575"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rgbClr val="000066"/>
                    </a:solidFill>
                  </a:tcPr>
                </a:tc>
                <a:extLst>
                  <a:ext uri="{0D108BD9-81ED-4DB2-BD59-A6C34878D82A}">
                    <a16:rowId xmlns:a16="http://schemas.microsoft.com/office/drawing/2014/main" val="10000"/>
                  </a:ext>
                </a:extLst>
              </a:tr>
              <a:tr h="4360761">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0" u="none" strike="noStrike" cap="none" normalizeH="0" baseline="0" dirty="0">
                          <a:ln>
                            <a:noFill/>
                          </a:ln>
                          <a:solidFill>
                            <a:schemeClr val="tx2"/>
                          </a:solidFill>
                          <a:effectLst/>
                          <a:latin typeface="Arial"/>
                          <a:ea typeface="ＭＳ Ｐゴシック" charset="0"/>
                          <a:cs typeface="Arial"/>
                        </a:rPr>
                        <a:t>10</a:t>
                      </a:r>
                    </a:p>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0" u="none" strike="noStrike" cap="none" normalizeH="0" baseline="0" dirty="0">
                          <a:ln>
                            <a:noFill/>
                          </a:ln>
                          <a:solidFill>
                            <a:schemeClr val="tx2"/>
                          </a:solidFill>
                          <a:effectLst/>
                          <a:latin typeface="Arial"/>
                          <a:ea typeface="ＭＳ Ｐゴシック" charset="0"/>
                          <a:cs typeface="Arial"/>
                        </a:rPr>
                        <a:t>"the holy city" </a:t>
                      </a:r>
                    </a:p>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0" u="none" strike="noStrike" cap="none" normalizeH="0" baseline="0" dirty="0">
                          <a:ln>
                            <a:noFill/>
                          </a:ln>
                          <a:solidFill>
                            <a:schemeClr val="tx2"/>
                          </a:solidFill>
                          <a:effectLst/>
                          <a:latin typeface="Arial"/>
                          <a:ea typeface="ＭＳ Ｐゴシック" charset="0"/>
                          <a:cs typeface="Arial"/>
                        </a:rPr>
                        <a:t>(11:2)</a:t>
                      </a:r>
                    </a:p>
                  </a:txBody>
                  <a:tcPr marL="90000" marR="90000" marT="46781" marB="46781" horzOverflow="overflow">
                    <a:lnL w="28575"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28575" cap="flat" cmpd="sng" algn="ctr">
                      <a:solidFill>
                        <a:schemeClr val="tx1"/>
                      </a:solidFill>
                      <a:prstDash val="solid"/>
                      <a:round/>
                      <a:headEnd type="none" w="med" len="med"/>
                      <a:tailEnd type="none" w="lg" len="lg"/>
                    </a:lnB>
                    <a:lnTlToBr>
                      <a:noFill/>
                    </a:lnTlToBr>
                    <a:lnBlToTr>
                      <a:noFill/>
                    </a:lnBlToTr>
                    <a:solidFill>
                      <a:srgbClr val="99FFCC"/>
                    </a:solid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0" u="none" strike="noStrike" cap="none" normalizeH="0" baseline="0" dirty="0">
                          <a:ln>
                            <a:noFill/>
                          </a:ln>
                          <a:solidFill>
                            <a:schemeClr val="tx2"/>
                          </a:solidFill>
                          <a:effectLst/>
                          <a:latin typeface="Arial"/>
                          <a:ea typeface="ＭＳ Ｐゴシック" charset="0"/>
                          <a:cs typeface="Arial"/>
                        </a:rPr>
                        <a:t>"the initial form of the heavenly city, part of which is identified with believers living on earth"</a:t>
                      </a:r>
                      <a:endParaRPr kumimoji="0" lang="en-US" sz="2800" b="1" i="0" u="none" strike="noStrike" cap="none" normalizeH="0" baseline="0" dirty="0">
                        <a:ln>
                          <a:noFill/>
                        </a:ln>
                        <a:solidFill>
                          <a:schemeClr val="tx2"/>
                        </a:solidFill>
                        <a:effectLst/>
                        <a:latin typeface="Arial"/>
                        <a:ea typeface="ＭＳ Ｐゴシック" charset="0"/>
                        <a:cs typeface="Arial"/>
                      </a:endParaRPr>
                    </a:p>
                  </a:txBody>
                  <a:tcPr marL="90000" marR="90000" marT="46781" marB="46781"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28575" cap="flat" cmpd="sng" algn="ctr">
                      <a:solidFill>
                        <a:schemeClr val="tx1"/>
                      </a:solidFill>
                      <a:prstDash val="solid"/>
                      <a:round/>
                      <a:headEnd type="none" w="med" len="med"/>
                      <a:tailEnd type="none" w="lg" len="lg"/>
                    </a:lnB>
                    <a:lnTlToBr>
                      <a:noFill/>
                    </a:lnTlToBr>
                    <a:lnBlToTr>
                      <a:noFill/>
                    </a:lnBlToTr>
                    <a:solidFill>
                      <a:srgbClr val="99FFCC"/>
                    </a:solid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0" u="none" strike="noStrike" cap="none" normalizeH="0" baseline="0" dirty="0">
                          <a:ln>
                            <a:noFill/>
                          </a:ln>
                          <a:solidFill>
                            <a:schemeClr val="tx2"/>
                          </a:solidFill>
                          <a:effectLst/>
                          <a:latin typeface="Arial"/>
                          <a:ea typeface="ＭＳ Ｐゴシック" charset="0"/>
                          <a:cs typeface="Arial"/>
                        </a:rPr>
                        <a:t>"the people of God"</a:t>
                      </a:r>
                      <a:endParaRPr kumimoji="0" lang="en-US" sz="2800" b="1" i="0" u="none" strike="noStrike" cap="none" normalizeH="0" baseline="0" dirty="0">
                        <a:ln>
                          <a:noFill/>
                        </a:ln>
                        <a:solidFill>
                          <a:schemeClr val="tx2"/>
                        </a:solidFill>
                        <a:effectLst/>
                        <a:latin typeface="Arial"/>
                        <a:ea typeface="ＭＳ Ｐゴシック" charset="0"/>
                        <a:cs typeface="Arial"/>
                      </a:endParaRPr>
                    </a:p>
                  </a:txBody>
                  <a:tcPr marL="90000" marR="90000" marT="46781" marB="46781"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28575" cap="flat" cmpd="sng" algn="ctr">
                      <a:solidFill>
                        <a:schemeClr val="tx1"/>
                      </a:solidFill>
                      <a:prstDash val="solid"/>
                      <a:round/>
                      <a:headEnd type="none" w="med" len="med"/>
                      <a:tailEnd type="none" w="lg" len="lg"/>
                    </a:lnB>
                    <a:lnTlToBr>
                      <a:noFill/>
                    </a:lnTlToBr>
                    <a:lnBlToTr>
                      <a:noFill/>
                    </a:lnBlToTr>
                    <a:solidFill>
                      <a:srgbClr val="99FFCC"/>
                    </a:solid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0" u="none" strike="noStrike" cap="none" normalizeH="0" baseline="0" dirty="0">
                          <a:ln>
                            <a:noFill/>
                          </a:ln>
                          <a:solidFill>
                            <a:schemeClr val="tx2"/>
                          </a:solidFill>
                          <a:effectLst/>
                          <a:latin typeface="Arial"/>
                          <a:ea typeface="ＭＳ Ｐゴシック" charset="0"/>
                          <a:cs typeface="Arial"/>
                        </a:rPr>
                        <a:t>"the literal city of Jerusalem on earth"</a:t>
                      </a:r>
                      <a:endParaRPr kumimoji="0" lang="en-US" sz="2800" b="1" i="0" u="none" strike="noStrike" cap="none" normalizeH="0" baseline="0" dirty="0">
                        <a:ln>
                          <a:noFill/>
                        </a:ln>
                        <a:solidFill>
                          <a:schemeClr val="tx2"/>
                        </a:solidFill>
                        <a:effectLst/>
                        <a:latin typeface="Arial"/>
                        <a:ea typeface="ＭＳ Ｐゴシック" charset="0"/>
                        <a:cs typeface="Arial"/>
                      </a:endParaRPr>
                    </a:p>
                  </a:txBody>
                  <a:tcPr marL="90000" marR="90000" marT="46781" marB="46781" horzOverflow="overflow">
                    <a:lnL w="12700" cap="flat" cmpd="sng" algn="ctr">
                      <a:solidFill>
                        <a:schemeClr val="tx1"/>
                      </a:solidFill>
                      <a:prstDash val="solid"/>
                      <a:round/>
                      <a:headEnd type="none" w="med" len="med"/>
                      <a:tailEnd type="none" w="lg" len="lg"/>
                    </a:lnL>
                    <a:lnR w="28575"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28575" cap="flat" cmpd="sng" algn="ctr">
                      <a:solidFill>
                        <a:schemeClr val="tx1"/>
                      </a:solidFill>
                      <a:prstDash val="solid"/>
                      <a:round/>
                      <a:headEnd type="none" w="med" len="med"/>
                      <a:tailEnd type="none" w="lg" len="lg"/>
                    </a:lnB>
                    <a:lnTlToBr>
                      <a:noFill/>
                    </a:lnTlToBr>
                    <a:lnBlToTr>
                      <a:noFill/>
                    </a:lnBlToTr>
                    <a:solidFill>
                      <a:srgbClr val="99FFCC"/>
                    </a:solidFill>
                  </a:tcPr>
                </a:tc>
                <a:extLst>
                  <a:ext uri="{0D108BD9-81ED-4DB2-BD59-A6C34878D82A}">
                    <a16:rowId xmlns:a16="http://schemas.microsoft.com/office/drawing/2014/main" val="10001"/>
                  </a:ext>
                </a:extLst>
              </a:tr>
            </a:tbl>
          </a:graphicData>
        </a:graphic>
      </p:graphicFrame>
      <p:pic>
        <p:nvPicPr>
          <p:cNvPr id="713749" name="Picture 27" descr="jerusalem">
            <a:hlinkClick r:id="rId4"/>
          </p:cNvPr>
          <p:cNvPicPr>
            <a:picLocks noGrp="1" noChangeAspect="1" noChangeArrowheads="1"/>
          </p:cNvPicPr>
          <p:nvPr>
            <p:ph sz="half" idx="2"/>
          </p:nvPr>
        </p:nvPicPr>
        <p:blipFill>
          <a:blip r:embed="rId5" cstate="screen">
            <a:extLst>
              <a:ext uri="{28A0092B-C50C-407E-A947-70E740481C1C}">
                <a14:useLocalDpi xmlns:a14="http://schemas.microsoft.com/office/drawing/2010/main"/>
              </a:ext>
            </a:extLst>
          </a:blip>
          <a:srcRect/>
          <a:stretch>
            <a:fillRect/>
          </a:stretch>
        </p:blipFill>
        <p:spPr/>
      </p:pic>
      <p:sp>
        <p:nvSpPr>
          <p:cNvPr id="713748" name="WordArt 19"/>
          <p:cNvSpPr>
            <a:spLocks noChangeArrowheads="1" noChangeShapeType="1" noTextEdit="1"/>
          </p:cNvSpPr>
          <p:nvPr/>
        </p:nvSpPr>
        <p:spPr bwMode="auto">
          <a:xfrm>
            <a:off x="2700338" y="188913"/>
            <a:ext cx="3436937" cy="647700"/>
          </a:xfrm>
          <a:prstGeom prst="rect">
            <a:avLst/>
          </a:prstGeom>
        </p:spPr>
        <p:txBody>
          <a:bodyPr wrap="none" fromWordArt="1">
            <a:prstTxWarp prst="textPlain">
              <a:avLst>
                <a:gd name="adj" fmla="val 50000"/>
              </a:avLst>
            </a:prstTxWarp>
          </a:bodyPr>
          <a:lstStyle/>
          <a:p>
            <a:pPr algn="ctr" defTabSz="914400" eaLnBrk="0" fontAlgn="base" hangingPunct="0">
              <a:spcBef>
                <a:spcPct val="0"/>
              </a:spcBef>
              <a:spcAft>
                <a:spcPct val="0"/>
              </a:spcAft>
            </a:pPr>
            <a:r>
              <a:rPr lang="en-US" sz="3600" kern="10">
                <a:ln w="9525">
                  <a:solidFill>
                    <a:srgbClr val="000000"/>
                  </a:solidFill>
                  <a:round/>
                  <a:headEnd/>
                  <a:tailEnd type="none" w="lg" len="lg"/>
                </a:ln>
                <a:solidFill>
                  <a:srgbClr val="FFFFFF"/>
                </a:solidFill>
                <a:latin typeface="Arial Black"/>
                <a:ea typeface="Arial Black"/>
                <a:cs typeface="Arial Black"/>
              </a:rPr>
              <a:t>Revelation 11</a:t>
            </a:r>
          </a:p>
        </p:txBody>
      </p:sp>
      <p:sp>
        <p:nvSpPr>
          <p:cNvPr id="98327" name="Text Box 33"/>
          <p:cNvSpPr txBox="1">
            <a:spLocks noChangeArrowheads="1"/>
          </p:cNvSpPr>
          <p:nvPr/>
        </p:nvSpPr>
        <p:spPr bwMode="auto">
          <a:xfrm>
            <a:off x="8378853" y="4763"/>
            <a:ext cx="695270" cy="463846"/>
          </a:xfrm>
          <a:prstGeom prst="rect">
            <a:avLst/>
          </a:prstGeom>
          <a:solidFill>
            <a:srgbClr val="000000"/>
          </a:solidFill>
          <a:ln w="9525">
            <a:noFill/>
            <a:miter lim="800000"/>
            <a:headEnd/>
            <a:tailEnd type="none" w="lg" len="lg"/>
          </a:ln>
          <a:effectLst>
            <a:outerShdw blurRad="63500" dist="35921" dir="2700000" algn="ctr" rotWithShape="0">
              <a:schemeClr val="tx1">
                <a:alpha val="74998"/>
              </a:schemeClr>
            </a:outerShdw>
          </a:effectLst>
        </p:spPr>
        <p:txBody>
          <a:bodyPr wrap="none" lIns="90000" tIns="46800" rIns="90000" bIns="46800">
            <a:spAutoFit/>
          </a:bodyPr>
          <a:lstStyle/>
          <a:p>
            <a:pPr algn="ctr" defTabSz="914400" eaLnBrk="0" fontAlgn="base" hangingPunct="0">
              <a:spcBef>
                <a:spcPct val="0"/>
              </a:spcBef>
              <a:spcAft>
                <a:spcPct val="0"/>
              </a:spcAft>
              <a:defRPr/>
            </a:pPr>
            <a:r>
              <a:rPr lang="en-US" sz="2400" b="1" dirty="0">
                <a:solidFill>
                  <a:srgbClr val="FFFFFF"/>
                </a:solidFill>
                <a:latin typeface="Arial"/>
                <a:ea typeface="ヒラギノ角ゴ Pro W3"/>
                <a:cs typeface="Arial"/>
              </a:rPr>
              <a:t>329</a:t>
            </a:r>
          </a:p>
        </p:txBody>
      </p:sp>
    </p:spTree>
    <p:extLst>
      <p:ext uri="{BB962C8B-B14F-4D97-AF65-F5344CB8AC3E}">
        <p14:creationId xmlns:p14="http://schemas.microsoft.com/office/powerpoint/2010/main" val="3023121331"/>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2" fill="hold" nodeType="clickEffect">
                                  <p:stCondLst>
                                    <p:cond delay="0"/>
                                  </p:stCondLst>
                                  <p:childTnLst>
                                    <p:set>
                                      <p:cBhvr>
                                        <p:cTn id="6" dur="1" fill="hold">
                                          <p:stCondLst>
                                            <p:cond delay="0"/>
                                          </p:stCondLst>
                                        </p:cTn>
                                        <p:tgtEl>
                                          <p:spTgt spid="713749"/>
                                        </p:tgtEl>
                                        <p:attrNameLst>
                                          <p:attrName>style.visibility</p:attrName>
                                        </p:attrNameLst>
                                      </p:cBhvr>
                                      <p:to>
                                        <p:strVal val="visible"/>
                                      </p:to>
                                    </p:set>
                                    <p:anim calcmode="lin" valueType="num">
                                      <p:cBhvr additive="base">
                                        <p:cTn id="7" dur="500" fill="hold"/>
                                        <p:tgtEl>
                                          <p:spTgt spid="713749"/>
                                        </p:tgtEl>
                                        <p:attrNameLst>
                                          <p:attrName>ppt_x</p:attrName>
                                        </p:attrNameLst>
                                      </p:cBhvr>
                                      <p:tavLst>
                                        <p:tav tm="0">
                                          <p:val>
                                            <p:strVal val="1+#ppt_w/2"/>
                                          </p:val>
                                        </p:tav>
                                        <p:tav tm="100000">
                                          <p:val>
                                            <p:strVal val="#ppt_x"/>
                                          </p:val>
                                        </p:tav>
                                      </p:tavLst>
                                    </p:anim>
                                    <p:anim calcmode="lin" valueType="num">
                                      <p:cBhvr additive="base">
                                        <p:cTn id="8" dur="500" fill="hold"/>
                                        <p:tgtEl>
                                          <p:spTgt spid="71374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2625" name="Rectangle 3" descr="EXPTEXTB"/>
          <p:cNvSpPr>
            <a:spLocks noChangeArrowheads="1"/>
          </p:cNvSpPr>
          <p:nvPr/>
        </p:nvSpPr>
        <p:spPr bwMode="auto">
          <a:xfrm>
            <a:off x="0" y="0"/>
            <a:ext cx="9144000" cy="6858000"/>
          </a:xfrm>
          <a:prstGeom prst="rect">
            <a:avLst/>
          </a:prstGeom>
          <a:gradFill rotWithShape="1">
            <a:gsLst>
              <a:gs pos="0">
                <a:srgbClr val="000090"/>
              </a:gs>
              <a:gs pos="100000">
                <a:schemeClr val="tx1"/>
              </a:gs>
            </a:gsLst>
            <a:path path="shape">
              <a:fillToRect l="50000" t="50000" r="50000" b="50000"/>
            </a:path>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91376" tIns="45688" rIns="91376" bIns="45688"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Times New Roman" charset="0"/>
            </a:endParaRPr>
          </a:p>
        </p:txBody>
      </p:sp>
      <p:sp>
        <p:nvSpPr>
          <p:cNvPr id="40966" name="Text Box 6"/>
          <p:cNvSpPr txBox="1">
            <a:spLocks noChangeArrowheads="1"/>
          </p:cNvSpPr>
          <p:nvPr/>
        </p:nvSpPr>
        <p:spPr bwMode="auto">
          <a:xfrm>
            <a:off x="76200" y="1143003"/>
            <a:ext cx="6248400" cy="708025"/>
          </a:xfrm>
          <a:prstGeom prst="rect">
            <a:avLst/>
          </a:prstGeom>
          <a:gradFill flip="none" rotWithShape="1">
            <a:gsLst>
              <a:gs pos="64000">
                <a:schemeClr val="tx2">
                  <a:lumMod val="25000"/>
                  <a:lumOff val="75000"/>
                </a:schemeClr>
              </a:gs>
              <a:gs pos="100000">
                <a:srgbClr val="FFFFFF"/>
              </a:gs>
            </a:gsLst>
            <a:path path="rect">
              <a:fillToRect l="100000" t="100000"/>
            </a:path>
            <a:tileRect r="-100000" b="-100000"/>
          </a:gradFill>
          <a:ln w="12700">
            <a:solidFill>
              <a:schemeClr val="tx1"/>
            </a:solidFill>
            <a:miter lim="800000"/>
            <a:headEnd/>
            <a:tailEnd/>
          </a:ln>
          <a:effectLst/>
        </p:spPr>
        <p:txBody>
          <a:bodyPr lIns="0" tIns="45688" rIns="0" bIns="45688">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ru-RU" sz="2000" b="1" i="0" u="none" strike="noStrike" kern="1200" cap="none" spc="0" normalizeH="0" baseline="0" noProof="0" dirty="0">
                <a:ln>
                  <a:noFill/>
                </a:ln>
                <a:solidFill>
                  <a:srgbClr val="000000"/>
                </a:solidFill>
                <a:effectLst/>
                <a:uLnTx/>
                <a:uFillTx/>
                <a:latin typeface="Arial" charset="0"/>
                <a:ea typeface="Times New Roman"/>
                <a:cs typeface="Times New Roman"/>
              </a:rPr>
              <a:t>"</a:t>
            </a:r>
            <a:r>
              <a:rPr kumimoji="0" lang="en-US" sz="2000" b="1" i="0" u="none" strike="noStrike" kern="1200" cap="none" spc="0" normalizeH="0" baseline="0" noProof="0" dirty="0">
                <a:ln>
                  <a:noFill/>
                </a:ln>
                <a:solidFill>
                  <a:srgbClr val="000000"/>
                </a:solidFill>
                <a:effectLst/>
                <a:uLnTx/>
                <a:uFillTx/>
                <a:latin typeface="Arial" charset="0"/>
                <a:ea typeface="Times New Roman"/>
                <a:cs typeface="Times New Roman"/>
              </a:rPr>
              <a:t>To the remotest part of the earth</a:t>
            </a:r>
            <a:r>
              <a:rPr kumimoji="0" lang="ru-RU" sz="2000" b="1" i="0" u="none" strike="noStrike" kern="1200" cap="none" spc="0" normalizeH="0" baseline="0" noProof="0" dirty="0">
                <a:ln>
                  <a:noFill/>
                </a:ln>
                <a:solidFill>
                  <a:srgbClr val="000000"/>
                </a:solidFill>
                <a:effectLst/>
                <a:uLnTx/>
                <a:uFillTx/>
                <a:latin typeface="Arial" charset="0"/>
                <a:ea typeface="Times New Roman"/>
                <a:cs typeface="Times New Roman"/>
              </a:rPr>
              <a:t>"</a:t>
            </a:r>
            <a:r>
              <a:rPr kumimoji="0" lang="en-US" sz="2000" b="1" i="0" u="none" strike="noStrike" kern="1200" cap="none" spc="0" normalizeH="0" baseline="0" noProof="0" dirty="0">
                <a:ln>
                  <a:noFill/>
                </a:ln>
                <a:solidFill>
                  <a:srgbClr val="000000"/>
                </a:solidFill>
                <a:effectLst/>
                <a:uLnTx/>
                <a:uFillTx/>
                <a:latin typeface="Arial" charset="0"/>
                <a:ea typeface="Times New Roman"/>
                <a:cs typeface="Times New Roman"/>
              </a:rPr>
              <a:t> (Acts 1:8)</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charset="0"/>
                <a:ea typeface="Times New Roman"/>
                <a:cs typeface="Times New Roman"/>
              </a:rPr>
              <a:t>Acts </a:t>
            </a:r>
            <a:r>
              <a:rPr kumimoji="0" lang="en-US" sz="2000" b="1" i="0" u="none" strike="noStrike" kern="1200" cap="none" spc="0" normalizeH="0" baseline="0" noProof="0" dirty="0">
                <a:ln>
                  <a:noFill/>
                </a:ln>
                <a:solidFill>
                  <a:srgbClr val="000000"/>
                </a:solidFill>
                <a:effectLst/>
                <a:uLnTx/>
                <a:uFillTx/>
                <a:latin typeface="Arial" charset="0"/>
                <a:ea typeface="Times New Roman"/>
                <a:cs typeface="Times New Roman"/>
              </a:rPr>
              <a:t>9  13       14    15  16          18           21     27     28</a:t>
            </a:r>
          </a:p>
        </p:txBody>
      </p:sp>
      <p:sp>
        <p:nvSpPr>
          <p:cNvPr id="282627" name="Text Box 16"/>
          <p:cNvSpPr txBox="1">
            <a:spLocks noChangeArrowheads="1"/>
          </p:cNvSpPr>
          <p:nvPr/>
        </p:nvSpPr>
        <p:spPr bwMode="auto">
          <a:xfrm>
            <a:off x="1828800" y="2338388"/>
            <a:ext cx="838200" cy="8001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2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Fall 49</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6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The</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6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Council</a:t>
            </a:r>
          </a:p>
        </p:txBody>
      </p:sp>
      <p:sp>
        <p:nvSpPr>
          <p:cNvPr id="282628" name="Text Box 17"/>
          <p:cNvSpPr txBox="1">
            <a:spLocks noChangeArrowheads="1"/>
          </p:cNvSpPr>
          <p:nvPr/>
        </p:nvSpPr>
        <p:spPr bwMode="auto">
          <a:xfrm>
            <a:off x="4724400" y="2133600"/>
            <a:ext cx="685800" cy="7381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2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May 57-</a:t>
            </a:r>
            <a:br>
              <a:rPr kumimoji="0" lang="en-US" sz="12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br>
            <a:r>
              <a:rPr kumimoji="0" lang="en-US" sz="12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Aug 59</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6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Trials</a:t>
            </a:r>
            <a:endParaRPr kumimoji="0" lang="en-US" sz="18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282629" name="Line 19"/>
          <p:cNvSpPr>
            <a:spLocks noChangeShapeType="1"/>
          </p:cNvSpPr>
          <p:nvPr/>
        </p:nvSpPr>
        <p:spPr bwMode="auto">
          <a:xfrm>
            <a:off x="0" y="2590800"/>
            <a:ext cx="9067800" cy="0"/>
          </a:xfrm>
          <a:prstGeom prst="line">
            <a:avLst/>
          </a:prstGeom>
          <a:noFill/>
          <a:ln w="76200">
            <a:solidFill>
              <a:schemeClr val="bg1"/>
            </a:solidFill>
            <a:round/>
            <a:headEnd/>
            <a:tailEnd type="triangle" w="med" len="med"/>
          </a:ln>
          <a:extLst>
            <a:ext uri="{909E8E84-426E-40dd-AFC4-6F175D3DCCD1}">
              <a14:hiddenFill xmlns="" xmlns:a14="http://schemas.microsoft.com/office/drawing/2010/main">
                <a:noFill/>
              </a14:hiddenFill>
            </a:ext>
          </a:extLst>
        </p:spPr>
        <p:txBody>
          <a:bodyPr lIns="91376" tIns="45688" rIns="91376" bIns="45688"/>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Times New Roman"/>
            </a:endParaRPr>
          </a:p>
        </p:txBody>
      </p:sp>
      <p:sp>
        <p:nvSpPr>
          <p:cNvPr id="282630" name="Text Box 20"/>
          <p:cNvSpPr txBox="1">
            <a:spLocks noChangeArrowheads="1"/>
          </p:cNvSpPr>
          <p:nvPr/>
        </p:nvSpPr>
        <p:spPr bwMode="auto">
          <a:xfrm>
            <a:off x="8296278" y="2324100"/>
            <a:ext cx="847725" cy="8001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2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Spring 68</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Expansion</a:t>
            </a:r>
            <a:r>
              <a:rPr kumimoji="0" lang="en-US" sz="16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 of Church</a:t>
            </a:r>
          </a:p>
        </p:txBody>
      </p:sp>
      <p:sp>
        <p:nvSpPr>
          <p:cNvPr id="282631" name="Text Box 21"/>
          <p:cNvSpPr txBox="1">
            <a:spLocks noChangeArrowheads="1"/>
          </p:cNvSpPr>
          <p:nvPr/>
        </p:nvSpPr>
        <p:spPr bwMode="auto">
          <a:xfrm>
            <a:off x="0" y="3276600"/>
            <a:ext cx="9144000" cy="4000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35           48          49          50          52  53          57        60             62              67           68     95</a:t>
            </a:r>
          </a:p>
        </p:txBody>
      </p:sp>
      <p:sp>
        <p:nvSpPr>
          <p:cNvPr id="282632" name="Text Box 7"/>
          <p:cNvSpPr txBox="1">
            <a:spLocks noChangeArrowheads="1"/>
          </p:cNvSpPr>
          <p:nvPr/>
        </p:nvSpPr>
        <p:spPr bwMode="auto">
          <a:xfrm>
            <a:off x="914400" y="2019593"/>
            <a:ext cx="990600" cy="1315745"/>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2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Apr 48-</a:t>
            </a:r>
            <a:br>
              <a:rPr kumimoji="0" lang="en-US" sz="12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br>
            <a:r>
              <a:rPr kumimoji="0" lang="en-US" sz="12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Sep 49</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1</a:t>
            </a:r>
            <a:br>
              <a:rPr kumimoji="0" lang="en-US"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br>
            <a:r>
              <a:rPr kumimoji="0" lang="en-US"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Galatia</a:t>
            </a: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9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282633" name="Text Box 9"/>
          <p:cNvSpPr txBox="1">
            <a:spLocks noChangeArrowheads="1"/>
          </p:cNvSpPr>
          <p:nvPr/>
        </p:nvSpPr>
        <p:spPr bwMode="auto">
          <a:xfrm>
            <a:off x="3743325" y="1996511"/>
            <a:ext cx="990600" cy="1338828"/>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2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Spr 53-</a:t>
            </a:r>
            <a:br>
              <a:rPr kumimoji="0" lang="en-US" sz="12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br>
            <a:r>
              <a:rPr kumimoji="0" lang="en-US" sz="12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May 57</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3</a:t>
            </a:r>
            <a:br>
              <a:rPr kumimoji="0" lang="en-US"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br>
            <a:r>
              <a:rPr kumimoji="0" lang="en-US"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Asia</a:t>
            </a: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1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40970" name="Text Box 10"/>
          <p:cNvSpPr txBox="1">
            <a:spLocks noChangeArrowheads="1"/>
          </p:cNvSpPr>
          <p:nvPr/>
        </p:nvSpPr>
        <p:spPr bwMode="auto">
          <a:xfrm>
            <a:off x="5334000" y="1996511"/>
            <a:ext cx="990600" cy="1338828"/>
          </a:xfrm>
          <a:prstGeom prst="rect">
            <a:avLst/>
          </a:prstGeom>
          <a:solidFill>
            <a:schemeClr val="accent4"/>
          </a:solidFill>
          <a:ln w="12700">
            <a:solidFill>
              <a:srgbClr val="FFFFFF"/>
            </a:solidFill>
            <a:miter lim="800000"/>
            <a:headEnd/>
            <a:tailEnd/>
          </a:ln>
          <a:effectLst/>
        </p:spPr>
        <p:txBody>
          <a:bodyPr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2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Feb 60-</a:t>
            </a:r>
            <a:br>
              <a:rPr kumimoji="0" lang="en-US" sz="12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br>
            <a:r>
              <a:rPr kumimoji="0" lang="en-US" sz="12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Mar 62</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1</a:t>
            </a:r>
            <a:br>
              <a:rPr kumimoji="0"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br>
            <a:r>
              <a:rPr kumimoji="0"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Rome</a:t>
            </a: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10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40971" name="Text Box 11"/>
          <p:cNvSpPr txBox="1">
            <a:spLocks noChangeArrowheads="1"/>
          </p:cNvSpPr>
          <p:nvPr/>
        </p:nvSpPr>
        <p:spPr bwMode="auto">
          <a:xfrm>
            <a:off x="7315200" y="1996511"/>
            <a:ext cx="990600" cy="1338828"/>
          </a:xfrm>
          <a:prstGeom prst="rect">
            <a:avLst/>
          </a:prstGeom>
          <a:solidFill>
            <a:schemeClr val="accent4"/>
          </a:solidFill>
          <a:ln w="12700">
            <a:solidFill>
              <a:srgbClr val="FFFFFF"/>
            </a:solidFill>
            <a:miter lim="800000"/>
            <a:headEnd/>
            <a:tailEnd/>
          </a:ln>
          <a:effectLst/>
        </p:spPr>
        <p:txBody>
          <a:bodyPr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2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Aut 67-</a:t>
            </a:r>
            <a:br>
              <a:rPr kumimoji="0" lang="en-US" sz="12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br>
            <a:r>
              <a:rPr kumimoji="0" lang="en-US" sz="12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Spr 68</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2</a:t>
            </a:r>
            <a:br>
              <a:rPr kumimoji="0"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br>
            <a:r>
              <a:rPr kumimoji="0"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Rome</a:t>
            </a: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10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282636" name="Text Box 9"/>
          <p:cNvSpPr txBox="1">
            <a:spLocks noChangeArrowheads="1"/>
          </p:cNvSpPr>
          <p:nvPr/>
        </p:nvSpPr>
        <p:spPr bwMode="auto">
          <a:xfrm>
            <a:off x="6324600" y="1996511"/>
            <a:ext cx="990600" cy="1338828"/>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2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Spr 62-</a:t>
            </a:r>
            <a:br>
              <a:rPr kumimoji="0" lang="en-US" sz="12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br>
            <a:r>
              <a:rPr kumimoji="0" lang="en-US" sz="12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Fall 67</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4</a:t>
            </a:r>
            <a:br>
              <a:rPr kumimoji="0" lang="en-US"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br>
            <a:r>
              <a:rPr kumimoji="0" lang="en-US"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Spain</a:t>
            </a: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1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34" name="Title 33"/>
          <p:cNvSpPr>
            <a:spLocks noGrp="1"/>
          </p:cNvSpPr>
          <p:nvPr>
            <p:ph type="title" idx="4294967295"/>
          </p:nvPr>
        </p:nvSpPr>
        <p:spPr>
          <a:xfrm>
            <a:off x="152400" y="206514"/>
            <a:ext cx="7772400" cy="707886"/>
          </a:xfrm>
          <a:gradFill flip="none" rotWithShape="1">
            <a:gsLst>
              <a:gs pos="0">
                <a:srgbClr val="008000"/>
              </a:gs>
              <a:gs pos="100000">
                <a:srgbClr val="000000"/>
              </a:gs>
            </a:gsLst>
            <a:path path="shape">
              <a:fillToRect l="50000" t="50000" r="50000" b="50000"/>
            </a:path>
            <a:tileRect/>
          </a:gradFill>
          <a:ln>
            <a:miter lim="800000"/>
            <a:headEnd/>
            <a:tailEnd/>
          </a:ln>
          <a:effectLst>
            <a:glow rad="101600">
              <a:srgbClr val="008000">
                <a:alpha val="75000"/>
              </a:srgbClr>
            </a:glow>
            <a:outerShdw blurRad="63500" dist="17961" dir="2700000" algn="ctr" rotWithShape="0">
              <a:schemeClr val="tx1">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spcBef>
                <a:spcPct val="50000"/>
              </a:spcBef>
              <a:defRPr/>
            </a:pPr>
            <a:r>
              <a:rPr lang="en-US" sz="4000" b="1" dirty="0">
                <a:solidFill>
                  <a:srgbClr val="FFFFFF"/>
                </a:solidFill>
                <a:effectLst>
                  <a:outerShdw blurRad="38100" dist="38100" dir="2700000" algn="tl">
                    <a:srgbClr val="000000">
                      <a:alpha val="43137"/>
                    </a:srgbClr>
                  </a:outerShdw>
                </a:effectLst>
                <a:latin typeface="Arial" charset="0"/>
                <a:cs typeface="Times New Roman" charset="0"/>
              </a:rPr>
              <a:t>NT Overview (Chronological)</a:t>
            </a:r>
          </a:p>
        </p:txBody>
      </p:sp>
      <p:sp>
        <p:nvSpPr>
          <p:cNvPr id="19" name="Text Box 19"/>
          <p:cNvSpPr txBox="1">
            <a:spLocks noChangeArrowheads="1"/>
          </p:cNvSpPr>
          <p:nvPr/>
        </p:nvSpPr>
        <p:spPr bwMode="auto">
          <a:xfrm>
            <a:off x="990606" y="4114800"/>
            <a:ext cx="792163"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Gal</a:t>
            </a:r>
            <a:endParaRPr kumimoji="0" lang="en-US" sz="1600" b="0"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20" name="Text Box 20"/>
          <p:cNvSpPr txBox="1">
            <a:spLocks noChangeArrowheads="1"/>
          </p:cNvSpPr>
          <p:nvPr/>
        </p:nvSpPr>
        <p:spPr bwMode="auto">
          <a:xfrm>
            <a:off x="2713038" y="4114800"/>
            <a:ext cx="792162"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1 Thess</a:t>
            </a:r>
            <a:endParaRPr kumimoji="0" lang="en-US" sz="1600" b="0"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21" name="Text Box 21"/>
          <p:cNvSpPr txBox="1">
            <a:spLocks noChangeArrowheads="1"/>
          </p:cNvSpPr>
          <p:nvPr/>
        </p:nvSpPr>
        <p:spPr bwMode="auto">
          <a:xfrm>
            <a:off x="2713038" y="4572000"/>
            <a:ext cx="792162"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2 Thess</a:t>
            </a:r>
            <a:endParaRPr kumimoji="0" lang="en-US" sz="1600" b="0"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22" name="Text Box 22"/>
          <p:cNvSpPr txBox="1">
            <a:spLocks noChangeArrowheads="1"/>
          </p:cNvSpPr>
          <p:nvPr/>
        </p:nvSpPr>
        <p:spPr bwMode="auto">
          <a:xfrm>
            <a:off x="3810006" y="4114800"/>
            <a:ext cx="792163"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1 Cor</a:t>
            </a:r>
            <a:endParaRPr kumimoji="0" lang="en-US" sz="1600" b="0"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23" name="Text Box 23"/>
          <p:cNvSpPr txBox="1">
            <a:spLocks noChangeArrowheads="1"/>
          </p:cNvSpPr>
          <p:nvPr/>
        </p:nvSpPr>
        <p:spPr bwMode="auto">
          <a:xfrm>
            <a:off x="3810006" y="4572000"/>
            <a:ext cx="792163"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2 Cor</a:t>
            </a:r>
            <a:endParaRPr kumimoji="0" lang="en-US" sz="1600" b="0"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24" name="Text Box 24"/>
          <p:cNvSpPr txBox="1">
            <a:spLocks noChangeArrowheads="1"/>
          </p:cNvSpPr>
          <p:nvPr/>
        </p:nvSpPr>
        <p:spPr bwMode="auto">
          <a:xfrm>
            <a:off x="3810006" y="5029200"/>
            <a:ext cx="792163"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Romans</a:t>
            </a:r>
            <a:endParaRPr kumimoji="0" lang="en-US" sz="1600" b="0"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25" name="Text Box 25"/>
          <p:cNvSpPr txBox="1">
            <a:spLocks noChangeArrowheads="1"/>
          </p:cNvSpPr>
          <p:nvPr/>
        </p:nvSpPr>
        <p:spPr bwMode="auto">
          <a:xfrm>
            <a:off x="5486406" y="4114800"/>
            <a:ext cx="792163"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Eph</a:t>
            </a:r>
            <a:endParaRPr kumimoji="0" lang="en-US" sz="1600" b="0"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26" name="Text Box 26"/>
          <p:cNvSpPr txBox="1">
            <a:spLocks noChangeArrowheads="1"/>
          </p:cNvSpPr>
          <p:nvPr/>
        </p:nvSpPr>
        <p:spPr bwMode="auto">
          <a:xfrm>
            <a:off x="5486406" y="4572000"/>
            <a:ext cx="792163"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Col</a:t>
            </a:r>
            <a:endParaRPr kumimoji="0" lang="en-US" sz="1600" b="0"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27" name="Text Box 27"/>
          <p:cNvSpPr txBox="1">
            <a:spLocks noChangeArrowheads="1"/>
          </p:cNvSpPr>
          <p:nvPr/>
        </p:nvSpPr>
        <p:spPr bwMode="auto">
          <a:xfrm>
            <a:off x="5486406" y="5029200"/>
            <a:ext cx="792163"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Philem</a:t>
            </a:r>
            <a:endParaRPr kumimoji="0" lang="en-US" sz="1600" b="0"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28" name="Text Box 28"/>
          <p:cNvSpPr txBox="1">
            <a:spLocks noChangeArrowheads="1"/>
          </p:cNvSpPr>
          <p:nvPr/>
        </p:nvSpPr>
        <p:spPr bwMode="auto">
          <a:xfrm>
            <a:off x="5486406" y="5486400"/>
            <a:ext cx="792163"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Phil</a:t>
            </a:r>
            <a:endParaRPr kumimoji="0" lang="en-US" sz="1600" b="0"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29" name="Text Box 29"/>
          <p:cNvSpPr txBox="1">
            <a:spLocks noChangeArrowheads="1"/>
          </p:cNvSpPr>
          <p:nvPr/>
        </p:nvSpPr>
        <p:spPr bwMode="auto">
          <a:xfrm>
            <a:off x="6446838" y="4114800"/>
            <a:ext cx="792162"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1 Tim</a:t>
            </a:r>
            <a:endParaRPr kumimoji="0" lang="en-US" sz="1600" b="0"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30" name="Text Box 30"/>
          <p:cNvSpPr txBox="1">
            <a:spLocks noChangeArrowheads="1"/>
          </p:cNvSpPr>
          <p:nvPr/>
        </p:nvSpPr>
        <p:spPr bwMode="auto">
          <a:xfrm>
            <a:off x="6446838" y="4572000"/>
            <a:ext cx="792162"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Titus</a:t>
            </a:r>
            <a:endParaRPr kumimoji="0" lang="en-US" sz="1600" b="0"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31" name="Text Box 31"/>
          <p:cNvSpPr txBox="1">
            <a:spLocks noChangeArrowheads="1"/>
          </p:cNvSpPr>
          <p:nvPr/>
        </p:nvSpPr>
        <p:spPr bwMode="auto">
          <a:xfrm>
            <a:off x="7391406" y="4114800"/>
            <a:ext cx="792163"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2 Tim</a:t>
            </a:r>
            <a:endParaRPr kumimoji="0" lang="en-US" sz="1600" b="0"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32" name="Text Box 19"/>
          <p:cNvSpPr txBox="1">
            <a:spLocks noChangeArrowheads="1"/>
          </p:cNvSpPr>
          <p:nvPr/>
        </p:nvSpPr>
        <p:spPr bwMode="auto">
          <a:xfrm>
            <a:off x="990606" y="3657600"/>
            <a:ext cx="792163" cy="369888"/>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Matt</a:t>
            </a:r>
            <a:endParaRPr kumimoji="0" lang="en-US" sz="1600" b="0"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33" name="Text Box 22"/>
          <p:cNvSpPr txBox="1">
            <a:spLocks noChangeArrowheads="1"/>
          </p:cNvSpPr>
          <p:nvPr/>
        </p:nvSpPr>
        <p:spPr bwMode="auto">
          <a:xfrm>
            <a:off x="4572006" y="3657600"/>
            <a:ext cx="792163" cy="369888"/>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Luke</a:t>
            </a:r>
            <a:endParaRPr kumimoji="0" lang="en-US" sz="1600" b="0"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36" name="Text Box 31"/>
          <p:cNvSpPr txBox="1">
            <a:spLocks noChangeArrowheads="1"/>
          </p:cNvSpPr>
          <p:nvPr/>
        </p:nvSpPr>
        <p:spPr bwMode="auto">
          <a:xfrm>
            <a:off x="7391406" y="3657600"/>
            <a:ext cx="792163" cy="369888"/>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John</a:t>
            </a:r>
            <a:endParaRPr kumimoji="0" lang="en-US" sz="1600" b="0"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37" name="Text Box 29"/>
          <p:cNvSpPr txBox="1">
            <a:spLocks noChangeArrowheads="1"/>
          </p:cNvSpPr>
          <p:nvPr/>
        </p:nvSpPr>
        <p:spPr bwMode="auto">
          <a:xfrm>
            <a:off x="6446838" y="3657600"/>
            <a:ext cx="792162" cy="369888"/>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Mark</a:t>
            </a:r>
            <a:endParaRPr kumimoji="0" lang="en-US" sz="1600" b="0"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39" name="Text Box 19"/>
          <p:cNvSpPr txBox="1">
            <a:spLocks noChangeArrowheads="1"/>
          </p:cNvSpPr>
          <p:nvPr/>
        </p:nvSpPr>
        <p:spPr bwMode="auto">
          <a:xfrm>
            <a:off x="990606" y="4572000"/>
            <a:ext cx="792163" cy="369888"/>
          </a:xfrm>
          <a:prstGeom prst="rect">
            <a:avLst/>
          </a:prstGeom>
          <a:solidFill>
            <a:srgbClr val="FFFF00"/>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James</a:t>
            </a:r>
            <a:endParaRPr kumimoji="0" lang="en-US" sz="1600" b="0"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40" name="Text Box 19"/>
          <p:cNvSpPr txBox="1">
            <a:spLocks noChangeArrowheads="1"/>
          </p:cNvSpPr>
          <p:nvPr/>
        </p:nvSpPr>
        <p:spPr bwMode="auto">
          <a:xfrm>
            <a:off x="6446838" y="5029200"/>
            <a:ext cx="792162" cy="369888"/>
          </a:xfrm>
          <a:prstGeom prst="rect">
            <a:avLst/>
          </a:prstGeom>
          <a:solidFill>
            <a:srgbClr val="FFFF00"/>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1 Pet</a:t>
            </a:r>
            <a:endParaRPr kumimoji="0" lang="en-US" sz="1600" b="0"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41" name="Text Box 19"/>
          <p:cNvSpPr txBox="1">
            <a:spLocks noChangeArrowheads="1"/>
          </p:cNvSpPr>
          <p:nvPr/>
        </p:nvSpPr>
        <p:spPr bwMode="auto">
          <a:xfrm>
            <a:off x="6446838" y="5486400"/>
            <a:ext cx="792162" cy="369888"/>
          </a:xfrm>
          <a:prstGeom prst="rect">
            <a:avLst/>
          </a:prstGeom>
          <a:solidFill>
            <a:srgbClr val="FFFF00"/>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2 Pet</a:t>
            </a:r>
            <a:endParaRPr kumimoji="0" lang="en-US" sz="1600" b="0"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42" name="Text Box 19"/>
          <p:cNvSpPr txBox="1">
            <a:spLocks noChangeArrowheads="1"/>
          </p:cNvSpPr>
          <p:nvPr/>
        </p:nvSpPr>
        <p:spPr bwMode="auto">
          <a:xfrm>
            <a:off x="7391406" y="4572000"/>
            <a:ext cx="792163" cy="369888"/>
          </a:xfrm>
          <a:prstGeom prst="rect">
            <a:avLst/>
          </a:prstGeom>
          <a:solidFill>
            <a:srgbClr val="FFFF00"/>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Heb</a:t>
            </a:r>
            <a:endParaRPr kumimoji="0" lang="en-US" sz="1600" b="0"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43" name="Text Box 19"/>
          <p:cNvSpPr txBox="1">
            <a:spLocks noChangeArrowheads="1"/>
          </p:cNvSpPr>
          <p:nvPr/>
        </p:nvSpPr>
        <p:spPr bwMode="auto">
          <a:xfrm>
            <a:off x="8305806" y="4114800"/>
            <a:ext cx="792163" cy="369888"/>
          </a:xfrm>
          <a:prstGeom prst="rect">
            <a:avLst/>
          </a:prstGeom>
          <a:solidFill>
            <a:srgbClr val="FFFF00"/>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Jude</a:t>
            </a:r>
            <a:endParaRPr kumimoji="0" lang="en-US" sz="1600" b="0"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44" name="Text Box 19"/>
          <p:cNvSpPr txBox="1">
            <a:spLocks noChangeArrowheads="1"/>
          </p:cNvSpPr>
          <p:nvPr/>
        </p:nvSpPr>
        <p:spPr bwMode="auto">
          <a:xfrm>
            <a:off x="8305806" y="4572000"/>
            <a:ext cx="792163" cy="369888"/>
          </a:xfrm>
          <a:prstGeom prst="rect">
            <a:avLst/>
          </a:prstGeom>
          <a:solidFill>
            <a:srgbClr val="FFFF00"/>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1 John</a:t>
            </a:r>
            <a:endParaRPr kumimoji="0" lang="en-US" sz="1600" b="0"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45" name="Text Box 19"/>
          <p:cNvSpPr txBox="1">
            <a:spLocks noChangeArrowheads="1"/>
          </p:cNvSpPr>
          <p:nvPr/>
        </p:nvSpPr>
        <p:spPr bwMode="auto">
          <a:xfrm>
            <a:off x="8305806" y="5029200"/>
            <a:ext cx="792163" cy="369888"/>
          </a:xfrm>
          <a:prstGeom prst="rect">
            <a:avLst/>
          </a:prstGeom>
          <a:solidFill>
            <a:srgbClr val="FFFF00"/>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2 John</a:t>
            </a:r>
            <a:endParaRPr kumimoji="0" lang="en-US" sz="1600" b="0"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46" name="Text Box 19"/>
          <p:cNvSpPr txBox="1">
            <a:spLocks noChangeArrowheads="1"/>
          </p:cNvSpPr>
          <p:nvPr/>
        </p:nvSpPr>
        <p:spPr bwMode="auto">
          <a:xfrm>
            <a:off x="8305806" y="5486400"/>
            <a:ext cx="792163" cy="369888"/>
          </a:xfrm>
          <a:prstGeom prst="rect">
            <a:avLst/>
          </a:prstGeom>
          <a:solidFill>
            <a:srgbClr val="FFFF00"/>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3 John</a:t>
            </a:r>
            <a:endParaRPr kumimoji="0" lang="en-US" sz="1600" b="0"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47" name="Text Box 19"/>
          <p:cNvSpPr txBox="1">
            <a:spLocks noChangeArrowheads="1"/>
          </p:cNvSpPr>
          <p:nvPr/>
        </p:nvSpPr>
        <p:spPr bwMode="auto">
          <a:xfrm>
            <a:off x="8305806" y="5943600"/>
            <a:ext cx="792163" cy="369888"/>
          </a:xfrm>
          <a:prstGeom prst="rect">
            <a:avLst/>
          </a:prstGeom>
          <a:solidFill>
            <a:srgbClr val="FFFF00"/>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Rev</a:t>
            </a:r>
            <a:endParaRPr kumimoji="0" lang="en-US" sz="1600" b="0"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48" name="Text Box 22"/>
          <p:cNvSpPr txBox="1">
            <a:spLocks noChangeArrowheads="1"/>
          </p:cNvSpPr>
          <p:nvPr/>
        </p:nvSpPr>
        <p:spPr bwMode="auto">
          <a:xfrm>
            <a:off x="5486406" y="3657600"/>
            <a:ext cx="792163" cy="369888"/>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Acts</a:t>
            </a:r>
            <a:endParaRPr kumimoji="0" lang="en-US" sz="1600" b="0"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50" name="Text Box 19"/>
          <p:cNvSpPr txBox="1">
            <a:spLocks noChangeArrowheads="1"/>
          </p:cNvSpPr>
          <p:nvPr/>
        </p:nvSpPr>
        <p:spPr bwMode="auto">
          <a:xfrm>
            <a:off x="152400" y="5486400"/>
            <a:ext cx="1800225" cy="369888"/>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Gospels &amp; Acts</a:t>
            </a:r>
            <a:endParaRPr kumimoji="0" lang="en-US" sz="1600" b="0"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51" name="Text Box 19"/>
          <p:cNvSpPr txBox="1">
            <a:spLocks noChangeArrowheads="1"/>
          </p:cNvSpPr>
          <p:nvPr/>
        </p:nvSpPr>
        <p:spPr bwMode="auto">
          <a:xfrm>
            <a:off x="152400" y="5954716"/>
            <a:ext cx="1800225" cy="368300"/>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Pauline Epistles</a:t>
            </a:r>
            <a:endParaRPr kumimoji="0" lang="en-US" sz="1600" b="0"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52" name="Text Box 19"/>
          <p:cNvSpPr txBox="1">
            <a:spLocks noChangeArrowheads="1"/>
          </p:cNvSpPr>
          <p:nvPr/>
        </p:nvSpPr>
        <p:spPr bwMode="auto">
          <a:xfrm>
            <a:off x="152400" y="6421444"/>
            <a:ext cx="1800225" cy="369887"/>
          </a:xfrm>
          <a:prstGeom prst="rect">
            <a:avLst/>
          </a:prstGeom>
          <a:solidFill>
            <a:srgbClr val="FFFF00"/>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General Epistles</a:t>
            </a:r>
            <a:endParaRPr kumimoji="0" lang="en-US" sz="1600" b="0"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282670" name="Text Box 20"/>
          <p:cNvSpPr txBox="1">
            <a:spLocks noChangeArrowheads="1"/>
          </p:cNvSpPr>
          <p:nvPr/>
        </p:nvSpPr>
        <p:spPr bwMode="auto">
          <a:xfrm>
            <a:off x="6477000" y="6553201"/>
            <a:ext cx="2447925" cy="1846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12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Chronological</a:t>
            </a:r>
            <a:endParaRPr kumimoji="0" lang="en-US" sz="16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282671" name="Text Box 7"/>
          <p:cNvSpPr txBox="1">
            <a:spLocks noChangeArrowheads="1"/>
          </p:cNvSpPr>
          <p:nvPr/>
        </p:nvSpPr>
        <p:spPr bwMode="auto">
          <a:xfrm>
            <a:off x="2667000" y="1987844"/>
            <a:ext cx="990600" cy="1315745"/>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2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Apr 50-</a:t>
            </a:r>
            <a:br>
              <a:rPr kumimoji="0" lang="en-US" sz="12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br>
            <a:r>
              <a:rPr kumimoji="0" lang="en-US" sz="12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Sep 52</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2</a:t>
            </a:r>
            <a:br>
              <a:rPr kumimoji="0" lang="en-US"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br>
            <a:r>
              <a:rPr kumimoji="0" lang="en-US"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Aegean</a:t>
            </a: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9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282672" name="Text Box 17"/>
          <p:cNvSpPr txBox="1">
            <a:spLocks noChangeArrowheads="1"/>
          </p:cNvSpPr>
          <p:nvPr/>
        </p:nvSpPr>
        <p:spPr bwMode="auto">
          <a:xfrm>
            <a:off x="-19050" y="2133600"/>
            <a:ext cx="990600" cy="9842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2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Summer 35-</a:t>
            </a:r>
            <a:br>
              <a:rPr kumimoji="0" lang="en-US" sz="12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br>
            <a:r>
              <a:rPr kumimoji="0" lang="en-US" sz="12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37</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6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Damascus</a:t>
            </a:r>
            <a:br>
              <a:rPr kumimoji="0" lang="en-US" sz="16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br>
            <a:r>
              <a:rPr kumimoji="0" lang="en-US" sz="16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Antioch</a:t>
            </a:r>
          </a:p>
        </p:txBody>
      </p:sp>
      <p:sp>
        <p:nvSpPr>
          <p:cNvPr id="53" name="Text Box 10"/>
          <p:cNvSpPr txBox="1">
            <a:spLocks noChangeArrowheads="1"/>
          </p:cNvSpPr>
          <p:nvPr/>
        </p:nvSpPr>
        <p:spPr bwMode="auto">
          <a:xfrm>
            <a:off x="2286000" y="6325156"/>
            <a:ext cx="990600" cy="369332"/>
          </a:xfrm>
          <a:prstGeom prst="rect">
            <a:avLst/>
          </a:prstGeom>
          <a:solidFill>
            <a:schemeClr val="accent4"/>
          </a:solidFill>
          <a:ln w="12700">
            <a:solidFill>
              <a:srgbClr val="FFFFFF"/>
            </a:solidFill>
            <a:miter lim="800000"/>
            <a:headEnd/>
            <a:tailEnd/>
          </a:ln>
          <a:effectLst/>
        </p:spPr>
        <p:txBody>
          <a:bodyPr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Rome</a:t>
            </a:r>
            <a:endParaRPr kumimoji="0" lang="en-US" sz="10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282674" name="Text Box 20"/>
          <p:cNvSpPr txBox="1">
            <a:spLocks noChangeArrowheads="1"/>
          </p:cNvSpPr>
          <p:nvPr/>
        </p:nvSpPr>
        <p:spPr bwMode="auto">
          <a:xfrm>
            <a:off x="3352800" y="5907088"/>
            <a:ext cx="1600200" cy="2778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Journeys</a:t>
            </a:r>
            <a:endParaRPr kumimoji="0"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282675" name="Text Box 9"/>
          <p:cNvSpPr txBox="1">
            <a:spLocks noChangeArrowheads="1"/>
          </p:cNvSpPr>
          <p:nvPr/>
        </p:nvSpPr>
        <p:spPr bwMode="auto">
          <a:xfrm>
            <a:off x="2286000" y="5861606"/>
            <a:ext cx="990600" cy="369332"/>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1234</a:t>
            </a:r>
            <a:endParaRPr kumimoji="0" lang="en-US" sz="1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282676" name="Text Box 20"/>
          <p:cNvSpPr txBox="1">
            <a:spLocks noChangeArrowheads="1"/>
          </p:cNvSpPr>
          <p:nvPr/>
        </p:nvSpPr>
        <p:spPr bwMode="auto">
          <a:xfrm>
            <a:off x="3352800" y="6370638"/>
            <a:ext cx="1600200" cy="2778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Imprisonments</a:t>
            </a:r>
            <a:endParaRPr kumimoji="0"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282677" name="TextBox 27"/>
          <p:cNvSpPr txBox="1">
            <a:spLocks noChangeArrowheads="1"/>
          </p:cNvSpPr>
          <p:nvPr/>
        </p:nvSpPr>
        <p:spPr bwMode="auto">
          <a:xfrm>
            <a:off x="7953375" y="71438"/>
            <a:ext cx="1155700" cy="120026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38</a:t>
            </a:r>
            <a:b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b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124</a:t>
            </a:r>
            <a:b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b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39-41</a:t>
            </a:r>
          </a:p>
        </p:txBody>
      </p:sp>
    </p:spTree>
    <p:extLst>
      <p:ext uri="{BB962C8B-B14F-4D97-AF65-F5344CB8AC3E}">
        <p14:creationId xmlns:p14="http://schemas.microsoft.com/office/powerpoint/2010/main" val="3314116279"/>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2"/>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9"/>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19"/>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20"/>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21"/>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22"/>
                                        </p:tgtEl>
                                        <p:attrNameLst>
                                          <p:attrName>style.visibility</p:attrName>
                                        </p:attrNameLst>
                                      </p:cBhvr>
                                      <p:to>
                                        <p:strVal val="visible"/>
                                      </p:to>
                                    </p:set>
                                  </p:childTnLst>
                                </p:cTn>
                              </p:par>
                            </p:childTnLst>
                          </p:cTn>
                        </p:par>
                      </p:childTnLst>
                    </p:cTn>
                  </p:par>
                  <p:par>
                    <p:cTn id="27" fill="hold" nodeType="clickPar">
                      <p:stCondLst>
                        <p:cond delay="indefinite"/>
                      </p:stCondLst>
                      <p:childTnLst>
                        <p:par>
                          <p:cTn id="28" fill="hold" nodeType="withGroup">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23"/>
                                        </p:tgtEl>
                                        <p:attrNameLst>
                                          <p:attrName>style.visibility</p:attrName>
                                        </p:attrNameLst>
                                      </p:cBhvr>
                                      <p:to>
                                        <p:strVal val="visible"/>
                                      </p:to>
                                    </p:set>
                                  </p:childTnLst>
                                </p:cTn>
                              </p:par>
                            </p:childTnLst>
                          </p:cTn>
                        </p:par>
                      </p:childTnLst>
                    </p:cTn>
                  </p:par>
                  <p:par>
                    <p:cTn id="31" fill="hold" nodeType="clickPar">
                      <p:stCondLst>
                        <p:cond delay="indefinite"/>
                      </p:stCondLst>
                      <p:childTnLst>
                        <p:par>
                          <p:cTn id="32" fill="hold" nodeType="withGroup">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24"/>
                                        </p:tgtEl>
                                        <p:attrNameLst>
                                          <p:attrName>style.visibility</p:attrName>
                                        </p:attrNameLst>
                                      </p:cBhvr>
                                      <p:to>
                                        <p:strVal val="visible"/>
                                      </p:to>
                                    </p:set>
                                  </p:childTnLst>
                                </p:cTn>
                              </p:par>
                            </p:childTnLst>
                          </p:cTn>
                        </p:par>
                      </p:childTnLst>
                    </p:cTn>
                  </p:par>
                  <p:par>
                    <p:cTn id="35" fill="hold" nodeType="clickPar">
                      <p:stCondLst>
                        <p:cond delay="indefinite"/>
                      </p:stCondLst>
                      <p:childTnLst>
                        <p:par>
                          <p:cTn id="36" fill="hold" nodeType="withGroup">
                            <p:stCondLst>
                              <p:cond delay="0"/>
                            </p:stCondLst>
                            <p:childTnLst>
                              <p:par>
                                <p:cTn id="37" presetID="1" presetClass="entr" presetSubtype="0" fill="hold" grpId="0" nodeType="clickEffect">
                                  <p:stCondLst>
                                    <p:cond delay="0"/>
                                  </p:stCondLst>
                                  <p:childTnLst>
                                    <p:set>
                                      <p:cBhvr>
                                        <p:cTn id="38" dur="1" fill="hold">
                                          <p:stCondLst>
                                            <p:cond delay="0"/>
                                          </p:stCondLst>
                                        </p:cTn>
                                        <p:tgtEl>
                                          <p:spTgt spid="33"/>
                                        </p:tgtEl>
                                        <p:attrNameLst>
                                          <p:attrName>style.visibility</p:attrName>
                                        </p:attrNameLst>
                                      </p:cBhvr>
                                      <p:to>
                                        <p:strVal val="visible"/>
                                      </p:to>
                                    </p:set>
                                  </p:childTnLst>
                                </p:cTn>
                              </p:par>
                            </p:childTnLst>
                          </p:cTn>
                        </p:par>
                      </p:childTnLst>
                    </p:cTn>
                  </p:par>
                  <p:par>
                    <p:cTn id="39" fill="hold" nodeType="clickPar">
                      <p:stCondLst>
                        <p:cond delay="indefinite"/>
                      </p:stCondLst>
                      <p:childTnLst>
                        <p:par>
                          <p:cTn id="40" fill="hold" nodeType="withGroup">
                            <p:stCondLst>
                              <p:cond delay="0"/>
                            </p:stCondLst>
                            <p:childTnLst>
                              <p:par>
                                <p:cTn id="41" presetID="1" presetClass="entr" presetSubtype="0" fill="hold" grpId="0" nodeType="clickEffect">
                                  <p:stCondLst>
                                    <p:cond delay="0"/>
                                  </p:stCondLst>
                                  <p:childTnLst>
                                    <p:set>
                                      <p:cBhvr>
                                        <p:cTn id="42" dur="1" fill="hold">
                                          <p:stCondLst>
                                            <p:cond delay="0"/>
                                          </p:stCondLst>
                                        </p:cTn>
                                        <p:tgtEl>
                                          <p:spTgt spid="25"/>
                                        </p:tgtEl>
                                        <p:attrNameLst>
                                          <p:attrName>style.visibility</p:attrName>
                                        </p:attrNameLst>
                                      </p:cBhvr>
                                      <p:to>
                                        <p:strVal val="visible"/>
                                      </p:to>
                                    </p:set>
                                  </p:childTnLst>
                                </p:cTn>
                              </p:par>
                            </p:childTnLst>
                          </p:cTn>
                        </p:par>
                      </p:childTnLst>
                    </p:cTn>
                  </p:par>
                  <p:par>
                    <p:cTn id="43" fill="hold" nodeType="clickPar">
                      <p:stCondLst>
                        <p:cond delay="indefinite"/>
                      </p:stCondLst>
                      <p:childTnLst>
                        <p:par>
                          <p:cTn id="44" fill="hold" nodeType="withGroup">
                            <p:stCondLst>
                              <p:cond delay="0"/>
                            </p:stCondLst>
                            <p:childTnLst>
                              <p:par>
                                <p:cTn id="45" presetID="1" presetClass="entr" presetSubtype="0" fill="hold" grpId="0" nodeType="clickEffect">
                                  <p:stCondLst>
                                    <p:cond delay="0"/>
                                  </p:stCondLst>
                                  <p:childTnLst>
                                    <p:set>
                                      <p:cBhvr>
                                        <p:cTn id="46" dur="1" fill="hold">
                                          <p:stCondLst>
                                            <p:cond delay="0"/>
                                          </p:stCondLst>
                                        </p:cTn>
                                        <p:tgtEl>
                                          <p:spTgt spid="26"/>
                                        </p:tgtEl>
                                        <p:attrNameLst>
                                          <p:attrName>style.visibility</p:attrName>
                                        </p:attrNameLst>
                                      </p:cBhvr>
                                      <p:to>
                                        <p:strVal val="visible"/>
                                      </p:to>
                                    </p:set>
                                  </p:childTnLst>
                                </p:cTn>
                              </p:par>
                            </p:childTnLst>
                          </p:cTn>
                        </p:par>
                      </p:childTnLst>
                    </p:cTn>
                  </p:par>
                  <p:par>
                    <p:cTn id="47" fill="hold" nodeType="clickPar">
                      <p:stCondLst>
                        <p:cond delay="indefinite"/>
                      </p:stCondLst>
                      <p:childTnLst>
                        <p:par>
                          <p:cTn id="48" fill="hold" nodeType="withGroup">
                            <p:stCondLst>
                              <p:cond delay="0"/>
                            </p:stCondLst>
                            <p:childTnLst>
                              <p:par>
                                <p:cTn id="49" presetID="1" presetClass="entr" presetSubtype="0" fill="hold" grpId="0" nodeType="clickEffect">
                                  <p:stCondLst>
                                    <p:cond delay="0"/>
                                  </p:stCondLst>
                                  <p:childTnLst>
                                    <p:set>
                                      <p:cBhvr>
                                        <p:cTn id="50" dur="1" fill="hold">
                                          <p:stCondLst>
                                            <p:cond delay="0"/>
                                          </p:stCondLst>
                                        </p:cTn>
                                        <p:tgtEl>
                                          <p:spTgt spid="27"/>
                                        </p:tgtEl>
                                        <p:attrNameLst>
                                          <p:attrName>style.visibility</p:attrName>
                                        </p:attrNameLst>
                                      </p:cBhvr>
                                      <p:to>
                                        <p:strVal val="visible"/>
                                      </p:to>
                                    </p:set>
                                  </p:childTnLst>
                                </p:cTn>
                              </p:par>
                            </p:childTnLst>
                          </p:cTn>
                        </p:par>
                      </p:childTnLst>
                    </p:cTn>
                  </p:par>
                  <p:par>
                    <p:cTn id="51" fill="hold" nodeType="clickPar">
                      <p:stCondLst>
                        <p:cond delay="indefinite"/>
                      </p:stCondLst>
                      <p:childTnLst>
                        <p:par>
                          <p:cTn id="52" fill="hold" nodeType="withGroup">
                            <p:stCondLst>
                              <p:cond delay="0"/>
                            </p:stCondLst>
                            <p:childTnLst>
                              <p:par>
                                <p:cTn id="53" presetID="1" presetClass="entr" presetSubtype="0" fill="hold" grpId="0" nodeType="clickEffect">
                                  <p:stCondLst>
                                    <p:cond delay="0"/>
                                  </p:stCondLst>
                                  <p:childTnLst>
                                    <p:set>
                                      <p:cBhvr>
                                        <p:cTn id="54" dur="1" fill="hold">
                                          <p:stCondLst>
                                            <p:cond delay="0"/>
                                          </p:stCondLst>
                                        </p:cTn>
                                        <p:tgtEl>
                                          <p:spTgt spid="28"/>
                                        </p:tgtEl>
                                        <p:attrNameLst>
                                          <p:attrName>style.visibility</p:attrName>
                                        </p:attrNameLst>
                                      </p:cBhvr>
                                      <p:to>
                                        <p:strVal val="visible"/>
                                      </p:to>
                                    </p:set>
                                  </p:childTnLst>
                                </p:cTn>
                              </p:par>
                            </p:childTnLst>
                          </p:cTn>
                        </p:par>
                      </p:childTnLst>
                    </p:cTn>
                  </p:par>
                  <p:par>
                    <p:cTn id="55" fill="hold" nodeType="clickPar">
                      <p:stCondLst>
                        <p:cond delay="indefinite"/>
                      </p:stCondLst>
                      <p:childTnLst>
                        <p:par>
                          <p:cTn id="56" fill="hold" nodeType="withGroup">
                            <p:stCondLst>
                              <p:cond delay="0"/>
                            </p:stCondLst>
                            <p:childTnLst>
                              <p:par>
                                <p:cTn id="57" presetID="1" presetClass="entr" presetSubtype="0" fill="hold" grpId="0" nodeType="clickEffect">
                                  <p:stCondLst>
                                    <p:cond delay="0"/>
                                  </p:stCondLst>
                                  <p:childTnLst>
                                    <p:set>
                                      <p:cBhvr>
                                        <p:cTn id="58" dur="1" fill="hold">
                                          <p:stCondLst>
                                            <p:cond delay="0"/>
                                          </p:stCondLst>
                                        </p:cTn>
                                        <p:tgtEl>
                                          <p:spTgt spid="48"/>
                                        </p:tgtEl>
                                        <p:attrNameLst>
                                          <p:attrName>style.visibility</p:attrName>
                                        </p:attrNameLst>
                                      </p:cBhvr>
                                      <p:to>
                                        <p:strVal val="visible"/>
                                      </p:to>
                                    </p:set>
                                  </p:childTnLst>
                                </p:cTn>
                              </p:par>
                            </p:childTnLst>
                          </p:cTn>
                        </p:par>
                      </p:childTnLst>
                    </p:cTn>
                  </p:par>
                  <p:par>
                    <p:cTn id="59" fill="hold" nodeType="clickPar">
                      <p:stCondLst>
                        <p:cond delay="indefinite"/>
                      </p:stCondLst>
                      <p:childTnLst>
                        <p:par>
                          <p:cTn id="60" fill="hold" nodeType="withGroup">
                            <p:stCondLst>
                              <p:cond delay="0"/>
                            </p:stCondLst>
                            <p:childTnLst>
                              <p:par>
                                <p:cTn id="61" presetID="1" presetClass="entr" presetSubtype="0" fill="hold" grpId="0" nodeType="clickEffect">
                                  <p:stCondLst>
                                    <p:cond delay="0"/>
                                  </p:stCondLst>
                                  <p:childTnLst>
                                    <p:set>
                                      <p:cBhvr>
                                        <p:cTn id="62" dur="1" fill="hold">
                                          <p:stCondLst>
                                            <p:cond delay="0"/>
                                          </p:stCondLst>
                                        </p:cTn>
                                        <p:tgtEl>
                                          <p:spTgt spid="29"/>
                                        </p:tgtEl>
                                        <p:attrNameLst>
                                          <p:attrName>style.visibility</p:attrName>
                                        </p:attrNameLst>
                                      </p:cBhvr>
                                      <p:to>
                                        <p:strVal val="visible"/>
                                      </p:to>
                                    </p:set>
                                  </p:childTnLst>
                                </p:cTn>
                              </p:par>
                            </p:childTnLst>
                          </p:cTn>
                        </p:par>
                      </p:childTnLst>
                    </p:cTn>
                  </p:par>
                  <p:par>
                    <p:cTn id="63" fill="hold" nodeType="clickPar">
                      <p:stCondLst>
                        <p:cond delay="indefinite"/>
                      </p:stCondLst>
                      <p:childTnLst>
                        <p:par>
                          <p:cTn id="64" fill="hold" nodeType="withGroup">
                            <p:stCondLst>
                              <p:cond delay="0"/>
                            </p:stCondLst>
                            <p:childTnLst>
                              <p:par>
                                <p:cTn id="65" presetID="1" presetClass="entr" presetSubtype="0" fill="hold" grpId="0" nodeType="clickEffect">
                                  <p:stCondLst>
                                    <p:cond delay="0"/>
                                  </p:stCondLst>
                                  <p:childTnLst>
                                    <p:set>
                                      <p:cBhvr>
                                        <p:cTn id="66" dur="1" fill="hold">
                                          <p:stCondLst>
                                            <p:cond delay="0"/>
                                          </p:stCondLst>
                                        </p:cTn>
                                        <p:tgtEl>
                                          <p:spTgt spid="40"/>
                                        </p:tgtEl>
                                        <p:attrNameLst>
                                          <p:attrName>style.visibility</p:attrName>
                                        </p:attrNameLst>
                                      </p:cBhvr>
                                      <p:to>
                                        <p:strVal val="visible"/>
                                      </p:to>
                                    </p:set>
                                  </p:childTnLst>
                                </p:cTn>
                              </p:par>
                            </p:childTnLst>
                          </p:cTn>
                        </p:par>
                      </p:childTnLst>
                    </p:cTn>
                  </p:par>
                  <p:par>
                    <p:cTn id="67" fill="hold" nodeType="clickPar">
                      <p:stCondLst>
                        <p:cond delay="indefinite"/>
                      </p:stCondLst>
                      <p:childTnLst>
                        <p:par>
                          <p:cTn id="68" fill="hold" nodeType="withGroup">
                            <p:stCondLst>
                              <p:cond delay="0"/>
                            </p:stCondLst>
                            <p:childTnLst>
                              <p:par>
                                <p:cTn id="69" presetID="1" presetClass="entr" presetSubtype="0" fill="hold" grpId="0" nodeType="clickEffect">
                                  <p:stCondLst>
                                    <p:cond delay="0"/>
                                  </p:stCondLst>
                                  <p:childTnLst>
                                    <p:set>
                                      <p:cBhvr>
                                        <p:cTn id="70" dur="1" fill="hold">
                                          <p:stCondLst>
                                            <p:cond delay="0"/>
                                          </p:stCondLst>
                                        </p:cTn>
                                        <p:tgtEl>
                                          <p:spTgt spid="41"/>
                                        </p:tgtEl>
                                        <p:attrNameLst>
                                          <p:attrName>style.visibility</p:attrName>
                                        </p:attrNameLst>
                                      </p:cBhvr>
                                      <p:to>
                                        <p:strVal val="visible"/>
                                      </p:to>
                                    </p:set>
                                  </p:childTnLst>
                                </p:cTn>
                              </p:par>
                            </p:childTnLst>
                          </p:cTn>
                        </p:par>
                      </p:childTnLst>
                    </p:cTn>
                  </p:par>
                  <p:par>
                    <p:cTn id="71" fill="hold" nodeType="clickPar">
                      <p:stCondLst>
                        <p:cond delay="indefinite"/>
                      </p:stCondLst>
                      <p:childTnLst>
                        <p:par>
                          <p:cTn id="72" fill="hold" nodeType="withGroup">
                            <p:stCondLst>
                              <p:cond delay="0"/>
                            </p:stCondLst>
                            <p:childTnLst>
                              <p:par>
                                <p:cTn id="73" presetID="1" presetClass="entr" presetSubtype="0" fill="hold" grpId="0" nodeType="clickEffect">
                                  <p:stCondLst>
                                    <p:cond delay="0"/>
                                  </p:stCondLst>
                                  <p:childTnLst>
                                    <p:set>
                                      <p:cBhvr>
                                        <p:cTn id="74" dur="1" fill="hold">
                                          <p:stCondLst>
                                            <p:cond delay="0"/>
                                          </p:stCondLst>
                                        </p:cTn>
                                        <p:tgtEl>
                                          <p:spTgt spid="37"/>
                                        </p:tgtEl>
                                        <p:attrNameLst>
                                          <p:attrName>style.visibility</p:attrName>
                                        </p:attrNameLst>
                                      </p:cBhvr>
                                      <p:to>
                                        <p:strVal val="visible"/>
                                      </p:to>
                                    </p:set>
                                  </p:childTnLst>
                                </p:cTn>
                              </p:par>
                            </p:childTnLst>
                          </p:cTn>
                        </p:par>
                      </p:childTnLst>
                    </p:cTn>
                  </p:par>
                  <p:par>
                    <p:cTn id="75" fill="hold" nodeType="clickPar">
                      <p:stCondLst>
                        <p:cond delay="indefinite"/>
                      </p:stCondLst>
                      <p:childTnLst>
                        <p:par>
                          <p:cTn id="76" fill="hold" nodeType="withGroup">
                            <p:stCondLst>
                              <p:cond delay="0"/>
                            </p:stCondLst>
                            <p:childTnLst>
                              <p:par>
                                <p:cTn id="77" presetID="1" presetClass="entr" presetSubtype="0" fill="hold" grpId="0" nodeType="clickEffect">
                                  <p:stCondLst>
                                    <p:cond delay="0"/>
                                  </p:stCondLst>
                                  <p:childTnLst>
                                    <p:set>
                                      <p:cBhvr>
                                        <p:cTn id="78" dur="1" fill="hold">
                                          <p:stCondLst>
                                            <p:cond delay="0"/>
                                          </p:stCondLst>
                                        </p:cTn>
                                        <p:tgtEl>
                                          <p:spTgt spid="30"/>
                                        </p:tgtEl>
                                        <p:attrNameLst>
                                          <p:attrName>style.visibility</p:attrName>
                                        </p:attrNameLst>
                                      </p:cBhvr>
                                      <p:to>
                                        <p:strVal val="visible"/>
                                      </p:to>
                                    </p:set>
                                  </p:childTnLst>
                                </p:cTn>
                              </p:par>
                            </p:childTnLst>
                          </p:cTn>
                        </p:par>
                      </p:childTnLst>
                    </p:cTn>
                  </p:par>
                  <p:par>
                    <p:cTn id="79" fill="hold" nodeType="clickPar">
                      <p:stCondLst>
                        <p:cond delay="indefinite"/>
                      </p:stCondLst>
                      <p:childTnLst>
                        <p:par>
                          <p:cTn id="80" fill="hold" nodeType="withGroup">
                            <p:stCondLst>
                              <p:cond delay="0"/>
                            </p:stCondLst>
                            <p:childTnLst>
                              <p:par>
                                <p:cTn id="81" presetID="1" presetClass="entr" presetSubtype="0" fill="hold" grpId="0" nodeType="clickEffect">
                                  <p:stCondLst>
                                    <p:cond delay="0"/>
                                  </p:stCondLst>
                                  <p:childTnLst>
                                    <p:set>
                                      <p:cBhvr>
                                        <p:cTn id="82" dur="1" fill="hold">
                                          <p:stCondLst>
                                            <p:cond delay="0"/>
                                          </p:stCondLst>
                                        </p:cTn>
                                        <p:tgtEl>
                                          <p:spTgt spid="31"/>
                                        </p:tgtEl>
                                        <p:attrNameLst>
                                          <p:attrName>style.visibility</p:attrName>
                                        </p:attrNameLst>
                                      </p:cBhvr>
                                      <p:to>
                                        <p:strVal val="visible"/>
                                      </p:to>
                                    </p:set>
                                  </p:childTnLst>
                                </p:cTn>
                              </p:par>
                            </p:childTnLst>
                          </p:cTn>
                        </p:par>
                      </p:childTnLst>
                    </p:cTn>
                  </p:par>
                  <p:par>
                    <p:cTn id="83" fill="hold" nodeType="clickPar">
                      <p:stCondLst>
                        <p:cond delay="indefinite"/>
                      </p:stCondLst>
                      <p:childTnLst>
                        <p:par>
                          <p:cTn id="84" fill="hold" nodeType="withGroup">
                            <p:stCondLst>
                              <p:cond delay="0"/>
                            </p:stCondLst>
                            <p:childTnLst>
                              <p:par>
                                <p:cTn id="85" presetID="1" presetClass="entr" presetSubtype="0" fill="hold" grpId="0" nodeType="clickEffect">
                                  <p:stCondLst>
                                    <p:cond delay="0"/>
                                  </p:stCondLst>
                                  <p:childTnLst>
                                    <p:set>
                                      <p:cBhvr>
                                        <p:cTn id="86" dur="1" fill="hold">
                                          <p:stCondLst>
                                            <p:cond delay="0"/>
                                          </p:stCondLst>
                                        </p:cTn>
                                        <p:tgtEl>
                                          <p:spTgt spid="42"/>
                                        </p:tgtEl>
                                        <p:attrNameLst>
                                          <p:attrName>style.visibility</p:attrName>
                                        </p:attrNameLst>
                                      </p:cBhvr>
                                      <p:to>
                                        <p:strVal val="visible"/>
                                      </p:to>
                                    </p:set>
                                  </p:childTnLst>
                                </p:cTn>
                              </p:par>
                            </p:childTnLst>
                          </p:cTn>
                        </p:par>
                      </p:childTnLst>
                    </p:cTn>
                  </p:par>
                  <p:par>
                    <p:cTn id="87" fill="hold" nodeType="clickPar">
                      <p:stCondLst>
                        <p:cond delay="indefinite"/>
                      </p:stCondLst>
                      <p:childTnLst>
                        <p:par>
                          <p:cTn id="88" fill="hold" nodeType="withGroup">
                            <p:stCondLst>
                              <p:cond delay="0"/>
                            </p:stCondLst>
                            <p:childTnLst>
                              <p:par>
                                <p:cTn id="89" presetID="1" presetClass="entr" presetSubtype="0" fill="hold" grpId="0" nodeType="clickEffect">
                                  <p:stCondLst>
                                    <p:cond delay="0"/>
                                  </p:stCondLst>
                                  <p:childTnLst>
                                    <p:set>
                                      <p:cBhvr>
                                        <p:cTn id="90" dur="1" fill="hold">
                                          <p:stCondLst>
                                            <p:cond delay="0"/>
                                          </p:stCondLst>
                                        </p:cTn>
                                        <p:tgtEl>
                                          <p:spTgt spid="36"/>
                                        </p:tgtEl>
                                        <p:attrNameLst>
                                          <p:attrName>style.visibility</p:attrName>
                                        </p:attrNameLst>
                                      </p:cBhvr>
                                      <p:to>
                                        <p:strVal val="visible"/>
                                      </p:to>
                                    </p:set>
                                  </p:childTnLst>
                                </p:cTn>
                              </p:par>
                            </p:childTnLst>
                          </p:cTn>
                        </p:par>
                      </p:childTnLst>
                    </p:cTn>
                  </p:par>
                  <p:par>
                    <p:cTn id="91" fill="hold" nodeType="clickPar">
                      <p:stCondLst>
                        <p:cond delay="indefinite"/>
                      </p:stCondLst>
                      <p:childTnLst>
                        <p:par>
                          <p:cTn id="92" fill="hold" nodeType="withGroup">
                            <p:stCondLst>
                              <p:cond delay="0"/>
                            </p:stCondLst>
                            <p:childTnLst>
                              <p:par>
                                <p:cTn id="93" presetID="1" presetClass="entr" presetSubtype="0" fill="hold" grpId="0" nodeType="clickEffect">
                                  <p:stCondLst>
                                    <p:cond delay="0"/>
                                  </p:stCondLst>
                                  <p:childTnLst>
                                    <p:set>
                                      <p:cBhvr>
                                        <p:cTn id="94" dur="1" fill="hold">
                                          <p:stCondLst>
                                            <p:cond delay="0"/>
                                          </p:stCondLst>
                                        </p:cTn>
                                        <p:tgtEl>
                                          <p:spTgt spid="43"/>
                                        </p:tgtEl>
                                        <p:attrNameLst>
                                          <p:attrName>style.visibility</p:attrName>
                                        </p:attrNameLst>
                                      </p:cBhvr>
                                      <p:to>
                                        <p:strVal val="visible"/>
                                      </p:to>
                                    </p:set>
                                  </p:childTnLst>
                                </p:cTn>
                              </p:par>
                            </p:childTnLst>
                          </p:cTn>
                        </p:par>
                      </p:childTnLst>
                    </p:cTn>
                  </p:par>
                  <p:par>
                    <p:cTn id="95" fill="hold" nodeType="clickPar">
                      <p:stCondLst>
                        <p:cond delay="indefinite"/>
                      </p:stCondLst>
                      <p:childTnLst>
                        <p:par>
                          <p:cTn id="96" fill="hold" nodeType="withGroup">
                            <p:stCondLst>
                              <p:cond delay="0"/>
                            </p:stCondLst>
                            <p:childTnLst>
                              <p:par>
                                <p:cTn id="97" presetID="1" presetClass="entr" presetSubtype="0" fill="hold" grpId="0" nodeType="clickEffect">
                                  <p:stCondLst>
                                    <p:cond delay="0"/>
                                  </p:stCondLst>
                                  <p:childTnLst>
                                    <p:set>
                                      <p:cBhvr>
                                        <p:cTn id="98" dur="1" fill="hold">
                                          <p:stCondLst>
                                            <p:cond delay="0"/>
                                          </p:stCondLst>
                                        </p:cTn>
                                        <p:tgtEl>
                                          <p:spTgt spid="44"/>
                                        </p:tgtEl>
                                        <p:attrNameLst>
                                          <p:attrName>style.visibility</p:attrName>
                                        </p:attrNameLst>
                                      </p:cBhvr>
                                      <p:to>
                                        <p:strVal val="visible"/>
                                      </p:to>
                                    </p:set>
                                  </p:childTnLst>
                                </p:cTn>
                              </p:par>
                            </p:childTnLst>
                          </p:cTn>
                        </p:par>
                      </p:childTnLst>
                    </p:cTn>
                  </p:par>
                  <p:par>
                    <p:cTn id="99" fill="hold" nodeType="clickPar">
                      <p:stCondLst>
                        <p:cond delay="indefinite"/>
                      </p:stCondLst>
                      <p:childTnLst>
                        <p:par>
                          <p:cTn id="100" fill="hold" nodeType="withGroup">
                            <p:stCondLst>
                              <p:cond delay="0"/>
                            </p:stCondLst>
                            <p:childTnLst>
                              <p:par>
                                <p:cTn id="101" presetID="1" presetClass="entr" presetSubtype="0" fill="hold" grpId="0" nodeType="clickEffect">
                                  <p:stCondLst>
                                    <p:cond delay="0"/>
                                  </p:stCondLst>
                                  <p:childTnLst>
                                    <p:set>
                                      <p:cBhvr>
                                        <p:cTn id="102" dur="1" fill="hold">
                                          <p:stCondLst>
                                            <p:cond delay="0"/>
                                          </p:stCondLst>
                                        </p:cTn>
                                        <p:tgtEl>
                                          <p:spTgt spid="45"/>
                                        </p:tgtEl>
                                        <p:attrNameLst>
                                          <p:attrName>style.visibility</p:attrName>
                                        </p:attrNameLst>
                                      </p:cBhvr>
                                      <p:to>
                                        <p:strVal val="visible"/>
                                      </p:to>
                                    </p:set>
                                  </p:childTnLst>
                                </p:cTn>
                              </p:par>
                            </p:childTnLst>
                          </p:cTn>
                        </p:par>
                      </p:childTnLst>
                    </p:cTn>
                  </p:par>
                  <p:par>
                    <p:cTn id="103" fill="hold" nodeType="clickPar">
                      <p:stCondLst>
                        <p:cond delay="indefinite"/>
                      </p:stCondLst>
                      <p:childTnLst>
                        <p:par>
                          <p:cTn id="104" fill="hold" nodeType="withGroup">
                            <p:stCondLst>
                              <p:cond delay="0"/>
                            </p:stCondLst>
                            <p:childTnLst>
                              <p:par>
                                <p:cTn id="105" presetID="1" presetClass="entr" presetSubtype="0" fill="hold" grpId="0" nodeType="clickEffect">
                                  <p:stCondLst>
                                    <p:cond delay="0"/>
                                  </p:stCondLst>
                                  <p:childTnLst>
                                    <p:set>
                                      <p:cBhvr>
                                        <p:cTn id="106" dur="1" fill="hold">
                                          <p:stCondLst>
                                            <p:cond delay="0"/>
                                          </p:stCondLst>
                                        </p:cTn>
                                        <p:tgtEl>
                                          <p:spTgt spid="46"/>
                                        </p:tgtEl>
                                        <p:attrNameLst>
                                          <p:attrName>style.visibility</p:attrName>
                                        </p:attrNameLst>
                                      </p:cBhvr>
                                      <p:to>
                                        <p:strVal val="visible"/>
                                      </p:to>
                                    </p:set>
                                  </p:childTnLst>
                                </p:cTn>
                              </p:par>
                            </p:childTnLst>
                          </p:cTn>
                        </p:par>
                      </p:childTnLst>
                    </p:cTn>
                  </p:par>
                  <p:par>
                    <p:cTn id="107" fill="hold" nodeType="clickPar">
                      <p:stCondLst>
                        <p:cond delay="indefinite"/>
                      </p:stCondLst>
                      <p:childTnLst>
                        <p:par>
                          <p:cTn id="108" fill="hold" nodeType="withGroup">
                            <p:stCondLst>
                              <p:cond delay="0"/>
                            </p:stCondLst>
                            <p:childTnLst>
                              <p:par>
                                <p:cTn id="109" presetID="1" presetClass="entr" presetSubtype="0" fill="hold" grpId="0" nodeType="clickEffect">
                                  <p:stCondLst>
                                    <p:cond delay="0"/>
                                  </p:stCondLst>
                                  <p:childTnLst>
                                    <p:set>
                                      <p:cBhvr>
                                        <p:cTn id="110" dur="1" fill="hold">
                                          <p:stCondLst>
                                            <p:cond delay="0"/>
                                          </p:stCondLst>
                                        </p:cTn>
                                        <p:tgtEl>
                                          <p:spTgt spid="4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animBg="1"/>
      <p:bldP spid="20" grpId="0" animBg="1"/>
      <p:bldP spid="21" grpId="0" animBg="1"/>
      <p:bldP spid="22" grpId="0" animBg="1"/>
      <p:bldP spid="23" grpId="0" animBg="1"/>
      <p:bldP spid="24" grpId="0" animBg="1"/>
      <p:bldP spid="25" grpId="0" animBg="1"/>
      <p:bldP spid="26" grpId="0" animBg="1"/>
      <p:bldP spid="27" grpId="0" animBg="1"/>
      <p:bldP spid="28" grpId="0" animBg="1"/>
      <p:bldP spid="29" grpId="0" animBg="1"/>
      <p:bldP spid="30" grpId="0" animBg="1"/>
      <p:bldP spid="31" grpId="0" animBg="1"/>
      <p:bldP spid="32" grpId="0" animBg="1"/>
      <p:bldP spid="33" grpId="0" animBg="1"/>
      <p:bldP spid="36" grpId="0" animBg="1"/>
      <p:bldP spid="37" grpId="0" animBg="1"/>
      <p:bldP spid="39" grpId="0" animBg="1"/>
      <p:bldP spid="40" grpId="0" animBg="1"/>
      <p:bldP spid="41" grpId="0" animBg="1"/>
      <p:bldP spid="42" grpId="0" animBg="1"/>
      <p:bldP spid="43" grpId="0" animBg="1"/>
      <p:bldP spid="44" grpId="0" animBg="1"/>
      <p:bldP spid="45" grpId="0" animBg="1"/>
      <p:bldP spid="46" grpId="0" animBg="1"/>
      <p:bldP spid="47" grpId="0" animBg="1"/>
      <p:bldP spid="48" grpId="0" animBg="1"/>
    </p:bldLst>
  </p:timing>
</p:sld>
</file>

<file path=ppt/slides/slide150.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715778" name="Rectangle 60"/>
          <p:cNvSpPr>
            <a:spLocks noGrp="1" noChangeArrowheads="1"/>
          </p:cNvSpPr>
          <p:nvPr>
            <p:ph type="title"/>
          </p:nvPr>
        </p:nvSpPr>
        <p:spPr>
          <a:xfrm>
            <a:off x="685800" y="838200"/>
            <a:ext cx="7772400" cy="1143000"/>
          </a:xfrm>
        </p:spPr>
        <p:txBody>
          <a:bodyPr/>
          <a:lstStyle/>
          <a:p>
            <a:r>
              <a:rPr lang="en-US">
                <a:latin typeface="Times New Roman" charset="0"/>
                <a:ea typeface="ＭＳ Ｐゴシック" charset="0"/>
                <a:cs typeface="ＭＳ Ｐゴシック" charset="0"/>
              </a:rPr>
              <a:t>11:2 Forty-Two Months</a:t>
            </a:r>
          </a:p>
        </p:txBody>
      </p:sp>
      <p:graphicFrame>
        <p:nvGraphicFramePr>
          <p:cNvPr id="131095" name="Group 23"/>
          <p:cNvGraphicFramePr>
            <a:graphicFrameLocks noGrp="1"/>
          </p:cNvGraphicFramePr>
          <p:nvPr>
            <p:ph sz="half" idx="1"/>
          </p:nvPr>
        </p:nvGraphicFramePr>
        <p:xfrm>
          <a:off x="0" y="1052513"/>
          <a:ext cx="9109075" cy="5819836"/>
        </p:xfrm>
        <a:graphic>
          <a:graphicData uri="http://schemas.openxmlformats.org/drawingml/2006/table">
            <a:tbl>
              <a:tblPr/>
              <a:tblGrid>
                <a:gridCol w="2267744">
                  <a:extLst>
                    <a:ext uri="{9D8B030D-6E8A-4147-A177-3AD203B41FA5}">
                      <a16:colId xmlns:a16="http://schemas.microsoft.com/office/drawing/2014/main" val="20000"/>
                    </a:ext>
                  </a:extLst>
                </a:gridCol>
                <a:gridCol w="2783681">
                  <a:extLst>
                    <a:ext uri="{9D8B030D-6E8A-4147-A177-3AD203B41FA5}">
                      <a16:colId xmlns:a16="http://schemas.microsoft.com/office/drawing/2014/main" val="20001"/>
                    </a:ext>
                  </a:extLst>
                </a:gridCol>
                <a:gridCol w="2066925">
                  <a:extLst>
                    <a:ext uri="{9D8B030D-6E8A-4147-A177-3AD203B41FA5}">
                      <a16:colId xmlns:a16="http://schemas.microsoft.com/office/drawing/2014/main" val="20002"/>
                    </a:ext>
                  </a:extLst>
                </a:gridCol>
                <a:gridCol w="1990725">
                  <a:extLst>
                    <a:ext uri="{9D8B030D-6E8A-4147-A177-3AD203B41FA5}">
                      <a16:colId xmlns:a16="http://schemas.microsoft.com/office/drawing/2014/main" val="20003"/>
                    </a:ext>
                  </a:extLst>
                </a:gridCol>
              </a:tblGrid>
              <a:tr h="1459055">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0" u="none" strike="noStrike" cap="none" normalizeH="0" baseline="0" dirty="0">
                          <a:ln>
                            <a:noFill/>
                          </a:ln>
                          <a:solidFill>
                            <a:schemeClr val="bg1"/>
                          </a:solidFill>
                          <a:effectLst/>
                          <a:latin typeface="Arial"/>
                          <a:ea typeface="ＭＳ Ｐゴシック" charset="0"/>
                          <a:cs typeface="Arial"/>
                        </a:rPr>
                        <a:t>Term or Expression</a:t>
                      </a:r>
                      <a:r>
                        <a:rPr kumimoji="0" lang="en-US" altLang="zh-CN" sz="2800" b="0" i="0" u="none" strike="noStrike" cap="none" normalizeH="0" baseline="0" dirty="0">
                          <a:ln>
                            <a:noFill/>
                          </a:ln>
                          <a:solidFill>
                            <a:schemeClr val="bg1"/>
                          </a:solidFill>
                          <a:effectLst/>
                          <a:latin typeface="Arial"/>
                          <a:ea typeface="ＭＳ Ｐゴシック" charset="0"/>
                          <a:cs typeface="Arial"/>
                        </a:rPr>
                        <a:t> </a:t>
                      </a:r>
                      <a:endParaRPr kumimoji="0" lang="en-US" sz="2800" b="0" i="0" u="none" strike="noStrike" cap="none" normalizeH="0" baseline="0" dirty="0">
                        <a:ln>
                          <a:noFill/>
                        </a:ln>
                        <a:solidFill>
                          <a:schemeClr val="bg1"/>
                        </a:solidFill>
                        <a:effectLst/>
                        <a:latin typeface="Arial"/>
                        <a:ea typeface="ＭＳ Ｐゴシック" charset="0"/>
                        <a:cs typeface="Arial"/>
                      </a:endParaRPr>
                    </a:p>
                  </a:txBody>
                  <a:tcPr marL="90000" marR="90000" marT="46783" marB="46783" horzOverflow="overflow">
                    <a:lnL w="28575"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28575"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chemeClr val="tx1"/>
                    </a:solid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0" u="none" strike="noStrike" cap="none" normalizeH="0" baseline="0">
                          <a:ln>
                            <a:noFill/>
                          </a:ln>
                          <a:solidFill>
                            <a:schemeClr val="bg1"/>
                          </a:solidFill>
                          <a:effectLst/>
                          <a:latin typeface="Arial"/>
                          <a:ea typeface="ＭＳ Ｐゴシック" charset="0"/>
                          <a:cs typeface="Arial"/>
                        </a:rPr>
                        <a:t>Beale</a:t>
                      </a:r>
                      <a:endParaRPr kumimoji="0" lang="en-US" altLang="zh-CN" sz="2800" b="1" i="1" u="none" strike="noStrike" cap="none" normalizeH="0" baseline="0">
                        <a:ln>
                          <a:noFill/>
                        </a:ln>
                        <a:solidFill>
                          <a:schemeClr val="bg1"/>
                        </a:solidFill>
                        <a:effectLst/>
                        <a:latin typeface="Arial"/>
                        <a:ea typeface="ＭＳ Ｐゴシック" charset="0"/>
                        <a:cs typeface="Arial"/>
                      </a:endParaRPr>
                    </a:p>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1" u="none" strike="noStrike" cap="none" normalizeH="0" baseline="0">
                          <a:ln>
                            <a:noFill/>
                          </a:ln>
                          <a:solidFill>
                            <a:schemeClr val="bg1"/>
                          </a:solidFill>
                          <a:effectLst/>
                          <a:latin typeface="Arial"/>
                          <a:ea typeface="ＭＳ Ｐゴシック" charset="0"/>
                          <a:cs typeface="Arial"/>
                        </a:rPr>
                        <a:t>Symbolic</a:t>
                      </a:r>
                      <a:r>
                        <a:rPr kumimoji="0" lang="en-US" altLang="zh-CN" sz="2800" b="0" i="0" u="none" strike="noStrike" cap="none" normalizeH="0" baseline="0">
                          <a:ln>
                            <a:noFill/>
                          </a:ln>
                          <a:solidFill>
                            <a:schemeClr val="bg1"/>
                          </a:solidFill>
                          <a:effectLst/>
                          <a:latin typeface="Arial"/>
                          <a:ea typeface="ＭＳ Ｐゴシック" charset="0"/>
                          <a:cs typeface="Arial"/>
                        </a:rPr>
                        <a:t> </a:t>
                      </a:r>
                      <a:endParaRPr kumimoji="0" lang="en-US" sz="2800" b="0" i="0" u="none" strike="noStrike" cap="none" normalizeH="0" baseline="0">
                        <a:ln>
                          <a:noFill/>
                        </a:ln>
                        <a:solidFill>
                          <a:schemeClr val="bg1"/>
                        </a:solidFill>
                        <a:effectLst/>
                        <a:latin typeface="Arial"/>
                        <a:ea typeface="ＭＳ Ｐゴシック" charset="0"/>
                        <a:cs typeface="Arial"/>
                      </a:endParaRPr>
                    </a:p>
                  </a:txBody>
                  <a:tcPr marL="90000" marR="90000" marT="46783" marB="46783"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28575"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chemeClr val="tx1"/>
                    </a:solid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0" u="none" strike="noStrike" cap="none" normalizeH="0" baseline="0">
                          <a:ln>
                            <a:noFill/>
                          </a:ln>
                          <a:solidFill>
                            <a:schemeClr val="bg1"/>
                          </a:solidFill>
                          <a:effectLst/>
                          <a:latin typeface="Arial"/>
                          <a:ea typeface="ＭＳ Ｐゴシック" charset="0"/>
                          <a:cs typeface="Arial"/>
                        </a:rPr>
                        <a:t>Osborne</a:t>
                      </a:r>
                      <a:endParaRPr kumimoji="0" lang="en-US" altLang="zh-CN" sz="2800" b="1" i="1" u="none" strike="noStrike" cap="none" normalizeH="0" baseline="0">
                        <a:ln>
                          <a:noFill/>
                        </a:ln>
                        <a:solidFill>
                          <a:schemeClr val="bg1"/>
                        </a:solidFill>
                        <a:effectLst/>
                        <a:latin typeface="Arial"/>
                        <a:ea typeface="ＭＳ Ｐゴシック" charset="0"/>
                        <a:cs typeface="Arial"/>
                      </a:endParaRPr>
                    </a:p>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1" u="none" strike="noStrike" cap="none" normalizeH="0" baseline="0">
                          <a:ln>
                            <a:noFill/>
                          </a:ln>
                          <a:solidFill>
                            <a:schemeClr val="bg1"/>
                          </a:solidFill>
                          <a:effectLst/>
                          <a:latin typeface="Arial"/>
                          <a:ea typeface="ＭＳ Ｐゴシック" charset="0"/>
                          <a:cs typeface="Arial"/>
                        </a:rPr>
                        <a:t>Symbolic-Literal</a:t>
                      </a:r>
                      <a:r>
                        <a:rPr kumimoji="0" lang="en-US" altLang="zh-CN" sz="2800" b="0" i="0" u="none" strike="noStrike" cap="none" normalizeH="0" baseline="0">
                          <a:ln>
                            <a:noFill/>
                          </a:ln>
                          <a:solidFill>
                            <a:schemeClr val="bg1"/>
                          </a:solidFill>
                          <a:effectLst/>
                          <a:latin typeface="Arial"/>
                          <a:ea typeface="ＭＳ Ｐゴシック" charset="0"/>
                          <a:cs typeface="Arial"/>
                        </a:rPr>
                        <a:t> </a:t>
                      </a:r>
                      <a:endParaRPr kumimoji="0" lang="en-US" sz="2800" b="0" i="0" u="none" strike="noStrike" cap="none" normalizeH="0" baseline="0">
                        <a:ln>
                          <a:noFill/>
                        </a:ln>
                        <a:solidFill>
                          <a:schemeClr val="bg1"/>
                        </a:solidFill>
                        <a:effectLst/>
                        <a:latin typeface="Arial"/>
                        <a:ea typeface="ＭＳ Ｐゴシック" charset="0"/>
                        <a:cs typeface="Arial"/>
                      </a:endParaRPr>
                    </a:p>
                  </a:txBody>
                  <a:tcPr marL="90000" marR="90000" marT="46783" marB="46783"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28575"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chemeClr val="tx1"/>
                    </a:solid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0" u="none" strike="noStrike" cap="none" normalizeH="0" baseline="0">
                          <a:ln>
                            <a:noFill/>
                          </a:ln>
                          <a:solidFill>
                            <a:schemeClr val="bg1"/>
                          </a:solidFill>
                          <a:effectLst/>
                          <a:latin typeface="Arial"/>
                          <a:ea typeface="ＭＳ Ｐゴシック" charset="0"/>
                          <a:cs typeface="Arial"/>
                        </a:rPr>
                        <a:t>Thomas</a:t>
                      </a:r>
                      <a:endParaRPr kumimoji="0" lang="en-US" altLang="zh-CN" sz="2800" b="1" i="1" u="none" strike="noStrike" cap="none" normalizeH="0" baseline="0">
                        <a:ln>
                          <a:noFill/>
                        </a:ln>
                        <a:solidFill>
                          <a:schemeClr val="bg1"/>
                        </a:solidFill>
                        <a:effectLst/>
                        <a:latin typeface="Arial"/>
                        <a:ea typeface="ＭＳ Ｐゴシック" charset="0"/>
                        <a:cs typeface="Arial"/>
                      </a:endParaRPr>
                    </a:p>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1" u="none" strike="noStrike" cap="none" normalizeH="0" baseline="0">
                          <a:ln>
                            <a:noFill/>
                          </a:ln>
                          <a:solidFill>
                            <a:schemeClr val="bg1"/>
                          </a:solidFill>
                          <a:effectLst/>
                          <a:latin typeface="Arial"/>
                          <a:ea typeface="ＭＳ Ｐゴシック" charset="0"/>
                          <a:cs typeface="Arial"/>
                        </a:rPr>
                        <a:t>Literal</a:t>
                      </a:r>
                      <a:r>
                        <a:rPr kumimoji="0" lang="en-US" altLang="zh-CN" sz="2800" b="0" i="0" u="none" strike="noStrike" cap="none" normalizeH="0" baseline="0">
                          <a:ln>
                            <a:noFill/>
                          </a:ln>
                          <a:solidFill>
                            <a:schemeClr val="bg1"/>
                          </a:solidFill>
                          <a:effectLst/>
                          <a:latin typeface="Arial"/>
                          <a:ea typeface="ＭＳ Ｐゴシック" charset="0"/>
                          <a:cs typeface="Arial"/>
                        </a:rPr>
                        <a:t> </a:t>
                      </a:r>
                      <a:endParaRPr kumimoji="0" lang="en-US" sz="2800" b="0" i="0" u="none" strike="noStrike" cap="none" normalizeH="0" baseline="0">
                        <a:ln>
                          <a:noFill/>
                        </a:ln>
                        <a:solidFill>
                          <a:schemeClr val="bg1"/>
                        </a:solidFill>
                        <a:effectLst/>
                        <a:latin typeface="Arial"/>
                        <a:ea typeface="ＭＳ Ｐゴシック" charset="0"/>
                        <a:cs typeface="Arial"/>
                      </a:endParaRPr>
                    </a:p>
                  </a:txBody>
                  <a:tcPr marL="90000" marR="90000" marT="46783" marB="46783" horzOverflow="overflow">
                    <a:lnL w="12700" cap="flat" cmpd="sng" algn="ctr">
                      <a:solidFill>
                        <a:schemeClr val="tx1"/>
                      </a:solidFill>
                      <a:prstDash val="solid"/>
                      <a:round/>
                      <a:headEnd type="none" w="med" len="med"/>
                      <a:tailEnd type="none" w="lg" len="lg"/>
                    </a:lnL>
                    <a:lnR w="28575" cap="flat" cmpd="sng" algn="ctr">
                      <a:solidFill>
                        <a:schemeClr val="tx1"/>
                      </a:solidFill>
                      <a:prstDash val="solid"/>
                      <a:round/>
                      <a:headEnd type="none" w="med" len="med"/>
                      <a:tailEnd type="none" w="lg" len="lg"/>
                    </a:lnR>
                    <a:lnT w="28575"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chemeClr val="tx1"/>
                    </a:solidFill>
                  </a:tcPr>
                </a:tc>
                <a:extLst>
                  <a:ext uri="{0D108BD9-81ED-4DB2-BD59-A6C34878D82A}">
                    <a16:rowId xmlns:a16="http://schemas.microsoft.com/office/drawing/2014/main" val="10000"/>
                  </a:ext>
                </a:extLst>
              </a:tr>
              <a:tr h="4360720">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0" u="none" strike="noStrike" cap="none" normalizeH="0" baseline="0" dirty="0">
                          <a:ln>
                            <a:noFill/>
                          </a:ln>
                          <a:solidFill>
                            <a:schemeClr val="bg1"/>
                          </a:solidFill>
                          <a:effectLst/>
                          <a:latin typeface="Arial"/>
                          <a:ea typeface="ＭＳ Ｐゴシック" charset="0"/>
                          <a:cs typeface="Arial"/>
                        </a:rPr>
                        <a:t>11</a:t>
                      </a:r>
                    </a:p>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0" u="none" strike="noStrike" cap="none" normalizeH="0" baseline="0" dirty="0">
                          <a:ln>
                            <a:noFill/>
                          </a:ln>
                          <a:solidFill>
                            <a:schemeClr val="bg1"/>
                          </a:solidFill>
                          <a:effectLst/>
                          <a:latin typeface="Arial"/>
                          <a:ea typeface="ＭＳ Ｐゴシック" charset="0"/>
                          <a:cs typeface="Arial"/>
                        </a:rPr>
                        <a:t>"forty-two months" </a:t>
                      </a:r>
                      <a:br>
                        <a:rPr kumimoji="0" lang="en-US" altLang="zh-CN" sz="2800" b="1" i="0" u="none" strike="noStrike" cap="none" normalizeH="0" baseline="0" dirty="0">
                          <a:ln>
                            <a:noFill/>
                          </a:ln>
                          <a:solidFill>
                            <a:schemeClr val="bg1"/>
                          </a:solidFill>
                          <a:effectLst/>
                          <a:latin typeface="Arial"/>
                          <a:ea typeface="ＭＳ Ｐゴシック" charset="0"/>
                          <a:cs typeface="Arial"/>
                        </a:rPr>
                      </a:br>
                      <a:r>
                        <a:rPr kumimoji="0" lang="en-US" altLang="zh-CN" sz="2800" b="1" i="0" u="none" strike="noStrike" cap="none" normalizeH="0" baseline="0" dirty="0">
                          <a:ln>
                            <a:noFill/>
                          </a:ln>
                          <a:solidFill>
                            <a:schemeClr val="bg1"/>
                          </a:solidFill>
                          <a:effectLst/>
                          <a:latin typeface="Arial"/>
                          <a:ea typeface="ＭＳ Ｐゴシック" charset="0"/>
                          <a:cs typeface="Arial"/>
                        </a:rPr>
                        <a:t>(11:2)</a:t>
                      </a:r>
                    </a:p>
                  </a:txBody>
                  <a:tcPr marL="90000" marR="90000" marT="46783" marB="46783" horzOverflow="overflow">
                    <a:lnL w="28575"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28575" cap="flat" cmpd="sng" algn="ctr">
                      <a:solidFill>
                        <a:schemeClr val="tx1"/>
                      </a:solidFill>
                      <a:prstDash val="solid"/>
                      <a:round/>
                      <a:headEnd type="none" w="med" len="med"/>
                      <a:tailEnd type="none" w="lg" len="lg"/>
                    </a:lnB>
                    <a:lnTlToBr>
                      <a:noFill/>
                    </a:lnTlToBr>
                    <a:lnBlToTr>
                      <a:noFill/>
                    </a:lnBlToTr>
                    <a:no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0" u="none" strike="noStrike" cap="none" normalizeH="0" baseline="0" dirty="0">
                          <a:ln>
                            <a:noFill/>
                          </a:ln>
                          <a:solidFill>
                            <a:schemeClr val="bg1"/>
                          </a:solidFill>
                          <a:effectLst/>
                          <a:latin typeface="Arial"/>
                          <a:ea typeface="ＭＳ Ｐゴシック" charset="0"/>
                          <a:cs typeface="Arial"/>
                        </a:rPr>
                        <a:t>"figurative for the eschatological period of tribulation"; "attack on the community of faith throughout the church age"</a:t>
                      </a:r>
                      <a:endParaRPr kumimoji="0" lang="en-US" sz="2800" b="1" i="0" u="none" strike="noStrike" cap="none" normalizeH="0" baseline="0" dirty="0">
                        <a:ln>
                          <a:noFill/>
                        </a:ln>
                        <a:solidFill>
                          <a:schemeClr val="bg1"/>
                        </a:solidFill>
                        <a:effectLst/>
                        <a:latin typeface="Arial"/>
                        <a:ea typeface="ＭＳ Ｐゴシック" charset="0"/>
                        <a:cs typeface="Arial"/>
                      </a:endParaRPr>
                    </a:p>
                  </a:txBody>
                  <a:tcPr marL="90000" marR="90000" marT="46783" marB="46783"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28575" cap="flat" cmpd="sng" algn="ctr">
                      <a:solidFill>
                        <a:schemeClr val="tx1"/>
                      </a:solidFill>
                      <a:prstDash val="solid"/>
                      <a:round/>
                      <a:headEnd type="none" w="med" len="med"/>
                      <a:tailEnd type="none" w="lg" len="lg"/>
                    </a:lnB>
                    <a:lnTlToBr>
                      <a:noFill/>
                    </a:lnTlToBr>
                    <a:lnBlToTr>
                      <a:noFill/>
                    </a:lnBlToTr>
                    <a:no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0" u="none" strike="noStrike" cap="none" normalizeH="0" baseline="0" dirty="0">
                          <a:ln>
                            <a:noFill/>
                          </a:ln>
                          <a:solidFill>
                            <a:schemeClr val="bg1"/>
                          </a:solidFill>
                          <a:effectLst/>
                          <a:latin typeface="Arial"/>
                          <a:ea typeface="ＭＳ Ｐゴシック" charset="0"/>
                          <a:cs typeface="Arial"/>
                        </a:rPr>
                        <a:t>"the great tribulation at the end of history"</a:t>
                      </a:r>
                      <a:endParaRPr kumimoji="0" lang="en-US" sz="2800" b="1" i="0" u="none" strike="noStrike" cap="none" normalizeH="0" baseline="0" dirty="0">
                        <a:ln>
                          <a:noFill/>
                        </a:ln>
                        <a:solidFill>
                          <a:schemeClr val="bg1"/>
                        </a:solidFill>
                        <a:effectLst/>
                        <a:latin typeface="Arial"/>
                        <a:ea typeface="ＭＳ Ｐゴシック" charset="0"/>
                        <a:cs typeface="Arial"/>
                      </a:endParaRPr>
                    </a:p>
                  </a:txBody>
                  <a:tcPr marL="90000" marR="90000" marT="46783" marB="46783"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28575" cap="flat" cmpd="sng" algn="ctr">
                      <a:solidFill>
                        <a:schemeClr val="tx1"/>
                      </a:solidFill>
                      <a:prstDash val="solid"/>
                      <a:round/>
                      <a:headEnd type="none" w="med" len="med"/>
                      <a:tailEnd type="none" w="lg" len="lg"/>
                    </a:lnB>
                    <a:lnTlToBr>
                      <a:noFill/>
                    </a:lnTlToBr>
                    <a:lnBlToTr>
                      <a:noFill/>
                    </a:lnBlToTr>
                    <a:no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0" u="none" strike="noStrike" cap="none" normalizeH="0" baseline="0" dirty="0">
                          <a:ln>
                            <a:noFill/>
                          </a:ln>
                          <a:solidFill>
                            <a:schemeClr val="bg1"/>
                          </a:solidFill>
                          <a:effectLst/>
                          <a:latin typeface="Arial"/>
                          <a:ea typeface="ＭＳ Ｐゴシック" charset="0"/>
                          <a:cs typeface="Arial"/>
                        </a:rPr>
                        <a:t>"the last half of Daniel</a:t>
                      </a:r>
                      <a:r>
                        <a:rPr kumimoji="0" lang="fr-FR" altLang="zh-CN" sz="2800" b="1" i="0" u="none" strike="noStrike" cap="none" normalizeH="0" baseline="0" dirty="0">
                          <a:ln>
                            <a:noFill/>
                          </a:ln>
                          <a:solidFill>
                            <a:schemeClr val="bg1"/>
                          </a:solidFill>
                          <a:effectLst/>
                          <a:latin typeface="Arial"/>
                          <a:ea typeface="ＭＳ Ｐゴシック" charset="0"/>
                          <a:cs typeface="Arial"/>
                        </a:rPr>
                        <a:t>'</a:t>
                      </a:r>
                      <a:r>
                        <a:rPr kumimoji="0" lang="en-US" altLang="zh-CN" sz="2800" b="1" i="0" u="none" strike="noStrike" cap="none" normalizeH="0" baseline="0" dirty="0">
                          <a:ln>
                            <a:noFill/>
                          </a:ln>
                          <a:solidFill>
                            <a:schemeClr val="bg1"/>
                          </a:solidFill>
                          <a:effectLst/>
                          <a:latin typeface="Arial"/>
                          <a:ea typeface="ＭＳ Ｐゴシック" charset="0"/>
                          <a:cs typeface="Arial"/>
                        </a:rPr>
                        <a:t>s seventieth week"</a:t>
                      </a:r>
                      <a:endParaRPr kumimoji="0" lang="en-US" sz="2800" b="1" i="0" u="none" strike="noStrike" cap="none" normalizeH="0" baseline="0" dirty="0">
                        <a:ln>
                          <a:noFill/>
                        </a:ln>
                        <a:solidFill>
                          <a:schemeClr val="bg1"/>
                        </a:solidFill>
                        <a:effectLst/>
                        <a:latin typeface="Arial"/>
                        <a:ea typeface="ＭＳ Ｐゴシック" charset="0"/>
                        <a:cs typeface="Arial"/>
                      </a:endParaRPr>
                    </a:p>
                  </a:txBody>
                  <a:tcPr marL="90000" marR="90000" marT="46783" marB="46783" horzOverflow="overflow">
                    <a:lnL w="12700" cap="flat" cmpd="sng" algn="ctr">
                      <a:solidFill>
                        <a:schemeClr val="tx1"/>
                      </a:solidFill>
                      <a:prstDash val="solid"/>
                      <a:round/>
                      <a:headEnd type="none" w="med" len="med"/>
                      <a:tailEnd type="none" w="lg" len="lg"/>
                    </a:lnL>
                    <a:lnR w="28575"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28575" cap="flat" cmpd="sng" algn="ctr">
                      <a:solidFill>
                        <a:schemeClr val="tx1"/>
                      </a:solidFill>
                      <a:prstDash val="solid"/>
                      <a:round/>
                      <a:headEnd type="none" w="med" len="med"/>
                      <a:tailEnd type="none" w="lg" len="lg"/>
                    </a:lnB>
                    <a:lnTlToBr>
                      <a:noFill/>
                    </a:lnTlToBr>
                    <a:lnBlToTr>
                      <a:noFill/>
                    </a:lnBlToTr>
                    <a:noFill/>
                  </a:tcPr>
                </a:tc>
                <a:extLst>
                  <a:ext uri="{0D108BD9-81ED-4DB2-BD59-A6C34878D82A}">
                    <a16:rowId xmlns:a16="http://schemas.microsoft.com/office/drawing/2014/main" val="10001"/>
                  </a:ext>
                </a:extLst>
              </a:tr>
            </a:tbl>
          </a:graphicData>
        </a:graphic>
      </p:graphicFrame>
      <p:sp>
        <p:nvSpPr>
          <p:cNvPr id="715796" name="WordArt 19"/>
          <p:cNvSpPr>
            <a:spLocks noChangeArrowheads="1" noChangeShapeType="1" noTextEdit="1"/>
          </p:cNvSpPr>
          <p:nvPr/>
        </p:nvSpPr>
        <p:spPr bwMode="auto">
          <a:xfrm>
            <a:off x="2700338" y="188913"/>
            <a:ext cx="3436937" cy="647700"/>
          </a:xfrm>
          <a:prstGeom prst="rect">
            <a:avLst/>
          </a:prstGeom>
        </p:spPr>
        <p:txBody>
          <a:bodyPr wrap="none" fromWordArt="1">
            <a:prstTxWarp prst="textPlain">
              <a:avLst>
                <a:gd name="adj" fmla="val 50000"/>
              </a:avLst>
            </a:prstTxWarp>
          </a:bodyPr>
          <a:lstStyle/>
          <a:p>
            <a:pPr algn="ctr" defTabSz="914400" eaLnBrk="0" fontAlgn="base" hangingPunct="0">
              <a:spcBef>
                <a:spcPct val="0"/>
              </a:spcBef>
              <a:spcAft>
                <a:spcPct val="0"/>
              </a:spcAft>
            </a:pPr>
            <a:r>
              <a:rPr lang="en-US" sz="3600" kern="10">
                <a:ln w="9525">
                  <a:solidFill>
                    <a:srgbClr val="000000"/>
                  </a:solidFill>
                  <a:round/>
                  <a:headEnd/>
                  <a:tailEnd type="none" w="lg" len="lg"/>
                </a:ln>
                <a:solidFill>
                  <a:srgbClr val="FFFFFF"/>
                </a:solidFill>
                <a:latin typeface="Arial Black"/>
                <a:ea typeface="Arial Black"/>
                <a:cs typeface="Arial Black"/>
              </a:rPr>
              <a:t>Revelation 11</a:t>
            </a:r>
          </a:p>
        </p:txBody>
      </p:sp>
      <p:pic>
        <p:nvPicPr>
          <p:cNvPr id="715797" name="Picture 61" descr="real_backward_clock"/>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5076825" y="4749800"/>
            <a:ext cx="2376488" cy="22796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00377" name="Text Box 33"/>
          <p:cNvSpPr txBox="1">
            <a:spLocks noChangeArrowheads="1"/>
          </p:cNvSpPr>
          <p:nvPr/>
        </p:nvSpPr>
        <p:spPr bwMode="auto">
          <a:xfrm>
            <a:off x="8379647" y="4763"/>
            <a:ext cx="695270" cy="463846"/>
          </a:xfrm>
          <a:prstGeom prst="rect">
            <a:avLst/>
          </a:prstGeom>
          <a:noFill/>
          <a:ln w="9525">
            <a:noFill/>
            <a:miter lim="800000"/>
            <a:headEnd/>
            <a:tailEnd type="none" w="lg" len="lg"/>
          </a:ln>
          <a:effectLst>
            <a:outerShdw blurRad="63500" dist="35921" dir="2700000" algn="ctr" rotWithShape="0">
              <a:schemeClr val="tx1">
                <a:alpha val="74998"/>
              </a:schemeClr>
            </a:outerShdw>
          </a:effectLst>
        </p:spPr>
        <p:txBody>
          <a:bodyPr wrap="none" lIns="90000" tIns="46800" rIns="90000" bIns="46800">
            <a:spAutoFit/>
          </a:bodyPr>
          <a:lstStyle/>
          <a:p>
            <a:pPr algn="ctr" defTabSz="914400" eaLnBrk="0" fontAlgn="base" hangingPunct="0">
              <a:spcBef>
                <a:spcPct val="0"/>
              </a:spcBef>
              <a:spcAft>
                <a:spcPct val="0"/>
              </a:spcAft>
              <a:defRPr/>
            </a:pPr>
            <a:r>
              <a:rPr lang="en-US" sz="2400" b="1" dirty="0">
                <a:solidFill>
                  <a:srgbClr val="FFFFFF"/>
                </a:solidFill>
                <a:latin typeface="Arial"/>
                <a:ea typeface="ヒラギノ角ゴ Pro W3"/>
                <a:cs typeface="Arial"/>
              </a:rPr>
              <a:t>330</a:t>
            </a:r>
          </a:p>
        </p:txBody>
      </p:sp>
    </p:spTree>
    <p:extLst>
      <p:ext uri="{BB962C8B-B14F-4D97-AF65-F5344CB8AC3E}">
        <p14:creationId xmlns:p14="http://schemas.microsoft.com/office/powerpoint/2010/main" val="11169234"/>
      </p:ext>
    </p:extLst>
  </p:cSld>
  <p:clrMapOvr>
    <a:masterClrMapping/>
  </p:clrMapOvr>
  <p:transition/>
</p:sld>
</file>

<file path=ppt/slides/slide15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717825" name="Picture 1" descr="rev 11 The-Ministry-Of-The-Two-Witnesses.jpg"/>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34925" y="26988"/>
            <a:ext cx="9109075" cy="68310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836610" name="Rectangle 2"/>
          <p:cNvSpPr>
            <a:spLocks noGrp="1" noChangeArrowheads="1"/>
          </p:cNvSpPr>
          <p:nvPr>
            <p:ph type="ctrTitle"/>
          </p:nvPr>
        </p:nvSpPr>
        <p:spPr>
          <a:xfrm>
            <a:off x="0" y="152400"/>
            <a:ext cx="9144000" cy="755650"/>
          </a:xfrm>
          <a:effectLst>
            <a:outerShdw blurRad="63500" dist="35921" dir="2700000" algn="ctr" rotWithShape="0">
              <a:schemeClr val="tx2">
                <a:alpha val="74998"/>
              </a:schemeClr>
            </a:outerShdw>
          </a:effectLst>
        </p:spPr>
        <p:txBody>
          <a:bodyPr/>
          <a:lstStyle/>
          <a:p>
            <a:pPr>
              <a:defRPr/>
            </a:pPr>
            <a:r>
              <a:rPr lang="en-US" b="1" dirty="0">
                <a:latin typeface="Arial" charset="0"/>
                <a:ea typeface="ＭＳ Ｐゴシック" charset="0"/>
                <a:cs typeface="ＭＳ Ｐゴシック" charset="0"/>
              </a:rPr>
              <a:t>The Two Olive Trees </a:t>
            </a:r>
            <a:r>
              <a:rPr lang="en-US" sz="3600" b="1" dirty="0">
                <a:latin typeface="Arial" charset="0"/>
                <a:ea typeface="ＭＳ Ｐゴシック" charset="0"/>
                <a:cs typeface="ＭＳ Ｐゴシック" charset="0"/>
              </a:rPr>
              <a:t>(11:4)</a:t>
            </a:r>
            <a:endParaRPr lang="en-US" b="1" dirty="0">
              <a:latin typeface="Arial" charset="0"/>
              <a:ea typeface="ＭＳ Ｐゴシック" charset="0"/>
              <a:cs typeface="ＭＳ Ｐゴシック" charset="0"/>
            </a:endParaRPr>
          </a:p>
        </p:txBody>
      </p:sp>
      <p:sp>
        <p:nvSpPr>
          <p:cNvPr id="4" name="Text Box 33"/>
          <p:cNvSpPr txBox="1">
            <a:spLocks noChangeArrowheads="1"/>
          </p:cNvSpPr>
          <p:nvPr/>
        </p:nvSpPr>
        <p:spPr bwMode="auto">
          <a:xfrm>
            <a:off x="8379647" y="4763"/>
            <a:ext cx="695270" cy="463846"/>
          </a:xfrm>
          <a:prstGeom prst="rect">
            <a:avLst/>
          </a:prstGeom>
          <a:noFill/>
          <a:ln w="9525">
            <a:noFill/>
            <a:miter lim="800000"/>
            <a:headEnd/>
            <a:tailEnd type="none" w="lg" len="lg"/>
          </a:ln>
          <a:effectLst>
            <a:outerShdw blurRad="63500" dist="35921" dir="2700000" algn="ctr" rotWithShape="0">
              <a:schemeClr val="tx1">
                <a:alpha val="74998"/>
              </a:schemeClr>
            </a:outerShdw>
          </a:effectLst>
        </p:spPr>
        <p:txBody>
          <a:bodyPr wrap="none" lIns="90000" tIns="46800" rIns="90000" bIns="46800">
            <a:spAutoFit/>
          </a:bodyPr>
          <a:lstStyle/>
          <a:p>
            <a:pPr algn="ctr" defTabSz="914400" eaLnBrk="0" fontAlgn="base" hangingPunct="0">
              <a:spcBef>
                <a:spcPct val="0"/>
              </a:spcBef>
              <a:spcAft>
                <a:spcPct val="0"/>
              </a:spcAft>
              <a:defRPr/>
            </a:pPr>
            <a:r>
              <a:rPr lang="en-US" sz="2400" b="1" dirty="0">
                <a:solidFill>
                  <a:srgbClr val="FFFFFF"/>
                </a:solidFill>
                <a:latin typeface="Arial"/>
                <a:ea typeface="ＭＳ Ｐゴシック" charset="0"/>
                <a:cs typeface="Arial"/>
              </a:rPr>
              <a:t>330</a:t>
            </a:r>
          </a:p>
        </p:txBody>
      </p:sp>
    </p:spTree>
    <p:extLst>
      <p:ext uri="{BB962C8B-B14F-4D97-AF65-F5344CB8AC3E}">
        <p14:creationId xmlns:p14="http://schemas.microsoft.com/office/powerpoint/2010/main" val="4054156066"/>
      </p:ext>
    </p:extLst>
  </p:cSld>
  <p:clrMapOvr>
    <a:overrideClrMapping bg1="lt1" tx1="dk1" bg2="lt2" tx2="dk2" accent1="accent1" accent2="accent2" accent3="accent3" accent4="accent4" accent5="accent5" accent6="accent6" hlink="hlink" folHlink="folHlink"/>
  </p:clrMapOvr>
  <p:transition/>
</p:sld>
</file>

<file path=ppt/slides/slide152.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719874" name="Rectangle 34"/>
          <p:cNvSpPr>
            <a:spLocks noGrp="1" noChangeArrowheads="1"/>
          </p:cNvSpPr>
          <p:nvPr>
            <p:ph type="title"/>
          </p:nvPr>
        </p:nvSpPr>
        <p:spPr>
          <a:xfrm>
            <a:off x="685800" y="1066800"/>
            <a:ext cx="7772400" cy="1143000"/>
          </a:xfrm>
        </p:spPr>
        <p:txBody>
          <a:bodyPr/>
          <a:lstStyle/>
          <a:p>
            <a:r>
              <a:rPr lang="en-US">
                <a:latin typeface="Times New Roman" charset="0"/>
                <a:ea typeface="ＭＳ Ｐゴシック" charset="0"/>
                <a:cs typeface="ＭＳ Ｐゴシック" charset="0"/>
              </a:rPr>
              <a:t>11:3 Two Witnesses</a:t>
            </a:r>
          </a:p>
        </p:txBody>
      </p:sp>
      <p:graphicFrame>
        <p:nvGraphicFramePr>
          <p:cNvPr id="650272" name="Group 32"/>
          <p:cNvGraphicFramePr>
            <a:graphicFrameLocks noGrp="1"/>
          </p:cNvGraphicFramePr>
          <p:nvPr>
            <p:ph sz="half" idx="1"/>
            <p:extLst>
              <p:ext uri="{D42A27DB-BD31-4B8C-83A1-F6EECF244321}">
                <p14:modId xmlns:p14="http://schemas.microsoft.com/office/powerpoint/2010/main" val="3248483677"/>
              </p:ext>
            </p:extLst>
          </p:nvPr>
        </p:nvGraphicFramePr>
        <p:xfrm>
          <a:off x="34925" y="1125538"/>
          <a:ext cx="9109075" cy="5616575"/>
        </p:xfrm>
        <a:graphic>
          <a:graphicData uri="http://schemas.openxmlformats.org/drawingml/2006/table">
            <a:tbl>
              <a:tblPr/>
              <a:tblGrid>
                <a:gridCol w="2160905">
                  <a:extLst>
                    <a:ext uri="{9D8B030D-6E8A-4147-A177-3AD203B41FA5}">
                      <a16:colId xmlns:a16="http://schemas.microsoft.com/office/drawing/2014/main" val="20000"/>
                    </a:ext>
                  </a:extLst>
                </a:gridCol>
                <a:gridCol w="2160211">
                  <a:extLst>
                    <a:ext uri="{9D8B030D-6E8A-4147-A177-3AD203B41FA5}">
                      <a16:colId xmlns:a16="http://schemas.microsoft.com/office/drawing/2014/main" val="20001"/>
                    </a:ext>
                  </a:extLst>
                </a:gridCol>
                <a:gridCol w="2664260">
                  <a:extLst>
                    <a:ext uri="{9D8B030D-6E8A-4147-A177-3AD203B41FA5}">
                      <a16:colId xmlns:a16="http://schemas.microsoft.com/office/drawing/2014/main" val="20002"/>
                    </a:ext>
                  </a:extLst>
                </a:gridCol>
                <a:gridCol w="2123699">
                  <a:extLst>
                    <a:ext uri="{9D8B030D-6E8A-4147-A177-3AD203B41FA5}">
                      <a16:colId xmlns:a16="http://schemas.microsoft.com/office/drawing/2014/main" val="20003"/>
                    </a:ext>
                  </a:extLst>
                </a:gridCol>
              </a:tblGrid>
              <a:tr h="1625667">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0" u="none" strike="noStrike" cap="none" normalizeH="0" baseline="0" dirty="0">
                          <a:ln>
                            <a:noFill/>
                          </a:ln>
                          <a:solidFill>
                            <a:schemeClr val="bg1"/>
                          </a:solidFill>
                          <a:effectLst/>
                          <a:latin typeface="Arial"/>
                          <a:ea typeface="ＭＳ Ｐゴシック" charset="0"/>
                          <a:cs typeface="Arial"/>
                        </a:rPr>
                        <a:t>Term or Expression</a:t>
                      </a:r>
                      <a:r>
                        <a:rPr kumimoji="0" lang="en-US" altLang="zh-CN" sz="2800" b="0" i="0" u="none" strike="noStrike" cap="none" normalizeH="0" baseline="0" dirty="0">
                          <a:ln>
                            <a:noFill/>
                          </a:ln>
                          <a:solidFill>
                            <a:schemeClr val="bg1"/>
                          </a:solidFill>
                          <a:effectLst/>
                          <a:latin typeface="Arial"/>
                          <a:ea typeface="ＭＳ Ｐゴシック" charset="0"/>
                          <a:cs typeface="Arial"/>
                        </a:rPr>
                        <a:t> </a:t>
                      </a:r>
                      <a:endParaRPr kumimoji="0" lang="en-US" sz="2800" b="0" i="0" u="none" strike="noStrike" cap="none" normalizeH="0" baseline="0" dirty="0">
                        <a:ln>
                          <a:noFill/>
                        </a:ln>
                        <a:solidFill>
                          <a:schemeClr val="bg1"/>
                        </a:solidFill>
                        <a:effectLst/>
                        <a:latin typeface="Arial"/>
                        <a:ea typeface="ＭＳ Ｐゴシック" charset="0"/>
                        <a:cs typeface="Arial"/>
                      </a:endParaRPr>
                    </a:p>
                  </a:txBody>
                  <a:tcPr marL="89999" marR="89999" marT="46806" marB="46806" horzOverflow="overflow">
                    <a:lnL w="28575"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28575"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rgbClr val="660033"/>
                    </a:solid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0" u="none" strike="noStrike" cap="none" normalizeH="0" baseline="0">
                          <a:ln>
                            <a:noFill/>
                          </a:ln>
                          <a:solidFill>
                            <a:schemeClr val="bg1"/>
                          </a:solidFill>
                          <a:effectLst/>
                          <a:latin typeface="Arial"/>
                          <a:ea typeface="ＭＳ Ｐゴシック" charset="0"/>
                          <a:cs typeface="Arial"/>
                        </a:rPr>
                        <a:t>Beale</a:t>
                      </a:r>
                      <a:endParaRPr kumimoji="0" lang="en-US" altLang="zh-CN" sz="2800" b="1" i="1" u="none" strike="noStrike" cap="none" normalizeH="0" baseline="0">
                        <a:ln>
                          <a:noFill/>
                        </a:ln>
                        <a:solidFill>
                          <a:schemeClr val="bg1"/>
                        </a:solidFill>
                        <a:effectLst/>
                        <a:latin typeface="Arial"/>
                        <a:ea typeface="ＭＳ Ｐゴシック" charset="0"/>
                        <a:cs typeface="Arial"/>
                      </a:endParaRPr>
                    </a:p>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1" u="none" strike="noStrike" cap="none" normalizeH="0" baseline="0">
                          <a:ln>
                            <a:noFill/>
                          </a:ln>
                          <a:solidFill>
                            <a:schemeClr val="bg1"/>
                          </a:solidFill>
                          <a:effectLst/>
                          <a:latin typeface="Arial"/>
                          <a:ea typeface="ＭＳ Ｐゴシック" charset="0"/>
                          <a:cs typeface="Arial"/>
                        </a:rPr>
                        <a:t>Symbolic</a:t>
                      </a:r>
                      <a:r>
                        <a:rPr kumimoji="0" lang="en-US" altLang="zh-CN" sz="2800" b="0" i="0" u="none" strike="noStrike" cap="none" normalizeH="0" baseline="0">
                          <a:ln>
                            <a:noFill/>
                          </a:ln>
                          <a:solidFill>
                            <a:schemeClr val="bg1"/>
                          </a:solidFill>
                          <a:effectLst/>
                          <a:latin typeface="Arial"/>
                          <a:ea typeface="ＭＳ Ｐゴシック" charset="0"/>
                          <a:cs typeface="Arial"/>
                        </a:rPr>
                        <a:t> </a:t>
                      </a:r>
                      <a:endParaRPr kumimoji="0" lang="en-US" sz="2800" b="0" i="0" u="none" strike="noStrike" cap="none" normalizeH="0" baseline="0">
                        <a:ln>
                          <a:noFill/>
                        </a:ln>
                        <a:solidFill>
                          <a:schemeClr val="bg1"/>
                        </a:solidFill>
                        <a:effectLst/>
                        <a:latin typeface="Arial"/>
                        <a:ea typeface="ＭＳ Ｐゴシック" charset="0"/>
                        <a:cs typeface="Arial"/>
                      </a:endParaRPr>
                    </a:p>
                  </a:txBody>
                  <a:tcPr marL="89999" marR="89999" marT="46806" marB="46806"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28575"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rgbClr val="660033"/>
                    </a:solid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0" u="none" strike="noStrike" cap="none" normalizeH="0" baseline="0">
                          <a:ln>
                            <a:noFill/>
                          </a:ln>
                          <a:solidFill>
                            <a:schemeClr val="bg1"/>
                          </a:solidFill>
                          <a:effectLst/>
                          <a:latin typeface="Arial"/>
                          <a:ea typeface="ＭＳ Ｐゴシック" charset="0"/>
                          <a:cs typeface="Arial"/>
                        </a:rPr>
                        <a:t>Osborne</a:t>
                      </a:r>
                      <a:endParaRPr kumimoji="0" lang="en-US" altLang="zh-CN" sz="2800" b="1" i="1" u="none" strike="noStrike" cap="none" normalizeH="0" baseline="0">
                        <a:ln>
                          <a:noFill/>
                        </a:ln>
                        <a:solidFill>
                          <a:schemeClr val="bg1"/>
                        </a:solidFill>
                        <a:effectLst/>
                        <a:latin typeface="Arial"/>
                        <a:ea typeface="ＭＳ Ｐゴシック" charset="0"/>
                        <a:cs typeface="Arial"/>
                      </a:endParaRPr>
                    </a:p>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1" u="none" strike="noStrike" cap="none" normalizeH="0" baseline="0">
                          <a:ln>
                            <a:noFill/>
                          </a:ln>
                          <a:solidFill>
                            <a:schemeClr val="bg1"/>
                          </a:solidFill>
                          <a:effectLst/>
                          <a:latin typeface="Arial"/>
                          <a:ea typeface="ＭＳ Ｐゴシック" charset="0"/>
                          <a:cs typeface="Arial"/>
                        </a:rPr>
                        <a:t>Symbolic-Literal</a:t>
                      </a:r>
                      <a:r>
                        <a:rPr kumimoji="0" lang="en-US" altLang="zh-CN" sz="2800" b="0" i="0" u="none" strike="noStrike" cap="none" normalizeH="0" baseline="0">
                          <a:ln>
                            <a:noFill/>
                          </a:ln>
                          <a:solidFill>
                            <a:schemeClr val="bg1"/>
                          </a:solidFill>
                          <a:effectLst/>
                          <a:latin typeface="Arial"/>
                          <a:ea typeface="ＭＳ Ｐゴシック" charset="0"/>
                          <a:cs typeface="Arial"/>
                        </a:rPr>
                        <a:t> </a:t>
                      </a:r>
                      <a:endParaRPr kumimoji="0" lang="en-US" sz="2800" b="0" i="0" u="none" strike="noStrike" cap="none" normalizeH="0" baseline="0">
                        <a:ln>
                          <a:noFill/>
                        </a:ln>
                        <a:solidFill>
                          <a:schemeClr val="bg1"/>
                        </a:solidFill>
                        <a:effectLst/>
                        <a:latin typeface="Arial"/>
                        <a:ea typeface="ＭＳ Ｐゴシック" charset="0"/>
                        <a:cs typeface="Arial"/>
                      </a:endParaRPr>
                    </a:p>
                  </a:txBody>
                  <a:tcPr marL="89999" marR="89999" marT="46806" marB="46806"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28575"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rgbClr val="660033"/>
                    </a:solid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0" u="none" strike="noStrike" cap="none" normalizeH="0" baseline="0" dirty="0">
                          <a:ln>
                            <a:noFill/>
                          </a:ln>
                          <a:solidFill>
                            <a:schemeClr val="bg1"/>
                          </a:solidFill>
                          <a:effectLst/>
                          <a:latin typeface="Arial"/>
                          <a:ea typeface="ＭＳ Ｐゴシック" charset="0"/>
                          <a:cs typeface="Arial"/>
                        </a:rPr>
                        <a:t>Thomas</a:t>
                      </a:r>
                      <a:endParaRPr kumimoji="0" lang="en-US" altLang="zh-CN" sz="2800" b="1" i="1" u="none" strike="noStrike" cap="none" normalizeH="0" baseline="0" dirty="0">
                        <a:ln>
                          <a:noFill/>
                        </a:ln>
                        <a:solidFill>
                          <a:schemeClr val="bg1"/>
                        </a:solidFill>
                        <a:effectLst/>
                        <a:latin typeface="Arial"/>
                        <a:ea typeface="ＭＳ Ｐゴシック" charset="0"/>
                        <a:cs typeface="Arial"/>
                      </a:endParaRPr>
                    </a:p>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1" u="none" strike="noStrike" cap="none" normalizeH="0" baseline="0" dirty="0">
                          <a:ln>
                            <a:noFill/>
                          </a:ln>
                          <a:solidFill>
                            <a:schemeClr val="bg1"/>
                          </a:solidFill>
                          <a:effectLst/>
                          <a:latin typeface="Arial"/>
                          <a:ea typeface="ＭＳ Ｐゴシック" charset="0"/>
                          <a:cs typeface="Arial"/>
                        </a:rPr>
                        <a:t>Literal</a:t>
                      </a:r>
                      <a:r>
                        <a:rPr kumimoji="0" lang="en-US" altLang="zh-CN" sz="2800" b="0" i="0" u="none" strike="noStrike" cap="none" normalizeH="0" baseline="0" dirty="0">
                          <a:ln>
                            <a:noFill/>
                          </a:ln>
                          <a:solidFill>
                            <a:schemeClr val="bg1"/>
                          </a:solidFill>
                          <a:effectLst/>
                          <a:latin typeface="Arial"/>
                          <a:ea typeface="ＭＳ Ｐゴシック" charset="0"/>
                          <a:cs typeface="Arial"/>
                        </a:rPr>
                        <a:t> </a:t>
                      </a:r>
                      <a:endParaRPr kumimoji="0" lang="en-US" sz="2800" b="0" i="0" u="none" strike="noStrike" cap="none" normalizeH="0" baseline="0" dirty="0">
                        <a:ln>
                          <a:noFill/>
                        </a:ln>
                        <a:solidFill>
                          <a:schemeClr val="bg1"/>
                        </a:solidFill>
                        <a:effectLst/>
                        <a:latin typeface="Arial"/>
                        <a:ea typeface="ＭＳ Ｐゴシック" charset="0"/>
                        <a:cs typeface="Arial"/>
                      </a:endParaRPr>
                    </a:p>
                  </a:txBody>
                  <a:tcPr marL="89999" marR="89999" marT="46806" marB="46806" horzOverflow="overflow">
                    <a:lnL w="12700" cap="flat" cmpd="sng" algn="ctr">
                      <a:solidFill>
                        <a:schemeClr val="tx1"/>
                      </a:solidFill>
                      <a:prstDash val="solid"/>
                      <a:round/>
                      <a:headEnd type="none" w="med" len="med"/>
                      <a:tailEnd type="none" w="lg" len="lg"/>
                    </a:lnL>
                    <a:lnR w="28575" cap="flat" cmpd="sng" algn="ctr">
                      <a:solidFill>
                        <a:schemeClr val="tx1"/>
                      </a:solidFill>
                      <a:prstDash val="solid"/>
                      <a:round/>
                      <a:headEnd type="none" w="med" len="med"/>
                      <a:tailEnd type="none" w="lg" len="lg"/>
                    </a:lnR>
                    <a:lnT w="28575"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rgbClr val="660033"/>
                    </a:solidFill>
                  </a:tcPr>
                </a:tc>
                <a:extLst>
                  <a:ext uri="{0D108BD9-81ED-4DB2-BD59-A6C34878D82A}">
                    <a16:rowId xmlns:a16="http://schemas.microsoft.com/office/drawing/2014/main" val="10000"/>
                  </a:ext>
                </a:extLst>
              </a:tr>
              <a:tr h="3990908">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0" u="none" strike="noStrike" cap="none" normalizeH="0" baseline="0" dirty="0">
                          <a:ln>
                            <a:noFill/>
                          </a:ln>
                          <a:solidFill>
                            <a:schemeClr val="tx2"/>
                          </a:solidFill>
                          <a:effectLst/>
                          <a:latin typeface="Arial"/>
                          <a:ea typeface="ＭＳ Ｐゴシック" charset="0"/>
                          <a:cs typeface="Arial"/>
                        </a:rPr>
                        <a:t>12</a:t>
                      </a:r>
                    </a:p>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0" u="none" strike="noStrike" cap="none" normalizeH="0" baseline="0" dirty="0">
                          <a:ln>
                            <a:noFill/>
                          </a:ln>
                          <a:solidFill>
                            <a:schemeClr val="tx2"/>
                          </a:solidFill>
                          <a:effectLst/>
                          <a:latin typeface="Arial"/>
                          <a:ea typeface="ＭＳ Ｐゴシック" charset="0"/>
                          <a:cs typeface="Arial"/>
                        </a:rPr>
                        <a:t>"the two witnesses" </a:t>
                      </a:r>
                      <a:br>
                        <a:rPr kumimoji="0" lang="en-US" altLang="zh-CN" sz="2800" b="1" i="0" u="none" strike="noStrike" cap="none" normalizeH="0" baseline="0" dirty="0">
                          <a:ln>
                            <a:noFill/>
                          </a:ln>
                          <a:solidFill>
                            <a:schemeClr val="tx2"/>
                          </a:solidFill>
                          <a:effectLst/>
                          <a:latin typeface="Arial"/>
                          <a:ea typeface="ＭＳ Ｐゴシック" charset="0"/>
                          <a:cs typeface="Arial"/>
                        </a:rPr>
                      </a:br>
                      <a:r>
                        <a:rPr kumimoji="0" lang="en-US" altLang="zh-CN" sz="2800" b="1" i="0" u="none" strike="noStrike" cap="none" normalizeH="0" baseline="0" dirty="0">
                          <a:ln>
                            <a:noFill/>
                          </a:ln>
                          <a:solidFill>
                            <a:schemeClr val="tx2"/>
                          </a:solidFill>
                          <a:effectLst/>
                          <a:latin typeface="Arial"/>
                          <a:ea typeface="ＭＳ Ｐゴシック" charset="0"/>
                          <a:cs typeface="Arial"/>
                        </a:rPr>
                        <a:t>(11:3)</a:t>
                      </a:r>
                    </a:p>
                  </a:txBody>
                  <a:tcPr marL="89999" marR="89999" marT="46806" marB="46806" horzOverflow="overflow">
                    <a:lnL w="28575"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28575" cap="flat" cmpd="sng" algn="ctr">
                      <a:solidFill>
                        <a:schemeClr val="tx1"/>
                      </a:solidFill>
                      <a:prstDash val="solid"/>
                      <a:round/>
                      <a:headEnd type="none" w="med" len="med"/>
                      <a:tailEnd type="none" w="lg" len="lg"/>
                    </a:lnB>
                    <a:lnTlToBr>
                      <a:noFill/>
                    </a:lnTlToBr>
                    <a:lnBlToTr>
                      <a:noFill/>
                    </a:lnBlToTr>
                    <a:solidFill>
                      <a:schemeClr val="accent3">
                        <a:lumMod val="85000"/>
                      </a:schemeClr>
                    </a:solid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0" u="none" strike="noStrike" cap="none" normalizeH="0" baseline="0" dirty="0">
                          <a:ln>
                            <a:noFill/>
                          </a:ln>
                          <a:solidFill>
                            <a:schemeClr val="tx2"/>
                          </a:solidFill>
                          <a:effectLst/>
                          <a:latin typeface="Arial"/>
                          <a:ea typeface="ＭＳ Ｐゴシック" charset="0"/>
                          <a:cs typeface="Arial"/>
                        </a:rPr>
                        <a:t>the church; "the whole community of faith"</a:t>
                      </a:r>
                      <a:endParaRPr kumimoji="0" lang="en-US" sz="2800" b="1" i="0" u="none" strike="noStrike" cap="none" normalizeH="0" baseline="0" dirty="0">
                        <a:ln>
                          <a:noFill/>
                        </a:ln>
                        <a:solidFill>
                          <a:schemeClr val="tx2"/>
                        </a:solidFill>
                        <a:effectLst/>
                        <a:latin typeface="Arial"/>
                        <a:ea typeface="ＭＳ Ｐゴシック" charset="0"/>
                        <a:cs typeface="Arial"/>
                      </a:endParaRPr>
                    </a:p>
                  </a:txBody>
                  <a:tcPr marL="89999" marR="89999" marT="46806" marB="46806"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28575" cap="flat" cmpd="sng" algn="ctr">
                      <a:solidFill>
                        <a:schemeClr val="tx1"/>
                      </a:solidFill>
                      <a:prstDash val="solid"/>
                      <a:round/>
                      <a:headEnd type="none" w="med" len="med"/>
                      <a:tailEnd type="none" w="lg" len="lg"/>
                    </a:lnB>
                    <a:lnTlToBr>
                      <a:noFill/>
                    </a:lnTlToBr>
                    <a:lnBlToTr>
                      <a:noFill/>
                    </a:lnBlToTr>
                    <a:solidFill>
                      <a:schemeClr val="accent3">
                        <a:lumMod val="85000"/>
                      </a:schemeClr>
                    </a:solid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0" u="none" strike="noStrike" cap="none" normalizeH="0" baseline="0" dirty="0">
                          <a:ln>
                            <a:noFill/>
                          </a:ln>
                          <a:solidFill>
                            <a:schemeClr val="tx2"/>
                          </a:solidFill>
                          <a:effectLst/>
                          <a:latin typeface="Arial"/>
                          <a:ea typeface="ＭＳ Ｐゴシック" charset="0"/>
                          <a:cs typeface="Arial"/>
                        </a:rPr>
                        <a:t>"two major eschatological figures… as a symbol for the witnessing church"</a:t>
                      </a:r>
                      <a:endParaRPr kumimoji="0" lang="en-US" sz="2800" b="1" i="0" u="none" strike="noStrike" cap="none" normalizeH="0" baseline="0" dirty="0">
                        <a:ln>
                          <a:noFill/>
                        </a:ln>
                        <a:solidFill>
                          <a:schemeClr val="tx2"/>
                        </a:solidFill>
                        <a:effectLst/>
                        <a:latin typeface="Arial"/>
                        <a:ea typeface="ＭＳ Ｐゴシック" charset="0"/>
                        <a:cs typeface="Arial"/>
                      </a:endParaRPr>
                    </a:p>
                  </a:txBody>
                  <a:tcPr marL="89999" marR="89999" marT="46806" marB="46806"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28575" cap="flat" cmpd="sng" algn="ctr">
                      <a:solidFill>
                        <a:schemeClr val="tx1"/>
                      </a:solidFill>
                      <a:prstDash val="solid"/>
                      <a:round/>
                      <a:headEnd type="none" w="med" len="med"/>
                      <a:tailEnd type="none" w="lg" len="lg"/>
                    </a:lnB>
                    <a:lnTlToBr>
                      <a:noFill/>
                    </a:lnTlToBr>
                    <a:lnBlToTr>
                      <a:noFill/>
                    </a:lnBlToTr>
                    <a:solidFill>
                      <a:schemeClr val="accent3">
                        <a:lumMod val="85000"/>
                      </a:schemeClr>
                    </a:solid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0" u="none" strike="noStrike" cap="none" normalizeH="0" baseline="0" dirty="0">
                          <a:ln>
                            <a:noFill/>
                          </a:ln>
                          <a:solidFill>
                            <a:schemeClr val="tx2"/>
                          </a:solidFill>
                          <a:effectLst/>
                          <a:latin typeface="Arial"/>
                          <a:ea typeface="ＭＳ Ｐゴシック" charset="0"/>
                          <a:cs typeface="Arial"/>
                        </a:rPr>
                        <a:t>two future prophets, probably Moses and Elijah</a:t>
                      </a:r>
                      <a:endParaRPr kumimoji="0" lang="en-US" sz="2800" b="1" i="0" u="none" strike="noStrike" cap="none" normalizeH="0" baseline="0" dirty="0">
                        <a:ln>
                          <a:noFill/>
                        </a:ln>
                        <a:solidFill>
                          <a:schemeClr val="tx2"/>
                        </a:solidFill>
                        <a:effectLst/>
                        <a:latin typeface="Arial"/>
                        <a:ea typeface="ＭＳ Ｐゴシック" charset="0"/>
                        <a:cs typeface="Arial"/>
                      </a:endParaRPr>
                    </a:p>
                  </a:txBody>
                  <a:tcPr marL="89999" marR="89999" marT="46806" marB="46806" horzOverflow="overflow">
                    <a:lnL w="12700" cap="flat" cmpd="sng" algn="ctr">
                      <a:solidFill>
                        <a:schemeClr val="tx1"/>
                      </a:solidFill>
                      <a:prstDash val="solid"/>
                      <a:round/>
                      <a:headEnd type="none" w="med" len="med"/>
                      <a:tailEnd type="none" w="lg" len="lg"/>
                    </a:lnL>
                    <a:lnR w="28575"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28575" cap="flat" cmpd="sng" algn="ctr">
                      <a:solidFill>
                        <a:schemeClr val="tx1"/>
                      </a:solidFill>
                      <a:prstDash val="solid"/>
                      <a:round/>
                      <a:headEnd type="none" w="med" len="med"/>
                      <a:tailEnd type="none" w="lg" len="lg"/>
                    </a:lnB>
                    <a:lnTlToBr>
                      <a:noFill/>
                    </a:lnTlToBr>
                    <a:lnBlToTr>
                      <a:noFill/>
                    </a:lnBlToTr>
                    <a:solidFill>
                      <a:schemeClr val="accent3">
                        <a:lumMod val="85000"/>
                      </a:schemeClr>
                    </a:solidFill>
                  </a:tcPr>
                </a:tc>
                <a:extLst>
                  <a:ext uri="{0D108BD9-81ED-4DB2-BD59-A6C34878D82A}">
                    <a16:rowId xmlns:a16="http://schemas.microsoft.com/office/drawing/2014/main" val="10001"/>
                  </a:ext>
                </a:extLst>
              </a:tr>
            </a:tbl>
          </a:graphicData>
        </a:graphic>
      </p:graphicFrame>
      <p:sp>
        <p:nvSpPr>
          <p:cNvPr id="719892" name="WordArt 19"/>
          <p:cNvSpPr>
            <a:spLocks noChangeArrowheads="1" noChangeShapeType="1" noTextEdit="1"/>
          </p:cNvSpPr>
          <p:nvPr/>
        </p:nvSpPr>
        <p:spPr bwMode="auto">
          <a:xfrm>
            <a:off x="2700338" y="188913"/>
            <a:ext cx="3436937" cy="647700"/>
          </a:xfrm>
          <a:prstGeom prst="rect">
            <a:avLst/>
          </a:prstGeom>
        </p:spPr>
        <p:txBody>
          <a:bodyPr wrap="none" fromWordArt="1">
            <a:prstTxWarp prst="textPlain">
              <a:avLst>
                <a:gd name="adj" fmla="val 50000"/>
              </a:avLst>
            </a:prstTxWarp>
          </a:bodyPr>
          <a:lstStyle/>
          <a:p>
            <a:pPr algn="ctr" defTabSz="914400" eaLnBrk="0" fontAlgn="base" hangingPunct="0">
              <a:spcBef>
                <a:spcPct val="0"/>
              </a:spcBef>
              <a:spcAft>
                <a:spcPct val="0"/>
              </a:spcAft>
            </a:pPr>
            <a:r>
              <a:rPr lang="en-US" sz="3600" kern="10">
                <a:ln w="9525">
                  <a:solidFill>
                    <a:srgbClr val="000000"/>
                  </a:solidFill>
                  <a:round/>
                  <a:headEnd/>
                  <a:tailEnd type="none" w="lg" len="lg"/>
                </a:ln>
                <a:solidFill>
                  <a:srgbClr val="FFFFFF"/>
                </a:solidFill>
                <a:latin typeface="Arial Black"/>
                <a:ea typeface="Arial Black"/>
                <a:cs typeface="Arial Black"/>
              </a:rPr>
              <a:t>Revelation 11</a:t>
            </a:r>
          </a:p>
        </p:txBody>
      </p:sp>
      <p:sp>
        <p:nvSpPr>
          <p:cNvPr id="104472" name="Text Box 33"/>
          <p:cNvSpPr txBox="1">
            <a:spLocks noChangeArrowheads="1"/>
          </p:cNvSpPr>
          <p:nvPr/>
        </p:nvSpPr>
        <p:spPr bwMode="auto">
          <a:xfrm>
            <a:off x="8379647" y="4763"/>
            <a:ext cx="695270" cy="463846"/>
          </a:xfrm>
          <a:prstGeom prst="rect">
            <a:avLst/>
          </a:prstGeom>
          <a:solidFill>
            <a:srgbClr val="000000"/>
          </a:solidFill>
          <a:ln w="9525">
            <a:noFill/>
            <a:miter lim="800000"/>
            <a:headEnd/>
            <a:tailEnd type="none" w="lg" len="lg"/>
          </a:ln>
          <a:effectLst>
            <a:outerShdw blurRad="63500" dist="35921" dir="2700000" algn="ctr" rotWithShape="0">
              <a:schemeClr val="tx1">
                <a:alpha val="74998"/>
              </a:schemeClr>
            </a:outerShdw>
          </a:effectLst>
        </p:spPr>
        <p:txBody>
          <a:bodyPr wrap="none" lIns="90000" tIns="46800" rIns="90000" bIns="46800">
            <a:spAutoFit/>
          </a:bodyPr>
          <a:lstStyle/>
          <a:p>
            <a:pPr algn="ctr" defTabSz="914400" eaLnBrk="0" fontAlgn="base" hangingPunct="0">
              <a:spcBef>
                <a:spcPct val="0"/>
              </a:spcBef>
              <a:spcAft>
                <a:spcPct val="0"/>
              </a:spcAft>
              <a:defRPr/>
            </a:pPr>
            <a:r>
              <a:rPr lang="en-US" sz="2400" b="1" dirty="0">
                <a:solidFill>
                  <a:srgbClr val="FFFFFF"/>
                </a:solidFill>
                <a:latin typeface="Arial"/>
                <a:ea typeface="ヒラギノ角ゴ Pro W3"/>
                <a:cs typeface="Arial"/>
              </a:rPr>
              <a:t>330</a:t>
            </a:r>
          </a:p>
        </p:txBody>
      </p:sp>
      <p:pic>
        <p:nvPicPr>
          <p:cNvPr id="719894" name="Picture 2" descr="rev 11 800-Ezra 8 Haggai_Zechariah.jpg"/>
          <p:cNvPicPr>
            <a:picLocks noChangeAspect="1"/>
          </p:cNvPicPr>
          <p:nvPr/>
        </p:nvPicPr>
        <p:blipFill>
          <a:blip r:embed="rId4" cstate="screen">
            <a:extLst>
              <a:ext uri="{28A0092B-C50C-407E-A947-70E740481C1C}">
                <a14:useLocalDpi xmlns:a14="http://schemas.microsoft.com/office/drawing/2010/main"/>
              </a:ext>
            </a:extLst>
          </a:blip>
          <a:srcRect/>
          <a:stretch>
            <a:fillRect/>
          </a:stretch>
        </p:blipFill>
        <p:spPr bwMode="auto">
          <a:xfrm>
            <a:off x="0" y="4562475"/>
            <a:ext cx="3059113" cy="22955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365000276"/>
      </p:ext>
    </p:extLst>
  </p:cSld>
  <p:clrMapOvr>
    <a:masterClrMapping/>
  </p:clrMapOvr>
  <p:transition/>
</p:sld>
</file>

<file path=ppt/slides/slide153.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721922" name="Rectangle 40"/>
          <p:cNvSpPr>
            <a:spLocks noGrp="1" noChangeArrowheads="1"/>
          </p:cNvSpPr>
          <p:nvPr>
            <p:ph type="title"/>
          </p:nvPr>
        </p:nvSpPr>
        <p:spPr>
          <a:xfrm>
            <a:off x="685800" y="1066800"/>
            <a:ext cx="7772400" cy="1143000"/>
          </a:xfrm>
        </p:spPr>
        <p:txBody>
          <a:bodyPr/>
          <a:lstStyle/>
          <a:p>
            <a:r>
              <a:rPr lang="en-US">
                <a:latin typeface="Times New Roman" charset="0"/>
                <a:ea typeface="ＭＳ Ｐゴシック" charset="0"/>
                <a:cs typeface="ＭＳ Ｐゴシック" charset="0"/>
              </a:rPr>
              <a:t>11:8 Great City</a:t>
            </a:r>
          </a:p>
        </p:txBody>
      </p:sp>
      <p:graphicFrame>
        <p:nvGraphicFramePr>
          <p:cNvPr id="106521" name="Group 25"/>
          <p:cNvGraphicFramePr>
            <a:graphicFrameLocks noGrp="1"/>
          </p:cNvGraphicFramePr>
          <p:nvPr>
            <p:ph sz="half" idx="1"/>
            <p:extLst>
              <p:ext uri="{D42A27DB-BD31-4B8C-83A1-F6EECF244321}">
                <p14:modId xmlns:p14="http://schemas.microsoft.com/office/powerpoint/2010/main" val="3934026260"/>
              </p:ext>
            </p:extLst>
          </p:nvPr>
        </p:nvGraphicFramePr>
        <p:xfrm>
          <a:off x="0" y="1268413"/>
          <a:ext cx="9144000" cy="4681537"/>
        </p:xfrm>
        <a:graphic>
          <a:graphicData uri="http://schemas.openxmlformats.org/drawingml/2006/table">
            <a:tbl>
              <a:tblPr/>
              <a:tblGrid>
                <a:gridCol w="2195737">
                  <a:extLst>
                    <a:ext uri="{9D8B030D-6E8A-4147-A177-3AD203B41FA5}">
                      <a16:colId xmlns:a16="http://schemas.microsoft.com/office/drawing/2014/main" val="20000"/>
                    </a:ext>
                  </a:extLst>
                </a:gridCol>
                <a:gridCol w="1944216">
                  <a:extLst>
                    <a:ext uri="{9D8B030D-6E8A-4147-A177-3AD203B41FA5}">
                      <a16:colId xmlns:a16="http://schemas.microsoft.com/office/drawing/2014/main" val="20001"/>
                    </a:ext>
                  </a:extLst>
                </a:gridCol>
                <a:gridCol w="2232248">
                  <a:extLst>
                    <a:ext uri="{9D8B030D-6E8A-4147-A177-3AD203B41FA5}">
                      <a16:colId xmlns:a16="http://schemas.microsoft.com/office/drawing/2014/main" val="20002"/>
                    </a:ext>
                  </a:extLst>
                </a:gridCol>
                <a:gridCol w="2771799">
                  <a:extLst>
                    <a:ext uri="{9D8B030D-6E8A-4147-A177-3AD203B41FA5}">
                      <a16:colId xmlns:a16="http://schemas.microsoft.com/office/drawing/2014/main" val="20003"/>
                    </a:ext>
                  </a:extLst>
                </a:gridCol>
              </a:tblGrid>
              <a:tr h="1504674">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0" u="none" strike="noStrike" cap="none" normalizeH="0" baseline="0" dirty="0">
                          <a:ln>
                            <a:noFill/>
                          </a:ln>
                          <a:solidFill>
                            <a:schemeClr val="tx1"/>
                          </a:solidFill>
                          <a:effectLst/>
                          <a:latin typeface="Arial"/>
                          <a:ea typeface="ＭＳ Ｐゴシック" charset="0"/>
                          <a:cs typeface="Arial"/>
                        </a:rPr>
                        <a:t>Term or Expression</a:t>
                      </a:r>
                      <a:r>
                        <a:rPr kumimoji="0" lang="en-US" altLang="zh-CN" sz="2800" b="0" i="0" u="none" strike="noStrike" cap="none" normalizeH="0" baseline="0" dirty="0">
                          <a:ln>
                            <a:noFill/>
                          </a:ln>
                          <a:solidFill>
                            <a:schemeClr val="tx1"/>
                          </a:solidFill>
                          <a:effectLst/>
                          <a:latin typeface="Arial"/>
                          <a:ea typeface="ＭＳ Ｐゴシック" charset="0"/>
                          <a:cs typeface="Arial"/>
                        </a:rPr>
                        <a:t> </a:t>
                      </a:r>
                      <a:endParaRPr kumimoji="0" lang="en-US" sz="2800" b="0" i="0" u="none" strike="noStrike" cap="none" normalizeH="0" baseline="0" dirty="0">
                        <a:ln>
                          <a:noFill/>
                        </a:ln>
                        <a:solidFill>
                          <a:schemeClr val="tx1"/>
                        </a:solidFill>
                        <a:effectLst/>
                        <a:latin typeface="Arial"/>
                        <a:ea typeface="ＭＳ Ｐゴシック" charset="0"/>
                        <a:cs typeface="Arial"/>
                      </a:endParaRPr>
                    </a:p>
                  </a:txBody>
                  <a:tcPr marL="90000" marR="90000" marT="46803" marB="46803" horzOverflow="overflow">
                    <a:lnL w="28575"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28575"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chemeClr val="bg2">
                        <a:lumMod val="20000"/>
                        <a:lumOff val="80000"/>
                      </a:schemeClr>
                    </a:solid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0" u="none" strike="noStrike" cap="none" normalizeH="0" baseline="0">
                          <a:ln>
                            <a:noFill/>
                          </a:ln>
                          <a:solidFill>
                            <a:schemeClr val="tx1"/>
                          </a:solidFill>
                          <a:effectLst/>
                          <a:latin typeface="Arial"/>
                          <a:ea typeface="ＭＳ Ｐゴシック" charset="0"/>
                          <a:cs typeface="Arial"/>
                        </a:rPr>
                        <a:t>Beale</a:t>
                      </a:r>
                      <a:endParaRPr kumimoji="0" lang="en-US" altLang="zh-CN" sz="2800" b="1" i="1" u="none" strike="noStrike" cap="none" normalizeH="0" baseline="0">
                        <a:ln>
                          <a:noFill/>
                        </a:ln>
                        <a:solidFill>
                          <a:schemeClr val="tx1"/>
                        </a:solidFill>
                        <a:effectLst/>
                        <a:latin typeface="Arial"/>
                        <a:ea typeface="ＭＳ Ｐゴシック" charset="0"/>
                        <a:cs typeface="Arial"/>
                      </a:endParaRPr>
                    </a:p>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1" u="none" strike="noStrike" cap="none" normalizeH="0" baseline="0">
                          <a:ln>
                            <a:noFill/>
                          </a:ln>
                          <a:solidFill>
                            <a:schemeClr val="tx1"/>
                          </a:solidFill>
                          <a:effectLst/>
                          <a:latin typeface="Arial"/>
                          <a:ea typeface="ＭＳ Ｐゴシック" charset="0"/>
                          <a:cs typeface="Arial"/>
                        </a:rPr>
                        <a:t>Symbolic</a:t>
                      </a:r>
                      <a:r>
                        <a:rPr kumimoji="0" lang="en-US" altLang="zh-CN" sz="2800" b="0" i="0" u="none" strike="noStrike" cap="none" normalizeH="0" baseline="0">
                          <a:ln>
                            <a:noFill/>
                          </a:ln>
                          <a:solidFill>
                            <a:schemeClr val="tx1"/>
                          </a:solidFill>
                          <a:effectLst/>
                          <a:latin typeface="Arial"/>
                          <a:ea typeface="ＭＳ Ｐゴシック" charset="0"/>
                          <a:cs typeface="Arial"/>
                        </a:rPr>
                        <a:t> </a:t>
                      </a:r>
                      <a:endParaRPr kumimoji="0" lang="en-US" sz="2800" b="0" i="0" u="none" strike="noStrike" cap="none" normalizeH="0" baseline="0">
                        <a:ln>
                          <a:noFill/>
                        </a:ln>
                        <a:solidFill>
                          <a:schemeClr val="tx1"/>
                        </a:solidFill>
                        <a:effectLst/>
                        <a:latin typeface="Arial"/>
                        <a:ea typeface="ＭＳ Ｐゴシック" charset="0"/>
                        <a:cs typeface="Arial"/>
                      </a:endParaRPr>
                    </a:p>
                  </a:txBody>
                  <a:tcPr marL="90000" marR="90000" marT="46803" marB="46803"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28575"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chemeClr val="bg2">
                        <a:lumMod val="20000"/>
                        <a:lumOff val="80000"/>
                      </a:schemeClr>
                    </a:solid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0" u="none" strike="noStrike" cap="none" normalizeH="0" baseline="0">
                          <a:ln>
                            <a:noFill/>
                          </a:ln>
                          <a:solidFill>
                            <a:schemeClr val="tx1"/>
                          </a:solidFill>
                          <a:effectLst/>
                          <a:latin typeface="Arial"/>
                          <a:ea typeface="ＭＳ Ｐゴシック" charset="0"/>
                          <a:cs typeface="Arial"/>
                        </a:rPr>
                        <a:t>Osborne</a:t>
                      </a:r>
                      <a:endParaRPr kumimoji="0" lang="en-US" altLang="zh-CN" sz="2800" b="1" i="1" u="none" strike="noStrike" cap="none" normalizeH="0" baseline="0">
                        <a:ln>
                          <a:noFill/>
                        </a:ln>
                        <a:solidFill>
                          <a:schemeClr val="tx1"/>
                        </a:solidFill>
                        <a:effectLst/>
                        <a:latin typeface="Arial"/>
                        <a:ea typeface="ＭＳ Ｐゴシック" charset="0"/>
                        <a:cs typeface="Arial"/>
                      </a:endParaRPr>
                    </a:p>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1" u="none" strike="noStrike" cap="none" normalizeH="0" baseline="0">
                          <a:ln>
                            <a:noFill/>
                          </a:ln>
                          <a:solidFill>
                            <a:schemeClr val="tx1"/>
                          </a:solidFill>
                          <a:effectLst/>
                          <a:latin typeface="Arial"/>
                          <a:ea typeface="ＭＳ Ｐゴシック" charset="0"/>
                          <a:cs typeface="Arial"/>
                        </a:rPr>
                        <a:t>Symbolic-Literal</a:t>
                      </a:r>
                      <a:r>
                        <a:rPr kumimoji="0" lang="en-US" altLang="zh-CN" sz="2800" b="0" i="0" u="none" strike="noStrike" cap="none" normalizeH="0" baseline="0">
                          <a:ln>
                            <a:noFill/>
                          </a:ln>
                          <a:solidFill>
                            <a:schemeClr val="tx1"/>
                          </a:solidFill>
                          <a:effectLst/>
                          <a:latin typeface="Arial"/>
                          <a:ea typeface="ＭＳ Ｐゴシック" charset="0"/>
                          <a:cs typeface="Arial"/>
                        </a:rPr>
                        <a:t> </a:t>
                      </a:r>
                      <a:endParaRPr kumimoji="0" lang="en-US" sz="2800" b="0" i="0" u="none" strike="noStrike" cap="none" normalizeH="0" baseline="0">
                        <a:ln>
                          <a:noFill/>
                        </a:ln>
                        <a:solidFill>
                          <a:schemeClr val="tx1"/>
                        </a:solidFill>
                        <a:effectLst/>
                        <a:latin typeface="Arial"/>
                        <a:ea typeface="ＭＳ Ｐゴシック" charset="0"/>
                        <a:cs typeface="Arial"/>
                      </a:endParaRPr>
                    </a:p>
                  </a:txBody>
                  <a:tcPr marL="90000" marR="90000" marT="46803" marB="46803"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28575"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chemeClr val="bg2">
                        <a:lumMod val="20000"/>
                        <a:lumOff val="80000"/>
                      </a:schemeClr>
                    </a:solid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0" u="none" strike="noStrike" cap="none" normalizeH="0" baseline="0" dirty="0">
                          <a:ln>
                            <a:noFill/>
                          </a:ln>
                          <a:solidFill>
                            <a:schemeClr val="tx1"/>
                          </a:solidFill>
                          <a:effectLst/>
                          <a:latin typeface="Arial"/>
                          <a:ea typeface="ＭＳ Ｐゴシック" charset="0"/>
                          <a:cs typeface="Arial"/>
                        </a:rPr>
                        <a:t>Thomas</a:t>
                      </a:r>
                      <a:endParaRPr kumimoji="0" lang="en-US" altLang="zh-CN" sz="2800" b="1" i="1" u="none" strike="noStrike" cap="none" normalizeH="0" baseline="0" dirty="0">
                        <a:ln>
                          <a:noFill/>
                        </a:ln>
                        <a:solidFill>
                          <a:schemeClr val="tx1"/>
                        </a:solidFill>
                        <a:effectLst/>
                        <a:latin typeface="Arial"/>
                        <a:ea typeface="ＭＳ Ｐゴシック" charset="0"/>
                        <a:cs typeface="Arial"/>
                      </a:endParaRPr>
                    </a:p>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1" u="none" strike="noStrike" cap="none" normalizeH="0" baseline="0" dirty="0">
                          <a:ln>
                            <a:noFill/>
                          </a:ln>
                          <a:solidFill>
                            <a:schemeClr val="tx1"/>
                          </a:solidFill>
                          <a:effectLst/>
                          <a:latin typeface="Arial"/>
                          <a:ea typeface="ＭＳ Ｐゴシック" charset="0"/>
                          <a:cs typeface="Arial"/>
                        </a:rPr>
                        <a:t>Literal</a:t>
                      </a:r>
                      <a:r>
                        <a:rPr kumimoji="0" lang="en-US" altLang="zh-CN" sz="2800" b="0" i="0" u="none" strike="noStrike" cap="none" normalizeH="0" baseline="0" dirty="0">
                          <a:ln>
                            <a:noFill/>
                          </a:ln>
                          <a:solidFill>
                            <a:schemeClr val="tx1"/>
                          </a:solidFill>
                          <a:effectLst/>
                          <a:latin typeface="Arial"/>
                          <a:ea typeface="ＭＳ Ｐゴシック" charset="0"/>
                          <a:cs typeface="Arial"/>
                        </a:rPr>
                        <a:t> </a:t>
                      </a:r>
                      <a:endParaRPr kumimoji="0" lang="en-US" sz="2800" b="0" i="0" u="none" strike="noStrike" cap="none" normalizeH="0" baseline="0" dirty="0">
                        <a:ln>
                          <a:noFill/>
                        </a:ln>
                        <a:solidFill>
                          <a:schemeClr val="tx1"/>
                        </a:solidFill>
                        <a:effectLst/>
                        <a:latin typeface="Arial"/>
                        <a:ea typeface="ＭＳ Ｐゴシック" charset="0"/>
                        <a:cs typeface="Arial"/>
                      </a:endParaRPr>
                    </a:p>
                  </a:txBody>
                  <a:tcPr marL="90000" marR="90000" marT="46803" marB="46803" horzOverflow="overflow">
                    <a:lnL w="12700" cap="flat" cmpd="sng" algn="ctr">
                      <a:solidFill>
                        <a:schemeClr val="tx1"/>
                      </a:solidFill>
                      <a:prstDash val="solid"/>
                      <a:round/>
                      <a:headEnd type="none" w="med" len="med"/>
                      <a:tailEnd type="none" w="lg" len="lg"/>
                    </a:lnL>
                    <a:lnR w="28575" cap="flat" cmpd="sng" algn="ctr">
                      <a:solidFill>
                        <a:schemeClr val="tx1"/>
                      </a:solidFill>
                      <a:prstDash val="solid"/>
                      <a:round/>
                      <a:headEnd type="none" w="med" len="med"/>
                      <a:tailEnd type="none" w="lg" len="lg"/>
                    </a:lnR>
                    <a:lnT w="28575"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chemeClr val="bg2">
                        <a:lumMod val="20000"/>
                        <a:lumOff val="80000"/>
                      </a:schemeClr>
                    </a:solidFill>
                  </a:tcPr>
                </a:tc>
                <a:extLst>
                  <a:ext uri="{0D108BD9-81ED-4DB2-BD59-A6C34878D82A}">
                    <a16:rowId xmlns:a16="http://schemas.microsoft.com/office/drawing/2014/main" val="10000"/>
                  </a:ext>
                </a:extLst>
              </a:tr>
              <a:tr h="3176863">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0" u="none" strike="noStrike" cap="none" normalizeH="0" baseline="0" dirty="0">
                          <a:ln>
                            <a:noFill/>
                          </a:ln>
                          <a:solidFill>
                            <a:schemeClr val="bg1"/>
                          </a:solidFill>
                          <a:effectLst/>
                          <a:latin typeface="Arial"/>
                          <a:ea typeface="ＭＳ Ｐゴシック" charset="0"/>
                          <a:cs typeface="Arial"/>
                        </a:rPr>
                        <a:t>13</a:t>
                      </a:r>
                    </a:p>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0" u="none" strike="noStrike" cap="none" normalizeH="0" baseline="0" dirty="0">
                          <a:ln>
                            <a:noFill/>
                          </a:ln>
                          <a:solidFill>
                            <a:schemeClr val="bg1"/>
                          </a:solidFill>
                          <a:effectLst/>
                          <a:latin typeface="Arial"/>
                          <a:ea typeface="ＭＳ Ｐゴシック" charset="0"/>
                          <a:cs typeface="Arial"/>
                        </a:rPr>
                        <a:t>"the great city" </a:t>
                      </a:r>
                    </a:p>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0" u="none" strike="noStrike" cap="none" normalizeH="0" baseline="0" dirty="0">
                          <a:ln>
                            <a:noFill/>
                          </a:ln>
                          <a:solidFill>
                            <a:schemeClr val="bg1"/>
                          </a:solidFill>
                          <a:effectLst/>
                          <a:latin typeface="Arial"/>
                          <a:ea typeface="ＭＳ Ｐゴシック" charset="0"/>
                          <a:cs typeface="Arial"/>
                        </a:rPr>
                        <a:t>(11:8)</a:t>
                      </a:r>
                    </a:p>
                  </a:txBody>
                  <a:tcPr marL="90000" marR="90000" marT="46803" marB="46803" horzOverflow="overflow">
                    <a:lnL w="28575"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28575" cap="flat" cmpd="sng" algn="ctr">
                      <a:solidFill>
                        <a:schemeClr val="tx1"/>
                      </a:solidFill>
                      <a:prstDash val="solid"/>
                      <a:round/>
                      <a:headEnd type="none" w="med" len="med"/>
                      <a:tailEnd type="none" w="lg" len="lg"/>
                    </a:lnB>
                    <a:lnTlToBr>
                      <a:noFill/>
                    </a:lnTlToBr>
                    <a:lnBlToTr>
                      <a:noFill/>
                    </a:lnBlToTr>
                    <a:solidFill>
                      <a:schemeClr val="tx2"/>
                    </a:solid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0" u="none" strike="noStrike" cap="none" normalizeH="0" baseline="0" dirty="0">
                          <a:ln>
                            <a:noFill/>
                          </a:ln>
                          <a:solidFill>
                            <a:schemeClr val="bg1"/>
                          </a:solidFill>
                          <a:effectLst/>
                          <a:latin typeface="Arial"/>
                          <a:ea typeface="ＭＳ Ｐゴシック" charset="0"/>
                          <a:cs typeface="Arial"/>
                        </a:rPr>
                        <a:t>"Babylon" = "Rome" = "the ungodly world"</a:t>
                      </a:r>
                      <a:endParaRPr kumimoji="0" lang="en-US" sz="2800" b="1" i="0" u="none" strike="noStrike" cap="none" normalizeH="0" baseline="0" dirty="0">
                        <a:ln>
                          <a:noFill/>
                        </a:ln>
                        <a:solidFill>
                          <a:schemeClr val="bg1"/>
                        </a:solidFill>
                        <a:effectLst/>
                        <a:latin typeface="Arial"/>
                        <a:ea typeface="ＭＳ Ｐゴシック" charset="0"/>
                        <a:cs typeface="Arial"/>
                      </a:endParaRPr>
                    </a:p>
                  </a:txBody>
                  <a:tcPr marL="90000" marR="90000" marT="46803" marB="46803"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28575" cap="flat" cmpd="sng" algn="ctr">
                      <a:solidFill>
                        <a:schemeClr val="tx1"/>
                      </a:solidFill>
                      <a:prstDash val="solid"/>
                      <a:round/>
                      <a:headEnd type="none" w="med" len="med"/>
                      <a:tailEnd type="none" w="lg" len="lg"/>
                    </a:lnB>
                    <a:lnTlToBr>
                      <a:noFill/>
                    </a:lnTlToBr>
                    <a:lnBlToTr>
                      <a:noFill/>
                    </a:lnBlToTr>
                    <a:solidFill>
                      <a:schemeClr val="tx2"/>
                    </a:solid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0" u="none" strike="noStrike" cap="none" normalizeH="0" baseline="0">
                          <a:ln>
                            <a:noFill/>
                          </a:ln>
                          <a:solidFill>
                            <a:schemeClr val="bg1"/>
                          </a:solidFill>
                          <a:effectLst/>
                          <a:latin typeface="Arial"/>
                          <a:ea typeface="ＭＳ Ｐゴシック" charset="0"/>
                          <a:cs typeface="Arial"/>
                        </a:rPr>
                        <a:t>Jerusalem and Rome; secondarily, all cities that oppose God</a:t>
                      </a:r>
                      <a:endParaRPr kumimoji="0" lang="en-US" sz="2800" b="1" i="0" u="none" strike="noStrike" cap="none" normalizeH="0" baseline="0">
                        <a:ln>
                          <a:noFill/>
                        </a:ln>
                        <a:solidFill>
                          <a:schemeClr val="bg1"/>
                        </a:solidFill>
                        <a:effectLst/>
                        <a:latin typeface="Arial"/>
                        <a:ea typeface="ＭＳ Ｐゴシック" charset="0"/>
                        <a:cs typeface="Arial"/>
                      </a:endParaRPr>
                    </a:p>
                  </a:txBody>
                  <a:tcPr marL="90000" marR="90000" marT="46803" marB="46803"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28575" cap="flat" cmpd="sng" algn="ctr">
                      <a:solidFill>
                        <a:schemeClr val="tx1"/>
                      </a:solidFill>
                      <a:prstDash val="solid"/>
                      <a:round/>
                      <a:headEnd type="none" w="med" len="med"/>
                      <a:tailEnd type="none" w="lg" len="lg"/>
                    </a:lnB>
                    <a:lnTlToBr>
                      <a:noFill/>
                    </a:lnTlToBr>
                    <a:lnBlToTr>
                      <a:noFill/>
                    </a:lnBlToTr>
                    <a:solidFill>
                      <a:schemeClr val="tx2"/>
                    </a:solid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0" u="none" strike="noStrike" cap="none" normalizeH="0" baseline="0" dirty="0">
                          <a:ln>
                            <a:noFill/>
                          </a:ln>
                          <a:solidFill>
                            <a:schemeClr val="bg1"/>
                          </a:solidFill>
                          <a:effectLst/>
                          <a:latin typeface="Arial"/>
                          <a:ea typeface="ＭＳ Ｐゴシック" charset="0"/>
                          <a:cs typeface="Arial"/>
                        </a:rPr>
                        <a:t>Jerusalem</a:t>
                      </a:r>
                      <a:endParaRPr kumimoji="0" lang="en-US" sz="2800" b="1" i="0" u="none" strike="noStrike" cap="none" normalizeH="0" baseline="0" dirty="0">
                        <a:ln>
                          <a:noFill/>
                        </a:ln>
                        <a:solidFill>
                          <a:schemeClr val="bg1"/>
                        </a:solidFill>
                        <a:effectLst/>
                        <a:latin typeface="Arial"/>
                        <a:ea typeface="ＭＳ Ｐゴシック" charset="0"/>
                        <a:cs typeface="Arial"/>
                      </a:endParaRPr>
                    </a:p>
                  </a:txBody>
                  <a:tcPr marL="90000" marR="90000" marT="46803" marB="46803" horzOverflow="overflow">
                    <a:lnL w="12700" cap="flat" cmpd="sng" algn="ctr">
                      <a:solidFill>
                        <a:schemeClr val="tx1"/>
                      </a:solidFill>
                      <a:prstDash val="solid"/>
                      <a:round/>
                      <a:headEnd type="none" w="med" len="med"/>
                      <a:tailEnd type="none" w="lg" len="lg"/>
                    </a:lnL>
                    <a:lnR w="28575"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28575" cap="flat" cmpd="sng" algn="ctr">
                      <a:solidFill>
                        <a:schemeClr val="tx1"/>
                      </a:solidFill>
                      <a:prstDash val="solid"/>
                      <a:round/>
                      <a:headEnd type="none" w="med" len="med"/>
                      <a:tailEnd type="none" w="lg" len="lg"/>
                    </a:lnB>
                    <a:lnTlToBr>
                      <a:noFill/>
                    </a:lnTlToBr>
                    <a:lnBlToTr>
                      <a:noFill/>
                    </a:lnBlToTr>
                    <a:solidFill>
                      <a:schemeClr val="tx2"/>
                    </a:solidFill>
                  </a:tcPr>
                </a:tc>
                <a:extLst>
                  <a:ext uri="{0D108BD9-81ED-4DB2-BD59-A6C34878D82A}">
                    <a16:rowId xmlns:a16="http://schemas.microsoft.com/office/drawing/2014/main" val="10001"/>
                  </a:ext>
                </a:extLst>
              </a:tr>
            </a:tbl>
          </a:graphicData>
        </a:graphic>
      </p:graphicFrame>
      <p:pic>
        <p:nvPicPr>
          <p:cNvPr id="721941" name="Picture 36" descr="JERSUL-W1">
            <a:hlinkClick r:id="rId4"/>
          </p:cNvPr>
          <p:cNvPicPr>
            <a:picLocks noGrp="1" noChangeAspect="1" noChangeArrowheads="1"/>
          </p:cNvPicPr>
          <p:nvPr>
            <p:ph sz="half" idx="2"/>
          </p:nvPr>
        </p:nvPicPr>
        <p:blipFill>
          <a:blip r:embed="rId5" cstate="screen">
            <a:extLst>
              <a:ext uri="{28A0092B-C50C-407E-A947-70E740481C1C}">
                <a14:useLocalDpi xmlns:a14="http://schemas.microsoft.com/office/drawing/2010/main"/>
              </a:ext>
            </a:extLst>
          </a:blip>
          <a:srcRect t="323" b="323"/>
          <a:stretch>
            <a:fillRect/>
          </a:stretch>
        </p:blipFill>
        <p:spPr/>
      </p:pic>
      <p:sp>
        <p:nvSpPr>
          <p:cNvPr id="721940" name="WordArt 19"/>
          <p:cNvSpPr>
            <a:spLocks noChangeArrowheads="1" noChangeShapeType="1" noTextEdit="1"/>
          </p:cNvSpPr>
          <p:nvPr/>
        </p:nvSpPr>
        <p:spPr bwMode="auto">
          <a:xfrm>
            <a:off x="2700338" y="188913"/>
            <a:ext cx="3436937" cy="647700"/>
          </a:xfrm>
          <a:prstGeom prst="rect">
            <a:avLst/>
          </a:prstGeom>
        </p:spPr>
        <p:txBody>
          <a:bodyPr wrap="none" fromWordArt="1">
            <a:prstTxWarp prst="textPlain">
              <a:avLst>
                <a:gd name="adj" fmla="val 50000"/>
              </a:avLst>
            </a:prstTxWarp>
          </a:bodyPr>
          <a:lstStyle/>
          <a:p>
            <a:pPr algn="ctr" defTabSz="914400" eaLnBrk="0" fontAlgn="base" hangingPunct="0">
              <a:spcBef>
                <a:spcPct val="0"/>
              </a:spcBef>
              <a:spcAft>
                <a:spcPct val="0"/>
              </a:spcAft>
            </a:pPr>
            <a:r>
              <a:rPr lang="en-US" sz="3600" kern="10">
                <a:ln w="9525">
                  <a:solidFill>
                    <a:srgbClr val="000000"/>
                  </a:solidFill>
                  <a:round/>
                  <a:headEnd/>
                  <a:tailEnd type="none" w="lg" len="lg"/>
                </a:ln>
                <a:solidFill>
                  <a:srgbClr val="FFFFFF"/>
                </a:solidFill>
                <a:latin typeface="Arial Black"/>
                <a:ea typeface="Arial Black"/>
                <a:cs typeface="Arial Black"/>
              </a:rPr>
              <a:t>Revelation 11</a:t>
            </a:r>
          </a:p>
        </p:txBody>
      </p:sp>
      <p:sp>
        <p:nvSpPr>
          <p:cNvPr id="106520" name="Text Box 33"/>
          <p:cNvSpPr txBox="1">
            <a:spLocks noChangeArrowheads="1"/>
          </p:cNvSpPr>
          <p:nvPr/>
        </p:nvSpPr>
        <p:spPr bwMode="auto">
          <a:xfrm>
            <a:off x="8379647" y="4763"/>
            <a:ext cx="695270" cy="463846"/>
          </a:xfrm>
          <a:prstGeom prst="rect">
            <a:avLst/>
          </a:prstGeom>
          <a:solidFill>
            <a:schemeClr val="tx2"/>
          </a:solidFill>
          <a:ln w="9525">
            <a:noFill/>
            <a:miter lim="800000"/>
            <a:headEnd/>
            <a:tailEnd type="none" w="lg" len="lg"/>
          </a:ln>
          <a:effectLst>
            <a:outerShdw blurRad="63500" dist="35921" dir="2700000" algn="ctr" rotWithShape="0">
              <a:schemeClr val="tx1">
                <a:alpha val="74998"/>
              </a:schemeClr>
            </a:outerShdw>
          </a:effectLst>
        </p:spPr>
        <p:txBody>
          <a:bodyPr wrap="none" lIns="90000" tIns="46800" rIns="90000" bIns="46800">
            <a:spAutoFit/>
          </a:bodyPr>
          <a:lstStyle/>
          <a:p>
            <a:pPr algn="ctr" defTabSz="914400" eaLnBrk="0" fontAlgn="base" hangingPunct="0">
              <a:spcBef>
                <a:spcPct val="0"/>
              </a:spcBef>
              <a:spcAft>
                <a:spcPct val="0"/>
              </a:spcAft>
              <a:defRPr/>
            </a:pPr>
            <a:r>
              <a:rPr lang="en-US" sz="2400" b="1" dirty="0">
                <a:solidFill>
                  <a:srgbClr val="FFFFFF"/>
                </a:solidFill>
                <a:latin typeface="Arial"/>
                <a:ea typeface="ヒラギノ角ゴ Pro W3"/>
                <a:cs typeface="Arial"/>
              </a:rPr>
              <a:t>330</a:t>
            </a:r>
          </a:p>
        </p:txBody>
      </p:sp>
    </p:spTree>
    <p:extLst>
      <p:ext uri="{BB962C8B-B14F-4D97-AF65-F5344CB8AC3E}">
        <p14:creationId xmlns:p14="http://schemas.microsoft.com/office/powerpoint/2010/main" val="105009157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2" presetClass="entr" presetSubtype="4" fill="hold" nodeType="clickEffect">
                                  <p:stCondLst>
                                    <p:cond delay="0"/>
                                  </p:stCondLst>
                                  <p:childTnLst>
                                    <p:set>
                                      <p:cBhvr>
                                        <p:cTn id="6" dur="1" fill="hold">
                                          <p:stCondLst>
                                            <p:cond delay="0"/>
                                          </p:stCondLst>
                                        </p:cTn>
                                        <p:tgtEl>
                                          <p:spTgt spid="721941"/>
                                        </p:tgtEl>
                                        <p:attrNameLst>
                                          <p:attrName>style.visibility</p:attrName>
                                        </p:attrNameLst>
                                      </p:cBhvr>
                                      <p:to>
                                        <p:strVal val="visible"/>
                                      </p:to>
                                    </p:set>
                                    <p:anim calcmode="lin" valueType="num">
                                      <p:cBhvr additive="base">
                                        <p:cTn id="7" dur="500"/>
                                        <p:tgtEl>
                                          <p:spTgt spid="721941"/>
                                        </p:tgtEl>
                                        <p:attrNameLst>
                                          <p:attrName>ppt_y</p:attrName>
                                        </p:attrNameLst>
                                      </p:cBhvr>
                                      <p:tavLst>
                                        <p:tav tm="0">
                                          <p:val>
                                            <p:strVal val="#ppt_y+#ppt_h*1.125000"/>
                                          </p:val>
                                        </p:tav>
                                        <p:tav tm="100000">
                                          <p:val>
                                            <p:strVal val="#ppt_y"/>
                                          </p:val>
                                        </p:tav>
                                      </p:tavLst>
                                    </p:anim>
                                    <p:animEffect transition="in" filter="wipe(up)">
                                      <p:cBhvr>
                                        <p:cTn id="8" dur="500"/>
                                        <p:tgtEl>
                                          <p:spTgt spid="72194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4.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723970" name="Rectangle 43"/>
          <p:cNvSpPr>
            <a:spLocks noGrp="1" noChangeArrowheads="1"/>
          </p:cNvSpPr>
          <p:nvPr>
            <p:ph type="title"/>
          </p:nvPr>
        </p:nvSpPr>
        <p:spPr>
          <a:xfrm>
            <a:off x="685800" y="1447800"/>
            <a:ext cx="7772400" cy="1143000"/>
          </a:xfrm>
        </p:spPr>
        <p:txBody>
          <a:bodyPr/>
          <a:lstStyle/>
          <a:p>
            <a:r>
              <a:rPr lang="en-US">
                <a:latin typeface="Times New Roman" charset="0"/>
                <a:ea typeface="ＭＳ Ｐゴシック" charset="0"/>
                <a:cs typeface="ＭＳ Ｐゴシック" charset="0"/>
              </a:rPr>
              <a:t>11:11-12 Resurrect Two Witnesses</a:t>
            </a:r>
          </a:p>
        </p:txBody>
      </p:sp>
      <p:graphicFrame>
        <p:nvGraphicFramePr>
          <p:cNvPr id="652329" name="Group 41"/>
          <p:cNvGraphicFramePr>
            <a:graphicFrameLocks noGrp="1"/>
          </p:cNvGraphicFramePr>
          <p:nvPr>
            <p:ph sz="half" idx="1"/>
          </p:nvPr>
        </p:nvGraphicFramePr>
        <p:xfrm>
          <a:off x="0" y="1484313"/>
          <a:ext cx="9144000" cy="5373687"/>
        </p:xfrm>
        <a:graphic>
          <a:graphicData uri="http://schemas.openxmlformats.org/drawingml/2006/table">
            <a:tbl>
              <a:tblPr/>
              <a:tblGrid>
                <a:gridCol w="2195736">
                  <a:extLst>
                    <a:ext uri="{9D8B030D-6E8A-4147-A177-3AD203B41FA5}">
                      <a16:colId xmlns:a16="http://schemas.microsoft.com/office/drawing/2014/main" val="20000"/>
                    </a:ext>
                  </a:extLst>
                </a:gridCol>
                <a:gridCol w="2160240">
                  <a:extLst>
                    <a:ext uri="{9D8B030D-6E8A-4147-A177-3AD203B41FA5}">
                      <a16:colId xmlns:a16="http://schemas.microsoft.com/office/drawing/2014/main" val="20001"/>
                    </a:ext>
                  </a:extLst>
                </a:gridCol>
                <a:gridCol w="2448272">
                  <a:extLst>
                    <a:ext uri="{9D8B030D-6E8A-4147-A177-3AD203B41FA5}">
                      <a16:colId xmlns:a16="http://schemas.microsoft.com/office/drawing/2014/main" val="20002"/>
                    </a:ext>
                  </a:extLst>
                </a:gridCol>
                <a:gridCol w="2339752">
                  <a:extLst>
                    <a:ext uri="{9D8B030D-6E8A-4147-A177-3AD203B41FA5}">
                      <a16:colId xmlns:a16="http://schemas.microsoft.com/office/drawing/2014/main" val="20003"/>
                    </a:ext>
                  </a:extLst>
                </a:gridCol>
              </a:tblGrid>
              <a:tr h="1551067">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0" u="none" strike="noStrike" cap="none" normalizeH="0" baseline="0" dirty="0">
                          <a:ln>
                            <a:noFill/>
                          </a:ln>
                          <a:solidFill>
                            <a:schemeClr val="bg1"/>
                          </a:solidFill>
                          <a:effectLst/>
                          <a:latin typeface="Arial"/>
                          <a:ea typeface="ＭＳ Ｐゴシック" charset="0"/>
                          <a:cs typeface="Arial"/>
                        </a:rPr>
                        <a:t>Term or Expression</a:t>
                      </a:r>
                      <a:r>
                        <a:rPr kumimoji="0" lang="en-US" altLang="zh-CN" sz="2800" b="0" i="0" u="none" strike="noStrike" cap="none" normalizeH="0" baseline="0" dirty="0">
                          <a:ln>
                            <a:noFill/>
                          </a:ln>
                          <a:solidFill>
                            <a:schemeClr val="bg1"/>
                          </a:solidFill>
                          <a:effectLst/>
                          <a:latin typeface="Arial"/>
                          <a:ea typeface="ＭＳ Ｐゴシック" charset="0"/>
                          <a:cs typeface="Arial"/>
                        </a:rPr>
                        <a:t> </a:t>
                      </a:r>
                      <a:endParaRPr kumimoji="0" lang="en-US" sz="2800" b="0" i="0" u="none" strike="noStrike" cap="none" normalizeH="0" baseline="0" dirty="0">
                        <a:ln>
                          <a:noFill/>
                        </a:ln>
                        <a:solidFill>
                          <a:schemeClr val="bg1"/>
                        </a:solidFill>
                        <a:effectLst/>
                        <a:latin typeface="Arial"/>
                        <a:ea typeface="ＭＳ Ｐゴシック" charset="0"/>
                        <a:cs typeface="Arial"/>
                      </a:endParaRPr>
                    </a:p>
                  </a:txBody>
                  <a:tcPr marL="90000" marR="90000" marT="46800" marB="46800" horzOverflow="overflow">
                    <a:lnL w="28575"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28575"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chemeClr val="tx1"/>
                    </a:solid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0" u="none" strike="noStrike" cap="none" normalizeH="0" baseline="0">
                          <a:ln>
                            <a:noFill/>
                          </a:ln>
                          <a:solidFill>
                            <a:schemeClr val="bg1"/>
                          </a:solidFill>
                          <a:effectLst/>
                          <a:latin typeface="Arial"/>
                          <a:ea typeface="ＭＳ Ｐゴシック" charset="0"/>
                          <a:cs typeface="Arial"/>
                        </a:rPr>
                        <a:t>Beale</a:t>
                      </a:r>
                      <a:endParaRPr kumimoji="0" lang="en-US" altLang="zh-CN" sz="2800" b="1" i="1" u="none" strike="noStrike" cap="none" normalizeH="0" baseline="0">
                        <a:ln>
                          <a:noFill/>
                        </a:ln>
                        <a:solidFill>
                          <a:schemeClr val="bg1"/>
                        </a:solidFill>
                        <a:effectLst/>
                        <a:latin typeface="Arial"/>
                        <a:ea typeface="ＭＳ Ｐゴシック" charset="0"/>
                        <a:cs typeface="Arial"/>
                      </a:endParaRPr>
                    </a:p>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1" u="none" strike="noStrike" cap="none" normalizeH="0" baseline="0">
                          <a:ln>
                            <a:noFill/>
                          </a:ln>
                          <a:solidFill>
                            <a:schemeClr val="bg1"/>
                          </a:solidFill>
                          <a:effectLst/>
                          <a:latin typeface="Arial"/>
                          <a:ea typeface="ＭＳ Ｐゴシック" charset="0"/>
                          <a:cs typeface="Arial"/>
                        </a:rPr>
                        <a:t>Symbolic</a:t>
                      </a:r>
                      <a:r>
                        <a:rPr kumimoji="0" lang="en-US" altLang="zh-CN" sz="2800" b="0" i="0" u="none" strike="noStrike" cap="none" normalizeH="0" baseline="0">
                          <a:ln>
                            <a:noFill/>
                          </a:ln>
                          <a:solidFill>
                            <a:schemeClr val="bg1"/>
                          </a:solidFill>
                          <a:effectLst/>
                          <a:latin typeface="Arial"/>
                          <a:ea typeface="ＭＳ Ｐゴシック" charset="0"/>
                          <a:cs typeface="Arial"/>
                        </a:rPr>
                        <a:t> </a:t>
                      </a:r>
                      <a:endParaRPr kumimoji="0" lang="en-US" sz="2800" b="0" i="0" u="none" strike="noStrike" cap="none" normalizeH="0" baseline="0">
                        <a:ln>
                          <a:noFill/>
                        </a:ln>
                        <a:solidFill>
                          <a:schemeClr val="bg1"/>
                        </a:solidFill>
                        <a:effectLst/>
                        <a:latin typeface="Arial"/>
                        <a:ea typeface="ＭＳ Ｐゴシック" charset="0"/>
                        <a:cs typeface="Arial"/>
                      </a:endParaRPr>
                    </a:p>
                  </a:txBody>
                  <a:tcPr marL="90000" marR="90000" marT="46800" marB="46800"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28575"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chemeClr val="tx1"/>
                    </a:solid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0" u="none" strike="noStrike" cap="none" normalizeH="0" baseline="0" dirty="0">
                          <a:ln>
                            <a:noFill/>
                          </a:ln>
                          <a:solidFill>
                            <a:schemeClr val="bg1"/>
                          </a:solidFill>
                          <a:effectLst/>
                          <a:latin typeface="Arial"/>
                          <a:ea typeface="ＭＳ Ｐゴシック" charset="0"/>
                          <a:cs typeface="Arial"/>
                        </a:rPr>
                        <a:t>Osborne</a:t>
                      </a:r>
                      <a:endParaRPr kumimoji="0" lang="en-US" altLang="zh-CN" sz="2800" b="1" i="1" u="none" strike="noStrike" cap="none" normalizeH="0" baseline="0" dirty="0">
                        <a:ln>
                          <a:noFill/>
                        </a:ln>
                        <a:solidFill>
                          <a:schemeClr val="bg1"/>
                        </a:solidFill>
                        <a:effectLst/>
                        <a:latin typeface="Arial"/>
                        <a:ea typeface="ＭＳ Ｐゴシック" charset="0"/>
                        <a:cs typeface="Arial"/>
                      </a:endParaRPr>
                    </a:p>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1" u="none" strike="noStrike" cap="none" normalizeH="0" baseline="0" dirty="0">
                          <a:ln>
                            <a:noFill/>
                          </a:ln>
                          <a:solidFill>
                            <a:schemeClr val="bg1"/>
                          </a:solidFill>
                          <a:effectLst/>
                          <a:latin typeface="Arial"/>
                          <a:ea typeface="ＭＳ Ｐゴシック" charset="0"/>
                          <a:cs typeface="Arial"/>
                        </a:rPr>
                        <a:t>Symbolic-Literal</a:t>
                      </a:r>
                      <a:r>
                        <a:rPr kumimoji="0" lang="en-US" altLang="zh-CN" sz="2800" b="0" i="0" u="none" strike="noStrike" cap="none" normalizeH="0" baseline="0" dirty="0">
                          <a:ln>
                            <a:noFill/>
                          </a:ln>
                          <a:solidFill>
                            <a:schemeClr val="bg1"/>
                          </a:solidFill>
                          <a:effectLst/>
                          <a:latin typeface="Arial"/>
                          <a:ea typeface="ＭＳ Ｐゴシック" charset="0"/>
                          <a:cs typeface="Arial"/>
                        </a:rPr>
                        <a:t> </a:t>
                      </a:r>
                      <a:endParaRPr kumimoji="0" lang="en-US" sz="2800" b="0" i="0" u="none" strike="noStrike" cap="none" normalizeH="0" baseline="0" dirty="0">
                        <a:ln>
                          <a:noFill/>
                        </a:ln>
                        <a:solidFill>
                          <a:schemeClr val="bg1"/>
                        </a:solidFill>
                        <a:effectLst/>
                        <a:latin typeface="Arial"/>
                        <a:ea typeface="ＭＳ Ｐゴシック" charset="0"/>
                        <a:cs typeface="Arial"/>
                      </a:endParaRPr>
                    </a:p>
                  </a:txBody>
                  <a:tcPr marL="90000" marR="90000" marT="46800" marB="46800"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28575"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chemeClr val="tx1"/>
                    </a:solid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0" u="none" strike="noStrike" cap="none" normalizeH="0" baseline="0">
                          <a:ln>
                            <a:noFill/>
                          </a:ln>
                          <a:solidFill>
                            <a:schemeClr val="bg1"/>
                          </a:solidFill>
                          <a:effectLst/>
                          <a:latin typeface="Arial"/>
                          <a:ea typeface="ＭＳ Ｐゴシック" charset="0"/>
                          <a:cs typeface="Arial"/>
                        </a:rPr>
                        <a:t>Thomas</a:t>
                      </a:r>
                      <a:endParaRPr kumimoji="0" lang="en-US" altLang="zh-CN" sz="2800" b="1" i="1" u="none" strike="noStrike" cap="none" normalizeH="0" baseline="0">
                        <a:ln>
                          <a:noFill/>
                        </a:ln>
                        <a:solidFill>
                          <a:schemeClr val="bg1"/>
                        </a:solidFill>
                        <a:effectLst/>
                        <a:latin typeface="Arial"/>
                        <a:ea typeface="ＭＳ Ｐゴシック" charset="0"/>
                        <a:cs typeface="Arial"/>
                      </a:endParaRPr>
                    </a:p>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1" u="none" strike="noStrike" cap="none" normalizeH="0" baseline="0">
                          <a:ln>
                            <a:noFill/>
                          </a:ln>
                          <a:solidFill>
                            <a:schemeClr val="bg1"/>
                          </a:solidFill>
                          <a:effectLst/>
                          <a:latin typeface="Arial"/>
                          <a:ea typeface="ＭＳ Ｐゴシック" charset="0"/>
                          <a:cs typeface="Arial"/>
                        </a:rPr>
                        <a:t>Literal</a:t>
                      </a:r>
                      <a:r>
                        <a:rPr kumimoji="0" lang="en-US" altLang="zh-CN" sz="2800" b="0" i="0" u="none" strike="noStrike" cap="none" normalizeH="0" baseline="0">
                          <a:ln>
                            <a:noFill/>
                          </a:ln>
                          <a:solidFill>
                            <a:schemeClr val="bg1"/>
                          </a:solidFill>
                          <a:effectLst/>
                          <a:latin typeface="Arial"/>
                          <a:ea typeface="ＭＳ Ｐゴシック" charset="0"/>
                          <a:cs typeface="Arial"/>
                        </a:rPr>
                        <a:t> </a:t>
                      </a:r>
                      <a:endParaRPr kumimoji="0" lang="en-US" sz="2800" b="0" i="0" u="none" strike="noStrike" cap="none" normalizeH="0" baseline="0">
                        <a:ln>
                          <a:noFill/>
                        </a:ln>
                        <a:solidFill>
                          <a:schemeClr val="bg1"/>
                        </a:solidFill>
                        <a:effectLst/>
                        <a:latin typeface="Arial"/>
                        <a:ea typeface="ＭＳ Ｐゴシック" charset="0"/>
                        <a:cs typeface="Arial"/>
                      </a:endParaRPr>
                    </a:p>
                  </a:txBody>
                  <a:tcPr marL="90000" marR="90000" marT="46800" marB="46800" horzOverflow="overflow">
                    <a:lnL w="12700" cap="flat" cmpd="sng" algn="ctr">
                      <a:solidFill>
                        <a:schemeClr val="tx1"/>
                      </a:solidFill>
                      <a:prstDash val="solid"/>
                      <a:round/>
                      <a:headEnd type="none" w="med" len="med"/>
                      <a:tailEnd type="none" w="lg" len="lg"/>
                    </a:lnL>
                    <a:lnR w="28575" cap="flat" cmpd="sng" algn="ctr">
                      <a:solidFill>
                        <a:schemeClr val="tx1"/>
                      </a:solidFill>
                      <a:prstDash val="solid"/>
                      <a:round/>
                      <a:headEnd type="none" w="med" len="med"/>
                      <a:tailEnd type="none" w="lg" len="lg"/>
                    </a:lnR>
                    <a:lnT w="28575"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chemeClr val="tx1"/>
                    </a:solidFill>
                  </a:tcPr>
                </a:tc>
                <a:extLst>
                  <a:ext uri="{0D108BD9-81ED-4DB2-BD59-A6C34878D82A}">
                    <a16:rowId xmlns:a16="http://schemas.microsoft.com/office/drawing/2014/main" val="10000"/>
                  </a:ext>
                </a:extLst>
              </a:tr>
              <a:tr h="3822620">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0" u="none" strike="noStrike" cap="none" normalizeH="0" baseline="0" dirty="0">
                          <a:ln>
                            <a:noFill/>
                          </a:ln>
                          <a:solidFill>
                            <a:schemeClr val="bg1"/>
                          </a:solidFill>
                          <a:effectLst/>
                          <a:latin typeface="Arial"/>
                          <a:ea typeface="ＭＳ Ｐゴシック" charset="0"/>
                          <a:cs typeface="Arial"/>
                        </a:rPr>
                        <a:t>14</a:t>
                      </a:r>
                    </a:p>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0" u="none" strike="noStrike" cap="none" normalizeH="0" baseline="0" dirty="0">
                          <a:ln>
                            <a:noFill/>
                          </a:ln>
                          <a:solidFill>
                            <a:schemeClr val="bg1"/>
                          </a:solidFill>
                          <a:effectLst/>
                          <a:latin typeface="Arial"/>
                          <a:ea typeface="ＭＳ Ｐゴシック" charset="0"/>
                          <a:cs typeface="Arial"/>
                        </a:rPr>
                        <a:t>the </a:t>
                      </a:r>
                      <a:r>
                        <a:rPr kumimoji="0" lang="en-US" altLang="zh-CN" sz="2800" b="1" i="0" u="none" strike="noStrike" cap="none" normalizeH="0" baseline="0" dirty="0" err="1">
                          <a:ln>
                            <a:noFill/>
                          </a:ln>
                          <a:solidFill>
                            <a:schemeClr val="bg1"/>
                          </a:solidFill>
                          <a:effectLst/>
                          <a:latin typeface="Arial"/>
                          <a:ea typeface="ＭＳ Ｐゴシック" charset="0"/>
                          <a:cs typeface="Arial"/>
                        </a:rPr>
                        <a:t>resurrec-tion</a:t>
                      </a:r>
                      <a:r>
                        <a:rPr kumimoji="0" lang="en-US" altLang="zh-CN" sz="2800" b="1" i="0" u="none" strike="noStrike" cap="none" normalizeH="0" baseline="0" dirty="0">
                          <a:ln>
                            <a:noFill/>
                          </a:ln>
                          <a:solidFill>
                            <a:schemeClr val="bg1"/>
                          </a:solidFill>
                          <a:effectLst/>
                          <a:latin typeface="Arial"/>
                          <a:ea typeface="ＭＳ Ｐゴシック" charset="0"/>
                          <a:cs typeface="Arial"/>
                        </a:rPr>
                        <a:t> and ascension of the two witnesses (11:11-12)</a:t>
                      </a:r>
                    </a:p>
                  </a:txBody>
                  <a:tcPr marL="90000" marR="90000" marT="46800" marB="46800" horzOverflow="overflow">
                    <a:lnL w="28575"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28575" cap="flat" cmpd="sng" algn="ctr">
                      <a:solidFill>
                        <a:schemeClr val="tx1"/>
                      </a:solidFill>
                      <a:prstDash val="solid"/>
                      <a:round/>
                      <a:headEnd type="none" w="med" len="med"/>
                      <a:tailEnd type="none" w="lg" len="lg"/>
                    </a:lnB>
                    <a:lnTlToBr>
                      <a:noFill/>
                    </a:lnTlToBr>
                    <a:lnBlToTr>
                      <a:noFill/>
                    </a:lnBlToTr>
                    <a:no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0" u="none" strike="noStrike" cap="none" normalizeH="0" baseline="0" dirty="0">
                          <a:ln>
                            <a:noFill/>
                          </a:ln>
                          <a:solidFill>
                            <a:schemeClr val="bg1"/>
                          </a:solidFill>
                          <a:effectLst/>
                          <a:latin typeface="Arial"/>
                          <a:ea typeface="ＭＳ Ｐゴシック" charset="0"/>
                          <a:cs typeface="Arial"/>
                        </a:rPr>
                        <a:t>"divine </a:t>
                      </a:r>
                      <a:r>
                        <a:rPr kumimoji="0" lang="en-US" altLang="zh-CN" sz="2800" b="1" i="0" u="none" strike="noStrike" cap="none" normalizeH="0" baseline="0" dirty="0" err="1">
                          <a:ln>
                            <a:noFill/>
                          </a:ln>
                          <a:solidFill>
                            <a:schemeClr val="bg1"/>
                          </a:solidFill>
                          <a:effectLst/>
                          <a:latin typeface="Arial"/>
                          <a:ea typeface="ＭＳ Ｐゴシック" charset="0"/>
                          <a:cs typeface="Arial"/>
                        </a:rPr>
                        <a:t>legitimiza-tion</a:t>
                      </a:r>
                      <a:r>
                        <a:rPr kumimoji="0" lang="en-US" altLang="zh-CN" sz="2800" b="1" i="0" u="none" strike="noStrike" cap="none" normalizeH="0" baseline="0" dirty="0">
                          <a:ln>
                            <a:noFill/>
                          </a:ln>
                          <a:solidFill>
                            <a:schemeClr val="bg1"/>
                          </a:solidFill>
                          <a:effectLst/>
                          <a:latin typeface="Arial"/>
                          <a:ea typeface="ＭＳ Ｐゴシック" charset="0"/>
                          <a:cs typeface="Arial"/>
                        </a:rPr>
                        <a:t> of a prophetic call"</a:t>
                      </a:r>
                      <a:endParaRPr kumimoji="0" lang="en-US" sz="2800" b="1" i="0" u="none" strike="noStrike" cap="none" normalizeH="0" baseline="0" dirty="0">
                        <a:ln>
                          <a:noFill/>
                        </a:ln>
                        <a:solidFill>
                          <a:schemeClr val="bg1"/>
                        </a:solidFill>
                        <a:effectLst/>
                        <a:latin typeface="Arial"/>
                        <a:ea typeface="ＭＳ Ｐゴシック" charset="0"/>
                        <a:cs typeface="Arial"/>
                      </a:endParaRPr>
                    </a:p>
                  </a:txBody>
                  <a:tcPr marL="90000" marR="90000" marT="46800" marB="46800"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28575" cap="flat" cmpd="sng" algn="ctr">
                      <a:solidFill>
                        <a:schemeClr val="tx1"/>
                      </a:solidFill>
                      <a:prstDash val="solid"/>
                      <a:round/>
                      <a:headEnd type="none" w="med" len="med"/>
                      <a:tailEnd type="none" w="lg" len="lg"/>
                    </a:lnB>
                    <a:lnTlToBr>
                      <a:noFill/>
                    </a:lnTlToBr>
                    <a:lnBlToTr>
                      <a:noFill/>
                    </a:lnBlToTr>
                    <a:no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0" u="none" strike="noStrike" cap="none" normalizeH="0" baseline="0" dirty="0">
                          <a:ln>
                            <a:noFill/>
                          </a:ln>
                          <a:solidFill>
                            <a:schemeClr val="bg1"/>
                          </a:solidFill>
                          <a:effectLst/>
                          <a:latin typeface="Arial"/>
                          <a:ea typeface="ＭＳ Ｐゴシック" charset="0"/>
                          <a:cs typeface="Arial"/>
                        </a:rPr>
                        <a:t>"A proleptic anticipation of the </a:t>
                      </a:r>
                      <a:r>
                        <a:rPr kumimoji="0" lang="fr-FR" altLang="zh-CN" sz="2800" b="1" i="0" u="none" strike="noStrike" cap="none" normalizeH="0" baseline="0" dirty="0">
                          <a:ln>
                            <a:noFill/>
                          </a:ln>
                          <a:solidFill>
                            <a:schemeClr val="bg1"/>
                          </a:solidFill>
                          <a:effectLst/>
                          <a:latin typeface="Arial"/>
                          <a:ea typeface="ＭＳ Ｐゴシック" charset="0"/>
                          <a:cs typeface="Arial"/>
                        </a:rPr>
                        <a:t>'</a:t>
                      </a:r>
                      <a:r>
                        <a:rPr kumimoji="0" lang="en-US" altLang="zh-CN" sz="2800" b="1" i="0" u="none" strike="noStrike" cap="none" normalizeH="0" baseline="0" dirty="0">
                          <a:ln>
                            <a:noFill/>
                          </a:ln>
                          <a:solidFill>
                            <a:schemeClr val="bg1"/>
                          </a:solidFill>
                          <a:effectLst/>
                          <a:latin typeface="Arial"/>
                          <a:ea typeface="ＭＳ Ｐゴシック" charset="0"/>
                          <a:cs typeface="Arial"/>
                        </a:rPr>
                        <a:t>rapture</a:t>
                      </a:r>
                      <a:r>
                        <a:rPr kumimoji="0" lang="fr-FR" altLang="zh-CN" sz="2800" b="1" i="0" u="none" strike="noStrike" cap="none" normalizeH="0" baseline="0" dirty="0">
                          <a:ln>
                            <a:noFill/>
                          </a:ln>
                          <a:solidFill>
                            <a:schemeClr val="bg1"/>
                          </a:solidFill>
                          <a:effectLst/>
                          <a:latin typeface="Arial"/>
                          <a:ea typeface="ＭＳ Ｐゴシック" charset="0"/>
                          <a:cs typeface="Arial"/>
                        </a:rPr>
                        <a:t>'</a:t>
                      </a:r>
                      <a:r>
                        <a:rPr kumimoji="0" lang="en-US" altLang="zh-CN" sz="2800" b="1" i="0" u="none" strike="noStrike" cap="none" normalizeH="0" baseline="0" dirty="0">
                          <a:ln>
                            <a:noFill/>
                          </a:ln>
                          <a:solidFill>
                            <a:schemeClr val="bg1"/>
                          </a:solidFill>
                          <a:effectLst/>
                          <a:latin typeface="Arial"/>
                          <a:ea typeface="ＭＳ Ｐゴシック" charset="0"/>
                          <a:cs typeface="Arial"/>
                        </a:rPr>
                        <a:t> of the church"</a:t>
                      </a:r>
                      <a:endParaRPr kumimoji="0" lang="en-US" sz="2800" b="1" i="0" u="none" strike="noStrike" cap="none" normalizeH="0" baseline="0" dirty="0">
                        <a:ln>
                          <a:noFill/>
                        </a:ln>
                        <a:solidFill>
                          <a:schemeClr val="bg1"/>
                        </a:solidFill>
                        <a:effectLst/>
                        <a:latin typeface="Arial"/>
                        <a:ea typeface="ＭＳ Ｐゴシック" charset="0"/>
                        <a:cs typeface="Arial"/>
                      </a:endParaRPr>
                    </a:p>
                  </a:txBody>
                  <a:tcPr marL="90000" marR="90000" marT="46800" marB="46800"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28575" cap="flat" cmpd="sng" algn="ctr">
                      <a:solidFill>
                        <a:schemeClr val="tx1"/>
                      </a:solidFill>
                      <a:prstDash val="solid"/>
                      <a:round/>
                      <a:headEnd type="none" w="med" len="med"/>
                      <a:tailEnd type="none" w="lg" len="lg"/>
                    </a:lnB>
                    <a:lnTlToBr>
                      <a:noFill/>
                    </a:lnTlToBr>
                    <a:lnBlToTr>
                      <a:noFill/>
                    </a:lnBlToTr>
                    <a:no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n-US" altLang="zh-CN" sz="2800" b="1" i="0" u="none" strike="noStrike" cap="none" normalizeH="0" baseline="0" dirty="0">
                          <a:ln>
                            <a:noFill/>
                          </a:ln>
                          <a:solidFill>
                            <a:schemeClr val="bg1"/>
                          </a:solidFill>
                          <a:effectLst/>
                          <a:latin typeface="Arial"/>
                          <a:ea typeface="ＭＳ Ｐゴシック" charset="0"/>
                          <a:cs typeface="Arial"/>
                        </a:rPr>
                        <a:t>the resurrection of the two witnesses</a:t>
                      </a:r>
                      <a:endParaRPr kumimoji="0" lang="en-US" sz="2800" b="1" i="0" u="none" strike="noStrike" cap="none" normalizeH="0" baseline="0" dirty="0">
                        <a:ln>
                          <a:noFill/>
                        </a:ln>
                        <a:solidFill>
                          <a:schemeClr val="bg1"/>
                        </a:solidFill>
                        <a:effectLst/>
                        <a:latin typeface="Arial"/>
                        <a:ea typeface="ＭＳ Ｐゴシック" charset="0"/>
                        <a:cs typeface="Arial"/>
                      </a:endParaRPr>
                    </a:p>
                  </a:txBody>
                  <a:tcPr marL="90000" marR="90000" marT="46800" marB="46800" horzOverflow="overflow">
                    <a:lnL w="12700" cap="flat" cmpd="sng" algn="ctr">
                      <a:solidFill>
                        <a:schemeClr val="tx1"/>
                      </a:solidFill>
                      <a:prstDash val="solid"/>
                      <a:round/>
                      <a:headEnd type="none" w="med" len="med"/>
                      <a:tailEnd type="none" w="lg" len="lg"/>
                    </a:lnL>
                    <a:lnR w="28575"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28575" cap="flat" cmpd="sng" algn="ctr">
                      <a:solidFill>
                        <a:schemeClr val="tx1"/>
                      </a:solidFill>
                      <a:prstDash val="solid"/>
                      <a:round/>
                      <a:headEnd type="none" w="med" len="med"/>
                      <a:tailEnd type="none" w="lg" len="lg"/>
                    </a:lnB>
                    <a:lnTlToBr>
                      <a:noFill/>
                    </a:lnTlToBr>
                    <a:lnBlToTr>
                      <a:noFill/>
                    </a:lnBlToTr>
                    <a:noFill/>
                  </a:tcPr>
                </a:tc>
                <a:extLst>
                  <a:ext uri="{0D108BD9-81ED-4DB2-BD59-A6C34878D82A}">
                    <a16:rowId xmlns:a16="http://schemas.microsoft.com/office/drawing/2014/main" val="10001"/>
                  </a:ext>
                </a:extLst>
              </a:tr>
            </a:tbl>
          </a:graphicData>
        </a:graphic>
      </p:graphicFrame>
      <p:sp>
        <p:nvSpPr>
          <p:cNvPr id="723988" name="WordArt 19"/>
          <p:cNvSpPr>
            <a:spLocks noChangeArrowheads="1" noChangeShapeType="1" noTextEdit="1"/>
          </p:cNvSpPr>
          <p:nvPr/>
        </p:nvSpPr>
        <p:spPr bwMode="auto">
          <a:xfrm>
            <a:off x="2700338" y="188913"/>
            <a:ext cx="3436937" cy="647700"/>
          </a:xfrm>
          <a:prstGeom prst="rect">
            <a:avLst/>
          </a:prstGeom>
        </p:spPr>
        <p:txBody>
          <a:bodyPr wrap="none" fromWordArt="1">
            <a:prstTxWarp prst="textPlain">
              <a:avLst>
                <a:gd name="adj" fmla="val 50000"/>
              </a:avLst>
            </a:prstTxWarp>
          </a:bodyPr>
          <a:lstStyle/>
          <a:p>
            <a:pPr algn="ctr" defTabSz="914400" eaLnBrk="0" fontAlgn="base" hangingPunct="0">
              <a:spcBef>
                <a:spcPct val="0"/>
              </a:spcBef>
              <a:spcAft>
                <a:spcPct val="0"/>
              </a:spcAft>
            </a:pPr>
            <a:r>
              <a:rPr lang="en-US" sz="3600" kern="10">
                <a:ln w="9525">
                  <a:solidFill>
                    <a:srgbClr val="000000"/>
                  </a:solidFill>
                  <a:round/>
                  <a:headEnd/>
                  <a:tailEnd type="none" w="lg" len="lg"/>
                </a:ln>
                <a:solidFill>
                  <a:srgbClr val="FFFFFF"/>
                </a:solidFill>
                <a:latin typeface="Arial Black"/>
                <a:ea typeface="Arial Black"/>
                <a:cs typeface="Arial Black"/>
              </a:rPr>
              <a:t>Revelation 11</a:t>
            </a:r>
          </a:p>
        </p:txBody>
      </p:sp>
      <p:sp>
        <p:nvSpPr>
          <p:cNvPr id="108568" name="Text Box 33"/>
          <p:cNvSpPr txBox="1">
            <a:spLocks noChangeArrowheads="1"/>
          </p:cNvSpPr>
          <p:nvPr/>
        </p:nvSpPr>
        <p:spPr bwMode="auto">
          <a:xfrm>
            <a:off x="8379647" y="4763"/>
            <a:ext cx="695270" cy="463846"/>
          </a:xfrm>
          <a:prstGeom prst="rect">
            <a:avLst/>
          </a:prstGeom>
          <a:noFill/>
          <a:ln w="9525">
            <a:noFill/>
            <a:miter lim="800000"/>
            <a:headEnd/>
            <a:tailEnd type="none" w="lg" len="lg"/>
          </a:ln>
          <a:effectLst>
            <a:outerShdw blurRad="63500" dist="35921" dir="2700000" algn="ctr" rotWithShape="0">
              <a:schemeClr val="tx1">
                <a:alpha val="74998"/>
              </a:schemeClr>
            </a:outerShdw>
          </a:effectLst>
        </p:spPr>
        <p:txBody>
          <a:bodyPr wrap="none" lIns="90000" tIns="46800" rIns="90000" bIns="46800">
            <a:spAutoFit/>
          </a:bodyPr>
          <a:lstStyle/>
          <a:p>
            <a:pPr algn="ctr" defTabSz="914400" eaLnBrk="0" fontAlgn="base" hangingPunct="0">
              <a:spcBef>
                <a:spcPct val="0"/>
              </a:spcBef>
              <a:spcAft>
                <a:spcPct val="0"/>
              </a:spcAft>
              <a:defRPr/>
            </a:pPr>
            <a:r>
              <a:rPr lang="en-US" sz="2400" b="1" dirty="0">
                <a:solidFill>
                  <a:srgbClr val="FFFFFF"/>
                </a:solidFill>
                <a:latin typeface="Arial"/>
                <a:ea typeface="ヒラギノ角ゴ Pro W3"/>
                <a:cs typeface="Arial"/>
              </a:rPr>
              <a:t>330</a:t>
            </a:r>
          </a:p>
        </p:txBody>
      </p:sp>
      <p:pic>
        <p:nvPicPr>
          <p:cNvPr id="723990" name="Picture 2" descr="rev 11 close up Two Prophets-Van Dyck.jpg"/>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6516688" y="4983163"/>
            <a:ext cx="2636837" cy="18446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377982008"/>
      </p:ext>
    </p:extLst>
  </p:cSld>
  <p:clrMapOvr>
    <a:masterClrMapping/>
  </p:clrMapOvr>
  <p:transition/>
</p:sld>
</file>

<file path=ppt/slides/slide15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677890" name="Rectangle 2"/>
          <p:cNvSpPr>
            <a:spLocks noGrp="1" noChangeArrowheads="1"/>
          </p:cNvSpPr>
          <p:nvPr>
            <p:ph type="title"/>
          </p:nvPr>
        </p:nvSpPr>
        <p:spPr>
          <a:xfrm>
            <a:off x="685800" y="1473200"/>
            <a:ext cx="7702550" cy="3611563"/>
          </a:xfrm>
          <a:solidFill>
            <a:schemeClr val="accent6">
              <a:lumMod val="75000"/>
            </a:schemeClr>
          </a:solidFill>
          <a:effectLst>
            <a:outerShdw blurRad="63500" dist="35921" dir="2700000" algn="ctr" rotWithShape="0">
              <a:schemeClr val="tx2">
                <a:alpha val="74998"/>
              </a:schemeClr>
            </a:outerShdw>
          </a:effectLst>
        </p:spPr>
        <p:txBody>
          <a:bodyPr/>
          <a:lstStyle/>
          <a:p>
            <a:pPr>
              <a:defRPr/>
            </a:pPr>
            <a:r>
              <a:rPr lang="en-US" sz="6000" dirty="0">
                <a:ea typeface="ＭＳ Ｐゴシック" charset="-128"/>
                <a:cs typeface="ＭＳ Ｐゴシック" charset="-128"/>
              </a:rPr>
              <a:t>Let</a:t>
            </a:r>
            <a:r>
              <a:rPr lang="fr-FR" sz="6000" dirty="0">
                <a:ea typeface="ＭＳ Ｐゴシック" charset="-128"/>
                <a:cs typeface="ＭＳ Ｐゴシック" charset="-128"/>
              </a:rPr>
              <a:t>'</a:t>
            </a:r>
            <a:r>
              <a:rPr lang="en-US" sz="6000" dirty="0">
                <a:ea typeface="ＭＳ Ｐゴシック" charset="-128"/>
                <a:cs typeface="ＭＳ Ｐゴシック" charset="-128"/>
              </a:rPr>
              <a:t>s now put each view into paragraph form like the passage</a:t>
            </a:r>
          </a:p>
        </p:txBody>
      </p:sp>
      <p:sp>
        <p:nvSpPr>
          <p:cNvPr id="3" name="Text Box 33"/>
          <p:cNvSpPr txBox="1">
            <a:spLocks noChangeArrowheads="1"/>
          </p:cNvSpPr>
          <p:nvPr/>
        </p:nvSpPr>
        <p:spPr bwMode="auto">
          <a:xfrm>
            <a:off x="8379647" y="4763"/>
            <a:ext cx="695270" cy="463846"/>
          </a:xfrm>
          <a:prstGeom prst="rect">
            <a:avLst/>
          </a:prstGeom>
          <a:noFill/>
          <a:ln w="9525">
            <a:noFill/>
            <a:miter lim="800000"/>
            <a:headEnd/>
            <a:tailEnd type="none" w="lg" len="lg"/>
          </a:ln>
          <a:effectLst>
            <a:outerShdw blurRad="63500" dist="35921" dir="2700000" algn="ctr" rotWithShape="0">
              <a:schemeClr val="tx1">
                <a:alpha val="74998"/>
              </a:schemeClr>
            </a:outerShdw>
          </a:effectLst>
        </p:spPr>
        <p:txBody>
          <a:bodyPr wrap="none" lIns="90000" tIns="46800" rIns="90000" bIns="46800">
            <a:spAutoFit/>
          </a:bodyPr>
          <a:lstStyle/>
          <a:p>
            <a:pPr algn="ctr" defTabSz="914400" eaLnBrk="0" fontAlgn="base" hangingPunct="0">
              <a:spcBef>
                <a:spcPct val="0"/>
              </a:spcBef>
              <a:spcAft>
                <a:spcPct val="0"/>
              </a:spcAft>
              <a:defRPr/>
            </a:pPr>
            <a:r>
              <a:rPr lang="en-US" sz="2400" b="1" dirty="0">
                <a:solidFill>
                  <a:srgbClr val="FFFFFF"/>
                </a:solidFill>
                <a:latin typeface="Arial"/>
                <a:ea typeface="ＭＳ Ｐゴシック" charset="0"/>
                <a:cs typeface="Arial"/>
              </a:rPr>
              <a:t>330</a:t>
            </a:r>
          </a:p>
        </p:txBody>
      </p:sp>
    </p:spTree>
    <p:extLst>
      <p:ext uri="{BB962C8B-B14F-4D97-AF65-F5344CB8AC3E}">
        <p14:creationId xmlns:p14="http://schemas.microsoft.com/office/powerpoint/2010/main" val="2571233354"/>
      </p:ext>
    </p:extLst>
  </p:cSld>
  <p:clrMapOvr>
    <a:overrideClrMapping bg1="lt1" tx1="dk1" bg2="lt2" tx2="dk2" accent1="accent1" accent2="accent2" accent3="accent3" accent4="accent4" accent5="accent5" accent6="accent6" hlink="hlink" folHlink="folHlink"/>
  </p:clrMapOvr>
  <p:transition/>
</p:sld>
</file>

<file path=ppt/slides/slide156.xml><?xml version="1.0" encoding="utf-8"?>
<p:sld xmlns:a="http://schemas.openxmlformats.org/drawingml/2006/main" xmlns:r="http://schemas.openxmlformats.org/officeDocument/2006/relationships" xmlns:p="http://schemas.openxmlformats.org/presentationml/2006/main">
  <p:cSld>
    <p:bg>
      <p:bgPr>
        <a:solidFill>
          <a:srgbClr val="000066"/>
        </a:solidFill>
        <a:effectLst/>
      </p:bgPr>
    </p:bg>
    <p:spTree>
      <p:nvGrpSpPr>
        <p:cNvPr id="1" name=""/>
        <p:cNvGrpSpPr/>
        <p:nvPr/>
      </p:nvGrpSpPr>
      <p:grpSpPr>
        <a:xfrm>
          <a:off x="0" y="0"/>
          <a:ext cx="0" cy="0"/>
          <a:chOff x="0" y="0"/>
          <a:chExt cx="0" cy="0"/>
        </a:xfrm>
      </p:grpSpPr>
      <p:sp>
        <p:nvSpPr>
          <p:cNvPr id="728066" name="WordArt 19"/>
          <p:cNvSpPr>
            <a:spLocks noChangeArrowheads="1" noChangeShapeType="1" noTextEdit="1"/>
          </p:cNvSpPr>
          <p:nvPr/>
        </p:nvSpPr>
        <p:spPr bwMode="auto">
          <a:xfrm>
            <a:off x="1835150" y="0"/>
            <a:ext cx="4824413" cy="647700"/>
          </a:xfrm>
          <a:prstGeom prst="rect">
            <a:avLst/>
          </a:prstGeom>
        </p:spPr>
        <p:txBody>
          <a:bodyPr wrap="none" fromWordArt="1">
            <a:prstTxWarp prst="textPlain">
              <a:avLst>
                <a:gd name="adj" fmla="val 50000"/>
              </a:avLst>
            </a:prstTxWarp>
          </a:bodyPr>
          <a:lstStyle/>
          <a:p>
            <a:pPr algn="ctr" defTabSz="914400" eaLnBrk="0" fontAlgn="base" hangingPunct="0">
              <a:spcBef>
                <a:spcPct val="0"/>
              </a:spcBef>
              <a:spcAft>
                <a:spcPct val="0"/>
              </a:spcAft>
            </a:pPr>
            <a:r>
              <a:rPr lang="en-US" sz="3600" kern="10">
                <a:ln w="9525">
                  <a:solidFill>
                    <a:srgbClr val="000000"/>
                  </a:solidFill>
                  <a:round/>
                  <a:headEnd/>
                  <a:tailEnd type="none" w="lg" len="lg"/>
                </a:ln>
                <a:solidFill>
                  <a:srgbClr val="FFFFFF"/>
                </a:solidFill>
                <a:latin typeface="Arial Black"/>
                <a:ea typeface="Arial Black"/>
                <a:cs typeface="Arial Black"/>
              </a:rPr>
              <a:t>Revelation 11 - Beale (Symbolic)</a:t>
            </a:r>
          </a:p>
        </p:txBody>
      </p:sp>
      <p:sp>
        <p:nvSpPr>
          <p:cNvPr id="728067" name="Rectangle 23"/>
          <p:cNvSpPr>
            <a:spLocks noGrp="1" noChangeArrowheads="1"/>
          </p:cNvSpPr>
          <p:nvPr>
            <p:ph type="title"/>
          </p:nvPr>
        </p:nvSpPr>
        <p:spPr>
          <a:xfrm>
            <a:off x="0" y="0"/>
            <a:ext cx="1524000" cy="457200"/>
          </a:xfrm>
        </p:spPr>
        <p:txBody>
          <a:bodyPr/>
          <a:lstStyle/>
          <a:p>
            <a:r>
              <a:rPr lang="en-US" sz="800">
                <a:solidFill>
                  <a:srgbClr val="000066"/>
                </a:solidFill>
                <a:latin typeface="Times New Roman" charset="0"/>
                <a:ea typeface="ＭＳ Ｐゴシック" charset="0"/>
                <a:cs typeface="ＭＳ Ｐゴシック" charset="0"/>
              </a:rPr>
              <a:t>Symbolic Summary (Beale)</a:t>
            </a:r>
          </a:p>
        </p:txBody>
      </p:sp>
      <p:sp>
        <p:nvSpPr>
          <p:cNvPr id="728068" name="Rectangle 20"/>
          <p:cNvSpPr txBox="1">
            <a:spLocks noChangeArrowheads="1"/>
          </p:cNvSpPr>
          <p:nvPr/>
        </p:nvSpPr>
        <p:spPr bwMode="auto">
          <a:xfrm>
            <a:off x="0" y="533400"/>
            <a:ext cx="9117013" cy="6324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defTabSz="914400" eaLnBrk="0" fontAlgn="base" hangingPunct="0">
              <a:spcBef>
                <a:spcPct val="20000"/>
              </a:spcBef>
              <a:spcAft>
                <a:spcPct val="0"/>
              </a:spcAft>
            </a:pPr>
            <a:r>
              <a:rPr lang="en-US" altLang="zh-CN" baseline="54000" dirty="0">
                <a:solidFill>
                  <a:srgbClr val="FFFFFF"/>
                </a:solidFill>
                <a:latin typeface="Arial" charset="0"/>
                <a:cs typeface="Arial" charset="0"/>
              </a:rPr>
              <a:t>1</a:t>
            </a:r>
            <a:r>
              <a:rPr lang="en-US" altLang="zh-CN" dirty="0">
                <a:solidFill>
                  <a:srgbClr val="FFFFFF"/>
                </a:solidFill>
                <a:latin typeface="Arial" charset="0"/>
                <a:cs typeface="Arial" charset="0"/>
              </a:rPr>
              <a:t>I was given a reed symbolizing the infallible promise of God</a:t>
            </a:r>
            <a:r>
              <a:rPr lang="fr-FR" altLang="zh-CN" dirty="0">
                <a:solidFill>
                  <a:srgbClr val="FFFFFF"/>
                </a:solidFill>
                <a:latin typeface="Arial" charset="0"/>
                <a:cs typeface="Arial" charset="0"/>
              </a:rPr>
              <a:t>'</a:t>
            </a:r>
            <a:r>
              <a:rPr lang="en-US" altLang="zh-CN" dirty="0">
                <a:solidFill>
                  <a:srgbClr val="FFFFFF"/>
                </a:solidFill>
                <a:latin typeface="Arial" charset="0"/>
                <a:cs typeface="Arial" charset="0"/>
              </a:rPr>
              <a:t>s future presence and was told, "Go and protect God</a:t>
            </a:r>
            <a:r>
              <a:rPr lang="fr-FR" altLang="zh-CN" dirty="0">
                <a:solidFill>
                  <a:srgbClr val="FFFFFF"/>
                </a:solidFill>
                <a:latin typeface="Arial" charset="0"/>
                <a:cs typeface="Arial" charset="0"/>
              </a:rPr>
              <a:t>'</a:t>
            </a:r>
            <a:r>
              <a:rPr lang="en-US" altLang="zh-CN" dirty="0">
                <a:solidFill>
                  <a:srgbClr val="FFFFFF"/>
                </a:solidFill>
                <a:latin typeface="Arial" charset="0"/>
                <a:cs typeface="Arial" charset="0"/>
              </a:rPr>
              <a:t>s </a:t>
            </a:r>
            <a:r>
              <a:rPr lang="en-US" altLang="zh-CN" dirty="0" err="1">
                <a:solidFill>
                  <a:srgbClr val="FFFFFF"/>
                </a:solidFill>
                <a:latin typeface="Arial" charset="0"/>
                <a:cs typeface="Arial" charset="0"/>
              </a:rPr>
              <a:t>escha-tological</a:t>
            </a:r>
            <a:r>
              <a:rPr lang="en-US" altLang="zh-CN" dirty="0">
                <a:solidFill>
                  <a:srgbClr val="FFFFFF"/>
                </a:solidFill>
                <a:latin typeface="Arial" charset="0"/>
                <a:cs typeface="Arial" charset="0"/>
              </a:rPr>
              <a:t> community (which is the temple of the church) until the </a:t>
            </a:r>
            <a:r>
              <a:rPr lang="en-US" altLang="zh-CN" dirty="0" err="1">
                <a:solidFill>
                  <a:srgbClr val="FFFFFF"/>
                </a:solidFill>
                <a:latin typeface="Arial" charset="0"/>
                <a:cs typeface="Arial" charset="0"/>
              </a:rPr>
              <a:t>parousia</a:t>
            </a:r>
            <a:r>
              <a:rPr lang="en-US" altLang="zh-CN" dirty="0">
                <a:solidFill>
                  <a:srgbClr val="FFFFFF"/>
                </a:solidFill>
                <a:latin typeface="Arial" charset="0"/>
                <a:cs typeface="Arial" charset="0"/>
              </a:rPr>
              <a:t> and protect the suffering covenant community and count the believers worshiping together in the temple community.  </a:t>
            </a:r>
            <a:r>
              <a:rPr lang="en-US" altLang="zh-CN" baseline="54000" dirty="0">
                <a:solidFill>
                  <a:srgbClr val="FFFFFF"/>
                </a:solidFill>
                <a:latin typeface="Arial" charset="0"/>
                <a:cs typeface="Arial" charset="0"/>
              </a:rPr>
              <a:t>2</a:t>
            </a:r>
            <a:r>
              <a:rPr lang="en-US" altLang="zh-CN" dirty="0">
                <a:solidFill>
                  <a:srgbClr val="FFFFFF"/>
                </a:solidFill>
                <a:latin typeface="Arial" charset="0"/>
                <a:cs typeface="Arial" charset="0"/>
              </a:rPr>
              <a:t>But exclude God</a:t>
            </a:r>
            <a:r>
              <a:rPr lang="fr-FR" altLang="zh-CN" dirty="0">
                <a:solidFill>
                  <a:srgbClr val="FFFFFF"/>
                </a:solidFill>
                <a:latin typeface="Arial" charset="0"/>
                <a:cs typeface="Arial" charset="0"/>
              </a:rPr>
              <a:t>'</a:t>
            </a:r>
            <a:r>
              <a:rPr lang="en-US" altLang="zh-CN" dirty="0">
                <a:solidFill>
                  <a:srgbClr val="FFFFFF"/>
                </a:solidFill>
                <a:latin typeface="Arial" charset="0"/>
                <a:cs typeface="Arial" charset="0"/>
              </a:rPr>
              <a:t>s true people, including Gentiles; do not protect this suffering covenant community of Gentiles and Jews because they are not protected from various forms of earthly harm (physical, economic, social, etc.).  They will attack and persecute the whole community of faith throughout the church age which is the initial form of the heavenly city, part of which is identified with believers living on earth for the eschatological period of tribulation.  </a:t>
            </a:r>
            <a:r>
              <a:rPr lang="en-US" altLang="zh-CN" baseline="54000" dirty="0">
                <a:solidFill>
                  <a:srgbClr val="FFFFFF"/>
                </a:solidFill>
                <a:latin typeface="Arial" charset="0"/>
                <a:cs typeface="Arial" charset="0"/>
              </a:rPr>
              <a:t>3</a:t>
            </a:r>
            <a:r>
              <a:rPr lang="en-US" altLang="zh-CN" dirty="0">
                <a:solidFill>
                  <a:srgbClr val="FFFFFF"/>
                </a:solidFill>
                <a:latin typeface="Arial" charset="0"/>
                <a:cs typeface="Arial" charset="0"/>
              </a:rPr>
              <a:t>And I will give power to the church, and this whole community of faith will prophesy for the eschatological period of tribulation… [but after being killed] </a:t>
            </a:r>
            <a:r>
              <a:rPr lang="en-US" altLang="zh-CN" baseline="54000" dirty="0">
                <a:solidFill>
                  <a:srgbClr val="FFFFFF"/>
                </a:solidFill>
                <a:latin typeface="Arial" charset="0"/>
                <a:cs typeface="Arial" charset="0"/>
              </a:rPr>
              <a:t>8</a:t>
            </a:r>
            <a:r>
              <a:rPr lang="en-US" altLang="zh-CN" dirty="0">
                <a:solidFill>
                  <a:srgbClr val="FFFFFF"/>
                </a:solidFill>
                <a:latin typeface="Arial" charset="0"/>
                <a:cs typeface="Arial" charset="0"/>
              </a:rPr>
              <a:t>their bodies will lie in the street of Babylon or Rome which means the ungodly world [then they will receive] </a:t>
            </a:r>
            <a:r>
              <a:rPr lang="en-US" altLang="zh-CN" baseline="54000" dirty="0">
                <a:solidFill>
                  <a:srgbClr val="FFFFFF"/>
                </a:solidFill>
                <a:latin typeface="Arial" charset="0"/>
                <a:cs typeface="Arial" charset="0"/>
              </a:rPr>
              <a:t>11-12</a:t>
            </a:r>
            <a:r>
              <a:rPr lang="en-US" altLang="zh-CN" dirty="0">
                <a:solidFill>
                  <a:srgbClr val="FFFFFF"/>
                </a:solidFill>
                <a:latin typeface="Arial" charset="0"/>
                <a:cs typeface="Arial" charset="0"/>
              </a:rPr>
              <a:t>divine legitimization of a prophetic call. </a:t>
            </a:r>
            <a:endParaRPr lang="en-US" dirty="0">
              <a:solidFill>
                <a:srgbClr val="FFFFFF"/>
              </a:solidFill>
              <a:latin typeface="Arial" charset="0"/>
              <a:cs typeface="Arial" charset="0"/>
            </a:endParaRPr>
          </a:p>
        </p:txBody>
      </p:sp>
      <p:sp>
        <p:nvSpPr>
          <p:cNvPr id="112646" name="Text Box 33"/>
          <p:cNvSpPr txBox="1">
            <a:spLocks noChangeArrowheads="1"/>
          </p:cNvSpPr>
          <p:nvPr/>
        </p:nvSpPr>
        <p:spPr bwMode="auto">
          <a:xfrm>
            <a:off x="8379647" y="4763"/>
            <a:ext cx="695270" cy="463846"/>
          </a:xfrm>
          <a:prstGeom prst="rect">
            <a:avLst/>
          </a:prstGeom>
          <a:noFill/>
          <a:ln w="9525">
            <a:noFill/>
            <a:miter lim="800000"/>
            <a:headEnd/>
            <a:tailEnd type="none" w="lg" len="lg"/>
          </a:ln>
          <a:effectLst>
            <a:outerShdw blurRad="63500" dist="35921" dir="2700000" algn="ctr" rotWithShape="0">
              <a:schemeClr val="tx1">
                <a:alpha val="74998"/>
              </a:schemeClr>
            </a:outerShdw>
          </a:effectLst>
        </p:spPr>
        <p:txBody>
          <a:bodyPr wrap="none" lIns="90000" tIns="46800" rIns="90000" bIns="46800">
            <a:spAutoFit/>
          </a:bodyPr>
          <a:lstStyle/>
          <a:p>
            <a:pPr algn="ctr" defTabSz="914400" eaLnBrk="0" fontAlgn="base" hangingPunct="0">
              <a:spcBef>
                <a:spcPct val="0"/>
              </a:spcBef>
              <a:spcAft>
                <a:spcPct val="0"/>
              </a:spcAft>
              <a:defRPr/>
            </a:pPr>
            <a:r>
              <a:rPr lang="en-US" sz="2400" b="1" dirty="0">
                <a:solidFill>
                  <a:srgbClr val="FFFFFF"/>
                </a:solidFill>
                <a:latin typeface="Arial"/>
                <a:ea typeface="ヒラギノ角ゴ Pro W3"/>
                <a:cs typeface="Arial"/>
              </a:rPr>
              <a:t>330</a:t>
            </a:r>
          </a:p>
        </p:txBody>
      </p:sp>
    </p:spTree>
    <p:extLst>
      <p:ext uri="{BB962C8B-B14F-4D97-AF65-F5344CB8AC3E}">
        <p14:creationId xmlns:p14="http://schemas.microsoft.com/office/powerpoint/2010/main" val="1256973825"/>
      </p:ext>
    </p:extLst>
  </p:cSld>
  <p:clrMapOvr>
    <a:masterClrMapping/>
  </p:clrMapOvr>
  <p:transition/>
</p:sld>
</file>

<file path=ppt/slides/slide157.xml><?xml version="1.0" encoding="utf-8"?>
<p:sld xmlns:a="http://schemas.openxmlformats.org/drawingml/2006/main" xmlns:r="http://schemas.openxmlformats.org/officeDocument/2006/relationships" xmlns:p="http://schemas.openxmlformats.org/presentationml/2006/main">
  <p:cSld>
    <p:bg>
      <p:bgPr>
        <a:solidFill>
          <a:srgbClr val="800000"/>
        </a:solidFill>
        <a:effectLst/>
      </p:bgPr>
    </p:bg>
    <p:spTree>
      <p:nvGrpSpPr>
        <p:cNvPr id="1" name=""/>
        <p:cNvGrpSpPr/>
        <p:nvPr/>
      </p:nvGrpSpPr>
      <p:grpSpPr>
        <a:xfrm>
          <a:off x="0" y="0"/>
          <a:ext cx="0" cy="0"/>
          <a:chOff x="0" y="0"/>
          <a:chExt cx="0" cy="0"/>
        </a:xfrm>
      </p:grpSpPr>
      <p:sp>
        <p:nvSpPr>
          <p:cNvPr id="730114" name="WordArt 2"/>
          <p:cNvSpPr>
            <a:spLocks noChangeArrowheads="1" noChangeShapeType="1" noTextEdit="1"/>
          </p:cNvSpPr>
          <p:nvPr/>
        </p:nvSpPr>
        <p:spPr bwMode="auto">
          <a:xfrm>
            <a:off x="1403350" y="0"/>
            <a:ext cx="5473700" cy="647700"/>
          </a:xfrm>
          <a:prstGeom prst="rect">
            <a:avLst/>
          </a:prstGeom>
        </p:spPr>
        <p:txBody>
          <a:bodyPr wrap="none" fromWordArt="1">
            <a:prstTxWarp prst="textPlain">
              <a:avLst>
                <a:gd name="adj" fmla="val 50000"/>
              </a:avLst>
            </a:prstTxWarp>
          </a:bodyPr>
          <a:lstStyle/>
          <a:p>
            <a:pPr algn="ctr" defTabSz="914400" eaLnBrk="0" fontAlgn="base" hangingPunct="0">
              <a:spcBef>
                <a:spcPct val="0"/>
              </a:spcBef>
              <a:spcAft>
                <a:spcPct val="0"/>
              </a:spcAft>
            </a:pPr>
            <a:r>
              <a:rPr lang="en-US" sz="3600" kern="10">
                <a:ln w="9525">
                  <a:solidFill>
                    <a:srgbClr val="000000"/>
                  </a:solidFill>
                  <a:round/>
                  <a:headEnd/>
                  <a:tailEnd type="none" w="lg" len="lg"/>
                </a:ln>
                <a:solidFill>
                  <a:srgbClr val="FFFFFF"/>
                </a:solidFill>
                <a:latin typeface="Arial Black"/>
                <a:ea typeface="Arial Black"/>
                <a:cs typeface="Arial Black"/>
              </a:rPr>
              <a:t>Revelation 11 - Osborne (Symbolic-Literal)</a:t>
            </a:r>
          </a:p>
        </p:txBody>
      </p:sp>
      <p:sp>
        <p:nvSpPr>
          <p:cNvPr id="730115" name="Rectangle 5"/>
          <p:cNvSpPr>
            <a:spLocks noGrp="1" noChangeArrowheads="1"/>
          </p:cNvSpPr>
          <p:nvPr>
            <p:ph type="title"/>
          </p:nvPr>
        </p:nvSpPr>
        <p:spPr>
          <a:xfrm>
            <a:off x="-1447800" y="0"/>
            <a:ext cx="1295400" cy="381000"/>
          </a:xfrm>
        </p:spPr>
        <p:txBody>
          <a:bodyPr/>
          <a:lstStyle/>
          <a:p>
            <a:r>
              <a:rPr lang="en-US" sz="1100" b="1">
                <a:solidFill>
                  <a:srgbClr val="800000"/>
                </a:solidFill>
                <a:latin typeface="Arial" charset="0"/>
                <a:ea typeface="ＭＳ Ｐゴシック" charset="0"/>
              </a:rPr>
              <a:t>Symbolic-Literal Summary (Osborne)</a:t>
            </a:r>
          </a:p>
        </p:txBody>
      </p:sp>
      <p:sp>
        <p:nvSpPr>
          <p:cNvPr id="730116" name="Rectangle 3"/>
          <p:cNvSpPr txBox="1">
            <a:spLocks noChangeArrowheads="1"/>
          </p:cNvSpPr>
          <p:nvPr/>
        </p:nvSpPr>
        <p:spPr bwMode="auto">
          <a:xfrm>
            <a:off x="152400" y="573088"/>
            <a:ext cx="8964613" cy="5832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defTabSz="914400" eaLnBrk="0" fontAlgn="base" hangingPunct="0">
              <a:spcBef>
                <a:spcPct val="20000"/>
              </a:spcBef>
              <a:spcAft>
                <a:spcPct val="0"/>
              </a:spcAft>
            </a:pPr>
            <a:r>
              <a:rPr lang="en-US" altLang="zh-CN" b="1" baseline="54000" dirty="0">
                <a:solidFill>
                  <a:srgbClr val="FFFFFF"/>
                </a:solidFill>
                <a:latin typeface="Arial" charset="0"/>
                <a:cs typeface="Arial" charset="0"/>
              </a:rPr>
              <a:t>1</a:t>
            </a:r>
            <a:r>
              <a:rPr lang="en-US" altLang="zh-CN" b="1" dirty="0">
                <a:solidFill>
                  <a:srgbClr val="FFFFFF"/>
                </a:solidFill>
                <a:latin typeface="Arial" charset="0"/>
                <a:cs typeface="Arial" charset="0"/>
              </a:rPr>
              <a:t>I was given a reed like a measuring rod and was told, "Go and preserve the saints spiritually in the coming great persecution (but secondarily the church of all ages) in anticipation of their final victory and measure (preserve?) the [heavenly] altar of incense, and count the individual believers in the church or at the altar.  </a:t>
            </a:r>
            <a:r>
              <a:rPr lang="en-US" altLang="zh-CN" b="1" baseline="54000" dirty="0">
                <a:solidFill>
                  <a:srgbClr val="FFFFFF"/>
                </a:solidFill>
                <a:latin typeface="Arial" charset="0"/>
                <a:cs typeface="Arial" charset="0"/>
              </a:rPr>
              <a:t>2</a:t>
            </a:r>
            <a:r>
              <a:rPr lang="en-US" altLang="zh-CN" b="1" dirty="0">
                <a:solidFill>
                  <a:srgbClr val="FFFFFF"/>
                </a:solidFill>
                <a:latin typeface="Arial" charset="0"/>
                <a:cs typeface="Arial" charset="0"/>
              </a:rPr>
              <a:t>But exclude the saints who are persecuted… because they have not been protected from Gentiles/nations as God delivers his followers into the hands of sinners for a time.  The saints will suffer incredibly in a physical sense in the people of God for the </a:t>
            </a:r>
            <a:r>
              <a:rPr lang="fr-FR" altLang="zh-CN" b="1" dirty="0">
                <a:solidFill>
                  <a:srgbClr val="FFFFFF"/>
                </a:solidFill>
                <a:latin typeface="Arial" charset="0"/>
                <a:cs typeface="Arial" charset="0"/>
              </a:rPr>
              <a:t>'</a:t>
            </a:r>
            <a:r>
              <a:rPr lang="en-US" altLang="zh-CN" b="1" dirty="0">
                <a:solidFill>
                  <a:srgbClr val="FFFFFF"/>
                </a:solidFill>
                <a:latin typeface="Arial" charset="0"/>
                <a:cs typeface="Arial" charset="0"/>
              </a:rPr>
              <a:t>great tribulation</a:t>
            </a:r>
            <a:r>
              <a:rPr lang="fr-FR" altLang="zh-CN" b="1" dirty="0">
                <a:solidFill>
                  <a:srgbClr val="FFFFFF"/>
                </a:solidFill>
                <a:latin typeface="Arial" charset="0"/>
                <a:cs typeface="Arial" charset="0"/>
              </a:rPr>
              <a:t>'</a:t>
            </a:r>
            <a:r>
              <a:rPr lang="en-US" altLang="zh-CN" b="1" dirty="0">
                <a:solidFill>
                  <a:srgbClr val="FFFFFF"/>
                </a:solidFill>
                <a:latin typeface="Arial" charset="0"/>
                <a:cs typeface="Arial" charset="0"/>
              </a:rPr>
              <a:t> at the end of history.  </a:t>
            </a:r>
            <a:r>
              <a:rPr lang="en-US" altLang="zh-CN" b="1" baseline="54000" dirty="0">
                <a:solidFill>
                  <a:srgbClr val="FFFFFF"/>
                </a:solidFill>
                <a:latin typeface="Arial" charset="0"/>
                <a:cs typeface="Arial" charset="0"/>
              </a:rPr>
              <a:t>3</a:t>
            </a:r>
            <a:r>
              <a:rPr lang="en-US" altLang="zh-CN" b="1" dirty="0">
                <a:solidFill>
                  <a:srgbClr val="FFFFFF"/>
                </a:solidFill>
                <a:latin typeface="Arial" charset="0"/>
                <a:cs typeface="Arial" charset="0"/>
              </a:rPr>
              <a:t>And I will give power to my witnessing church, and they will prophesy for 1,260 days, clothed in sackcloth… [but after being killed] </a:t>
            </a:r>
            <a:r>
              <a:rPr lang="en-US" altLang="zh-CN" b="1" baseline="30000" dirty="0">
                <a:solidFill>
                  <a:srgbClr val="FFFFFF"/>
                </a:solidFill>
                <a:latin typeface="Arial" charset="0"/>
                <a:cs typeface="Arial" charset="0"/>
              </a:rPr>
              <a:t>8</a:t>
            </a:r>
            <a:r>
              <a:rPr lang="en-US" altLang="zh-CN" b="1" dirty="0">
                <a:solidFill>
                  <a:srgbClr val="FFFFFF"/>
                </a:solidFill>
                <a:latin typeface="Arial" charset="0"/>
                <a:cs typeface="Arial" charset="0"/>
              </a:rPr>
              <a:t>their bodies will lie in the street of Jerusalem and Rome which secondarily refer to all cities that oppose God [then they will receive] </a:t>
            </a:r>
            <a:r>
              <a:rPr lang="en-US" altLang="zh-CN" b="1" baseline="54000" dirty="0">
                <a:solidFill>
                  <a:srgbClr val="FFFFFF"/>
                </a:solidFill>
                <a:latin typeface="Arial" charset="0"/>
                <a:cs typeface="Arial" charset="0"/>
              </a:rPr>
              <a:t>11-12</a:t>
            </a:r>
            <a:r>
              <a:rPr lang="en-US" altLang="zh-CN" b="1" dirty="0">
                <a:solidFill>
                  <a:srgbClr val="FFFFFF"/>
                </a:solidFill>
                <a:latin typeface="Arial" charset="0"/>
                <a:cs typeface="Arial" charset="0"/>
              </a:rPr>
              <a:t>a proleptic anticipation of the </a:t>
            </a:r>
            <a:r>
              <a:rPr lang="fr-FR" altLang="zh-CN" b="1" dirty="0">
                <a:solidFill>
                  <a:srgbClr val="FFFFFF"/>
                </a:solidFill>
                <a:latin typeface="Arial" charset="0"/>
                <a:cs typeface="Arial" charset="0"/>
              </a:rPr>
              <a:t>'</a:t>
            </a:r>
            <a:r>
              <a:rPr lang="en-US" altLang="zh-CN" b="1" dirty="0">
                <a:solidFill>
                  <a:srgbClr val="FFFFFF"/>
                </a:solidFill>
                <a:latin typeface="Arial" charset="0"/>
                <a:cs typeface="Arial" charset="0"/>
              </a:rPr>
              <a:t>rapture</a:t>
            </a:r>
            <a:r>
              <a:rPr lang="fr-FR" altLang="zh-CN" b="1" dirty="0">
                <a:solidFill>
                  <a:srgbClr val="FFFFFF"/>
                </a:solidFill>
                <a:latin typeface="Arial" charset="0"/>
                <a:cs typeface="Arial" charset="0"/>
              </a:rPr>
              <a:t>'</a:t>
            </a:r>
            <a:r>
              <a:rPr lang="en-US" altLang="zh-CN" b="1" dirty="0">
                <a:solidFill>
                  <a:srgbClr val="FFFFFF"/>
                </a:solidFill>
                <a:latin typeface="Arial" charset="0"/>
                <a:cs typeface="Arial" charset="0"/>
              </a:rPr>
              <a:t> of the church.</a:t>
            </a:r>
            <a:endParaRPr lang="en-US" b="1" dirty="0">
              <a:solidFill>
                <a:srgbClr val="FFFFFF"/>
              </a:solidFill>
              <a:latin typeface="Arial" charset="0"/>
              <a:cs typeface="Arial" charset="0"/>
            </a:endParaRPr>
          </a:p>
        </p:txBody>
      </p:sp>
      <p:sp>
        <p:nvSpPr>
          <p:cNvPr id="114694" name="Text Box 33"/>
          <p:cNvSpPr txBox="1">
            <a:spLocks noChangeArrowheads="1"/>
          </p:cNvSpPr>
          <p:nvPr/>
        </p:nvSpPr>
        <p:spPr bwMode="auto">
          <a:xfrm>
            <a:off x="8379647" y="4763"/>
            <a:ext cx="695270" cy="463846"/>
          </a:xfrm>
          <a:prstGeom prst="rect">
            <a:avLst/>
          </a:prstGeom>
          <a:noFill/>
          <a:ln w="9525">
            <a:noFill/>
            <a:miter lim="800000"/>
            <a:headEnd/>
            <a:tailEnd type="none" w="lg" len="lg"/>
          </a:ln>
          <a:effectLst>
            <a:outerShdw blurRad="63500" dist="35921" dir="2700000" algn="ctr" rotWithShape="0">
              <a:schemeClr val="tx1">
                <a:alpha val="74998"/>
              </a:schemeClr>
            </a:outerShdw>
          </a:effectLst>
        </p:spPr>
        <p:txBody>
          <a:bodyPr wrap="none" lIns="90000" tIns="46800" rIns="90000" bIns="46800">
            <a:spAutoFit/>
          </a:bodyPr>
          <a:lstStyle/>
          <a:p>
            <a:pPr algn="ctr" defTabSz="914400" eaLnBrk="0" fontAlgn="base" hangingPunct="0">
              <a:spcBef>
                <a:spcPct val="0"/>
              </a:spcBef>
              <a:spcAft>
                <a:spcPct val="0"/>
              </a:spcAft>
              <a:defRPr/>
            </a:pPr>
            <a:r>
              <a:rPr lang="en-US" sz="2400" b="1" dirty="0">
                <a:solidFill>
                  <a:srgbClr val="FFFFFF"/>
                </a:solidFill>
                <a:latin typeface="Arial"/>
                <a:ea typeface="ヒラギノ角ゴ Pro W3"/>
                <a:cs typeface="Arial"/>
              </a:rPr>
              <a:t>330</a:t>
            </a:r>
          </a:p>
        </p:txBody>
      </p:sp>
    </p:spTree>
    <p:extLst>
      <p:ext uri="{BB962C8B-B14F-4D97-AF65-F5344CB8AC3E}">
        <p14:creationId xmlns:p14="http://schemas.microsoft.com/office/powerpoint/2010/main" val="2950322955"/>
      </p:ext>
    </p:extLst>
  </p:cSld>
  <p:clrMapOvr>
    <a:masterClrMapping/>
  </p:clrMapOvr>
  <p:transition/>
</p:sld>
</file>

<file path=ppt/slides/slide158.xml><?xml version="1.0" encoding="utf-8"?>
<p:sld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732162" name="WordArt 2"/>
          <p:cNvSpPr>
            <a:spLocks noChangeArrowheads="1" noChangeShapeType="1" noTextEdit="1"/>
          </p:cNvSpPr>
          <p:nvPr/>
        </p:nvSpPr>
        <p:spPr bwMode="auto">
          <a:xfrm>
            <a:off x="1835150" y="188913"/>
            <a:ext cx="4824413" cy="647700"/>
          </a:xfrm>
          <a:prstGeom prst="rect">
            <a:avLst/>
          </a:prstGeom>
        </p:spPr>
        <p:txBody>
          <a:bodyPr wrap="none" fromWordArt="1">
            <a:prstTxWarp prst="textPlain">
              <a:avLst>
                <a:gd name="adj" fmla="val 50000"/>
              </a:avLst>
            </a:prstTxWarp>
          </a:bodyPr>
          <a:lstStyle/>
          <a:p>
            <a:pPr algn="ctr" defTabSz="914400" eaLnBrk="0" fontAlgn="base" hangingPunct="0">
              <a:spcBef>
                <a:spcPct val="0"/>
              </a:spcBef>
              <a:spcAft>
                <a:spcPct val="0"/>
              </a:spcAft>
            </a:pPr>
            <a:r>
              <a:rPr lang="en-US" sz="3600" kern="10">
                <a:ln w="9525">
                  <a:solidFill>
                    <a:srgbClr val="000000"/>
                  </a:solidFill>
                  <a:round/>
                  <a:headEnd/>
                  <a:tailEnd type="none" w="lg" len="lg"/>
                </a:ln>
                <a:solidFill>
                  <a:srgbClr val="FFFFFF"/>
                </a:solidFill>
                <a:latin typeface="Arial Black"/>
                <a:ea typeface="Arial Black"/>
                <a:cs typeface="Arial Black"/>
              </a:rPr>
              <a:t>Revelation 11 - Thomas (Literal)</a:t>
            </a:r>
          </a:p>
        </p:txBody>
      </p:sp>
      <p:sp>
        <p:nvSpPr>
          <p:cNvPr id="732163" name="Rectangle 5"/>
          <p:cNvSpPr>
            <a:spLocks noGrp="1" noChangeArrowheads="1"/>
          </p:cNvSpPr>
          <p:nvPr>
            <p:ph type="title"/>
          </p:nvPr>
        </p:nvSpPr>
        <p:spPr>
          <a:xfrm>
            <a:off x="-2268538" y="15875"/>
            <a:ext cx="2268538" cy="1397000"/>
          </a:xfrm>
        </p:spPr>
        <p:txBody>
          <a:bodyPr/>
          <a:lstStyle/>
          <a:p>
            <a:r>
              <a:rPr lang="en-US" sz="2800">
                <a:latin typeface="Times New Roman" charset="0"/>
                <a:ea typeface="ＭＳ Ｐゴシック" charset="0"/>
                <a:cs typeface="ＭＳ Ｐゴシック" charset="0"/>
              </a:rPr>
              <a:t>Literal Summary (Thomas)</a:t>
            </a:r>
          </a:p>
        </p:txBody>
      </p:sp>
      <p:sp>
        <p:nvSpPr>
          <p:cNvPr id="732164" name="Rectangle 3"/>
          <p:cNvSpPr txBox="1">
            <a:spLocks noChangeArrowheads="1"/>
          </p:cNvSpPr>
          <p:nvPr/>
        </p:nvSpPr>
        <p:spPr bwMode="auto">
          <a:xfrm>
            <a:off x="179388" y="1025525"/>
            <a:ext cx="8964612" cy="5832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defTabSz="914400" eaLnBrk="0" fontAlgn="base" hangingPunct="0">
              <a:spcBef>
                <a:spcPct val="20000"/>
              </a:spcBef>
              <a:spcAft>
                <a:spcPct val="0"/>
              </a:spcAft>
            </a:pPr>
            <a:r>
              <a:rPr lang="en-US" altLang="zh-CN" sz="2800" b="1" baseline="54000" dirty="0">
                <a:solidFill>
                  <a:srgbClr val="FFFFFF"/>
                </a:solidFill>
                <a:latin typeface="Arial" charset="0"/>
                <a:cs typeface="Arial" charset="0"/>
              </a:rPr>
              <a:t>1</a:t>
            </a:r>
            <a:r>
              <a:rPr lang="en-US" altLang="zh-CN" b="1" dirty="0">
                <a:solidFill>
                  <a:srgbClr val="FFFFFF"/>
                </a:solidFill>
                <a:latin typeface="Arial" charset="0"/>
                <a:cs typeface="Arial" charset="0"/>
              </a:rPr>
              <a:t>I was given a reed like a measuring rod and was told, "Go and measure as a mark of God</a:t>
            </a:r>
            <a:r>
              <a:rPr lang="fr-FR" altLang="zh-CN" b="1" dirty="0">
                <a:solidFill>
                  <a:srgbClr val="FFFFFF"/>
                </a:solidFill>
                <a:latin typeface="Arial" charset="0"/>
                <a:cs typeface="Arial" charset="0"/>
              </a:rPr>
              <a:t>'</a:t>
            </a:r>
            <a:r>
              <a:rPr lang="en-US" altLang="zh-CN" b="1" dirty="0">
                <a:solidFill>
                  <a:srgbClr val="FFFFFF"/>
                </a:solidFill>
                <a:latin typeface="Arial" charset="0"/>
                <a:cs typeface="Arial" charset="0"/>
              </a:rPr>
              <a:t>s favor the future temple in Jerusalem during the period just before Christ returns and the brazen altar of sacrifice in the court outside the sanctuary, and count the future godly remnant in Israel in the rebuilt temple.  </a:t>
            </a:r>
            <a:r>
              <a:rPr lang="en-US" altLang="zh-CN" sz="2800" b="1" baseline="54000" dirty="0">
                <a:solidFill>
                  <a:srgbClr val="FFFFFF"/>
                </a:solidFill>
                <a:latin typeface="Arial" charset="0"/>
                <a:cs typeface="Arial" charset="0"/>
              </a:rPr>
              <a:t>2</a:t>
            </a:r>
            <a:r>
              <a:rPr lang="en-US" altLang="zh-CN" b="1" dirty="0">
                <a:solidFill>
                  <a:srgbClr val="FFFFFF"/>
                </a:solidFill>
                <a:latin typeface="Arial" charset="0"/>
                <a:cs typeface="Arial" charset="0"/>
              </a:rPr>
              <a:t>But do not measure as a mark of God</a:t>
            </a:r>
            <a:r>
              <a:rPr lang="fr-FR" altLang="zh-CN" b="1" dirty="0">
                <a:solidFill>
                  <a:srgbClr val="FFFFFF"/>
                </a:solidFill>
                <a:latin typeface="Arial" charset="0"/>
                <a:cs typeface="Arial" charset="0"/>
              </a:rPr>
              <a:t>'</a:t>
            </a:r>
            <a:r>
              <a:rPr lang="en-US" altLang="zh-CN" b="1" dirty="0">
                <a:solidFill>
                  <a:srgbClr val="FFFFFF"/>
                </a:solidFill>
                <a:latin typeface="Arial" charset="0"/>
                <a:cs typeface="Arial" charset="0"/>
              </a:rPr>
              <a:t>s favor the wicked without God… because they have been excluded from God</a:t>
            </a:r>
            <a:r>
              <a:rPr lang="fr-FR" altLang="zh-CN" b="1" dirty="0">
                <a:solidFill>
                  <a:srgbClr val="FFFFFF"/>
                </a:solidFill>
                <a:latin typeface="Arial" charset="0"/>
                <a:cs typeface="Arial" charset="0"/>
              </a:rPr>
              <a:t>'</a:t>
            </a:r>
            <a:r>
              <a:rPr lang="en-US" altLang="zh-CN" b="1" dirty="0">
                <a:solidFill>
                  <a:srgbClr val="FFFFFF"/>
                </a:solidFill>
                <a:latin typeface="Arial" charset="0"/>
                <a:cs typeface="Arial" charset="0"/>
              </a:rPr>
              <a:t>s favor [and are] a group [of non-Jews] in rebellion against God who will oppress the Jewish remnant.  They will trample on Jerusalem for the last half of Daniel</a:t>
            </a:r>
            <a:r>
              <a:rPr lang="fr-FR" altLang="zh-CN" b="1" dirty="0">
                <a:solidFill>
                  <a:srgbClr val="FFFFFF"/>
                </a:solidFill>
                <a:latin typeface="Arial" charset="0"/>
                <a:cs typeface="Arial" charset="0"/>
              </a:rPr>
              <a:t>'</a:t>
            </a:r>
            <a:r>
              <a:rPr lang="en-US" altLang="zh-CN" b="1" dirty="0">
                <a:solidFill>
                  <a:srgbClr val="FFFFFF"/>
                </a:solidFill>
                <a:latin typeface="Arial" charset="0"/>
                <a:cs typeface="Arial" charset="0"/>
              </a:rPr>
              <a:t>s seventieth week.  </a:t>
            </a:r>
            <a:r>
              <a:rPr lang="en-US" altLang="zh-CN" sz="2800" b="1" baseline="54000" dirty="0">
                <a:solidFill>
                  <a:srgbClr val="FFFFFF"/>
                </a:solidFill>
                <a:latin typeface="Arial" charset="0"/>
                <a:cs typeface="Arial" charset="0"/>
              </a:rPr>
              <a:t>3</a:t>
            </a:r>
            <a:r>
              <a:rPr lang="en-US" altLang="zh-CN" b="1" dirty="0">
                <a:solidFill>
                  <a:srgbClr val="FFFFFF"/>
                </a:solidFill>
                <a:latin typeface="Arial" charset="0"/>
                <a:cs typeface="Arial" charset="0"/>
              </a:rPr>
              <a:t>And I will give power to my two future prophets (probably Moses and Elijah), and they will prophesy for 1,260 days, clothed in sackcloth… [but after being killed] </a:t>
            </a:r>
            <a:r>
              <a:rPr lang="en-US" altLang="zh-CN" b="1" baseline="30000" dirty="0">
                <a:solidFill>
                  <a:srgbClr val="FFFFFF"/>
                </a:solidFill>
                <a:latin typeface="Arial" charset="0"/>
                <a:cs typeface="Arial" charset="0"/>
              </a:rPr>
              <a:t>8</a:t>
            </a:r>
            <a:r>
              <a:rPr lang="en-US" altLang="zh-CN" b="1" dirty="0">
                <a:solidFill>
                  <a:srgbClr val="FFFFFF"/>
                </a:solidFill>
                <a:latin typeface="Arial" charset="0"/>
                <a:cs typeface="Arial" charset="0"/>
              </a:rPr>
              <a:t>their bodies will lie in the street of Jerusalem [then three and a half days later will] </a:t>
            </a:r>
            <a:r>
              <a:rPr lang="en-US" altLang="zh-CN" sz="2800" b="1" baseline="54000" dirty="0">
                <a:solidFill>
                  <a:srgbClr val="FFFFFF"/>
                </a:solidFill>
                <a:latin typeface="Arial" charset="0"/>
                <a:cs typeface="Arial" charset="0"/>
              </a:rPr>
              <a:t>11-12</a:t>
            </a:r>
            <a:r>
              <a:rPr lang="en-US" altLang="zh-CN" b="1" dirty="0">
                <a:solidFill>
                  <a:srgbClr val="FFFFFF"/>
                </a:solidFill>
                <a:latin typeface="Arial" charset="0"/>
                <a:cs typeface="Arial" charset="0"/>
              </a:rPr>
              <a:t>be resurrected.</a:t>
            </a:r>
            <a:endParaRPr lang="en-US" b="1" dirty="0">
              <a:solidFill>
                <a:srgbClr val="FFFFFF"/>
              </a:solidFill>
              <a:latin typeface="Arial" charset="0"/>
              <a:cs typeface="Arial" charset="0"/>
            </a:endParaRPr>
          </a:p>
        </p:txBody>
      </p:sp>
      <p:sp>
        <p:nvSpPr>
          <p:cNvPr id="116742" name="Text Box 33"/>
          <p:cNvSpPr txBox="1">
            <a:spLocks noChangeArrowheads="1"/>
          </p:cNvSpPr>
          <p:nvPr/>
        </p:nvSpPr>
        <p:spPr bwMode="auto">
          <a:xfrm>
            <a:off x="8379647" y="4763"/>
            <a:ext cx="695270" cy="463846"/>
          </a:xfrm>
          <a:prstGeom prst="rect">
            <a:avLst/>
          </a:prstGeom>
          <a:noFill/>
          <a:ln w="9525">
            <a:noFill/>
            <a:miter lim="800000"/>
            <a:headEnd/>
            <a:tailEnd type="none" w="lg" len="lg"/>
          </a:ln>
          <a:effectLst>
            <a:outerShdw blurRad="63500" dist="35921" dir="2700000" algn="ctr" rotWithShape="0">
              <a:schemeClr val="tx1">
                <a:alpha val="74998"/>
              </a:schemeClr>
            </a:outerShdw>
          </a:effectLst>
        </p:spPr>
        <p:txBody>
          <a:bodyPr wrap="none" lIns="90000" tIns="46800" rIns="90000" bIns="46800">
            <a:spAutoFit/>
          </a:bodyPr>
          <a:lstStyle/>
          <a:p>
            <a:pPr algn="ctr" defTabSz="914400" eaLnBrk="0" fontAlgn="base" hangingPunct="0">
              <a:spcBef>
                <a:spcPct val="0"/>
              </a:spcBef>
              <a:spcAft>
                <a:spcPct val="0"/>
              </a:spcAft>
              <a:defRPr/>
            </a:pPr>
            <a:r>
              <a:rPr lang="en-US" sz="2400" b="1" dirty="0">
                <a:solidFill>
                  <a:srgbClr val="FFFFFF"/>
                </a:solidFill>
                <a:latin typeface="Arial"/>
                <a:ea typeface="ヒラギノ角ゴ Pro W3"/>
                <a:cs typeface="Arial"/>
              </a:rPr>
              <a:t>330</a:t>
            </a:r>
          </a:p>
        </p:txBody>
      </p:sp>
    </p:spTree>
    <p:extLst>
      <p:ext uri="{BB962C8B-B14F-4D97-AF65-F5344CB8AC3E}">
        <p14:creationId xmlns:p14="http://schemas.microsoft.com/office/powerpoint/2010/main" val="2739800833"/>
      </p:ext>
    </p:extLst>
  </p:cSld>
  <p:clrMapOvr>
    <a:masterClrMapping/>
  </p:clrMapOvr>
  <p:transition/>
</p:sld>
</file>

<file path=ppt/slides/slide159.xml><?xml version="1.0" encoding="utf-8"?>
<p:sld xmlns:a="http://schemas.openxmlformats.org/drawingml/2006/main" xmlns:r="http://schemas.openxmlformats.org/officeDocument/2006/relationships" xmlns:p="http://schemas.openxmlformats.org/presentationml/2006/main" showMasterPhAnim="0">
  <p:cSld>
    <p:bg>
      <p:bgPr>
        <a:solidFill>
          <a:schemeClr val="accent2"/>
        </a:solidFill>
        <a:effectLst/>
      </p:bgPr>
    </p:bg>
    <p:spTree>
      <p:nvGrpSpPr>
        <p:cNvPr id="1" name=""/>
        <p:cNvGrpSpPr/>
        <p:nvPr/>
      </p:nvGrpSpPr>
      <p:grpSpPr>
        <a:xfrm>
          <a:off x="0" y="0"/>
          <a:ext cx="0" cy="0"/>
          <a:chOff x="0" y="0"/>
          <a:chExt cx="0" cy="0"/>
        </a:xfrm>
      </p:grpSpPr>
      <p:sp>
        <p:nvSpPr>
          <p:cNvPr id="734210" name="Text Box 3"/>
          <p:cNvSpPr txBox="1">
            <a:spLocks noChangeArrowheads="1"/>
          </p:cNvSpPr>
          <p:nvPr/>
        </p:nvSpPr>
        <p:spPr bwMode="auto">
          <a:xfrm>
            <a:off x="395289" y="260350"/>
            <a:ext cx="7534804" cy="906463"/>
          </a:xfrm>
          <a:prstGeom prst="rect">
            <a:avLst/>
          </a:prstGeom>
          <a:solidFill>
            <a:srgbClr val="660066"/>
          </a:solidFill>
          <a:ln w="22225">
            <a:solidFill>
              <a:srgbClr val="FF0000"/>
            </a:solidFill>
            <a:miter lim="800000"/>
            <a:headEnd/>
            <a:tailEnd/>
          </a:ln>
        </p:spPr>
        <p:txBody>
          <a:bodyPr wrap="square">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eaLnBrk="0" fontAlgn="base" hangingPunct="0">
              <a:spcBef>
                <a:spcPct val="50000"/>
              </a:spcBef>
              <a:spcAft>
                <a:spcPct val="0"/>
              </a:spcAft>
            </a:pPr>
            <a:r>
              <a:rPr lang="en-US" sz="5200" dirty="0">
                <a:solidFill>
                  <a:srgbClr val="FFFFFF"/>
                </a:solidFill>
                <a:latin typeface="Times New Roman" charset="0"/>
              </a:rPr>
              <a:t>4 Interpretative Principles</a:t>
            </a:r>
            <a:r>
              <a:rPr lang="en-US" dirty="0">
                <a:solidFill>
                  <a:srgbClr val="000000"/>
                </a:solidFill>
              </a:rPr>
              <a:t> </a:t>
            </a:r>
          </a:p>
        </p:txBody>
      </p:sp>
      <p:sp>
        <p:nvSpPr>
          <p:cNvPr id="679940" name="Text Box 4"/>
          <p:cNvSpPr txBox="1">
            <a:spLocks noChangeArrowheads="1"/>
          </p:cNvSpPr>
          <p:nvPr/>
        </p:nvSpPr>
        <p:spPr bwMode="auto">
          <a:xfrm>
            <a:off x="395288" y="2036763"/>
            <a:ext cx="8755062" cy="587375"/>
          </a:xfrm>
          <a:prstGeom prst="rect">
            <a:avLst/>
          </a:prstGeom>
          <a:solidFill>
            <a:srgbClr val="660066"/>
          </a:solidFill>
          <a:ln w="9525">
            <a:solidFill>
              <a:srgbClr val="FF0000"/>
            </a:solidFill>
            <a:miter lim="800000"/>
            <a:headEnd/>
            <a:tailEnd type="none" w="lg" len="lg"/>
          </a:ln>
          <a:effectLst>
            <a:outerShdw blurRad="63500" dist="107763" dir="13500000" algn="ctr" rotWithShape="0">
              <a:schemeClr val="tx2">
                <a:alpha val="50000"/>
              </a:schemeClr>
            </a:outerShdw>
          </a:effectLst>
        </p:spPr>
        <p:txBody>
          <a:bodyPr wrap="none" lIns="90000" tIns="46800" rIns="90000" bIns="46800">
            <a:spAutoFit/>
          </a:bodyPr>
          <a:lstStyle/>
          <a:p>
            <a:pPr defTabSz="914400" eaLnBrk="0" fontAlgn="base" hangingPunct="0">
              <a:spcBef>
                <a:spcPct val="0"/>
              </a:spcBef>
              <a:spcAft>
                <a:spcPct val="0"/>
              </a:spcAft>
              <a:defRPr/>
            </a:pPr>
            <a:r>
              <a:rPr lang="en-US" sz="3200" dirty="0">
                <a:solidFill>
                  <a:srgbClr val="DAE9FC"/>
                </a:solidFill>
                <a:latin typeface="Comic Sans MS" charset="0"/>
                <a:ea typeface="ＭＳ Ｐゴシック" charset="-128"/>
                <a:cs typeface="ＭＳ Ｐゴシック" charset="-128"/>
              </a:rPr>
              <a:t>Be consistent with Daniel</a:t>
            </a:r>
            <a:r>
              <a:rPr lang="fr-FR" sz="3200" dirty="0">
                <a:solidFill>
                  <a:srgbClr val="DAE9FC"/>
                </a:solidFill>
                <a:latin typeface="Comic Sans MS" charset="0"/>
                <a:ea typeface="ＭＳ Ｐゴシック" charset="-128"/>
                <a:cs typeface="ＭＳ Ｐゴシック" charset="-128"/>
              </a:rPr>
              <a:t>'</a:t>
            </a:r>
            <a:r>
              <a:rPr lang="en-US" sz="3200" dirty="0">
                <a:solidFill>
                  <a:srgbClr val="DAE9FC"/>
                </a:solidFill>
                <a:latin typeface="Comic Sans MS" charset="0"/>
                <a:ea typeface="ＭＳ Ｐゴシック" charset="-128"/>
                <a:cs typeface="ＭＳ Ｐゴシック" charset="-128"/>
              </a:rPr>
              <a:t>s parallel prophecy</a:t>
            </a:r>
          </a:p>
        </p:txBody>
      </p:sp>
      <p:pic>
        <p:nvPicPr>
          <p:cNvPr id="734213" name="Picture 1" descr="Dan 6 Dan Praying.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395288" y="3071813"/>
            <a:ext cx="3816350" cy="38163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7" name="Text Box 5"/>
          <p:cNvSpPr txBox="1">
            <a:spLocks noChangeArrowheads="1"/>
          </p:cNvSpPr>
          <p:nvPr/>
        </p:nvSpPr>
        <p:spPr bwMode="auto">
          <a:xfrm>
            <a:off x="8430449" y="7938"/>
            <a:ext cx="695270" cy="463846"/>
          </a:xfrm>
          <a:prstGeom prst="rect">
            <a:avLst/>
          </a:prstGeom>
          <a:solidFill>
            <a:schemeClr val="accent6">
              <a:lumMod val="50000"/>
            </a:schemeClr>
          </a:solidFill>
          <a:ln>
            <a:noFill/>
          </a:ln>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eaLnBrk="0" fontAlgn="base" hangingPunct="0">
              <a:spcBef>
                <a:spcPct val="0"/>
              </a:spcBef>
              <a:spcAft>
                <a:spcPct val="0"/>
              </a:spcAft>
            </a:pPr>
            <a:r>
              <a:rPr lang="en-US" b="1" dirty="0">
                <a:solidFill>
                  <a:srgbClr val="FFFFFF"/>
                </a:solidFill>
                <a:latin typeface="Arial" charset="0"/>
                <a:cs typeface="Arial" charset="0"/>
              </a:rPr>
              <a:t>331</a:t>
            </a:r>
          </a:p>
        </p:txBody>
      </p:sp>
      <p:sp>
        <p:nvSpPr>
          <p:cNvPr id="2" name="Title 1"/>
          <p:cNvSpPr>
            <a:spLocks noGrp="1"/>
          </p:cNvSpPr>
          <p:nvPr>
            <p:ph type="title" idx="4294967295"/>
          </p:nvPr>
        </p:nvSpPr>
        <p:spPr>
          <a:xfrm>
            <a:off x="395288" y="1244601"/>
            <a:ext cx="4597400" cy="741362"/>
          </a:xfrm>
        </p:spPr>
        <p:txBody>
          <a:bodyPr/>
          <a:lstStyle/>
          <a:p>
            <a:pPr algn="l" rtl="0" eaLnBrk="0" fontAlgn="base" latinLnBrk="0" hangingPunct="0"/>
            <a:r>
              <a:rPr lang="en-US" sz="3200" b="1" i="1" kern="1200" dirty="0">
                <a:solidFill>
                  <a:srgbClr val="FFFFFF"/>
                </a:solidFill>
                <a:effectLst>
                  <a:glow rad="292100">
                    <a:srgbClr val="000000">
                      <a:alpha val="75000"/>
                    </a:srgbClr>
                  </a:glow>
                </a:effectLst>
                <a:latin typeface="Arial"/>
                <a:ea typeface="ヒラギノ角ゴ Pro W3"/>
                <a:cs typeface="Arial"/>
              </a:rPr>
              <a:t>Principle #2:</a:t>
            </a:r>
            <a:endParaRPr lang="en-US" dirty="0"/>
          </a:p>
        </p:txBody>
      </p:sp>
    </p:spTree>
    <p:extLst>
      <p:ext uri="{BB962C8B-B14F-4D97-AF65-F5344CB8AC3E}">
        <p14:creationId xmlns:p14="http://schemas.microsoft.com/office/powerpoint/2010/main" val="1847917022"/>
      </p:ext>
    </p:extLst>
  </p:cSld>
  <p:clrMapOvr>
    <a:masterClrMapping/>
  </p:clrMapOvr>
  <p:transition/>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50" name="Picture 2">
            <a:extLst>
              <a:ext uri="{FF2B5EF4-FFF2-40B4-BE49-F238E27FC236}">
                <a16:creationId xmlns:a16="http://schemas.microsoft.com/office/drawing/2014/main" id="{164AACE1-03DA-504C-80E8-4D8195030F3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9727" y="0"/>
            <a:ext cx="9134273" cy="6089515"/>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0" y="232008"/>
            <a:ext cx="9144000" cy="2033256"/>
          </a:xfrm>
          <a:effectLst>
            <a:outerShdw blurRad="63500" dist="35921" dir="2700000" algn="ctr" rotWithShape="0">
              <a:schemeClr val="tx2">
                <a:alpha val="74998"/>
              </a:schemeClr>
            </a:outerShdw>
          </a:effectLst>
        </p:spPr>
        <p:txBody>
          <a:bodyPr anchor="t"/>
          <a:lstStyle/>
          <a:p>
            <a:pPr>
              <a:defRPr/>
            </a:pPr>
            <a:r>
              <a:rPr lang="en-US" sz="5400" b="1" dirty="0">
                <a:effectLst>
                  <a:glow rad="127000">
                    <a:schemeClr val="tx1"/>
                  </a:glow>
                </a:effectLst>
                <a:latin typeface="Arial" charset="0"/>
                <a:ea typeface="ＭＳ Ｐゴシック" charset="0"/>
                <a:cs typeface="ＭＳ Ｐゴシック" charset="0"/>
              </a:rPr>
              <a:t>How can we be </a:t>
            </a:r>
            <a:r>
              <a:rPr lang="en-US" sz="5400" b="1" dirty="0">
                <a:solidFill>
                  <a:srgbClr val="FFFF00"/>
                </a:solidFill>
                <a:effectLst>
                  <a:glow rad="127000">
                    <a:schemeClr val="tx1"/>
                  </a:glow>
                </a:effectLst>
                <a:latin typeface="Arial" charset="0"/>
                <a:ea typeface="ＭＳ Ｐゴシック" charset="0"/>
                <a:cs typeface="ＭＳ Ｐゴシック" charset="0"/>
              </a:rPr>
              <a:t>triumphant</a:t>
            </a:r>
            <a:r>
              <a:rPr lang="en-US" sz="5400" b="1" dirty="0">
                <a:effectLst>
                  <a:glow rad="127000">
                    <a:schemeClr val="tx1"/>
                  </a:glow>
                </a:effectLst>
                <a:latin typeface="Arial" charset="0"/>
                <a:ea typeface="ＭＳ Ｐゴシック" charset="0"/>
                <a:cs typeface="ＭＳ Ｐゴシック" charset="0"/>
              </a:rPr>
              <a:t> in Christ?</a:t>
            </a:r>
          </a:p>
        </p:txBody>
      </p:sp>
      <p:sp>
        <p:nvSpPr>
          <p:cNvPr id="3" name="Rectangle 2">
            <a:extLst>
              <a:ext uri="{FF2B5EF4-FFF2-40B4-BE49-F238E27FC236}">
                <a16:creationId xmlns:a16="http://schemas.microsoft.com/office/drawing/2014/main" id="{C198E88B-836F-EF40-A294-CBFD0E8730B8}"/>
              </a:ext>
            </a:extLst>
          </p:cNvPr>
          <p:cNvSpPr txBox="1">
            <a:spLocks noChangeArrowheads="1"/>
          </p:cNvSpPr>
          <p:nvPr/>
        </p:nvSpPr>
        <p:spPr bwMode="auto">
          <a:xfrm>
            <a:off x="0" y="2732016"/>
            <a:ext cx="9144000" cy="2033256"/>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54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What do we need to grasp about Jesus for victory?</a:t>
            </a:r>
          </a:p>
        </p:txBody>
      </p:sp>
      <p:sp>
        <p:nvSpPr>
          <p:cNvPr id="5" name="Rectangle 2">
            <a:extLst>
              <a:ext uri="{FF2B5EF4-FFF2-40B4-BE49-F238E27FC236}">
                <a16:creationId xmlns:a16="http://schemas.microsoft.com/office/drawing/2014/main" id="{A3230F26-CEBA-AA49-BD5C-5011DFCE67FA}"/>
              </a:ext>
            </a:extLst>
          </p:cNvPr>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Revelation</a:t>
            </a:r>
          </a:p>
        </p:txBody>
      </p:sp>
    </p:spTree>
    <p:extLst>
      <p:ext uri="{BB962C8B-B14F-4D97-AF65-F5344CB8AC3E}">
        <p14:creationId xmlns:p14="http://schemas.microsoft.com/office/powerpoint/2010/main" val="67477915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ppt_x"/>
                                          </p:val>
                                        </p:tav>
                                        <p:tav tm="100000">
                                          <p:val>
                                            <p:strVal val="#ppt_x"/>
                                          </p:val>
                                        </p:tav>
                                      </p:tavLst>
                                    </p:anim>
                                    <p:anim calcmode="lin" valueType="num">
                                      <p:cBhvr additive="base">
                                        <p:cTn id="8" dur="500" fill="hold"/>
                                        <p:tgtEl>
                                          <p:spTgt spid="3"/>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5"/>
                                        </p:tgtEl>
                                        <p:attrNameLst>
                                          <p:attrName>style.visibility</p:attrName>
                                        </p:attrNameLst>
                                      </p:cBhvr>
                                      <p:to>
                                        <p:strVal val="visible"/>
                                      </p:to>
                                    </p:set>
                                    <p:anim calcmode="lin" valueType="num">
                                      <p:cBhvr additive="base">
                                        <p:cTn id="13" dur="500" fill="hold"/>
                                        <p:tgtEl>
                                          <p:spTgt spid="5"/>
                                        </p:tgtEl>
                                        <p:attrNameLst>
                                          <p:attrName>ppt_x</p:attrName>
                                        </p:attrNameLst>
                                      </p:cBhvr>
                                      <p:tavLst>
                                        <p:tav tm="0">
                                          <p:val>
                                            <p:strVal val="#ppt_x"/>
                                          </p:val>
                                        </p:tav>
                                        <p:tav tm="100000">
                                          <p:val>
                                            <p:strVal val="#ppt_x"/>
                                          </p:val>
                                        </p:tav>
                                      </p:tavLst>
                                    </p:anim>
                                    <p:anim calcmode="lin" valueType="num">
                                      <p:cBhvr additive="base">
                                        <p:cTn id="14"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5" grpId="0"/>
    </p:bldLst>
  </p:timing>
</p:sld>
</file>

<file path=ppt/slides/slide160.xml><?xml version="1.0" encoding="utf-8"?>
<p:sld xmlns:a="http://schemas.openxmlformats.org/drawingml/2006/main" xmlns:r="http://schemas.openxmlformats.org/officeDocument/2006/relationships" xmlns:p="http://schemas.openxmlformats.org/presentationml/2006/main">
  <p:cSld>
    <p:bg>
      <p:bgPr>
        <a:gradFill rotWithShape="0">
          <a:gsLst>
            <a:gs pos="0">
              <a:schemeClr val="accent2">
                <a:gamma/>
                <a:shade val="46275"/>
                <a:invGamma/>
              </a:schemeClr>
            </a:gs>
            <a:gs pos="100000">
              <a:schemeClr val="accent2"/>
            </a:gs>
          </a:gsLst>
          <a:lin ang="18900000" scaled="1"/>
        </a:gradFill>
        <a:effectLst/>
      </p:bgPr>
    </p:bg>
    <p:spTree>
      <p:nvGrpSpPr>
        <p:cNvPr id="1" name=""/>
        <p:cNvGrpSpPr/>
        <p:nvPr/>
      </p:nvGrpSpPr>
      <p:grpSpPr>
        <a:xfrm>
          <a:off x="0" y="0"/>
          <a:ext cx="0" cy="0"/>
          <a:chOff x="0" y="0"/>
          <a:chExt cx="0" cy="0"/>
        </a:xfrm>
      </p:grpSpPr>
      <p:sp>
        <p:nvSpPr>
          <p:cNvPr id="738306" name="Rectangle 9"/>
          <p:cNvSpPr>
            <a:spLocks noChangeArrowheads="1"/>
          </p:cNvSpPr>
          <p:nvPr/>
        </p:nvSpPr>
        <p:spPr bwMode="auto">
          <a:xfrm rot="5400000">
            <a:off x="5076031" y="2782094"/>
            <a:ext cx="6985001" cy="1366837"/>
          </a:xfrm>
          <a:prstGeom prst="rect">
            <a:avLst/>
          </a:prstGeom>
          <a:solidFill>
            <a:srgbClr val="8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nchor="ctr"/>
          <a:lstStyle/>
          <a:p>
            <a:pPr algn="ctr" defTabSz="914400" eaLnBrk="0" fontAlgn="base" hangingPunct="0">
              <a:spcBef>
                <a:spcPct val="0"/>
              </a:spcBef>
              <a:spcAft>
                <a:spcPct val="0"/>
              </a:spcAft>
            </a:pPr>
            <a:r>
              <a:rPr lang="en-US" sz="9600" b="1">
                <a:solidFill>
                  <a:srgbClr val="FFFFFF"/>
                </a:solidFill>
                <a:latin typeface="Arial" charset="0"/>
                <a:ea typeface="ＭＳ Ｐゴシック" charset="0"/>
                <a:cs typeface="Arial" charset="0"/>
              </a:rPr>
              <a:t>Revelation</a:t>
            </a:r>
          </a:p>
        </p:txBody>
      </p:sp>
      <p:sp>
        <p:nvSpPr>
          <p:cNvPr id="552979" name="Rectangle 19"/>
          <p:cNvSpPr>
            <a:spLocks noGrp="1" noChangeArrowheads="1"/>
          </p:cNvSpPr>
          <p:nvPr>
            <p:ph type="title"/>
          </p:nvPr>
        </p:nvSpPr>
        <p:spPr>
          <a:xfrm rot="5400000">
            <a:off x="-2715419" y="2653506"/>
            <a:ext cx="6913563" cy="1555751"/>
          </a:xfrm>
          <a:solidFill>
            <a:srgbClr val="FFCC00"/>
          </a:solidFill>
          <a:effectLst>
            <a:outerShdw blurRad="63500" dist="46662" dir="3284183" algn="ctr" rotWithShape="0">
              <a:schemeClr val="bg2">
                <a:alpha val="74998"/>
              </a:schemeClr>
            </a:outerShdw>
          </a:effectLst>
        </p:spPr>
        <p:txBody>
          <a:bodyPr>
            <a:spAutoFit/>
          </a:bodyPr>
          <a:lstStyle/>
          <a:p>
            <a:pPr>
              <a:defRPr/>
            </a:pPr>
            <a:r>
              <a:rPr lang="en-US" sz="9600" b="1" dirty="0">
                <a:solidFill>
                  <a:schemeClr val="tx1"/>
                </a:solidFill>
                <a:ea typeface="ＭＳ Ｐゴシック" pitchFamily="-111" charset="-128"/>
              </a:rPr>
              <a:t>Daniel</a:t>
            </a:r>
          </a:p>
        </p:txBody>
      </p:sp>
      <p:pic>
        <p:nvPicPr>
          <p:cNvPr id="552976" name="Picture 16" descr="int_rvv_c17">
            <a:hlinkClick r:id="rId3"/>
          </p:cNvPr>
          <p:cNvPicPr>
            <a:picLocks noGrp="1" noChangeAspect="1" noChangeArrowheads="1"/>
          </p:cNvPicPr>
          <p:nvPr>
            <p:ph sz="half" idx="1"/>
          </p:nvPr>
        </p:nvPicPr>
        <p:blipFill>
          <a:blip r:embed="rId4">
            <a:extLst>
              <a:ext uri="{28A0092B-C50C-407E-A947-70E740481C1C}">
                <a14:useLocalDpi xmlns:a14="http://schemas.microsoft.com/office/drawing/2010/main"/>
              </a:ext>
            </a:extLst>
          </a:blip>
          <a:srcRect/>
          <a:stretch>
            <a:fillRect/>
          </a:stretch>
        </p:blipFill>
        <p:spPr>
          <a:xfrm>
            <a:off x="4859338" y="4591050"/>
            <a:ext cx="3008312" cy="2266950"/>
          </a:xfrm>
        </p:spPr>
      </p:pic>
      <p:sp>
        <p:nvSpPr>
          <p:cNvPr id="8" name="Rectangle 4"/>
          <p:cNvSpPr txBox="1">
            <a:spLocks noChangeArrowheads="1"/>
          </p:cNvSpPr>
          <p:nvPr/>
        </p:nvSpPr>
        <p:spPr bwMode="auto">
          <a:xfrm>
            <a:off x="2041525" y="234950"/>
            <a:ext cx="5699125" cy="27368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marL="342900" indent="-342900">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defTabSz="914400" eaLnBrk="0" fontAlgn="base" hangingPunct="0">
              <a:spcBef>
                <a:spcPct val="20000"/>
              </a:spcBef>
              <a:spcAft>
                <a:spcPct val="0"/>
              </a:spcAft>
              <a:buFontTx/>
              <a:buChar char="•"/>
            </a:pPr>
            <a:r>
              <a:rPr lang="en-US" sz="4400" dirty="0">
                <a:solidFill>
                  <a:srgbClr val="FFFF00"/>
                </a:solidFill>
                <a:latin typeface="Arial" charset="0"/>
                <a:cs typeface="Arial" charset="0"/>
              </a:rPr>
              <a:t>Ten-horned Beast</a:t>
            </a:r>
          </a:p>
          <a:p>
            <a:pPr defTabSz="914400" eaLnBrk="0" fontAlgn="base" hangingPunct="0">
              <a:spcBef>
                <a:spcPct val="20000"/>
              </a:spcBef>
              <a:spcAft>
                <a:spcPct val="0"/>
              </a:spcAft>
              <a:buFontTx/>
              <a:buChar char="•"/>
            </a:pPr>
            <a:r>
              <a:rPr lang="en-US" sz="4400" dirty="0">
                <a:solidFill>
                  <a:srgbClr val="FFFF00"/>
                </a:solidFill>
                <a:latin typeface="Arial" charset="0"/>
                <a:cs typeface="Arial" charset="0"/>
              </a:rPr>
              <a:t>7-year covenant</a:t>
            </a:r>
          </a:p>
          <a:p>
            <a:pPr defTabSz="914400" eaLnBrk="0" fontAlgn="base" hangingPunct="0">
              <a:spcBef>
                <a:spcPct val="20000"/>
              </a:spcBef>
              <a:spcAft>
                <a:spcPct val="0"/>
              </a:spcAft>
              <a:buFontTx/>
              <a:buChar char="•"/>
            </a:pPr>
            <a:r>
              <a:rPr lang="en-US" sz="4400" dirty="0">
                <a:solidFill>
                  <a:srgbClr val="FFFF00"/>
                </a:solidFill>
                <a:latin typeface="Arial" charset="0"/>
                <a:cs typeface="Arial" charset="0"/>
              </a:rPr>
              <a:t>1290/1260-day trial</a:t>
            </a:r>
          </a:p>
        </p:txBody>
      </p:sp>
      <p:sp>
        <p:nvSpPr>
          <p:cNvPr id="6" name="TextBox 9"/>
          <p:cNvSpPr txBox="1">
            <a:spLocks noChangeArrowheads="1"/>
          </p:cNvSpPr>
          <p:nvPr/>
        </p:nvSpPr>
        <p:spPr bwMode="auto">
          <a:xfrm>
            <a:off x="8445500" y="-5475"/>
            <a:ext cx="698178" cy="41969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defTabSz="914400" eaLnBrk="0" fontAlgn="base" hangingPunct="0">
              <a:spcBef>
                <a:spcPct val="0"/>
              </a:spcBef>
              <a:spcAft>
                <a:spcPct val="0"/>
              </a:spcAft>
            </a:pPr>
            <a:r>
              <a:rPr lang="en-US" b="1" dirty="0">
                <a:solidFill>
                  <a:srgbClr val="FFFFFF"/>
                </a:solidFill>
                <a:latin typeface="Arial" charset="0"/>
                <a:cs typeface="Arial" charset="0"/>
              </a:rPr>
              <a:t>331</a:t>
            </a:r>
          </a:p>
        </p:txBody>
      </p:sp>
    </p:spTree>
    <p:extLst>
      <p:ext uri="{BB962C8B-B14F-4D97-AF65-F5344CB8AC3E}">
        <p14:creationId xmlns:p14="http://schemas.microsoft.com/office/powerpoint/2010/main" val="3159657179"/>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5" presetClass="entr" presetSubtype="0" fill="hold" nodeType="clickEffect">
                                  <p:stCondLst>
                                    <p:cond delay="0"/>
                                  </p:stCondLst>
                                  <p:childTnLst>
                                    <p:set>
                                      <p:cBhvr>
                                        <p:cTn id="6" dur="1" fill="hold">
                                          <p:stCondLst>
                                            <p:cond delay="0"/>
                                          </p:stCondLst>
                                        </p:cTn>
                                        <p:tgtEl>
                                          <p:spTgt spid="552976"/>
                                        </p:tgtEl>
                                        <p:attrNameLst>
                                          <p:attrName>style.visibility</p:attrName>
                                        </p:attrNameLst>
                                      </p:cBhvr>
                                      <p:to>
                                        <p:strVal val="visible"/>
                                      </p:to>
                                    </p:set>
                                    <p:anim calcmode="lin" valueType="num">
                                      <p:cBhvr>
                                        <p:cTn id="7" dur="1000" fill="hold"/>
                                        <p:tgtEl>
                                          <p:spTgt spid="552976"/>
                                        </p:tgtEl>
                                        <p:attrNameLst>
                                          <p:attrName>ppt_w</p:attrName>
                                        </p:attrNameLst>
                                      </p:cBhvr>
                                      <p:tavLst>
                                        <p:tav tm="0">
                                          <p:val>
                                            <p:strVal val="#ppt_w*0.70"/>
                                          </p:val>
                                        </p:tav>
                                        <p:tav tm="100000">
                                          <p:val>
                                            <p:strVal val="#ppt_w"/>
                                          </p:val>
                                        </p:tav>
                                      </p:tavLst>
                                    </p:anim>
                                    <p:anim calcmode="lin" valueType="num">
                                      <p:cBhvr>
                                        <p:cTn id="8" dur="1000" fill="hold"/>
                                        <p:tgtEl>
                                          <p:spTgt spid="552976"/>
                                        </p:tgtEl>
                                        <p:attrNameLst>
                                          <p:attrName>ppt_h</p:attrName>
                                        </p:attrNameLst>
                                      </p:cBhvr>
                                      <p:tavLst>
                                        <p:tav tm="0">
                                          <p:val>
                                            <p:strVal val="#ppt_h"/>
                                          </p:val>
                                        </p:tav>
                                        <p:tav tm="100000">
                                          <p:val>
                                            <p:strVal val="#ppt_h"/>
                                          </p:val>
                                        </p:tav>
                                      </p:tavLst>
                                    </p:anim>
                                    <p:animEffect transition="in" filter="fade">
                                      <p:cBhvr>
                                        <p:cTn id="9" dur="1000"/>
                                        <p:tgtEl>
                                          <p:spTgt spid="552976"/>
                                        </p:tgtEl>
                                      </p:cBhvr>
                                    </p:animEffect>
                                  </p:childTnLst>
                                </p:cTn>
                              </p:par>
                            </p:childTnLst>
                          </p:cTn>
                        </p:par>
                      </p:childTnLst>
                    </p:cTn>
                  </p:par>
                  <p:par>
                    <p:cTn id="10" fill="hold" nodeType="clickPar">
                      <p:stCondLst>
                        <p:cond delay="indefinite"/>
                      </p:stCondLst>
                      <p:childTnLst>
                        <p:par>
                          <p:cTn id="11" fill="hold" nodeType="withGroup">
                            <p:stCondLst>
                              <p:cond delay="0"/>
                            </p:stCondLst>
                            <p:childTnLst>
                              <p:par>
                                <p:cTn id="12" presetID="22" presetClass="entr" presetSubtype="1" fill="hold" grpId="0" nodeType="clickEffect">
                                  <p:stCondLst>
                                    <p:cond delay="1000"/>
                                  </p:stCondLst>
                                  <p:childTnLst>
                                    <p:set>
                                      <p:cBhvr>
                                        <p:cTn id="13" dur="1" fill="hold">
                                          <p:stCondLst>
                                            <p:cond delay="0"/>
                                          </p:stCondLst>
                                        </p:cTn>
                                        <p:tgtEl>
                                          <p:spTgt spid="8">
                                            <p:txEl>
                                              <p:pRg st="0" end="0"/>
                                            </p:txEl>
                                          </p:spTgt>
                                        </p:tgtEl>
                                        <p:attrNameLst>
                                          <p:attrName>style.visibility</p:attrName>
                                        </p:attrNameLst>
                                      </p:cBhvr>
                                      <p:to>
                                        <p:strVal val="visible"/>
                                      </p:to>
                                    </p:set>
                                    <p:animEffect transition="in" filter="wipe(up)">
                                      <p:cBhvr>
                                        <p:cTn id="14" dur="1000"/>
                                        <p:tgtEl>
                                          <p:spTgt spid="8">
                                            <p:txEl>
                                              <p:pRg st="0" end="0"/>
                                            </p:txEl>
                                          </p:spTgt>
                                        </p:tgtEl>
                                      </p:cBhvr>
                                    </p:animEffect>
                                  </p:childTnLst>
                                </p:cTn>
                              </p:par>
                            </p:childTnLst>
                          </p:cTn>
                        </p:par>
                      </p:childTnLst>
                    </p:cTn>
                  </p:par>
                  <p:par>
                    <p:cTn id="15" fill="hold">
                      <p:stCondLst>
                        <p:cond delay="indefinite"/>
                      </p:stCondLst>
                      <p:childTnLst>
                        <p:par>
                          <p:cTn id="16" fill="hold">
                            <p:stCondLst>
                              <p:cond delay="0"/>
                            </p:stCondLst>
                            <p:childTnLst>
                              <p:par>
                                <p:cTn id="17" presetID="22" presetClass="entr" presetSubtype="1" fill="hold" grpId="0" nodeType="clickEffect">
                                  <p:stCondLst>
                                    <p:cond delay="1000"/>
                                  </p:stCondLst>
                                  <p:childTnLst>
                                    <p:set>
                                      <p:cBhvr>
                                        <p:cTn id="18" dur="1" fill="hold">
                                          <p:stCondLst>
                                            <p:cond delay="0"/>
                                          </p:stCondLst>
                                        </p:cTn>
                                        <p:tgtEl>
                                          <p:spTgt spid="8">
                                            <p:txEl>
                                              <p:pRg st="1" end="1"/>
                                            </p:txEl>
                                          </p:spTgt>
                                        </p:tgtEl>
                                        <p:attrNameLst>
                                          <p:attrName>style.visibility</p:attrName>
                                        </p:attrNameLst>
                                      </p:cBhvr>
                                      <p:to>
                                        <p:strVal val="visible"/>
                                      </p:to>
                                    </p:set>
                                    <p:animEffect transition="in" filter="wipe(up)">
                                      <p:cBhvr>
                                        <p:cTn id="19" dur="1000"/>
                                        <p:tgtEl>
                                          <p:spTgt spid="8">
                                            <p:txEl>
                                              <p:pRg st="1" end="1"/>
                                            </p:txEl>
                                          </p:spTgt>
                                        </p:tgtEl>
                                      </p:cBhvr>
                                    </p:animEffect>
                                  </p:childTnLst>
                                </p:cTn>
                              </p:par>
                            </p:childTnLst>
                          </p:cTn>
                        </p:par>
                      </p:childTnLst>
                    </p:cTn>
                  </p:par>
                  <p:par>
                    <p:cTn id="20" fill="hold" nodeType="clickPar">
                      <p:stCondLst>
                        <p:cond delay="indefinite"/>
                      </p:stCondLst>
                      <p:childTnLst>
                        <p:par>
                          <p:cTn id="21" fill="hold" nodeType="withGroup">
                            <p:stCondLst>
                              <p:cond delay="0"/>
                            </p:stCondLst>
                            <p:childTnLst>
                              <p:par>
                                <p:cTn id="22" presetID="22" presetClass="entr" presetSubtype="1" fill="hold" grpId="0" nodeType="clickEffect">
                                  <p:stCondLst>
                                    <p:cond delay="1000"/>
                                  </p:stCondLst>
                                  <p:childTnLst>
                                    <p:set>
                                      <p:cBhvr>
                                        <p:cTn id="23" dur="1" fill="hold">
                                          <p:stCondLst>
                                            <p:cond delay="0"/>
                                          </p:stCondLst>
                                        </p:cTn>
                                        <p:tgtEl>
                                          <p:spTgt spid="8">
                                            <p:txEl>
                                              <p:pRg st="2" end="2"/>
                                            </p:txEl>
                                          </p:spTgt>
                                        </p:tgtEl>
                                        <p:attrNameLst>
                                          <p:attrName>style.visibility</p:attrName>
                                        </p:attrNameLst>
                                      </p:cBhvr>
                                      <p:to>
                                        <p:strVal val="visible"/>
                                      </p:to>
                                    </p:set>
                                    <p:animEffect transition="in" filter="wipe(up)">
                                      <p:cBhvr>
                                        <p:cTn id="24" dur="1000"/>
                                        <p:tgtEl>
                                          <p:spTgt spid="8">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build="p"/>
    </p:bldLst>
  </p:timing>
</p:sld>
</file>

<file path=ppt/slides/slide161.xml><?xml version="1.0" encoding="utf-8"?>
<p:sld xmlns:a="http://schemas.openxmlformats.org/drawingml/2006/main" xmlns:r="http://schemas.openxmlformats.org/officeDocument/2006/relationships" xmlns:p="http://schemas.openxmlformats.org/presentationml/2006/main">
  <p:cSld>
    <p:bg>
      <p:bgPr>
        <a:gradFill rotWithShape="0">
          <a:gsLst>
            <a:gs pos="0">
              <a:schemeClr val="accent2">
                <a:gamma/>
                <a:shade val="46275"/>
                <a:invGamma/>
              </a:schemeClr>
            </a:gs>
            <a:gs pos="100000">
              <a:schemeClr val="accent2"/>
            </a:gs>
          </a:gsLst>
          <a:lin ang="18900000" scaled="1"/>
        </a:gradFill>
        <a:effectLst/>
      </p:bgPr>
    </p:bg>
    <p:spTree>
      <p:nvGrpSpPr>
        <p:cNvPr id="1" name=""/>
        <p:cNvGrpSpPr/>
        <p:nvPr/>
      </p:nvGrpSpPr>
      <p:grpSpPr>
        <a:xfrm>
          <a:off x="0" y="0"/>
          <a:ext cx="0" cy="0"/>
          <a:chOff x="0" y="0"/>
          <a:chExt cx="0" cy="0"/>
        </a:xfrm>
      </p:grpSpPr>
      <p:sp>
        <p:nvSpPr>
          <p:cNvPr id="736258" name="Rectangle 8"/>
          <p:cNvSpPr>
            <a:spLocks noChangeArrowheads="1"/>
          </p:cNvSpPr>
          <p:nvPr/>
        </p:nvSpPr>
        <p:spPr bwMode="auto">
          <a:xfrm>
            <a:off x="0" y="0"/>
            <a:ext cx="9144000" cy="6858000"/>
          </a:xfrm>
          <a:prstGeom prst="rect">
            <a:avLst/>
          </a:prstGeom>
          <a:solidFill>
            <a:srgbClr val="000000"/>
          </a:solidFill>
          <a:ln w="9525">
            <a:solidFill>
              <a:schemeClr val="tx1"/>
            </a:solidFill>
            <a:round/>
            <a:headEnd/>
            <a:tailEnd type="stealth" w="lg" len="lg"/>
          </a:ln>
        </p:spPr>
        <p:txBody>
          <a:bodyPr lIns="90000" tIns="46800" rIns="90000" bIns="46800">
            <a:spAutoFit/>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graphicFrame>
        <p:nvGraphicFramePr>
          <p:cNvPr id="5" name="Table 4"/>
          <p:cNvGraphicFramePr>
            <a:graphicFrameLocks noGrp="1"/>
          </p:cNvGraphicFramePr>
          <p:nvPr/>
        </p:nvGraphicFramePr>
        <p:xfrm>
          <a:off x="0" y="487363"/>
          <a:ext cx="9144000" cy="6375402"/>
        </p:xfrm>
        <a:graphic>
          <a:graphicData uri="http://schemas.openxmlformats.org/drawingml/2006/table">
            <a:tbl>
              <a:tblPr/>
              <a:tblGrid>
                <a:gridCol w="609600">
                  <a:extLst>
                    <a:ext uri="{9D8B030D-6E8A-4147-A177-3AD203B41FA5}">
                      <a16:colId xmlns:a16="http://schemas.microsoft.com/office/drawing/2014/main" val="20000"/>
                    </a:ext>
                  </a:extLst>
                </a:gridCol>
                <a:gridCol w="685800">
                  <a:extLst>
                    <a:ext uri="{9D8B030D-6E8A-4147-A177-3AD203B41FA5}">
                      <a16:colId xmlns:a16="http://schemas.microsoft.com/office/drawing/2014/main" val="20001"/>
                    </a:ext>
                  </a:extLst>
                </a:gridCol>
                <a:gridCol w="762000">
                  <a:extLst>
                    <a:ext uri="{9D8B030D-6E8A-4147-A177-3AD203B41FA5}">
                      <a16:colId xmlns:a16="http://schemas.microsoft.com/office/drawing/2014/main" val="20002"/>
                    </a:ext>
                  </a:extLst>
                </a:gridCol>
                <a:gridCol w="914400">
                  <a:extLst>
                    <a:ext uri="{9D8B030D-6E8A-4147-A177-3AD203B41FA5}">
                      <a16:colId xmlns:a16="http://schemas.microsoft.com/office/drawing/2014/main" val="20003"/>
                    </a:ext>
                  </a:extLst>
                </a:gridCol>
                <a:gridCol w="838200">
                  <a:extLst>
                    <a:ext uri="{9D8B030D-6E8A-4147-A177-3AD203B41FA5}">
                      <a16:colId xmlns:a16="http://schemas.microsoft.com/office/drawing/2014/main" val="20004"/>
                    </a:ext>
                  </a:extLst>
                </a:gridCol>
                <a:gridCol w="609600">
                  <a:extLst>
                    <a:ext uri="{9D8B030D-6E8A-4147-A177-3AD203B41FA5}">
                      <a16:colId xmlns:a16="http://schemas.microsoft.com/office/drawing/2014/main" val="20005"/>
                    </a:ext>
                  </a:extLst>
                </a:gridCol>
                <a:gridCol w="685800">
                  <a:extLst>
                    <a:ext uri="{9D8B030D-6E8A-4147-A177-3AD203B41FA5}">
                      <a16:colId xmlns:a16="http://schemas.microsoft.com/office/drawing/2014/main" val="20006"/>
                    </a:ext>
                  </a:extLst>
                </a:gridCol>
                <a:gridCol w="685800">
                  <a:extLst>
                    <a:ext uri="{9D8B030D-6E8A-4147-A177-3AD203B41FA5}">
                      <a16:colId xmlns:a16="http://schemas.microsoft.com/office/drawing/2014/main" val="20007"/>
                    </a:ext>
                  </a:extLst>
                </a:gridCol>
                <a:gridCol w="762000">
                  <a:extLst>
                    <a:ext uri="{9D8B030D-6E8A-4147-A177-3AD203B41FA5}">
                      <a16:colId xmlns:a16="http://schemas.microsoft.com/office/drawing/2014/main" val="20008"/>
                    </a:ext>
                  </a:extLst>
                </a:gridCol>
                <a:gridCol w="762000">
                  <a:extLst>
                    <a:ext uri="{9D8B030D-6E8A-4147-A177-3AD203B41FA5}">
                      <a16:colId xmlns:a16="http://schemas.microsoft.com/office/drawing/2014/main" val="20009"/>
                    </a:ext>
                  </a:extLst>
                </a:gridCol>
                <a:gridCol w="838200">
                  <a:extLst>
                    <a:ext uri="{9D8B030D-6E8A-4147-A177-3AD203B41FA5}">
                      <a16:colId xmlns:a16="http://schemas.microsoft.com/office/drawing/2014/main" val="20010"/>
                    </a:ext>
                  </a:extLst>
                </a:gridCol>
                <a:gridCol w="990600">
                  <a:extLst>
                    <a:ext uri="{9D8B030D-6E8A-4147-A177-3AD203B41FA5}">
                      <a16:colId xmlns:a16="http://schemas.microsoft.com/office/drawing/2014/main" val="20011"/>
                    </a:ext>
                  </a:extLst>
                </a:gridCol>
              </a:tblGrid>
              <a:tr h="457200">
                <a:tc gridSpan="12">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2400" b="1" i="0" u="none" strike="noStrike" cap="none" normalizeH="0" baseline="0" dirty="0">
                          <a:ln>
                            <a:noFill/>
                          </a:ln>
                          <a:solidFill>
                            <a:schemeClr val="bg1"/>
                          </a:solidFill>
                          <a:effectLst/>
                          <a:latin typeface="Arial" charset="0"/>
                          <a:ea typeface="ＭＳ Ｐゴシック" charset="0"/>
                          <a:cs typeface="Times New Roman" charset="0"/>
                        </a:rPr>
                        <a:t>UNIVERSAL SOVEREIGNTY IN TIMES OF THE GENTILES</a:t>
                      </a:r>
                      <a:endParaRPr kumimoji="0" lang="en-US" sz="2400" b="1" i="0" u="none" strike="noStrike" cap="none" normalizeH="0" baseline="0" dirty="0">
                        <a:ln>
                          <a:noFill/>
                        </a:ln>
                        <a:solidFill>
                          <a:schemeClr val="bg1"/>
                        </a:solidFill>
                        <a:effectLst/>
                        <a:latin typeface="Arial" charset="0"/>
                        <a:ea typeface="ＭＳ Ｐゴシック" charset="0"/>
                        <a:cs typeface="Arial" charset="0"/>
                      </a:endParaRPr>
                    </a:p>
                  </a:txBody>
                  <a:tcPr marT="45718" marB="45718"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solidFill>
                      <a:schemeClr val="tx1"/>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0"/>
                  </a:ext>
                </a:extLst>
              </a:tr>
              <a:tr h="579438">
                <a:tc gridSpan="3">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bg1"/>
                          </a:solidFill>
                          <a:effectLst/>
                          <a:latin typeface="Arial" charset="0"/>
                          <a:ea typeface="ＭＳ Ｐゴシック" charset="0"/>
                          <a:cs typeface="Times New Roman" charset="0"/>
                        </a:rPr>
                        <a:t>Sovereignty over Daniel</a:t>
                      </a:r>
                    </a:p>
                  </a:txBody>
                  <a:tcPr marT="45718" marB="45718"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blipFill dpi="0" rotWithShape="1">
                      <a:blip r:embed="rId3"/>
                      <a:srcRect/>
                      <a:tile tx="0" ty="0" sx="100000" sy="100000" flip="none" algn="tl"/>
                    </a:blipFill>
                  </a:tcPr>
                </a:tc>
                <a:tc hMerge="1">
                  <a:txBody>
                    <a:bodyPr/>
                    <a:lstStyle/>
                    <a:p>
                      <a:endParaRPr lang="en-US"/>
                    </a:p>
                  </a:txBody>
                  <a:tcPr/>
                </a:tc>
                <a:tc hMerge="1">
                  <a:txBody>
                    <a:bodyPr/>
                    <a:lstStyle/>
                    <a:p>
                      <a:endParaRPr lang="en-US"/>
                    </a:p>
                  </a:txBody>
                  <a:tcPr/>
                </a:tc>
                <a:tc gridSpan="6">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bg1"/>
                          </a:solidFill>
                          <a:effectLst/>
                          <a:latin typeface="Arial" charset="0"/>
                          <a:ea typeface="ＭＳ Ｐゴシック" charset="0"/>
                          <a:cs typeface="Times New Roman" charset="0"/>
                        </a:rPr>
                        <a:t>Sovereignty over </a:t>
                      </a:r>
                      <a:br>
                        <a:rPr kumimoji="0" lang="en-US" sz="1600" b="1" i="0" u="none" strike="noStrike" cap="none" normalizeH="0" baseline="0">
                          <a:ln>
                            <a:noFill/>
                          </a:ln>
                          <a:solidFill>
                            <a:schemeClr val="bg1"/>
                          </a:solidFill>
                          <a:effectLst/>
                          <a:latin typeface="Arial" charset="0"/>
                          <a:ea typeface="ＭＳ Ｐゴシック" charset="0"/>
                          <a:cs typeface="Times New Roman" charset="0"/>
                        </a:rPr>
                      </a:br>
                      <a:r>
                        <a:rPr kumimoji="0" lang="en-US" sz="1600" b="1" i="0" u="none" strike="noStrike" cap="none" normalizeH="0" baseline="0">
                          <a:ln>
                            <a:noFill/>
                          </a:ln>
                          <a:solidFill>
                            <a:schemeClr val="bg1"/>
                          </a:solidFill>
                          <a:effectLst/>
                          <a:latin typeface="Arial" charset="0"/>
                          <a:ea typeface="ＭＳ Ｐゴシック" charset="0"/>
                          <a:cs typeface="Times New Roman" charset="0"/>
                        </a:rPr>
                        <a:t>Gentiles</a:t>
                      </a:r>
                      <a:endParaRPr kumimoji="0" lang="en-US" sz="3200" b="1" i="0" u="none" strike="noStrike" cap="none" normalizeH="0" baseline="0">
                        <a:ln>
                          <a:noFill/>
                        </a:ln>
                        <a:solidFill>
                          <a:schemeClr val="bg1"/>
                        </a:solidFill>
                        <a:effectLst/>
                        <a:latin typeface="Arial" charset="0"/>
                        <a:ea typeface="ＭＳ Ｐゴシック" charset="0"/>
                        <a:cs typeface="Arial" charset="0"/>
                      </a:endParaRPr>
                    </a:p>
                  </a:txBody>
                  <a:tcPr marT="45718" marB="45718"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blipFill dpi="0" rotWithShape="1">
                      <a:blip r:embed="rId3"/>
                      <a:srcRect/>
                      <a:tile tx="0" ty="0" sx="100000" sy="100000" flip="none" algn="tl"/>
                    </a:blip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gridSpan="3">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bg1"/>
                          </a:solidFill>
                          <a:effectLst/>
                          <a:latin typeface="Arial" charset="0"/>
                          <a:ea typeface="ＭＳ Ｐゴシック" charset="0"/>
                          <a:cs typeface="Times New Roman" charset="0"/>
                        </a:rPr>
                        <a:t>Sovereignty over </a:t>
                      </a:r>
                      <a:br>
                        <a:rPr kumimoji="0" lang="en-US" sz="1600" b="1" i="0" u="none" strike="noStrike" cap="none" normalizeH="0" baseline="0">
                          <a:ln>
                            <a:noFill/>
                          </a:ln>
                          <a:solidFill>
                            <a:schemeClr val="bg1"/>
                          </a:solidFill>
                          <a:effectLst/>
                          <a:latin typeface="Arial" charset="0"/>
                          <a:ea typeface="ＭＳ Ｐゴシック" charset="0"/>
                          <a:cs typeface="Times New Roman" charset="0"/>
                        </a:rPr>
                      </a:br>
                      <a:r>
                        <a:rPr kumimoji="0" lang="en-US" sz="1600" b="1" i="0" u="none" strike="noStrike" cap="none" normalizeH="0" baseline="0">
                          <a:ln>
                            <a:noFill/>
                          </a:ln>
                          <a:solidFill>
                            <a:schemeClr val="bg1"/>
                          </a:solidFill>
                          <a:effectLst/>
                          <a:latin typeface="Arial" charset="0"/>
                          <a:ea typeface="ＭＳ Ｐゴシック" charset="0"/>
                          <a:cs typeface="Times New Roman" charset="0"/>
                        </a:rPr>
                        <a:t>Jews</a:t>
                      </a:r>
                      <a:endParaRPr kumimoji="0" lang="en-US" sz="3200" b="1" i="0" u="none" strike="noStrike" cap="none" normalizeH="0" baseline="0">
                        <a:ln>
                          <a:noFill/>
                        </a:ln>
                        <a:solidFill>
                          <a:schemeClr val="bg1"/>
                        </a:solidFill>
                        <a:effectLst/>
                        <a:latin typeface="Arial" charset="0"/>
                        <a:ea typeface="ＭＳ Ｐゴシック" charset="0"/>
                        <a:cs typeface="Arial" charset="0"/>
                      </a:endParaRPr>
                    </a:p>
                  </a:txBody>
                  <a:tcPr marT="45718" marB="45718"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blipFill dpi="0" rotWithShape="1">
                      <a:blip r:embed="rId3"/>
                      <a:srcRect/>
                      <a:tile tx="0" ty="0" sx="100000" sy="100000" flip="none" algn="tl"/>
                    </a:blip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1"/>
                  </a:ext>
                </a:extLst>
              </a:tr>
              <a:tr h="371475">
                <a:tc gridSpan="3">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bg1"/>
                          </a:solidFill>
                          <a:effectLst/>
                          <a:latin typeface="Arial" charset="0"/>
                          <a:ea typeface="ＭＳ Ｐゴシック" charset="0"/>
                          <a:cs typeface="Arial" charset="0"/>
                        </a:rPr>
                        <a:t>Chapter 1</a:t>
                      </a:r>
                    </a:p>
                  </a:txBody>
                  <a:tcPr marT="45718" marB="45718"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blipFill dpi="0" rotWithShape="1">
                      <a:blip r:embed="rId3"/>
                      <a:srcRect/>
                      <a:tile tx="0" ty="0" sx="100000" sy="100000" flip="none" algn="tl"/>
                    </a:blipFill>
                  </a:tcPr>
                </a:tc>
                <a:tc hMerge="1">
                  <a:txBody>
                    <a:bodyPr/>
                    <a:lstStyle/>
                    <a:p>
                      <a:endParaRPr lang="en-US"/>
                    </a:p>
                  </a:txBody>
                  <a:tcPr/>
                </a:tc>
                <a:tc hMerge="1">
                  <a:txBody>
                    <a:bodyPr/>
                    <a:lstStyle/>
                    <a:p>
                      <a:endParaRPr lang="en-US"/>
                    </a:p>
                  </a:txBody>
                  <a:tcPr/>
                </a:tc>
                <a:tc gridSpan="6">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bg1"/>
                          </a:solidFill>
                          <a:effectLst/>
                          <a:latin typeface="Arial" charset="0"/>
                          <a:ea typeface="ＭＳ Ｐゴシック" charset="0"/>
                          <a:cs typeface="Arial" charset="0"/>
                        </a:rPr>
                        <a:t>Chapters 2–7</a:t>
                      </a:r>
                    </a:p>
                  </a:txBody>
                  <a:tcPr marT="45718" marB="45718"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blipFill dpi="0" rotWithShape="1">
                      <a:blip r:embed="rId3"/>
                      <a:srcRect/>
                      <a:tile tx="0" ty="0" sx="100000" sy="100000" flip="none" algn="tl"/>
                    </a:blip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gridSpan="3">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bg1"/>
                          </a:solidFill>
                          <a:effectLst/>
                          <a:latin typeface="Arial" charset="0"/>
                          <a:ea typeface="ＭＳ Ｐゴシック" charset="0"/>
                          <a:cs typeface="Arial" charset="0"/>
                        </a:rPr>
                        <a:t>Chapters 8–12</a:t>
                      </a:r>
                    </a:p>
                  </a:txBody>
                  <a:tcPr marT="45718" marB="45718"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blipFill dpi="0" rotWithShape="1">
                      <a:blip r:embed="rId3"/>
                      <a:srcRect/>
                      <a:tile tx="0" ty="0" sx="100000" sy="100000" flip="none" algn="tl"/>
                    </a:blip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2"/>
                  </a:ext>
                </a:extLst>
              </a:tr>
              <a:tr h="371475">
                <a:tc gridSpan="3">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bg1"/>
                          </a:solidFill>
                          <a:effectLst/>
                          <a:latin typeface="Arial" charset="0"/>
                          <a:ea typeface="ＭＳ Ｐゴシック" charset="0"/>
                          <a:cs typeface="Times New Roman" charset="0"/>
                        </a:rPr>
                        <a:t>Narrative</a:t>
                      </a:r>
                      <a:endParaRPr kumimoji="0" lang="en-US" sz="1600" b="1" i="0" u="none" strike="noStrike" cap="none" normalizeH="0" baseline="0">
                        <a:ln>
                          <a:noFill/>
                        </a:ln>
                        <a:solidFill>
                          <a:schemeClr val="bg1"/>
                        </a:solidFill>
                        <a:effectLst/>
                        <a:latin typeface="Arial" charset="0"/>
                        <a:ea typeface="ＭＳ Ｐゴシック" charset="0"/>
                        <a:cs typeface="Arial" charset="0"/>
                      </a:endParaRPr>
                    </a:p>
                  </a:txBody>
                  <a:tcPr marT="45718" marB="45718"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blipFill dpi="0" rotWithShape="1">
                      <a:blip r:embed="rId3"/>
                      <a:srcRect/>
                      <a:tile tx="0" ty="0" sx="100000" sy="100000" flip="none" algn="tl"/>
                    </a:blipFill>
                  </a:tcPr>
                </a:tc>
                <a:tc hMerge="1">
                  <a:txBody>
                    <a:bodyPr/>
                    <a:lstStyle/>
                    <a:p>
                      <a:endParaRPr lang="en-US"/>
                    </a:p>
                  </a:txBody>
                  <a:tcPr/>
                </a:tc>
                <a:tc hMerge="1">
                  <a:txBody>
                    <a:bodyPr/>
                    <a:lstStyle/>
                    <a:p>
                      <a:endParaRPr lang="en-US"/>
                    </a:p>
                  </a:txBody>
                  <a:tcPr/>
                </a:tc>
                <a:tc gridSpan="6">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bg1"/>
                          </a:solidFill>
                          <a:effectLst/>
                          <a:latin typeface="Arial" charset="0"/>
                          <a:ea typeface="ＭＳ Ｐゴシック" charset="0"/>
                          <a:cs typeface="Arial" charset="0"/>
                        </a:rPr>
                        <a:t>Visions in Narrative</a:t>
                      </a:r>
                    </a:p>
                  </a:txBody>
                  <a:tcPr marT="45718" marB="45718"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blipFill dpi="0" rotWithShape="1">
                      <a:blip r:embed="rId3"/>
                      <a:srcRect/>
                      <a:tile tx="0" ty="0" sx="100000" sy="100000" flip="none" algn="tl"/>
                    </a:blip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gridSpan="3">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bg1"/>
                          </a:solidFill>
                          <a:effectLst/>
                          <a:latin typeface="Arial" charset="0"/>
                          <a:ea typeface="ＭＳ Ｐゴシック" charset="0"/>
                          <a:cs typeface="Arial" charset="0"/>
                        </a:rPr>
                        <a:t>Vision</a:t>
                      </a:r>
                    </a:p>
                  </a:txBody>
                  <a:tcPr marT="45718" marB="45718"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blipFill dpi="0" rotWithShape="1">
                      <a:blip r:embed="rId3"/>
                      <a:srcRect/>
                      <a:tile tx="0" ty="0" sx="100000" sy="100000" flip="none" algn="tl"/>
                    </a:blip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3"/>
                  </a:ext>
                </a:extLst>
              </a:tr>
              <a:tr h="371475">
                <a:tc gridSpan="3">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bg1"/>
                          </a:solidFill>
                          <a:effectLst/>
                          <a:latin typeface="Arial" charset="0"/>
                          <a:ea typeface="ＭＳ Ｐゴシック" charset="0"/>
                          <a:cs typeface="Arial" charset="0"/>
                        </a:rPr>
                        <a:t>Hebrew</a:t>
                      </a:r>
                    </a:p>
                  </a:txBody>
                  <a:tcPr marT="45718" marB="45718"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blipFill dpi="0" rotWithShape="1">
                      <a:blip r:embed="rId3"/>
                      <a:srcRect/>
                      <a:tile tx="0" ty="0" sx="100000" sy="100000" flip="none" algn="tl"/>
                    </a:blipFill>
                  </a:tcPr>
                </a:tc>
                <a:tc hMerge="1">
                  <a:txBody>
                    <a:bodyPr/>
                    <a:lstStyle/>
                    <a:p>
                      <a:endParaRPr lang="en-US"/>
                    </a:p>
                  </a:txBody>
                  <a:tcPr/>
                </a:tc>
                <a:tc hMerge="1">
                  <a:txBody>
                    <a:bodyPr/>
                    <a:lstStyle/>
                    <a:p>
                      <a:endParaRPr lang="en-US"/>
                    </a:p>
                  </a:txBody>
                  <a:tcPr/>
                </a:tc>
                <a:tc gridSpan="6">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bg1"/>
                          </a:solidFill>
                          <a:effectLst/>
                          <a:latin typeface="Arial" charset="0"/>
                          <a:ea typeface="ＭＳ Ｐゴシック" charset="0"/>
                          <a:cs typeface="Arial" charset="0"/>
                        </a:rPr>
                        <a:t>Aramaic</a:t>
                      </a:r>
                    </a:p>
                  </a:txBody>
                  <a:tcPr marT="45718" marB="45718"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blipFill dpi="0" rotWithShape="1">
                      <a:blip r:embed="rId3"/>
                      <a:srcRect/>
                      <a:tile tx="0" ty="0" sx="100000" sy="100000" flip="none" algn="tl"/>
                    </a:blip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gridSpan="3">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bg1"/>
                          </a:solidFill>
                          <a:effectLst/>
                          <a:latin typeface="Arial" charset="0"/>
                          <a:ea typeface="ＭＳ Ｐゴシック" charset="0"/>
                          <a:cs typeface="Arial" charset="0"/>
                        </a:rPr>
                        <a:t>Hebrew</a:t>
                      </a:r>
                    </a:p>
                  </a:txBody>
                  <a:tcPr marT="45718" marB="45718"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blipFill dpi="0" rotWithShape="1">
                      <a:blip r:embed="rId3"/>
                      <a:srcRect/>
                      <a:tile tx="0" ty="0" sx="100000" sy="100000" flip="none" algn="tl"/>
                    </a:blip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4"/>
                  </a:ext>
                </a:extLst>
              </a:tr>
              <a:tr h="579438">
                <a:tc gridSpan="3">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bg1"/>
                          </a:solidFill>
                          <a:effectLst/>
                          <a:latin typeface="Arial" charset="0"/>
                          <a:ea typeface="ＭＳ Ｐゴシック" charset="0"/>
                          <a:cs typeface="Arial" charset="0"/>
                        </a:rPr>
                        <a:t>Gentile </a:t>
                      </a:r>
                      <a:br>
                        <a:rPr kumimoji="0" lang="en-US" sz="1600" b="1" i="0" u="none" strike="noStrike" cap="none" normalizeH="0" baseline="0">
                          <a:ln>
                            <a:noFill/>
                          </a:ln>
                          <a:solidFill>
                            <a:schemeClr val="bg1"/>
                          </a:solidFill>
                          <a:effectLst/>
                          <a:latin typeface="Arial" charset="0"/>
                          <a:ea typeface="ＭＳ Ｐゴシック" charset="0"/>
                          <a:cs typeface="Arial" charset="0"/>
                        </a:rPr>
                      </a:br>
                      <a:r>
                        <a:rPr kumimoji="0" lang="en-US" sz="1600" b="1" i="0" u="none" strike="noStrike" cap="none" normalizeH="0" baseline="0">
                          <a:ln>
                            <a:noFill/>
                          </a:ln>
                          <a:solidFill>
                            <a:schemeClr val="bg1"/>
                          </a:solidFill>
                          <a:effectLst/>
                          <a:latin typeface="Arial" charset="0"/>
                          <a:ea typeface="ＭＳ Ｐゴシック" charset="0"/>
                          <a:cs typeface="Arial" charset="0"/>
                        </a:rPr>
                        <a:t>Names for God</a:t>
                      </a:r>
                    </a:p>
                  </a:txBody>
                  <a:tcPr marT="45718" marB="45718"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blipFill dpi="0" rotWithShape="1">
                      <a:blip r:embed="rId3"/>
                      <a:srcRect/>
                      <a:tile tx="0" ty="0" sx="100000" sy="100000" flip="none" algn="tl"/>
                    </a:blipFill>
                  </a:tcPr>
                </a:tc>
                <a:tc hMerge="1">
                  <a:txBody>
                    <a:bodyPr/>
                    <a:lstStyle/>
                    <a:p>
                      <a:endParaRPr lang="en-US"/>
                    </a:p>
                  </a:txBody>
                  <a:tcPr/>
                </a:tc>
                <a:tc hMerge="1">
                  <a:txBody>
                    <a:bodyPr/>
                    <a:lstStyle/>
                    <a:p>
                      <a:endParaRPr lang="en-US"/>
                    </a:p>
                  </a:txBody>
                  <a:tcPr/>
                </a:tc>
                <a:tc gridSpan="6">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bg1"/>
                          </a:solidFill>
                          <a:effectLst/>
                          <a:latin typeface="Arial" charset="0"/>
                          <a:ea typeface="ＭＳ Ｐゴシック" charset="0"/>
                          <a:cs typeface="Arial" charset="0"/>
                        </a:rPr>
                        <a:t>Gentile </a:t>
                      </a:r>
                      <a:br>
                        <a:rPr kumimoji="0" lang="en-US" sz="1600" b="1" i="0" u="none" strike="noStrike" cap="none" normalizeH="0" baseline="0">
                          <a:ln>
                            <a:noFill/>
                          </a:ln>
                          <a:solidFill>
                            <a:schemeClr val="bg1"/>
                          </a:solidFill>
                          <a:effectLst/>
                          <a:latin typeface="Arial" charset="0"/>
                          <a:ea typeface="ＭＳ Ｐゴシック" charset="0"/>
                          <a:cs typeface="Arial" charset="0"/>
                        </a:rPr>
                      </a:br>
                      <a:r>
                        <a:rPr kumimoji="0" lang="en-US" sz="1600" b="1" i="0" u="none" strike="noStrike" cap="none" normalizeH="0" baseline="0">
                          <a:ln>
                            <a:noFill/>
                          </a:ln>
                          <a:solidFill>
                            <a:schemeClr val="bg1"/>
                          </a:solidFill>
                          <a:effectLst/>
                          <a:latin typeface="Arial" charset="0"/>
                          <a:ea typeface="ＭＳ Ｐゴシック" charset="0"/>
                          <a:cs typeface="Arial" charset="0"/>
                        </a:rPr>
                        <a:t>Names for God</a:t>
                      </a:r>
                    </a:p>
                  </a:txBody>
                  <a:tcPr marT="45718" marB="45718"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blipFill dpi="0" rotWithShape="1">
                      <a:blip r:embed="rId3"/>
                      <a:srcRect/>
                      <a:tile tx="0" ty="0" sx="100000" sy="100000" flip="none" algn="tl"/>
                    </a:blip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gridSpan="3">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bg1"/>
                          </a:solidFill>
                          <a:effectLst/>
                          <a:latin typeface="Arial" charset="0"/>
                          <a:ea typeface="ＭＳ Ｐゴシック" charset="0"/>
                          <a:cs typeface="Arial" charset="0"/>
                        </a:rPr>
                        <a:t>Jewish </a:t>
                      </a:r>
                      <a:br>
                        <a:rPr kumimoji="0" lang="en-US" sz="1600" b="1" i="0" u="none" strike="noStrike" cap="none" normalizeH="0" baseline="0">
                          <a:ln>
                            <a:noFill/>
                          </a:ln>
                          <a:solidFill>
                            <a:schemeClr val="bg1"/>
                          </a:solidFill>
                          <a:effectLst/>
                          <a:latin typeface="Arial" charset="0"/>
                          <a:ea typeface="ＭＳ Ｐゴシック" charset="0"/>
                          <a:cs typeface="Arial" charset="0"/>
                        </a:rPr>
                      </a:br>
                      <a:r>
                        <a:rPr kumimoji="0" lang="en-US" sz="1600" b="1" i="0" u="none" strike="noStrike" cap="none" normalizeH="0" baseline="0">
                          <a:ln>
                            <a:noFill/>
                          </a:ln>
                          <a:solidFill>
                            <a:schemeClr val="bg1"/>
                          </a:solidFill>
                          <a:effectLst/>
                          <a:latin typeface="Arial" charset="0"/>
                          <a:ea typeface="ＭＳ Ｐゴシック" charset="0"/>
                          <a:cs typeface="Arial" charset="0"/>
                        </a:rPr>
                        <a:t>Names for God</a:t>
                      </a:r>
                    </a:p>
                  </a:txBody>
                  <a:tcPr marT="45718" marB="45718"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blipFill dpi="0" rotWithShape="1">
                      <a:blip r:embed="rId3"/>
                      <a:srcRect/>
                      <a:tile tx="0" ty="0" sx="100000" sy="100000" flip="none" algn="tl"/>
                    </a:blip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5"/>
                  </a:ext>
                </a:extLst>
              </a:tr>
              <a:tr h="579438">
                <a:tc gridSpan="3">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dirty="0">
                          <a:ln>
                            <a:noFill/>
                          </a:ln>
                          <a:solidFill>
                            <a:schemeClr val="bg1"/>
                          </a:solidFill>
                          <a:effectLst/>
                          <a:latin typeface="Arial" charset="0"/>
                          <a:ea typeface="ＭＳ Ｐゴシック" charset="0"/>
                          <a:cs typeface="Arial" charset="0"/>
                        </a:rPr>
                        <a:t>Third person (</a:t>
                      </a:r>
                      <a:r>
                        <a:rPr kumimoji="0" lang="en-US" altLang="ja-JP" sz="1600" b="1" i="0" u="none" strike="noStrike" cap="none" normalizeH="0" baseline="0" dirty="0">
                          <a:ln>
                            <a:noFill/>
                          </a:ln>
                          <a:solidFill>
                            <a:schemeClr val="bg1"/>
                          </a:solidFill>
                          <a:effectLst/>
                          <a:latin typeface="Arial" charset="0"/>
                          <a:ea typeface="ＭＳ Ｐゴシック" charset="0"/>
                          <a:cs typeface="Arial" charset="0"/>
                        </a:rPr>
                        <a:t>"Daniel")</a:t>
                      </a:r>
                      <a:endParaRPr kumimoji="0" lang="en-US" sz="1600" b="1" i="0" u="none" strike="noStrike" cap="none" normalizeH="0" baseline="0" dirty="0">
                        <a:ln>
                          <a:noFill/>
                        </a:ln>
                        <a:solidFill>
                          <a:schemeClr val="bg1"/>
                        </a:solidFill>
                        <a:effectLst/>
                        <a:latin typeface="Arial" charset="0"/>
                        <a:ea typeface="ＭＳ Ｐゴシック" charset="0"/>
                        <a:cs typeface="Arial" charset="0"/>
                      </a:endParaRPr>
                    </a:p>
                  </a:txBody>
                  <a:tcPr marT="45718" marB="45718"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blipFill dpi="0" rotWithShape="1">
                      <a:blip r:embed="rId3"/>
                      <a:srcRect/>
                      <a:tile tx="0" ty="0" sx="100000" sy="100000" flip="none" algn="tl"/>
                    </a:blipFill>
                  </a:tcPr>
                </a:tc>
                <a:tc hMerge="1">
                  <a:txBody>
                    <a:bodyPr/>
                    <a:lstStyle/>
                    <a:p>
                      <a:endParaRPr lang="en-US"/>
                    </a:p>
                  </a:txBody>
                  <a:tcPr/>
                </a:tc>
                <a:tc hMerge="1">
                  <a:txBody>
                    <a:bodyPr/>
                    <a:lstStyle/>
                    <a:p>
                      <a:endParaRPr lang="en-US"/>
                    </a:p>
                  </a:txBody>
                  <a:tcPr/>
                </a:tc>
                <a:tc gridSpan="6">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dirty="0">
                          <a:ln>
                            <a:noFill/>
                          </a:ln>
                          <a:solidFill>
                            <a:schemeClr val="bg1"/>
                          </a:solidFill>
                          <a:effectLst/>
                          <a:latin typeface="Arial" charset="0"/>
                          <a:ea typeface="ＭＳ Ｐゴシック" charset="0"/>
                          <a:cs typeface="Arial" charset="0"/>
                        </a:rPr>
                        <a:t>Third person </a:t>
                      </a:r>
                      <a:br>
                        <a:rPr kumimoji="0" lang="en-US" sz="1600" b="1" i="0" u="none" strike="noStrike" cap="none" normalizeH="0" baseline="0" dirty="0">
                          <a:ln>
                            <a:noFill/>
                          </a:ln>
                          <a:solidFill>
                            <a:schemeClr val="bg1"/>
                          </a:solidFill>
                          <a:effectLst/>
                          <a:latin typeface="Arial" charset="0"/>
                          <a:ea typeface="ＭＳ Ｐゴシック" charset="0"/>
                          <a:cs typeface="Arial" charset="0"/>
                        </a:rPr>
                      </a:br>
                      <a:r>
                        <a:rPr kumimoji="0" lang="en-US" sz="1600" b="1" i="0" u="none" strike="noStrike" cap="none" normalizeH="0" baseline="0" dirty="0">
                          <a:ln>
                            <a:noFill/>
                          </a:ln>
                          <a:solidFill>
                            <a:schemeClr val="bg1"/>
                          </a:solidFill>
                          <a:effectLst/>
                          <a:latin typeface="Arial" charset="0"/>
                          <a:ea typeface="ＭＳ Ｐゴシック" charset="0"/>
                          <a:cs typeface="Arial" charset="0"/>
                        </a:rPr>
                        <a:t>(</a:t>
                      </a:r>
                      <a:r>
                        <a:rPr kumimoji="0" lang="en-US" altLang="ja-JP" sz="1600" b="1" i="0" u="none" strike="noStrike" cap="none" normalizeH="0" baseline="0" dirty="0">
                          <a:ln>
                            <a:noFill/>
                          </a:ln>
                          <a:solidFill>
                            <a:schemeClr val="bg1"/>
                          </a:solidFill>
                          <a:effectLst/>
                          <a:latin typeface="Arial" charset="0"/>
                          <a:ea typeface="ＭＳ Ｐゴシック" charset="0"/>
                          <a:cs typeface="Arial" charset="0"/>
                        </a:rPr>
                        <a:t>"Daniel")</a:t>
                      </a:r>
                      <a:endParaRPr kumimoji="0" lang="en-US" sz="1600" b="1" i="0" u="none" strike="noStrike" cap="none" normalizeH="0" baseline="0" dirty="0">
                        <a:ln>
                          <a:noFill/>
                        </a:ln>
                        <a:solidFill>
                          <a:schemeClr val="bg1"/>
                        </a:solidFill>
                        <a:effectLst/>
                        <a:latin typeface="Arial" charset="0"/>
                        <a:ea typeface="ＭＳ Ｐゴシック" charset="0"/>
                        <a:cs typeface="Arial" charset="0"/>
                      </a:endParaRPr>
                    </a:p>
                  </a:txBody>
                  <a:tcPr marT="45718" marB="45718"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blipFill dpi="0" rotWithShape="1">
                      <a:blip r:embed="rId3"/>
                      <a:srcRect/>
                      <a:tile tx="0" ty="0" sx="100000" sy="100000" flip="none" algn="tl"/>
                    </a:blip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gridSpan="3">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dirty="0">
                          <a:ln>
                            <a:noFill/>
                          </a:ln>
                          <a:solidFill>
                            <a:schemeClr val="bg1"/>
                          </a:solidFill>
                          <a:effectLst/>
                          <a:latin typeface="Arial" charset="0"/>
                          <a:ea typeface="ＭＳ Ｐゴシック" charset="0"/>
                          <a:cs typeface="Arial" charset="0"/>
                        </a:rPr>
                        <a:t>First person </a:t>
                      </a:r>
                      <a:br>
                        <a:rPr kumimoji="0" lang="en-US" sz="1600" b="1" i="0" u="none" strike="noStrike" cap="none" normalizeH="0" baseline="0" dirty="0">
                          <a:ln>
                            <a:noFill/>
                          </a:ln>
                          <a:solidFill>
                            <a:schemeClr val="bg1"/>
                          </a:solidFill>
                          <a:effectLst/>
                          <a:latin typeface="Arial" charset="0"/>
                          <a:ea typeface="ＭＳ Ｐゴシック" charset="0"/>
                          <a:cs typeface="Arial" charset="0"/>
                        </a:rPr>
                      </a:br>
                      <a:r>
                        <a:rPr kumimoji="0" lang="en-US" sz="1600" b="1" i="0" u="none" strike="noStrike" cap="none" normalizeH="0" baseline="0" dirty="0">
                          <a:ln>
                            <a:noFill/>
                          </a:ln>
                          <a:solidFill>
                            <a:schemeClr val="bg1"/>
                          </a:solidFill>
                          <a:effectLst/>
                          <a:latin typeface="Arial" charset="0"/>
                          <a:ea typeface="ＭＳ Ｐゴシック" charset="0"/>
                          <a:cs typeface="Arial" charset="0"/>
                        </a:rPr>
                        <a:t>(</a:t>
                      </a:r>
                      <a:r>
                        <a:rPr kumimoji="0" lang="en-US" altLang="ja-JP" sz="1600" b="1" i="0" u="none" strike="noStrike" cap="none" normalizeH="0" baseline="0" dirty="0">
                          <a:ln>
                            <a:noFill/>
                          </a:ln>
                          <a:solidFill>
                            <a:schemeClr val="bg1"/>
                          </a:solidFill>
                          <a:effectLst/>
                          <a:latin typeface="Arial" charset="0"/>
                          <a:ea typeface="ＭＳ Ｐゴシック" charset="0"/>
                          <a:cs typeface="Arial" charset="0"/>
                        </a:rPr>
                        <a:t>"I")</a:t>
                      </a:r>
                      <a:endParaRPr kumimoji="0" lang="en-US" sz="1600" b="1" i="0" u="none" strike="noStrike" cap="none" normalizeH="0" baseline="0" dirty="0">
                        <a:ln>
                          <a:noFill/>
                        </a:ln>
                        <a:solidFill>
                          <a:schemeClr val="bg1"/>
                        </a:solidFill>
                        <a:effectLst/>
                        <a:latin typeface="Arial" charset="0"/>
                        <a:ea typeface="ＭＳ Ｐゴシック" charset="0"/>
                        <a:cs typeface="Arial" charset="0"/>
                      </a:endParaRPr>
                    </a:p>
                  </a:txBody>
                  <a:tcPr marT="45718" marB="45718"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blipFill dpi="0" rotWithShape="1">
                      <a:blip r:embed="rId3"/>
                      <a:srcRect/>
                      <a:tile tx="0" ty="0" sx="100000" sy="100000" flip="none" algn="tl"/>
                    </a:blip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6"/>
                  </a:ext>
                </a:extLst>
              </a:tr>
              <a:tr h="579438">
                <a:tc gridSpan="3">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dirty="0">
                          <a:ln>
                            <a:noFill/>
                          </a:ln>
                          <a:solidFill>
                            <a:schemeClr val="bg1"/>
                          </a:solidFill>
                          <a:effectLst/>
                          <a:latin typeface="Arial" charset="0"/>
                          <a:ea typeface="ＭＳ Ｐゴシック" charset="0"/>
                          <a:cs typeface="Arial" charset="0"/>
                        </a:rPr>
                        <a:t>Daniel</a:t>
                      </a:r>
                      <a:r>
                        <a:rPr kumimoji="0" lang="fr-FR" altLang="ja-JP" sz="1600" b="1" i="0" u="none" strike="noStrike" cap="none" normalizeH="0" baseline="0" dirty="0">
                          <a:ln>
                            <a:noFill/>
                          </a:ln>
                          <a:solidFill>
                            <a:schemeClr val="bg1"/>
                          </a:solidFill>
                          <a:effectLst/>
                          <a:latin typeface="Arial" charset="0"/>
                          <a:ea typeface="ＭＳ Ｐゴシック" charset="0"/>
                          <a:cs typeface="Arial" charset="0"/>
                        </a:rPr>
                        <a:t>'</a:t>
                      </a:r>
                      <a:r>
                        <a:rPr kumimoji="0" lang="en-US" altLang="ja-JP" sz="1600" b="1" i="0" u="none" strike="noStrike" cap="none" normalizeH="0" baseline="0" dirty="0">
                          <a:ln>
                            <a:noFill/>
                          </a:ln>
                          <a:solidFill>
                            <a:schemeClr val="bg1"/>
                          </a:solidFill>
                          <a:effectLst/>
                          <a:latin typeface="Arial" charset="0"/>
                          <a:ea typeface="ＭＳ Ｐゴシック" charset="0"/>
                          <a:cs typeface="Arial" charset="0"/>
                        </a:rPr>
                        <a:t>s Example</a:t>
                      </a:r>
                      <a:endParaRPr kumimoji="0" lang="en-US" sz="1600" b="1" i="0" u="none" strike="noStrike" cap="none" normalizeH="0" baseline="0" dirty="0">
                        <a:ln>
                          <a:noFill/>
                        </a:ln>
                        <a:solidFill>
                          <a:schemeClr val="bg1"/>
                        </a:solidFill>
                        <a:effectLst/>
                        <a:latin typeface="Arial" charset="0"/>
                        <a:ea typeface="ＭＳ Ｐゴシック" charset="0"/>
                        <a:cs typeface="Arial" charset="0"/>
                      </a:endParaRPr>
                    </a:p>
                  </a:txBody>
                  <a:tcPr marT="45718" marB="45718"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blipFill dpi="0" rotWithShape="1">
                      <a:blip r:embed="rId3"/>
                      <a:srcRect/>
                      <a:tile tx="0" ty="0" sx="100000" sy="100000" flip="none" algn="tl"/>
                    </a:blipFill>
                  </a:tcPr>
                </a:tc>
                <a:tc hMerge="1">
                  <a:txBody>
                    <a:bodyPr/>
                    <a:lstStyle/>
                    <a:p>
                      <a:endParaRPr lang="en-US"/>
                    </a:p>
                  </a:txBody>
                  <a:tcPr/>
                </a:tc>
                <a:tc hMerge="1">
                  <a:txBody>
                    <a:bodyPr/>
                    <a:lstStyle/>
                    <a:p>
                      <a:endParaRPr lang="en-US"/>
                    </a:p>
                  </a:txBody>
                  <a:tcPr/>
                </a:tc>
                <a:tc gridSpan="6">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dirty="0">
                          <a:ln>
                            <a:noFill/>
                          </a:ln>
                          <a:solidFill>
                            <a:schemeClr val="bg1"/>
                          </a:solidFill>
                          <a:effectLst/>
                          <a:latin typeface="Arial" charset="0"/>
                          <a:ea typeface="ＭＳ Ｐゴシック" charset="0"/>
                          <a:cs typeface="Arial" charset="0"/>
                        </a:rPr>
                        <a:t>Daniel Interprets </a:t>
                      </a:r>
                      <a:br>
                        <a:rPr kumimoji="0" lang="en-US" sz="1600" b="1" i="0" u="none" strike="noStrike" cap="none" normalizeH="0" baseline="0" dirty="0">
                          <a:ln>
                            <a:noFill/>
                          </a:ln>
                          <a:solidFill>
                            <a:schemeClr val="bg1"/>
                          </a:solidFill>
                          <a:effectLst/>
                          <a:latin typeface="Arial" charset="0"/>
                          <a:ea typeface="ＭＳ Ｐゴシック" charset="0"/>
                          <a:cs typeface="Arial" charset="0"/>
                        </a:rPr>
                      </a:br>
                      <a:r>
                        <a:rPr kumimoji="0" lang="en-US" sz="1600" b="1" i="0" u="none" strike="noStrike" cap="none" normalizeH="0" baseline="0" dirty="0">
                          <a:ln>
                            <a:noFill/>
                          </a:ln>
                          <a:solidFill>
                            <a:schemeClr val="bg1"/>
                          </a:solidFill>
                          <a:effectLst/>
                          <a:latin typeface="Arial" charset="0"/>
                          <a:ea typeface="ＭＳ Ｐゴシック" charset="0"/>
                          <a:cs typeface="Arial" charset="0"/>
                        </a:rPr>
                        <a:t>King</a:t>
                      </a:r>
                      <a:r>
                        <a:rPr kumimoji="0" lang="fr-FR" altLang="ja-JP" sz="1600" b="1" i="0" u="none" strike="noStrike" cap="none" normalizeH="0" baseline="0" dirty="0">
                          <a:ln>
                            <a:noFill/>
                          </a:ln>
                          <a:solidFill>
                            <a:schemeClr val="bg1"/>
                          </a:solidFill>
                          <a:effectLst/>
                          <a:latin typeface="Arial" charset="0"/>
                          <a:ea typeface="ＭＳ Ｐゴシック" charset="0"/>
                          <a:cs typeface="Arial" charset="0"/>
                        </a:rPr>
                        <a:t>'</a:t>
                      </a:r>
                      <a:r>
                        <a:rPr kumimoji="0" lang="en-US" altLang="ja-JP" sz="1600" b="1" i="0" u="none" strike="noStrike" cap="none" normalizeH="0" baseline="0" dirty="0">
                          <a:ln>
                            <a:noFill/>
                          </a:ln>
                          <a:solidFill>
                            <a:schemeClr val="bg1"/>
                          </a:solidFill>
                          <a:effectLst/>
                          <a:latin typeface="Arial" charset="0"/>
                          <a:ea typeface="ＭＳ Ｐゴシック" charset="0"/>
                          <a:cs typeface="Arial" charset="0"/>
                        </a:rPr>
                        <a:t>s Dreams</a:t>
                      </a:r>
                      <a:endParaRPr kumimoji="0" lang="en-US" sz="1600" b="1" i="0" u="none" strike="noStrike" cap="none" normalizeH="0" baseline="0" dirty="0">
                        <a:ln>
                          <a:noFill/>
                        </a:ln>
                        <a:solidFill>
                          <a:schemeClr val="bg1"/>
                        </a:solidFill>
                        <a:effectLst/>
                        <a:latin typeface="Arial" charset="0"/>
                        <a:ea typeface="ＭＳ Ｐゴシック" charset="0"/>
                        <a:cs typeface="Arial" charset="0"/>
                      </a:endParaRPr>
                    </a:p>
                  </a:txBody>
                  <a:tcPr marT="45718" marB="45718"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blipFill dpi="0" rotWithShape="1">
                      <a:blip r:embed="rId3"/>
                      <a:srcRect/>
                      <a:tile tx="0" ty="0" sx="100000" sy="100000" flip="none" algn="tl"/>
                    </a:blip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gridSpan="3">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dirty="0">
                          <a:ln>
                            <a:noFill/>
                          </a:ln>
                          <a:solidFill>
                            <a:schemeClr val="bg1"/>
                          </a:solidFill>
                          <a:effectLst/>
                          <a:latin typeface="Arial" charset="0"/>
                          <a:ea typeface="ＭＳ Ｐゴシック" charset="0"/>
                          <a:cs typeface="Arial" charset="0"/>
                        </a:rPr>
                        <a:t>Angel Interprets </a:t>
                      </a:r>
                      <a:br>
                        <a:rPr kumimoji="0" lang="en-US" sz="1600" b="1" i="0" u="none" strike="noStrike" cap="none" normalizeH="0" baseline="0" dirty="0">
                          <a:ln>
                            <a:noFill/>
                          </a:ln>
                          <a:solidFill>
                            <a:schemeClr val="bg1"/>
                          </a:solidFill>
                          <a:effectLst/>
                          <a:latin typeface="Arial" charset="0"/>
                          <a:ea typeface="ＭＳ Ｐゴシック" charset="0"/>
                          <a:cs typeface="Arial" charset="0"/>
                        </a:rPr>
                      </a:br>
                      <a:r>
                        <a:rPr kumimoji="0" lang="en-US" sz="1600" b="1" i="0" u="none" strike="noStrike" cap="none" normalizeH="0" baseline="0" dirty="0">
                          <a:ln>
                            <a:noFill/>
                          </a:ln>
                          <a:solidFill>
                            <a:schemeClr val="bg1"/>
                          </a:solidFill>
                          <a:effectLst/>
                          <a:latin typeface="Arial" charset="0"/>
                          <a:ea typeface="ＭＳ Ｐゴシック" charset="0"/>
                          <a:cs typeface="Arial" charset="0"/>
                        </a:rPr>
                        <a:t>Daniel</a:t>
                      </a:r>
                      <a:r>
                        <a:rPr kumimoji="0" lang="fr-FR" altLang="ja-JP" sz="1600" b="1" i="0" u="none" strike="noStrike" cap="none" normalizeH="0" baseline="0" dirty="0">
                          <a:ln>
                            <a:noFill/>
                          </a:ln>
                          <a:solidFill>
                            <a:schemeClr val="bg1"/>
                          </a:solidFill>
                          <a:effectLst/>
                          <a:latin typeface="Arial" charset="0"/>
                          <a:ea typeface="ＭＳ Ｐゴシック" charset="0"/>
                          <a:cs typeface="Arial" charset="0"/>
                        </a:rPr>
                        <a:t>'</a:t>
                      </a:r>
                      <a:r>
                        <a:rPr kumimoji="0" lang="en-US" altLang="ja-JP" sz="1600" b="1" i="0" u="none" strike="noStrike" cap="none" normalizeH="0" baseline="0" dirty="0">
                          <a:ln>
                            <a:noFill/>
                          </a:ln>
                          <a:solidFill>
                            <a:schemeClr val="bg1"/>
                          </a:solidFill>
                          <a:effectLst/>
                          <a:latin typeface="Arial" charset="0"/>
                          <a:ea typeface="ＭＳ Ｐゴシック" charset="0"/>
                          <a:cs typeface="Arial" charset="0"/>
                        </a:rPr>
                        <a:t>s Dreams</a:t>
                      </a:r>
                      <a:endParaRPr kumimoji="0" lang="en-US" sz="1600" b="1" i="0" u="none" strike="noStrike" cap="none" normalizeH="0" baseline="0" dirty="0">
                        <a:ln>
                          <a:noFill/>
                        </a:ln>
                        <a:solidFill>
                          <a:schemeClr val="bg1"/>
                        </a:solidFill>
                        <a:effectLst/>
                        <a:latin typeface="Arial" charset="0"/>
                        <a:ea typeface="ＭＳ Ｐゴシック" charset="0"/>
                        <a:cs typeface="Arial" charset="0"/>
                      </a:endParaRPr>
                    </a:p>
                  </a:txBody>
                  <a:tcPr marT="45718" marB="45718"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blipFill dpi="0" rotWithShape="1">
                      <a:blip r:embed="rId3"/>
                      <a:srcRect/>
                      <a:tile tx="0" ty="0" sx="100000" sy="100000" flip="none" algn="tl"/>
                    </a:blip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7"/>
                  </a:ext>
                </a:extLst>
              </a:tr>
              <a:tr h="371475">
                <a:tc gridSpan="3">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bg1"/>
                          </a:solidFill>
                          <a:effectLst/>
                          <a:latin typeface="Arial" charset="0"/>
                          <a:ea typeface="ＭＳ Ｐゴシック" charset="0"/>
                          <a:cs typeface="Arial" charset="0"/>
                        </a:rPr>
                        <a:t>The Man Daniel</a:t>
                      </a:r>
                    </a:p>
                  </a:txBody>
                  <a:tcPr marT="45718" marB="45718"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blipFill dpi="0" rotWithShape="1">
                      <a:blip r:embed="rId3"/>
                      <a:srcRect/>
                      <a:tile tx="0" ty="0" sx="100000" sy="100000" flip="none" algn="tl"/>
                    </a:blipFill>
                  </a:tcPr>
                </a:tc>
                <a:tc hMerge="1">
                  <a:txBody>
                    <a:bodyPr/>
                    <a:lstStyle/>
                    <a:p>
                      <a:endParaRPr lang="en-US"/>
                    </a:p>
                  </a:txBody>
                  <a:tcPr/>
                </a:tc>
                <a:tc hMerge="1">
                  <a:txBody>
                    <a:bodyPr/>
                    <a:lstStyle/>
                    <a:p>
                      <a:endParaRPr lang="en-US"/>
                    </a:p>
                  </a:txBody>
                  <a:tcPr/>
                </a:tc>
                <a:tc gridSpan="2">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bg1"/>
                          </a:solidFill>
                          <a:effectLst/>
                          <a:latin typeface="Arial" charset="0"/>
                          <a:ea typeface="ＭＳ Ｐゴシック" charset="0"/>
                          <a:cs typeface="Arial" charset="0"/>
                        </a:rPr>
                        <a:t>Images</a:t>
                      </a:r>
                    </a:p>
                  </a:txBody>
                  <a:tcPr marT="45718" marB="45718"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blipFill dpi="0" rotWithShape="1">
                      <a:blip r:embed="rId3"/>
                      <a:srcRect/>
                      <a:tile tx="0" ty="0" sx="100000" sy="100000" flip="none" algn="tl"/>
                    </a:blipFill>
                  </a:tcPr>
                </a:tc>
                <a:tc hMerge="1">
                  <a:txBody>
                    <a:bodyPr/>
                    <a:lstStyle/>
                    <a:p>
                      <a:endParaRPr lang="en-US"/>
                    </a:p>
                  </a:txBody>
                  <a:tcPr/>
                </a:tc>
                <a:tc gridSpan="4">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bg1"/>
                          </a:solidFill>
                          <a:effectLst/>
                          <a:latin typeface="Arial" charset="0"/>
                          <a:ea typeface="ＭＳ Ｐゴシック" charset="0"/>
                          <a:cs typeface="Arial" charset="0"/>
                        </a:rPr>
                        <a:t>Kings</a:t>
                      </a:r>
                    </a:p>
                  </a:txBody>
                  <a:tcPr marT="45718" marB="45718"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blipFill dpi="0" rotWithShape="1">
                      <a:blip r:embed="rId3"/>
                      <a:srcRect/>
                      <a:tile tx="0" ty="0" sx="100000" sy="100000" flip="none" algn="tl"/>
                    </a:blipFill>
                  </a:tcPr>
                </a:tc>
                <a:tc hMerge="1">
                  <a:txBody>
                    <a:bodyPr/>
                    <a:lstStyle/>
                    <a:p>
                      <a:endParaRPr lang="en-US"/>
                    </a:p>
                  </a:txBody>
                  <a:tcPr/>
                </a:tc>
                <a:tc hMerge="1">
                  <a:txBody>
                    <a:bodyPr/>
                    <a:lstStyle/>
                    <a:p>
                      <a:endParaRPr lang="en-US"/>
                    </a:p>
                  </a:txBody>
                  <a:tcPr/>
                </a:tc>
                <a:tc hMerge="1">
                  <a:txBody>
                    <a:bodyPr/>
                    <a:lstStyle/>
                    <a:p>
                      <a:endParaRPr lang="en-US"/>
                    </a:p>
                  </a:txBody>
                  <a:tcPr/>
                </a:tc>
                <a:tc gridSpan="3">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dirty="0">
                          <a:ln>
                            <a:noFill/>
                          </a:ln>
                          <a:solidFill>
                            <a:schemeClr val="bg1"/>
                          </a:solidFill>
                          <a:effectLst/>
                          <a:latin typeface="Arial" charset="0"/>
                          <a:ea typeface="ＭＳ Ｐゴシック" charset="0"/>
                          <a:cs typeface="Arial" charset="0"/>
                        </a:rPr>
                        <a:t>Israel</a:t>
                      </a:r>
                      <a:r>
                        <a:rPr kumimoji="0" lang="fr-FR" altLang="ja-JP" sz="1600" b="1" i="0" u="none" strike="noStrike" cap="none" normalizeH="0" baseline="0" dirty="0">
                          <a:ln>
                            <a:noFill/>
                          </a:ln>
                          <a:solidFill>
                            <a:schemeClr val="bg1"/>
                          </a:solidFill>
                          <a:effectLst/>
                          <a:latin typeface="Arial" charset="0"/>
                          <a:ea typeface="ＭＳ Ｐゴシック" charset="0"/>
                          <a:cs typeface="Arial" charset="0"/>
                        </a:rPr>
                        <a:t>'</a:t>
                      </a:r>
                      <a:r>
                        <a:rPr kumimoji="0" lang="en-US" altLang="ja-JP" sz="1600" b="1" i="0" u="none" strike="noStrike" cap="none" normalizeH="0" baseline="0" dirty="0">
                          <a:ln>
                            <a:noFill/>
                          </a:ln>
                          <a:solidFill>
                            <a:schemeClr val="bg1"/>
                          </a:solidFill>
                          <a:effectLst/>
                          <a:latin typeface="Arial" charset="0"/>
                          <a:ea typeface="ＭＳ Ｐゴシック" charset="0"/>
                          <a:cs typeface="Arial" charset="0"/>
                        </a:rPr>
                        <a:t>s Future</a:t>
                      </a:r>
                      <a:endParaRPr kumimoji="0" lang="en-US" sz="1600" b="1" i="0" u="none" strike="noStrike" cap="none" normalizeH="0" baseline="0" dirty="0">
                        <a:ln>
                          <a:noFill/>
                        </a:ln>
                        <a:solidFill>
                          <a:schemeClr val="bg1"/>
                        </a:solidFill>
                        <a:effectLst/>
                        <a:latin typeface="Arial" charset="0"/>
                        <a:ea typeface="ＭＳ Ｐゴシック" charset="0"/>
                        <a:cs typeface="Arial" charset="0"/>
                      </a:endParaRPr>
                    </a:p>
                  </a:txBody>
                  <a:tcPr marT="45718" marB="45718"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blipFill dpi="0" rotWithShape="1">
                      <a:blip r:embed="rId3"/>
                      <a:srcRect/>
                      <a:tile tx="0" ty="0" sx="100000" sy="100000" flip="none" algn="tl"/>
                    </a:blip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8"/>
                  </a:ext>
                </a:extLst>
              </a:tr>
              <a:tr h="1371600">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200" b="1" i="0" u="none" strike="noStrike" cap="none" normalizeH="0" baseline="0">
                          <a:ln>
                            <a:noFill/>
                          </a:ln>
                          <a:solidFill>
                            <a:schemeClr val="bg1"/>
                          </a:solidFill>
                          <a:effectLst/>
                          <a:latin typeface="Arial" charset="0"/>
                          <a:ea typeface="ＭＳ Ｐゴシック" charset="0"/>
                          <a:cs typeface="Times New Roman" charset="0"/>
                        </a:rPr>
                        <a:t>Exile </a:t>
                      </a:r>
                    </a:p>
                    <a:p>
                      <a:pPr marL="0" marR="0" lvl="0" indent="0" algn="ctr" defTabSz="457200" rtl="0" eaLnBrk="0" fontAlgn="base" latinLnBrk="0" hangingPunct="0">
                        <a:lnSpc>
                          <a:spcPct val="100000"/>
                        </a:lnSpc>
                        <a:spcBef>
                          <a:spcPct val="0"/>
                        </a:spcBef>
                        <a:spcAft>
                          <a:spcPct val="0"/>
                        </a:spcAft>
                        <a:buClrTx/>
                        <a:buSzTx/>
                        <a:buFontTx/>
                        <a:buNone/>
                        <a:tabLst/>
                      </a:pPr>
                      <a:endParaRPr kumimoji="0" lang="en-US" sz="1200" b="1" i="0" u="none" strike="noStrike" cap="none" normalizeH="0" baseline="0">
                        <a:ln>
                          <a:noFill/>
                        </a:ln>
                        <a:solidFill>
                          <a:schemeClr val="bg1"/>
                        </a:solidFill>
                        <a:effectLst/>
                        <a:latin typeface="Arial" charset="0"/>
                        <a:ea typeface="ＭＳ Ｐゴシック" charset="0"/>
                        <a:cs typeface="Times New Roman" charset="0"/>
                      </a:endParaRPr>
                    </a:p>
                    <a:p>
                      <a:pPr marL="0" marR="0" lvl="0" indent="0" algn="ctr" defTabSz="457200" rtl="0" eaLnBrk="0" fontAlgn="base" latinLnBrk="0" hangingPunct="0">
                        <a:lnSpc>
                          <a:spcPct val="100000"/>
                        </a:lnSpc>
                        <a:spcBef>
                          <a:spcPct val="0"/>
                        </a:spcBef>
                        <a:spcAft>
                          <a:spcPct val="0"/>
                        </a:spcAft>
                        <a:buClrTx/>
                        <a:buSzTx/>
                        <a:buFontTx/>
                        <a:buNone/>
                        <a:tabLst/>
                      </a:pPr>
                      <a:endParaRPr kumimoji="0" lang="en-US" sz="1200" b="1" i="0" u="none" strike="noStrike" cap="none" normalizeH="0" baseline="0">
                        <a:ln>
                          <a:noFill/>
                        </a:ln>
                        <a:solidFill>
                          <a:schemeClr val="bg1"/>
                        </a:solidFill>
                        <a:effectLst/>
                        <a:latin typeface="Arial" charset="0"/>
                        <a:ea typeface="ＭＳ Ｐゴシック" charset="0"/>
                        <a:cs typeface="Times New Roman" charset="0"/>
                      </a:endParaRPr>
                    </a:p>
                    <a:p>
                      <a:pPr marL="0" marR="0" lvl="0" indent="0" algn="ctr" defTabSz="457200" rtl="0" eaLnBrk="0" fontAlgn="base" latinLnBrk="0" hangingPunct="0">
                        <a:lnSpc>
                          <a:spcPct val="100000"/>
                        </a:lnSpc>
                        <a:spcBef>
                          <a:spcPct val="0"/>
                        </a:spcBef>
                        <a:spcAft>
                          <a:spcPct val="0"/>
                        </a:spcAft>
                        <a:buClrTx/>
                        <a:buSzTx/>
                        <a:buFontTx/>
                        <a:buNone/>
                        <a:tabLst/>
                      </a:pPr>
                      <a:endParaRPr kumimoji="0" lang="en-US" sz="1200" b="1" i="0" u="none" strike="noStrike" cap="none" normalizeH="0" baseline="0">
                        <a:ln>
                          <a:noFill/>
                        </a:ln>
                        <a:solidFill>
                          <a:schemeClr val="bg1"/>
                        </a:solidFill>
                        <a:effectLst/>
                        <a:latin typeface="Arial" charset="0"/>
                        <a:ea typeface="ＭＳ Ｐゴシック" charset="0"/>
                        <a:cs typeface="Times New Roman" charset="0"/>
                      </a:endParaRPr>
                    </a:p>
                    <a:p>
                      <a:pPr marL="0" marR="0" lvl="0" indent="0" algn="ctr" defTabSz="457200" rtl="0" eaLnBrk="0" fontAlgn="base" latinLnBrk="0" hangingPunct="0">
                        <a:lnSpc>
                          <a:spcPct val="100000"/>
                        </a:lnSpc>
                        <a:spcBef>
                          <a:spcPct val="0"/>
                        </a:spcBef>
                        <a:spcAft>
                          <a:spcPct val="0"/>
                        </a:spcAft>
                        <a:buClrTx/>
                        <a:buSzTx/>
                        <a:buFontTx/>
                        <a:buNone/>
                        <a:tabLst/>
                      </a:pPr>
                      <a:endParaRPr kumimoji="0" lang="en-US" sz="1200" b="1" i="0" u="none" strike="noStrike" cap="none" normalizeH="0" baseline="0">
                        <a:ln>
                          <a:noFill/>
                        </a:ln>
                        <a:solidFill>
                          <a:schemeClr val="bg1"/>
                        </a:solidFill>
                        <a:effectLst/>
                        <a:latin typeface="Arial" charset="0"/>
                        <a:ea typeface="ＭＳ Ｐゴシック" charset="0"/>
                        <a:cs typeface="Times New Roman"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en-US" sz="1200" b="1" i="0" u="none" strike="noStrike" cap="none" normalizeH="0" baseline="0">
                          <a:ln>
                            <a:noFill/>
                          </a:ln>
                          <a:solidFill>
                            <a:schemeClr val="bg1"/>
                          </a:solidFill>
                          <a:effectLst/>
                          <a:latin typeface="Arial" charset="0"/>
                          <a:ea typeface="ＭＳ Ｐゴシック" charset="0"/>
                          <a:cs typeface="Times New Roman" charset="0"/>
                        </a:rPr>
                        <a:t>1:1-7</a:t>
                      </a:r>
                      <a:endParaRPr kumimoji="0" lang="en-US" sz="1200" b="1" i="0" u="none" strike="noStrike" cap="none" normalizeH="0" baseline="0">
                        <a:ln>
                          <a:noFill/>
                        </a:ln>
                        <a:solidFill>
                          <a:schemeClr val="bg1"/>
                        </a:solidFill>
                        <a:effectLst/>
                        <a:latin typeface="Arial" charset="0"/>
                        <a:ea typeface="ＭＳ Ｐゴシック" charset="0"/>
                        <a:cs typeface="Arial" charset="0"/>
                      </a:endParaRPr>
                    </a:p>
                  </a:txBody>
                  <a:tcPr marT="45718" marB="45718"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blipFill dpi="0" rotWithShape="1">
                      <a:blip r:embed="rId3"/>
                      <a:srcRect/>
                      <a:tile tx="0" ty="0" sx="100000" sy="100000" flip="none" algn="tl"/>
                    </a:blip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200" b="1" i="0" u="none" strike="noStrike" cap="none" normalizeH="0" baseline="0">
                          <a:ln>
                            <a:noFill/>
                          </a:ln>
                          <a:solidFill>
                            <a:schemeClr val="bg1"/>
                          </a:solidFill>
                          <a:effectLst/>
                          <a:latin typeface="Arial" charset="0"/>
                          <a:ea typeface="ＭＳ Ｐゴシック" charset="0"/>
                          <a:cs typeface="Times New Roman" charset="0"/>
                        </a:rPr>
                        <a:t>Food</a:t>
                      </a:r>
                      <a:endParaRPr kumimoji="0" lang="en-US" sz="1400" b="1" i="0" u="none" strike="noStrike" cap="none" normalizeH="0" baseline="0">
                        <a:ln>
                          <a:noFill/>
                        </a:ln>
                        <a:solidFill>
                          <a:schemeClr val="bg1"/>
                        </a:solidFill>
                        <a:effectLst/>
                        <a:latin typeface="Arial" charset="0"/>
                        <a:ea typeface="ＭＳ Ｐゴシック" charset="0"/>
                        <a:cs typeface="Times New Roman" charset="0"/>
                      </a:endParaRPr>
                    </a:p>
                    <a:p>
                      <a:pPr marL="0" marR="0" lvl="0" indent="0" algn="ctr" defTabSz="457200" rtl="0" eaLnBrk="0" fontAlgn="base" latinLnBrk="0" hangingPunct="0">
                        <a:lnSpc>
                          <a:spcPct val="100000"/>
                        </a:lnSpc>
                        <a:spcBef>
                          <a:spcPct val="0"/>
                        </a:spcBef>
                        <a:spcAft>
                          <a:spcPct val="0"/>
                        </a:spcAft>
                        <a:buClrTx/>
                        <a:buSzTx/>
                        <a:buFontTx/>
                        <a:buNone/>
                        <a:tabLst/>
                      </a:pPr>
                      <a:endParaRPr kumimoji="0" lang="en-US" sz="1200" b="1" i="0" u="none" strike="noStrike" cap="none" normalizeH="0" baseline="0">
                        <a:ln>
                          <a:noFill/>
                        </a:ln>
                        <a:solidFill>
                          <a:schemeClr val="bg1"/>
                        </a:solidFill>
                        <a:effectLst/>
                        <a:latin typeface="Arial" charset="0"/>
                        <a:ea typeface="ＭＳ Ｐゴシック" charset="0"/>
                        <a:cs typeface="Times New Roman" charset="0"/>
                      </a:endParaRPr>
                    </a:p>
                    <a:p>
                      <a:pPr marL="0" marR="0" lvl="0" indent="0" algn="ctr" defTabSz="457200" rtl="0" eaLnBrk="0" fontAlgn="base" latinLnBrk="0" hangingPunct="0">
                        <a:lnSpc>
                          <a:spcPct val="100000"/>
                        </a:lnSpc>
                        <a:spcBef>
                          <a:spcPct val="0"/>
                        </a:spcBef>
                        <a:spcAft>
                          <a:spcPct val="0"/>
                        </a:spcAft>
                        <a:buClrTx/>
                        <a:buSzTx/>
                        <a:buFontTx/>
                        <a:buNone/>
                        <a:tabLst/>
                      </a:pPr>
                      <a:endParaRPr kumimoji="0" lang="en-US" sz="1200" b="1" i="0" u="none" strike="noStrike" cap="none" normalizeH="0" baseline="0">
                        <a:ln>
                          <a:noFill/>
                        </a:ln>
                        <a:solidFill>
                          <a:schemeClr val="bg1"/>
                        </a:solidFill>
                        <a:effectLst/>
                        <a:latin typeface="Arial" charset="0"/>
                        <a:ea typeface="ＭＳ Ｐゴシック" charset="0"/>
                        <a:cs typeface="Times New Roman" charset="0"/>
                      </a:endParaRPr>
                    </a:p>
                    <a:p>
                      <a:pPr marL="0" marR="0" lvl="0" indent="0" algn="ctr" defTabSz="457200" rtl="0" eaLnBrk="0" fontAlgn="base" latinLnBrk="0" hangingPunct="0">
                        <a:lnSpc>
                          <a:spcPct val="100000"/>
                        </a:lnSpc>
                        <a:spcBef>
                          <a:spcPct val="0"/>
                        </a:spcBef>
                        <a:spcAft>
                          <a:spcPct val="0"/>
                        </a:spcAft>
                        <a:buClrTx/>
                        <a:buSzTx/>
                        <a:buFontTx/>
                        <a:buNone/>
                        <a:tabLst/>
                      </a:pPr>
                      <a:endParaRPr kumimoji="0" lang="en-US" sz="1200" b="1" i="0" u="none" strike="noStrike" cap="none" normalizeH="0" baseline="0">
                        <a:ln>
                          <a:noFill/>
                        </a:ln>
                        <a:solidFill>
                          <a:schemeClr val="bg1"/>
                        </a:solidFill>
                        <a:effectLst/>
                        <a:latin typeface="Arial" charset="0"/>
                        <a:ea typeface="ＭＳ Ｐゴシック" charset="0"/>
                        <a:cs typeface="Times New Roman" charset="0"/>
                      </a:endParaRPr>
                    </a:p>
                    <a:p>
                      <a:pPr marL="0" marR="0" lvl="0" indent="0" algn="ctr" defTabSz="457200" rtl="0" eaLnBrk="0" fontAlgn="base" latinLnBrk="0" hangingPunct="0">
                        <a:lnSpc>
                          <a:spcPct val="100000"/>
                        </a:lnSpc>
                        <a:spcBef>
                          <a:spcPct val="0"/>
                        </a:spcBef>
                        <a:spcAft>
                          <a:spcPct val="0"/>
                        </a:spcAft>
                        <a:buClrTx/>
                        <a:buSzTx/>
                        <a:buFontTx/>
                        <a:buNone/>
                        <a:tabLst/>
                      </a:pPr>
                      <a:endParaRPr kumimoji="0" lang="en-US" sz="1200" b="1" i="0" u="none" strike="noStrike" cap="none" normalizeH="0" baseline="0">
                        <a:ln>
                          <a:noFill/>
                        </a:ln>
                        <a:solidFill>
                          <a:schemeClr val="bg1"/>
                        </a:solidFill>
                        <a:effectLst/>
                        <a:latin typeface="Arial" charset="0"/>
                        <a:ea typeface="ＭＳ Ｐゴシック" charset="0"/>
                        <a:cs typeface="Times New Roman" charset="0"/>
                      </a:endParaRPr>
                    </a:p>
                    <a:p>
                      <a:pPr marL="0" marR="0" lvl="0" indent="0" algn="ctr" defTabSz="457200" rtl="0" eaLnBrk="0" fontAlgn="base" latinLnBrk="0" hangingPunct="0">
                        <a:lnSpc>
                          <a:spcPct val="100000"/>
                        </a:lnSpc>
                        <a:spcBef>
                          <a:spcPct val="0"/>
                        </a:spcBef>
                        <a:spcAft>
                          <a:spcPct val="0"/>
                        </a:spcAft>
                        <a:buClrTx/>
                        <a:buSzTx/>
                        <a:buFontTx/>
                        <a:buNone/>
                        <a:tabLst/>
                      </a:pPr>
                      <a:r>
                        <a:rPr kumimoji="0" lang="en-US" sz="1200" b="1" i="0" u="none" strike="noStrike" cap="none" normalizeH="0" baseline="0">
                          <a:ln>
                            <a:noFill/>
                          </a:ln>
                          <a:solidFill>
                            <a:schemeClr val="bg1"/>
                          </a:solidFill>
                          <a:effectLst/>
                          <a:latin typeface="Arial" charset="0"/>
                          <a:ea typeface="ＭＳ Ｐゴシック" charset="0"/>
                          <a:cs typeface="Times New Roman" charset="0"/>
                        </a:rPr>
                        <a:t>1:8-16</a:t>
                      </a:r>
                      <a:endParaRPr kumimoji="0" lang="en-US" sz="1400" b="1" i="0" u="none" strike="noStrike" cap="none" normalizeH="0" baseline="0">
                        <a:ln>
                          <a:noFill/>
                        </a:ln>
                        <a:solidFill>
                          <a:schemeClr val="bg1"/>
                        </a:solidFill>
                        <a:effectLst/>
                        <a:latin typeface="Arial" charset="0"/>
                        <a:ea typeface="ＭＳ Ｐゴシック" charset="0"/>
                        <a:cs typeface="Times New Roman" charset="0"/>
                      </a:endParaRPr>
                    </a:p>
                  </a:txBody>
                  <a:tcPr marT="45718" marB="45718"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blipFill dpi="0" rotWithShape="1">
                      <a:blip r:embed="rId3"/>
                      <a:srcRect/>
                      <a:tile tx="0" ty="0" sx="100000" sy="100000" flip="none" algn="tl"/>
                    </a:blip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200" b="1" i="0" u="none" strike="noStrike" cap="none" normalizeH="0" baseline="0">
                          <a:ln>
                            <a:noFill/>
                          </a:ln>
                          <a:solidFill>
                            <a:schemeClr val="bg1"/>
                          </a:solidFill>
                          <a:effectLst/>
                          <a:latin typeface="Arial" charset="0"/>
                          <a:ea typeface="ＭＳ Ｐゴシック" charset="0"/>
                          <a:cs typeface="Times New Roman" charset="0"/>
                        </a:rPr>
                        <a:t>Exalted</a:t>
                      </a:r>
                      <a:endParaRPr kumimoji="0" lang="en-US" sz="1400" b="1" i="0" u="none" strike="noStrike" cap="none" normalizeH="0" baseline="0">
                        <a:ln>
                          <a:noFill/>
                        </a:ln>
                        <a:solidFill>
                          <a:schemeClr val="bg1"/>
                        </a:solidFill>
                        <a:effectLst/>
                        <a:latin typeface="Arial" charset="0"/>
                        <a:ea typeface="ＭＳ Ｐゴシック" charset="0"/>
                        <a:cs typeface="Times New Roman" charset="0"/>
                      </a:endParaRPr>
                    </a:p>
                    <a:p>
                      <a:pPr marL="0" marR="0" lvl="0" indent="0" algn="ctr" defTabSz="457200" rtl="0" eaLnBrk="0" fontAlgn="base" latinLnBrk="0" hangingPunct="0">
                        <a:lnSpc>
                          <a:spcPct val="100000"/>
                        </a:lnSpc>
                        <a:spcBef>
                          <a:spcPct val="0"/>
                        </a:spcBef>
                        <a:spcAft>
                          <a:spcPct val="0"/>
                        </a:spcAft>
                        <a:buClrTx/>
                        <a:buSzTx/>
                        <a:buFontTx/>
                        <a:buNone/>
                        <a:tabLst/>
                      </a:pPr>
                      <a:endParaRPr kumimoji="0" lang="en-US" sz="1200" b="1" i="0" u="none" strike="noStrike" cap="none" normalizeH="0" baseline="0">
                        <a:ln>
                          <a:noFill/>
                        </a:ln>
                        <a:solidFill>
                          <a:schemeClr val="bg1"/>
                        </a:solidFill>
                        <a:effectLst/>
                        <a:latin typeface="Arial" charset="0"/>
                        <a:ea typeface="ＭＳ Ｐゴシック" charset="0"/>
                        <a:cs typeface="Times New Roman" charset="0"/>
                      </a:endParaRPr>
                    </a:p>
                    <a:p>
                      <a:pPr marL="0" marR="0" lvl="0" indent="0" algn="ctr" defTabSz="457200" rtl="0" eaLnBrk="0" fontAlgn="base" latinLnBrk="0" hangingPunct="0">
                        <a:lnSpc>
                          <a:spcPct val="100000"/>
                        </a:lnSpc>
                        <a:spcBef>
                          <a:spcPct val="0"/>
                        </a:spcBef>
                        <a:spcAft>
                          <a:spcPct val="0"/>
                        </a:spcAft>
                        <a:buClrTx/>
                        <a:buSzTx/>
                        <a:buFontTx/>
                        <a:buNone/>
                        <a:tabLst/>
                      </a:pPr>
                      <a:endParaRPr kumimoji="0" lang="en-US" sz="1200" b="1" i="0" u="none" strike="noStrike" cap="none" normalizeH="0" baseline="0">
                        <a:ln>
                          <a:noFill/>
                        </a:ln>
                        <a:solidFill>
                          <a:schemeClr val="bg1"/>
                        </a:solidFill>
                        <a:effectLst/>
                        <a:latin typeface="Arial" charset="0"/>
                        <a:ea typeface="ＭＳ Ｐゴシック" charset="0"/>
                        <a:cs typeface="Times New Roman" charset="0"/>
                      </a:endParaRPr>
                    </a:p>
                    <a:p>
                      <a:pPr marL="0" marR="0" lvl="0" indent="0" algn="ctr" defTabSz="457200" rtl="0" eaLnBrk="0" fontAlgn="base" latinLnBrk="0" hangingPunct="0">
                        <a:lnSpc>
                          <a:spcPct val="100000"/>
                        </a:lnSpc>
                        <a:spcBef>
                          <a:spcPct val="0"/>
                        </a:spcBef>
                        <a:spcAft>
                          <a:spcPct val="0"/>
                        </a:spcAft>
                        <a:buClrTx/>
                        <a:buSzTx/>
                        <a:buFontTx/>
                        <a:buNone/>
                        <a:tabLst/>
                      </a:pPr>
                      <a:endParaRPr kumimoji="0" lang="en-US" sz="1200" b="1" i="0" u="none" strike="noStrike" cap="none" normalizeH="0" baseline="0">
                        <a:ln>
                          <a:noFill/>
                        </a:ln>
                        <a:solidFill>
                          <a:schemeClr val="bg1"/>
                        </a:solidFill>
                        <a:effectLst/>
                        <a:latin typeface="Arial" charset="0"/>
                        <a:ea typeface="ＭＳ Ｐゴシック" charset="0"/>
                        <a:cs typeface="Times New Roman" charset="0"/>
                      </a:endParaRPr>
                    </a:p>
                    <a:p>
                      <a:pPr marL="0" marR="0" lvl="0" indent="0" algn="ctr" defTabSz="457200" rtl="0" eaLnBrk="0" fontAlgn="base" latinLnBrk="0" hangingPunct="0">
                        <a:lnSpc>
                          <a:spcPct val="100000"/>
                        </a:lnSpc>
                        <a:spcBef>
                          <a:spcPct val="0"/>
                        </a:spcBef>
                        <a:spcAft>
                          <a:spcPct val="0"/>
                        </a:spcAft>
                        <a:buClrTx/>
                        <a:buSzTx/>
                        <a:buFontTx/>
                        <a:buNone/>
                        <a:tabLst/>
                      </a:pPr>
                      <a:endParaRPr kumimoji="0" lang="en-US" sz="1200" b="1" i="0" u="none" strike="noStrike" cap="none" normalizeH="0" baseline="0">
                        <a:ln>
                          <a:noFill/>
                        </a:ln>
                        <a:solidFill>
                          <a:schemeClr val="bg1"/>
                        </a:solidFill>
                        <a:effectLst/>
                        <a:latin typeface="Arial" charset="0"/>
                        <a:ea typeface="ＭＳ Ｐゴシック" charset="0"/>
                        <a:cs typeface="Times New Roman" charset="0"/>
                      </a:endParaRPr>
                    </a:p>
                    <a:p>
                      <a:pPr marL="0" marR="0" lvl="0" indent="0" algn="ctr" defTabSz="457200" rtl="0" eaLnBrk="0" fontAlgn="base" latinLnBrk="0" hangingPunct="0">
                        <a:lnSpc>
                          <a:spcPct val="100000"/>
                        </a:lnSpc>
                        <a:spcBef>
                          <a:spcPct val="0"/>
                        </a:spcBef>
                        <a:spcAft>
                          <a:spcPct val="0"/>
                        </a:spcAft>
                        <a:buClrTx/>
                        <a:buSzTx/>
                        <a:buFontTx/>
                        <a:buNone/>
                        <a:tabLst/>
                      </a:pPr>
                      <a:r>
                        <a:rPr kumimoji="0" lang="en-US" sz="1200" b="1" i="0" u="none" strike="noStrike" cap="none" normalizeH="0" baseline="0">
                          <a:ln>
                            <a:noFill/>
                          </a:ln>
                          <a:solidFill>
                            <a:schemeClr val="bg1"/>
                          </a:solidFill>
                          <a:effectLst/>
                          <a:latin typeface="Arial" charset="0"/>
                          <a:ea typeface="ＭＳ Ｐゴシック" charset="0"/>
                          <a:cs typeface="Times New Roman" charset="0"/>
                        </a:rPr>
                        <a:t>1:17-21</a:t>
                      </a:r>
                      <a:endParaRPr kumimoji="0" lang="en-US" sz="1400" b="1" i="0" u="none" strike="noStrike" cap="none" normalizeH="0" baseline="0">
                        <a:ln>
                          <a:noFill/>
                        </a:ln>
                        <a:solidFill>
                          <a:schemeClr val="bg1"/>
                        </a:solidFill>
                        <a:effectLst/>
                        <a:latin typeface="Arial" charset="0"/>
                        <a:ea typeface="ＭＳ Ｐゴシック" charset="0"/>
                        <a:cs typeface="Times New Roman" charset="0"/>
                      </a:endParaRPr>
                    </a:p>
                  </a:txBody>
                  <a:tcPr marT="45718" marB="45718"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blipFill dpi="0" rotWithShape="1">
                      <a:blip r:embed="rId3"/>
                      <a:srcRect/>
                      <a:tile tx="0" ty="0" sx="100000" sy="100000" flip="none" algn="tl"/>
                    </a:blip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200" b="1" i="0" u="none" strike="noStrike" cap="none" normalizeH="0" baseline="0">
                          <a:ln>
                            <a:noFill/>
                          </a:ln>
                          <a:solidFill>
                            <a:schemeClr val="bg1"/>
                          </a:solidFill>
                          <a:effectLst/>
                          <a:latin typeface="Arial" charset="0"/>
                          <a:ea typeface="ＭＳ Ｐゴシック" charset="0"/>
                          <a:cs typeface="Times New Roman" charset="0"/>
                        </a:rPr>
                        <a:t>Varied</a:t>
                      </a:r>
                      <a:endParaRPr kumimoji="0" lang="en-US" sz="1400" b="1" i="0" u="none" strike="noStrike" cap="none" normalizeH="0" baseline="0">
                        <a:ln>
                          <a:noFill/>
                        </a:ln>
                        <a:solidFill>
                          <a:schemeClr val="bg1"/>
                        </a:solidFill>
                        <a:effectLst/>
                        <a:latin typeface="Arial" charset="0"/>
                        <a:ea typeface="ＭＳ Ｐゴシック" charset="0"/>
                        <a:cs typeface="Times New Roman" charset="0"/>
                      </a:endParaRPr>
                    </a:p>
                    <a:p>
                      <a:pPr marL="0" marR="0" lvl="0" indent="0" algn="ctr" defTabSz="457200" rtl="0" eaLnBrk="0" fontAlgn="base" latinLnBrk="0" hangingPunct="0">
                        <a:lnSpc>
                          <a:spcPct val="100000"/>
                        </a:lnSpc>
                        <a:spcBef>
                          <a:spcPct val="0"/>
                        </a:spcBef>
                        <a:spcAft>
                          <a:spcPct val="0"/>
                        </a:spcAft>
                        <a:buClrTx/>
                        <a:buSzTx/>
                        <a:buFontTx/>
                        <a:buNone/>
                        <a:tabLst/>
                      </a:pPr>
                      <a:endParaRPr kumimoji="0" lang="en-US" sz="1200" b="1" i="0" u="none" strike="noStrike" cap="none" normalizeH="0" baseline="0">
                        <a:ln>
                          <a:noFill/>
                        </a:ln>
                        <a:solidFill>
                          <a:schemeClr val="bg1"/>
                        </a:solidFill>
                        <a:effectLst/>
                        <a:latin typeface="Arial" charset="0"/>
                        <a:ea typeface="ＭＳ Ｐゴシック" charset="0"/>
                        <a:cs typeface="Times New Roman" charset="0"/>
                      </a:endParaRPr>
                    </a:p>
                    <a:p>
                      <a:pPr marL="0" marR="0" lvl="0" indent="0" algn="ctr" defTabSz="457200" rtl="0" eaLnBrk="0" fontAlgn="base" latinLnBrk="0" hangingPunct="0">
                        <a:lnSpc>
                          <a:spcPct val="100000"/>
                        </a:lnSpc>
                        <a:spcBef>
                          <a:spcPct val="0"/>
                        </a:spcBef>
                        <a:spcAft>
                          <a:spcPct val="0"/>
                        </a:spcAft>
                        <a:buClrTx/>
                        <a:buSzTx/>
                        <a:buFontTx/>
                        <a:buNone/>
                        <a:tabLst/>
                      </a:pPr>
                      <a:r>
                        <a:rPr kumimoji="0" lang="en-US" sz="1200" b="1" i="0" u="none" strike="noStrike" cap="none" normalizeH="0" baseline="0">
                          <a:ln>
                            <a:noFill/>
                          </a:ln>
                          <a:solidFill>
                            <a:schemeClr val="bg1"/>
                          </a:solidFill>
                          <a:effectLst/>
                          <a:latin typeface="Arial" charset="0"/>
                          <a:ea typeface="ＭＳ Ｐゴシック" charset="0"/>
                          <a:cs typeface="Times New Roman" charset="0"/>
                        </a:rPr>
                        <a:t>2</a:t>
                      </a:r>
                    </a:p>
                    <a:p>
                      <a:pPr marL="0" marR="0" lvl="0" indent="0" algn="ctr" defTabSz="457200" rtl="0" eaLnBrk="0" fontAlgn="base" latinLnBrk="0" hangingPunct="0">
                        <a:lnSpc>
                          <a:spcPct val="100000"/>
                        </a:lnSpc>
                        <a:spcBef>
                          <a:spcPct val="0"/>
                        </a:spcBef>
                        <a:spcAft>
                          <a:spcPct val="0"/>
                        </a:spcAft>
                        <a:buClrTx/>
                        <a:buSzTx/>
                        <a:buFontTx/>
                        <a:buNone/>
                        <a:tabLst/>
                      </a:pPr>
                      <a:endParaRPr kumimoji="0" lang="en-US" sz="1400" b="1" i="0" u="none" strike="noStrike" cap="none" normalizeH="0" baseline="0">
                        <a:ln>
                          <a:noFill/>
                        </a:ln>
                        <a:solidFill>
                          <a:schemeClr val="bg1"/>
                        </a:solidFill>
                        <a:effectLst/>
                        <a:latin typeface="Arial" charset="0"/>
                        <a:ea typeface="ＭＳ Ｐゴシック" charset="0"/>
                        <a:cs typeface="Times New Roman" charset="0"/>
                      </a:endParaRPr>
                    </a:p>
                    <a:p>
                      <a:pPr marL="0" marR="0" lvl="0" indent="0" algn="ctr" defTabSz="457200" rtl="0" eaLnBrk="0" fontAlgn="base" latinLnBrk="0" hangingPunct="0">
                        <a:lnSpc>
                          <a:spcPct val="100000"/>
                        </a:lnSpc>
                        <a:spcBef>
                          <a:spcPct val="0"/>
                        </a:spcBef>
                        <a:spcAft>
                          <a:spcPct val="0"/>
                        </a:spcAft>
                        <a:buClrTx/>
                        <a:buSzTx/>
                        <a:buFontTx/>
                        <a:buNone/>
                        <a:tabLst/>
                      </a:pPr>
                      <a:r>
                        <a:rPr kumimoji="0" lang="en-US" sz="1200" b="1" i="0" u="none" strike="noStrike" cap="none" normalizeH="0" baseline="0">
                          <a:ln>
                            <a:noFill/>
                          </a:ln>
                          <a:solidFill>
                            <a:schemeClr val="bg1"/>
                          </a:solidFill>
                          <a:effectLst/>
                          <a:latin typeface="Arial" charset="0"/>
                          <a:ea typeface="ＭＳ Ｐゴシック" charset="0"/>
                          <a:cs typeface="Times New Roman" charset="0"/>
                        </a:rPr>
                        <a:t>Promoted</a:t>
                      </a:r>
                      <a:endParaRPr kumimoji="0" lang="en-US" sz="1400" b="1" i="0" u="none" strike="noStrike" cap="none" normalizeH="0" baseline="0">
                        <a:ln>
                          <a:noFill/>
                        </a:ln>
                        <a:solidFill>
                          <a:schemeClr val="bg1"/>
                        </a:solidFill>
                        <a:effectLst/>
                        <a:latin typeface="Arial" charset="0"/>
                        <a:ea typeface="ＭＳ Ｐゴシック" charset="0"/>
                        <a:cs typeface="Times New Roman" charset="0"/>
                      </a:endParaRPr>
                    </a:p>
                  </a:txBody>
                  <a:tcPr marT="45718" marB="45718"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blipFill dpi="0" rotWithShape="1">
                      <a:blip r:embed="rId3"/>
                      <a:srcRect/>
                      <a:tile tx="0" ty="0" sx="100000" sy="100000" flip="none" algn="tl"/>
                    </a:blip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200" b="1" i="0" u="none" strike="noStrike" cap="none" normalizeH="0" baseline="0">
                          <a:ln>
                            <a:noFill/>
                          </a:ln>
                          <a:solidFill>
                            <a:schemeClr val="bg1"/>
                          </a:solidFill>
                          <a:effectLst/>
                          <a:latin typeface="Arial" charset="0"/>
                          <a:ea typeface="ＭＳ Ｐゴシック" charset="0"/>
                          <a:cs typeface="Times New Roman" charset="0"/>
                        </a:rPr>
                        <a:t>Gold</a:t>
                      </a:r>
                      <a:endParaRPr kumimoji="0" lang="en-US" sz="1400" b="1" i="0" u="none" strike="noStrike" cap="none" normalizeH="0" baseline="0">
                        <a:ln>
                          <a:noFill/>
                        </a:ln>
                        <a:solidFill>
                          <a:schemeClr val="bg1"/>
                        </a:solidFill>
                        <a:effectLst/>
                        <a:latin typeface="Arial" charset="0"/>
                        <a:ea typeface="ＭＳ Ｐゴシック" charset="0"/>
                        <a:cs typeface="Times New Roman" charset="0"/>
                      </a:endParaRPr>
                    </a:p>
                    <a:p>
                      <a:pPr marL="0" marR="0" lvl="0" indent="0" algn="ctr" defTabSz="457200" rtl="0" eaLnBrk="0" fontAlgn="base" latinLnBrk="0" hangingPunct="0">
                        <a:lnSpc>
                          <a:spcPct val="100000"/>
                        </a:lnSpc>
                        <a:spcBef>
                          <a:spcPct val="0"/>
                        </a:spcBef>
                        <a:spcAft>
                          <a:spcPct val="0"/>
                        </a:spcAft>
                        <a:buClrTx/>
                        <a:buSzTx/>
                        <a:buFontTx/>
                        <a:buNone/>
                        <a:tabLst/>
                      </a:pPr>
                      <a:endParaRPr kumimoji="0" lang="en-US" sz="1200" b="1" i="0" u="none" strike="noStrike" cap="none" normalizeH="0" baseline="0">
                        <a:ln>
                          <a:noFill/>
                        </a:ln>
                        <a:solidFill>
                          <a:schemeClr val="bg1"/>
                        </a:solidFill>
                        <a:effectLst/>
                        <a:latin typeface="Arial" charset="0"/>
                        <a:ea typeface="ＭＳ Ｐゴシック" charset="0"/>
                        <a:cs typeface="Times New Roman" charset="0"/>
                      </a:endParaRPr>
                    </a:p>
                    <a:p>
                      <a:pPr marL="0" marR="0" lvl="0" indent="0" algn="ctr" defTabSz="457200" rtl="0" eaLnBrk="0" fontAlgn="base" latinLnBrk="0" hangingPunct="0">
                        <a:lnSpc>
                          <a:spcPct val="100000"/>
                        </a:lnSpc>
                        <a:spcBef>
                          <a:spcPct val="0"/>
                        </a:spcBef>
                        <a:spcAft>
                          <a:spcPct val="0"/>
                        </a:spcAft>
                        <a:buClrTx/>
                        <a:buSzTx/>
                        <a:buFontTx/>
                        <a:buNone/>
                        <a:tabLst/>
                      </a:pPr>
                      <a:r>
                        <a:rPr kumimoji="0" lang="en-US" sz="1200" b="1" i="0" u="none" strike="noStrike" cap="none" normalizeH="0" baseline="0">
                          <a:ln>
                            <a:noFill/>
                          </a:ln>
                          <a:solidFill>
                            <a:schemeClr val="bg1"/>
                          </a:solidFill>
                          <a:effectLst/>
                          <a:latin typeface="Arial" charset="0"/>
                          <a:ea typeface="ＭＳ Ｐゴシック" charset="0"/>
                          <a:cs typeface="Times New Roman" charset="0"/>
                        </a:rPr>
                        <a:t>3</a:t>
                      </a:r>
                    </a:p>
                    <a:p>
                      <a:pPr marL="0" marR="0" lvl="0" indent="0" algn="ctr" defTabSz="457200" rtl="0" eaLnBrk="0" fontAlgn="base" latinLnBrk="0" hangingPunct="0">
                        <a:lnSpc>
                          <a:spcPct val="100000"/>
                        </a:lnSpc>
                        <a:spcBef>
                          <a:spcPct val="0"/>
                        </a:spcBef>
                        <a:spcAft>
                          <a:spcPct val="0"/>
                        </a:spcAft>
                        <a:buClrTx/>
                        <a:buSzTx/>
                        <a:buFontTx/>
                        <a:buNone/>
                        <a:tabLst/>
                      </a:pPr>
                      <a:endParaRPr kumimoji="0" lang="en-US" sz="1400" b="1" i="0" u="none" strike="noStrike" cap="none" normalizeH="0" baseline="0">
                        <a:ln>
                          <a:noFill/>
                        </a:ln>
                        <a:solidFill>
                          <a:schemeClr val="bg1"/>
                        </a:solidFill>
                        <a:effectLst/>
                        <a:latin typeface="Arial" charset="0"/>
                        <a:ea typeface="ＭＳ Ｐゴシック" charset="0"/>
                        <a:cs typeface="Times New Roman" charset="0"/>
                      </a:endParaRPr>
                    </a:p>
                    <a:p>
                      <a:pPr marL="0" marR="0" lvl="0" indent="0" algn="ctr" defTabSz="457200" rtl="0" eaLnBrk="0" fontAlgn="base" latinLnBrk="0" hangingPunct="0">
                        <a:lnSpc>
                          <a:spcPct val="100000"/>
                        </a:lnSpc>
                        <a:spcBef>
                          <a:spcPct val="0"/>
                        </a:spcBef>
                        <a:spcAft>
                          <a:spcPct val="0"/>
                        </a:spcAft>
                        <a:buClrTx/>
                        <a:buSzTx/>
                        <a:buFontTx/>
                        <a:buNone/>
                        <a:tabLst/>
                      </a:pPr>
                      <a:r>
                        <a:rPr kumimoji="0" lang="en-US" sz="1200" b="1" i="0" u="none" strike="noStrike" cap="none" normalizeH="0" baseline="0">
                          <a:ln>
                            <a:noFill/>
                          </a:ln>
                          <a:solidFill>
                            <a:schemeClr val="bg1"/>
                          </a:solidFill>
                          <a:effectLst/>
                          <a:latin typeface="Arial" charset="0"/>
                          <a:ea typeface="ＭＳ Ｐゴシック" charset="0"/>
                          <a:cs typeface="Times New Roman" charset="0"/>
                        </a:rPr>
                        <a:t>Furnace</a:t>
                      </a:r>
                      <a:endParaRPr kumimoji="0" lang="en-US" sz="1400" b="1" i="0" u="none" strike="noStrike" cap="none" normalizeH="0" baseline="0">
                        <a:ln>
                          <a:noFill/>
                        </a:ln>
                        <a:solidFill>
                          <a:schemeClr val="bg1"/>
                        </a:solidFill>
                        <a:effectLst/>
                        <a:latin typeface="Arial" charset="0"/>
                        <a:ea typeface="ＭＳ Ｐゴシック" charset="0"/>
                        <a:cs typeface="Times New Roman" charset="0"/>
                      </a:endParaRPr>
                    </a:p>
                  </a:txBody>
                  <a:tcPr marT="45718" marB="45718"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blipFill dpi="0" rotWithShape="1">
                      <a:blip r:embed="rId3"/>
                      <a:srcRect/>
                      <a:tile tx="0" ty="0" sx="100000" sy="100000" flip="none" algn="tl"/>
                    </a:blip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200" b="1" i="0" u="none" strike="noStrike" cap="none" normalizeH="0" baseline="0">
                          <a:ln>
                            <a:noFill/>
                          </a:ln>
                          <a:solidFill>
                            <a:schemeClr val="bg1"/>
                          </a:solidFill>
                          <a:effectLst/>
                          <a:latin typeface="Arial" charset="0"/>
                          <a:ea typeface="ＭＳ Ｐゴシック" charset="0"/>
                          <a:cs typeface="Times New Roman" charset="0"/>
                        </a:rPr>
                        <a:t>Neb.</a:t>
                      </a:r>
                      <a:endParaRPr kumimoji="0" lang="en-US" sz="1400" b="1" i="0" u="none" strike="noStrike" cap="none" normalizeH="0" baseline="0">
                        <a:ln>
                          <a:noFill/>
                        </a:ln>
                        <a:solidFill>
                          <a:schemeClr val="bg1"/>
                        </a:solidFill>
                        <a:effectLst/>
                        <a:latin typeface="Arial" charset="0"/>
                        <a:ea typeface="ＭＳ Ｐゴシック" charset="0"/>
                        <a:cs typeface="Times New Roman" charset="0"/>
                      </a:endParaRPr>
                    </a:p>
                    <a:p>
                      <a:pPr marL="0" marR="0" lvl="0" indent="0" algn="ctr" defTabSz="457200" rtl="0" eaLnBrk="0" fontAlgn="base" latinLnBrk="0" hangingPunct="0">
                        <a:lnSpc>
                          <a:spcPct val="100000"/>
                        </a:lnSpc>
                        <a:spcBef>
                          <a:spcPct val="0"/>
                        </a:spcBef>
                        <a:spcAft>
                          <a:spcPct val="0"/>
                        </a:spcAft>
                        <a:buClrTx/>
                        <a:buSzTx/>
                        <a:buFontTx/>
                        <a:buNone/>
                        <a:tabLst/>
                      </a:pPr>
                      <a:endParaRPr kumimoji="0" lang="en-US" sz="1200" b="1" i="0" u="none" strike="noStrike" cap="none" normalizeH="0" baseline="0">
                        <a:ln>
                          <a:noFill/>
                        </a:ln>
                        <a:solidFill>
                          <a:schemeClr val="bg1"/>
                        </a:solidFill>
                        <a:effectLst/>
                        <a:latin typeface="Arial" charset="0"/>
                        <a:ea typeface="ＭＳ Ｐゴシック" charset="0"/>
                        <a:cs typeface="Times New Roman" charset="0"/>
                      </a:endParaRPr>
                    </a:p>
                    <a:p>
                      <a:pPr marL="0" marR="0" lvl="0" indent="0" algn="ctr" defTabSz="457200" rtl="0" eaLnBrk="0" fontAlgn="base" latinLnBrk="0" hangingPunct="0">
                        <a:lnSpc>
                          <a:spcPct val="100000"/>
                        </a:lnSpc>
                        <a:spcBef>
                          <a:spcPct val="0"/>
                        </a:spcBef>
                        <a:spcAft>
                          <a:spcPct val="0"/>
                        </a:spcAft>
                        <a:buClrTx/>
                        <a:buSzTx/>
                        <a:buFontTx/>
                        <a:buNone/>
                        <a:tabLst/>
                      </a:pPr>
                      <a:r>
                        <a:rPr kumimoji="0" lang="en-US" sz="1200" b="1" i="0" u="none" strike="noStrike" cap="none" normalizeH="0" baseline="0">
                          <a:ln>
                            <a:noFill/>
                          </a:ln>
                          <a:solidFill>
                            <a:schemeClr val="bg1"/>
                          </a:solidFill>
                          <a:effectLst/>
                          <a:latin typeface="Arial" charset="0"/>
                          <a:ea typeface="ＭＳ Ｐゴシック" charset="0"/>
                          <a:cs typeface="Times New Roman" charset="0"/>
                        </a:rPr>
                        <a:t>4</a:t>
                      </a:r>
                    </a:p>
                    <a:p>
                      <a:pPr marL="0" marR="0" lvl="0" indent="0" algn="ctr" defTabSz="457200" rtl="0" eaLnBrk="0" fontAlgn="base" latinLnBrk="0" hangingPunct="0">
                        <a:lnSpc>
                          <a:spcPct val="100000"/>
                        </a:lnSpc>
                        <a:spcBef>
                          <a:spcPct val="0"/>
                        </a:spcBef>
                        <a:spcAft>
                          <a:spcPct val="0"/>
                        </a:spcAft>
                        <a:buClrTx/>
                        <a:buSzTx/>
                        <a:buFontTx/>
                        <a:buNone/>
                        <a:tabLst/>
                      </a:pPr>
                      <a:endParaRPr kumimoji="0" lang="en-US" sz="1400" b="1" i="0" u="none" strike="noStrike" cap="none" normalizeH="0" baseline="0">
                        <a:ln>
                          <a:noFill/>
                        </a:ln>
                        <a:solidFill>
                          <a:schemeClr val="bg1"/>
                        </a:solidFill>
                        <a:effectLst/>
                        <a:latin typeface="Arial" charset="0"/>
                        <a:ea typeface="ＭＳ Ｐゴシック" charset="0"/>
                        <a:cs typeface="Times New Roman" charset="0"/>
                      </a:endParaRPr>
                    </a:p>
                    <a:p>
                      <a:pPr marL="0" marR="0" lvl="0" indent="0" algn="ctr" defTabSz="457200" rtl="0" eaLnBrk="0" fontAlgn="base" latinLnBrk="0" hangingPunct="0">
                        <a:lnSpc>
                          <a:spcPct val="100000"/>
                        </a:lnSpc>
                        <a:spcBef>
                          <a:spcPct val="0"/>
                        </a:spcBef>
                        <a:spcAft>
                          <a:spcPct val="0"/>
                        </a:spcAft>
                        <a:buClrTx/>
                        <a:buSzTx/>
                        <a:buFontTx/>
                        <a:buNone/>
                        <a:tabLst/>
                      </a:pPr>
                      <a:r>
                        <a:rPr kumimoji="0" lang="en-US" sz="1200" b="1" i="0" u="none" strike="noStrike" cap="none" normalizeH="0" baseline="0">
                          <a:ln>
                            <a:noFill/>
                          </a:ln>
                          <a:solidFill>
                            <a:schemeClr val="bg1"/>
                          </a:solidFill>
                          <a:effectLst/>
                          <a:latin typeface="Arial" charset="0"/>
                          <a:ea typeface="ＭＳ Ｐゴシック" charset="0"/>
                          <a:cs typeface="Times New Roman" charset="0"/>
                        </a:rPr>
                        <a:t>Exile</a:t>
                      </a:r>
                      <a:endParaRPr kumimoji="0" lang="en-US" sz="1400" b="1" i="0" u="none" strike="noStrike" cap="none" normalizeH="0" baseline="0">
                        <a:ln>
                          <a:noFill/>
                        </a:ln>
                        <a:solidFill>
                          <a:schemeClr val="bg1"/>
                        </a:solidFill>
                        <a:effectLst/>
                        <a:latin typeface="Arial" charset="0"/>
                        <a:ea typeface="ＭＳ Ｐゴシック" charset="0"/>
                        <a:cs typeface="Times New Roman" charset="0"/>
                      </a:endParaRPr>
                    </a:p>
                  </a:txBody>
                  <a:tcPr marT="45718" marB="45718"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blipFill dpi="0" rotWithShape="1">
                      <a:blip r:embed="rId3"/>
                      <a:srcRect/>
                      <a:tile tx="0" ty="0" sx="100000" sy="100000" flip="none" algn="tl"/>
                    </a:blipFill>
                  </a:tcPr>
                </a:tc>
                <a:tc>
                  <a:txBody>
                    <a:bodyPr/>
                    <a:lstStyle/>
                    <a:p>
                      <a:pPr marL="0" marR="0" lvl="0" indent="0" algn="ctr" defTabSz="457200" rtl="0" eaLnBrk="0" fontAlgn="base" latinLnBrk="0" hangingPunct="0">
                        <a:lnSpc>
                          <a:spcPct val="100000"/>
                        </a:lnSpc>
                        <a:spcBef>
                          <a:spcPct val="0"/>
                        </a:spcBef>
                        <a:spcAft>
                          <a:spcPct val="0"/>
                        </a:spcAft>
                        <a:buClrTx/>
                        <a:buSzTx/>
                        <a:buFontTx/>
                        <a:buNone/>
                        <a:tabLst/>
                      </a:pPr>
                      <a:r>
                        <a:rPr kumimoji="0" lang="en-US" sz="1200" b="1" i="0" u="none" strike="noStrike" cap="none" normalizeH="0" baseline="0">
                          <a:ln>
                            <a:noFill/>
                          </a:ln>
                          <a:solidFill>
                            <a:schemeClr val="bg1"/>
                          </a:solidFill>
                          <a:effectLst/>
                          <a:latin typeface="Arial" charset="0"/>
                          <a:ea typeface="ＭＳ Ｐゴシック" charset="0"/>
                          <a:cs typeface="Times New Roman" charset="0"/>
                        </a:rPr>
                        <a:t>Bel.</a:t>
                      </a:r>
                    </a:p>
                    <a:p>
                      <a:pPr marL="0" marR="0" lvl="0" indent="0" algn="ctr" defTabSz="457200" rtl="0" eaLnBrk="0" fontAlgn="base" latinLnBrk="0" hangingPunct="0">
                        <a:lnSpc>
                          <a:spcPct val="100000"/>
                        </a:lnSpc>
                        <a:spcBef>
                          <a:spcPct val="0"/>
                        </a:spcBef>
                        <a:spcAft>
                          <a:spcPct val="0"/>
                        </a:spcAft>
                        <a:buClrTx/>
                        <a:buSzTx/>
                        <a:buFontTx/>
                        <a:buNone/>
                        <a:tabLst/>
                      </a:pPr>
                      <a:endParaRPr kumimoji="0" lang="en-US" sz="1200" b="1" i="0" u="none" strike="noStrike" cap="none" normalizeH="0" baseline="0">
                        <a:ln>
                          <a:noFill/>
                        </a:ln>
                        <a:solidFill>
                          <a:schemeClr val="bg1"/>
                        </a:solidFill>
                        <a:effectLst/>
                        <a:latin typeface="Arial" charset="0"/>
                        <a:ea typeface="ＭＳ Ｐゴシック" charset="0"/>
                        <a:cs typeface="Times New Roman" charset="0"/>
                      </a:endParaRPr>
                    </a:p>
                    <a:p>
                      <a:pPr marL="0" marR="0" lvl="0" indent="0" algn="ctr" defTabSz="457200" rtl="0" eaLnBrk="0" fontAlgn="base" latinLnBrk="0" hangingPunct="0">
                        <a:lnSpc>
                          <a:spcPct val="100000"/>
                        </a:lnSpc>
                        <a:spcBef>
                          <a:spcPct val="0"/>
                        </a:spcBef>
                        <a:spcAft>
                          <a:spcPct val="0"/>
                        </a:spcAft>
                        <a:buClrTx/>
                        <a:buSzTx/>
                        <a:buFontTx/>
                        <a:buNone/>
                        <a:tabLst/>
                      </a:pPr>
                      <a:r>
                        <a:rPr kumimoji="0" lang="en-US" sz="1200" b="1" i="0" u="none" strike="noStrike" cap="none" normalizeH="0" baseline="0">
                          <a:ln>
                            <a:noFill/>
                          </a:ln>
                          <a:solidFill>
                            <a:schemeClr val="bg1"/>
                          </a:solidFill>
                          <a:effectLst/>
                          <a:latin typeface="Arial" charset="0"/>
                          <a:ea typeface="ＭＳ Ｐゴシック" charset="0"/>
                          <a:cs typeface="Times New Roman" charset="0"/>
                        </a:rPr>
                        <a:t>5</a:t>
                      </a:r>
                    </a:p>
                    <a:p>
                      <a:pPr marL="0" marR="0" lvl="0" indent="0" algn="ctr" defTabSz="457200" rtl="0" eaLnBrk="0" fontAlgn="base" latinLnBrk="0" hangingPunct="0">
                        <a:lnSpc>
                          <a:spcPct val="100000"/>
                        </a:lnSpc>
                        <a:spcBef>
                          <a:spcPct val="0"/>
                        </a:spcBef>
                        <a:spcAft>
                          <a:spcPct val="0"/>
                        </a:spcAft>
                        <a:buClrTx/>
                        <a:buSzTx/>
                        <a:buFontTx/>
                        <a:buNone/>
                        <a:tabLst/>
                      </a:pPr>
                      <a:endParaRPr kumimoji="0" lang="en-US" sz="1400" b="1" i="0" u="none" strike="noStrike" cap="none" normalizeH="0" baseline="0">
                        <a:ln>
                          <a:noFill/>
                        </a:ln>
                        <a:solidFill>
                          <a:schemeClr val="bg1"/>
                        </a:solidFill>
                        <a:effectLst/>
                        <a:latin typeface="Arial" charset="0"/>
                        <a:ea typeface="ＭＳ Ｐゴシック" charset="0"/>
                        <a:cs typeface="Times New Roman" charset="0"/>
                      </a:endParaRPr>
                    </a:p>
                    <a:p>
                      <a:pPr marL="0" marR="0" lvl="0" indent="0" algn="ctr" defTabSz="457200" rtl="0" eaLnBrk="0" fontAlgn="base" latinLnBrk="0" hangingPunct="0">
                        <a:lnSpc>
                          <a:spcPct val="100000"/>
                        </a:lnSpc>
                        <a:spcBef>
                          <a:spcPct val="0"/>
                        </a:spcBef>
                        <a:spcAft>
                          <a:spcPct val="0"/>
                        </a:spcAft>
                        <a:buClrTx/>
                        <a:buSzTx/>
                        <a:buFontTx/>
                        <a:buNone/>
                        <a:tabLst/>
                      </a:pPr>
                      <a:r>
                        <a:rPr kumimoji="0" lang="en-US" sz="1200" b="1" i="0" u="none" strike="noStrike" cap="none" normalizeH="0" baseline="0">
                          <a:ln>
                            <a:noFill/>
                          </a:ln>
                          <a:solidFill>
                            <a:schemeClr val="bg1"/>
                          </a:solidFill>
                          <a:effectLst/>
                          <a:latin typeface="Arial" charset="0"/>
                          <a:ea typeface="ＭＳ Ｐゴシック" charset="0"/>
                          <a:cs typeface="Times New Roman" charset="0"/>
                        </a:rPr>
                        <a:t>Party</a:t>
                      </a:r>
                      <a:endParaRPr kumimoji="0" lang="en-US" sz="1400" b="1" i="0" u="none" strike="noStrike" cap="none" normalizeH="0" baseline="0">
                        <a:ln>
                          <a:noFill/>
                        </a:ln>
                        <a:solidFill>
                          <a:schemeClr val="bg1"/>
                        </a:solidFill>
                        <a:effectLst/>
                        <a:latin typeface="Arial" charset="0"/>
                        <a:ea typeface="ＭＳ Ｐゴシック" charset="0"/>
                        <a:cs typeface="Times New Roman" charset="0"/>
                      </a:endParaRPr>
                    </a:p>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1200" b="1" i="0" u="none" strike="noStrike" cap="none" normalizeH="0" baseline="0">
                        <a:ln>
                          <a:noFill/>
                        </a:ln>
                        <a:solidFill>
                          <a:schemeClr val="bg1"/>
                        </a:solidFill>
                        <a:effectLst/>
                        <a:latin typeface="Arial" charset="0"/>
                        <a:ea typeface="ＭＳ Ｐゴシック" charset="0"/>
                        <a:cs typeface="Arial" charset="0"/>
                      </a:endParaRPr>
                    </a:p>
                  </a:txBody>
                  <a:tcPr marT="45718" marB="45718"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blipFill dpi="0" rotWithShape="1">
                      <a:blip r:embed="rId3"/>
                      <a:srcRect/>
                      <a:tile tx="0" ty="0" sx="100000" sy="100000" flip="none" algn="tl"/>
                    </a:blip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200" b="1" i="0" u="none" strike="noStrike" cap="none" normalizeH="0" baseline="0">
                          <a:ln>
                            <a:noFill/>
                          </a:ln>
                          <a:solidFill>
                            <a:schemeClr val="bg1"/>
                          </a:solidFill>
                          <a:effectLst/>
                          <a:latin typeface="Arial" charset="0"/>
                          <a:ea typeface="ＭＳ Ｐゴシック" charset="0"/>
                          <a:cs typeface="Times New Roman" charset="0"/>
                        </a:rPr>
                        <a:t>Dar.</a:t>
                      </a:r>
                      <a:endParaRPr kumimoji="0" lang="en-US" sz="1400" b="1" i="0" u="none" strike="noStrike" cap="none" normalizeH="0" baseline="0">
                        <a:ln>
                          <a:noFill/>
                        </a:ln>
                        <a:solidFill>
                          <a:schemeClr val="bg1"/>
                        </a:solidFill>
                        <a:effectLst/>
                        <a:latin typeface="Arial" charset="0"/>
                        <a:ea typeface="ＭＳ Ｐゴシック" charset="0"/>
                        <a:cs typeface="Times New Roman" charset="0"/>
                      </a:endParaRPr>
                    </a:p>
                    <a:p>
                      <a:pPr marL="0" marR="0" lvl="0" indent="0" algn="ctr" defTabSz="457200" rtl="0" eaLnBrk="0" fontAlgn="base" latinLnBrk="0" hangingPunct="0">
                        <a:lnSpc>
                          <a:spcPct val="100000"/>
                        </a:lnSpc>
                        <a:spcBef>
                          <a:spcPct val="0"/>
                        </a:spcBef>
                        <a:spcAft>
                          <a:spcPct val="0"/>
                        </a:spcAft>
                        <a:buClrTx/>
                        <a:buSzTx/>
                        <a:buFontTx/>
                        <a:buNone/>
                        <a:tabLst/>
                      </a:pPr>
                      <a:endParaRPr kumimoji="0" lang="en-US" sz="1200" b="1" i="0" u="none" strike="noStrike" cap="none" normalizeH="0" baseline="0">
                        <a:ln>
                          <a:noFill/>
                        </a:ln>
                        <a:solidFill>
                          <a:schemeClr val="bg1"/>
                        </a:solidFill>
                        <a:effectLst/>
                        <a:latin typeface="Arial" charset="0"/>
                        <a:ea typeface="ＭＳ Ｐゴシック" charset="0"/>
                        <a:cs typeface="Times New Roman" charset="0"/>
                      </a:endParaRPr>
                    </a:p>
                    <a:p>
                      <a:pPr marL="0" marR="0" lvl="0" indent="0" algn="ctr" defTabSz="457200" rtl="0" eaLnBrk="0" fontAlgn="base" latinLnBrk="0" hangingPunct="0">
                        <a:lnSpc>
                          <a:spcPct val="100000"/>
                        </a:lnSpc>
                        <a:spcBef>
                          <a:spcPct val="0"/>
                        </a:spcBef>
                        <a:spcAft>
                          <a:spcPct val="0"/>
                        </a:spcAft>
                        <a:buClrTx/>
                        <a:buSzTx/>
                        <a:buFontTx/>
                        <a:buNone/>
                        <a:tabLst/>
                      </a:pPr>
                      <a:r>
                        <a:rPr kumimoji="0" lang="en-US" sz="1200" b="1" i="0" u="none" strike="noStrike" cap="none" normalizeH="0" baseline="0">
                          <a:ln>
                            <a:noFill/>
                          </a:ln>
                          <a:solidFill>
                            <a:schemeClr val="bg1"/>
                          </a:solidFill>
                          <a:effectLst/>
                          <a:latin typeface="Arial" charset="0"/>
                          <a:ea typeface="ＭＳ Ｐゴシック" charset="0"/>
                          <a:cs typeface="Times New Roman" charset="0"/>
                        </a:rPr>
                        <a:t>6</a:t>
                      </a:r>
                    </a:p>
                    <a:p>
                      <a:pPr marL="0" marR="0" lvl="0" indent="0" algn="ctr" defTabSz="457200" rtl="0" eaLnBrk="0" fontAlgn="base" latinLnBrk="0" hangingPunct="0">
                        <a:lnSpc>
                          <a:spcPct val="100000"/>
                        </a:lnSpc>
                        <a:spcBef>
                          <a:spcPct val="0"/>
                        </a:spcBef>
                        <a:spcAft>
                          <a:spcPct val="0"/>
                        </a:spcAft>
                        <a:buClrTx/>
                        <a:buSzTx/>
                        <a:buFontTx/>
                        <a:buNone/>
                        <a:tabLst/>
                      </a:pPr>
                      <a:endParaRPr kumimoji="0" lang="en-US" sz="1400" b="1" i="0" u="none" strike="noStrike" cap="none" normalizeH="0" baseline="0">
                        <a:ln>
                          <a:noFill/>
                        </a:ln>
                        <a:solidFill>
                          <a:schemeClr val="bg1"/>
                        </a:solidFill>
                        <a:effectLst/>
                        <a:latin typeface="Arial" charset="0"/>
                        <a:ea typeface="ＭＳ Ｐゴシック" charset="0"/>
                        <a:cs typeface="Times New Roman" charset="0"/>
                      </a:endParaRPr>
                    </a:p>
                    <a:p>
                      <a:pPr marL="0" marR="0" lvl="0" indent="0" algn="ctr" defTabSz="457200" rtl="0" eaLnBrk="0" fontAlgn="base" latinLnBrk="0" hangingPunct="0">
                        <a:lnSpc>
                          <a:spcPct val="100000"/>
                        </a:lnSpc>
                        <a:spcBef>
                          <a:spcPct val="0"/>
                        </a:spcBef>
                        <a:spcAft>
                          <a:spcPct val="0"/>
                        </a:spcAft>
                        <a:buClrTx/>
                        <a:buSzTx/>
                        <a:buFontTx/>
                        <a:buNone/>
                        <a:tabLst/>
                      </a:pPr>
                      <a:r>
                        <a:rPr kumimoji="0" lang="en-US" sz="1200" b="1" i="0" u="none" strike="noStrike" cap="none" normalizeH="0" baseline="0">
                          <a:ln>
                            <a:noFill/>
                          </a:ln>
                          <a:solidFill>
                            <a:schemeClr val="bg1"/>
                          </a:solidFill>
                          <a:effectLst/>
                          <a:latin typeface="Arial" charset="0"/>
                          <a:ea typeface="ＭＳ Ｐゴシック" charset="0"/>
                          <a:cs typeface="Times New Roman" charset="0"/>
                        </a:rPr>
                        <a:t>Lions</a:t>
                      </a:r>
                      <a:endParaRPr kumimoji="0" lang="en-US" sz="1400" b="1" i="0" u="none" strike="noStrike" cap="none" normalizeH="0" baseline="0">
                        <a:ln>
                          <a:noFill/>
                        </a:ln>
                        <a:solidFill>
                          <a:schemeClr val="bg1"/>
                        </a:solidFill>
                        <a:effectLst/>
                        <a:latin typeface="Arial" charset="0"/>
                        <a:ea typeface="ＭＳ Ｐゴシック" charset="0"/>
                        <a:cs typeface="Times New Roman" charset="0"/>
                      </a:endParaRPr>
                    </a:p>
                  </a:txBody>
                  <a:tcPr marT="45718" marB="45718"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blipFill dpi="0" rotWithShape="1">
                      <a:blip r:embed="rId3"/>
                      <a:srcRect/>
                      <a:tile tx="0" ty="0" sx="100000" sy="100000" flip="none" algn="tl"/>
                    </a:blip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200" b="1" i="0" u="none" strike="noStrike" cap="none" normalizeH="0" baseline="0">
                          <a:ln>
                            <a:noFill/>
                          </a:ln>
                          <a:solidFill>
                            <a:schemeClr val="bg1"/>
                          </a:solidFill>
                          <a:effectLst/>
                          <a:latin typeface="Arial" charset="0"/>
                          <a:ea typeface="ＭＳ Ｐゴシック" charset="0"/>
                          <a:cs typeface="Times New Roman" charset="0"/>
                        </a:rPr>
                        <a:t>All</a:t>
                      </a:r>
                      <a:endParaRPr kumimoji="0" lang="en-US" sz="1400" b="1" i="0" u="none" strike="noStrike" cap="none" normalizeH="0" baseline="0">
                        <a:ln>
                          <a:noFill/>
                        </a:ln>
                        <a:solidFill>
                          <a:schemeClr val="bg1"/>
                        </a:solidFill>
                        <a:effectLst/>
                        <a:latin typeface="Arial" charset="0"/>
                        <a:ea typeface="ＭＳ Ｐゴシック" charset="0"/>
                        <a:cs typeface="Times New Roman" charset="0"/>
                      </a:endParaRPr>
                    </a:p>
                    <a:p>
                      <a:pPr marL="0" marR="0" lvl="0" indent="0" algn="ctr" defTabSz="457200" rtl="0" eaLnBrk="0" fontAlgn="base" latinLnBrk="0" hangingPunct="0">
                        <a:lnSpc>
                          <a:spcPct val="100000"/>
                        </a:lnSpc>
                        <a:spcBef>
                          <a:spcPct val="0"/>
                        </a:spcBef>
                        <a:spcAft>
                          <a:spcPct val="0"/>
                        </a:spcAft>
                        <a:buClrTx/>
                        <a:buSzTx/>
                        <a:buFontTx/>
                        <a:buNone/>
                        <a:tabLst/>
                      </a:pPr>
                      <a:endParaRPr kumimoji="0" lang="en-US" sz="1200" b="1" i="0" u="none" strike="noStrike" cap="none" normalizeH="0" baseline="0">
                        <a:ln>
                          <a:noFill/>
                        </a:ln>
                        <a:solidFill>
                          <a:schemeClr val="bg1"/>
                        </a:solidFill>
                        <a:effectLst/>
                        <a:latin typeface="Arial" charset="0"/>
                        <a:ea typeface="ＭＳ Ｐゴシック" charset="0"/>
                        <a:cs typeface="Times New Roman" charset="0"/>
                      </a:endParaRPr>
                    </a:p>
                    <a:p>
                      <a:pPr marL="0" marR="0" lvl="0" indent="0" algn="ctr" defTabSz="457200" rtl="0" eaLnBrk="0" fontAlgn="base" latinLnBrk="0" hangingPunct="0">
                        <a:lnSpc>
                          <a:spcPct val="100000"/>
                        </a:lnSpc>
                        <a:spcBef>
                          <a:spcPct val="0"/>
                        </a:spcBef>
                        <a:spcAft>
                          <a:spcPct val="0"/>
                        </a:spcAft>
                        <a:buClrTx/>
                        <a:buSzTx/>
                        <a:buFontTx/>
                        <a:buNone/>
                        <a:tabLst/>
                      </a:pPr>
                      <a:r>
                        <a:rPr kumimoji="0" lang="en-US" sz="1200" b="1" i="0" u="none" strike="noStrike" cap="none" normalizeH="0" baseline="0">
                          <a:ln>
                            <a:noFill/>
                          </a:ln>
                          <a:solidFill>
                            <a:schemeClr val="bg1"/>
                          </a:solidFill>
                          <a:effectLst/>
                          <a:latin typeface="Arial" charset="0"/>
                          <a:ea typeface="ＭＳ Ｐゴシック" charset="0"/>
                          <a:cs typeface="Times New Roman" charset="0"/>
                        </a:rPr>
                        <a:t>7</a:t>
                      </a:r>
                    </a:p>
                    <a:p>
                      <a:pPr marL="0" marR="0" lvl="0" indent="0" algn="ctr" defTabSz="457200" rtl="0" eaLnBrk="0" fontAlgn="base" latinLnBrk="0" hangingPunct="0">
                        <a:lnSpc>
                          <a:spcPct val="100000"/>
                        </a:lnSpc>
                        <a:spcBef>
                          <a:spcPct val="0"/>
                        </a:spcBef>
                        <a:spcAft>
                          <a:spcPct val="0"/>
                        </a:spcAft>
                        <a:buClrTx/>
                        <a:buSzTx/>
                        <a:buFontTx/>
                        <a:buNone/>
                        <a:tabLst/>
                      </a:pPr>
                      <a:endParaRPr kumimoji="0" lang="en-US" sz="1400" b="1" i="0" u="none" strike="noStrike" cap="none" normalizeH="0" baseline="0">
                        <a:ln>
                          <a:noFill/>
                        </a:ln>
                        <a:solidFill>
                          <a:schemeClr val="bg1"/>
                        </a:solidFill>
                        <a:effectLst/>
                        <a:latin typeface="Arial" charset="0"/>
                        <a:ea typeface="ＭＳ Ｐゴシック" charset="0"/>
                        <a:cs typeface="Times New Roman" charset="0"/>
                      </a:endParaRPr>
                    </a:p>
                    <a:p>
                      <a:pPr marL="0" marR="0" lvl="0" indent="0" algn="ctr" defTabSz="457200" rtl="0" eaLnBrk="0" fontAlgn="base" latinLnBrk="0" hangingPunct="0">
                        <a:lnSpc>
                          <a:spcPct val="100000"/>
                        </a:lnSpc>
                        <a:spcBef>
                          <a:spcPct val="0"/>
                        </a:spcBef>
                        <a:spcAft>
                          <a:spcPct val="0"/>
                        </a:spcAft>
                        <a:buClrTx/>
                        <a:buSzTx/>
                        <a:buFontTx/>
                        <a:buNone/>
                        <a:tabLst/>
                      </a:pPr>
                      <a:r>
                        <a:rPr kumimoji="0" lang="en-US" sz="1200" b="1" i="0" u="none" strike="noStrike" cap="none" normalizeH="0" baseline="0">
                          <a:ln>
                            <a:noFill/>
                          </a:ln>
                          <a:solidFill>
                            <a:schemeClr val="bg1"/>
                          </a:solidFill>
                          <a:effectLst/>
                          <a:latin typeface="Arial" charset="0"/>
                          <a:ea typeface="ＭＳ Ｐゴシック" charset="0"/>
                          <a:cs typeface="Times New Roman" charset="0"/>
                        </a:rPr>
                        <a:t>Beasts</a:t>
                      </a:r>
                      <a:endParaRPr kumimoji="0" lang="en-US" sz="1400" b="1" i="0" u="none" strike="noStrike" cap="none" normalizeH="0" baseline="0">
                        <a:ln>
                          <a:noFill/>
                        </a:ln>
                        <a:solidFill>
                          <a:schemeClr val="bg1"/>
                        </a:solidFill>
                        <a:effectLst/>
                        <a:latin typeface="Arial" charset="0"/>
                        <a:ea typeface="ＭＳ Ｐゴシック" charset="0"/>
                        <a:cs typeface="Times New Roman" charset="0"/>
                      </a:endParaRPr>
                    </a:p>
                  </a:txBody>
                  <a:tcPr marT="45718" marB="45718"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blipFill dpi="0" rotWithShape="1">
                      <a:blip r:embed="rId3"/>
                      <a:srcRect/>
                      <a:tile tx="0" ty="0" sx="100000" sy="100000" flip="none" algn="tl"/>
                    </a:blip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200" b="1" i="0" u="none" strike="noStrike" cap="none" normalizeH="0" baseline="0">
                          <a:ln>
                            <a:noFill/>
                          </a:ln>
                          <a:solidFill>
                            <a:schemeClr val="bg1"/>
                          </a:solidFill>
                          <a:effectLst/>
                          <a:latin typeface="Arial" charset="0"/>
                          <a:ea typeface="ＭＳ Ｐゴシック" charset="0"/>
                          <a:cs typeface="Times New Roman" charset="0"/>
                        </a:rPr>
                        <a:t>Medo-</a:t>
                      </a:r>
                      <a:endParaRPr kumimoji="0" lang="en-US" sz="1400" b="1" i="0" u="none" strike="noStrike" cap="none" normalizeH="0" baseline="0">
                        <a:ln>
                          <a:noFill/>
                        </a:ln>
                        <a:solidFill>
                          <a:schemeClr val="bg1"/>
                        </a:solidFill>
                        <a:effectLst/>
                        <a:latin typeface="Arial" charset="0"/>
                        <a:ea typeface="ＭＳ Ｐゴシック" charset="0"/>
                        <a:cs typeface="Times New Roman" charset="0"/>
                      </a:endParaRPr>
                    </a:p>
                    <a:p>
                      <a:pPr marL="0" marR="0" lvl="0" indent="0" algn="ctr" defTabSz="457200" rtl="0" eaLnBrk="0" fontAlgn="base" latinLnBrk="0" hangingPunct="0">
                        <a:lnSpc>
                          <a:spcPct val="100000"/>
                        </a:lnSpc>
                        <a:spcBef>
                          <a:spcPct val="0"/>
                        </a:spcBef>
                        <a:spcAft>
                          <a:spcPct val="0"/>
                        </a:spcAft>
                        <a:buClrTx/>
                        <a:buSzTx/>
                        <a:buFontTx/>
                        <a:buNone/>
                        <a:tabLst/>
                      </a:pPr>
                      <a:r>
                        <a:rPr kumimoji="0" lang="en-US" sz="1200" b="1" i="0" u="none" strike="noStrike" cap="none" normalizeH="0" baseline="0">
                          <a:ln>
                            <a:noFill/>
                          </a:ln>
                          <a:solidFill>
                            <a:schemeClr val="bg1"/>
                          </a:solidFill>
                          <a:effectLst/>
                          <a:latin typeface="Arial" charset="0"/>
                          <a:ea typeface="ＭＳ Ｐゴシック" charset="0"/>
                          <a:cs typeface="Times New Roman" charset="0"/>
                        </a:rPr>
                        <a:t>Persia</a:t>
                      </a:r>
                      <a:endParaRPr kumimoji="0" lang="en-US" sz="1400" b="1" i="0" u="none" strike="noStrike" cap="none" normalizeH="0" baseline="0">
                        <a:ln>
                          <a:noFill/>
                        </a:ln>
                        <a:solidFill>
                          <a:schemeClr val="bg1"/>
                        </a:solidFill>
                        <a:effectLst/>
                        <a:latin typeface="Arial" charset="0"/>
                        <a:ea typeface="ＭＳ Ｐゴシック" charset="0"/>
                        <a:cs typeface="Times New Roman" charset="0"/>
                      </a:endParaRPr>
                    </a:p>
                    <a:p>
                      <a:pPr marL="0" marR="0" lvl="0" indent="0" algn="ctr" defTabSz="457200" rtl="0" eaLnBrk="0" fontAlgn="base" latinLnBrk="0" hangingPunct="0">
                        <a:lnSpc>
                          <a:spcPct val="100000"/>
                        </a:lnSpc>
                        <a:spcBef>
                          <a:spcPct val="0"/>
                        </a:spcBef>
                        <a:spcAft>
                          <a:spcPct val="0"/>
                        </a:spcAft>
                        <a:buClrTx/>
                        <a:buSzTx/>
                        <a:buFontTx/>
                        <a:buNone/>
                        <a:tabLst/>
                      </a:pPr>
                      <a:r>
                        <a:rPr kumimoji="0" lang="en-US" sz="1200" b="1" i="0" u="none" strike="noStrike" cap="none" normalizeH="0" baseline="0">
                          <a:ln>
                            <a:noFill/>
                          </a:ln>
                          <a:solidFill>
                            <a:schemeClr val="bg1"/>
                          </a:solidFill>
                          <a:effectLst/>
                          <a:latin typeface="Arial" charset="0"/>
                          <a:ea typeface="ＭＳ Ｐゴシック" charset="0"/>
                          <a:cs typeface="Times New Roman" charset="0"/>
                        </a:rPr>
                        <a:t>To Greece</a:t>
                      </a:r>
                      <a:endParaRPr kumimoji="0" lang="en-US" sz="1400" b="1" i="0" u="none" strike="noStrike" cap="none" normalizeH="0" baseline="0">
                        <a:ln>
                          <a:noFill/>
                        </a:ln>
                        <a:solidFill>
                          <a:schemeClr val="bg1"/>
                        </a:solidFill>
                        <a:effectLst/>
                        <a:latin typeface="Arial" charset="0"/>
                        <a:ea typeface="ＭＳ Ｐゴシック" charset="0"/>
                        <a:cs typeface="Times New Roman" charset="0"/>
                      </a:endParaRPr>
                    </a:p>
                    <a:p>
                      <a:pPr marL="0" marR="0" lvl="0" indent="0" algn="ctr" defTabSz="457200" rtl="0" eaLnBrk="0" fontAlgn="base" latinLnBrk="0" hangingPunct="0">
                        <a:lnSpc>
                          <a:spcPct val="100000"/>
                        </a:lnSpc>
                        <a:spcBef>
                          <a:spcPct val="0"/>
                        </a:spcBef>
                        <a:spcAft>
                          <a:spcPct val="0"/>
                        </a:spcAft>
                        <a:buClrTx/>
                        <a:buSzTx/>
                        <a:buFontTx/>
                        <a:buNone/>
                        <a:tabLst/>
                      </a:pPr>
                      <a:endParaRPr kumimoji="0" lang="en-US" sz="1200" b="1" i="0" u="none" strike="noStrike" cap="none" normalizeH="0" baseline="0">
                        <a:ln>
                          <a:noFill/>
                        </a:ln>
                        <a:solidFill>
                          <a:schemeClr val="bg1"/>
                        </a:solidFill>
                        <a:effectLst/>
                        <a:latin typeface="Arial" charset="0"/>
                        <a:ea typeface="ＭＳ Ｐゴシック" charset="0"/>
                        <a:cs typeface="Times New Roman" charset="0"/>
                      </a:endParaRPr>
                    </a:p>
                    <a:p>
                      <a:pPr marL="0" marR="0" lvl="0" indent="0" algn="ctr" defTabSz="457200" rtl="0" eaLnBrk="0" fontAlgn="base" latinLnBrk="0" hangingPunct="0">
                        <a:lnSpc>
                          <a:spcPct val="100000"/>
                        </a:lnSpc>
                        <a:spcBef>
                          <a:spcPct val="0"/>
                        </a:spcBef>
                        <a:spcAft>
                          <a:spcPct val="0"/>
                        </a:spcAft>
                        <a:buClrTx/>
                        <a:buSzTx/>
                        <a:buFontTx/>
                        <a:buNone/>
                        <a:tabLst/>
                      </a:pPr>
                      <a:r>
                        <a:rPr kumimoji="0" lang="en-US" sz="1200" b="1" i="0" u="none" strike="noStrike" cap="none" normalizeH="0" baseline="0">
                          <a:ln>
                            <a:noFill/>
                          </a:ln>
                          <a:solidFill>
                            <a:schemeClr val="bg1"/>
                          </a:solidFill>
                          <a:effectLst/>
                          <a:latin typeface="Arial" charset="0"/>
                          <a:ea typeface="ＭＳ Ｐゴシック" charset="0"/>
                          <a:cs typeface="Times New Roman" charset="0"/>
                        </a:rPr>
                        <a:t>8</a:t>
                      </a:r>
                      <a:endParaRPr kumimoji="0" lang="en-US" sz="1400" b="1" i="0" u="none" strike="noStrike" cap="none" normalizeH="0" baseline="0">
                        <a:ln>
                          <a:noFill/>
                        </a:ln>
                        <a:solidFill>
                          <a:schemeClr val="bg1"/>
                        </a:solidFill>
                        <a:effectLst/>
                        <a:latin typeface="Arial" charset="0"/>
                        <a:ea typeface="ＭＳ Ｐゴシック" charset="0"/>
                        <a:cs typeface="Times New Roman" charset="0"/>
                      </a:endParaRPr>
                    </a:p>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1200" b="1" i="0" u="none" strike="noStrike" cap="none" normalizeH="0" baseline="0">
                        <a:ln>
                          <a:noFill/>
                        </a:ln>
                        <a:solidFill>
                          <a:schemeClr val="bg1"/>
                        </a:solidFill>
                        <a:effectLst/>
                        <a:latin typeface="Arial" charset="0"/>
                        <a:ea typeface="ＭＳ Ｐゴシック" charset="0"/>
                        <a:cs typeface="Arial" charset="0"/>
                      </a:endParaRPr>
                    </a:p>
                  </a:txBody>
                  <a:tcPr marT="45718" marB="45718"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blipFill dpi="0" rotWithShape="1">
                      <a:blip r:embed="rId3"/>
                      <a:srcRect/>
                      <a:tile tx="0" ty="0" sx="100000" sy="100000" flip="none" algn="tl"/>
                    </a:blip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200" b="1" i="0" u="none" strike="noStrike" cap="none" normalizeH="0" baseline="0" dirty="0">
                          <a:ln>
                            <a:noFill/>
                          </a:ln>
                          <a:solidFill>
                            <a:schemeClr val="bg1"/>
                          </a:solidFill>
                          <a:effectLst/>
                          <a:latin typeface="Arial" charset="0"/>
                          <a:ea typeface="ＭＳ Ｐゴシック" charset="0"/>
                          <a:cs typeface="Times New Roman" charset="0"/>
                        </a:rPr>
                        <a:t>Return</a:t>
                      </a:r>
                      <a:endParaRPr kumimoji="0" lang="en-US" sz="1400" b="1" i="0" u="none" strike="noStrike" cap="none" normalizeH="0" baseline="0" dirty="0">
                        <a:ln>
                          <a:noFill/>
                        </a:ln>
                        <a:solidFill>
                          <a:schemeClr val="bg1"/>
                        </a:solidFill>
                        <a:effectLst/>
                        <a:latin typeface="Arial" charset="0"/>
                        <a:ea typeface="ＭＳ Ｐゴシック" charset="0"/>
                        <a:cs typeface="Times New Roman" charset="0"/>
                      </a:endParaRPr>
                    </a:p>
                    <a:p>
                      <a:pPr marL="0" marR="0" lvl="0" indent="0" algn="ctr" defTabSz="457200" rtl="0" eaLnBrk="0" fontAlgn="base" latinLnBrk="0" hangingPunct="0">
                        <a:lnSpc>
                          <a:spcPct val="100000"/>
                        </a:lnSpc>
                        <a:spcBef>
                          <a:spcPct val="0"/>
                        </a:spcBef>
                        <a:spcAft>
                          <a:spcPct val="0"/>
                        </a:spcAft>
                        <a:buClrTx/>
                        <a:buSzTx/>
                        <a:buFontTx/>
                        <a:buNone/>
                        <a:tabLst/>
                      </a:pPr>
                      <a:r>
                        <a:rPr kumimoji="0" lang="en-US" sz="1200" b="1" i="0" u="none" strike="noStrike" cap="none" normalizeH="0" baseline="0" dirty="0">
                          <a:ln>
                            <a:noFill/>
                          </a:ln>
                          <a:solidFill>
                            <a:schemeClr val="bg1"/>
                          </a:solidFill>
                          <a:effectLst/>
                          <a:latin typeface="Arial" charset="0"/>
                          <a:ea typeface="ＭＳ Ｐゴシック" charset="0"/>
                          <a:cs typeface="Times New Roman" charset="0"/>
                        </a:rPr>
                        <a:t>to</a:t>
                      </a:r>
                      <a:endParaRPr kumimoji="0" lang="en-US" sz="1400" b="1" i="0" u="none" strike="noStrike" cap="none" normalizeH="0" baseline="0" dirty="0">
                        <a:ln>
                          <a:noFill/>
                        </a:ln>
                        <a:solidFill>
                          <a:schemeClr val="bg1"/>
                        </a:solidFill>
                        <a:effectLst/>
                        <a:latin typeface="Arial" charset="0"/>
                        <a:ea typeface="ＭＳ Ｐゴシック" charset="0"/>
                        <a:cs typeface="Times New Roman" charset="0"/>
                      </a:endParaRPr>
                    </a:p>
                    <a:p>
                      <a:pPr marL="0" marR="0" lvl="0" indent="0" algn="ctr" defTabSz="457200" rtl="0" eaLnBrk="0" fontAlgn="base" latinLnBrk="0" hangingPunct="0">
                        <a:lnSpc>
                          <a:spcPct val="100000"/>
                        </a:lnSpc>
                        <a:spcBef>
                          <a:spcPct val="0"/>
                        </a:spcBef>
                        <a:spcAft>
                          <a:spcPct val="0"/>
                        </a:spcAft>
                        <a:buClrTx/>
                        <a:buSzTx/>
                        <a:buFontTx/>
                        <a:buNone/>
                        <a:tabLst/>
                      </a:pPr>
                      <a:r>
                        <a:rPr kumimoji="0" lang="en-US" sz="1200" b="1" i="0" u="none" strike="noStrike" cap="none" normalizeH="0" baseline="0" dirty="0">
                          <a:ln>
                            <a:noFill/>
                          </a:ln>
                          <a:solidFill>
                            <a:schemeClr val="bg1"/>
                          </a:solidFill>
                          <a:effectLst/>
                          <a:latin typeface="Arial" charset="0"/>
                          <a:ea typeface="ＭＳ Ｐゴシック" charset="0"/>
                          <a:cs typeface="Times New Roman" charset="0"/>
                        </a:rPr>
                        <a:t>Seventy</a:t>
                      </a:r>
                      <a:endParaRPr kumimoji="0" lang="en-US" sz="1400" b="1" i="0" u="none" strike="noStrike" cap="none" normalizeH="0" baseline="0" dirty="0">
                        <a:ln>
                          <a:noFill/>
                        </a:ln>
                        <a:solidFill>
                          <a:schemeClr val="bg1"/>
                        </a:solidFill>
                        <a:effectLst/>
                        <a:latin typeface="Arial" charset="0"/>
                        <a:ea typeface="ＭＳ Ｐゴシック" charset="0"/>
                        <a:cs typeface="Times New Roman" charset="0"/>
                      </a:endParaRPr>
                    </a:p>
                    <a:p>
                      <a:pPr marL="0" marR="0" lvl="0" indent="0" algn="ctr" defTabSz="457200" rtl="0" eaLnBrk="0" fontAlgn="base" latinLnBrk="0" hangingPunct="0">
                        <a:lnSpc>
                          <a:spcPct val="100000"/>
                        </a:lnSpc>
                        <a:spcBef>
                          <a:spcPct val="0"/>
                        </a:spcBef>
                        <a:spcAft>
                          <a:spcPct val="0"/>
                        </a:spcAft>
                        <a:buClrTx/>
                        <a:buSzTx/>
                        <a:buFontTx/>
                        <a:buNone/>
                        <a:tabLst/>
                      </a:pPr>
                      <a:r>
                        <a:rPr kumimoji="0" lang="en-US" altLang="ja-JP" sz="1200" b="1" i="0" u="none" strike="noStrike" cap="none" normalizeH="0" baseline="0" dirty="0">
                          <a:ln>
                            <a:noFill/>
                          </a:ln>
                          <a:solidFill>
                            <a:schemeClr val="bg1"/>
                          </a:solidFill>
                          <a:effectLst/>
                          <a:latin typeface="Arial" charset="0"/>
                          <a:ea typeface="ＭＳ Ｐゴシック" charset="0"/>
                          <a:cs typeface="Times New Roman" charset="0"/>
                        </a:rPr>
                        <a:t>"7s"</a:t>
                      </a:r>
                      <a:endParaRPr kumimoji="0" lang="en-US" altLang="ja-JP" sz="1400" b="1" i="0" u="none" strike="noStrike" cap="none" normalizeH="0" baseline="0" dirty="0">
                        <a:ln>
                          <a:noFill/>
                        </a:ln>
                        <a:solidFill>
                          <a:schemeClr val="bg1"/>
                        </a:solidFill>
                        <a:effectLst/>
                        <a:latin typeface="Arial" charset="0"/>
                        <a:ea typeface="ＭＳ Ｐゴシック" charset="0"/>
                        <a:cs typeface="Times New Roman" charset="0"/>
                      </a:endParaRPr>
                    </a:p>
                    <a:p>
                      <a:pPr marL="0" marR="0" lvl="0" indent="0" algn="ctr" defTabSz="457200" rtl="0" eaLnBrk="0" fontAlgn="base" latinLnBrk="0" hangingPunct="0">
                        <a:lnSpc>
                          <a:spcPct val="100000"/>
                        </a:lnSpc>
                        <a:spcBef>
                          <a:spcPct val="0"/>
                        </a:spcBef>
                        <a:spcAft>
                          <a:spcPct val="0"/>
                        </a:spcAft>
                        <a:buClrTx/>
                        <a:buSzTx/>
                        <a:buFontTx/>
                        <a:buNone/>
                        <a:tabLst/>
                      </a:pPr>
                      <a:endParaRPr kumimoji="0" lang="en-US" sz="1200" b="1" i="0" u="none" strike="noStrike" cap="none" normalizeH="0" baseline="0" dirty="0">
                        <a:ln>
                          <a:noFill/>
                        </a:ln>
                        <a:solidFill>
                          <a:schemeClr val="bg1"/>
                        </a:solidFill>
                        <a:effectLst/>
                        <a:latin typeface="Arial" charset="0"/>
                        <a:ea typeface="ＭＳ Ｐゴシック" charset="0"/>
                        <a:cs typeface="Times New Roman" charset="0"/>
                      </a:endParaRPr>
                    </a:p>
                    <a:p>
                      <a:pPr marL="0" marR="0" lvl="0" indent="0" algn="ctr" defTabSz="457200" rtl="0" eaLnBrk="0" fontAlgn="base" latinLnBrk="0" hangingPunct="0">
                        <a:lnSpc>
                          <a:spcPct val="100000"/>
                        </a:lnSpc>
                        <a:spcBef>
                          <a:spcPct val="0"/>
                        </a:spcBef>
                        <a:spcAft>
                          <a:spcPct val="0"/>
                        </a:spcAft>
                        <a:buClrTx/>
                        <a:buSzTx/>
                        <a:buFontTx/>
                        <a:buNone/>
                        <a:tabLst/>
                      </a:pPr>
                      <a:r>
                        <a:rPr kumimoji="0" lang="en-US" sz="1200" b="1" i="0" u="none" strike="noStrike" cap="none" normalizeH="0" baseline="0" dirty="0">
                          <a:ln>
                            <a:noFill/>
                          </a:ln>
                          <a:solidFill>
                            <a:schemeClr val="bg1"/>
                          </a:solidFill>
                          <a:effectLst/>
                          <a:latin typeface="Arial" charset="0"/>
                          <a:ea typeface="ＭＳ Ｐゴシック" charset="0"/>
                          <a:cs typeface="Times New Roman" charset="0"/>
                        </a:rPr>
                        <a:t>9</a:t>
                      </a:r>
                      <a:endParaRPr kumimoji="0" lang="en-US" sz="1400" b="1" i="0" u="none" strike="noStrike" cap="none" normalizeH="0" baseline="0" dirty="0">
                        <a:ln>
                          <a:noFill/>
                        </a:ln>
                        <a:solidFill>
                          <a:schemeClr val="bg1"/>
                        </a:solidFill>
                        <a:effectLst/>
                        <a:latin typeface="Arial" charset="0"/>
                        <a:ea typeface="ＭＳ Ｐゴシック" charset="0"/>
                        <a:cs typeface="Times New Roman" charset="0"/>
                      </a:endParaRPr>
                    </a:p>
                  </a:txBody>
                  <a:tcPr marT="45718" marB="45718"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blipFill dpi="0" rotWithShape="1">
                      <a:blip r:embed="rId3"/>
                      <a:srcRect/>
                      <a:tile tx="0" ty="0" sx="100000" sy="100000" flip="none" algn="tl"/>
                    </a:blip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200" b="1" i="0" u="none" strike="noStrike" cap="none" normalizeH="0" baseline="0">
                          <a:ln>
                            <a:noFill/>
                          </a:ln>
                          <a:solidFill>
                            <a:schemeClr val="bg1"/>
                          </a:solidFill>
                          <a:effectLst/>
                          <a:latin typeface="Arial" charset="0"/>
                          <a:ea typeface="ＭＳ Ｐゴシック" charset="0"/>
                          <a:cs typeface="Times New Roman" charset="0"/>
                        </a:rPr>
                        <a:t>Intertest-ament</a:t>
                      </a:r>
                      <a:endParaRPr kumimoji="0" lang="en-US" sz="1400" b="1" i="0" u="none" strike="noStrike" cap="none" normalizeH="0" baseline="0">
                        <a:ln>
                          <a:noFill/>
                        </a:ln>
                        <a:solidFill>
                          <a:schemeClr val="bg1"/>
                        </a:solidFill>
                        <a:effectLst/>
                        <a:latin typeface="Arial" charset="0"/>
                        <a:ea typeface="ＭＳ Ｐゴシック" charset="0"/>
                        <a:cs typeface="Times New Roman" charset="0"/>
                      </a:endParaRPr>
                    </a:p>
                    <a:p>
                      <a:pPr marL="0" marR="0" lvl="0" indent="0" algn="ctr" defTabSz="457200" rtl="0" eaLnBrk="0" fontAlgn="base" latinLnBrk="0" hangingPunct="0">
                        <a:lnSpc>
                          <a:spcPct val="100000"/>
                        </a:lnSpc>
                        <a:spcBef>
                          <a:spcPct val="0"/>
                        </a:spcBef>
                        <a:spcAft>
                          <a:spcPct val="0"/>
                        </a:spcAft>
                        <a:buClrTx/>
                        <a:buSzTx/>
                        <a:buFontTx/>
                        <a:buNone/>
                        <a:tabLst/>
                      </a:pPr>
                      <a:r>
                        <a:rPr kumimoji="0" lang="en-US" sz="1200" b="1" i="0" u="none" strike="noStrike" cap="none" normalizeH="0" baseline="0">
                          <a:ln>
                            <a:noFill/>
                          </a:ln>
                          <a:solidFill>
                            <a:schemeClr val="bg1"/>
                          </a:solidFill>
                          <a:effectLst/>
                          <a:latin typeface="Arial" charset="0"/>
                          <a:ea typeface="ＭＳ Ｐゴシック" charset="0"/>
                          <a:cs typeface="Times New Roman" charset="0"/>
                        </a:rPr>
                        <a:t>Period to</a:t>
                      </a:r>
                      <a:endParaRPr kumimoji="0" lang="en-US" sz="1400" b="1" i="0" u="none" strike="noStrike" cap="none" normalizeH="0" baseline="0">
                        <a:ln>
                          <a:noFill/>
                        </a:ln>
                        <a:solidFill>
                          <a:schemeClr val="bg1"/>
                        </a:solidFill>
                        <a:effectLst/>
                        <a:latin typeface="Arial" charset="0"/>
                        <a:ea typeface="ＭＳ Ｐゴシック" charset="0"/>
                        <a:cs typeface="Times New Roman" charset="0"/>
                      </a:endParaRPr>
                    </a:p>
                    <a:p>
                      <a:pPr marL="0" marR="0" lvl="0" indent="0" algn="ctr" defTabSz="457200" rtl="0" eaLnBrk="0" fontAlgn="base" latinLnBrk="0" hangingPunct="0">
                        <a:lnSpc>
                          <a:spcPct val="100000"/>
                        </a:lnSpc>
                        <a:spcBef>
                          <a:spcPct val="0"/>
                        </a:spcBef>
                        <a:spcAft>
                          <a:spcPct val="0"/>
                        </a:spcAft>
                        <a:buClrTx/>
                        <a:buSzTx/>
                        <a:buFontTx/>
                        <a:buNone/>
                        <a:tabLst/>
                      </a:pPr>
                      <a:r>
                        <a:rPr kumimoji="0" lang="en-US" sz="1200" b="1" i="0" u="none" strike="noStrike" cap="none" normalizeH="0" baseline="0">
                          <a:ln>
                            <a:noFill/>
                          </a:ln>
                          <a:solidFill>
                            <a:schemeClr val="bg1"/>
                          </a:solidFill>
                          <a:effectLst/>
                          <a:latin typeface="Arial" charset="0"/>
                          <a:ea typeface="ＭＳ Ｐゴシック" charset="0"/>
                          <a:cs typeface="Times New Roman" charset="0"/>
                        </a:rPr>
                        <a:t>Tribulation</a:t>
                      </a:r>
                      <a:endParaRPr kumimoji="0" lang="en-US" sz="1400" b="1" i="0" u="none" strike="noStrike" cap="none" normalizeH="0" baseline="0">
                        <a:ln>
                          <a:noFill/>
                        </a:ln>
                        <a:solidFill>
                          <a:schemeClr val="bg1"/>
                        </a:solidFill>
                        <a:effectLst/>
                        <a:latin typeface="Arial" charset="0"/>
                        <a:ea typeface="ＭＳ Ｐゴシック" charset="0"/>
                        <a:cs typeface="Times New Roman" charset="0"/>
                      </a:endParaRPr>
                    </a:p>
                    <a:p>
                      <a:pPr marL="0" marR="0" lvl="0" indent="0" algn="ctr" defTabSz="457200" rtl="0" eaLnBrk="0" fontAlgn="base" latinLnBrk="0" hangingPunct="0">
                        <a:lnSpc>
                          <a:spcPct val="100000"/>
                        </a:lnSpc>
                        <a:spcBef>
                          <a:spcPct val="0"/>
                        </a:spcBef>
                        <a:spcAft>
                          <a:spcPct val="0"/>
                        </a:spcAft>
                        <a:buClrTx/>
                        <a:buSzTx/>
                        <a:buFontTx/>
                        <a:buNone/>
                        <a:tabLst/>
                      </a:pPr>
                      <a:endParaRPr kumimoji="0" lang="en-US" sz="1200" b="1" i="0" u="none" strike="noStrike" cap="none" normalizeH="0" baseline="0">
                        <a:ln>
                          <a:noFill/>
                        </a:ln>
                        <a:solidFill>
                          <a:schemeClr val="bg1"/>
                        </a:solidFill>
                        <a:effectLst/>
                        <a:latin typeface="Arial" charset="0"/>
                        <a:ea typeface="ＭＳ Ｐゴシック" charset="0"/>
                        <a:cs typeface="Times New Roman" charset="0"/>
                      </a:endParaRPr>
                    </a:p>
                    <a:p>
                      <a:pPr marL="0" marR="0" lvl="0" indent="0" algn="ctr" defTabSz="457200" rtl="0" eaLnBrk="0" fontAlgn="base" latinLnBrk="0" hangingPunct="0">
                        <a:lnSpc>
                          <a:spcPct val="100000"/>
                        </a:lnSpc>
                        <a:spcBef>
                          <a:spcPct val="0"/>
                        </a:spcBef>
                        <a:spcAft>
                          <a:spcPct val="0"/>
                        </a:spcAft>
                        <a:buClrTx/>
                        <a:buSzTx/>
                        <a:buFontTx/>
                        <a:buNone/>
                        <a:tabLst/>
                      </a:pPr>
                      <a:r>
                        <a:rPr kumimoji="0" lang="en-US" sz="1200" b="1" i="0" u="none" strike="noStrike" cap="none" normalizeH="0" baseline="0">
                          <a:ln>
                            <a:noFill/>
                          </a:ln>
                          <a:solidFill>
                            <a:schemeClr val="bg1"/>
                          </a:solidFill>
                          <a:effectLst/>
                          <a:latin typeface="Arial" charset="0"/>
                          <a:ea typeface="ＭＳ Ｐゴシック" charset="0"/>
                          <a:cs typeface="Times New Roman" charset="0"/>
                        </a:rPr>
                        <a:t>10-12</a:t>
                      </a:r>
                      <a:endParaRPr kumimoji="0" lang="en-US" sz="1400" b="1" i="0" u="none" strike="noStrike" cap="none" normalizeH="0" baseline="0">
                        <a:ln>
                          <a:noFill/>
                        </a:ln>
                        <a:solidFill>
                          <a:schemeClr val="bg1"/>
                        </a:solidFill>
                        <a:effectLst/>
                        <a:latin typeface="Arial" charset="0"/>
                        <a:ea typeface="ＭＳ Ｐゴシック" charset="0"/>
                        <a:cs typeface="Times New Roman" charset="0"/>
                      </a:endParaRPr>
                    </a:p>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1200" b="1" i="0" u="none" strike="noStrike" cap="none" normalizeH="0" baseline="0">
                        <a:ln>
                          <a:noFill/>
                        </a:ln>
                        <a:solidFill>
                          <a:schemeClr val="bg1"/>
                        </a:solidFill>
                        <a:effectLst/>
                        <a:latin typeface="Arial" charset="0"/>
                        <a:ea typeface="ＭＳ Ｐゴシック" charset="0"/>
                        <a:cs typeface="Arial" charset="0"/>
                      </a:endParaRPr>
                    </a:p>
                  </a:txBody>
                  <a:tcPr marT="45718" marB="45718"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blipFill dpi="0" rotWithShape="1">
                      <a:blip r:embed="rId3"/>
                      <a:srcRect/>
                      <a:tile tx="0" ty="0" sx="100000" sy="100000" flip="none" algn="tl"/>
                    </a:blipFill>
                  </a:tcPr>
                </a:tc>
                <a:extLst>
                  <a:ext uri="{0D108BD9-81ED-4DB2-BD59-A6C34878D82A}">
                    <a16:rowId xmlns:a16="http://schemas.microsoft.com/office/drawing/2014/main" val="10009"/>
                  </a:ext>
                </a:extLst>
              </a:tr>
              <a:tr h="371475">
                <a:tc gridSpan="12">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bg1"/>
                          </a:solidFill>
                          <a:effectLst/>
                          <a:latin typeface="Arial" charset="0"/>
                          <a:ea typeface="ＭＳ Ｐゴシック" charset="0"/>
                          <a:cs typeface="Arial" charset="0"/>
                        </a:rPr>
                        <a:t>Babylon</a:t>
                      </a:r>
                    </a:p>
                  </a:txBody>
                  <a:tcPr marT="45718" marB="45718"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blipFill dpi="0" rotWithShape="1">
                      <a:blip r:embed="rId3"/>
                      <a:srcRect/>
                      <a:tile tx="0" ty="0" sx="100000" sy="100000" flip="none" algn="tl"/>
                    </a:blip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10"/>
                  </a:ext>
                </a:extLst>
              </a:tr>
              <a:tr h="371475">
                <a:tc gridSpan="12">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bg1"/>
                          </a:solidFill>
                          <a:effectLst/>
                          <a:latin typeface="Arial" charset="0"/>
                          <a:ea typeface="ＭＳ Ｐゴシック" charset="0"/>
                          <a:cs typeface="Times New Roman" charset="0"/>
                        </a:rPr>
                        <a:t>605-536 BC</a:t>
                      </a:r>
                      <a:endParaRPr kumimoji="0" lang="en-US" sz="2000" b="1" i="0" u="none" strike="noStrike" cap="none" normalizeH="0" baseline="0">
                        <a:ln>
                          <a:noFill/>
                        </a:ln>
                        <a:solidFill>
                          <a:schemeClr val="bg1"/>
                        </a:solidFill>
                        <a:effectLst/>
                        <a:latin typeface="Arial" charset="0"/>
                        <a:ea typeface="ＭＳ Ｐゴシック" charset="0"/>
                        <a:cs typeface="Arial" charset="0"/>
                      </a:endParaRPr>
                    </a:p>
                  </a:txBody>
                  <a:tcPr marT="45718" marB="45718"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blipFill dpi="0" rotWithShape="1">
                      <a:blip r:embed="rId3"/>
                      <a:srcRect/>
                      <a:tile tx="0" ty="0" sx="100000" sy="100000" flip="none" algn="tl"/>
                    </a:blip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11"/>
                  </a:ext>
                </a:extLst>
              </a:tr>
            </a:tbl>
          </a:graphicData>
        </a:graphic>
      </p:graphicFrame>
      <p:sp>
        <p:nvSpPr>
          <p:cNvPr id="550919" name="Oval 7"/>
          <p:cNvSpPr>
            <a:spLocks noChangeArrowheads="1"/>
          </p:cNvSpPr>
          <p:nvPr/>
        </p:nvSpPr>
        <p:spPr bwMode="auto">
          <a:xfrm>
            <a:off x="152400" y="457200"/>
            <a:ext cx="8991600" cy="533400"/>
          </a:xfrm>
          <a:prstGeom prst="ellipse">
            <a:avLst/>
          </a:prstGeom>
          <a:noFill/>
          <a:ln w="38100">
            <a:solidFill>
              <a:srgbClr val="FF0000"/>
            </a:solidFill>
            <a:round/>
            <a:headEnd/>
            <a:tailEnd type="none" w="lg" len="lg"/>
          </a:ln>
          <a:extLst>
            <a:ext uri="{909E8E84-426E-40dd-AFC4-6F175D3DCCD1}">
              <a14:hiddenFill xmlns="" xmlns:a14="http://schemas.microsoft.com/office/drawing/2010/main">
                <a:solidFill>
                  <a:srgbClr val="FFFFFF"/>
                </a:solidFill>
              </a14:hiddenFill>
            </a:ext>
          </a:extLst>
        </p:spPr>
        <p:txBody>
          <a:bodyPr lIns="90000" tIns="46800" rIns="90000" bIns="46800" anchor="ctr">
            <a:spAutoFit/>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36327" name="Title 7"/>
          <p:cNvSpPr>
            <a:spLocks noGrp="1"/>
          </p:cNvSpPr>
          <p:nvPr>
            <p:ph type="title"/>
          </p:nvPr>
        </p:nvSpPr>
        <p:spPr>
          <a:xfrm>
            <a:off x="685800" y="0"/>
            <a:ext cx="7772400" cy="533400"/>
          </a:xfrm>
        </p:spPr>
        <p:txBody>
          <a:bodyPr/>
          <a:lstStyle/>
          <a:p>
            <a:r>
              <a:rPr lang="en-US" sz="3600">
                <a:solidFill>
                  <a:srgbClr val="FFFFFF"/>
                </a:solidFill>
                <a:latin typeface="Arial" charset="0"/>
                <a:ea typeface="ＭＳ Ｐゴシック" charset="0"/>
              </a:rPr>
              <a:t>Outline of Daniel</a:t>
            </a:r>
          </a:p>
        </p:txBody>
      </p:sp>
      <p:sp>
        <p:nvSpPr>
          <p:cNvPr id="736328" name="TextBox 9"/>
          <p:cNvSpPr txBox="1">
            <a:spLocks noChangeArrowheads="1"/>
          </p:cNvSpPr>
          <p:nvPr/>
        </p:nvSpPr>
        <p:spPr bwMode="auto">
          <a:xfrm>
            <a:off x="8445500" y="13230"/>
            <a:ext cx="698178"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defTabSz="914400" eaLnBrk="0" fontAlgn="base" hangingPunct="0">
              <a:spcBef>
                <a:spcPct val="0"/>
              </a:spcBef>
              <a:spcAft>
                <a:spcPct val="0"/>
              </a:spcAft>
            </a:pPr>
            <a:r>
              <a:rPr lang="en-US" b="1" dirty="0">
                <a:solidFill>
                  <a:srgbClr val="FFFFFF"/>
                </a:solidFill>
                <a:latin typeface="Arial" charset="0"/>
                <a:cs typeface="Arial" charset="0"/>
              </a:rPr>
              <a:t>331</a:t>
            </a:r>
          </a:p>
        </p:txBody>
      </p:sp>
    </p:spTree>
    <p:extLst>
      <p:ext uri="{BB962C8B-B14F-4D97-AF65-F5344CB8AC3E}">
        <p14:creationId xmlns:p14="http://schemas.microsoft.com/office/powerpoint/2010/main" val="4173864986"/>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0" presetClass="entr" presetSubtype="0" decel="100000" fill="hold" grpId="0" nodeType="clickEffect">
                                  <p:stCondLst>
                                    <p:cond delay="0"/>
                                  </p:stCondLst>
                                  <p:childTnLst>
                                    <p:set>
                                      <p:cBhvr>
                                        <p:cTn id="6" dur="1" fill="hold">
                                          <p:stCondLst>
                                            <p:cond delay="0"/>
                                          </p:stCondLst>
                                        </p:cTn>
                                        <p:tgtEl>
                                          <p:spTgt spid="550919"/>
                                        </p:tgtEl>
                                        <p:attrNameLst>
                                          <p:attrName>style.visibility</p:attrName>
                                        </p:attrNameLst>
                                      </p:cBhvr>
                                      <p:to>
                                        <p:strVal val="visible"/>
                                      </p:to>
                                    </p:set>
                                    <p:anim calcmode="lin" valueType="num">
                                      <p:cBhvr>
                                        <p:cTn id="7" dur="1000" fill="hold"/>
                                        <p:tgtEl>
                                          <p:spTgt spid="550919"/>
                                        </p:tgtEl>
                                        <p:attrNameLst>
                                          <p:attrName>ppt_w</p:attrName>
                                        </p:attrNameLst>
                                      </p:cBhvr>
                                      <p:tavLst>
                                        <p:tav tm="0">
                                          <p:val>
                                            <p:strVal val="#ppt_w+.3"/>
                                          </p:val>
                                        </p:tav>
                                        <p:tav tm="100000">
                                          <p:val>
                                            <p:strVal val="#ppt_w"/>
                                          </p:val>
                                        </p:tav>
                                      </p:tavLst>
                                    </p:anim>
                                    <p:anim calcmode="lin" valueType="num">
                                      <p:cBhvr>
                                        <p:cTn id="8" dur="1000" fill="hold"/>
                                        <p:tgtEl>
                                          <p:spTgt spid="550919"/>
                                        </p:tgtEl>
                                        <p:attrNameLst>
                                          <p:attrName>ppt_h</p:attrName>
                                        </p:attrNameLst>
                                      </p:cBhvr>
                                      <p:tavLst>
                                        <p:tav tm="0">
                                          <p:val>
                                            <p:strVal val="#ppt_h"/>
                                          </p:val>
                                        </p:tav>
                                        <p:tav tm="100000">
                                          <p:val>
                                            <p:strVal val="#ppt_h"/>
                                          </p:val>
                                        </p:tav>
                                      </p:tavLst>
                                    </p:anim>
                                    <p:animEffect transition="in" filter="fade">
                                      <p:cBhvr>
                                        <p:cTn id="9" dur="1000"/>
                                        <p:tgtEl>
                                          <p:spTgt spid="5509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50919" grpId="0" animBg="1"/>
    </p:bldLst>
  </p:timing>
</p:sld>
</file>

<file path=ppt/slides/slide1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22561" name="Picture 5" descr="dan 7 beasts large.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 name="Title 1"/>
          <p:cNvSpPr>
            <a:spLocks noGrp="1"/>
          </p:cNvSpPr>
          <p:nvPr>
            <p:ph type="title" idx="4294967295"/>
          </p:nvPr>
        </p:nvSpPr>
        <p:spPr>
          <a:xfrm>
            <a:off x="0" y="0"/>
            <a:ext cx="7772400" cy="914400"/>
          </a:xfrm>
        </p:spPr>
        <p:txBody>
          <a:bodyPr/>
          <a:lstStyle/>
          <a:p>
            <a:pPr>
              <a:defRPr/>
            </a:pPr>
            <a:r>
              <a:rPr lang="en-US" sz="6000" b="1" dirty="0">
                <a:solidFill>
                  <a:srgbClr val="FFFFFF"/>
                </a:solidFill>
                <a:effectLst>
                  <a:glow rad="228600">
                    <a:schemeClr val="tx1"/>
                  </a:glow>
                </a:effectLst>
                <a:latin typeface="Arial" charset="0"/>
                <a:ea typeface="ＭＳ Ｐゴシック" charset="0"/>
                <a:cs typeface="Arial" charset="0"/>
              </a:rPr>
              <a:t>Nations in Daniel 7</a:t>
            </a:r>
          </a:p>
        </p:txBody>
      </p:sp>
      <p:sp>
        <p:nvSpPr>
          <p:cNvPr id="7" name="Title 1"/>
          <p:cNvSpPr txBox="1">
            <a:spLocks/>
          </p:cNvSpPr>
          <p:nvPr/>
        </p:nvSpPr>
        <p:spPr bwMode="auto">
          <a:xfrm>
            <a:off x="228600" y="1981200"/>
            <a:ext cx="3886200" cy="914400"/>
          </a:xfrm>
          <a:prstGeom prst="rect">
            <a:avLst/>
          </a:prstGeom>
          <a:noFill/>
          <a:ln w="9525">
            <a:noFill/>
            <a:miter lim="800000"/>
            <a:headEnd/>
            <a:tailEnd/>
          </a:ln>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fontAlgn="base">
              <a:spcBef>
                <a:spcPct val="0"/>
              </a:spcBef>
              <a:spcAft>
                <a:spcPct val="0"/>
              </a:spcAft>
              <a:defRPr/>
            </a:pPr>
            <a:r>
              <a:rPr lang="en-US" sz="4000" b="1" dirty="0">
                <a:solidFill>
                  <a:srgbClr val="FFFFFF"/>
                </a:solidFill>
                <a:effectLst>
                  <a:glow rad="228600">
                    <a:schemeClr val="tx1"/>
                  </a:glow>
                </a:effectLst>
                <a:latin typeface="Arial" charset="0"/>
                <a:cs typeface="Arial" charset="0"/>
              </a:rPr>
              <a:t>Babylon</a:t>
            </a:r>
          </a:p>
        </p:txBody>
      </p:sp>
      <p:sp>
        <p:nvSpPr>
          <p:cNvPr id="8" name="Title 1"/>
          <p:cNvSpPr txBox="1">
            <a:spLocks/>
          </p:cNvSpPr>
          <p:nvPr/>
        </p:nvSpPr>
        <p:spPr bwMode="auto">
          <a:xfrm>
            <a:off x="1219200" y="4648200"/>
            <a:ext cx="3886200" cy="914400"/>
          </a:xfrm>
          <a:prstGeom prst="rect">
            <a:avLst/>
          </a:prstGeom>
          <a:noFill/>
          <a:ln w="9525">
            <a:noFill/>
            <a:miter lim="800000"/>
            <a:headEnd/>
            <a:tailEnd/>
          </a:ln>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fontAlgn="base">
              <a:spcBef>
                <a:spcPct val="0"/>
              </a:spcBef>
              <a:spcAft>
                <a:spcPct val="0"/>
              </a:spcAft>
              <a:defRPr/>
            </a:pPr>
            <a:r>
              <a:rPr lang="en-US" sz="4000" b="1">
                <a:solidFill>
                  <a:srgbClr val="FFFFFF"/>
                </a:solidFill>
                <a:effectLst>
                  <a:glow rad="228600">
                    <a:schemeClr val="tx1"/>
                  </a:glow>
                </a:effectLst>
                <a:latin typeface="Arial" charset="0"/>
                <a:cs typeface="Arial" charset="0"/>
              </a:rPr>
              <a:t>Medo-Persia</a:t>
            </a:r>
          </a:p>
        </p:txBody>
      </p:sp>
      <p:sp>
        <p:nvSpPr>
          <p:cNvPr id="9" name="Title 1"/>
          <p:cNvSpPr txBox="1">
            <a:spLocks/>
          </p:cNvSpPr>
          <p:nvPr/>
        </p:nvSpPr>
        <p:spPr bwMode="auto">
          <a:xfrm>
            <a:off x="3886200" y="2286000"/>
            <a:ext cx="3886200" cy="914400"/>
          </a:xfrm>
          <a:prstGeom prst="rect">
            <a:avLst/>
          </a:prstGeom>
          <a:noFill/>
          <a:ln w="9525">
            <a:noFill/>
            <a:miter lim="800000"/>
            <a:headEnd/>
            <a:tailEnd/>
          </a:ln>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fontAlgn="base">
              <a:spcBef>
                <a:spcPct val="0"/>
              </a:spcBef>
              <a:spcAft>
                <a:spcPct val="0"/>
              </a:spcAft>
              <a:defRPr/>
            </a:pPr>
            <a:r>
              <a:rPr lang="en-US" sz="4000" b="1">
                <a:solidFill>
                  <a:srgbClr val="FFFFFF"/>
                </a:solidFill>
                <a:effectLst>
                  <a:glow rad="228600">
                    <a:schemeClr val="tx1"/>
                  </a:glow>
                </a:effectLst>
                <a:latin typeface="Arial" charset="0"/>
                <a:cs typeface="Arial" charset="0"/>
              </a:rPr>
              <a:t>Greece</a:t>
            </a:r>
          </a:p>
        </p:txBody>
      </p:sp>
      <p:sp>
        <p:nvSpPr>
          <p:cNvPr id="10" name="Title 1"/>
          <p:cNvSpPr txBox="1">
            <a:spLocks/>
          </p:cNvSpPr>
          <p:nvPr/>
        </p:nvSpPr>
        <p:spPr bwMode="auto">
          <a:xfrm>
            <a:off x="4267200" y="4343400"/>
            <a:ext cx="3886200" cy="914400"/>
          </a:xfrm>
          <a:prstGeom prst="rect">
            <a:avLst/>
          </a:prstGeom>
          <a:noFill/>
          <a:ln w="9525">
            <a:noFill/>
            <a:miter lim="800000"/>
            <a:headEnd/>
            <a:tailEnd/>
          </a:ln>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fontAlgn="base">
              <a:spcBef>
                <a:spcPct val="0"/>
              </a:spcBef>
              <a:spcAft>
                <a:spcPct val="0"/>
              </a:spcAft>
              <a:defRPr/>
            </a:pPr>
            <a:r>
              <a:rPr lang="en-US" sz="4000" b="1">
                <a:solidFill>
                  <a:srgbClr val="FFFFFF"/>
                </a:solidFill>
                <a:effectLst>
                  <a:glow rad="228600">
                    <a:schemeClr val="tx1"/>
                  </a:glow>
                </a:effectLst>
                <a:latin typeface="Arial" charset="0"/>
                <a:cs typeface="Arial" charset="0"/>
              </a:rPr>
              <a:t>Rome</a:t>
            </a:r>
          </a:p>
        </p:txBody>
      </p:sp>
      <p:sp>
        <p:nvSpPr>
          <p:cNvPr id="11" name="TextBox 9"/>
          <p:cNvSpPr txBox="1">
            <a:spLocks noChangeArrowheads="1"/>
          </p:cNvSpPr>
          <p:nvPr/>
        </p:nvSpPr>
        <p:spPr bwMode="auto">
          <a:xfrm>
            <a:off x="8445500" y="-5475"/>
            <a:ext cx="698178"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defTabSz="914400" eaLnBrk="0" fontAlgn="base" hangingPunct="0">
              <a:spcBef>
                <a:spcPct val="0"/>
              </a:spcBef>
              <a:spcAft>
                <a:spcPct val="0"/>
              </a:spcAft>
            </a:pPr>
            <a:r>
              <a:rPr lang="en-US" b="1" dirty="0">
                <a:solidFill>
                  <a:srgbClr val="FFFFFF"/>
                </a:solidFill>
                <a:effectLst>
                  <a:glow rad="228600">
                    <a:schemeClr val="tx1"/>
                  </a:glow>
                </a:effectLst>
                <a:latin typeface="Arial" charset="0"/>
                <a:cs typeface="Arial" charset="0"/>
              </a:rPr>
              <a:t>331</a:t>
            </a:r>
          </a:p>
        </p:txBody>
      </p:sp>
    </p:spTree>
    <p:extLst>
      <p:ext uri="{BB962C8B-B14F-4D97-AF65-F5344CB8AC3E}">
        <p14:creationId xmlns:p14="http://schemas.microsoft.com/office/powerpoint/2010/main" val="3461978626"/>
      </p:ext>
    </p:extLst>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8"/>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9"/>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1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9" grpId="0"/>
      <p:bldP spid="10" grpId="0"/>
    </p:bldLst>
  </p:timing>
</p:sld>
</file>

<file path=ppt/slides/slide1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115888"/>
            <a:ext cx="9144000" cy="792162"/>
          </a:xfrm>
        </p:spPr>
        <p:txBody>
          <a:bodyPr/>
          <a:lstStyle/>
          <a:p>
            <a:pPr>
              <a:defRPr/>
            </a:pPr>
            <a:r>
              <a:rPr lang="en-US" sz="4000" dirty="0"/>
              <a:t>Beast 1: Winged Lion (Babylon)</a:t>
            </a:r>
          </a:p>
        </p:txBody>
      </p:sp>
      <p:pic>
        <p:nvPicPr>
          <p:cNvPr id="375810" name="Picture 2" descr="beast1Lion_With_Wings_2.jpg"/>
          <p:cNvPicPr>
            <a:picLocks noChangeAspect="1"/>
          </p:cNvPicPr>
          <p:nvPr/>
        </p:nvPicPr>
        <p:blipFill>
          <a:blip r:embed="rId2" cstate="screen">
            <a:extLst>
              <a:ext uri="{28A0092B-C50C-407E-A947-70E740481C1C}">
                <a14:useLocalDpi xmlns:a14="http://schemas.microsoft.com/office/drawing/2010/main"/>
              </a:ext>
            </a:extLst>
          </a:blip>
          <a:srcRect/>
          <a:stretch>
            <a:fillRect/>
          </a:stretch>
        </p:blipFill>
        <p:spPr bwMode="auto">
          <a:xfrm>
            <a:off x="0" y="944563"/>
            <a:ext cx="9180513" cy="59134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 name="TextBox 9"/>
          <p:cNvSpPr txBox="1">
            <a:spLocks noChangeArrowheads="1"/>
          </p:cNvSpPr>
          <p:nvPr/>
        </p:nvSpPr>
        <p:spPr bwMode="auto">
          <a:xfrm>
            <a:off x="8445500" y="-5475"/>
            <a:ext cx="698178" cy="41969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defTabSz="914400" eaLnBrk="0" fontAlgn="base" hangingPunct="0">
              <a:spcBef>
                <a:spcPct val="0"/>
              </a:spcBef>
              <a:spcAft>
                <a:spcPct val="0"/>
              </a:spcAft>
            </a:pPr>
            <a:r>
              <a:rPr lang="en-US" b="1" dirty="0">
                <a:solidFill>
                  <a:srgbClr val="FFFFFF"/>
                </a:solidFill>
                <a:latin typeface="Arial" charset="0"/>
                <a:cs typeface="Arial" charset="0"/>
              </a:rPr>
              <a:t>331</a:t>
            </a:r>
          </a:p>
        </p:txBody>
      </p:sp>
    </p:spTree>
    <p:extLst>
      <p:ext uri="{BB962C8B-B14F-4D97-AF65-F5344CB8AC3E}">
        <p14:creationId xmlns:p14="http://schemas.microsoft.com/office/powerpoint/2010/main" val="1477780305"/>
      </p:ext>
    </p:extLst>
  </p:cSld>
  <p:clrMapOvr>
    <a:masterClrMapping/>
  </p:clrMapOvr>
  <p:transition/>
</p:sld>
</file>

<file path=ppt/slides/slide1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115888"/>
            <a:ext cx="9144000" cy="792162"/>
          </a:xfrm>
        </p:spPr>
        <p:txBody>
          <a:bodyPr/>
          <a:lstStyle/>
          <a:p>
            <a:pPr>
              <a:defRPr/>
            </a:pPr>
            <a:r>
              <a:rPr lang="en-US" sz="4000" dirty="0"/>
              <a:t>Beast 2: Bear (</a:t>
            </a:r>
            <a:r>
              <a:rPr lang="en-US" sz="4000" dirty="0" err="1"/>
              <a:t>Medo</a:t>
            </a:r>
            <a:r>
              <a:rPr lang="en-US" sz="4000" dirty="0"/>
              <a:t>-Persia)</a:t>
            </a:r>
          </a:p>
        </p:txBody>
      </p:sp>
      <p:pic>
        <p:nvPicPr>
          <p:cNvPr id="376834" name="Picture 3" descr="beast2Red_Bear_With_Ribs.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1052513"/>
            <a:ext cx="9144000" cy="55467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 name="TextBox 9"/>
          <p:cNvSpPr txBox="1">
            <a:spLocks noChangeArrowheads="1"/>
          </p:cNvSpPr>
          <p:nvPr/>
        </p:nvSpPr>
        <p:spPr bwMode="auto">
          <a:xfrm>
            <a:off x="8445500" y="-5475"/>
            <a:ext cx="698178" cy="41969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defTabSz="914400" eaLnBrk="0" fontAlgn="base" hangingPunct="0">
              <a:spcBef>
                <a:spcPct val="0"/>
              </a:spcBef>
              <a:spcAft>
                <a:spcPct val="0"/>
              </a:spcAft>
            </a:pPr>
            <a:r>
              <a:rPr lang="en-US" b="1" dirty="0">
                <a:solidFill>
                  <a:srgbClr val="FFFFFF"/>
                </a:solidFill>
                <a:latin typeface="Arial" charset="0"/>
                <a:cs typeface="Arial" charset="0"/>
              </a:rPr>
              <a:t>331</a:t>
            </a:r>
          </a:p>
        </p:txBody>
      </p:sp>
    </p:spTree>
    <p:extLst>
      <p:ext uri="{BB962C8B-B14F-4D97-AF65-F5344CB8AC3E}">
        <p14:creationId xmlns:p14="http://schemas.microsoft.com/office/powerpoint/2010/main" val="3360237101"/>
      </p:ext>
    </p:extLst>
  </p:cSld>
  <p:clrMapOvr>
    <a:masterClrMapping/>
  </p:clrMapOvr>
  <p:transition/>
</p:sld>
</file>

<file path=ppt/slides/slide1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77857" name="Picture 3" descr="beast3.png"/>
          <p:cNvPicPr>
            <a:picLocks noChangeAspect="1"/>
          </p:cNvPicPr>
          <p:nvPr/>
        </p:nvPicPr>
        <p:blipFill>
          <a:blip r:embed="rId2" cstate="screen">
            <a:extLst>
              <a:ext uri="{28A0092B-C50C-407E-A947-70E740481C1C}">
                <a14:useLocalDpi xmlns:a14="http://schemas.microsoft.com/office/drawing/2010/main"/>
              </a:ext>
            </a:extLst>
          </a:blip>
          <a:srcRect/>
          <a:stretch>
            <a:fillRect/>
          </a:stretch>
        </p:blipFill>
        <p:spPr bwMode="auto">
          <a:xfrm>
            <a:off x="34925" y="314325"/>
            <a:ext cx="9144000" cy="65436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 name="Title 1"/>
          <p:cNvSpPr>
            <a:spLocks noGrp="1"/>
          </p:cNvSpPr>
          <p:nvPr>
            <p:ph type="title"/>
          </p:nvPr>
        </p:nvSpPr>
        <p:spPr>
          <a:xfrm>
            <a:off x="0" y="44450"/>
            <a:ext cx="9144000" cy="792163"/>
          </a:xfrm>
          <a:solidFill>
            <a:schemeClr val="tx1"/>
          </a:solidFill>
        </p:spPr>
        <p:txBody>
          <a:bodyPr/>
          <a:lstStyle/>
          <a:p>
            <a:pPr>
              <a:defRPr/>
            </a:pPr>
            <a:r>
              <a:rPr lang="en-US" sz="4000" dirty="0"/>
              <a:t>Beast 3: Leopard (Greece)</a:t>
            </a:r>
          </a:p>
        </p:txBody>
      </p:sp>
      <p:sp>
        <p:nvSpPr>
          <p:cNvPr id="4" name="TextBox 9"/>
          <p:cNvSpPr txBox="1">
            <a:spLocks noChangeArrowheads="1"/>
          </p:cNvSpPr>
          <p:nvPr/>
        </p:nvSpPr>
        <p:spPr bwMode="auto">
          <a:xfrm>
            <a:off x="8445500" y="-5475"/>
            <a:ext cx="698178" cy="41969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defTabSz="914400" eaLnBrk="0" fontAlgn="base" hangingPunct="0">
              <a:spcBef>
                <a:spcPct val="0"/>
              </a:spcBef>
              <a:spcAft>
                <a:spcPct val="0"/>
              </a:spcAft>
            </a:pPr>
            <a:r>
              <a:rPr lang="en-US" b="1" dirty="0">
                <a:solidFill>
                  <a:srgbClr val="FFFFFF"/>
                </a:solidFill>
                <a:latin typeface="Arial" charset="0"/>
                <a:cs typeface="Arial" charset="0"/>
              </a:rPr>
              <a:t>331</a:t>
            </a:r>
          </a:p>
        </p:txBody>
      </p:sp>
    </p:spTree>
    <p:extLst>
      <p:ext uri="{BB962C8B-B14F-4D97-AF65-F5344CB8AC3E}">
        <p14:creationId xmlns:p14="http://schemas.microsoft.com/office/powerpoint/2010/main" val="206396914"/>
      </p:ext>
    </p:extLst>
  </p:cSld>
  <p:clrMapOvr>
    <a:masterClrMapping/>
  </p:clrMapOvr>
  <p:transition/>
</p:sld>
</file>

<file path=ppt/slides/slide1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26988"/>
            <a:ext cx="9144000" cy="792163"/>
          </a:xfrm>
        </p:spPr>
        <p:txBody>
          <a:bodyPr/>
          <a:lstStyle/>
          <a:p>
            <a:pPr>
              <a:defRPr/>
            </a:pPr>
            <a:r>
              <a:rPr lang="en-US" sz="4000" dirty="0"/>
              <a:t>Beast 4: Terrifying (Rome)</a:t>
            </a:r>
          </a:p>
        </p:txBody>
      </p:sp>
      <p:pic>
        <p:nvPicPr>
          <p:cNvPr id="378882" name="Picture 5" descr="daniel1.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36513" y="800100"/>
            <a:ext cx="9180513" cy="64452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 name="Title 1"/>
          <p:cNvSpPr txBox="1">
            <a:spLocks/>
          </p:cNvSpPr>
          <p:nvPr/>
        </p:nvSpPr>
        <p:spPr bwMode="auto">
          <a:xfrm>
            <a:off x="2771800" y="5949205"/>
            <a:ext cx="6181268" cy="792163"/>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b="1">
                <a:solidFill>
                  <a:schemeClr val="bg1"/>
                </a:solidFill>
                <a:effectLst>
                  <a:outerShdw blurRad="38100" dist="38100" dir="2700000" algn="tl">
                    <a:srgbClr val="000000">
                      <a:alpha val="43137"/>
                    </a:srgbClr>
                  </a:outerShdw>
                </a:effectLst>
                <a:latin typeface="Arial"/>
                <a:ea typeface="ＭＳ Ｐゴシック" pitchFamily="-112" charset="-128"/>
                <a:cs typeface="Arial"/>
              </a:defRPr>
            </a:lvl1pPr>
            <a:lvl2pPr algn="ctr" rtl="0" eaLnBrk="0" fontAlgn="base" hangingPunct="0">
              <a:spcBef>
                <a:spcPct val="0"/>
              </a:spcBef>
              <a:spcAft>
                <a:spcPct val="0"/>
              </a:spcAft>
              <a:defRPr sz="4400" b="1">
                <a:solidFill>
                  <a:schemeClr val="bg1"/>
                </a:solidFill>
                <a:latin typeface="Arial" charset="0"/>
                <a:ea typeface="ＭＳ Ｐゴシック" pitchFamily="-112" charset="-128"/>
                <a:cs typeface="Arial" charset="0"/>
              </a:defRPr>
            </a:lvl2pPr>
            <a:lvl3pPr algn="ctr" rtl="0" eaLnBrk="0" fontAlgn="base" hangingPunct="0">
              <a:spcBef>
                <a:spcPct val="0"/>
              </a:spcBef>
              <a:spcAft>
                <a:spcPct val="0"/>
              </a:spcAft>
              <a:defRPr sz="4400" b="1">
                <a:solidFill>
                  <a:schemeClr val="bg1"/>
                </a:solidFill>
                <a:latin typeface="Arial" charset="0"/>
                <a:ea typeface="ＭＳ Ｐゴシック" pitchFamily="-112" charset="-128"/>
                <a:cs typeface="Arial" charset="0"/>
              </a:defRPr>
            </a:lvl3pPr>
            <a:lvl4pPr algn="ctr" rtl="0" eaLnBrk="0" fontAlgn="base" hangingPunct="0">
              <a:spcBef>
                <a:spcPct val="0"/>
              </a:spcBef>
              <a:spcAft>
                <a:spcPct val="0"/>
              </a:spcAft>
              <a:defRPr sz="4400" b="1">
                <a:solidFill>
                  <a:schemeClr val="bg1"/>
                </a:solidFill>
                <a:latin typeface="Arial" charset="0"/>
                <a:ea typeface="ＭＳ Ｐゴシック" pitchFamily="-112" charset="-128"/>
                <a:cs typeface="Arial" charset="0"/>
              </a:defRPr>
            </a:lvl4pPr>
            <a:lvl5pPr algn="ctr" rtl="0" eaLnBrk="0" fontAlgn="base" hangingPunct="0">
              <a:spcBef>
                <a:spcPct val="0"/>
              </a:spcBef>
              <a:spcAft>
                <a:spcPct val="0"/>
              </a:spcAft>
              <a:defRPr sz="4400" b="1">
                <a:solidFill>
                  <a:schemeClr val="bg1"/>
                </a:solidFill>
                <a:latin typeface="Arial" charset="0"/>
                <a:ea typeface="ＭＳ Ｐゴシック" pitchFamily="-112" charset="-128"/>
                <a:cs typeface="Arial" charset="0"/>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a:lstStyle>
          <a:p>
            <a:pPr algn="r" defTabSz="914400">
              <a:defRPr/>
            </a:pPr>
            <a:r>
              <a:rPr lang="en-US" sz="4000" dirty="0">
                <a:solidFill>
                  <a:srgbClr val="FFFFFF"/>
                </a:solidFill>
                <a:effectLst>
                  <a:glow rad="317500">
                    <a:srgbClr val="000000">
                      <a:alpha val="75000"/>
                    </a:srgbClr>
                  </a:glow>
                  <a:outerShdw blurRad="38100" dist="38100" dir="2700000" algn="tl">
                    <a:srgbClr val="000000">
                      <a:alpha val="43137"/>
                    </a:srgbClr>
                  </a:outerShdw>
                </a:effectLst>
              </a:rPr>
              <a:t>Daniel 7:7</a:t>
            </a:r>
          </a:p>
        </p:txBody>
      </p:sp>
      <p:sp>
        <p:nvSpPr>
          <p:cNvPr id="5" name="TextBox 9"/>
          <p:cNvSpPr txBox="1">
            <a:spLocks noChangeArrowheads="1"/>
          </p:cNvSpPr>
          <p:nvPr/>
        </p:nvSpPr>
        <p:spPr bwMode="auto">
          <a:xfrm>
            <a:off x="8445500" y="-5475"/>
            <a:ext cx="698178" cy="41969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defTabSz="914400" eaLnBrk="0" fontAlgn="base" hangingPunct="0">
              <a:spcBef>
                <a:spcPct val="0"/>
              </a:spcBef>
              <a:spcAft>
                <a:spcPct val="0"/>
              </a:spcAft>
            </a:pPr>
            <a:r>
              <a:rPr lang="en-US" b="1" dirty="0">
                <a:solidFill>
                  <a:srgbClr val="FFFFFF"/>
                </a:solidFill>
                <a:latin typeface="Arial" charset="0"/>
                <a:cs typeface="Arial" charset="0"/>
              </a:rPr>
              <a:t>331</a:t>
            </a:r>
          </a:p>
        </p:txBody>
      </p:sp>
    </p:spTree>
    <p:extLst>
      <p:ext uri="{BB962C8B-B14F-4D97-AF65-F5344CB8AC3E}">
        <p14:creationId xmlns:p14="http://schemas.microsoft.com/office/powerpoint/2010/main" val="3356863140"/>
      </p:ext>
    </p:extLst>
  </p:cSld>
  <p:clrMapOvr>
    <a:masterClrMapping/>
  </p:clrMapOvr>
  <p:transition/>
</p:sld>
</file>

<file path=ppt/slides/slide1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79905" name="Picture 2" descr="littlehorn.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 name="Title 1"/>
          <p:cNvSpPr>
            <a:spLocks noGrp="1"/>
          </p:cNvSpPr>
          <p:nvPr>
            <p:ph type="title"/>
          </p:nvPr>
        </p:nvSpPr>
        <p:spPr>
          <a:xfrm>
            <a:off x="0" y="343448"/>
            <a:ext cx="9144000" cy="792163"/>
          </a:xfrm>
        </p:spPr>
        <p:txBody>
          <a:bodyPr/>
          <a:lstStyle/>
          <a:p>
            <a:pPr>
              <a:defRPr/>
            </a:pPr>
            <a:r>
              <a:rPr lang="en-US" sz="4000" dirty="0">
                <a:effectLst>
                  <a:glow rad="317500">
                    <a:schemeClr val="tx2">
                      <a:alpha val="75000"/>
                    </a:schemeClr>
                  </a:glow>
                  <a:outerShdw blurRad="38100" dist="38100" dir="2700000" algn="tl">
                    <a:srgbClr val="000000">
                      <a:alpha val="43137"/>
                    </a:srgbClr>
                  </a:outerShdw>
                </a:effectLst>
              </a:rPr>
              <a:t>Little Horn on Beast 4 (Antichrist)</a:t>
            </a:r>
          </a:p>
        </p:txBody>
      </p:sp>
      <p:sp>
        <p:nvSpPr>
          <p:cNvPr id="4" name="Title 1"/>
          <p:cNvSpPr txBox="1">
            <a:spLocks/>
          </p:cNvSpPr>
          <p:nvPr/>
        </p:nvSpPr>
        <p:spPr bwMode="auto">
          <a:xfrm>
            <a:off x="2771800" y="5949205"/>
            <a:ext cx="6181268" cy="792163"/>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b="1">
                <a:solidFill>
                  <a:schemeClr val="bg1"/>
                </a:solidFill>
                <a:effectLst>
                  <a:outerShdw blurRad="38100" dist="38100" dir="2700000" algn="tl">
                    <a:srgbClr val="000000">
                      <a:alpha val="43137"/>
                    </a:srgbClr>
                  </a:outerShdw>
                </a:effectLst>
                <a:latin typeface="Arial"/>
                <a:ea typeface="ＭＳ Ｐゴシック" pitchFamily="-112" charset="-128"/>
                <a:cs typeface="Arial"/>
              </a:defRPr>
            </a:lvl1pPr>
            <a:lvl2pPr algn="ctr" rtl="0" eaLnBrk="0" fontAlgn="base" hangingPunct="0">
              <a:spcBef>
                <a:spcPct val="0"/>
              </a:spcBef>
              <a:spcAft>
                <a:spcPct val="0"/>
              </a:spcAft>
              <a:defRPr sz="4400" b="1">
                <a:solidFill>
                  <a:schemeClr val="bg1"/>
                </a:solidFill>
                <a:latin typeface="Arial" charset="0"/>
                <a:ea typeface="ＭＳ Ｐゴシック" pitchFamily="-112" charset="-128"/>
                <a:cs typeface="Arial" charset="0"/>
              </a:defRPr>
            </a:lvl2pPr>
            <a:lvl3pPr algn="ctr" rtl="0" eaLnBrk="0" fontAlgn="base" hangingPunct="0">
              <a:spcBef>
                <a:spcPct val="0"/>
              </a:spcBef>
              <a:spcAft>
                <a:spcPct val="0"/>
              </a:spcAft>
              <a:defRPr sz="4400" b="1">
                <a:solidFill>
                  <a:schemeClr val="bg1"/>
                </a:solidFill>
                <a:latin typeface="Arial" charset="0"/>
                <a:ea typeface="ＭＳ Ｐゴシック" pitchFamily="-112" charset="-128"/>
                <a:cs typeface="Arial" charset="0"/>
              </a:defRPr>
            </a:lvl3pPr>
            <a:lvl4pPr algn="ctr" rtl="0" eaLnBrk="0" fontAlgn="base" hangingPunct="0">
              <a:spcBef>
                <a:spcPct val="0"/>
              </a:spcBef>
              <a:spcAft>
                <a:spcPct val="0"/>
              </a:spcAft>
              <a:defRPr sz="4400" b="1">
                <a:solidFill>
                  <a:schemeClr val="bg1"/>
                </a:solidFill>
                <a:latin typeface="Arial" charset="0"/>
                <a:ea typeface="ＭＳ Ｐゴシック" pitchFamily="-112" charset="-128"/>
                <a:cs typeface="Arial" charset="0"/>
              </a:defRPr>
            </a:lvl4pPr>
            <a:lvl5pPr algn="ctr" rtl="0" eaLnBrk="0" fontAlgn="base" hangingPunct="0">
              <a:spcBef>
                <a:spcPct val="0"/>
              </a:spcBef>
              <a:spcAft>
                <a:spcPct val="0"/>
              </a:spcAft>
              <a:defRPr sz="4400" b="1">
                <a:solidFill>
                  <a:schemeClr val="bg1"/>
                </a:solidFill>
                <a:latin typeface="Arial" charset="0"/>
                <a:ea typeface="ＭＳ Ｐゴシック" pitchFamily="-112" charset="-128"/>
                <a:cs typeface="Arial" charset="0"/>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a:lstStyle>
          <a:p>
            <a:pPr algn="r" defTabSz="914400">
              <a:defRPr/>
            </a:pPr>
            <a:r>
              <a:rPr lang="en-US" sz="4000" dirty="0">
                <a:solidFill>
                  <a:srgbClr val="FFFFFF"/>
                </a:solidFill>
                <a:effectLst>
                  <a:glow rad="317500">
                    <a:srgbClr val="000000">
                      <a:alpha val="75000"/>
                    </a:srgbClr>
                  </a:glow>
                  <a:outerShdw blurRad="38100" dist="38100" dir="2700000" algn="tl">
                    <a:srgbClr val="000000">
                      <a:alpha val="43137"/>
                    </a:srgbClr>
                  </a:outerShdw>
                </a:effectLst>
              </a:rPr>
              <a:t>Daniel 7:8</a:t>
            </a:r>
          </a:p>
        </p:txBody>
      </p:sp>
      <p:sp>
        <p:nvSpPr>
          <p:cNvPr id="5" name="TextBox 9"/>
          <p:cNvSpPr txBox="1">
            <a:spLocks noChangeArrowheads="1"/>
          </p:cNvSpPr>
          <p:nvPr/>
        </p:nvSpPr>
        <p:spPr bwMode="auto">
          <a:xfrm>
            <a:off x="8445500" y="-5475"/>
            <a:ext cx="698178" cy="41969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defTabSz="914400" eaLnBrk="0" fontAlgn="base" hangingPunct="0">
              <a:spcBef>
                <a:spcPct val="0"/>
              </a:spcBef>
              <a:spcAft>
                <a:spcPct val="0"/>
              </a:spcAft>
            </a:pPr>
            <a:r>
              <a:rPr lang="en-US" b="1" dirty="0">
                <a:solidFill>
                  <a:srgbClr val="FFFFFF"/>
                </a:solidFill>
                <a:latin typeface="Arial" charset="0"/>
                <a:cs typeface="Arial" charset="0"/>
              </a:rPr>
              <a:t>331</a:t>
            </a:r>
          </a:p>
        </p:txBody>
      </p:sp>
    </p:spTree>
    <p:extLst>
      <p:ext uri="{BB962C8B-B14F-4D97-AF65-F5344CB8AC3E}">
        <p14:creationId xmlns:p14="http://schemas.microsoft.com/office/powerpoint/2010/main" val="1104537267"/>
      </p:ext>
    </p:extLst>
  </p:cSld>
  <p:clrMapOvr>
    <a:masterClrMapping/>
  </p:clrMapOvr>
  <p:transition/>
</p:sld>
</file>

<file path=ppt/slides/slide168.xml><?xml version="1.0" encoding="utf-8"?>
<p:sld xmlns:a="http://schemas.openxmlformats.org/drawingml/2006/main" xmlns:r="http://schemas.openxmlformats.org/officeDocument/2006/relationships" xmlns:p="http://schemas.openxmlformats.org/presentationml/2006/main">
  <p:cSld>
    <p:bg>
      <p:bgPr>
        <a:solidFill>
          <a:srgbClr val="800000"/>
        </a:solidFill>
        <a:effectLst/>
      </p:bgPr>
    </p:bg>
    <p:spTree>
      <p:nvGrpSpPr>
        <p:cNvPr id="1" name=""/>
        <p:cNvGrpSpPr/>
        <p:nvPr/>
      </p:nvGrpSpPr>
      <p:grpSpPr>
        <a:xfrm>
          <a:off x="0" y="0"/>
          <a:ext cx="0" cy="0"/>
          <a:chOff x="0" y="0"/>
          <a:chExt cx="0" cy="0"/>
        </a:xfrm>
      </p:grpSpPr>
      <p:pic>
        <p:nvPicPr>
          <p:cNvPr id="742402" name="Picture 4" descr="Pict1020"/>
          <p:cNvPicPr>
            <a:picLocks noGrp="1" noChangeAspect="1" noChangeArrowheads="1"/>
          </p:cNvPicPr>
          <p:nvPr>
            <p:ph idx="1"/>
          </p:nvPr>
        </p:nvPicPr>
        <p:blipFill>
          <a:blip r:embed="rId3" cstate="screen">
            <a:extLst>
              <a:ext uri="{28A0092B-C50C-407E-A947-70E740481C1C}">
                <a14:useLocalDpi xmlns:a14="http://schemas.microsoft.com/office/drawing/2010/main"/>
              </a:ext>
            </a:extLst>
          </a:blip>
          <a:srcRect/>
          <a:stretch>
            <a:fillRect/>
          </a:stretch>
        </p:blipFill>
        <p:spPr>
          <a:xfrm>
            <a:off x="-46038" y="1371600"/>
            <a:ext cx="9226551" cy="5486400"/>
          </a:xfrm>
          <a:solidFill>
            <a:srgbClr val="800000"/>
          </a:solidFill>
        </p:spPr>
      </p:pic>
      <p:sp>
        <p:nvSpPr>
          <p:cNvPr id="742403" name="Rectangle 5"/>
          <p:cNvSpPr>
            <a:spLocks noGrp="1" noChangeArrowheads="1"/>
          </p:cNvSpPr>
          <p:nvPr>
            <p:ph type="title"/>
          </p:nvPr>
        </p:nvSpPr>
        <p:spPr>
          <a:xfrm>
            <a:off x="702476" y="22225"/>
            <a:ext cx="7611740" cy="1349375"/>
          </a:xfrm>
          <a:solidFill>
            <a:schemeClr val="hlink"/>
          </a:solidFill>
          <a:ln w="57150">
            <a:noFill/>
            <a:miter lim="800000"/>
            <a:headEnd/>
            <a:tailEnd/>
          </a:ln>
        </p:spPr>
        <p:txBody>
          <a:bodyPr/>
          <a:lstStyle/>
          <a:p>
            <a:r>
              <a:rPr lang="en-US" sz="4800" b="1" dirty="0">
                <a:solidFill>
                  <a:srgbClr val="800000"/>
                </a:solidFill>
                <a:latin typeface="Arial" charset="0"/>
                <a:ea typeface="ＭＳ Ｐゴシック" charset="0"/>
              </a:rPr>
              <a:t>Daniel</a:t>
            </a:r>
            <a:r>
              <a:rPr lang="fr-FR" altLang="ja-JP" sz="4800" b="1" dirty="0">
                <a:solidFill>
                  <a:srgbClr val="800000"/>
                </a:solidFill>
                <a:latin typeface="Arial" charset="0"/>
                <a:ea typeface="ＭＳ Ｐゴシック" charset="0"/>
              </a:rPr>
              <a:t>'</a:t>
            </a:r>
            <a:r>
              <a:rPr lang="en-US" altLang="ja-JP" sz="4800" b="1" dirty="0">
                <a:solidFill>
                  <a:srgbClr val="800000"/>
                </a:solidFill>
                <a:latin typeface="Arial" charset="0"/>
                <a:ea typeface="ＭＳ Ｐゴシック" charset="0"/>
              </a:rPr>
              <a:t>s 70 Weeks </a:t>
            </a:r>
            <a:br>
              <a:rPr lang="en-US" altLang="ja-JP" sz="4800" b="1" dirty="0">
                <a:solidFill>
                  <a:srgbClr val="800000"/>
                </a:solidFill>
                <a:latin typeface="Arial" charset="0"/>
                <a:ea typeface="ＭＳ Ｐゴシック" charset="0"/>
              </a:rPr>
            </a:br>
            <a:r>
              <a:rPr lang="en-US" altLang="ja-JP" sz="3200" b="1" dirty="0">
                <a:solidFill>
                  <a:srgbClr val="800000"/>
                </a:solidFill>
                <a:latin typeface="Arial" charset="0"/>
                <a:ea typeface="ＭＳ Ｐゴシック" charset="0"/>
              </a:rPr>
              <a:t>(Dan. 9:24-27)</a:t>
            </a:r>
            <a:endParaRPr lang="en-US" sz="3200" b="1" dirty="0">
              <a:solidFill>
                <a:srgbClr val="800000"/>
              </a:solidFill>
              <a:latin typeface="Arial" charset="0"/>
              <a:ea typeface="ＭＳ Ｐゴシック" charset="0"/>
            </a:endParaRPr>
          </a:p>
        </p:txBody>
      </p:sp>
      <p:sp>
        <p:nvSpPr>
          <p:cNvPr id="563207" name="Rectangle 7"/>
          <p:cNvSpPr>
            <a:spLocks noChangeArrowheads="1"/>
          </p:cNvSpPr>
          <p:nvPr/>
        </p:nvSpPr>
        <p:spPr bwMode="auto">
          <a:xfrm>
            <a:off x="7308850" y="4349750"/>
            <a:ext cx="257175" cy="533400"/>
          </a:xfrm>
          <a:prstGeom prst="rect">
            <a:avLst/>
          </a:prstGeom>
          <a:noFill/>
          <a:ln w="76200">
            <a:solidFill>
              <a:srgbClr val="FF0000"/>
            </a:solidFill>
            <a:miter lim="800000"/>
            <a:headEnd/>
            <a:tailEnd type="none" w="lg" len="lg"/>
          </a:ln>
          <a:extLst>
            <a:ext uri="{909E8E84-426E-40dd-AFC4-6F175D3DCCD1}">
              <a14:hiddenFill xmlns="" xmlns:a14="http://schemas.microsoft.com/office/drawing/2010/main">
                <a:solidFill>
                  <a:srgbClr val="FFFFFF"/>
                </a:solidFill>
              </a14:hiddenFill>
            </a:ext>
          </a:extLst>
        </p:spPr>
        <p:txBody>
          <a:bodyPr wrap="none" lIns="90000" tIns="46800" rIns="90000" bIns="46800" anchor="ctr">
            <a:spAutoFit/>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563208" name="Oval 8"/>
          <p:cNvSpPr>
            <a:spLocks noChangeArrowheads="1"/>
          </p:cNvSpPr>
          <p:nvPr/>
        </p:nvSpPr>
        <p:spPr bwMode="auto">
          <a:xfrm>
            <a:off x="1547813" y="4489450"/>
            <a:ext cx="2160587" cy="685800"/>
          </a:xfrm>
          <a:prstGeom prst="ellipse">
            <a:avLst/>
          </a:prstGeom>
          <a:noFill/>
          <a:ln w="76200">
            <a:solidFill>
              <a:srgbClr val="FF0000"/>
            </a:solidFill>
            <a:round/>
            <a:headEnd/>
            <a:tailEnd type="none" w="lg" len="lg"/>
          </a:ln>
          <a:extLst>
            <a:ext uri="{909E8E84-426E-40dd-AFC4-6F175D3DCCD1}">
              <a14:hiddenFill xmlns="" xmlns:a14="http://schemas.microsoft.com/office/drawing/2010/main">
                <a:solidFill>
                  <a:srgbClr val="FFFFFF"/>
                </a:solidFill>
              </a14:hiddenFill>
            </a:ext>
          </a:extLst>
        </p:spPr>
        <p:txBody>
          <a:bodyPr lIns="90000" tIns="46800" rIns="90000" bIns="46800" anchor="ctr">
            <a:spAutoFit/>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563209" name="Text Box 9"/>
          <p:cNvSpPr txBox="1">
            <a:spLocks noChangeArrowheads="1"/>
          </p:cNvSpPr>
          <p:nvPr/>
        </p:nvSpPr>
        <p:spPr bwMode="auto">
          <a:xfrm>
            <a:off x="755650" y="6381750"/>
            <a:ext cx="12954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eaLnBrk="0" fontAlgn="base" hangingPunct="0">
              <a:spcBef>
                <a:spcPct val="50000"/>
              </a:spcBef>
              <a:spcAft>
                <a:spcPct val="0"/>
              </a:spcAft>
            </a:pPr>
            <a:r>
              <a:rPr lang="en-US" b="1">
                <a:solidFill>
                  <a:srgbClr val="FF0000"/>
                </a:solidFill>
              </a:rPr>
              <a:t>444 </a:t>
            </a:r>
            <a:r>
              <a:rPr lang="en-US" sz="1800" b="1">
                <a:solidFill>
                  <a:srgbClr val="FF0000"/>
                </a:solidFill>
              </a:rPr>
              <a:t>BC</a:t>
            </a:r>
          </a:p>
        </p:txBody>
      </p:sp>
      <p:sp>
        <p:nvSpPr>
          <p:cNvPr id="563210" name="Text Box 10"/>
          <p:cNvSpPr txBox="1">
            <a:spLocks noChangeArrowheads="1"/>
          </p:cNvSpPr>
          <p:nvPr/>
        </p:nvSpPr>
        <p:spPr bwMode="auto">
          <a:xfrm>
            <a:off x="2987675" y="6381750"/>
            <a:ext cx="12954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eaLnBrk="0" fontAlgn="base" hangingPunct="0">
              <a:spcBef>
                <a:spcPct val="50000"/>
              </a:spcBef>
              <a:spcAft>
                <a:spcPct val="0"/>
              </a:spcAft>
            </a:pPr>
            <a:r>
              <a:rPr lang="en-US" sz="1800" b="1">
                <a:solidFill>
                  <a:srgbClr val="FF0000"/>
                </a:solidFill>
              </a:rPr>
              <a:t>AD </a:t>
            </a:r>
            <a:r>
              <a:rPr lang="en-US" b="1">
                <a:solidFill>
                  <a:srgbClr val="FF0000"/>
                </a:solidFill>
              </a:rPr>
              <a:t>33</a:t>
            </a:r>
            <a:r>
              <a:rPr lang="en-US">
                <a:solidFill>
                  <a:srgbClr val="000000"/>
                </a:solidFill>
              </a:rPr>
              <a:t> </a:t>
            </a:r>
          </a:p>
        </p:txBody>
      </p:sp>
      <p:sp>
        <p:nvSpPr>
          <p:cNvPr id="563211" name="AutoShape 11"/>
          <p:cNvSpPr>
            <a:spLocks noChangeArrowheads="1"/>
          </p:cNvSpPr>
          <p:nvPr/>
        </p:nvSpPr>
        <p:spPr bwMode="auto">
          <a:xfrm>
            <a:off x="2051050" y="6413500"/>
            <a:ext cx="936625" cy="466725"/>
          </a:xfrm>
          <a:prstGeom prst="homePlate">
            <a:avLst>
              <a:gd name="adj" fmla="val 25000"/>
            </a:avLst>
          </a:prstGeom>
          <a:solidFill>
            <a:schemeClr val="accent1"/>
          </a:solidFill>
          <a:ln w="9525">
            <a:solidFill>
              <a:schemeClr val="tx1"/>
            </a:solidFill>
            <a:miter lim="800000"/>
            <a:headEnd/>
            <a:tailEnd type="none" w="lg" len="lg"/>
          </a:ln>
        </p:spPr>
        <p:txBody>
          <a:bodyPr wrap="square" lIns="90000" tIns="46800" rIns="90000" bIns="46800" anchor="ctr">
            <a:spAutoFit/>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563212" name="Text Box 12"/>
          <p:cNvSpPr txBox="1">
            <a:spLocks noChangeArrowheads="1"/>
          </p:cNvSpPr>
          <p:nvPr/>
        </p:nvSpPr>
        <p:spPr bwMode="auto">
          <a:xfrm>
            <a:off x="1801018" y="5975985"/>
            <a:ext cx="1654175" cy="54864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eaLnBrk="0" fontAlgn="base" hangingPunct="0">
              <a:spcBef>
                <a:spcPct val="50000"/>
              </a:spcBef>
              <a:spcAft>
                <a:spcPct val="0"/>
              </a:spcAft>
            </a:pPr>
            <a:r>
              <a:rPr lang="en-US" b="1" dirty="0">
                <a:solidFill>
                  <a:srgbClr val="FF0000"/>
                </a:solidFill>
              </a:rPr>
              <a:t>69 Weeks</a:t>
            </a:r>
            <a:endParaRPr lang="en-US" sz="1800" b="1" dirty="0">
              <a:solidFill>
                <a:srgbClr val="FF0000"/>
              </a:solidFill>
            </a:endParaRPr>
          </a:p>
        </p:txBody>
      </p:sp>
      <p:sp>
        <p:nvSpPr>
          <p:cNvPr id="10" name="TextBox 9"/>
          <p:cNvSpPr txBox="1">
            <a:spLocks noChangeArrowheads="1"/>
          </p:cNvSpPr>
          <p:nvPr/>
        </p:nvSpPr>
        <p:spPr bwMode="auto">
          <a:xfrm>
            <a:off x="8445500" y="-5475"/>
            <a:ext cx="698178"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defTabSz="914400" eaLnBrk="0" fontAlgn="base" hangingPunct="0">
              <a:spcBef>
                <a:spcPct val="0"/>
              </a:spcBef>
              <a:spcAft>
                <a:spcPct val="0"/>
              </a:spcAft>
            </a:pPr>
            <a:r>
              <a:rPr lang="en-US" b="1" dirty="0">
                <a:solidFill>
                  <a:srgbClr val="FFFFFF"/>
                </a:solidFill>
                <a:latin typeface="Arial" charset="0"/>
                <a:cs typeface="Arial" charset="0"/>
              </a:rPr>
              <a:t>332</a:t>
            </a:r>
          </a:p>
        </p:txBody>
      </p:sp>
      <p:sp>
        <p:nvSpPr>
          <p:cNvPr id="12" name="Text Box 1028"/>
          <p:cNvSpPr txBox="1">
            <a:spLocks noChangeArrowheads="1"/>
          </p:cNvSpPr>
          <p:nvPr/>
        </p:nvSpPr>
        <p:spPr bwMode="auto">
          <a:xfrm>
            <a:off x="702476" y="1332730"/>
            <a:ext cx="7611740" cy="366712"/>
          </a:xfrm>
          <a:prstGeom prst="rect">
            <a:avLst/>
          </a:prstGeom>
          <a:solidFill>
            <a:srgbClr val="010201"/>
          </a:solidFill>
          <a:ln w="9525">
            <a:noFill/>
            <a:miter lim="800000"/>
            <a:headEnd/>
            <a:tailEnd/>
          </a:ln>
          <a:effectLst/>
        </p:spPr>
        <p:txBody>
          <a:bodyPr anchor="ct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fontAlgn="base">
              <a:spcBef>
                <a:spcPct val="0"/>
              </a:spcBef>
              <a:spcAft>
                <a:spcPct val="0"/>
              </a:spcAft>
              <a:defRPr/>
            </a:pPr>
            <a:r>
              <a:rPr lang="en-US" sz="1400" b="1" dirty="0">
                <a:solidFill>
                  <a:srgbClr val="E5E5FF"/>
                </a:solidFill>
                <a:effectLst>
                  <a:outerShdw blurRad="38100" dist="38100" dir="2700000" algn="tl">
                    <a:srgbClr val="000000"/>
                  </a:outerShdw>
                </a:effectLst>
                <a:latin typeface="Arial" charset="0"/>
                <a:cs typeface="Arial" charset="0"/>
              </a:rPr>
              <a:t>R. Ludwigson, </a:t>
            </a:r>
            <a:r>
              <a:rPr lang="en-US" sz="1400" b="1" i="1" dirty="0">
                <a:solidFill>
                  <a:srgbClr val="E5E5FF"/>
                </a:solidFill>
                <a:effectLst>
                  <a:outerShdw blurRad="38100" dist="38100" dir="2700000" algn="tl">
                    <a:srgbClr val="000000"/>
                  </a:outerShdw>
                </a:effectLst>
                <a:latin typeface="Arial" charset="0"/>
                <a:cs typeface="Arial" charset="0"/>
              </a:rPr>
              <a:t>A Survey of Bible Prophecy</a:t>
            </a:r>
            <a:r>
              <a:rPr lang="en-US" sz="1400" b="1" dirty="0">
                <a:solidFill>
                  <a:srgbClr val="E5E5FF"/>
                </a:solidFill>
                <a:effectLst>
                  <a:outerShdw blurRad="38100" dist="38100" dir="2700000" algn="tl">
                    <a:srgbClr val="000000"/>
                  </a:outerShdw>
                </a:effectLst>
                <a:latin typeface="Arial" charset="0"/>
                <a:cs typeface="Arial" charset="0"/>
              </a:rPr>
              <a:t> (Grand Rapids: Zondervan, 1975), 49</a:t>
            </a:r>
          </a:p>
        </p:txBody>
      </p:sp>
    </p:spTree>
    <p:extLst>
      <p:ext uri="{BB962C8B-B14F-4D97-AF65-F5344CB8AC3E}">
        <p14:creationId xmlns:p14="http://schemas.microsoft.com/office/powerpoint/2010/main" val="1365613829"/>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563209"/>
                                        </p:tgtEl>
                                        <p:attrNameLst>
                                          <p:attrName>style.visibility</p:attrName>
                                        </p:attrNameLst>
                                      </p:cBhvr>
                                      <p:to>
                                        <p:strVal val="visible"/>
                                      </p:to>
                                    </p:set>
                                    <p:animEffect transition="in" filter="wipe(left)">
                                      <p:cBhvr>
                                        <p:cTn id="7" dur="500"/>
                                        <p:tgtEl>
                                          <p:spTgt spid="563209"/>
                                        </p:tgtEl>
                                      </p:cBhvr>
                                    </p:animEffect>
                                  </p:childTnLst>
                                </p:cTn>
                              </p:par>
                            </p:childTnLst>
                          </p:cTn>
                        </p:par>
                        <p:par>
                          <p:cTn id="8" fill="hold" nodeType="afterGroup">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563211"/>
                                        </p:tgtEl>
                                        <p:attrNameLst>
                                          <p:attrName>style.visibility</p:attrName>
                                        </p:attrNameLst>
                                      </p:cBhvr>
                                      <p:to>
                                        <p:strVal val="visible"/>
                                      </p:to>
                                    </p:set>
                                    <p:animEffect transition="in" filter="wipe(left)">
                                      <p:cBhvr>
                                        <p:cTn id="11" dur="500"/>
                                        <p:tgtEl>
                                          <p:spTgt spid="563211"/>
                                        </p:tgtEl>
                                      </p:cBhvr>
                                    </p:animEffect>
                                  </p:childTnLst>
                                </p:cTn>
                              </p:par>
                            </p:childTnLst>
                          </p:cTn>
                        </p:par>
                        <p:par>
                          <p:cTn id="12" fill="hold" nodeType="afterGroup">
                            <p:stCondLst>
                              <p:cond delay="1000"/>
                            </p:stCondLst>
                            <p:childTnLst>
                              <p:par>
                                <p:cTn id="13" presetID="22" presetClass="entr" presetSubtype="8" fill="hold" grpId="0" nodeType="afterEffect">
                                  <p:stCondLst>
                                    <p:cond delay="0"/>
                                  </p:stCondLst>
                                  <p:childTnLst>
                                    <p:set>
                                      <p:cBhvr>
                                        <p:cTn id="14" dur="1" fill="hold">
                                          <p:stCondLst>
                                            <p:cond delay="0"/>
                                          </p:stCondLst>
                                        </p:cTn>
                                        <p:tgtEl>
                                          <p:spTgt spid="563210"/>
                                        </p:tgtEl>
                                        <p:attrNameLst>
                                          <p:attrName>style.visibility</p:attrName>
                                        </p:attrNameLst>
                                      </p:cBhvr>
                                      <p:to>
                                        <p:strVal val="visible"/>
                                      </p:to>
                                    </p:set>
                                    <p:animEffect transition="in" filter="wipe(left)">
                                      <p:cBhvr>
                                        <p:cTn id="15" dur="500"/>
                                        <p:tgtEl>
                                          <p:spTgt spid="563210"/>
                                        </p:tgtEl>
                                      </p:cBhvr>
                                    </p:animEffect>
                                  </p:childTnLst>
                                </p:cTn>
                              </p:par>
                            </p:childTnLst>
                          </p:cTn>
                        </p:par>
                      </p:childTnLst>
                    </p:cTn>
                  </p:par>
                  <p:par>
                    <p:cTn id="16" fill="hold" nodeType="clickPar">
                      <p:stCondLst>
                        <p:cond delay="indefinite"/>
                      </p:stCondLst>
                      <p:childTnLst>
                        <p:par>
                          <p:cTn id="17" fill="hold" nodeType="withGroup">
                            <p:stCondLst>
                              <p:cond delay="0"/>
                            </p:stCondLst>
                            <p:childTnLst>
                              <p:par>
                                <p:cTn id="18" presetID="55" presetClass="entr" presetSubtype="0" fill="hold" grpId="0" nodeType="clickEffect">
                                  <p:stCondLst>
                                    <p:cond delay="0"/>
                                  </p:stCondLst>
                                  <p:childTnLst>
                                    <p:set>
                                      <p:cBhvr>
                                        <p:cTn id="19" dur="1" fill="hold">
                                          <p:stCondLst>
                                            <p:cond delay="0"/>
                                          </p:stCondLst>
                                        </p:cTn>
                                        <p:tgtEl>
                                          <p:spTgt spid="563212"/>
                                        </p:tgtEl>
                                        <p:attrNameLst>
                                          <p:attrName>style.visibility</p:attrName>
                                        </p:attrNameLst>
                                      </p:cBhvr>
                                      <p:to>
                                        <p:strVal val="visible"/>
                                      </p:to>
                                    </p:set>
                                    <p:anim calcmode="lin" valueType="num">
                                      <p:cBhvr>
                                        <p:cTn id="20" dur="1000" fill="hold"/>
                                        <p:tgtEl>
                                          <p:spTgt spid="563212"/>
                                        </p:tgtEl>
                                        <p:attrNameLst>
                                          <p:attrName>ppt_w</p:attrName>
                                        </p:attrNameLst>
                                      </p:cBhvr>
                                      <p:tavLst>
                                        <p:tav tm="0">
                                          <p:val>
                                            <p:strVal val="#ppt_w*0.70"/>
                                          </p:val>
                                        </p:tav>
                                        <p:tav tm="100000">
                                          <p:val>
                                            <p:strVal val="#ppt_w"/>
                                          </p:val>
                                        </p:tav>
                                      </p:tavLst>
                                    </p:anim>
                                    <p:anim calcmode="lin" valueType="num">
                                      <p:cBhvr>
                                        <p:cTn id="21" dur="1000" fill="hold"/>
                                        <p:tgtEl>
                                          <p:spTgt spid="563212"/>
                                        </p:tgtEl>
                                        <p:attrNameLst>
                                          <p:attrName>ppt_h</p:attrName>
                                        </p:attrNameLst>
                                      </p:cBhvr>
                                      <p:tavLst>
                                        <p:tav tm="0">
                                          <p:val>
                                            <p:strVal val="#ppt_h"/>
                                          </p:val>
                                        </p:tav>
                                        <p:tav tm="100000">
                                          <p:val>
                                            <p:strVal val="#ppt_h"/>
                                          </p:val>
                                        </p:tav>
                                      </p:tavLst>
                                    </p:anim>
                                    <p:animEffect transition="in" filter="fade">
                                      <p:cBhvr>
                                        <p:cTn id="22" dur="1000"/>
                                        <p:tgtEl>
                                          <p:spTgt spid="563212"/>
                                        </p:tgtEl>
                                      </p:cBhvr>
                                    </p:animEffect>
                                  </p:childTnLst>
                                </p:cTn>
                              </p:par>
                              <p:par>
                                <p:cTn id="23" presetID="35" presetClass="entr" presetSubtype="0" fill="hold" grpId="0" nodeType="withEffect">
                                  <p:stCondLst>
                                    <p:cond delay="0"/>
                                  </p:stCondLst>
                                  <p:childTnLst>
                                    <p:set>
                                      <p:cBhvr>
                                        <p:cTn id="24" dur="1" fill="hold">
                                          <p:stCondLst>
                                            <p:cond delay="0"/>
                                          </p:stCondLst>
                                        </p:cTn>
                                        <p:tgtEl>
                                          <p:spTgt spid="563208"/>
                                        </p:tgtEl>
                                        <p:attrNameLst>
                                          <p:attrName>style.visibility</p:attrName>
                                        </p:attrNameLst>
                                      </p:cBhvr>
                                      <p:to>
                                        <p:strVal val="visible"/>
                                      </p:to>
                                    </p:set>
                                    <p:animEffect transition="in" filter="fade">
                                      <p:cBhvr>
                                        <p:cTn id="25" dur="2000"/>
                                        <p:tgtEl>
                                          <p:spTgt spid="563208"/>
                                        </p:tgtEl>
                                      </p:cBhvr>
                                    </p:animEffect>
                                    <p:anim calcmode="lin" valueType="num">
                                      <p:cBhvr>
                                        <p:cTn id="26" dur="2000" fill="hold"/>
                                        <p:tgtEl>
                                          <p:spTgt spid="563208"/>
                                        </p:tgtEl>
                                        <p:attrNameLst>
                                          <p:attrName>style.rotation</p:attrName>
                                        </p:attrNameLst>
                                      </p:cBhvr>
                                      <p:tavLst>
                                        <p:tav tm="0">
                                          <p:val>
                                            <p:fltVal val="720"/>
                                          </p:val>
                                        </p:tav>
                                        <p:tav tm="100000">
                                          <p:val>
                                            <p:fltVal val="0"/>
                                          </p:val>
                                        </p:tav>
                                      </p:tavLst>
                                    </p:anim>
                                    <p:anim calcmode="lin" valueType="num">
                                      <p:cBhvr>
                                        <p:cTn id="27" dur="2000" fill="hold"/>
                                        <p:tgtEl>
                                          <p:spTgt spid="563208"/>
                                        </p:tgtEl>
                                        <p:attrNameLst>
                                          <p:attrName>ppt_h</p:attrName>
                                        </p:attrNameLst>
                                      </p:cBhvr>
                                      <p:tavLst>
                                        <p:tav tm="0">
                                          <p:val>
                                            <p:fltVal val="0"/>
                                          </p:val>
                                        </p:tav>
                                        <p:tav tm="100000">
                                          <p:val>
                                            <p:strVal val="#ppt_h"/>
                                          </p:val>
                                        </p:tav>
                                      </p:tavLst>
                                    </p:anim>
                                    <p:anim calcmode="lin" valueType="num">
                                      <p:cBhvr>
                                        <p:cTn id="28" dur="2000" fill="hold"/>
                                        <p:tgtEl>
                                          <p:spTgt spid="563208"/>
                                        </p:tgtEl>
                                        <p:attrNameLst>
                                          <p:attrName>ppt_w</p:attrName>
                                        </p:attrNameLst>
                                      </p:cBhvr>
                                      <p:tavLst>
                                        <p:tav tm="0">
                                          <p:val>
                                            <p:fltVal val="0"/>
                                          </p:val>
                                        </p:tav>
                                        <p:tav tm="100000">
                                          <p:val>
                                            <p:strVal val="#ppt_w"/>
                                          </p:val>
                                        </p:tav>
                                      </p:tavLst>
                                    </p:anim>
                                  </p:childTnLst>
                                </p:cTn>
                              </p:par>
                            </p:childTnLst>
                          </p:cTn>
                        </p:par>
                      </p:childTnLst>
                    </p:cTn>
                  </p:par>
                  <p:par>
                    <p:cTn id="29" fill="hold" nodeType="clickPar">
                      <p:stCondLst>
                        <p:cond delay="indefinite"/>
                      </p:stCondLst>
                      <p:childTnLst>
                        <p:par>
                          <p:cTn id="30" fill="hold" nodeType="withGroup">
                            <p:stCondLst>
                              <p:cond delay="0"/>
                            </p:stCondLst>
                            <p:childTnLst>
                              <p:par>
                                <p:cTn id="31" presetID="35" presetClass="entr" presetSubtype="0" fill="hold" grpId="0" nodeType="clickEffect">
                                  <p:stCondLst>
                                    <p:cond delay="0"/>
                                  </p:stCondLst>
                                  <p:childTnLst>
                                    <p:set>
                                      <p:cBhvr>
                                        <p:cTn id="32" dur="1" fill="hold">
                                          <p:stCondLst>
                                            <p:cond delay="0"/>
                                          </p:stCondLst>
                                        </p:cTn>
                                        <p:tgtEl>
                                          <p:spTgt spid="563207"/>
                                        </p:tgtEl>
                                        <p:attrNameLst>
                                          <p:attrName>style.visibility</p:attrName>
                                        </p:attrNameLst>
                                      </p:cBhvr>
                                      <p:to>
                                        <p:strVal val="visible"/>
                                      </p:to>
                                    </p:set>
                                    <p:animEffect transition="in" filter="fade">
                                      <p:cBhvr>
                                        <p:cTn id="33" dur="2000"/>
                                        <p:tgtEl>
                                          <p:spTgt spid="563207"/>
                                        </p:tgtEl>
                                      </p:cBhvr>
                                    </p:animEffect>
                                    <p:anim calcmode="lin" valueType="num">
                                      <p:cBhvr>
                                        <p:cTn id="34" dur="2000" fill="hold"/>
                                        <p:tgtEl>
                                          <p:spTgt spid="563207"/>
                                        </p:tgtEl>
                                        <p:attrNameLst>
                                          <p:attrName>style.rotation</p:attrName>
                                        </p:attrNameLst>
                                      </p:cBhvr>
                                      <p:tavLst>
                                        <p:tav tm="0">
                                          <p:val>
                                            <p:fltVal val="720"/>
                                          </p:val>
                                        </p:tav>
                                        <p:tav tm="100000">
                                          <p:val>
                                            <p:fltVal val="0"/>
                                          </p:val>
                                        </p:tav>
                                      </p:tavLst>
                                    </p:anim>
                                    <p:anim calcmode="lin" valueType="num">
                                      <p:cBhvr>
                                        <p:cTn id="35" dur="2000" fill="hold"/>
                                        <p:tgtEl>
                                          <p:spTgt spid="563207"/>
                                        </p:tgtEl>
                                        <p:attrNameLst>
                                          <p:attrName>ppt_h</p:attrName>
                                        </p:attrNameLst>
                                      </p:cBhvr>
                                      <p:tavLst>
                                        <p:tav tm="0">
                                          <p:val>
                                            <p:fltVal val="0"/>
                                          </p:val>
                                        </p:tav>
                                        <p:tav tm="100000">
                                          <p:val>
                                            <p:strVal val="#ppt_h"/>
                                          </p:val>
                                        </p:tav>
                                      </p:tavLst>
                                    </p:anim>
                                    <p:anim calcmode="lin" valueType="num">
                                      <p:cBhvr>
                                        <p:cTn id="36" dur="2000" fill="hold"/>
                                        <p:tgtEl>
                                          <p:spTgt spid="563207"/>
                                        </p:tgtEl>
                                        <p:attrNameLst>
                                          <p:attrName>ppt_w</p:attrName>
                                        </p:attrNameLst>
                                      </p:cBhvr>
                                      <p:tavLst>
                                        <p:tav tm="0">
                                          <p:val>
                                            <p:fltVal val="0"/>
                                          </p:val>
                                        </p:tav>
                                        <p:tav tm="100000">
                                          <p:val>
                                            <p:strVal val="#ppt_w"/>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63207" grpId="0" animBg="1"/>
      <p:bldP spid="563208" grpId="0" animBg="1"/>
      <p:bldP spid="563209" grpId="0"/>
      <p:bldP spid="563210" grpId="0"/>
      <p:bldP spid="563211" grpId="0" animBg="1"/>
      <p:bldP spid="563212" grpId="0"/>
    </p:bldLst>
  </p:timing>
</p:sld>
</file>

<file path=ppt/slides/slide16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699395" name="Picture 3" descr="Pict1021"/>
          <p:cNvPicPr>
            <a:picLocks noGrp="1" noChangeAspect="1" noChangeArrowheads="1"/>
          </p:cNvPicPr>
          <p:nvPr>
            <p:ph idx="1"/>
          </p:nvPr>
        </p:nvPicPr>
        <p:blipFill>
          <a:blip r:embed="rId4" cstate="screen">
            <a:extLst>
              <a:ext uri="{28A0092B-C50C-407E-A947-70E740481C1C}">
                <a14:useLocalDpi xmlns:a14="http://schemas.microsoft.com/office/drawing/2010/main"/>
              </a:ext>
            </a:extLst>
          </a:blip>
          <a:srcRect l="5357" r="3215" b="20650"/>
          <a:stretch>
            <a:fillRect/>
          </a:stretch>
        </p:blipFill>
        <p:spPr>
          <a:xfrm>
            <a:off x="107950" y="544513"/>
            <a:ext cx="8947150" cy="5980112"/>
          </a:xfrm>
          <a:gradFill rotWithShape="1">
            <a:gsLst>
              <a:gs pos="0">
                <a:schemeClr val="accent1"/>
              </a:gs>
              <a:gs pos="50000">
                <a:schemeClr val="accent1">
                  <a:gamma/>
                  <a:shade val="46275"/>
                  <a:invGamma/>
                </a:schemeClr>
              </a:gs>
              <a:gs pos="100000">
                <a:schemeClr val="accent1"/>
              </a:gs>
            </a:gsLst>
            <a:lin ang="5400000" scaled="1"/>
          </a:gradFill>
        </p:spPr>
      </p:pic>
      <p:sp>
        <p:nvSpPr>
          <p:cNvPr id="740354" name="Rectangle 9"/>
          <p:cNvSpPr>
            <a:spLocks noGrp="1" noChangeArrowheads="1"/>
          </p:cNvSpPr>
          <p:nvPr>
            <p:ph type="title"/>
          </p:nvPr>
        </p:nvSpPr>
        <p:spPr>
          <a:xfrm>
            <a:off x="315913" y="496888"/>
            <a:ext cx="8501062" cy="771525"/>
          </a:xfrm>
          <a:gradFill rotWithShape="0">
            <a:gsLst>
              <a:gs pos="0">
                <a:srgbClr val="990099"/>
              </a:gs>
              <a:gs pos="50000">
                <a:srgbClr val="470047"/>
              </a:gs>
              <a:gs pos="100000">
                <a:srgbClr val="990099"/>
              </a:gs>
            </a:gsLst>
            <a:lin ang="5400000" scaled="1"/>
          </a:gradFill>
        </p:spPr>
        <p:txBody>
          <a:bodyPr wrap="none" lIns="90000" tIns="46800" rIns="90000" bIns="46800" anchor="t">
            <a:spAutoFit/>
          </a:bodyPr>
          <a:lstStyle/>
          <a:p>
            <a:pPr algn="l"/>
            <a:r>
              <a:rPr lang="en-US" b="1" dirty="0">
                <a:latin typeface="Arial" charset="0"/>
                <a:ea typeface="ＭＳ Ｐゴシック" charset="0"/>
              </a:rPr>
              <a:t>Dating Daniel</a:t>
            </a:r>
            <a:r>
              <a:rPr lang="fr-FR" altLang="ja-JP" b="1" dirty="0">
                <a:latin typeface="Arial" charset="0"/>
                <a:ea typeface="ＭＳ Ｐゴシック" charset="0"/>
              </a:rPr>
              <a:t>'</a:t>
            </a:r>
            <a:r>
              <a:rPr lang="en-US" altLang="ja-JP" b="1" dirty="0">
                <a:latin typeface="Arial" charset="0"/>
                <a:ea typeface="ＭＳ Ｐゴシック" charset="0"/>
              </a:rPr>
              <a:t>s Seventy Weeks</a:t>
            </a:r>
            <a:endParaRPr lang="en-US" b="1" dirty="0">
              <a:latin typeface="Arial" charset="0"/>
              <a:ea typeface="ＭＳ Ｐゴシック" charset="0"/>
            </a:endParaRPr>
          </a:p>
        </p:txBody>
      </p:sp>
      <p:sp>
        <p:nvSpPr>
          <p:cNvPr id="4" name="TextBox 9"/>
          <p:cNvSpPr txBox="1">
            <a:spLocks noChangeArrowheads="1"/>
          </p:cNvSpPr>
          <p:nvPr/>
        </p:nvSpPr>
        <p:spPr bwMode="auto">
          <a:xfrm>
            <a:off x="8445500" y="-5475"/>
            <a:ext cx="698178"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defTabSz="914400" eaLnBrk="0" fontAlgn="base" hangingPunct="0">
              <a:spcBef>
                <a:spcPct val="0"/>
              </a:spcBef>
              <a:spcAft>
                <a:spcPct val="0"/>
              </a:spcAft>
            </a:pPr>
            <a:r>
              <a:rPr lang="en-US" b="1" dirty="0">
                <a:solidFill>
                  <a:srgbClr val="FFFFFF"/>
                </a:solidFill>
                <a:latin typeface="Arial" charset="0"/>
                <a:cs typeface="Arial" charset="0"/>
              </a:rPr>
              <a:t>332</a:t>
            </a:r>
          </a:p>
        </p:txBody>
      </p:sp>
      <p:sp>
        <p:nvSpPr>
          <p:cNvPr id="5" name="Text Box 1028"/>
          <p:cNvSpPr txBox="1">
            <a:spLocks noChangeArrowheads="1"/>
          </p:cNvSpPr>
          <p:nvPr/>
        </p:nvSpPr>
        <p:spPr bwMode="auto">
          <a:xfrm>
            <a:off x="1" y="6491288"/>
            <a:ext cx="9144000" cy="366712"/>
          </a:xfrm>
          <a:prstGeom prst="rect">
            <a:avLst/>
          </a:prstGeom>
          <a:solidFill>
            <a:srgbClr val="010201"/>
          </a:solidFill>
          <a:ln w="9525">
            <a:noFill/>
            <a:miter lim="800000"/>
            <a:headEnd/>
            <a:tailEnd/>
          </a:ln>
          <a:effectLst/>
        </p:spPr>
        <p:txBody>
          <a:bodyPr anchor="ct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fontAlgn="base">
              <a:spcBef>
                <a:spcPct val="0"/>
              </a:spcBef>
              <a:spcAft>
                <a:spcPct val="0"/>
              </a:spcAft>
              <a:defRPr/>
            </a:pPr>
            <a:r>
              <a:rPr lang="en-US" sz="1400" b="1" dirty="0">
                <a:solidFill>
                  <a:srgbClr val="E5E5FF"/>
                </a:solidFill>
                <a:effectLst>
                  <a:outerShdw blurRad="38100" dist="38100" dir="2700000" algn="tl">
                    <a:srgbClr val="000000"/>
                  </a:outerShdw>
                </a:effectLst>
                <a:latin typeface="Arial" charset="0"/>
                <a:cs typeface="Arial" charset="0"/>
              </a:rPr>
              <a:t>Harold H. Hoehner, </a:t>
            </a:r>
            <a:r>
              <a:rPr lang="en-US" sz="1400" b="1" i="1" dirty="0">
                <a:solidFill>
                  <a:srgbClr val="E5E5FF"/>
                </a:solidFill>
                <a:effectLst>
                  <a:outerShdw blurRad="38100" dist="38100" dir="2700000" algn="tl">
                    <a:srgbClr val="000000"/>
                  </a:outerShdw>
                </a:effectLst>
                <a:latin typeface="Arial" charset="0"/>
                <a:cs typeface="Arial" charset="0"/>
              </a:rPr>
              <a:t>Chronological Aspects of the Life of Christ</a:t>
            </a:r>
            <a:r>
              <a:rPr lang="en-US" sz="1400" b="1" dirty="0">
                <a:solidFill>
                  <a:srgbClr val="E5E5FF"/>
                </a:solidFill>
                <a:effectLst>
                  <a:outerShdw blurRad="38100" dist="38100" dir="2700000" algn="tl">
                    <a:srgbClr val="000000"/>
                  </a:outerShdw>
                </a:effectLst>
                <a:latin typeface="Arial" charset="0"/>
                <a:cs typeface="Arial" charset="0"/>
              </a:rPr>
              <a:t> (Grand Rapids: Zondervan, 1977), 139</a:t>
            </a:r>
          </a:p>
        </p:txBody>
      </p:sp>
    </p:spTree>
    <p:extLst>
      <p:ext uri="{BB962C8B-B14F-4D97-AF65-F5344CB8AC3E}">
        <p14:creationId xmlns:p14="http://schemas.microsoft.com/office/powerpoint/2010/main" val="233317282"/>
      </p:ext>
    </p:extLst>
  </p:cSld>
  <p:clrMapOvr>
    <a:overrideClrMapping bg1="lt1" tx1="dk1" bg2="lt2" tx2="dk2" accent1="accent1" accent2="accent2" accent3="accent3" accent4="accent4" accent5="accent5" accent6="accent6" hlink="hlink" folHlink="folHlink"/>
  </p:clrMapOvr>
  <p:transition/>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descr="rev 19 Maranatha.jpg"/>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30284" y="-1"/>
            <a:ext cx="9113716" cy="5437851"/>
          </a:xfrm>
          <a:prstGeom prst="rect">
            <a:avLst/>
          </a:prstGeom>
        </p:spPr>
      </p:pic>
      <p:sp>
        <p:nvSpPr>
          <p:cNvPr id="2" name="Title 1"/>
          <p:cNvSpPr>
            <a:spLocks noGrp="1"/>
          </p:cNvSpPr>
          <p:nvPr>
            <p:ph type="title"/>
          </p:nvPr>
        </p:nvSpPr>
        <p:spPr>
          <a:xfrm>
            <a:off x="101721" y="2981021"/>
            <a:ext cx="9138965" cy="2456829"/>
          </a:xfrm>
        </p:spPr>
        <p:txBody>
          <a:bodyPr/>
          <a:lstStyle/>
          <a:p>
            <a:r>
              <a:rPr lang="en-US" sz="8000" b="1" dirty="0">
                <a:effectLst>
                  <a:glow rad="228600">
                    <a:schemeClr val="accent4">
                      <a:satMod val="175000"/>
                      <a:alpha val="40000"/>
                    </a:schemeClr>
                  </a:glow>
                </a:effectLst>
              </a:rPr>
              <a:t>The Sovereignty of Jesus Christ</a:t>
            </a:r>
          </a:p>
        </p:txBody>
      </p:sp>
      <p:sp>
        <p:nvSpPr>
          <p:cNvPr id="5" name="Rectangle 2">
            <a:extLst>
              <a:ext uri="{FF2B5EF4-FFF2-40B4-BE49-F238E27FC236}">
                <a16:creationId xmlns:a16="http://schemas.microsoft.com/office/drawing/2014/main" id="{FDA58CFF-41B8-624B-8FF1-03A6059406AD}"/>
              </a:ext>
            </a:extLst>
          </p:cNvPr>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Revelation</a:t>
            </a:r>
          </a:p>
        </p:txBody>
      </p:sp>
    </p:spTree>
    <p:extLst>
      <p:ext uri="{BB962C8B-B14F-4D97-AF65-F5344CB8AC3E}">
        <p14:creationId xmlns:p14="http://schemas.microsoft.com/office/powerpoint/2010/main" val="3133741683"/>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170.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126" name="Rounded Rectangle 125"/>
          <p:cNvSpPr>
            <a:spLocks noChangeArrowheads="1"/>
          </p:cNvSpPr>
          <p:nvPr/>
        </p:nvSpPr>
        <p:spPr bwMode="auto">
          <a:xfrm>
            <a:off x="4448032" y="4076700"/>
            <a:ext cx="2211531" cy="920750"/>
          </a:xfrm>
          <a:prstGeom prst="roundRect">
            <a:avLst>
              <a:gd name="adj" fmla="val 16667"/>
            </a:avLst>
          </a:prstGeom>
          <a:solidFill>
            <a:srgbClr val="FF0000"/>
          </a:solidFill>
          <a:ln w="9525">
            <a:solidFill>
              <a:schemeClr val="tx1"/>
            </a:solidFill>
            <a:round/>
            <a:headEnd/>
            <a:tailEnd type="stealth" w="lg" len="lg"/>
          </a:ln>
        </p:spPr>
        <p:txBody>
          <a:bodyPr wrap="square" lIns="90000" tIns="46800" rIns="90000" bIns="4680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Comic Sans MS" charset="0"/>
                <a:ea typeface="ＭＳ Ｐゴシック" charset="0"/>
                <a:cs typeface="ＭＳ Ｐゴシック" charset="0"/>
              </a:rPr>
              <a:t>The Great Tribulation</a:t>
            </a:r>
          </a:p>
        </p:txBody>
      </p:sp>
      <p:pic>
        <p:nvPicPr>
          <p:cNvPr id="762882" name="Picture 4" descr="Pict1019"/>
          <p:cNvPicPr>
            <a:picLocks noGrp="1" noChangeAspect="1" noChangeArrowheads="1"/>
          </p:cNvPicPr>
          <p:nvPr>
            <p:ph idx="4294967295"/>
          </p:nvPr>
        </p:nvPicPr>
        <p:blipFill>
          <a:blip r:embed="rId4" cstate="screen">
            <a:clrChange>
              <a:clrFrom>
                <a:srgbClr val="FFFFFF"/>
              </a:clrFrom>
              <a:clrTo>
                <a:srgbClr val="FFFFFF">
                  <a:alpha val="0"/>
                </a:srgbClr>
              </a:clrTo>
            </a:clrChange>
            <a:lum bright="-6000" contrast="6000"/>
            <a:grayscl/>
            <a:extLst>
              <a:ext uri="{28A0092B-C50C-407E-A947-70E740481C1C}">
                <a14:useLocalDpi xmlns:a14="http://schemas.microsoft.com/office/drawing/2010/main"/>
              </a:ext>
            </a:extLst>
          </a:blip>
          <a:srcRect/>
          <a:stretch>
            <a:fillRect/>
          </a:stretch>
        </p:blipFill>
        <p:spPr>
          <a:xfrm>
            <a:off x="9396413" y="509588"/>
            <a:ext cx="8640762" cy="5407025"/>
          </a:xfrm>
          <a:noFill/>
        </p:spPr>
      </p:pic>
      <p:sp>
        <p:nvSpPr>
          <p:cNvPr id="762883" name="Rectangle 7"/>
          <p:cNvSpPr>
            <a:spLocks noGrp="1" noChangeArrowheads="1"/>
          </p:cNvSpPr>
          <p:nvPr>
            <p:ph type="title"/>
          </p:nvPr>
        </p:nvSpPr>
        <p:spPr>
          <a:xfrm>
            <a:off x="179388" y="44450"/>
            <a:ext cx="8348662" cy="576263"/>
          </a:xfrm>
          <a:solidFill>
            <a:schemeClr val="tx1"/>
          </a:solidFill>
        </p:spPr>
        <p:txBody>
          <a:bodyPr/>
          <a:lstStyle/>
          <a:p>
            <a:r>
              <a:rPr lang="en-US" sz="3600" b="1" dirty="0">
                <a:solidFill>
                  <a:schemeClr val="bg1"/>
                </a:solidFill>
                <a:latin typeface="Arial" charset="0"/>
                <a:ea typeface="ＭＳ Ｐゴシック" charset="0"/>
              </a:rPr>
              <a:t>Chronology of the 70</a:t>
            </a:r>
            <a:r>
              <a:rPr lang="en-US" sz="3600" b="1" baseline="30000" dirty="0">
                <a:solidFill>
                  <a:schemeClr val="bg1"/>
                </a:solidFill>
                <a:latin typeface="Arial" charset="0"/>
                <a:ea typeface="ＭＳ Ｐゴシック" charset="0"/>
              </a:rPr>
              <a:t>th</a:t>
            </a:r>
            <a:r>
              <a:rPr lang="en-US" sz="3600" b="1" dirty="0">
                <a:solidFill>
                  <a:schemeClr val="bg1"/>
                </a:solidFill>
                <a:latin typeface="Arial" charset="0"/>
                <a:ea typeface="ＭＳ Ｐゴシック" charset="0"/>
              </a:rPr>
              <a:t> </a:t>
            </a:r>
            <a:r>
              <a:rPr lang="en-US" altLang="ja-JP" sz="3600" b="1" dirty="0">
                <a:solidFill>
                  <a:schemeClr val="bg1"/>
                </a:solidFill>
                <a:latin typeface="Arial" charset="0"/>
                <a:ea typeface="ＭＳ Ｐゴシック" charset="0"/>
              </a:rPr>
              <a:t>"Week"</a:t>
            </a:r>
            <a:endParaRPr lang="en-US" sz="3600" b="1" dirty="0">
              <a:solidFill>
                <a:schemeClr val="accent1"/>
              </a:solidFill>
              <a:latin typeface="Arial" charset="0"/>
              <a:ea typeface="ＭＳ Ｐゴシック" charset="0"/>
            </a:endParaRPr>
          </a:p>
        </p:txBody>
      </p:sp>
      <p:sp>
        <p:nvSpPr>
          <p:cNvPr id="560141" name="Oval 13"/>
          <p:cNvSpPr>
            <a:spLocks noChangeArrowheads="1"/>
          </p:cNvSpPr>
          <p:nvPr/>
        </p:nvSpPr>
        <p:spPr bwMode="auto">
          <a:xfrm>
            <a:off x="4211638" y="2852738"/>
            <a:ext cx="2447925" cy="666750"/>
          </a:xfrm>
          <a:prstGeom prst="ellipse">
            <a:avLst/>
          </a:prstGeom>
          <a:noFill/>
          <a:ln w="57150">
            <a:solidFill>
              <a:srgbClr val="FF0000"/>
            </a:solidFill>
            <a:round/>
            <a:headEnd/>
            <a:tailEnd type="none" w="lg" len="lg"/>
          </a:ln>
          <a:extLst>
            <a:ext uri="{909E8E84-426E-40dd-AFC4-6F175D3DCCD1}">
              <a14:hiddenFill xmlns:a14="http://schemas.microsoft.com/office/drawing/2010/main" xmlns="">
                <a:solidFill>
                  <a:srgbClr val="FFFFFF"/>
                </a:solidFill>
              </a14:hiddenFill>
            </a:ext>
          </a:extLst>
        </p:spPr>
        <p:txBody>
          <a:bodyPr lIns="90000" tIns="46800" rIns="90000" bIns="46800" anchor="ct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62885" name="Text Box 14"/>
          <p:cNvSpPr txBox="1">
            <a:spLocks noChangeArrowheads="1"/>
          </p:cNvSpPr>
          <p:nvPr/>
        </p:nvSpPr>
        <p:spPr bwMode="auto">
          <a:xfrm>
            <a:off x="8531225" y="4763"/>
            <a:ext cx="609600" cy="4016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wrap="none" lIns="90000" tIns="46800" rIns="90000" bIns="4680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Arial" charset="0"/>
              </a:rPr>
              <a:t>556</a:t>
            </a:r>
          </a:p>
        </p:txBody>
      </p:sp>
      <p:cxnSp>
        <p:nvCxnSpPr>
          <p:cNvPr id="18" name="Straight Connector 17"/>
          <p:cNvCxnSpPr>
            <a:cxnSpLocks noChangeShapeType="1"/>
          </p:cNvCxnSpPr>
          <p:nvPr/>
        </p:nvCxnSpPr>
        <p:spPr bwMode="auto">
          <a:xfrm>
            <a:off x="4211638" y="2779713"/>
            <a:ext cx="0" cy="1152525"/>
          </a:xfrm>
          <a:prstGeom prst="line">
            <a:avLst/>
          </a:prstGeom>
          <a:noFill/>
          <a:ln w="57150">
            <a:solidFill>
              <a:schemeClr val="tx1"/>
            </a:solidFill>
            <a:round/>
            <a:headEnd/>
            <a:tailEnd type="none" w="lg" len="lg"/>
          </a:ln>
          <a:extLst>
            <a:ext uri="{909E8E84-426E-40dd-AFC4-6F175D3DCCD1}">
              <a14:hiddenFill xmlns:a14="http://schemas.microsoft.com/office/drawing/2010/main" xmlns="">
                <a:noFill/>
              </a14:hiddenFill>
            </a:ext>
          </a:extLst>
        </p:spPr>
      </p:cxnSp>
      <p:grpSp>
        <p:nvGrpSpPr>
          <p:cNvPr id="408596" name="Group 408595"/>
          <p:cNvGrpSpPr>
            <a:grpSpLocks/>
          </p:cNvGrpSpPr>
          <p:nvPr/>
        </p:nvGrpSpPr>
        <p:grpSpPr bwMode="auto">
          <a:xfrm>
            <a:off x="4324350" y="2852738"/>
            <a:ext cx="2335213" cy="658812"/>
            <a:chOff x="4324836" y="4941168"/>
            <a:chExt cx="2335396" cy="659545"/>
          </a:xfrm>
        </p:grpSpPr>
        <p:sp>
          <p:nvSpPr>
            <p:cNvPr id="39" name="Text Box 10"/>
            <p:cNvSpPr txBox="1">
              <a:spLocks noChangeArrowheads="1"/>
            </p:cNvSpPr>
            <p:nvPr/>
          </p:nvSpPr>
          <p:spPr bwMode="auto">
            <a:xfrm>
              <a:off x="4599496" y="4941168"/>
              <a:ext cx="1744799" cy="4640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110" normalizeH="0" baseline="0" noProof="0" dirty="0">
                  <a:ln>
                    <a:noFill/>
                  </a:ln>
                  <a:solidFill>
                    <a:srgbClr val="000000"/>
                  </a:solidFill>
                  <a:effectLst/>
                  <a:uLnTx/>
                  <a:uFillTx/>
                  <a:latin typeface="Arial"/>
                  <a:ea typeface="ＭＳ Ｐゴシック" charset="0"/>
                  <a:cs typeface="Arial"/>
                </a:rPr>
                <a:t>1260 DAYS</a:t>
              </a:r>
            </a:p>
          </p:txBody>
        </p:sp>
        <p:cxnSp>
          <p:nvCxnSpPr>
            <p:cNvPr id="762943" name="Straight Connector 39"/>
            <p:cNvCxnSpPr>
              <a:cxnSpLocks noChangeShapeType="1"/>
            </p:cNvCxnSpPr>
            <p:nvPr/>
          </p:nvCxnSpPr>
          <p:spPr bwMode="auto">
            <a:xfrm>
              <a:off x="4324836" y="5157192"/>
              <a:ext cx="463187" cy="0"/>
            </a:xfrm>
            <a:prstGeom prst="line">
              <a:avLst/>
            </a:prstGeom>
            <a:noFill/>
            <a:ln w="57150">
              <a:solidFill>
                <a:schemeClr val="tx1"/>
              </a:solidFill>
              <a:prstDash val="sysDash"/>
              <a:round/>
              <a:headEnd/>
              <a:tailEnd type="none" w="lg" len="lg"/>
            </a:ln>
            <a:extLst>
              <a:ext uri="{909E8E84-426E-40dd-AFC4-6F175D3DCCD1}">
                <a14:hiddenFill xmlns:a14="http://schemas.microsoft.com/office/drawing/2010/main" xmlns="">
                  <a:noFill/>
                </a14:hiddenFill>
              </a:ext>
            </a:extLst>
          </p:spPr>
        </p:cxnSp>
        <p:sp>
          <p:nvSpPr>
            <p:cNvPr id="42" name="Text Box 10"/>
            <p:cNvSpPr txBox="1">
              <a:spLocks noChangeArrowheads="1"/>
            </p:cNvSpPr>
            <p:nvPr/>
          </p:nvSpPr>
          <p:spPr bwMode="auto">
            <a:xfrm>
              <a:off x="4599496" y="5228825"/>
              <a:ext cx="1744799" cy="3718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800" b="1" i="1" u="none" strike="noStrike" kern="1200" cap="none" spc="-110" normalizeH="0" baseline="0" noProof="0" dirty="0">
                  <a:ln>
                    <a:noFill/>
                  </a:ln>
                  <a:solidFill>
                    <a:srgbClr val="000000"/>
                  </a:solidFill>
                  <a:effectLst/>
                  <a:uLnTx/>
                  <a:uFillTx/>
                  <a:latin typeface="Arial"/>
                  <a:ea typeface="ＭＳ Ｐゴシック" charset="0"/>
                  <a:cs typeface="Arial"/>
                </a:rPr>
                <a:t>Rev. 12:6</a:t>
              </a:r>
              <a:endParaRPr kumimoji="0" lang="en-US" sz="2400" b="1" i="0" u="none" strike="noStrike" kern="1200" cap="none" spc="-110" normalizeH="0" baseline="0" noProof="0" dirty="0">
                <a:ln>
                  <a:noFill/>
                </a:ln>
                <a:solidFill>
                  <a:srgbClr val="000000"/>
                </a:solidFill>
                <a:effectLst/>
                <a:uLnTx/>
                <a:uFillTx/>
                <a:latin typeface="Arial"/>
                <a:ea typeface="ＭＳ Ｐゴシック" charset="0"/>
                <a:cs typeface="Arial"/>
              </a:endParaRPr>
            </a:p>
          </p:txBody>
        </p:sp>
        <p:cxnSp>
          <p:nvCxnSpPr>
            <p:cNvPr id="762945" name="Straight Connector 58"/>
            <p:cNvCxnSpPr>
              <a:cxnSpLocks noChangeShapeType="1"/>
            </p:cNvCxnSpPr>
            <p:nvPr/>
          </p:nvCxnSpPr>
          <p:spPr bwMode="auto">
            <a:xfrm>
              <a:off x="6228184" y="5157192"/>
              <a:ext cx="432048" cy="0"/>
            </a:xfrm>
            <a:prstGeom prst="line">
              <a:avLst/>
            </a:prstGeom>
            <a:noFill/>
            <a:ln w="57150">
              <a:solidFill>
                <a:schemeClr val="tx1"/>
              </a:solidFill>
              <a:prstDash val="sysDash"/>
              <a:round/>
              <a:headEnd/>
              <a:tailEnd type="none" w="lg" len="lg"/>
            </a:ln>
            <a:extLst>
              <a:ext uri="{909E8E84-426E-40dd-AFC4-6F175D3DCCD1}">
                <a14:hiddenFill xmlns:a14="http://schemas.microsoft.com/office/drawing/2010/main" xmlns="">
                  <a:noFill/>
                </a14:hiddenFill>
              </a:ext>
            </a:extLst>
          </p:spPr>
        </p:cxnSp>
      </p:grpSp>
      <p:cxnSp>
        <p:nvCxnSpPr>
          <p:cNvPr id="14" name="Straight Connector 13"/>
          <p:cNvCxnSpPr>
            <a:cxnSpLocks noChangeShapeType="1"/>
          </p:cNvCxnSpPr>
          <p:nvPr/>
        </p:nvCxnSpPr>
        <p:spPr bwMode="auto">
          <a:xfrm>
            <a:off x="6732588" y="1844675"/>
            <a:ext cx="0" cy="2303463"/>
          </a:xfrm>
          <a:prstGeom prst="line">
            <a:avLst/>
          </a:prstGeom>
          <a:noFill/>
          <a:ln w="57150">
            <a:solidFill>
              <a:schemeClr val="tx1"/>
            </a:solidFill>
            <a:round/>
            <a:headEnd/>
            <a:tailEnd type="none" w="lg" len="lg"/>
          </a:ln>
          <a:extLst>
            <a:ext uri="{909E8E84-426E-40dd-AFC4-6F175D3DCCD1}">
              <a14:hiddenFill xmlns:a14="http://schemas.microsoft.com/office/drawing/2010/main" xmlns="">
                <a:noFill/>
              </a14:hiddenFill>
            </a:ext>
          </a:extLst>
        </p:spPr>
      </p:cxnSp>
      <p:sp>
        <p:nvSpPr>
          <p:cNvPr id="92" name="Text Box 10"/>
          <p:cNvSpPr txBox="1">
            <a:spLocks noChangeArrowheads="1"/>
          </p:cNvSpPr>
          <p:nvPr/>
        </p:nvSpPr>
        <p:spPr bwMode="auto">
          <a:xfrm>
            <a:off x="5867400" y="908050"/>
            <a:ext cx="1655763" cy="842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80000"/>
              </a:lnSpc>
              <a:spcBef>
                <a:spcPct val="50000"/>
              </a:spcBef>
              <a:spcAft>
                <a:spcPct val="0"/>
              </a:spcAft>
              <a:buClrTx/>
              <a:buSzTx/>
              <a:buFontTx/>
              <a:buNone/>
              <a:tabLst/>
              <a:defRPr/>
            </a:pPr>
            <a:r>
              <a:rPr kumimoji="0" lang="en-US" sz="2000" b="1" i="1" u="none" strike="noStrike" kern="1200" cap="none" spc="-100" normalizeH="0" baseline="0" noProof="0" dirty="0">
                <a:ln>
                  <a:noFill/>
                </a:ln>
                <a:solidFill>
                  <a:srgbClr val="000000"/>
                </a:solidFill>
                <a:effectLst/>
                <a:uLnTx/>
                <a:uFillTx/>
                <a:latin typeface="Arial"/>
                <a:ea typeface="ＭＳ Ｐゴシック" charset="0"/>
                <a:cs typeface="Arial"/>
              </a:rPr>
              <a:t>Sign of </a:t>
            </a:r>
            <a:br>
              <a:rPr kumimoji="0" lang="en-US" sz="2000" b="1" i="1" u="none" strike="noStrike" kern="1200" cap="none" spc="-100" normalizeH="0" baseline="0" noProof="0" dirty="0">
                <a:ln>
                  <a:noFill/>
                </a:ln>
                <a:solidFill>
                  <a:srgbClr val="000000"/>
                </a:solidFill>
                <a:effectLst/>
                <a:uLnTx/>
                <a:uFillTx/>
                <a:latin typeface="Arial"/>
                <a:ea typeface="ＭＳ Ｐゴシック" charset="0"/>
                <a:cs typeface="Arial"/>
              </a:rPr>
            </a:br>
            <a:r>
              <a:rPr kumimoji="0" lang="en-US" sz="2000" b="1" i="1" u="none" strike="noStrike" kern="1200" cap="none" spc="-100" normalizeH="0" baseline="0" noProof="0" dirty="0">
                <a:ln>
                  <a:noFill/>
                </a:ln>
                <a:solidFill>
                  <a:srgbClr val="000000"/>
                </a:solidFill>
                <a:effectLst/>
                <a:uLnTx/>
                <a:uFillTx/>
                <a:latin typeface="Arial"/>
                <a:ea typeface="ＭＳ Ｐゴシック" charset="0"/>
                <a:cs typeface="Arial"/>
              </a:rPr>
              <a:t>Son of Man</a:t>
            </a:r>
            <a:br>
              <a:rPr kumimoji="0" lang="en-US" sz="2000" b="1" i="1" u="none" strike="noStrike" kern="1200" cap="none" spc="-100" normalizeH="0" baseline="0" noProof="0" dirty="0">
                <a:ln>
                  <a:noFill/>
                </a:ln>
                <a:solidFill>
                  <a:srgbClr val="000000"/>
                </a:solidFill>
                <a:effectLst/>
                <a:uLnTx/>
                <a:uFillTx/>
                <a:latin typeface="Arial"/>
                <a:ea typeface="ＭＳ Ｐゴシック" charset="0"/>
                <a:cs typeface="Arial"/>
              </a:rPr>
            </a:br>
            <a:r>
              <a:rPr kumimoji="0" lang="en-US" sz="2000" b="1" i="1" u="none" strike="noStrike" kern="1200" cap="none" spc="-100" normalizeH="0" baseline="0" noProof="0" dirty="0">
                <a:ln>
                  <a:noFill/>
                </a:ln>
                <a:solidFill>
                  <a:srgbClr val="000000"/>
                </a:solidFill>
                <a:effectLst/>
                <a:uLnTx/>
                <a:uFillTx/>
                <a:latin typeface="Arial"/>
                <a:ea typeface="ＭＳ Ｐゴシック" charset="0"/>
                <a:cs typeface="Arial"/>
              </a:rPr>
              <a:t>Matt. 24:30</a:t>
            </a:r>
          </a:p>
        </p:txBody>
      </p:sp>
      <p:cxnSp>
        <p:nvCxnSpPr>
          <p:cNvPr id="13" name="Straight Connector 12"/>
          <p:cNvCxnSpPr>
            <a:cxnSpLocks noChangeShapeType="1"/>
          </p:cNvCxnSpPr>
          <p:nvPr/>
        </p:nvCxnSpPr>
        <p:spPr bwMode="auto">
          <a:xfrm>
            <a:off x="3348038" y="1844675"/>
            <a:ext cx="0" cy="1800225"/>
          </a:xfrm>
          <a:prstGeom prst="line">
            <a:avLst/>
          </a:prstGeom>
          <a:noFill/>
          <a:ln w="57150">
            <a:solidFill>
              <a:schemeClr val="tx1"/>
            </a:solidFill>
            <a:round/>
            <a:headEnd/>
            <a:tailEnd type="none" w="lg" len="lg"/>
          </a:ln>
          <a:extLst>
            <a:ext uri="{909E8E84-426E-40dd-AFC4-6F175D3DCCD1}">
              <a14:hiddenFill xmlns:a14="http://schemas.microsoft.com/office/drawing/2010/main" xmlns="">
                <a:noFill/>
              </a14:hiddenFill>
            </a:ext>
          </a:extLst>
        </p:spPr>
      </p:cxnSp>
      <p:grpSp>
        <p:nvGrpSpPr>
          <p:cNvPr id="102" name="Group 101"/>
          <p:cNvGrpSpPr>
            <a:grpSpLocks/>
          </p:cNvGrpSpPr>
          <p:nvPr/>
        </p:nvGrpSpPr>
        <p:grpSpPr bwMode="auto">
          <a:xfrm>
            <a:off x="3276600" y="2801938"/>
            <a:ext cx="1008063" cy="698500"/>
            <a:chOff x="6804245" y="3717032"/>
            <a:chExt cx="1080120" cy="697756"/>
          </a:xfrm>
        </p:grpSpPr>
        <p:sp>
          <p:nvSpPr>
            <p:cNvPr id="103" name="Text Box 10"/>
            <p:cNvSpPr txBox="1">
              <a:spLocks noChangeArrowheads="1"/>
            </p:cNvSpPr>
            <p:nvPr/>
          </p:nvSpPr>
          <p:spPr bwMode="auto">
            <a:xfrm>
              <a:off x="6804245" y="3717032"/>
              <a:ext cx="1080120" cy="69775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80000"/>
                </a:lnSpc>
                <a:spcBef>
                  <a:spcPct val="50000"/>
                </a:spcBef>
                <a:spcAft>
                  <a:spcPct val="0"/>
                </a:spcAft>
                <a:buClrTx/>
                <a:buSzTx/>
                <a:buFontTx/>
                <a:buNone/>
                <a:tabLst/>
                <a:defRPr/>
              </a:pPr>
              <a:r>
                <a:rPr kumimoji="0" lang="en-US" sz="2400" b="1" i="0" u="none" strike="noStrike" kern="1200" cap="none" spc="-110" normalizeH="0" baseline="0" noProof="0" dirty="0">
                  <a:ln>
                    <a:noFill/>
                  </a:ln>
                  <a:solidFill>
                    <a:srgbClr val="000000"/>
                  </a:solidFill>
                  <a:effectLst/>
                  <a:uLnTx/>
                  <a:uFillTx/>
                  <a:latin typeface="Arial"/>
                  <a:ea typeface="ＭＳ Ｐゴシック" charset="0"/>
                  <a:cs typeface="Arial"/>
                </a:rPr>
                <a:t> 30 DAYS</a:t>
              </a:r>
            </a:p>
          </p:txBody>
        </p:sp>
        <p:cxnSp>
          <p:nvCxnSpPr>
            <p:cNvPr id="762940" name="Straight Connector 103"/>
            <p:cNvCxnSpPr>
              <a:cxnSpLocks noChangeShapeType="1"/>
            </p:cNvCxnSpPr>
            <p:nvPr/>
          </p:nvCxnSpPr>
          <p:spPr bwMode="auto">
            <a:xfrm>
              <a:off x="6915668" y="3982740"/>
              <a:ext cx="196869" cy="0"/>
            </a:xfrm>
            <a:prstGeom prst="line">
              <a:avLst/>
            </a:prstGeom>
            <a:noFill/>
            <a:ln w="57150">
              <a:solidFill>
                <a:schemeClr val="tx1"/>
              </a:solidFill>
              <a:prstDash val="sysDash"/>
              <a:round/>
              <a:headEnd/>
              <a:tailEnd type="none" w="lg" len="lg"/>
            </a:ln>
            <a:extLst>
              <a:ext uri="{909E8E84-426E-40dd-AFC4-6F175D3DCCD1}">
                <a14:hiddenFill xmlns:a14="http://schemas.microsoft.com/office/drawing/2010/main" xmlns="">
                  <a:noFill/>
                </a14:hiddenFill>
              </a:ext>
            </a:extLst>
          </p:spPr>
        </p:cxnSp>
        <p:cxnSp>
          <p:nvCxnSpPr>
            <p:cNvPr id="762941" name="Straight Connector 104"/>
            <p:cNvCxnSpPr>
              <a:cxnSpLocks noChangeShapeType="1"/>
            </p:cNvCxnSpPr>
            <p:nvPr/>
          </p:nvCxnSpPr>
          <p:spPr bwMode="auto">
            <a:xfrm>
              <a:off x="7652046" y="3982740"/>
              <a:ext cx="159625" cy="0"/>
            </a:xfrm>
            <a:prstGeom prst="line">
              <a:avLst/>
            </a:prstGeom>
            <a:noFill/>
            <a:ln w="57150">
              <a:solidFill>
                <a:schemeClr val="tx1"/>
              </a:solidFill>
              <a:prstDash val="sysDash"/>
              <a:round/>
              <a:headEnd/>
              <a:tailEnd type="none" w="lg" len="lg"/>
            </a:ln>
            <a:extLst>
              <a:ext uri="{909E8E84-426E-40dd-AFC4-6F175D3DCCD1}">
                <a14:hiddenFill xmlns:a14="http://schemas.microsoft.com/office/drawing/2010/main" xmlns="">
                  <a:noFill/>
                </a14:hiddenFill>
              </a:ext>
            </a:extLst>
          </p:spPr>
        </p:cxnSp>
      </p:grpSp>
      <p:grpSp>
        <p:nvGrpSpPr>
          <p:cNvPr id="46" name="Group 45"/>
          <p:cNvGrpSpPr>
            <a:grpSpLocks/>
          </p:cNvGrpSpPr>
          <p:nvPr/>
        </p:nvGrpSpPr>
        <p:grpSpPr bwMode="auto">
          <a:xfrm>
            <a:off x="1258888" y="2852738"/>
            <a:ext cx="7129462" cy="2303462"/>
            <a:chOff x="1259632" y="3356992"/>
            <a:chExt cx="7128792" cy="2304256"/>
          </a:xfrm>
        </p:grpSpPr>
        <p:sp>
          <p:nvSpPr>
            <p:cNvPr id="762927" name="Oval 9"/>
            <p:cNvSpPr>
              <a:spLocks noChangeArrowheads="1"/>
            </p:cNvSpPr>
            <p:nvPr/>
          </p:nvSpPr>
          <p:spPr bwMode="auto">
            <a:xfrm flipH="1">
              <a:off x="1259632" y="4437112"/>
              <a:ext cx="1368152" cy="1224136"/>
            </a:xfrm>
            <a:prstGeom prst="ellipse">
              <a:avLst/>
            </a:prstGeom>
            <a:noFill/>
            <a:ln w="57150">
              <a:solidFill>
                <a:srgbClr val="FF0000"/>
              </a:solidFill>
              <a:round/>
              <a:headEnd/>
              <a:tailEnd type="none" w="lg" len="lg"/>
            </a:ln>
            <a:extLst>
              <a:ext uri="{909E8E84-426E-40dd-AFC4-6F175D3DCCD1}">
                <a14:hiddenFill xmlns:a14="http://schemas.microsoft.com/office/drawing/2010/main" xmlns="">
                  <a:solidFill>
                    <a:srgbClr val="FFFFFF"/>
                  </a:solidFill>
                </a14:hiddenFill>
              </a:ext>
            </a:extLst>
          </p:spPr>
          <p:txBody>
            <a:bodyPr lIns="90000" tIns="46800" rIns="90000" bIns="46800" anchor="ct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cxnSp>
          <p:nvCxnSpPr>
            <p:cNvPr id="762928" name="Straight Connector 19"/>
            <p:cNvCxnSpPr>
              <a:cxnSpLocks noChangeShapeType="1"/>
            </p:cNvCxnSpPr>
            <p:nvPr/>
          </p:nvCxnSpPr>
          <p:spPr bwMode="auto">
            <a:xfrm>
              <a:off x="1907704" y="3356992"/>
              <a:ext cx="0" cy="1152128"/>
            </a:xfrm>
            <a:prstGeom prst="line">
              <a:avLst/>
            </a:prstGeom>
            <a:noFill/>
            <a:ln w="57150">
              <a:solidFill>
                <a:schemeClr val="tx1"/>
              </a:solidFill>
              <a:round/>
              <a:headEnd/>
              <a:tailEnd type="none" w="lg" len="lg"/>
            </a:ln>
            <a:extLst>
              <a:ext uri="{909E8E84-426E-40dd-AFC4-6F175D3DCCD1}">
                <a14:hiddenFill xmlns:a14="http://schemas.microsoft.com/office/drawing/2010/main" xmlns="">
                  <a:noFill/>
                </a14:hiddenFill>
              </a:ext>
            </a:extLst>
          </p:spPr>
        </p:cxnSp>
        <p:cxnSp>
          <p:nvCxnSpPr>
            <p:cNvPr id="762929" name="Straight Connector 22"/>
            <p:cNvCxnSpPr>
              <a:cxnSpLocks noChangeShapeType="1"/>
            </p:cNvCxnSpPr>
            <p:nvPr/>
          </p:nvCxnSpPr>
          <p:spPr bwMode="auto">
            <a:xfrm flipV="1">
              <a:off x="1907704" y="4077072"/>
              <a:ext cx="6480720" cy="72008"/>
            </a:xfrm>
            <a:prstGeom prst="line">
              <a:avLst/>
            </a:prstGeom>
            <a:noFill/>
            <a:ln w="57150">
              <a:solidFill>
                <a:schemeClr val="tx1"/>
              </a:solidFill>
              <a:round/>
              <a:headEnd/>
              <a:tailEnd type="none" w="lg" len="lg"/>
            </a:ln>
            <a:extLst>
              <a:ext uri="{909E8E84-426E-40dd-AFC4-6F175D3DCCD1}">
                <a14:hiddenFill xmlns:a14="http://schemas.microsoft.com/office/drawing/2010/main" xmlns="">
                  <a:noFill/>
                </a14:hiddenFill>
              </a:ext>
            </a:extLst>
          </p:spPr>
        </p:cxnSp>
        <p:grpSp>
          <p:nvGrpSpPr>
            <p:cNvPr id="762930" name="Group 71"/>
            <p:cNvGrpSpPr>
              <a:grpSpLocks/>
            </p:cNvGrpSpPr>
            <p:nvPr/>
          </p:nvGrpSpPr>
          <p:grpSpPr bwMode="auto">
            <a:xfrm>
              <a:off x="1907704" y="4077072"/>
              <a:ext cx="2335396" cy="463846"/>
              <a:chOff x="4324836" y="4941168"/>
              <a:chExt cx="2335396" cy="463846"/>
            </a:xfrm>
          </p:grpSpPr>
          <p:sp>
            <p:nvSpPr>
              <p:cNvPr id="73" name="Text Box 10"/>
              <p:cNvSpPr txBox="1">
                <a:spLocks noChangeArrowheads="1"/>
              </p:cNvSpPr>
              <p:nvPr/>
            </p:nvSpPr>
            <p:spPr bwMode="auto">
              <a:xfrm>
                <a:off x="4599014" y="4940473"/>
                <a:ext cx="1746086" cy="4652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110" normalizeH="0" baseline="0" noProof="0" dirty="0">
                    <a:ln>
                      <a:noFill/>
                    </a:ln>
                    <a:solidFill>
                      <a:srgbClr val="000000"/>
                    </a:solidFill>
                    <a:effectLst/>
                    <a:uLnTx/>
                    <a:uFillTx/>
                    <a:latin typeface="Arial"/>
                    <a:ea typeface="ＭＳ Ｐゴシック" charset="0"/>
                    <a:cs typeface="Arial"/>
                  </a:rPr>
                  <a:t>3½ YEARS</a:t>
                </a:r>
              </a:p>
            </p:txBody>
          </p:sp>
          <p:cxnSp>
            <p:nvCxnSpPr>
              <p:cNvPr id="762937" name="Straight Connector 73"/>
              <p:cNvCxnSpPr>
                <a:cxnSpLocks noChangeShapeType="1"/>
              </p:cNvCxnSpPr>
              <p:nvPr/>
            </p:nvCxnSpPr>
            <p:spPr bwMode="auto">
              <a:xfrm>
                <a:off x="4324836" y="5157192"/>
                <a:ext cx="463187" cy="0"/>
              </a:xfrm>
              <a:prstGeom prst="line">
                <a:avLst/>
              </a:prstGeom>
              <a:noFill/>
              <a:ln w="57150">
                <a:solidFill>
                  <a:schemeClr val="tx1"/>
                </a:solidFill>
                <a:prstDash val="sysDash"/>
                <a:round/>
                <a:headEnd/>
                <a:tailEnd type="none" w="lg" len="lg"/>
              </a:ln>
              <a:extLst>
                <a:ext uri="{909E8E84-426E-40dd-AFC4-6F175D3DCCD1}">
                  <a14:hiddenFill xmlns:a14="http://schemas.microsoft.com/office/drawing/2010/main" xmlns="">
                    <a:noFill/>
                  </a14:hiddenFill>
                </a:ext>
              </a:extLst>
            </p:spPr>
          </p:cxnSp>
          <p:cxnSp>
            <p:nvCxnSpPr>
              <p:cNvPr id="762938" name="Straight Connector 74"/>
              <p:cNvCxnSpPr>
                <a:cxnSpLocks noChangeShapeType="1"/>
              </p:cNvCxnSpPr>
              <p:nvPr/>
            </p:nvCxnSpPr>
            <p:spPr bwMode="auto">
              <a:xfrm>
                <a:off x="6228184" y="5157192"/>
                <a:ext cx="432048" cy="0"/>
              </a:xfrm>
              <a:prstGeom prst="line">
                <a:avLst/>
              </a:prstGeom>
              <a:noFill/>
              <a:ln w="57150">
                <a:solidFill>
                  <a:schemeClr val="tx1"/>
                </a:solidFill>
                <a:prstDash val="sysDash"/>
                <a:round/>
                <a:headEnd/>
                <a:tailEnd type="none" w="lg" len="lg"/>
              </a:ln>
              <a:extLst>
                <a:ext uri="{909E8E84-426E-40dd-AFC4-6F175D3DCCD1}">
                  <a14:hiddenFill xmlns:a14="http://schemas.microsoft.com/office/drawing/2010/main" xmlns="">
                    <a:noFill/>
                  </a14:hiddenFill>
                </a:ext>
              </a:extLst>
            </p:spPr>
          </p:cxnSp>
        </p:grpSp>
        <p:grpSp>
          <p:nvGrpSpPr>
            <p:cNvPr id="762931" name="Group 76"/>
            <p:cNvGrpSpPr>
              <a:grpSpLocks/>
            </p:cNvGrpSpPr>
            <p:nvPr/>
          </p:nvGrpSpPr>
          <p:grpSpPr bwMode="auto">
            <a:xfrm>
              <a:off x="4355976" y="4077072"/>
              <a:ext cx="2335396" cy="463846"/>
              <a:chOff x="4324836" y="4941168"/>
              <a:chExt cx="2335396" cy="463846"/>
            </a:xfrm>
          </p:grpSpPr>
          <p:sp>
            <p:nvSpPr>
              <p:cNvPr id="78" name="Text Box 10"/>
              <p:cNvSpPr txBox="1">
                <a:spLocks noChangeArrowheads="1"/>
              </p:cNvSpPr>
              <p:nvPr/>
            </p:nvSpPr>
            <p:spPr bwMode="auto">
              <a:xfrm>
                <a:off x="4600025" y="4940473"/>
                <a:ext cx="1744498" cy="4652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110" normalizeH="0" baseline="0" noProof="0" dirty="0">
                    <a:ln>
                      <a:noFill/>
                    </a:ln>
                    <a:solidFill>
                      <a:srgbClr val="000000"/>
                    </a:solidFill>
                    <a:effectLst/>
                    <a:uLnTx/>
                    <a:uFillTx/>
                    <a:latin typeface="Arial"/>
                    <a:ea typeface="ＭＳ Ｐゴシック" charset="0"/>
                    <a:cs typeface="Arial"/>
                  </a:rPr>
                  <a:t>3½ YEARS</a:t>
                </a:r>
              </a:p>
            </p:txBody>
          </p:sp>
          <p:cxnSp>
            <p:nvCxnSpPr>
              <p:cNvPr id="762934" name="Straight Connector 78"/>
              <p:cNvCxnSpPr>
                <a:cxnSpLocks noChangeShapeType="1"/>
              </p:cNvCxnSpPr>
              <p:nvPr/>
            </p:nvCxnSpPr>
            <p:spPr bwMode="auto">
              <a:xfrm>
                <a:off x="4324836" y="5157192"/>
                <a:ext cx="463187" cy="0"/>
              </a:xfrm>
              <a:prstGeom prst="line">
                <a:avLst/>
              </a:prstGeom>
              <a:noFill/>
              <a:ln w="57150">
                <a:solidFill>
                  <a:schemeClr val="tx1"/>
                </a:solidFill>
                <a:prstDash val="sysDash"/>
                <a:round/>
                <a:headEnd/>
                <a:tailEnd type="none" w="lg" len="lg"/>
              </a:ln>
              <a:extLst>
                <a:ext uri="{909E8E84-426E-40dd-AFC4-6F175D3DCCD1}">
                  <a14:hiddenFill xmlns:a14="http://schemas.microsoft.com/office/drawing/2010/main" xmlns="">
                    <a:noFill/>
                  </a14:hiddenFill>
                </a:ext>
              </a:extLst>
            </p:spPr>
          </p:cxnSp>
          <p:cxnSp>
            <p:nvCxnSpPr>
              <p:cNvPr id="762935" name="Straight Connector 79"/>
              <p:cNvCxnSpPr>
                <a:cxnSpLocks noChangeShapeType="1"/>
              </p:cNvCxnSpPr>
              <p:nvPr/>
            </p:nvCxnSpPr>
            <p:spPr bwMode="auto">
              <a:xfrm>
                <a:off x="6228184" y="5157192"/>
                <a:ext cx="432048" cy="0"/>
              </a:xfrm>
              <a:prstGeom prst="line">
                <a:avLst/>
              </a:prstGeom>
              <a:noFill/>
              <a:ln w="57150">
                <a:solidFill>
                  <a:schemeClr val="tx1"/>
                </a:solidFill>
                <a:prstDash val="sysDash"/>
                <a:round/>
                <a:headEnd/>
                <a:tailEnd type="none" w="lg" len="lg"/>
              </a:ln>
              <a:extLst>
                <a:ext uri="{909E8E84-426E-40dd-AFC4-6F175D3DCCD1}">
                  <a14:hiddenFill xmlns:a14="http://schemas.microsoft.com/office/drawing/2010/main" xmlns="">
                    <a:noFill/>
                  </a14:hiddenFill>
                </a:ext>
              </a:extLst>
            </p:spPr>
          </p:cxnSp>
        </p:grpSp>
        <p:sp>
          <p:nvSpPr>
            <p:cNvPr id="762932" name="Text Box 10"/>
            <p:cNvSpPr txBox="1">
              <a:spLocks noChangeArrowheads="1"/>
            </p:cNvSpPr>
            <p:nvPr/>
          </p:nvSpPr>
          <p:spPr bwMode="auto">
            <a:xfrm>
              <a:off x="1259632" y="4519713"/>
              <a:ext cx="1368152" cy="92551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lIns="90000" tIns="46800" rIns="90000" bIns="4680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800" b="1" i="1" u="none" strike="noStrike" kern="1200" cap="none" spc="0" normalizeH="0" baseline="0" noProof="0">
                  <a:ln>
                    <a:noFill/>
                  </a:ln>
                  <a:solidFill>
                    <a:srgbClr val="000000"/>
                  </a:solidFill>
                  <a:effectLst/>
                  <a:uLnTx/>
                  <a:uFillTx/>
                  <a:latin typeface="Arial" charset="0"/>
                  <a:ea typeface="ＭＳ Ｐゴシック" charset="0"/>
                  <a:cs typeface="Arial" charset="0"/>
                </a:rPr>
                <a:t>Covenant Made</a:t>
              </a:r>
              <a:br>
                <a:rPr kumimoji="0" lang="en-US" sz="1800" b="1" i="1" u="none" strike="noStrike" kern="1200" cap="none" spc="0" normalizeH="0" baseline="0" noProof="0">
                  <a:ln>
                    <a:noFill/>
                  </a:ln>
                  <a:solidFill>
                    <a:srgbClr val="000000"/>
                  </a:solidFill>
                  <a:effectLst/>
                  <a:uLnTx/>
                  <a:uFillTx/>
                  <a:latin typeface="Arial" charset="0"/>
                  <a:ea typeface="ＭＳ Ｐゴシック" charset="0"/>
                  <a:cs typeface="Arial" charset="0"/>
                </a:rPr>
              </a:br>
              <a:r>
                <a:rPr kumimoji="0" lang="en-US" sz="1800" b="1" i="1" u="none" strike="noStrike" kern="1200" cap="none" spc="0" normalizeH="0" baseline="0" noProof="0">
                  <a:ln>
                    <a:noFill/>
                  </a:ln>
                  <a:solidFill>
                    <a:srgbClr val="000000"/>
                  </a:solidFill>
                  <a:effectLst/>
                  <a:uLnTx/>
                  <a:uFillTx/>
                  <a:latin typeface="Arial" charset="0"/>
                  <a:ea typeface="ＭＳ Ｐゴシック" charset="0"/>
                  <a:cs typeface="Arial" charset="0"/>
                </a:rPr>
                <a:t>Dan. 9:27a</a:t>
              </a:r>
            </a:p>
          </p:txBody>
        </p:sp>
      </p:grpSp>
      <p:grpSp>
        <p:nvGrpSpPr>
          <p:cNvPr id="49" name="Group 48"/>
          <p:cNvGrpSpPr>
            <a:grpSpLocks/>
          </p:cNvGrpSpPr>
          <p:nvPr/>
        </p:nvGrpSpPr>
        <p:grpSpPr bwMode="auto">
          <a:xfrm>
            <a:off x="-36513" y="1844675"/>
            <a:ext cx="3343276" cy="3095625"/>
            <a:chOff x="-36512" y="2348880"/>
            <a:chExt cx="3343508" cy="3096344"/>
          </a:xfrm>
        </p:grpSpPr>
        <p:cxnSp>
          <p:nvCxnSpPr>
            <p:cNvPr id="762918" name="Straight Connector 3"/>
            <p:cNvCxnSpPr>
              <a:cxnSpLocks noChangeShapeType="1"/>
            </p:cNvCxnSpPr>
            <p:nvPr/>
          </p:nvCxnSpPr>
          <p:spPr bwMode="auto">
            <a:xfrm>
              <a:off x="971600" y="2348880"/>
              <a:ext cx="0" cy="2160240"/>
            </a:xfrm>
            <a:prstGeom prst="line">
              <a:avLst/>
            </a:prstGeom>
            <a:noFill/>
            <a:ln w="57150">
              <a:solidFill>
                <a:schemeClr val="tx1"/>
              </a:solidFill>
              <a:round/>
              <a:headEnd/>
              <a:tailEnd type="none" w="lg" len="lg"/>
            </a:ln>
            <a:extLst>
              <a:ext uri="{909E8E84-426E-40dd-AFC4-6F175D3DCCD1}">
                <a14:hiddenFill xmlns:a14="http://schemas.microsoft.com/office/drawing/2010/main" xmlns="">
                  <a:noFill/>
                </a14:hiddenFill>
              </a:ext>
            </a:extLst>
          </p:spPr>
        </p:cxnSp>
        <p:grpSp>
          <p:nvGrpSpPr>
            <p:cNvPr id="762919" name="Group 96"/>
            <p:cNvGrpSpPr>
              <a:grpSpLocks/>
            </p:cNvGrpSpPr>
            <p:nvPr/>
          </p:nvGrpSpPr>
          <p:grpSpPr bwMode="auto">
            <a:xfrm>
              <a:off x="970574" y="3307308"/>
              <a:ext cx="1009138" cy="697756"/>
              <a:chOff x="6881319" y="3717032"/>
              <a:chExt cx="1080120" cy="697756"/>
            </a:xfrm>
          </p:grpSpPr>
          <p:sp>
            <p:nvSpPr>
              <p:cNvPr id="98" name="Text Box 10"/>
              <p:cNvSpPr txBox="1">
                <a:spLocks noChangeArrowheads="1"/>
              </p:cNvSpPr>
              <p:nvPr/>
            </p:nvSpPr>
            <p:spPr bwMode="auto">
              <a:xfrm>
                <a:off x="6880741" y="3717677"/>
                <a:ext cx="1080743" cy="6970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80000"/>
                  </a:lnSpc>
                  <a:spcBef>
                    <a:spcPct val="50000"/>
                  </a:spcBef>
                  <a:spcAft>
                    <a:spcPct val="0"/>
                  </a:spcAft>
                  <a:buClrTx/>
                  <a:buSzTx/>
                  <a:buFontTx/>
                  <a:buNone/>
                  <a:tabLst/>
                  <a:defRPr/>
                </a:pPr>
                <a:r>
                  <a:rPr kumimoji="0" lang="en-US" sz="2400" b="1" i="0" u="none" strike="noStrike" kern="1200" cap="none" spc="-110" normalizeH="0" baseline="0" noProof="0" dirty="0">
                    <a:ln>
                      <a:noFill/>
                    </a:ln>
                    <a:solidFill>
                      <a:srgbClr val="000000"/>
                    </a:solidFill>
                    <a:effectLst/>
                    <a:uLnTx/>
                    <a:uFillTx/>
                    <a:latin typeface="Arial"/>
                    <a:ea typeface="ＭＳ Ｐゴシック" charset="0"/>
                    <a:cs typeface="Arial"/>
                  </a:rPr>
                  <a:t> 30 DAYS</a:t>
                </a:r>
              </a:p>
            </p:txBody>
          </p:sp>
          <p:cxnSp>
            <p:nvCxnSpPr>
              <p:cNvPr id="762925" name="Straight Connector 98"/>
              <p:cNvCxnSpPr>
                <a:cxnSpLocks noChangeShapeType="1"/>
              </p:cNvCxnSpPr>
              <p:nvPr/>
            </p:nvCxnSpPr>
            <p:spPr bwMode="auto">
              <a:xfrm>
                <a:off x="6915668" y="3982740"/>
                <a:ext cx="196869" cy="0"/>
              </a:xfrm>
              <a:prstGeom prst="line">
                <a:avLst/>
              </a:prstGeom>
              <a:noFill/>
              <a:ln w="57150">
                <a:solidFill>
                  <a:schemeClr val="tx1"/>
                </a:solidFill>
                <a:prstDash val="sysDash"/>
                <a:round/>
                <a:headEnd/>
                <a:tailEnd type="none" w="lg" len="lg"/>
              </a:ln>
              <a:extLst>
                <a:ext uri="{909E8E84-426E-40dd-AFC4-6F175D3DCCD1}">
                  <a14:hiddenFill xmlns:a14="http://schemas.microsoft.com/office/drawing/2010/main" xmlns="">
                    <a:noFill/>
                  </a14:hiddenFill>
                </a:ext>
              </a:extLst>
            </p:spPr>
          </p:cxnSp>
          <p:cxnSp>
            <p:nvCxnSpPr>
              <p:cNvPr id="762926" name="Straight Connector 100"/>
              <p:cNvCxnSpPr>
                <a:cxnSpLocks noChangeShapeType="1"/>
              </p:cNvCxnSpPr>
              <p:nvPr/>
            </p:nvCxnSpPr>
            <p:spPr bwMode="auto">
              <a:xfrm>
                <a:off x="7724741" y="3982740"/>
                <a:ext cx="159625" cy="0"/>
              </a:xfrm>
              <a:prstGeom prst="line">
                <a:avLst/>
              </a:prstGeom>
              <a:noFill/>
              <a:ln w="57150">
                <a:solidFill>
                  <a:schemeClr val="tx1"/>
                </a:solidFill>
                <a:prstDash val="sysDash"/>
                <a:round/>
                <a:headEnd/>
                <a:tailEnd type="none" w="lg" len="lg"/>
              </a:ln>
              <a:extLst>
                <a:ext uri="{909E8E84-426E-40dd-AFC4-6F175D3DCCD1}">
                  <a14:hiddenFill xmlns:a14="http://schemas.microsoft.com/office/drawing/2010/main" xmlns="">
                    <a:noFill/>
                  </a14:hiddenFill>
                </a:ext>
              </a:extLst>
            </p:spPr>
          </p:cxnSp>
        </p:grpSp>
        <p:sp>
          <p:nvSpPr>
            <p:cNvPr id="762920" name="Text Box 10"/>
            <p:cNvSpPr txBox="1">
              <a:spLocks noChangeArrowheads="1"/>
            </p:cNvSpPr>
            <p:nvPr/>
          </p:nvSpPr>
          <p:spPr bwMode="auto">
            <a:xfrm>
              <a:off x="-36512" y="4519713"/>
              <a:ext cx="1368152" cy="92551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lIns="90000" tIns="46800" rIns="90000" bIns="4680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800" b="1" i="1" u="none" strike="noStrike" kern="1200" cap="none" spc="0" normalizeH="0" baseline="0" noProof="0">
                  <a:ln>
                    <a:noFill/>
                  </a:ln>
                  <a:solidFill>
                    <a:srgbClr val="000000"/>
                  </a:solidFill>
                  <a:effectLst/>
                  <a:uLnTx/>
                  <a:uFillTx/>
                  <a:latin typeface="Arial" charset="0"/>
                  <a:ea typeface="ＭＳ Ｐゴシック" charset="0"/>
                  <a:cs typeface="Arial" charset="0"/>
                </a:rPr>
                <a:t>Election </a:t>
              </a:r>
              <a:br>
                <a:rPr kumimoji="0" lang="en-US" sz="1800" b="1" i="1" u="none" strike="noStrike" kern="1200" cap="none" spc="0" normalizeH="0" baseline="0" noProof="0">
                  <a:ln>
                    <a:noFill/>
                  </a:ln>
                  <a:solidFill>
                    <a:srgbClr val="000000"/>
                  </a:solidFill>
                  <a:effectLst/>
                  <a:uLnTx/>
                  <a:uFillTx/>
                  <a:latin typeface="Arial" charset="0"/>
                  <a:ea typeface="ＭＳ Ｐゴシック" charset="0"/>
                  <a:cs typeface="Arial" charset="0"/>
                </a:rPr>
              </a:br>
              <a:r>
                <a:rPr kumimoji="0" lang="en-US" sz="1800" b="1" i="1" u="none" strike="noStrike" kern="1200" cap="none" spc="0" normalizeH="0" baseline="0" noProof="0">
                  <a:ln>
                    <a:noFill/>
                  </a:ln>
                  <a:solidFill>
                    <a:srgbClr val="000000"/>
                  </a:solidFill>
                  <a:effectLst/>
                  <a:uLnTx/>
                  <a:uFillTx/>
                  <a:latin typeface="Arial" charset="0"/>
                  <a:ea typeface="ＭＳ Ｐゴシック" charset="0"/>
                  <a:cs typeface="Arial" charset="0"/>
                </a:rPr>
                <a:t>of Beast</a:t>
              </a:r>
              <a:br>
                <a:rPr kumimoji="0" lang="en-US" sz="1800" b="1" i="1" u="none" strike="noStrike" kern="1200" cap="none" spc="0" normalizeH="0" baseline="0" noProof="0">
                  <a:ln>
                    <a:noFill/>
                  </a:ln>
                  <a:solidFill>
                    <a:srgbClr val="000000"/>
                  </a:solidFill>
                  <a:effectLst/>
                  <a:uLnTx/>
                  <a:uFillTx/>
                  <a:latin typeface="Arial" charset="0"/>
                  <a:ea typeface="ＭＳ Ｐゴシック" charset="0"/>
                  <a:cs typeface="Arial" charset="0"/>
                </a:rPr>
              </a:br>
              <a:r>
                <a:rPr kumimoji="0" lang="en-US" sz="1800" b="1" i="1" u="none" strike="noStrike" kern="1200" cap="none" spc="0" normalizeH="0" baseline="0" noProof="0">
                  <a:ln>
                    <a:noFill/>
                  </a:ln>
                  <a:solidFill>
                    <a:srgbClr val="000000"/>
                  </a:solidFill>
                  <a:effectLst/>
                  <a:uLnTx/>
                  <a:uFillTx/>
                  <a:latin typeface="Arial" charset="0"/>
                  <a:ea typeface="ＭＳ Ｐゴシック" charset="0"/>
                  <a:cs typeface="Arial" charset="0"/>
                </a:rPr>
                <a:t>Rev. 17:13</a:t>
              </a:r>
            </a:p>
          </p:txBody>
        </p:sp>
        <p:sp>
          <p:nvSpPr>
            <p:cNvPr id="111" name="Text Box 10"/>
            <p:cNvSpPr txBox="1">
              <a:spLocks noChangeArrowheads="1"/>
            </p:cNvSpPr>
            <p:nvPr/>
          </p:nvSpPr>
          <p:spPr bwMode="auto">
            <a:xfrm>
              <a:off x="1246278" y="2677569"/>
              <a:ext cx="1744783" cy="46365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110" normalizeH="0" baseline="0" noProof="0" dirty="0">
                  <a:ln>
                    <a:noFill/>
                  </a:ln>
                  <a:solidFill>
                    <a:srgbClr val="000000"/>
                  </a:solidFill>
                  <a:effectLst/>
                  <a:uLnTx/>
                  <a:uFillTx/>
                  <a:latin typeface="Arial"/>
                  <a:ea typeface="ＭＳ Ｐゴシック" charset="0"/>
                  <a:cs typeface="Arial"/>
                </a:rPr>
                <a:t>3½ YEARS</a:t>
              </a:r>
            </a:p>
          </p:txBody>
        </p:sp>
        <p:cxnSp>
          <p:nvCxnSpPr>
            <p:cNvPr id="762922" name="Straight Connector 111"/>
            <p:cNvCxnSpPr>
              <a:cxnSpLocks noChangeShapeType="1"/>
            </p:cNvCxnSpPr>
            <p:nvPr/>
          </p:nvCxnSpPr>
          <p:spPr bwMode="auto">
            <a:xfrm rot="10800000">
              <a:off x="940461" y="2893146"/>
              <a:ext cx="463187" cy="0"/>
            </a:xfrm>
            <a:prstGeom prst="line">
              <a:avLst/>
            </a:prstGeom>
            <a:noFill/>
            <a:ln w="57150">
              <a:solidFill>
                <a:schemeClr val="tx1"/>
              </a:solidFill>
              <a:prstDash val="sysDash"/>
              <a:round/>
              <a:headEnd/>
              <a:tailEnd type="none" w="lg" len="lg"/>
            </a:ln>
            <a:extLst>
              <a:ext uri="{909E8E84-426E-40dd-AFC4-6F175D3DCCD1}">
                <a14:hiddenFill xmlns:a14="http://schemas.microsoft.com/office/drawing/2010/main" xmlns="">
                  <a:noFill/>
                </a14:hiddenFill>
              </a:ext>
            </a:extLst>
          </p:spPr>
        </p:cxnSp>
        <p:cxnSp>
          <p:nvCxnSpPr>
            <p:cNvPr id="762923" name="Straight Connector 112"/>
            <p:cNvCxnSpPr>
              <a:cxnSpLocks noChangeShapeType="1"/>
            </p:cNvCxnSpPr>
            <p:nvPr/>
          </p:nvCxnSpPr>
          <p:spPr bwMode="auto">
            <a:xfrm>
              <a:off x="2874948" y="2893146"/>
              <a:ext cx="432048" cy="0"/>
            </a:xfrm>
            <a:prstGeom prst="line">
              <a:avLst/>
            </a:prstGeom>
            <a:noFill/>
            <a:ln w="57150">
              <a:solidFill>
                <a:schemeClr val="tx1"/>
              </a:solidFill>
              <a:prstDash val="sysDash"/>
              <a:round/>
              <a:headEnd/>
              <a:tailEnd type="none" w="lg" len="lg"/>
            </a:ln>
            <a:extLst>
              <a:ext uri="{909E8E84-426E-40dd-AFC4-6F175D3DCCD1}">
                <a14:hiddenFill xmlns:a14="http://schemas.microsoft.com/office/drawing/2010/main" xmlns="">
                  <a:noFill/>
                </a14:hiddenFill>
              </a:ext>
            </a:extLst>
          </p:spPr>
        </p:cxnSp>
      </p:grpSp>
      <p:grpSp>
        <p:nvGrpSpPr>
          <p:cNvPr id="52" name="Group 51"/>
          <p:cNvGrpSpPr>
            <a:grpSpLocks/>
          </p:cNvGrpSpPr>
          <p:nvPr/>
        </p:nvGrpSpPr>
        <p:grpSpPr bwMode="auto">
          <a:xfrm>
            <a:off x="6588125" y="908050"/>
            <a:ext cx="2555875" cy="3992563"/>
            <a:chOff x="6588224" y="1412776"/>
            <a:chExt cx="2555775" cy="3992238"/>
          </a:xfrm>
        </p:grpSpPr>
        <p:sp>
          <p:nvSpPr>
            <p:cNvPr id="762909" name="Text Box 10"/>
            <p:cNvSpPr txBox="1">
              <a:spLocks noChangeArrowheads="1"/>
            </p:cNvSpPr>
            <p:nvPr/>
          </p:nvSpPr>
          <p:spPr bwMode="auto">
            <a:xfrm>
              <a:off x="6588224" y="4941168"/>
              <a:ext cx="2088232" cy="46384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lIns="90000" tIns="46800" rIns="90000" bIns="4680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400" b="1" i="1" u="none" strike="noStrike" kern="1200" cap="none" spc="0" normalizeH="0" baseline="0" noProof="0">
                  <a:ln>
                    <a:noFill/>
                  </a:ln>
                  <a:solidFill>
                    <a:srgbClr val="000000"/>
                  </a:solidFill>
                  <a:effectLst/>
                  <a:uLnTx/>
                  <a:uFillTx/>
                  <a:latin typeface="Arial" charset="0"/>
                  <a:ea typeface="ＭＳ Ｐゴシック" charset="0"/>
                  <a:cs typeface="Arial" charset="0"/>
                </a:rPr>
                <a:t>2nd ADVENT</a:t>
              </a:r>
            </a:p>
          </p:txBody>
        </p:sp>
        <p:cxnSp>
          <p:nvCxnSpPr>
            <p:cNvPr id="762910" name="Straight Connector 15"/>
            <p:cNvCxnSpPr>
              <a:cxnSpLocks noChangeShapeType="1"/>
            </p:cNvCxnSpPr>
            <p:nvPr/>
          </p:nvCxnSpPr>
          <p:spPr bwMode="auto">
            <a:xfrm>
              <a:off x="8388424" y="2348880"/>
              <a:ext cx="0" cy="2160240"/>
            </a:xfrm>
            <a:prstGeom prst="line">
              <a:avLst/>
            </a:prstGeom>
            <a:noFill/>
            <a:ln w="57150">
              <a:solidFill>
                <a:schemeClr val="tx1"/>
              </a:solidFill>
              <a:round/>
              <a:headEnd/>
              <a:tailEnd type="none" w="lg" len="lg"/>
            </a:ln>
            <a:extLst>
              <a:ext uri="{909E8E84-426E-40dd-AFC4-6F175D3DCCD1}">
                <a14:hiddenFill xmlns:a14="http://schemas.microsoft.com/office/drawing/2010/main" xmlns="">
                  <a:noFill/>
                </a14:hiddenFill>
              </a:ext>
            </a:extLst>
          </p:spPr>
        </p:cxnSp>
        <p:grpSp>
          <p:nvGrpSpPr>
            <p:cNvPr id="762911" name="Group 408601"/>
            <p:cNvGrpSpPr>
              <a:grpSpLocks/>
            </p:cNvGrpSpPr>
            <p:nvPr/>
          </p:nvGrpSpPr>
          <p:grpSpPr bwMode="auto">
            <a:xfrm>
              <a:off x="6732237" y="3345519"/>
              <a:ext cx="1599786" cy="659545"/>
              <a:chOff x="6732237" y="3717032"/>
              <a:chExt cx="1599786" cy="659545"/>
            </a:xfrm>
          </p:grpSpPr>
          <p:sp>
            <p:nvSpPr>
              <p:cNvPr id="83" name="Text Box 10"/>
              <p:cNvSpPr txBox="1">
                <a:spLocks noChangeArrowheads="1"/>
              </p:cNvSpPr>
              <p:nvPr/>
            </p:nvSpPr>
            <p:spPr bwMode="auto">
              <a:xfrm>
                <a:off x="6804115" y="3717707"/>
                <a:ext cx="1412819" cy="4635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110" normalizeH="0" baseline="0" noProof="0" dirty="0">
                    <a:ln>
                      <a:noFill/>
                    </a:ln>
                    <a:solidFill>
                      <a:srgbClr val="000000"/>
                    </a:solidFill>
                    <a:effectLst/>
                    <a:uLnTx/>
                    <a:uFillTx/>
                    <a:latin typeface="Arial"/>
                    <a:ea typeface="ＭＳ Ｐゴシック" charset="0"/>
                    <a:cs typeface="Arial"/>
                  </a:rPr>
                  <a:t>45 DAYS</a:t>
                </a:r>
              </a:p>
            </p:txBody>
          </p:sp>
          <p:cxnSp>
            <p:nvCxnSpPr>
              <p:cNvPr id="762915" name="Straight Connector 83"/>
              <p:cNvCxnSpPr>
                <a:cxnSpLocks noChangeShapeType="1"/>
              </p:cNvCxnSpPr>
              <p:nvPr/>
            </p:nvCxnSpPr>
            <p:spPr bwMode="auto">
              <a:xfrm>
                <a:off x="6732237" y="3933056"/>
                <a:ext cx="196869" cy="0"/>
              </a:xfrm>
              <a:prstGeom prst="line">
                <a:avLst/>
              </a:prstGeom>
              <a:noFill/>
              <a:ln w="57150">
                <a:solidFill>
                  <a:schemeClr val="tx1"/>
                </a:solidFill>
                <a:prstDash val="sysDash"/>
                <a:round/>
                <a:headEnd/>
                <a:tailEnd type="none" w="lg" len="lg"/>
              </a:ln>
              <a:extLst>
                <a:ext uri="{909E8E84-426E-40dd-AFC4-6F175D3DCCD1}">
                  <a14:hiddenFill xmlns:a14="http://schemas.microsoft.com/office/drawing/2010/main" xmlns="">
                    <a:noFill/>
                  </a14:hiddenFill>
                </a:ext>
              </a:extLst>
            </p:spPr>
          </p:cxnSp>
          <p:sp>
            <p:nvSpPr>
              <p:cNvPr id="85" name="Text Box 10"/>
              <p:cNvSpPr txBox="1">
                <a:spLocks noChangeArrowheads="1"/>
              </p:cNvSpPr>
              <p:nvPr/>
            </p:nvSpPr>
            <p:spPr bwMode="auto">
              <a:xfrm>
                <a:off x="6948572" y="4005021"/>
                <a:ext cx="1223914" cy="37144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800" b="1" i="1" u="none" strike="noStrike" kern="1200" cap="none" spc="-110" normalizeH="0" baseline="0" noProof="0" dirty="0">
                    <a:ln>
                      <a:noFill/>
                    </a:ln>
                    <a:solidFill>
                      <a:srgbClr val="000000"/>
                    </a:solidFill>
                    <a:effectLst/>
                    <a:uLnTx/>
                    <a:uFillTx/>
                    <a:latin typeface="Arial"/>
                    <a:ea typeface="ＭＳ Ｐゴシック" charset="0"/>
                    <a:cs typeface="Arial"/>
                  </a:rPr>
                  <a:t>Dan. 12:12</a:t>
                </a:r>
                <a:endParaRPr kumimoji="0" lang="en-US" sz="2400" b="1" i="0" u="none" strike="noStrike" kern="1200" cap="none" spc="-110" normalizeH="0" baseline="0" noProof="0" dirty="0">
                  <a:ln>
                    <a:noFill/>
                  </a:ln>
                  <a:solidFill>
                    <a:srgbClr val="000000"/>
                  </a:solidFill>
                  <a:effectLst/>
                  <a:uLnTx/>
                  <a:uFillTx/>
                  <a:latin typeface="Arial"/>
                  <a:ea typeface="ＭＳ Ｐゴシック" charset="0"/>
                  <a:cs typeface="Arial"/>
                </a:endParaRPr>
              </a:p>
            </p:txBody>
          </p:sp>
          <p:cxnSp>
            <p:nvCxnSpPr>
              <p:cNvPr id="762917" name="Straight Connector 85"/>
              <p:cNvCxnSpPr>
                <a:cxnSpLocks noChangeShapeType="1"/>
              </p:cNvCxnSpPr>
              <p:nvPr/>
            </p:nvCxnSpPr>
            <p:spPr bwMode="auto">
              <a:xfrm>
                <a:off x="8172398" y="3933056"/>
                <a:ext cx="159625" cy="0"/>
              </a:xfrm>
              <a:prstGeom prst="line">
                <a:avLst/>
              </a:prstGeom>
              <a:noFill/>
              <a:ln w="57150">
                <a:solidFill>
                  <a:schemeClr val="tx1"/>
                </a:solidFill>
                <a:prstDash val="sysDash"/>
                <a:round/>
                <a:headEnd/>
                <a:tailEnd type="none" w="lg" len="lg"/>
              </a:ln>
              <a:extLst>
                <a:ext uri="{909E8E84-426E-40dd-AFC4-6F175D3DCCD1}">
                  <a14:hiddenFill xmlns:a14="http://schemas.microsoft.com/office/drawing/2010/main" xmlns="">
                    <a:noFill/>
                  </a14:hiddenFill>
                </a:ext>
              </a:extLst>
            </p:spPr>
          </p:cxnSp>
        </p:grpSp>
        <p:sp>
          <p:nvSpPr>
            <p:cNvPr id="94" name="Text Box 10"/>
            <p:cNvSpPr txBox="1">
              <a:spLocks noChangeArrowheads="1"/>
            </p:cNvSpPr>
            <p:nvPr/>
          </p:nvSpPr>
          <p:spPr bwMode="auto">
            <a:xfrm>
              <a:off x="7667682" y="1412776"/>
              <a:ext cx="1476317" cy="84289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lIns="90000" tIns="46800" rIns="90000" bIns="46800">
              <a:spAutoFit/>
            </a:bodyPr>
            <a:lstStyle>
              <a:defPPr>
                <a:defRPr lang="en-US"/>
              </a:defPPr>
              <a:lvl1pPr algn="ctr">
                <a:lnSpc>
                  <a:spcPct val="80000"/>
                </a:lnSpc>
                <a:spcBef>
                  <a:spcPct val="50000"/>
                </a:spcBef>
                <a:defRPr sz="2000" b="1" i="1" spc="-100">
                  <a:latin typeface="Arial"/>
                  <a:cs typeface="Arial"/>
                </a:defRPr>
              </a:lvl1pPr>
              <a:lvl2pPr marL="37931725" indent="-37474525"/>
              <a:lvl6pPr marL="457200" eaLnBrk="0" fontAlgn="base" hangingPunct="0">
                <a:spcBef>
                  <a:spcPct val="0"/>
                </a:spcBef>
                <a:spcAft>
                  <a:spcPct val="0"/>
                </a:spcAft>
              </a:lvl6pPr>
              <a:lvl7pPr marL="914400" eaLnBrk="0" fontAlgn="base" hangingPunct="0">
                <a:spcBef>
                  <a:spcPct val="0"/>
                </a:spcBef>
                <a:spcAft>
                  <a:spcPct val="0"/>
                </a:spcAft>
              </a:lvl7pPr>
              <a:lvl8pPr marL="1371600" eaLnBrk="0" fontAlgn="base" hangingPunct="0">
                <a:spcBef>
                  <a:spcPct val="0"/>
                </a:spcBef>
                <a:spcAft>
                  <a:spcPct val="0"/>
                </a:spcAft>
              </a:lvl8pPr>
              <a:lvl9pPr marL="1828800" eaLnBrk="0" fontAlgn="base" hangingPunct="0">
                <a:spcBef>
                  <a:spcPct val="0"/>
                </a:spcBef>
                <a:spcAft>
                  <a:spcPct val="0"/>
                </a:spcAft>
              </a:lvl9pPr>
            </a:lstStyle>
            <a:p>
              <a:pPr marL="0" marR="0" lvl="0" indent="0" algn="ctr" defTabSz="914400" rtl="0" eaLnBrk="0" fontAlgn="base" latinLnBrk="0" hangingPunct="0">
                <a:lnSpc>
                  <a:spcPct val="80000"/>
                </a:lnSpc>
                <a:spcBef>
                  <a:spcPct val="50000"/>
                </a:spcBef>
                <a:spcAft>
                  <a:spcPct val="0"/>
                </a:spcAft>
                <a:buClrTx/>
                <a:buSzTx/>
                <a:buFontTx/>
                <a:buNone/>
                <a:tabLst/>
                <a:defRPr/>
              </a:pPr>
              <a:r>
                <a:rPr kumimoji="0" lang="en-US" sz="2000" b="1" i="1" u="none" strike="noStrike" kern="1200" cap="none" spc="-100" normalizeH="0" baseline="0" noProof="0" dirty="0">
                  <a:ln>
                    <a:noFill/>
                  </a:ln>
                  <a:solidFill>
                    <a:srgbClr val="000000"/>
                  </a:solidFill>
                  <a:effectLst/>
                  <a:uLnTx/>
                  <a:uFillTx/>
                  <a:latin typeface="Arial"/>
                  <a:ea typeface="ＭＳ Ｐゴシック" charset="0"/>
                  <a:cs typeface="Arial"/>
                </a:rPr>
                <a:t>Christ</a:t>
              </a:r>
              <a:r>
                <a:rPr kumimoji="0" lang="fr-FR" sz="2000" b="1" i="1" u="none" strike="noStrike" kern="1200" cap="none" spc="-100" normalizeH="0" baseline="0" noProof="0" dirty="0">
                  <a:ln>
                    <a:noFill/>
                  </a:ln>
                  <a:solidFill>
                    <a:srgbClr val="000000"/>
                  </a:solidFill>
                  <a:effectLst/>
                  <a:uLnTx/>
                  <a:uFillTx/>
                  <a:latin typeface="Arial"/>
                  <a:ea typeface="ＭＳ Ｐゴシック" charset="0"/>
                  <a:cs typeface="Arial"/>
                </a:rPr>
                <a:t>'</a:t>
              </a:r>
              <a:r>
                <a:rPr kumimoji="0" lang="en-US" sz="2000" b="1" i="1" u="none" strike="noStrike" kern="1200" cap="none" spc="-100" normalizeH="0" baseline="0" noProof="0" dirty="0">
                  <a:ln>
                    <a:noFill/>
                  </a:ln>
                  <a:solidFill>
                    <a:srgbClr val="000000"/>
                  </a:solidFill>
                  <a:effectLst/>
                  <a:uLnTx/>
                  <a:uFillTx/>
                  <a:latin typeface="Arial"/>
                  <a:ea typeface="ＭＳ Ｐゴシック" charset="0"/>
                  <a:cs typeface="Arial"/>
                </a:rPr>
                <a:t>s Return Complete</a:t>
              </a:r>
            </a:p>
          </p:txBody>
        </p:sp>
        <p:sp>
          <p:nvSpPr>
            <p:cNvPr id="762913" name="Right Brace 34"/>
            <p:cNvSpPr>
              <a:spLocks/>
            </p:cNvSpPr>
            <p:nvPr/>
          </p:nvSpPr>
          <p:spPr bwMode="auto">
            <a:xfrm rot="5400000">
              <a:off x="7452109" y="4149080"/>
              <a:ext cx="216024" cy="1512168"/>
            </a:xfrm>
            <a:prstGeom prst="rightBrace">
              <a:avLst>
                <a:gd name="adj1" fmla="val 113361"/>
                <a:gd name="adj2" fmla="val 50116"/>
              </a:avLst>
            </a:prstGeom>
            <a:noFill/>
            <a:ln w="12700">
              <a:solidFill>
                <a:schemeClr val="tx1"/>
              </a:solidFill>
              <a:round/>
              <a:headEnd/>
              <a:tailEnd type="none" w="lg" len="lg"/>
            </a:ln>
            <a:extLst>
              <a:ext uri="{909E8E84-426E-40dd-AFC4-6F175D3DCCD1}">
                <a14:hiddenFill xmlns:a14="http://schemas.microsoft.com/office/drawing/2010/main" xmlns="">
                  <a:solidFill>
                    <a:srgbClr val="FFFFFF"/>
                  </a:solidFill>
                </a14:hiddenFill>
              </a:ext>
            </a:extLst>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grpSp>
      <p:grpSp>
        <p:nvGrpSpPr>
          <p:cNvPr id="48" name="Group 47"/>
          <p:cNvGrpSpPr>
            <a:grpSpLocks/>
          </p:cNvGrpSpPr>
          <p:nvPr/>
        </p:nvGrpSpPr>
        <p:grpSpPr bwMode="auto">
          <a:xfrm>
            <a:off x="3139724" y="928688"/>
            <a:ext cx="3592862" cy="4011612"/>
            <a:chOff x="3139201" y="1433435"/>
            <a:chExt cx="3593038" cy="4011789"/>
          </a:xfrm>
        </p:grpSpPr>
        <p:grpSp>
          <p:nvGrpSpPr>
            <p:cNvPr id="762901" name="Group 21"/>
            <p:cNvGrpSpPr>
              <a:grpSpLocks/>
            </p:cNvGrpSpPr>
            <p:nvPr/>
          </p:nvGrpSpPr>
          <p:grpSpPr bwMode="auto">
            <a:xfrm>
              <a:off x="3347864" y="2636912"/>
              <a:ext cx="3384375" cy="659545"/>
              <a:chOff x="3779913" y="2492896"/>
              <a:chExt cx="2942935" cy="659545"/>
            </a:xfrm>
          </p:grpSpPr>
          <p:sp>
            <p:nvSpPr>
              <p:cNvPr id="32" name="Text Box 10"/>
              <p:cNvSpPr txBox="1">
                <a:spLocks noChangeArrowheads="1"/>
              </p:cNvSpPr>
              <p:nvPr/>
            </p:nvSpPr>
            <p:spPr bwMode="auto">
              <a:xfrm>
                <a:off x="4327676" y="2492797"/>
                <a:ext cx="1790512" cy="46515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110" normalizeH="0" baseline="0" noProof="0" dirty="0">
                    <a:ln>
                      <a:noFill/>
                    </a:ln>
                    <a:solidFill>
                      <a:srgbClr val="000000"/>
                    </a:solidFill>
                    <a:effectLst/>
                    <a:uLnTx/>
                    <a:uFillTx/>
                    <a:latin typeface="Arial"/>
                    <a:ea typeface="ＭＳ Ｐゴシック" charset="0"/>
                    <a:cs typeface="Arial"/>
                  </a:rPr>
                  <a:t>1290 DAYS</a:t>
                </a:r>
              </a:p>
            </p:txBody>
          </p:sp>
          <p:cxnSp>
            <p:nvCxnSpPr>
              <p:cNvPr id="762906" name="Straight Connector 32"/>
              <p:cNvCxnSpPr>
                <a:cxnSpLocks noChangeShapeType="1"/>
              </p:cNvCxnSpPr>
              <p:nvPr/>
            </p:nvCxnSpPr>
            <p:spPr bwMode="auto">
              <a:xfrm rot="10800000">
                <a:off x="3779913" y="2751171"/>
                <a:ext cx="622772" cy="0"/>
              </a:xfrm>
              <a:prstGeom prst="line">
                <a:avLst/>
              </a:prstGeom>
              <a:noFill/>
              <a:ln w="57150">
                <a:solidFill>
                  <a:schemeClr val="tx1"/>
                </a:solidFill>
                <a:prstDash val="sysDash"/>
                <a:round/>
                <a:headEnd/>
                <a:tailEnd type="none" w="lg" len="lg"/>
              </a:ln>
              <a:extLst>
                <a:ext uri="{909E8E84-426E-40dd-AFC4-6F175D3DCCD1}">
                  <a14:hiddenFill xmlns:a14="http://schemas.microsoft.com/office/drawing/2010/main" xmlns="">
                    <a:noFill/>
                  </a14:hiddenFill>
                </a:ext>
              </a:extLst>
            </p:spPr>
          </p:cxnSp>
          <p:cxnSp>
            <p:nvCxnSpPr>
              <p:cNvPr id="762907" name="Straight Connector 33"/>
              <p:cNvCxnSpPr>
                <a:cxnSpLocks noChangeShapeType="1"/>
              </p:cNvCxnSpPr>
              <p:nvPr/>
            </p:nvCxnSpPr>
            <p:spPr bwMode="auto">
              <a:xfrm>
                <a:off x="6100076" y="2751171"/>
                <a:ext cx="622772" cy="0"/>
              </a:xfrm>
              <a:prstGeom prst="line">
                <a:avLst/>
              </a:prstGeom>
              <a:noFill/>
              <a:ln w="57150">
                <a:solidFill>
                  <a:schemeClr val="tx1"/>
                </a:solidFill>
                <a:prstDash val="sysDash"/>
                <a:round/>
                <a:headEnd/>
                <a:tailEnd type="none" w="lg" len="lg"/>
              </a:ln>
              <a:extLst>
                <a:ext uri="{909E8E84-426E-40dd-AFC4-6F175D3DCCD1}">
                  <a14:hiddenFill xmlns:a14="http://schemas.microsoft.com/office/drawing/2010/main" xmlns="">
                    <a:noFill/>
                  </a14:hiddenFill>
                </a:ext>
              </a:extLst>
            </p:spPr>
          </p:cxnSp>
          <p:sp>
            <p:nvSpPr>
              <p:cNvPr id="36" name="Text Box 10"/>
              <p:cNvSpPr txBox="1">
                <a:spLocks noChangeArrowheads="1"/>
              </p:cNvSpPr>
              <p:nvPr/>
            </p:nvSpPr>
            <p:spPr bwMode="auto">
              <a:xfrm>
                <a:off x="4327676" y="2781735"/>
                <a:ext cx="1790512" cy="37149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800" b="1" i="1" u="none" strike="noStrike" kern="1200" cap="none" spc="-110" normalizeH="0" baseline="0" noProof="0" dirty="0">
                    <a:ln>
                      <a:noFill/>
                    </a:ln>
                    <a:solidFill>
                      <a:srgbClr val="000000"/>
                    </a:solidFill>
                    <a:effectLst/>
                    <a:uLnTx/>
                    <a:uFillTx/>
                    <a:latin typeface="Arial"/>
                    <a:ea typeface="ＭＳ Ｐゴシック" charset="0"/>
                    <a:cs typeface="Arial"/>
                  </a:rPr>
                  <a:t>Dan. 12:11</a:t>
                </a:r>
                <a:endParaRPr kumimoji="0" lang="en-US" sz="2400" b="1" i="0" u="none" strike="noStrike" kern="1200" cap="none" spc="-110" normalizeH="0" baseline="0" noProof="0" dirty="0">
                  <a:ln>
                    <a:noFill/>
                  </a:ln>
                  <a:solidFill>
                    <a:srgbClr val="000000"/>
                  </a:solidFill>
                  <a:effectLst/>
                  <a:uLnTx/>
                  <a:uFillTx/>
                  <a:latin typeface="Arial"/>
                  <a:ea typeface="ＭＳ Ｐゴシック" charset="0"/>
                  <a:cs typeface="Arial"/>
                </a:endParaRPr>
              </a:p>
            </p:txBody>
          </p:sp>
        </p:grpSp>
        <p:sp>
          <p:nvSpPr>
            <p:cNvPr id="93" name="Text Box 10"/>
            <p:cNvSpPr txBox="1">
              <a:spLocks noChangeArrowheads="1"/>
            </p:cNvSpPr>
            <p:nvPr/>
          </p:nvSpPr>
          <p:spPr bwMode="auto">
            <a:xfrm>
              <a:off x="3204642" y="1433435"/>
              <a:ext cx="1006524" cy="842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80000"/>
                </a:lnSpc>
                <a:spcBef>
                  <a:spcPct val="50000"/>
                </a:spcBef>
                <a:spcAft>
                  <a:spcPct val="0"/>
                </a:spcAft>
                <a:buClrTx/>
                <a:buSzTx/>
                <a:buFontTx/>
                <a:buNone/>
                <a:tabLst/>
                <a:defRPr/>
              </a:pPr>
              <a:r>
                <a:rPr kumimoji="0" lang="en-US" sz="2000" b="1" i="1" u="none" strike="noStrike" kern="1200" cap="none" spc="-100" normalizeH="0" baseline="0" noProof="0" dirty="0">
                  <a:ln>
                    <a:noFill/>
                  </a:ln>
                  <a:solidFill>
                    <a:srgbClr val="000000"/>
                  </a:solidFill>
                  <a:effectLst/>
                  <a:uLnTx/>
                  <a:uFillTx/>
                  <a:latin typeface="Arial"/>
                  <a:ea typeface="ＭＳ Ｐゴシック" charset="0"/>
                  <a:cs typeface="Arial"/>
                </a:rPr>
                <a:t>Middle of the Week</a:t>
              </a:r>
            </a:p>
          </p:txBody>
        </p:sp>
        <p:sp>
          <p:nvSpPr>
            <p:cNvPr id="762903" name="AutoShape 11"/>
            <p:cNvSpPr>
              <a:spLocks noChangeArrowheads="1"/>
            </p:cNvSpPr>
            <p:nvPr/>
          </p:nvSpPr>
          <p:spPr bwMode="auto">
            <a:xfrm>
              <a:off x="3565372" y="4077072"/>
              <a:ext cx="515813" cy="471015"/>
            </a:xfrm>
            <a:prstGeom prst="upArrow">
              <a:avLst>
                <a:gd name="adj1" fmla="val 50000"/>
                <a:gd name="adj2" fmla="val 68125"/>
              </a:avLst>
            </a:prstGeom>
            <a:solidFill>
              <a:srgbClr val="FF0000"/>
            </a:solidFill>
            <a:ln w="9525">
              <a:solidFill>
                <a:schemeClr val="tx1"/>
              </a:solidFill>
              <a:miter lim="800000"/>
              <a:headEnd/>
              <a:tailEnd type="none" w="lg" len="lg"/>
            </a:ln>
          </p:spPr>
          <p:txBody>
            <a:bodyPr lIns="90000" tIns="46800" rIns="90000" bIns="46800" anchor="ct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62904" name="Right Brace 120"/>
            <p:cNvSpPr>
              <a:spLocks/>
            </p:cNvSpPr>
            <p:nvPr/>
          </p:nvSpPr>
          <p:spPr bwMode="auto">
            <a:xfrm rot="-5400000">
              <a:off x="3671900" y="1880829"/>
              <a:ext cx="144015" cy="792087"/>
            </a:xfrm>
            <a:prstGeom prst="rightBrace">
              <a:avLst>
                <a:gd name="adj1" fmla="val 42676"/>
                <a:gd name="adj2" fmla="val 52116"/>
              </a:avLst>
            </a:prstGeom>
            <a:noFill/>
            <a:ln w="12700">
              <a:solidFill>
                <a:schemeClr val="tx1"/>
              </a:solidFill>
              <a:round/>
              <a:headEnd/>
              <a:tailEnd type="none" w="lg" len="lg"/>
            </a:ln>
            <a:extLst>
              <a:ext uri="{909E8E84-426E-40dd-AFC4-6F175D3DCCD1}">
                <a14:hiddenFill xmlns:a14="http://schemas.microsoft.com/office/drawing/2010/main" xmlns="">
                  <a:solidFill>
                    <a:srgbClr val="FFFFFF"/>
                  </a:solidFill>
                </a14:hiddenFill>
              </a:ext>
            </a:extLst>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62900" name="Text Box 10"/>
            <p:cNvSpPr txBox="1">
              <a:spLocks noChangeArrowheads="1"/>
            </p:cNvSpPr>
            <p:nvPr/>
          </p:nvSpPr>
          <p:spPr bwMode="auto">
            <a:xfrm>
              <a:off x="3139201" y="4519713"/>
              <a:ext cx="1368152" cy="92551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lIns="90000" tIns="46800" rIns="90000" bIns="4680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800" b="1" i="1" u="none" strike="noStrike" kern="1200" cap="none" spc="0" normalizeH="0" baseline="0" noProof="0" dirty="0">
                  <a:ln>
                    <a:noFill/>
                  </a:ln>
                  <a:solidFill>
                    <a:srgbClr val="000000"/>
                  </a:solidFill>
                  <a:effectLst/>
                  <a:uLnTx/>
                  <a:uFillTx/>
                  <a:latin typeface="Arial" charset="0"/>
                  <a:ea typeface="ＭＳ Ｐゴシック" charset="0"/>
                  <a:cs typeface="Arial" charset="0"/>
                </a:rPr>
                <a:t>Covenant Broken</a:t>
              </a:r>
              <a:br>
                <a:rPr kumimoji="0" lang="en-US" sz="1800" b="1" i="1" u="none" strike="noStrike" kern="1200" cap="none" spc="0" normalizeH="0" baseline="0" noProof="0" dirty="0">
                  <a:ln>
                    <a:noFill/>
                  </a:ln>
                  <a:solidFill>
                    <a:srgbClr val="000000"/>
                  </a:solidFill>
                  <a:effectLst/>
                  <a:uLnTx/>
                  <a:uFillTx/>
                  <a:latin typeface="Arial" charset="0"/>
                  <a:ea typeface="ＭＳ Ｐゴシック" charset="0"/>
                  <a:cs typeface="Arial" charset="0"/>
                </a:rPr>
              </a:br>
              <a:r>
                <a:rPr kumimoji="0" lang="en-US" sz="1800" b="1" i="1" u="none" strike="noStrike" kern="1200" cap="none" spc="0" normalizeH="0" baseline="0" noProof="0" dirty="0">
                  <a:ln>
                    <a:noFill/>
                  </a:ln>
                  <a:solidFill>
                    <a:srgbClr val="000000"/>
                  </a:solidFill>
                  <a:effectLst/>
                  <a:uLnTx/>
                  <a:uFillTx/>
                  <a:latin typeface="Arial" charset="0"/>
                  <a:ea typeface="ＭＳ Ｐゴシック" charset="0"/>
                  <a:cs typeface="Arial" charset="0"/>
                </a:rPr>
                <a:t>Dan. 9:27b</a:t>
              </a:r>
            </a:p>
          </p:txBody>
        </p:sp>
      </p:grpSp>
      <p:sp>
        <p:nvSpPr>
          <p:cNvPr id="762896" name="Text Box 10"/>
          <p:cNvSpPr txBox="1">
            <a:spLocks noChangeArrowheads="1"/>
          </p:cNvSpPr>
          <p:nvPr/>
        </p:nvSpPr>
        <p:spPr bwMode="auto">
          <a:xfrm>
            <a:off x="1131888" y="549275"/>
            <a:ext cx="6443662" cy="3095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lIns="90000" tIns="46800" rIns="90000" bIns="4680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400" b="0" i="1" u="none" strike="noStrike" kern="1200" cap="none" spc="0" normalizeH="0" baseline="0" noProof="0">
                <a:ln>
                  <a:noFill/>
                </a:ln>
                <a:solidFill>
                  <a:srgbClr val="000000"/>
                </a:solidFill>
                <a:effectLst/>
                <a:uLnTx/>
                <a:uFillTx/>
                <a:latin typeface="Arial" charset="0"/>
                <a:ea typeface="ＭＳ Ｐゴシック" charset="0"/>
                <a:cs typeface="Arial" charset="0"/>
              </a:rPr>
              <a:t>Adapted from J. Dwight Pentecost, Dallas Theological Seminary, 1988</a:t>
            </a:r>
          </a:p>
        </p:txBody>
      </p:sp>
      <p:sp>
        <p:nvSpPr>
          <p:cNvPr id="45" name="Rounded Rectangle 44"/>
          <p:cNvSpPr>
            <a:spLocks noChangeArrowheads="1"/>
          </p:cNvSpPr>
          <p:nvPr/>
        </p:nvSpPr>
        <p:spPr bwMode="auto">
          <a:xfrm>
            <a:off x="1908175" y="5013325"/>
            <a:ext cx="4751388" cy="512763"/>
          </a:xfrm>
          <a:prstGeom prst="roundRect">
            <a:avLst>
              <a:gd name="adj" fmla="val 16667"/>
            </a:avLst>
          </a:prstGeom>
          <a:solidFill>
            <a:srgbClr val="660066"/>
          </a:solidFill>
          <a:ln w="9525">
            <a:solidFill>
              <a:schemeClr val="tx1"/>
            </a:solidFill>
            <a:round/>
            <a:headEnd/>
            <a:tailEnd type="stealth" w="lg" len="lg"/>
          </a:ln>
        </p:spPr>
        <p:txBody>
          <a:bodyPr lIns="90000" tIns="46800" rIns="90000" bIns="4680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1200" cap="none" spc="0" normalizeH="0" baseline="0" noProof="0">
                <a:ln>
                  <a:noFill/>
                </a:ln>
                <a:solidFill>
                  <a:srgbClr val="FFFFFF"/>
                </a:solidFill>
                <a:effectLst/>
                <a:uLnTx/>
                <a:uFillTx/>
                <a:latin typeface="Comic Sans MS" charset="0"/>
                <a:ea typeface="ＭＳ Ｐゴシック" charset="0"/>
                <a:cs typeface="ＭＳ Ｐゴシック" charset="0"/>
              </a:rPr>
              <a:t>The Tribulation</a:t>
            </a:r>
          </a:p>
        </p:txBody>
      </p:sp>
      <p:sp>
        <p:nvSpPr>
          <p:cNvPr id="66" name="Text Box 8"/>
          <p:cNvSpPr txBox="1">
            <a:spLocks noChangeArrowheads="1"/>
          </p:cNvSpPr>
          <p:nvPr/>
        </p:nvSpPr>
        <p:spPr bwMode="auto">
          <a:xfrm>
            <a:off x="0" y="5516563"/>
            <a:ext cx="9144000" cy="1323975"/>
          </a:xfrm>
          <a:prstGeom prst="rect">
            <a:avLst/>
          </a:prstGeom>
          <a:noFill/>
          <a:ln w="9525">
            <a:noFill/>
            <a:miter lim="800000"/>
            <a:headEnd/>
            <a:tailEnd/>
          </a:ln>
          <a:effectLst/>
        </p:spPr>
        <p:txBody>
          <a:bodyPr>
            <a:spAutoFit/>
          </a:bodyPr>
          <a:lstStyle/>
          <a:p>
            <a:pPr marL="0" marR="0" lvl="0" indent="0" algn="ctr" defTabSz="914400" rtl="0" eaLnBrk="1" fontAlgn="auto" latinLnBrk="0" hangingPunct="1">
              <a:lnSpc>
                <a:spcPct val="100000"/>
              </a:lnSpc>
              <a:spcBef>
                <a:spcPct val="50000"/>
              </a:spcBef>
              <a:spcAft>
                <a:spcPts val="0"/>
              </a:spcAft>
              <a:buClrTx/>
              <a:buSzTx/>
              <a:buFontTx/>
              <a:buNone/>
              <a:tabLst/>
              <a:defRPr/>
            </a:pPr>
            <a:r>
              <a:rPr kumimoji="0" lang="en-US" sz="2000" b="1" i="0" u="none" strike="noStrike" kern="0" cap="none" spc="0" normalizeH="0" baseline="0" noProof="0" dirty="0">
                <a:ln>
                  <a:noFill/>
                </a:ln>
                <a:solidFill>
                  <a:srgbClr val="000000"/>
                </a:solidFill>
                <a:effectLst/>
                <a:uLnTx/>
                <a:uFillTx/>
                <a:latin typeface="Arial"/>
                <a:ea typeface="ＭＳ Ｐゴシック" charset="0"/>
                <a:cs typeface="Arial"/>
              </a:rPr>
              <a:t>"He will confirm a covenant with many for one </a:t>
            </a:r>
            <a:r>
              <a:rPr kumimoji="0" lang="fr-FR" sz="2000" b="1" i="0" u="none" strike="noStrike" kern="0" cap="none" spc="0" normalizeH="0" baseline="0" noProof="0" dirty="0">
                <a:ln>
                  <a:noFill/>
                </a:ln>
                <a:solidFill>
                  <a:srgbClr val="000000"/>
                </a:solidFill>
                <a:effectLst/>
                <a:uLnTx/>
                <a:uFillTx/>
                <a:latin typeface="Arial"/>
                <a:ea typeface="ＭＳ Ｐゴシック" charset="0"/>
                <a:cs typeface="Arial"/>
              </a:rPr>
              <a:t>'</a:t>
            </a:r>
            <a:r>
              <a:rPr kumimoji="0" lang="en-US" sz="2000" b="1" i="0" u="none" strike="noStrike" kern="0" cap="none" spc="0" normalizeH="0" baseline="0" noProof="0" dirty="0">
                <a:ln>
                  <a:noFill/>
                </a:ln>
                <a:solidFill>
                  <a:srgbClr val="000000"/>
                </a:solidFill>
                <a:effectLst/>
                <a:uLnTx/>
                <a:uFillTx/>
                <a:latin typeface="Arial"/>
                <a:ea typeface="ＭＳ Ｐゴシック" charset="0"/>
                <a:cs typeface="Arial"/>
              </a:rPr>
              <a:t>seven.</a:t>
            </a:r>
            <a:r>
              <a:rPr kumimoji="0" lang="fr-FR" sz="2000" b="1" i="0" u="none" strike="noStrike" kern="0" cap="none" spc="0" normalizeH="0" baseline="0" noProof="0" dirty="0">
                <a:ln>
                  <a:noFill/>
                </a:ln>
                <a:solidFill>
                  <a:srgbClr val="000000"/>
                </a:solidFill>
                <a:effectLst/>
                <a:uLnTx/>
                <a:uFillTx/>
                <a:latin typeface="Arial"/>
                <a:ea typeface="ＭＳ Ｐゴシック" charset="0"/>
                <a:cs typeface="Arial"/>
              </a:rPr>
              <a:t>'</a:t>
            </a:r>
            <a:r>
              <a:rPr kumimoji="0" lang="en-US" sz="2000" b="1" i="0" u="none" strike="noStrike" kern="0" cap="none" spc="0" normalizeH="0" baseline="0" noProof="0" dirty="0">
                <a:ln>
                  <a:noFill/>
                </a:ln>
                <a:solidFill>
                  <a:srgbClr val="000000"/>
                </a:solidFill>
                <a:effectLst/>
                <a:uLnTx/>
                <a:uFillTx/>
                <a:latin typeface="Arial"/>
                <a:ea typeface="ＭＳ Ｐゴシック" charset="0"/>
                <a:cs typeface="Arial"/>
              </a:rPr>
              <a:t> In the middle of the </a:t>
            </a:r>
            <a:r>
              <a:rPr kumimoji="0" lang="fr-FR" sz="2000" b="1" i="0" u="none" strike="noStrike" kern="0" cap="none" spc="0" normalizeH="0" baseline="0" noProof="0" dirty="0">
                <a:ln>
                  <a:noFill/>
                </a:ln>
                <a:solidFill>
                  <a:srgbClr val="000000"/>
                </a:solidFill>
                <a:effectLst/>
                <a:uLnTx/>
                <a:uFillTx/>
                <a:latin typeface="Arial"/>
                <a:ea typeface="ＭＳ Ｐゴシック" charset="0"/>
                <a:cs typeface="Arial"/>
              </a:rPr>
              <a:t>'</a:t>
            </a:r>
            <a:r>
              <a:rPr kumimoji="0" lang="en-US" sz="2000" b="1" i="0" u="none" strike="noStrike" kern="0" cap="none" spc="0" normalizeH="0" baseline="0" noProof="0" dirty="0">
                <a:ln>
                  <a:noFill/>
                </a:ln>
                <a:solidFill>
                  <a:srgbClr val="000000"/>
                </a:solidFill>
                <a:effectLst/>
                <a:uLnTx/>
                <a:uFillTx/>
                <a:latin typeface="Arial"/>
                <a:ea typeface="ＭＳ Ｐゴシック" charset="0"/>
                <a:cs typeface="Arial"/>
              </a:rPr>
              <a:t>seven</a:t>
            </a:r>
            <a:r>
              <a:rPr kumimoji="0" lang="fr-FR" sz="2000" b="1" i="0" u="none" strike="noStrike" kern="0" cap="none" spc="0" normalizeH="0" baseline="0" noProof="0" dirty="0">
                <a:ln>
                  <a:noFill/>
                </a:ln>
                <a:solidFill>
                  <a:srgbClr val="000000"/>
                </a:solidFill>
                <a:effectLst/>
                <a:uLnTx/>
                <a:uFillTx/>
                <a:latin typeface="Arial"/>
                <a:ea typeface="ＭＳ Ｐゴシック" charset="0"/>
                <a:cs typeface="Arial"/>
              </a:rPr>
              <a:t>'</a:t>
            </a:r>
            <a:r>
              <a:rPr kumimoji="0" lang="en-US" sz="2000" b="1" i="0" u="none" strike="noStrike" kern="0" cap="none" spc="0" normalizeH="0" baseline="0" noProof="0" dirty="0">
                <a:ln>
                  <a:noFill/>
                </a:ln>
                <a:solidFill>
                  <a:srgbClr val="000000"/>
                </a:solidFill>
                <a:effectLst/>
                <a:uLnTx/>
                <a:uFillTx/>
                <a:latin typeface="Arial"/>
                <a:ea typeface="ＭＳ Ｐゴシック" charset="0"/>
                <a:cs typeface="Arial"/>
              </a:rPr>
              <a:t> he will put an end to sacrifice and offering. And on a wing [of the temple] he will set up an abomination that causes desolation, until the end that is decreed is poured out on him" (Daniel 9:27 </a:t>
            </a:r>
            <a:r>
              <a:rPr kumimoji="0" lang="en-US" sz="1800" b="1" i="0" u="none" strike="noStrike" kern="0" cap="none" spc="0" normalizeH="0" baseline="0" noProof="0" dirty="0">
                <a:ln>
                  <a:noFill/>
                </a:ln>
                <a:solidFill>
                  <a:srgbClr val="000000"/>
                </a:solidFill>
                <a:effectLst/>
                <a:uLnTx/>
                <a:uFillTx/>
                <a:latin typeface="Arial"/>
                <a:ea typeface="ＭＳ Ｐゴシック" charset="0"/>
                <a:cs typeface="Arial"/>
              </a:rPr>
              <a:t>NIV</a:t>
            </a:r>
            <a:r>
              <a:rPr kumimoji="0" lang="en-US" sz="2000" b="1" i="0" u="none" strike="noStrike" kern="0" cap="none" spc="0" normalizeH="0" baseline="0" noProof="0" dirty="0">
                <a:ln>
                  <a:noFill/>
                </a:ln>
                <a:solidFill>
                  <a:srgbClr val="000000"/>
                </a:solidFill>
                <a:effectLst/>
                <a:uLnTx/>
                <a:uFillTx/>
                <a:latin typeface="Arial"/>
                <a:ea typeface="ＭＳ Ｐゴシック" charset="0"/>
                <a:cs typeface="Arial"/>
              </a:rPr>
              <a:t>). </a:t>
            </a:r>
          </a:p>
        </p:txBody>
      </p:sp>
    </p:spTree>
    <p:extLst>
      <p:ext uri="{BB962C8B-B14F-4D97-AF65-F5344CB8AC3E}">
        <p14:creationId xmlns:p14="http://schemas.microsoft.com/office/powerpoint/2010/main" val="9474031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49"/>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22" presetClass="entr" presetSubtype="8" fill="hold" nodeType="clickEffect">
                                  <p:stCondLst>
                                    <p:cond delay="0"/>
                                  </p:stCondLst>
                                  <p:childTnLst>
                                    <p:set>
                                      <p:cBhvr>
                                        <p:cTn id="10" dur="1" fill="hold">
                                          <p:stCondLst>
                                            <p:cond delay="0"/>
                                          </p:stCondLst>
                                        </p:cTn>
                                        <p:tgtEl>
                                          <p:spTgt spid="46"/>
                                        </p:tgtEl>
                                        <p:attrNameLst>
                                          <p:attrName>style.visibility</p:attrName>
                                        </p:attrNameLst>
                                      </p:cBhvr>
                                      <p:to>
                                        <p:strVal val="visible"/>
                                      </p:to>
                                    </p:set>
                                    <p:animEffect transition="in" filter="wipe(left)">
                                      <p:cBhvr>
                                        <p:cTn id="11" dur="500"/>
                                        <p:tgtEl>
                                          <p:spTgt spid="46"/>
                                        </p:tgtEl>
                                      </p:cBhvr>
                                    </p:animEffect>
                                  </p:childTnLst>
                                </p:cTn>
                              </p:par>
                              <p:par>
                                <p:cTn id="12" presetID="1" presetClass="entr" presetSubtype="0" fill="hold" nodeType="withEffect">
                                  <p:stCondLst>
                                    <p:cond delay="0"/>
                                  </p:stCondLst>
                                  <p:childTnLst>
                                    <p:set>
                                      <p:cBhvr>
                                        <p:cTn id="13" dur="1" fill="hold">
                                          <p:stCondLst>
                                            <p:cond delay="0"/>
                                          </p:stCondLst>
                                        </p:cTn>
                                        <p:tgtEl>
                                          <p:spTgt spid="18"/>
                                        </p:tgtEl>
                                        <p:attrNameLst>
                                          <p:attrName>style.visibility</p:attrName>
                                        </p:attrNameLst>
                                      </p:cBhvr>
                                      <p:to>
                                        <p:strVal val="visible"/>
                                      </p:to>
                                    </p:set>
                                  </p:childTnLst>
                                </p:cTn>
                              </p:par>
                              <p:par>
                                <p:cTn id="14" presetID="1" presetClass="entr" presetSubtype="0" fill="hold" nodeType="withEffect">
                                  <p:stCondLst>
                                    <p:cond delay="0"/>
                                  </p:stCondLst>
                                  <p:childTnLst>
                                    <p:set>
                                      <p:cBhvr>
                                        <p:cTn id="15" dur="1" fill="hold">
                                          <p:stCondLst>
                                            <p:cond delay="0"/>
                                          </p:stCondLst>
                                        </p:cTn>
                                        <p:tgtEl>
                                          <p:spTgt spid="14"/>
                                        </p:tgtEl>
                                        <p:attrNameLst>
                                          <p:attrName>style.visibility</p:attrName>
                                        </p:attrNameLst>
                                      </p:cBhvr>
                                      <p:to>
                                        <p:strVal val="visible"/>
                                      </p:to>
                                    </p:set>
                                  </p:childTnLst>
                                </p:cTn>
                              </p:par>
                            </p:childTnLst>
                          </p:cTn>
                        </p:par>
                      </p:childTnLst>
                    </p:cTn>
                  </p:par>
                  <p:par>
                    <p:cTn id="16" fill="hold" nodeType="clickPar">
                      <p:stCondLst>
                        <p:cond delay="indefinite"/>
                      </p:stCondLst>
                      <p:childTnLst>
                        <p:par>
                          <p:cTn id="17" fill="hold" nodeType="withGroup">
                            <p:stCondLst>
                              <p:cond delay="0"/>
                            </p:stCondLst>
                            <p:childTnLst>
                              <p:par>
                                <p:cTn id="18" presetID="55" presetClass="entr" presetSubtype="0" fill="hold" grpId="0" nodeType="clickEffect">
                                  <p:stCondLst>
                                    <p:cond delay="0"/>
                                  </p:stCondLst>
                                  <p:childTnLst>
                                    <p:set>
                                      <p:cBhvr>
                                        <p:cTn id="19" dur="1" fill="hold">
                                          <p:stCondLst>
                                            <p:cond delay="0"/>
                                          </p:stCondLst>
                                        </p:cTn>
                                        <p:tgtEl>
                                          <p:spTgt spid="45"/>
                                        </p:tgtEl>
                                        <p:attrNameLst>
                                          <p:attrName>style.visibility</p:attrName>
                                        </p:attrNameLst>
                                      </p:cBhvr>
                                      <p:to>
                                        <p:strVal val="visible"/>
                                      </p:to>
                                    </p:set>
                                    <p:anim calcmode="lin" valueType="num">
                                      <p:cBhvr>
                                        <p:cTn id="20" dur="1000" fill="hold"/>
                                        <p:tgtEl>
                                          <p:spTgt spid="45"/>
                                        </p:tgtEl>
                                        <p:attrNameLst>
                                          <p:attrName>ppt_w</p:attrName>
                                        </p:attrNameLst>
                                      </p:cBhvr>
                                      <p:tavLst>
                                        <p:tav tm="0">
                                          <p:val>
                                            <p:strVal val="#ppt_w*0.70"/>
                                          </p:val>
                                        </p:tav>
                                        <p:tav tm="100000">
                                          <p:val>
                                            <p:strVal val="#ppt_w"/>
                                          </p:val>
                                        </p:tav>
                                      </p:tavLst>
                                    </p:anim>
                                    <p:anim calcmode="lin" valueType="num">
                                      <p:cBhvr>
                                        <p:cTn id="21" dur="1000" fill="hold"/>
                                        <p:tgtEl>
                                          <p:spTgt spid="45"/>
                                        </p:tgtEl>
                                        <p:attrNameLst>
                                          <p:attrName>ppt_h</p:attrName>
                                        </p:attrNameLst>
                                      </p:cBhvr>
                                      <p:tavLst>
                                        <p:tav tm="0">
                                          <p:val>
                                            <p:strVal val="#ppt_h"/>
                                          </p:val>
                                        </p:tav>
                                        <p:tav tm="100000">
                                          <p:val>
                                            <p:strVal val="#ppt_h"/>
                                          </p:val>
                                        </p:tav>
                                      </p:tavLst>
                                    </p:anim>
                                    <p:animEffect transition="in" filter="fade">
                                      <p:cBhvr>
                                        <p:cTn id="22" dur="1000"/>
                                        <p:tgtEl>
                                          <p:spTgt spid="45"/>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9" presetClass="entr" presetSubtype="0" fill="hold" nodeType="clickEffect">
                                  <p:stCondLst>
                                    <p:cond delay="0"/>
                                  </p:stCondLst>
                                  <p:childTnLst>
                                    <p:set>
                                      <p:cBhvr>
                                        <p:cTn id="26" dur="1" fill="hold">
                                          <p:stCondLst>
                                            <p:cond delay="0"/>
                                          </p:stCondLst>
                                        </p:cTn>
                                        <p:tgtEl>
                                          <p:spTgt spid="48"/>
                                        </p:tgtEl>
                                        <p:attrNameLst>
                                          <p:attrName>style.visibility</p:attrName>
                                        </p:attrNameLst>
                                      </p:cBhvr>
                                      <p:to>
                                        <p:strVal val="visible"/>
                                      </p:to>
                                    </p:set>
                                    <p:animEffect transition="in" filter="dissolve">
                                      <p:cBhvr>
                                        <p:cTn id="27" dur="500"/>
                                        <p:tgtEl>
                                          <p:spTgt spid="48"/>
                                        </p:tgtEl>
                                      </p:cBhvr>
                                    </p:animEffect>
                                  </p:childTnLst>
                                </p:cTn>
                              </p:par>
                              <p:par>
                                <p:cTn id="28" presetID="1" presetClass="entr" presetSubtype="0" fill="hold" nodeType="withEffect">
                                  <p:stCondLst>
                                    <p:cond delay="0"/>
                                  </p:stCondLst>
                                  <p:childTnLst>
                                    <p:set>
                                      <p:cBhvr>
                                        <p:cTn id="29" dur="1" fill="hold">
                                          <p:stCondLst>
                                            <p:cond delay="0"/>
                                          </p:stCondLst>
                                        </p:cTn>
                                        <p:tgtEl>
                                          <p:spTgt spid="13"/>
                                        </p:tgtEl>
                                        <p:attrNameLst>
                                          <p:attrName>style.visibility</p:attrName>
                                        </p:attrNameLst>
                                      </p:cBhvr>
                                      <p:to>
                                        <p:strVal val="visible"/>
                                      </p:to>
                                    </p:set>
                                  </p:childTnLst>
                                </p:cTn>
                              </p:par>
                            </p:childTnLst>
                          </p:cTn>
                        </p:par>
                      </p:childTnLst>
                    </p:cTn>
                  </p:par>
                  <p:par>
                    <p:cTn id="30" fill="hold" nodeType="clickPar">
                      <p:stCondLst>
                        <p:cond delay="indefinite"/>
                      </p:stCondLst>
                      <p:childTnLst>
                        <p:par>
                          <p:cTn id="31" fill="hold" nodeType="withGroup">
                            <p:stCondLst>
                              <p:cond delay="0"/>
                            </p:stCondLst>
                            <p:childTnLst>
                              <p:par>
                                <p:cTn id="32" presetID="9" presetClass="entr" presetSubtype="0" fill="hold" nodeType="clickEffect">
                                  <p:stCondLst>
                                    <p:cond delay="0"/>
                                  </p:stCondLst>
                                  <p:childTnLst>
                                    <p:set>
                                      <p:cBhvr>
                                        <p:cTn id="33" dur="1" fill="hold">
                                          <p:stCondLst>
                                            <p:cond delay="0"/>
                                          </p:stCondLst>
                                        </p:cTn>
                                        <p:tgtEl>
                                          <p:spTgt spid="102"/>
                                        </p:tgtEl>
                                        <p:attrNameLst>
                                          <p:attrName>style.visibility</p:attrName>
                                        </p:attrNameLst>
                                      </p:cBhvr>
                                      <p:to>
                                        <p:strVal val="visible"/>
                                      </p:to>
                                    </p:set>
                                    <p:animEffect transition="in" filter="dissolve">
                                      <p:cBhvr>
                                        <p:cTn id="34" dur="500"/>
                                        <p:tgtEl>
                                          <p:spTgt spid="102"/>
                                        </p:tgtEl>
                                      </p:cBhvr>
                                    </p:animEffect>
                                  </p:childTnLst>
                                </p:cTn>
                              </p:par>
                            </p:childTnLst>
                          </p:cTn>
                        </p:par>
                      </p:childTnLst>
                    </p:cTn>
                  </p:par>
                  <p:par>
                    <p:cTn id="35" fill="hold" nodeType="clickPar">
                      <p:stCondLst>
                        <p:cond delay="indefinite"/>
                      </p:stCondLst>
                      <p:childTnLst>
                        <p:par>
                          <p:cTn id="36" fill="hold" nodeType="withGroup">
                            <p:stCondLst>
                              <p:cond delay="0"/>
                            </p:stCondLst>
                            <p:childTnLst>
                              <p:par>
                                <p:cTn id="37" presetID="55" presetClass="entr" presetSubtype="0" fill="hold" grpId="0" nodeType="clickEffect">
                                  <p:stCondLst>
                                    <p:cond delay="0"/>
                                  </p:stCondLst>
                                  <p:childTnLst>
                                    <p:set>
                                      <p:cBhvr>
                                        <p:cTn id="38" dur="1" fill="hold">
                                          <p:stCondLst>
                                            <p:cond delay="0"/>
                                          </p:stCondLst>
                                        </p:cTn>
                                        <p:tgtEl>
                                          <p:spTgt spid="560141"/>
                                        </p:tgtEl>
                                        <p:attrNameLst>
                                          <p:attrName>style.visibility</p:attrName>
                                        </p:attrNameLst>
                                      </p:cBhvr>
                                      <p:to>
                                        <p:strVal val="visible"/>
                                      </p:to>
                                    </p:set>
                                    <p:anim calcmode="lin" valueType="num">
                                      <p:cBhvr>
                                        <p:cTn id="39" dur="1000" fill="hold"/>
                                        <p:tgtEl>
                                          <p:spTgt spid="560141"/>
                                        </p:tgtEl>
                                        <p:attrNameLst>
                                          <p:attrName>ppt_w</p:attrName>
                                        </p:attrNameLst>
                                      </p:cBhvr>
                                      <p:tavLst>
                                        <p:tav tm="0">
                                          <p:val>
                                            <p:strVal val="#ppt_w*0.70"/>
                                          </p:val>
                                        </p:tav>
                                        <p:tav tm="100000">
                                          <p:val>
                                            <p:strVal val="#ppt_w"/>
                                          </p:val>
                                        </p:tav>
                                      </p:tavLst>
                                    </p:anim>
                                    <p:anim calcmode="lin" valueType="num">
                                      <p:cBhvr>
                                        <p:cTn id="40" dur="1000" fill="hold"/>
                                        <p:tgtEl>
                                          <p:spTgt spid="560141"/>
                                        </p:tgtEl>
                                        <p:attrNameLst>
                                          <p:attrName>ppt_h</p:attrName>
                                        </p:attrNameLst>
                                      </p:cBhvr>
                                      <p:tavLst>
                                        <p:tav tm="0">
                                          <p:val>
                                            <p:strVal val="#ppt_h"/>
                                          </p:val>
                                        </p:tav>
                                        <p:tav tm="100000">
                                          <p:val>
                                            <p:strVal val="#ppt_h"/>
                                          </p:val>
                                        </p:tav>
                                      </p:tavLst>
                                    </p:anim>
                                    <p:animEffect transition="in" filter="fade">
                                      <p:cBhvr>
                                        <p:cTn id="41" dur="1000"/>
                                        <p:tgtEl>
                                          <p:spTgt spid="560141"/>
                                        </p:tgtEl>
                                      </p:cBhvr>
                                    </p:animEffect>
                                  </p:childTnLst>
                                </p:cTn>
                              </p:par>
                              <p:par>
                                <p:cTn id="42" presetID="3" presetClass="entr" presetSubtype="10" fill="hold" nodeType="withEffect">
                                  <p:stCondLst>
                                    <p:cond delay="0"/>
                                  </p:stCondLst>
                                  <p:childTnLst>
                                    <p:set>
                                      <p:cBhvr>
                                        <p:cTn id="43" dur="1" fill="hold">
                                          <p:stCondLst>
                                            <p:cond delay="0"/>
                                          </p:stCondLst>
                                        </p:cTn>
                                        <p:tgtEl>
                                          <p:spTgt spid="408596"/>
                                        </p:tgtEl>
                                        <p:attrNameLst>
                                          <p:attrName>style.visibility</p:attrName>
                                        </p:attrNameLst>
                                      </p:cBhvr>
                                      <p:to>
                                        <p:strVal val="visible"/>
                                      </p:to>
                                    </p:set>
                                    <p:animEffect transition="in" filter="blinds(horizontal)">
                                      <p:cBhvr>
                                        <p:cTn id="44" dur="500"/>
                                        <p:tgtEl>
                                          <p:spTgt spid="408596"/>
                                        </p:tgtEl>
                                      </p:cBhvr>
                                    </p:animEffect>
                                  </p:childTnLst>
                                </p:cTn>
                              </p:par>
                              <p:par>
                                <p:cTn id="45" presetID="3" presetClass="entr" presetSubtype="10" fill="hold" grpId="0" nodeType="withEffect">
                                  <p:stCondLst>
                                    <p:cond delay="0"/>
                                  </p:stCondLst>
                                  <p:childTnLst>
                                    <p:set>
                                      <p:cBhvr>
                                        <p:cTn id="46" dur="1" fill="hold">
                                          <p:stCondLst>
                                            <p:cond delay="0"/>
                                          </p:stCondLst>
                                        </p:cTn>
                                        <p:tgtEl>
                                          <p:spTgt spid="126"/>
                                        </p:tgtEl>
                                        <p:attrNameLst>
                                          <p:attrName>style.visibility</p:attrName>
                                        </p:attrNameLst>
                                      </p:cBhvr>
                                      <p:to>
                                        <p:strVal val="visible"/>
                                      </p:to>
                                    </p:set>
                                    <p:animEffect transition="in" filter="blinds(horizontal)">
                                      <p:cBhvr>
                                        <p:cTn id="47" dur="500"/>
                                        <p:tgtEl>
                                          <p:spTgt spid="126"/>
                                        </p:tgtEl>
                                      </p:cBhvr>
                                    </p:animEffect>
                                  </p:childTnLst>
                                </p:cTn>
                              </p:par>
                            </p:childTnLst>
                          </p:cTn>
                        </p:par>
                      </p:childTnLst>
                    </p:cTn>
                  </p:par>
                  <p:par>
                    <p:cTn id="48" fill="hold" nodeType="clickPar">
                      <p:stCondLst>
                        <p:cond delay="indefinite"/>
                      </p:stCondLst>
                      <p:childTnLst>
                        <p:par>
                          <p:cTn id="49" fill="hold" nodeType="withGroup">
                            <p:stCondLst>
                              <p:cond delay="0"/>
                            </p:stCondLst>
                            <p:childTnLst>
                              <p:par>
                                <p:cTn id="50" presetID="2" presetClass="entr" presetSubtype="1" fill="hold" grpId="0" nodeType="clickEffect">
                                  <p:stCondLst>
                                    <p:cond delay="0"/>
                                  </p:stCondLst>
                                  <p:childTnLst>
                                    <p:set>
                                      <p:cBhvr>
                                        <p:cTn id="51" dur="1" fill="hold">
                                          <p:stCondLst>
                                            <p:cond delay="0"/>
                                          </p:stCondLst>
                                        </p:cTn>
                                        <p:tgtEl>
                                          <p:spTgt spid="92"/>
                                        </p:tgtEl>
                                        <p:attrNameLst>
                                          <p:attrName>style.visibility</p:attrName>
                                        </p:attrNameLst>
                                      </p:cBhvr>
                                      <p:to>
                                        <p:strVal val="visible"/>
                                      </p:to>
                                    </p:set>
                                    <p:anim calcmode="lin" valueType="num">
                                      <p:cBhvr additive="base">
                                        <p:cTn id="52" dur="500" fill="hold"/>
                                        <p:tgtEl>
                                          <p:spTgt spid="92"/>
                                        </p:tgtEl>
                                        <p:attrNameLst>
                                          <p:attrName>ppt_x</p:attrName>
                                        </p:attrNameLst>
                                      </p:cBhvr>
                                      <p:tavLst>
                                        <p:tav tm="0">
                                          <p:val>
                                            <p:strVal val="#ppt_x"/>
                                          </p:val>
                                        </p:tav>
                                        <p:tav tm="100000">
                                          <p:val>
                                            <p:strVal val="#ppt_x"/>
                                          </p:val>
                                        </p:tav>
                                      </p:tavLst>
                                    </p:anim>
                                    <p:anim calcmode="lin" valueType="num">
                                      <p:cBhvr additive="base">
                                        <p:cTn id="53" dur="500" fill="hold"/>
                                        <p:tgtEl>
                                          <p:spTgt spid="92"/>
                                        </p:tgtEl>
                                        <p:attrNameLst>
                                          <p:attrName>ppt_y</p:attrName>
                                        </p:attrNameLst>
                                      </p:cBhvr>
                                      <p:tavLst>
                                        <p:tav tm="0">
                                          <p:val>
                                            <p:strVal val="0-#ppt_h/2"/>
                                          </p:val>
                                        </p:tav>
                                        <p:tav tm="100000">
                                          <p:val>
                                            <p:strVal val="#ppt_y"/>
                                          </p:val>
                                        </p:tav>
                                      </p:tavLst>
                                    </p:anim>
                                  </p:childTnLst>
                                </p:cTn>
                              </p:par>
                            </p:childTnLst>
                          </p:cTn>
                        </p:par>
                      </p:childTnLst>
                    </p:cTn>
                  </p:par>
                  <p:par>
                    <p:cTn id="54" fill="hold" nodeType="clickPar">
                      <p:stCondLst>
                        <p:cond delay="indefinite"/>
                      </p:stCondLst>
                      <p:childTnLst>
                        <p:par>
                          <p:cTn id="55" fill="hold" nodeType="withGroup">
                            <p:stCondLst>
                              <p:cond delay="0"/>
                            </p:stCondLst>
                            <p:childTnLst>
                              <p:par>
                                <p:cTn id="56" presetID="12" presetClass="entr" presetSubtype="1" fill="hold" nodeType="clickEffect">
                                  <p:stCondLst>
                                    <p:cond delay="0"/>
                                  </p:stCondLst>
                                  <p:childTnLst>
                                    <p:set>
                                      <p:cBhvr>
                                        <p:cTn id="57" dur="1" fill="hold">
                                          <p:stCondLst>
                                            <p:cond delay="0"/>
                                          </p:stCondLst>
                                        </p:cTn>
                                        <p:tgtEl>
                                          <p:spTgt spid="52"/>
                                        </p:tgtEl>
                                        <p:attrNameLst>
                                          <p:attrName>style.visibility</p:attrName>
                                        </p:attrNameLst>
                                      </p:cBhvr>
                                      <p:to>
                                        <p:strVal val="visible"/>
                                      </p:to>
                                    </p:set>
                                    <p:anim calcmode="lin" valueType="num">
                                      <p:cBhvr additive="base">
                                        <p:cTn id="58" dur="500"/>
                                        <p:tgtEl>
                                          <p:spTgt spid="52"/>
                                        </p:tgtEl>
                                        <p:attrNameLst>
                                          <p:attrName>ppt_y</p:attrName>
                                        </p:attrNameLst>
                                      </p:cBhvr>
                                      <p:tavLst>
                                        <p:tav tm="0">
                                          <p:val>
                                            <p:strVal val="#ppt_y-#ppt_h*1.125000"/>
                                          </p:val>
                                        </p:tav>
                                        <p:tav tm="100000">
                                          <p:val>
                                            <p:strVal val="#ppt_y"/>
                                          </p:val>
                                        </p:tav>
                                      </p:tavLst>
                                    </p:anim>
                                    <p:animEffect transition="in" filter="wipe(down)">
                                      <p:cBhvr>
                                        <p:cTn id="59" dur="500"/>
                                        <p:tgtEl>
                                          <p:spTgt spid="5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6" grpId="0" animBg="1"/>
      <p:bldP spid="560141" grpId="0" animBg="1"/>
      <p:bldP spid="92" grpId="0"/>
      <p:bldP spid="45" grpId="0" animBg="1"/>
    </p:bldLst>
  </p:timing>
</p:sld>
</file>

<file path=ppt/slides/slide171.xml><?xml version="1.0" encoding="utf-8"?>
<p:sld xmlns:a="http://schemas.openxmlformats.org/drawingml/2006/main" xmlns:r="http://schemas.openxmlformats.org/officeDocument/2006/relationships" xmlns:p="http://schemas.openxmlformats.org/presentationml/2006/main">
  <p:cSld>
    <p:bg>
      <p:bgPr>
        <a:gradFill rotWithShape="0">
          <a:gsLst>
            <a:gs pos="0">
              <a:schemeClr val="accent2">
                <a:gamma/>
                <a:shade val="46275"/>
                <a:invGamma/>
              </a:schemeClr>
            </a:gs>
            <a:gs pos="100000">
              <a:schemeClr val="accent2"/>
            </a:gs>
          </a:gsLst>
          <a:lin ang="18900000" scaled="1"/>
        </a:gradFill>
        <a:effectLst/>
      </p:bgPr>
    </p:bg>
    <p:spTree>
      <p:nvGrpSpPr>
        <p:cNvPr id="1" name=""/>
        <p:cNvGrpSpPr/>
        <p:nvPr/>
      </p:nvGrpSpPr>
      <p:grpSpPr>
        <a:xfrm>
          <a:off x="0" y="0"/>
          <a:ext cx="0" cy="0"/>
          <a:chOff x="0" y="0"/>
          <a:chExt cx="0" cy="0"/>
        </a:xfrm>
      </p:grpSpPr>
      <p:sp>
        <p:nvSpPr>
          <p:cNvPr id="553988" name="Text Box 4"/>
          <p:cNvSpPr txBox="1">
            <a:spLocks noChangeArrowheads="1"/>
          </p:cNvSpPr>
          <p:nvPr/>
        </p:nvSpPr>
        <p:spPr bwMode="auto">
          <a:xfrm>
            <a:off x="684213" y="2625725"/>
            <a:ext cx="7991475" cy="3049588"/>
          </a:xfrm>
          <a:prstGeom prst="rect">
            <a:avLst/>
          </a:prstGeom>
          <a:gradFill rotWithShape="1">
            <a:gsLst>
              <a:gs pos="0">
                <a:srgbClr val="660066"/>
              </a:gs>
              <a:gs pos="50000">
                <a:schemeClr val="tx1"/>
              </a:gs>
              <a:gs pos="100000">
                <a:srgbClr val="660066"/>
              </a:gs>
            </a:gsLst>
            <a:lin ang="5400000" scaled="1"/>
          </a:gradFill>
          <a:ln w="9525">
            <a:noFill/>
            <a:miter lim="800000"/>
            <a:headEnd/>
            <a:tailEnd type="none" w="lg" len="lg"/>
          </a:ln>
          <a:effectLst/>
        </p:spPr>
        <p:txBody>
          <a:bodyPr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defTabSz="914400" eaLnBrk="0" fontAlgn="base" hangingPunct="0">
              <a:spcBef>
                <a:spcPct val="0"/>
              </a:spcBef>
              <a:spcAft>
                <a:spcPct val="0"/>
              </a:spcAft>
              <a:defRPr/>
            </a:pPr>
            <a:r>
              <a:rPr lang="en-US" dirty="0">
                <a:solidFill>
                  <a:srgbClr val="FFFFFF"/>
                </a:solidFill>
              </a:rPr>
              <a:t>Revelation 1:17-19  </a:t>
            </a:r>
            <a:r>
              <a:rPr lang="en-US" sz="1600" b="1" baseline="68000" dirty="0">
                <a:solidFill>
                  <a:srgbClr val="FFFFFF"/>
                </a:solidFill>
              </a:rPr>
              <a:t>17</a:t>
            </a:r>
            <a:r>
              <a:rPr lang="en-US" dirty="0">
                <a:solidFill>
                  <a:srgbClr val="FFFFFF"/>
                </a:solidFill>
              </a:rPr>
              <a:t>When I saw Him, I fell at His feet like a dead man. And He placed His right hand on me, saying, </a:t>
            </a:r>
            <a:r>
              <a:rPr lang="en-US" altLang="ja-JP" dirty="0">
                <a:solidFill>
                  <a:srgbClr val="FFFFFF"/>
                </a:solidFill>
              </a:rPr>
              <a:t>"Do not be afraid; I am the first and the last, </a:t>
            </a:r>
            <a:r>
              <a:rPr lang="en-US" altLang="ja-JP" sz="1600" b="1" baseline="68000" dirty="0">
                <a:solidFill>
                  <a:srgbClr val="FFFFFF"/>
                </a:solidFill>
              </a:rPr>
              <a:t>18</a:t>
            </a:r>
            <a:r>
              <a:rPr lang="en-US" altLang="ja-JP" b="1" dirty="0">
                <a:solidFill>
                  <a:srgbClr val="FFFFFF"/>
                </a:solidFill>
              </a:rPr>
              <a:t>a</a:t>
            </a:r>
            <a:r>
              <a:rPr lang="en-US" altLang="ja-JP" dirty="0">
                <a:solidFill>
                  <a:srgbClr val="FFFFFF"/>
                </a:solidFill>
              </a:rPr>
              <a:t>nd the living One; and I was dead, and behold, I am alive forevermore, and I have the keys of death and of Hades.  </a:t>
            </a:r>
            <a:r>
              <a:rPr lang="en-US" altLang="ja-JP" sz="1600" b="1" baseline="68000" dirty="0">
                <a:solidFill>
                  <a:srgbClr val="FFFFFF"/>
                </a:solidFill>
              </a:rPr>
              <a:t>19</a:t>
            </a:r>
            <a:r>
              <a:rPr lang="en-US" altLang="ja-JP" dirty="0">
                <a:solidFill>
                  <a:srgbClr val="FFFFFF"/>
                </a:solidFill>
              </a:rPr>
              <a:t>Therefore write the things which you </a:t>
            </a:r>
            <a:r>
              <a:rPr lang="en-US" altLang="ja-JP" dirty="0">
                <a:solidFill>
                  <a:srgbClr val="FFFF00"/>
                </a:solidFill>
              </a:rPr>
              <a:t>have seen</a:t>
            </a:r>
            <a:r>
              <a:rPr lang="en-US" altLang="ja-JP" dirty="0">
                <a:solidFill>
                  <a:srgbClr val="FFFFFF"/>
                </a:solidFill>
              </a:rPr>
              <a:t>, and the things which </a:t>
            </a:r>
            <a:r>
              <a:rPr lang="en-US" altLang="ja-JP" dirty="0">
                <a:solidFill>
                  <a:srgbClr val="FFFF00"/>
                </a:solidFill>
              </a:rPr>
              <a:t>are</a:t>
            </a:r>
            <a:r>
              <a:rPr lang="en-US" altLang="ja-JP" dirty="0">
                <a:solidFill>
                  <a:srgbClr val="FFFFFF"/>
                </a:solidFill>
              </a:rPr>
              <a:t>, and the things which </a:t>
            </a:r>
            <a:r>
              <a:rPr lang="en-US" altLang="ja-JP" dirty="0">
                <a:solidFill>
                  <a:srgbClr val="FFFF00"/>
                </a:solidFill>
              </a:rPr>
              <a:t>will take place</a:t>
            </a:r>
            <a:r>
              <a:rPr lang="en-US" altLang="ja-JP" dirty="0">
                <a:solidFill>
                  <a:srgbClr val="FFFFFF"/>
                </a:solidFill>
              </a:rPr>
              <a:t> after these things" (NAU).</a:t>
            </a:r>
            <a:endParaRPr lang="en-US" dirty="0">
              <a:solidFill>
                <a:srgbClr val="FFFFFF"/>
              </a:solidFill>
            </a:endParaRPr>
          </a:p>
        </p:txBody>
      </p:sp>
      <p:sp>
        <p:nvSpPr>
          <p:cNvPr id="764931" name="Text Box 2"/>
          <p:cNvSpPr txBox="1">
            <a:spLocks noChangeArrowheads="1"/>
          </p:cNvSpPr>
          <p:nvPr/>
        </p:nvSpPr>
        <p:spPr bwMode="auto">
          <a:xfrm>
            <a:off x="395289" y="152400"/>
            <a:ext cx="7395846" cy="830263"/>
          </a:xfrm>
          <a:prstGeom prst="rect">
            <a:avLst/>
          </a:prstGeom>
          <a:solidFill>
            <a:srgbClr val="660066"/>
          </a:solidFill>
          <a:ln w="22225">
            <a:solidFill>
              <a:srgbClr val="FF0000"/>
            </a:solidFill>
            <a:miter lim="800000"/>
            <a:headEnd/>
            <a:tailEnd/>
          </a:ln>
        </p:spPr>
        <p:txBody>
          <a:bodyPr wrap="square">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eaLnBrk="0" fontAlgn="base" hangingPunct="0">
              <a:spcBef>
                <a:spcPct val="50000"/>
              </a:spcBef>
              <a:spcAft>
                <a:spcPct val="0"/>
              </a:spcAft>
            </a:pPr>
            <a:r>
              <a:rPr lang="en-US" sz="4800" dirty="0">
                <a:solidFill>
                  <a:srgbClr val="FFFFFF"/>
                </a:solidFill>
                <a:latin typeface="Arial" charset="0"/>
                <a:cs typeface="Arial" charset="0"/>
              </a:rPr>
              <a:t>4 Interpretative Principles</a:t>
            </a:r>
            <a:r>
              <a:rPr lang="en-US" sz="2000" dirty="0">
                <a:solidFill>
                  <a:srgbClr val="000000"/>
                </a:solidFill>
                <a:latin typeface="Arial" charset="0"/>
                <a:cs typeface="Arial" charset="0"/>
              </a:rPr>
              <a:t> </a:t>
            </a:r>
          </a:p>
        </p:txBody>
      </p:sp>
      <p:sp>
        <p:nvSpPr>
          <p:cNvPr id="553987" name="Text Box 3"/>
          <p:cNvSpPr txBox="1">
            <a:spLocks noChangeArrowheads="1"/>
          </p:cNvSpPr>
          <p:nvPr/>
        </p:nvSpPr>
        <p:spPr bwMode="auto">
          <a:xfrm>
            <a:off x="468313" y="1766888"/>
            <a:ext cx="5778041" cy="586957"/>
          </a:xfrm>
          <a:prstGeom prst="rect">
            <a:avLst/>
          </a:prstGeom>
          <a:solidFill>
            <a:srgbClr val="660066"/>
          </a:solidFill>
          <a:ln w="9525">
            <a:solidFill>
              <a:srgbClr val="FF0000"/>
            </a:solidFill>
            <a:miter lim="800000"/>
            <a:headEnd/>
            <a:tailEnd type="none" w="lg" len="lg"/>
          </a:ln>
          <a:effectLst>
            <a:outerShdw blurRad="63500" dist="107763" dir="13500000" algn="ctr" rotWithShape="0">
              <a:schemeClr val="tx2">
                <a:alpha val="50000"/>
              </a:schemeClr>
            </a:outerShdw>
          </a:effectLst>
        </p:spPr>
        <p:txBody>
          <a:bodyPr wrap="none" lIns="90000" tIns="46800" rIns="90000" bIns="46800">
            <a:spAutoFit/>
          </a:bodyPr>
          <a:lstStyle/>
          <a:p>
            <a:pPr defTabSz="914400" eaLnBrk="0" fontAlgn="base" hangingPunct="0">
              <a:spcBef>
                <a:spcPct val="0"/>
              </a:spcBef>
              <a:spcAft>
                <a:spcPct val="0"/>
              </a:spcAft>
              <a:defRPr/>
            </a:pPr>
            <a:r>
              <a:rPr lang="en-US" sz="3200" dirty="0">
                <a:solidFill>
                  <a:srgbClr val="DAE9FC"/>
                </a:solidFill>
                <a:latin typeface="Comic Sans MS" charset="0"/>
                <a:ea typeface="ＭＳ Ｐゴシック" charset="-128"/>
                <a:cs typeface="ＭＳ Ｐゴシック" charset="-128"/>
              </a:rPr>
              <a:t>Assume a chronological order</a:t>
            </a:r>
          </a:p>
        </p:txBody>
      </p:sp>
      <p:sp>
        <p:nvSpPr>
          <p:cNvPr id="553993" name="Text Box 9"/>
          <p:cNvSpPr txBox="1">
            <a:spLocks noChangeArrowheads="1"/>
          </p:cNvSpPr>
          <p:nvPr/>
        </p:nvSpPr>
        <p:spPr bwMode="auto">
          <a:xfrm>
            <a:off x="901700" y="6042025"/>
            <a:ext cx="1871663" cy="5191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defTabSz="914400" eaLnBrk="0" fontAlgn="base" hangingPunct="0">
              <a:spcBef>
                <a:spcPct val="50000"/>
              </a:spcBef>
              <a:spcAft>
                <a:spcPct val="0"/>
              </a:spcAft>
            </a:pPr>
            <a:r>
              <a:rPr lang="en-US" sz="2800">
                <a:solidFill>
                  <a:srgbClr val="FFFF00"/>
                </a:solidFill>
              </a:rPr>
              <a:t>have seen</a:t>
            </a:r>
          </a:p>
        </p:txBody>
      </p:sp>
      <p:sp>
        <p:nvSpPr>
          <p:cNvPr id="553994" name="Text Box 10"/>
          <p:cNvSpPr txBox="1">
            <a:spLocks noChangeArrowheads="1"/>
          </p:cNvSpPr>
          <p:nvPr/>
        </p:nvSpPr>
        <p:spPr bwMode="auto">
          <a:xfrm>
            <a:off x="3794125" y="6042025"/>
            <a:ext cx="849313" cy="5191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defTabSz="914400" eaLnBrk="0" fontAlgn="base" hangingPunct="0">
              <a:spcBef>
                <a:spcPct val="50000"/>
              </a:spcBef>
              <a:spcAft>
                <a:spcPct val="0"/>
              </a:spcAft>
            </a:pPr>
            <a:r>
              <a:rPr lang="en-US" sz="2800">
                <a:solidFill>
                  <a:srgbClr val="FFFF00"/>
                </a:solidFill>
              </a:rPr>
              <a:t>are</a:t>
            </a:r>
          </a:p>
        </p:txBody>
      </p:sp>
      <p:sp>
        <p:nvSpPr>
          <p:cNvPr id="553995" name="Text Box 11"/>
          <p:cNvSpPr txBox="1">
            <a:spLocks noChangeArrowheads="1"/>
          </p:cNvSpPr>
          <p:nvPr/>
        </p:nvSpPr>
        <p:spPr bwMode="auto">
          <a:xfrm>
            <a:off x="5795963" y="6042025"/>
            <a:ext cx="2808287" cy="5191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defTabSz="914400" eaLnBrk="0" fontAlgn="base" hangingPunct="0">
              <a:spcBef>
                <a:spcPct val="50000"/>
              </a:spcBef>
              <a:spcAft>
                <a:spcPct val="0"/>
              </a:spcAft>
            </a:pPr>
            <a:r>
              <a:rPr lang="en-US" sz="2800">
                <a:solidFill>
                  <a:srgbClr val="FFFF00"/>
                </a:solidFill>
              </a:rPr>
              <a:t>will take place</a:t>
            </a:r>
          </a:p>
        </p:txBody>
      </p:sp>
      <p:sp>
        <p:nvSpPr>
          <p:cNvPr id="553996" name="AutoShape 12"/>
          <p:cNvSpPr>
            <a:spLocks noChangeArrowheads="1"/>
          </p:cNvSpPr>
          <p:nvPr/>
        </p:nvSpPr>
        <p:spPr bwMode="auto">
          <a:xfrm>
            <a:off x="2874963" y="6002338"/>
            <a:ext cx="587375" cy="831850"/>
          </a:xfrm>
          <a:prstGeom prst="notchedRightArrow">
            <a:avLst>
              <a:gd name="adj1" fmla="val 50000"/>
              <a:gd name="adj2" fmla="val 25000"/>
            </a:avLst>
          </a:prstGeom>
          <a:solidFill>
            <a:schemeClr val="accent1"/>
          </a:solidFill>
          <a:ln w="9525">
            <a:solidFill>
              <a:schemeClr val="tx1"/>
            </a:solidFill>
            <a:miter lim="800000"/>
            <a:headEnd/>
            <a:tailEnd type="none" w="lg" len="lg"/>
          </a:ln>
        </p:spPr>
        <p:txBody>
          <a:bodyPr lIns="90000" tIns="46800" rIns="90000" bIns="46800" anchor="ctr">
            <a:spAutoFit/>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553997" name="AutoShape 13"/>
          <p:cNvSpPr>
            <a:spLocks noChangeArrowheads="1"/>
          </p:cNvSpPr>
          <p:nvPr/>
        </p:nvSpPr>
        <p:spPr bwMode="auto">
          <a:xfrm>
            <a:off x="4746625" y="6002338"/>
            <a:ext cx="587375" cy="831850"/>
          </a:xfrm>
          <a:prstGeom prst="notchedRightArrow">
            <a:avLst>
              <a:gd name="adj1" fmla="val 50000"/>
              <a:gd name="adj2" fmla="val 25000"/>
            </a:avLst>
          </a:prstGeom>
          <a:solidFill>
            <a:schemeClr val="accent1"/>
          </a:solidFill>
          <a:ln w="9525">
            <a:solidFill>
              <a:schemeClr val="tx1"/>
            </a:solidFill>
            <a:miter lim="800000"/>
            <a:headEnd/>
            <a:tailEnd type="none" w="lg" len="lg"/>
          </a:ln>
        </p:spPr>
        <p:txBody>
          <a:bodyPr lIns="90000" tIns="46800" rIns="90000" bIns="46800" anchor="ctr">
            <a:spAutoFit/>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2" name="TextBox 9"/>
          <p:cNvSpPr txBox="1">
            <a:spLocks noChangeArrowheads="1"/>
          </p:cNvSpPr>
          <p:nvPr/>
        </p:nvSpPr>
        <p:spPr bwMode="auto">
          <a:xfrm>
            <a:off x="8445500" y="-5475"/>
            <a:ext cx="698178"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defTabSz="914400" eaLnBrk="0" fontAlgn="base" hangingPunct="0">
              <a:spcBef>
                <a:spcPct val="0"/>
              </a:spcBef>
              <a:spcAft>
                <a:spcPct val="0"/>
              </a:spcAft>
            </a:pPr>
            <a:r>
              <a:rPr lang="en-US" b="1" dirty="0">
                <a:solidFill>
                  <a:srgbClr val="FFFFFF"/>
                </a:solidFill>
                <a:latin typeface="Arial" charset="0"/>
                <a:cs typeface="Arial" charset="0"/>
              </a:rPr>
              <a:t>334</a:t>
            </a:r>
          </a:p>
        </p:txBody>
      </p:sp>
      <p:sp>
        <p:nvSpPr>
          <p:cNvPr id="2" name="Title 1"/>
          <p:cNvSpPr>
            <a:spLocks noGrp="1"/>
          </p:cNvSpPr>
          <p:nvPr>
            <p:ph type="title" idx="4294967295"/>
          </p:nvPr>
        </p:nvSpPr>
        <p:spPr>
          <a:xfrm>
            <a:off x="444500" y="1079500"/>
            <a:ext cx="8229600" cy="528638"/>
          </a:xfrm>
        </p:spPr>
        <p:txBody>
          <a:bodyPr/>
          <a:lstStyle/>
          <a:p>
            <a:pPr algn="l" rtl="0" eaLnBrk="0" fontAlgn="base" latinLnBrk="0" hangingPunct="0"/>
            <a:r>
              <a:rPr lang="en-US" sz="3200" b="1" i="1" kern="1200" dirty="0">
                <a:solidFill>
                  <a:srgbClr val="FFFFFF"/>
                </a:solidFill>
                <a:effectLst>
                  <a:glow rad="292100">
                    <a:srgbClr val="000000">
                      <a:alpha val="75000"/>
                    </a:srgbClr>
                  </a:glow>
                </a:effectLst>
                <a:latin typeface="Arial"/>
                <a:ea typeface="ヒラギノ角ゴ Pro W3"/>
                <a:cs typeface="Arial"/>
              </a:rPr>
              <a:t>Principle #3:</a:t>
            </a:r>
            <a:endParaRPr lang="en-US" dirty="0"/>
          </a:p>
        </p:txBody>
      </p:sp>
    </p:spTree>
    <p:extLst>
      <p:ext uri="{BB962C8B-B14F-4D97-AF65-F5344CB8AC3E}">
        <p14:creationId xmlns:p14="http://schemas.microsoft.com/office/powerpoint/2010/main" val="1754926932"/>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grpId="0" nodeType="clickEffect">
                                  <p:stCondLst>
                                    <p:cond delay="0"/>
                                  </p:stCondLst>
                                  <p:childTnLst>
                                    <p:set>
                                      <p:cBhvr>
                                        <p:cTn id="6" dur="1" fill="hold">
                                          <p:stCondLst>
                                            <p:cond delay="0"/>
                                          </p:stCondLst>
                                        </p:cTn>
                                        <p:tgtEl>
                                          <p:spTgt spid="553988">
                                            <p:bg/>
                                          </p:spTgt>
                                        </p:tgtEl>
                                        <p:attrNameLst>
                                          <p:attrName>style.visibility</p:attrName>
                                        </p:attrNameLst>
                                      </p:cBhvr>
                                      <p:to>
                                        <p:strVal val="visible"/>
                                      </p:to>
                                    </p:set>
                                    <p:anim calcmode="lin" valueType="num">
                                      <p:cBhvr additive="base">
                                        <p:cTn id="7" dur="500" fill="hold"/>
                                        <p:tgtEl>
                                          <p:spTgt spid="553988">
                                            <p:bg/>
                                          </p:spTgt>
                                        </p:tgtEl>
                                        <p:attrNameLst>
                                          <p:attrName>ppt_x</p:attrName>
                                        </p:attrNameLst>
                                      </p:cBhvr>
                                      <p:tavLst>
                                        <p:tav tm="0">
                                          <p:val>
                                            <p:strVal val="#ppt_x"/>
                                          </p:val>
                                        </p:tav>
                                        <p:tav tm="100000">
                                          <p:val>
                                            <p:strVal val="#ppt_x"/>
                                          </p:val>
                                        </p:tav>
                                      </p:tavLst>
                                    </p:anim>
                                    <p:anim calcmode="lin" valueType="num">
                                      <p:cBhvr additive="base">
                                        <p:cTn id="8" dur="500" fill="hold"/>
                                        <p:tgtEl>
                                          <p:spTgt spid="553988">
                                            <p:bg/>
                                          </p:spTgt>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553988">
                                            <p:txEl>
                                              <p:pRg st="0" end="0"/>
                                            </p:txEl>
                                          </p:spTgt>
                                        </p:tgtEl>
                                        <p:attrNameLst>
                                          <p:attrName>style.visibility</p:attrName>
                                        </p:attrNameLst>
                                      </p:cBhvr>
                                      <p:to>
                                        <p:strVal val="visible"/>
                                      </p:to>
                                    </p:set>
                                    <p:anim calcmode="lin" valueType="num">
                                      <p:cBhvr additive="base">
                                        <p:cTn id="11" dur="500" fill="hold"/>
                                        <p:tgtEl>
                                          <p:spTgt spid="553988">
                                            <p:txEl>
                                              <p:pRg st="0" end="0"/>
                                            </p:txEl>
                                          </p:spTgt>
                                        </p:tgtEl>
                                        <p:attrNameLst>
                                          <p:attrName>ppt_x</p:attrName>
                                        </p:attrNameLst>
                                      </p:cBhvr>
                                      <p:tavLst>
                                        <p:tav tm="0">
                                          <p:val>
                                            <p:strVal val="#ppt_x"/>
                                          </p:val>
                                        </p:tav>
                                        <p:tav tm="100000">
                                          <p:val>
                                            <p:strVal val="#ppt_x"/>
                                          </p:val>
                                        </p:tav>
                                      </p:tavLst>
                                    </p:anim>
                                    <p:anim calcmode="lin" valueType="num">
                                      <p:cBhvr additive="base">
                                        <p:cTn id="12" dur="500" fill="hold"/>
                                        <p:tgtEl>
                                          <p:spTgt spid="553988">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22" presetClass="entr" presetSubtype="8" fill="hold" grpId="0" nodeType="clickEffect">
                                  <p:stCondLst>
                                    <p:cond delay="0"/>
                                  </p:stCondLst>
                                  <p:childTnLst>
                                    <p:set>
                                      <p:cBhvr>
                                        <p:cTn id="16" dur="1" fill="hold">
                                          <p:stCondLst>
                                            <p:cond delay="0"/>
                                          </p:stCondLst>
                                        </p:cTn>
                                        <p:tgtEl>
                                          <p:spTgt spid="553993"/>
                                        </p:tgtEl>
                                        <p:attrNameLst>
                                          <p:attrName>style.visibility</p:attrName>
                                        </p:attrNameLst>
                                      </p:cBhvr>
                                      <p:to>
                                        <p:strVal val="visible"/>
                                      </p:to>
                                    </p:set>
                                    <p:animEffect transition="in" filter="wipe(left)">
                                      <p:cBhvr>
                                        <p:cTn id="17" dur="500"/>
                                        <p:tgtEl>
                                          <p:spTgt spid="553993"/>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22" presetClass="entr" presetSubtype="8" fill="hold" grpId="0" nodeType="clickEffect">
                                  <p:stCondLst>
                                    <p:cond delay="0"/>
                                  </p:stCondLst>
                                  <p:childTnLst>
                                    <p:set>
                                      <p:cBhvr>
                                        <p:cTn id="21" dur="1" fill="hold">
                                          <p:stCondLst>
                                            <p:cond delay="0"/>
                                          </p:stCondLst>
                                        </p:cTn>
                                        <p:tgtEl>
                                          <p:spTgt spid="553996"/>
                                        </p:tgtEl>
                                        <p:attrNameLst>
                                          <p:attrName>style.visibility</p:attrName>
                                        </p:attrNameLst>
                                      </p:cBhvr>
                                      <p:to>
                                        <p:strVal val="visible"/>
                                      </p:to>
                                    </p:set>
                                    <p:animEffect transition="in" filter="wipe(left)">
                                      <p:cBhvr>
                                        <p:cTn id="22" dur="500"/>
                                        <p:tgtEl>
                                          <p:spTgt spid="553996"/>
                                        </p:tgtEl>
                                      </p:cBhvr>
                                    </p:animEffect>
                                  </p:childTnLst>
                                </p:cTn>
                              </p:par>
                              <p:par>
                                <p:cTn id="23" presetID="22" presetClass="entr" presetSubtype="8" fill="hold" grpId="0" nodeType="withEffect">
                                  <p:stCondLst>
                                    <p:cond delay="0"/>
                                  </p:stCondLst>
                                  <p:childTnLst>
                                    <p:set>
                                      <p:cBhvr>
                                        <p:cTn id="24" dur="1" fill="hold">
                                          <p:stCondLst>
                                            <p:cond delay="0"/>
                                          </p:stCondLst>
                                        </p:cTn>
                                        <p:tgtEl>
                                          <p:spTgt spid="553994"/>
                                        </p:tgtEl>
                                        <p:attrNameLst>
                                          <p:attrName>style.visibility</p:attrName>
                                        </p:attrNameLst>
                                      </p:cBhvr>
                                      <p:to>
                                        <p:strVal val="visible"/>
                                      </p:to>
                                    </p:set>
                                    <p:animEffect transition="in" filter="wipe(left)">
                                      <p:cBhvr>
                                        <p:cTn id="25" dur="500"/>
                                        <p:tgtEl>
                                          <p:spTgt spid="553994"/>
                                        </p:tgtEl>
                                      </p:cBhvr>
                                    </p:animEffect>
                                  </p:childTnLst>
                                </p:cTn>
                              </p:par>
                            </p:childTnLst>
                          </p:cTn>
                        </p:par>
                      </p:childTnLst>
                    </p:cTn>
                  </p:par>
                  <p:par>
                    <p:cTn id="26" fill="hold" nodeType="clickPar">
                      <p:stCondLst>
                        <p:cond delay="indefinite"/>
                      </p:stCondLst>
                      <p:childTnLst>
                        <p:par>
                          <p:cTn id="27" fill="hold" nodeType="withGroup">
                            <p:stCondLst>
                              <p:cond delay="0"/>
                            </p:stCondLst>
                            <p:childTnLst>
                              <p:par>
                                <p:cTn id="28" presetID="22" presetClass="entr" presetSubtype="8" fill="hold" grpId="0" nodeType="clickEffect">
                                  <p:stCondLst>
                                    <p:cond delay="0"/>
                                  </p:stCondLst>
                                  <p:childTnLst>
                                    <p:set>
                                      <p:cBhvr>
                                        <p:cTn id="29" dur="1" fill="hold">
                                          <p:stCondLst>
                                            <p:cond delay="0"/>
                                          </p:stCondLst>
                                        </p:cTn>
                                        <p:tgtEl>
                                          <p:spTgt spid="553997"/>
                                        </p:tgtEl>
                                        <p:attrNameLst>
                                          <p:attrName>style.visibility</p:attrName>
                                        </p:attrNameLst>
                                      </p:cBhvr>
                                      <p:to>
                                        <p:strVal val="visible"/>
                                      </p:to>
                                    </p:set>
                                    <p:animEffect transition="in" filter="wipe(left)">
                                      <p:cBhvr>
                                        <p:cTn id="30" dur="500"/>
                                        <p:tgtEl>
                                          <p:spTgt spid="553997"/>
                                        </p:tgtEl>
                                      </p:cBhvr>
                                    </p:animEffect>
                                  </p:childTnLst>
                                </p:cTn>
                              </p:par>
                              <p:par>
                                <p:cTn id="31" presetID="22" presetClass="entr" presetSubtype="8" fill="hold" grpId="0" nodeType="withEffect">
                                  <p:stCondLst>
                                    <p:cond delay="0"/>
                                  </p:stCondLst>
                                  <p:childTnLst>
                                    <p:set>
                                      <p:cBhvr>
                                        <p:cTn id="32" dur="1" fill="hold">
                                          <p:stCondLst>
                                            <p:cond delay="0"/>
                                          </p:stCondLst>
                                        </p:cTn>
                                        <p:tgtEl>
                                          <p:spTgt spid="553995"/>
                                        </p:tgtEl>
                                        <p:attrNameLst>
                                          <p:attrName>style.visibility</p:attrName>
                                        </p:attrNameLst>
                                      </p:cBhvr>
                                      <p:to>
                                        <p:strVal val="visible"/>
                                      </p:to>
                                    </p:set>
                                    <p:animEffect transition="in" filter="wipe(left)">
                                      <p:cBhvr>
                                        <p:cTn id="33" dur="500"/>
                                        <p:tgtEl>
                                          <p:spTgt spid="55399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53988" grpId="0" build="allAtOnce" animBg="1"/>
      <p:bldP spid="553993" grpId="0"/>
      <p:bldP spid="553994" grpId="0"/>
      <p:bldP spid="553995" grpId="0"/>
      <p:bldP spid="553996" grpId="0" animBg="1"/>
      <p:bldP spid="553997" grpId="0" animBg="1"/>
    </p:bldLst>
  </p:timing>
</p:sld>
</file>

<file path=ppt/slides/slide172.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pic>
        <p:nvPicPr>
          <p:cNvPr id="748546" name="Picture 22" descr="Wood.jpg"/>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11980" y="6350"/>
            <a:ext cx="9155980" cy="6959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748547" name="Rectangle 2"/>
          <p:cNvSpPr>
            <a:spLocks noGrp="1" noChangeArrowheads="1"/>
          </p:cNvSpPr>
          <p:nvPr>
            <p:ph type="title"/>
          </p:nvPr>
        </p:nvSpPr>
        <p:spPr>
          <a:xfrm>
            <a:off x="513760" y="117475"/>
            <a:ext cx="7707313" cy="647700"/>
          </a:xfrm>
        </p:spPr>
        <p:txBody>
          <a:bodyPr/>
          <a:lstStyle/>
          <a:p>
            <a:r>
              <a:rPr lang="en-US">
                <a:solidFill>
                  <a:srgbClr val="FF9933"/>
                </a:solidFill>
                <a:latin typeface="Arial" charset="0"/>
                <a:ea typeface="ＭＳ Ｐゴシック" charset="0"/>
              </a:rPr>
              <a:t>The Recapitulation Approach</a:t>
            </a:r>
          </a:p>
        </p:txBody>
      </p:sp>
      <p:sp>
        <p:nvSpPr>
          <p:cNvPr id="591877" name="Text Box 5"/>
          <p:cNvSpPr txBox="1">
            <a:spLocks noChangeArrowheads="1"/>
          </p:cNvSpPr>
          <p:nvPr/>
        </p:nvSpPr>
        <p:spPr bwMode="auto">
          <a:xfrm>
            <a:off x="374060" y="1268413"/>
            <a:ext cx="8205788" cy="1249362"/>
          </a:xfrm>
          <a:prstGeom prst="rect">
            <a:avLst/>
          </a:prstGeom>
          <a:solidFill>
            <a:srgbClr val="003300"/>
          </a:solidFill>
          <a:ln w="9525">
            <a:solidFill>
              <a:schemeClr val="bg1"/>
            </a:solidFill>
            <a:miter lim="800000"/>
            <a:headEnd/>
            <a:tailEnd type="none" w="lg" len="lg"/>
          </a:ln>
        </p:spPr>
        <p:txBody>
          <a:bodyPr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defTabSz="914400" eaLnBrk="0" fontAlgn="base" hangingPunct="0">
              <a:lnSpc>
                <a:spcPct val="80000"/>
              </a:lnSpc>
              <a:spcBef>
                <a:spcPct val="20000"/>
              </a:spcBef>
              <a:spcAft>
                <a:spcPct val="0"/>
              </a:spcAft>
            </a:pPr>
            <a:r>
              <a:rPr lang="en-US" altLang="zh-CN" b="1" dirty="0">
                <a:solidFill>
                  <a:srgbClr val="FFCCFF"/>
                </a:solidFill>
                <a:cs typeface="宋体" charset="0"/>
              </a:rPr>
              <a:t>Christ in the Midst of the Seven Lamp Stands (1–3)</a:t>
            </a:r>
            <a:br>
              <a:rPr lang="en-US" altLang="zh-CN" b="1" dirty="0">
                <a:solidFill>
                  <a:srgbClr val="FFCCFF"/>
                </a:solidFill>
                <a:cs typeface="宋体" charset="0"/>
              </a:rPr>
            </a:br>
            <a:endParaRPr lang="en-US" altLang="zh-CN" b="1" dirty="0">
              <a:solidFill>
                <a:srgbClr val="FFCCFF"/>
              </a:solidFill>
              <a:cs typeface="宋体" charset="0"/>
            </a:endParaRPr>
          </a:p>
          <a:p>
            <a:pPr defTabSz="914400" eaLnBrk="0" fontAlgn="base" hangingPunct="0">
              <a:lnSpc>
                <a:spcPct val="80000"/>
              </a:lnSpc>
              <a:spcBef>
                <a:spcPct val="20000"/>
              </a:spcBef>
              <a:spcAft>
                <a:spcPct val="0"/>
              </a:spcAft>
            </a:pPr>
            <a:r>
              <a:rPr lang="en-US" altLang="zh-CN" sz="2000" dirty="0">
                <a:solidFill>
                  <a:srgbClr val="FFCCFF"/>
                </a:solidFill>
                <a:cs typeface="宋体" charset="0"/>
              </a:rPr>
              <a:t>Seven literal churches of Asia each depict conditions in congregations throughout the church age until Christ</a:t>
            </a:r>
            <a:r>
              <a:rPr lang="fr-FR" altLang="zh-CN" sz="2000" dirty="0">
                <a:solidFill>
                  <a:srgbClr val="FFCCFF"/>
                </a:solidFill>
                <a:cs typeface="宋体" charset="0"/>
              </a:rPr>
              <a:t>'</a:t>
            </a:r>
            <a:r>
              <a:rPr lang="en-US" altLang="zh-CN" sz="2000" dirty="0">
                <a:solidFill>
                  <a:srgbClr val="FFCCFF"/>
                </a:solidFill>
                <a:cs typeface="宋体" charset="0"/>
              </a:rPr>
              <a:t>s return (1:7)</a:t>
            </a:r>
            <a:endParaRPr lang="en-US" sz="2000" dirty="0">
              <a:solidFill>
                <a:srgbClr val="FFCCFF"/>
              </a:solidFill>
              <a:cs typeface="宋体" charset="0"/>
            </a:endParaRPr>
          </a:p>
        </p:txBody>
      </p:sp>
      <p:sp>
        <p:nvSpPr>
          <p:cNvPr id="591878" name="Text Box 6"/>
          <p:cNvSpPr txBox="1">
            <a:spLocks noChangeArrowheads="1"/>
          </p:cNvSpPr>
          <p:nvPr/>
        </p:nvSpPr>
        <p:spPr bwMode="auto">
          <a:xfrm>
            <a:off x="374060" y="1916113"/>
            <a:ext cx="8205788" cy="1235075"/>
          </a:xfrm>
          <a:prstGeom prst="rect">
            <a:avLst/>
          </a:prstGeom>
          <a:solidFill>
            <a:srgbClr val="003300"/>
          </a:solidFill>
          <a:ln w="9525">
            <a:solidFill>
              <a:schemeClr val="bg1"/>
            </a:solidFill>
            <a:miter lim="800000"/>
            <a:headEnd/>
            <a:tailEnd type="none" w="lg" len="lg"/>
          </a:ln>
        </p:spPr>
        <p:txBody>
          <a:bodyPr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defTabSz="914400" eaLnBrk="0" fontAlgn="base" hangingPunct="0">
              <a:lnSpc>
                <a:spcPct val="80000"/>
              </a:lnSpc>
              <a:spcBef>
                <a:spcPct val="20000"/>
              </a:spcBef>
              <a:spcAft>
                <a:spcPct val="0"/>
              </a:spcAft>
            </a:pPr>
            <a:r>
              <a:rPr lang="en-US" altLang="zh-CN" b="1">
                <a:solidFill>
                  <a:srgbClr val="FFCCFF"/>
                </a:solidFill>
                <a:cs typeface="宋体" charset="0"/>
              </a:rPr>
              <a:t>The Vision of Heaven and the Seven Seals (4–7)</a:t>
            </a:r>
            <a:br>
              <a:rPr lang="en-US" altLang="zh-CN" b="1">
                <a:solidFill>
                  <a:srgbClr val="FFCCFF"/>
                </a:solidFill>
                <a:cs typeface="宋体" charset="0"/>
              </a:rPr>
            </a:br>
            <a:endParaRPr lang="en-US" altLang="zh-CN" b="1">
              <a:solidFill>
                <a:srgbClr val="FFCCFF"/>
              </a:solidFill>
              <a:cs typeface="宋体" charset="0"/>
            </a:endParaRPr>
          </a:p>
          <a:p>
            <a:pPr defTabSz="914400" eaLnBrk="0" fontAlgn="base" hangingPunct="0">
              <a:lnSpc>
                <a:spcPct val="80000"/>
              </a:lnSpc>
              <a:spcBef>
                <a:spcPct val="20000"/>
              </a:spcBef>
              <a:spcAft>
                <a:spcPct val="0"/>
              </a:spcAft>
            </a:pPr>
            <a:r>
              <a:rPr lang="en-US" altLang="zh-CN" sz="2000">
                <a:solidFill>
                  <a:srgbClr val="FFCCFF"/>
                </a:solidFill>
                <a:cs typeface="宋体" charset="0"/>
              </a:rPr>
              <a:t>Christ rules from heaven now (5:5-6) until the second coming (6:16-17) with the triumphant church (7:16-17)</a:t>
            </a:r>
          </a:p>
        </p:txBody>
      </p:sp>
      <p:sp>
        <p:nvSpPr>
          <p:cNvPr id="591879" name="Text Box 7"/>
          <p:cNvSpPr txBox="1">
            <a:spLocks noChangeArrowheads="1"/>
          </p:cNvSpPr>
          <p:nvPr/>
        </p:nvSpPr>
        <p:spPr bwMode="auto">
          <a:xfrm>
            <a:off x="374060" y="2565400"/>
            <a:ext cx="8205788" cy="1235075"/>
          </a:xfrm>
          <a:prstGeom prst="rect">
            <a:avLst/>
          </a:prstGeom>
          <a:solidFill>
            <a:srgbClr val="003300"/>
          </a:solidFill>
          <a:ln w="9525">
            <a:solidFill>
              <a:schemeClr val="bg1"/>
            </a:solidFill>
            <a:miter lim="800000"/>
            <a:headEnd/>
            <a:tailEnd type="none" w="lg" len="lg"/>
          </a:ln>
        </p:spPr>
        <p:txBody>
          <a:bodyPr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defTabSz="914400" eaLnBrk="0" fontAlgn="base" hangingPunct="0">
              <a:lnSpc>
                <a:spcPct val="80000"/>
              </a:lnSpc>
              <a:spcBef>
                <a:spcPct val="20000"/>
              </a:spcBef>
              <a:spcAft>
                <a:spcPct val="0"/>
              </a:spcAft>
            </a:pPr>
            <a:r>
              <a:rPr lang="en-US" altLang="zh-CN" b="1">
                <a:solidFill>
                  <a:srgbClr val="FFCCFF"/>
                </a:solidFill>
                <a:cs typeface="宋体" charset="0"/>
              </a:rPr>
              <a:t>The Seven Trumpets (8–11)</a:t>
            </a:r>
            <a:br>
              <a:rPr lang="en-US" altLang="zh-CN" b="1">
                <a:solidFill>
                  <a:srgbClr val="FFCCFF"/>
                </a:solidFill>
                <a:cs typeface="宋体" charset="0"/>
              </a:rPr>
            </a:br>
            <a:endParaRPr lang="en-US" altLang="zh-CN" b="1">
              <a:solidFill>
                <a:srgbClr val="FFCCFF"/>
              </a:solidFill>
              <a:cs typeface="宋体" charset="0"/>
            </a:endParaRPr>
          </a:p>
          <a:p>
            <a:pPr defTabSz="914400" eaLnBrk="0" fontAlgn="base" hangingPunct="0">
              <a:lnSpc>
                <a:spcPct val="80000"/>
              </a:lnSpc>
              <a:spcBef>
                <a:spcPct val="20000"/>
              </a:spcBef>
              <a:spcAft>
                <a:spcPct val="0"/>
              </a:spcAft>
            </a:pPr>
            <a:r>
              <a:rPr lang="en-US" altLang="zh-CN" sz="2000">
                <a:solidFill>
                  <a:srgbClr val="FFCCFF"/>
                </a:solidFill>
                <a:cs typeface="宋体" charset="0"/>
              </a:rPr>
              <a:t>A </a:t>
            </a:r>
            <a:r>
              <a:rPr lang="en-US" altLang="zh-CN" sz="2000" i="1">
                <a:solidFill>
                  <a:srgbClr val="FFCCFF"/>
                </a:solidFill>
                <a:cs typeface="宋体" charset="0"/>
              </a:rPr>
              <a:t>series</a:t>
            </a:r>
            <a:r>
              <a:rPr lang="en-US" altLang="zh-CN" sz="2000">
                <a:solidFill>
                  <a:srgbClr val="FFCCFF"/>
                </a:solidFill>
                <a:cs typeface="宋体" charset="0"/>
              </a:rPr>
              <a:t> of church age judgments afflicts  the wicked (8–9) but the Church is protected (10–11) until the final judgment (11:15, 18)</a:t>
            </a:r>
          </a:p>
        </p:txBody>
      </p:sp>
      <p:sp>
        <p:nvSpPr>
          <p:cNvPr id="591880" name="Text Box 8"/>
          <p:cNvSpPr txBox="1">
            <a:spLocks noChangeArrowheads="1"/>
          </p:cNvSpPr>
          <p:nvPr/>
        </p:nvSpPr>
        <p:spPr bwMode="auto">
          <a:xfrm>
            <a:off x="374060" y="3213100"/>
            <a:ext cx="8205788" cy="1282700"/>
          </a:xfrm>
          <a:prstGeom prst="rect">
            <a:avLst/>
          </a:prstGeom>
          <a:solidFill>
            <a:srgbClr val="003300"/>
          </a:solidFill>
          <a:ln w="9525">
            <a:solidFill>
              <a:schemeClr val="bg1"/>
            </a:solidFill>
            <a:miter lim="800000"/>
            <a:headEnd/>
            <a:tailEnd type="none" w="lg" len="lg"/>
          </a:ln>
        </p:spPr>
        <p:txBody>
          <a:bodyPr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defTabSz="914400" eaLnBrk="0" fontAlgn="base" hangingPunct="0">
              <a:lnSpc>
                <a:spcPct val="80000"/>
              </a:lnSpc>
              <a:spcBef>
                <a:spcPct val="20000"/>
              </a:spcBef>
              <a:spcAft>
                <a:spcPct val="0"/>
              </a:spcAft>
            </a:pPr>
            <a:r>
              <a:rPr lang="en-US" altLang="zh-CN" b="1">
                <a:solidFill>
                  <a:srgbClr val="FFCCFF"/>
                </a:solidFill>
                <a:cs typeface="宋体" charset="0"/>
              </a:rPr>
              <a:t>The Persecuting Dragon (12–14)</a:t>
            </a:r>
            <a:br>
              <a:rPr lang="en-US" altLang="zh-CN" b="1">
                <a:solidFill>
                  <a:srgbClr val="FFCCFF"/>
                </a:solidFill>
                <a:cs typeface="宋体" charset="0"/>
              </a:rPr>
            </a:br>
            <a:endParaRPr lang="en-US" altLang="zh-CN" b="1">
              <a:solidFill>
                <a:srgbClr val="FFCCFF"/>
              </a:solidFill>
              <a:cs typeface="宋体" charset="0"/>
            </a:endParaRPr>
          </a:p>
          <a:p>
            <a:pPr defTabSz="914400" eaLnBrk="0" fontAlgn="base" hangingPunct="0">
              <a:lnSpc>
                <a:spcPct val="80000"/>
              </a:lnSpc>
              <a:spcBef>
                <a:spcPct val="20000"/>
              </a:spcBef>
              <a:spcAft>
                <a:spcPct val="0"/>
              </a:spcAft>
            </a:pPr>
            <a:r>
              <a:rPr lang="en-US" altLang="zh-CN" sz="2000">
                <a:solidFill>
                  <a:srgbClr val="FFCCFF"/>
                </a:solidFill>
                <a:cs typeface="宋体" charset="0"/>
              </a:rPr>
              <a:t>A woman (the Church) bears a child (Christ) but the dragon (Satan) persecutes her</a:t>
            </a:r>
            <a:r>
              <a:rPr lang="en-US" altLang="zh-CN">
                <a:solidFill>
                  <a:srgbClr val="FFCCFF"/>
                </a:solidFill>
                <a:cs typeface="宋体" charset="0"/>
              </a:rPr>
              <a:t> </a:t>
            </a:r>
            <a:r>
              <a:rPr lang="en-US" altLang="zh-CN" sz="2000">
                <a:solidFill>
                  <a:srgbClr val="FFCCFF"/>
                </a:solidFill>
                <a:cs typeface="宋体" charset="0"/>
              </a:rPr>
              <a:t>(believers) until the second coming (14:14, 16)</a:t>
            </a:r>
          </a:p>
        </p:txBody>
      </p:sp>
      <p:sp>
        <p:nvSpPr>
          <p:cNvPr id="591881" name="Text Box 9"/>
          <p:cNvSpPr txBox="1">
            <a:spLocks noChangeArrowheads="1"/>
          </p:cNvSpPr>
          <p:nvPr/>
        </p:nvSpPr>
        <p:spPr bwMode="auto">
          <a:xfrm>
            <a:off x="374060" y="3860800"/>
            <a:ext cx="8205788" cy="1249702"/>
          </a:xfrm>
          <a:prstGeom prst="rect">
            <a:avLst/>
          </a:prstGeom>
          <a:solidFill>
            <a:srgbClr val="003300"/>
          </a:solidFill>
          <a:ln w="9525">
            <a:solidFill>
              <a:schemeClr val="bg1"/>
            </a:solidFill>
            <a:miter lim="800000"/>
            <a:headEnd/>
            <a:tailEnd type="none" w="lg" len="lg"/>
          </a:ln>
        </p:spPr>
        <p:txBody>
          <a:bodyPr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defTabSz="914400" eaLnBrk="0" fontAlgn="base" hangingPunct="0">
              <a:lnSpc>
                <a:spcPct val="80000"/>
              </a:lnSpc>
              <a:spcBef>
                <a:spcPct val="20000"/>
              </a:spcBef>
              <a:spcAft>
                <a:spcPct val="0"/>
              </a:spcAft>
            </a:pPr>
            <a:r>
              <a:rPr lang="en-US" altLang="zh-CN" b="1" dirty="0">
                <a:solidFill>
                  <a:srgbClr val="FFCCFF"/>
                </a:solidFill>
                <a:cs typeface="宋体" charset="0"/>
              </a:rPr>
              <a:t>The Seven Bowls (15–16)</a:t>
            </a:r>
            <a:br>
              <a:rPr lang="en-US" altLang="zh-CN" b="1" dirty="0">
                <a:solidFill>
                  <a:srgbClr val="FFCCFF"/>
                </a:solidFill>
                <a:cs typeface="宋体" charset="0"/>
              </a:rPr>
            </a:br>
            <a:endParaRPr lang="en-US" altLang="zh-CN" b="1" dirty="0">
              <a:solidFill>
                <a:srgbClr val="FFCCFF"/>
              </a:solidFill>
              <a:cs typeface="宋体" charset="0"/>
            </a:endParaRPr>
          </a:p>
          <a:p>
            <a:pPr defTabSz="914400" eaLnBrk="0" fontAlgn="base" hangingPunct="0">
              <a:lnSpc>
                <a:spcPct val="80000"/>
              </a:lnSpc>
              <a:spcBef>
                <a:spcPct val="20000"/>
              </a:spcBef>
              <a:spcAft>
                <a:spcPct val="0"/>
              </a:spcAft>
            </a:pPr>
            <a:r>
              <a:rPr lang="en-US" altLang="zh-CN" sz="2000" dirty="0">
                <a:solidFill>
                  <a:srgbClr val="FFCCFF"/>
                </a:solidFill>
                <a:cs typeface="宋体" charset="0"/>
              </a:rPr>
              <a:t>The disappearance of islands and mountains (16:20) is the final judgment along with "events that… take place in connection with it"</a:t>
            </a:r>
          </a:p>
        </p:txBody>
      </p:sp>
      <p:sp>
        <p:nvSpPr>
          <p:cNvPr id="591882" name="Text Box 10"/>
          <p:cNvSpPr txBox="1">
            <a:spLocks noChangeArrowheads="1"/>
          </p:cNvSpPr>
          <p:nvPr/>
        </p:nvSpPr>
        <p:spPr bwMode="auto">
          <a:xfrm>
            <a:off x="374060" y="4508500"/>
            <a:ext cx="8205788" cy="1817688"/>
          </a:xfrm>
          <a:prstGeom prst="rect">
            <a:avLst/>
          </a:prstGeom>
          <a:solidFill>
            <a:srgbClr val="003300"/>
          </a:solidFill>
          <a:ln w="9525">
            <a:solidFill>
              <a:schemeClr val="bg1"/>
            </a:solidFill>
            <a:miter lim="800000"/>
            <a:headEnd/>
            <a:tailEnd type="none" w="lg" len="lg"/>
          </a:ln>
        </p:spPr>
        <p:txBody>
          <a:bodyPr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defTabSz="914400" eaLnBrk="0" fontAlgn="base" hangingPunct="0">
              <a:spcBef>
                <a:spcPct val="20000"/>
              </a:spcBef>
              <a:spcAft>
                <a:spcPct val="0"/>
              </a:spcAft>
            </a:pPr>
            <a:r>
              <a:rPr lang="en-US" altLang="zh-CN" b="1" dirty="0">
                <a:solidFill>
                  <a:srgbClr val="FFCCFF"/>
                </a:solidFill>
                <a:cs typeface="宋体" charset="0"/>
              </a:rPr>
              <a:t>The Fall of Babylon (17–19)</a:t>
            </a:r>
            <a:br>
              <a:rPr lang="en-US" altLang="zh-CN" b="1" dirty="0">
                <a:solidFill>
                  <a:srgbClr val="FFCCFF"/>
                </a:solidFill>
                <a:cs typeface="宋体" charset="0"/>
              </a:rPr>
            </a:br>
            <a:endParaRPr lang="en-US" altLang="zh-CN" b="1" dirty="0">
              <a:solidFill>
                <a:srgbClr val="FFCCFF"/>
              </a:solidFill>
              <a:cs typeface="宋体" charset="0"/>
            </a:endParaRPr>
          </a:p>
          <a:p>
            <a:pPr defTabSz="914400" eaLnBrk="0" fontAlgn="base" hangingPunct="0">
              <a:spcBef>
                <a:spcPct val="20000"/>
              </a:spcBef>
              <a:spcAft>
                <a:spcPct val="0"/>
              </a:spcAft>
            </a:pPr>
            <a:r>
              <a:rPr lang="en-US" altLang="zh-CN" sz="2000" dirty="0">
                <a:solidFill>
                  <a:srgbClr val="FFCCFF"/>
                </a:solidFill>
                <a:cs typeface="宋体" charset="0"/>
              </a:rPr>
              <a:t>Babylon (the world system of seduction) exists during the entire church age until its destruction at Christ</a:t>
            </a:r>
            <a:r>
              <a:rPr lang="fr-FR" altLang="zh-CN" sz="2000" dirty="0">
                <a:solidFill>
                  <a:srgbClr val="FFCCFF"/>
                </a:solidFill>
                <a:cs typeface="宋体" charset="0"/>
              </a:rPr>
              <a:t>'</a:t>
            </a:r>
            <a:r>
              <a:rPr lang="en-US" altLang="zh-CN" sz="2000" dirty="0">
                <a:solidFill>
                  <a:srgbClr val="FFCCFF"/>
                </a:solidFill>
                <a:cs typeface="宋体" charset="0"/>
              </a:rPr>
              <a:t>s second coming (19:11-21)</a:t>
            </a:r>
          </a:p>
        </p:txBody>
      </p:sp>
      <p:sp>
        <p:nvSpPr>
          <p:cNvPr id="591883" name="Text Box 11"/>
          <p:cNvSpPr txBox="1">
            <a:spLocks noChangeArrowheads="1"/>
          </p:cNvSpPr>
          <p:nvPr/>
        </p:nvSpPr>
        <p:spPr bwMode="auto">
          <a:xfrm>
            <a:off x="374060" y="5229225"/>
            <a:ext cx="8205788" cy="1501775"/>
          </a:xfrm>
          <a:prstGeom prst="rect">
            <a:avLst/>
          </a:prstGeom>
          <a:solidFill>
            <a:srgbClr val="003300"/>
          </a:solidFill>
          <a:ln w="9525">
            <a:solidFill>
              <a:schemeClr val="bg1"/>
            </a:solidFill>
            <a:miter lim="800000"/>
            <a:headEnd/>
            <a:tailEnd type="none" w="lg" len="lg"/>
          </a:ln>
        </p:spPr>
        <p:txBody>
          <a:bodyPr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defTabSz="914400" eaLnBrk="0" fontAlgn="base" hangingPunct="0">
              <a:spcBef>
                <a:spcPct val="20000"/>
              </a:spcBef>
              <a:spcAft>
                <a:spcPct val="0"/>
              </a:spcAft>
            </a:pPr>
            <a:r>
              <a:rPr lang="en-US" altLang="zh-CN" b="1">
                <a:solidFill>
                  <a:srgbClr val="FFCCFF"/>
                </a:solidFill>
                <a:cs typeface="宋体" charset="0"/>
              </a:rPr>
              <a:t>The Great Consummation (20–22)</a:t>
            </a:r>
            <a:br>
              <a:rPr lang="en-US" altLang="zh-CN" b="1">
                <a:solidFill>
                  <a:srgbClr val="FFCCFF"/>
                </a:solidFill>
                <a:cs typeface="宋体" charset="0"/>
              </a:rPr>
            </a:br>
            <a:endParaRPr lang="en-US" altLang="zh-CN" b="1">
              <a:solidFill>
                <a:srgbClr val="FFCCFF"/>
              </a:solidFill>
              <a:cs typeface="宋体" charset="0"/>
            </a:endParaRPr>
          </a:p>
          <a:p>
            <a:pPr defTabSz="914400" eaLnBrk="0" fontAlgn="base" hangingPunct="0">
              <a:spcBef>
                <a:spcPct val="20000"/>
              </a:spcBef>
              <a:spcAft>
                <a:spcPct val="0"/>
              </a:spcAft>
            </a:pPr>
            <a:r>
              <a:rPr lang="en-US" altLang="zh-CN" sz="2000">
                <a:solidFill>
                  <a:srgbClr val="FFCCFF"/>
                </a:solidFill>
                <a:cs typeface="宋体" charset="0"/>
              </a:rPr>
              <a:t>The present age (20:1-6) is not a literal 1000 years, comes </a:t>
            </a:r>
            <a:r>
              <a:rPr lang="en-US" altLang="zh-CN" sz="2000" i="1">
                <a:solidFill>
                  <a:srgbClr val="FFCCFF"/>
                </a:solidFill>
                <a:cs typeface="宋体" charset="0"/>
              </a:rPr>
              <a:t>before</a:t>
            </a:r>
            <a:r>
              <a:rPr lang="en-US" altLang="zh-CN" sz="2000">
                <a:solidFill>
                  <a:srgbClr val="FFCCFF"/>
                </a:solidFill>
                <a:cs typeface="宋体" charset="0"/>
              </a:rPr>
              <a:t> chapter 19, and is followed by a general judgment and eternity</a:t>
            </a:r>
            <a:endParaRPr lang="en-US" sz="2000">
              <a:solidFill>
                <a:srgbClr val="FFCCFF"/>
              </a:solidFill>
              <a:cs typeface="宋体" charset="0"/>
            </a:endParaRPr>
          </a:p>
        </p:txBody>
      </p:sp>
      <p:grpSp>
        <p:nvGrpSpPr>
          <p:cNvPr id="748555" name="Group 17"/>
          <p:cNvGrpSpPr>
            <a:grpSpLocks/>
          </p:cNvGrpSpPr>
          <p:nvPr/>
        </p:nvGrpSpPr>
        <p:grpSpPr bwMode="auto">
          <a:xfrm>
            <a:off x="85135" y="115888"/>
            <a:ext cx="8569325" cy="757237"/>
            <a:chOff x="385" y="119"/>
            <a:chExt cx="4944" cy="477"/>
          </a:xfrm>
        </p:grpSpPr>
        <p:sp>
          <p:nvSpPr>
            <p:cNvPr id="748563" name="Line 12"/>
            <p:cNvSpPr>
              <a:spLocks noChangeShapeType="1"/>
            </p:cNvSpPr>
            <p:nvPr/>
          </p:nvSpPr>
          <p:spPr bwMode="auto">
            <a:xfrm>
              <a:off x="431" y="596"/>
              <a:ext cx="4898" cy="0"/>
            </a:xfrm>
            <a:prstGeom prst="line">
              <a:avLst/>
            </a:prstGeom>
            <a:noFill/>
            <a:ln w="76200">
              <a:solidFill>
                <a:schemeClr val="bg1"/>
              </a:solidFill>
              <a:round/>
              <a:headEnd/>
              <a:tailEnd type="none" w="lg" len="lg"/>
            </a:ln>
            <a:extLst>
              <a:ext uri="{909E8E84-426E-40dd-AFC4-6F175D3DCCD1}">
                <a14:hiddenFill xmlns="" xmlns:a14="http://schemas.microsoft.com/office/drawing/2010/main">
                  <a:noFill/>
                </a14:hiddenFill>
              </a:ext>
            </a:extLst>
          </p:spPr>
          <p:txBody>
            <a:bodyPr lIns="90000" tIns="46800" rIns="90000" bIns="46800">
              <a:spAutoFit/>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grpSp>
          <p:nvGrpSpPr>
            <p:cNvPr id="748564" name="Group 13"/>
            <p:cNvGrpSpPr>
              <a:grpSpLocks/>
            </p:cNvGrpSpPr>
            <p:nvPr/>
          </p:nvGrpSpPr>
          <p:grpSpPr bwMode="auto">
            <a:xfrm>
              <a:off x="385" y="164"/>
              <a:ext cx="272" cy="408"/>
              <a:chOff x="385" y="1298"/>
              <a:chExt cx="272" cy="408"/>
            </a:xfrm>
          </p:grpSpPr>
          <p:sp>
            <p:nvSpPr>
              <p:cNvPr id="748566" name="Line 14"/>
              <p:cNvSpPr>
                <a:spLocks noChangeShapeType="1"/>
              </p:cNvSpPr>
              <p:nvPr/>
            </p:nvSpPr>
            <p:spPr bwMode="auto">
              <a:xfrm>
                <a:off x="521" y="1298"/>
                <a:ext cx="0" cy="408"/>
              </a:xfrm>
              <a:prstGeom prst="line">
                <a:avLst/>
              </a:prstGeom>
              <a:noFill/>
              <a:ln w="57150">
                <a:solidFill>
                  <a:srgbClr val="99CCFF"/>
                </a:solidFill>
                <a:round/>
                <a:headEnd/>
                <a:tailEnd type="none" w="lg" len="lg"/>
              </a:ln>
              <a:extLst>
                <a:ext uri="{909E8E84-426E-40dd-AFC4-6F175D3DCCD1}">
                  <a14:hiddenFill xmlns="" xmlns:a14="http://schemas.microsoft.com/office/drawing/2010/main">
                    <a:noFill/>
                  </a14:hiddenFill>
                </a:ext>
              </a:extLst>
            </p:spPr>
            <p:txBody>
              <a:bodyPr lIns="90000" tIns="46800" rIns="90000" bIns="46800">
                <a:spAutoFit/>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48567" name="Line 15"/>
              <p:cNvSpPr>
                <a:spLocks noChangeShapeType="1"/>
              </p:cNvSpPr>
              <p:nvPr/>
            </p:nvSpPr>
            <p:spPr bwMode="auto">
              <a:xfrm rot="16200000" flipV="1">
                <a:off x="521" y="1298"/>
                <a:ext cx="0" cy="272"/>
              </a:xfrm>
              <a:prstGeom prst="line">
                <a:avLst/>
              </a:prstGeom>
              <a:noFill/>
              <a:ln w="57150">
                <a:solidFill>
                  <a:srgbClr val="99CCFF"/>
                </a:solidFill>
                <a:round/>
                <a:headEnd/>
                <a:tailEnd type="none" w="lg" len="lg"/>
              </a:ln>
              <a:extLst>
                <a:ext uri="{909E8E84-426E-40dd-AFC4-6F175D3DCCD1}">
                  <a14:hiddenFill xmlns="" xmlns:a14="http://schemas.microsoft.com/office/drawing/2010/main">
                    <a:noFill/>
                  </a14:hiddenFill>
                </a:ext>
              </a:extLst>
            </p:spPr>
            <p:txBody>
              <a:bodyPr lIns="90000" tIns="46800" rIns="90000" bIns="46800">
                <a:spAutoFit/>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grpSp>
        <p:sp>
          <p:nvSpPr>
            <p:cNvPr id="748565" name="Line 16"/>
            <p:cNvSpPr>
              <a:spLocks noChangeShapeType="1"/>
            </p:cNvSpPr>
            <p:nvPr/>
          </p:nvSpPr>
          <p:spPr bwMode="auto">
            <a:xfrm>
              <a:off x="5197" y="119"/>
              <a:ext cx="0" cy="453"/>
            </a:xfrm>
            <a:prstGeom prst="line">
              <a:avLst/>
            </a:prstGeom>
            <a:noFill/>
            <a:ln w="57150">
              <a:solidFill>
                <a:srgbClr val="99CCFF"/>
              </a:solidFill>
              <a:round/>
              <a:headEnd/>
              <a:tailEnd type="stealth" w="lg" len="lg"/>
            </a:ln>
            <a:extLst>
              <a:ext uri="{909E8E84-426E-40dd-AFC4-6F175D3DCCD1}">
                <a14:hiddenFill xmlns="" xmlns:a14="http://schemas.microsoft.com/office/drawing/2010/main">
                  <a:noFill/>
                </a14:hiddenFill>
              </a:ext>
            </a:extLst>
          </p:spPr>
          <p:txBody>
            <a:bodyPr lIns="90000" tIns="46800" rIns="90000" bIns="46800">
              <a:spAutoFit/>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grpSp>
      <p:sp>
        <p:nvSpPr>
          <p:cNvPr id="591897" name="Freeform 25"/>
          <p:cNvSpPr>
            <a:spLocks/>
          </p:cNvSpPr>
          <p:nvPr/>
        </p:nvSpPr>
        <p:spPr bwMode="auto">
          <a:xfrm>
            <a:off x="135935" y="1411288"/>
            <a:ext cx="8516938" cy="514350"/>
          </a:xfrm>
          <a:custGeom>
            <a:avLst/>
            <a:gdLst>
              <a:gd name="T0" fmla="*/ 2147483647 w 5460"/>
              <a:gd name="T1" fmla="*/ 2147483647 h 425"/>
              <a:gd name="T2" fmla="*/ 2147483647 w 5460"/>
              <a:gd name="T3" fmla="*/ 2147483647 h 425"/>
              <a:gd name="T4" fmla="*/ 2147483647 w 5460"/>
              <a:gd name="T5" fmla="*/ 2147483647 h 425"/>
              <a:gd name="T6" fmla="*/ 2147483647 w 5460"/>
              <a:gd name="T7" fmla="*/ 2147483647 h 425"/>
              <a:gd name="T8" fmla="*/ 2147483647 w 5460"/>
              <a:gd name="T9" fmla="*/ 2147483647 h 425"/>
              <a:gd name="T10" fmla="*/ 2147483647 w 5460"/>
              <a:gd name="T11" fmla="*/ 2147483647 h 425"/>
              <a:gd name="T12" fmla="*/ 2147483647 w 5460"/>
              <a:gd name="T13" fmla="*/ 2147483647 h 425"/>
              <a:gd name="T14" fmla="*/ 2147483647 w 5460"/>
              <a:gd name="T15" fmla="*/ 2147483647 h 425"/>
              <a:gd name="T16" fmla="*/ 2147483647 w 5460"/>
              <a:gd name="T17" fmla="*/ 2147483647 h 425"/>
              <a:gd name="T18" fmla="*/ 2147483647 w 5460"/>
              <a:gd name="T19" fmla="*/ 2147483647 h 425"/>
              <a:gd name="T20" fmla="*/ 2147483647 w 5460"/>
              <a:gd name="T21" fmla="*/ 2147483647 h 425"/>
              <a:gd name="T22" fmla="*/ 2147483647 w 5460"/>
              <a:gd name="T23" fmla="*/ 2147483647 h 425"/>
              <a:gd name="T24" fmla="*/ 2147483647 w 5460"/>
              <a:gd name="T25" fmla="*/ 2147483647 h 425"/>
              <a:gd name="T26" fmla="*/ 2147483647 w 5460"/>
              <a:gd name="T27" fmla="*/ 2147483647 h 425"/>
              <a:gd name="T28" fmla="*/ 2147483647 w 5460"/>
              <a:gd name="T29" fmla="*/ 2147483647 h 425"/>
              <a:gd name="T30" fmla="*/ 2147483647 w 5460"/>
              <a:gd name="T31" fmla="*/ 2147483647 h 425"/>
              <a:gd name="T32" fmla="*/ 2147483647 w 5460"/>
              <a:gd name="T33" fmla="*/ 2147483647 h 425"/>
              <a:gd name="T34" fmla="*/ 2147483647 w 5460"/>
              <a:gd name="T35" fmla="*/ 2147483647 h 425"/>
              <a:gd name="T36" fmla="*/ 2147483647 w 5460"/>
              <a:gd name="T37" fmla="*/ 2147483647 h 425"/>
              <a:gd name="T38" fmla="*/ 2147483647 w 5460"/>
              <a:gd name="T39" fmla="*/ 2147483647 h 425"/>
              <a:gd name="T40" fmla="*/ 2147483647 w 5460"/>
              <a:gd name="T41" fmla="*/ 2147483647 h 425"/>
              <a:gd name="T42" fmla="*/ 2147483647 w 5460"/>
              <a:gd name="T43" fmla="*/ 2147483647 h 425"/>
              <a:gd name="T44" fmla="*/ 2147483647 w 5460"/>
              <a:gd name="T45" fmla="*/ 2147483647 h 425"/>
              <a:gd name="T46" fmla="*/ 2147483647 w 5460"/>
              <a:gd name="T47" fmla="*/ 2147483647 h 425"/>
              <a:gd name="T48" fmla="*/ 2147483647 w 5460"/>
              <a:gd name="T49" fmla="*/ 2147483647 h 425"/>
              <a:gd name="T50" fmla="*/ 2147483647 w 5460"/>
              <a:gd name="T51" fmla="*/ 2147483647 h 425"/>
              <a:gd name="T52" fmla="*/ 2147483647 w 5460"/>
              <a:gd name="T53" fmla="*/ 2147483647 h 425"/>
              <a:gd name="T54" fmla="*/ 2147483647 w 5460"/>
              <a:gd name="T55" fmla="*/ 2147483647 h 425"/>
              <a:gd name="T56" fmla="*/ 2147483647 w 5460"/>
              <a:gd name="T57" fmla="*/ 2147483647 h 425"/>
              <a:gd name="T58" fmla="*/ 2147483647 w 5460"/>
              <a:gd name="T59" fmla="*/ 2147483647 h 425"/>
              <a:gd name="T60" fmla="*/ 2147483647 w 5460"/>
              <a:gd name="T61" fmla="*/ 2147483647 h 425"/>
              <a:gd name="T62" fmla="*/ 2147483647 w 5460"/>
              <a:gd name="T63" fmla="*/ 2147483647 h 42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5460"/>
              <a:gd name="T97" fmla="*/ 0 h 425"/>
              <a:gd name="T98" fmla="*/ 5460 w 5460"/>
              <a:gd name="T99" fmla="*/ 425 h 42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5460" h="425">
                <a:moveTo>
                  <a:pt x="5332" y="45"/>
                </a:moveTo>
                <a:cubicBezTo>
                  <a:pt x="5348" y="0"/>
                  <a:pt x="5382" y="29"/>
                  <a:pt x="5416" y="39"/>
                </a:cubicBezTo>
                <a:cubicBezTo>
                  <a:pt x="5430" y="61"/>
                  <a:pt x="5447" y="72"/>
                  <a:pt x="5454" y="97"/>
                </a:cubicBezTo>
                <a:cubicBezTo>
                  <a:pt x="5450" y="148"/>
                  <a:pt x="5460" y="173"/>
                  <a:pt x="5422" y="199"/>
                </a:cubicBezTo>
                <a:cubicBezTo>
                  <a:pt x="5346" y="310"/>
                  <a:pt x="5189" y="281"/>
                  <a:pt x="5070" y="289"/>
                </a:cubicBezTo>
                <a:cubicBezTo>
                  <a:pt x="4973" y="284"/>
                  <a:pt x="4907" y="284"/>
                  <a:pt x="4820" y="257"/>
                </a:cubicBezTo>
                <a:cubicBezTo>
                  <a:pt x="4679" y="214"/>
                  <a:pt x="4526" y="252"/>
                  <a:pt x="4379" y="250"/>
                </a:cubicBezTo>
                <a:cubicBezTo>
                  <a:pt x="4241" y="206"/>
                  <a:pt x="4293" y="236"/>
                  <a:pt x="4001" y="231"/>
                </a:cubicBezTo>
                <a:cubicBezTo>
                  <a:pt x="3931" y="224"/>
                  <a:pt x="3865" y="204"/>
                  <a:pt x="3796" y="193"/>
                </a:cubicBezTo>
                <a:cubicBezTo>
                  <a:pt x="3748" y="175"/>
                  <a:pt x="3693" y="172"/>
                  <a:pt x="3643" y="167"/>
                </a:cubicBezTo>
                <a:cubicBezTo>
                  <a:pt x="3630" y="163"/>
                  <a:pt x="3618" y="152"/>
                  <a:pt x="3604" y="154"/>
                </a:cubicBezTo>
                <a:cubicBezTo>
                  <a:pt x="3512" y="167"/>
                  <a:pt x="3440" y="192"/>
                  <a:pt x="3348" y="199"/>
                </a:cubicBezTo>
                <a:cubicBezTo>
                  <a:pt x="3198" y="232"/>
                  <a:pt x="3050" y="254"/>
                  <a:pt x="2900" y="282"/>
                </a:cubicBezTo>
                <a:cubicBezTo>
                  <a:pt x="2820" y="278"/>
                  <a:pt x="2743" y="269"/>
                  <a:pt x="2664" y="257"/>
                </a:cubicBezTo>
                <a:cubicBezTo>
                  <a:pt x="2634" y="247"/>
                  <a:pt x="2605" y="238"/>
                  <a:pt x="2574" y="231"/>
                </a:cubicBezTo>
                <a:cubicBezTo>
                  <a:pt x="2530" y="201"/>
                  <a:pt x="2486" y="186"/>
                  <a:pt x="2433" y="180"/>
                </a:cubicBezTo>
                <a:cubicBezTo>
                  <a:pt x="2231" y="186"/>
                  <a:pt x="2020" y="201"/>
                  <a:pt x="1819" y="225"/>
                </a:cubicBezTo>
                <a:cubicBezTo>
                  <a:pt x="1725" y="236"/>
                  <a:pt x="1537" y="263"/>
                  <a:pt x="1537" y="263"/>
                </a:cubicBezTo>
                <a:cubicBezTo>
                  <a:pt x="1504" y="276"/>
                  <a:pt x="1508" y="277"/>
                  <a:pt x="1473" y="282"/>
                </a:cubicBezTo>
                <a:cubicBezTo>
                  <a:pt x="1437" y="287"/>
                  <a:pt x="1364" y="295"/>
                  <a:pt x="1364" y="295"/>
                </a:cubicBezTo>
                <a:cubicBezTo>
                  <a:pt x="1270" y="293"/>
                  <a:pt x="1177" y="293"/>
                  <a:pt x="1083" y="289"/>
                </a:cubicBezTo>
                <a:cubicBezTo>
                  <a:pt x="1051" y="288"/>
                  <a:pt x="1023" y="265"/>
                  <a:pt x="993" y="257"/>
                </a:cubicBezTo>
                <a:cubicBezTo>
                  <a:pt x="911" y="236"/>
                  <a:pt x="963" y="250"/>
                  <a:pt x="884" y="237"/>
                </a:cubicBezTo>
                <a:cubicBezTo>
                  <a:pt x="863" y="233"/>
                  <a:pt x="820" y="225"/>
                  <a:pt x="820" y="225"/>
                </a:cubicBezTo>
                <a:cubicBezTo>
                  <a:pt x="697" y="161"/>
                  <a:pt x="532" y="169"/>
                  <a:pt x="398" y="161"/>
                </a:cubicBezTo>
                <a:cubicBezTo>
                  <a:pt x="347" y="163"/>
                  <a:pt x="295" y="162"/>
                  <a:pt x="244" y="167"/>
                </a:cubicBezTo>
                <a:cubicBezTo>
                  <a:pt x="228" y="169"/>
                  <a:pt x="215" y="181"/>
                  <a:pt x="200" y="186"/>
                </a:cubicBezTo>
                <a:cubicBezTo>
                  <a:pt x="145" y="204"/>
                  <a:pt x="94" y="233"/>
                  <a:pt x="40" y="250"/>
                </a:cubicBezTo>
                <a:cubicBezTo>
                  <a:pt x="14" y="267"/>
                  <a:pt x="9" y="278"/>
                  <a:pt x="1" y="308"/>
                </a:cubicBezTo>
                <a:cubicBezTo>
                  <a:pt x="3" y="338"/>
                  <a:pt x="0" y="368"/>
                  <a:pt x="8" y="397"/>
                </a:cubicBezTo>
                <a:cubicBezTo>
                  <a:pt x="8" y="398"/>
                  <a:pt x="45" y="410"/>
                  <a:pt x="46" y="410"/>
                </a:cubicBezTo>
                <a:cubicBezTo>
                  <a:pt x="90" y="425"/>
                  <a:pt x="47" y="417"/>
                  <a:pt x="136" y="417"/>
                </a:cubicBezTo>
              </a:path>
            </a:pathLst>
          </a:custGeom>
          <a:noFill/>
          <a:ln w="57150">
            <a:solidFill>
              <a:srgbClr val="FF0000"/>
            </a:solidFill>
            <a:round/>
            <a:headEnd/>
            <a:tailEnd type="stealth" w="lg" len="lg"/>
          </a:ln>
          <a:extLst>
            <a:ext uri="{909E8E84-426E-40dd-AFC4-6F175D3DCCD1}">
              <a14:hiddenFill xmlns="" xmlns:a14="http://schemas.microsoft.com/office/drawing/2010/main">
                <a:solidFill>
                  <a:srgbClr val="FFFFFF"/>
                </a:solidFill>
              </a14:hiddenFill>
            </a:ext>
          </a:extLst>
        </p:spPr>
        <p:txBody>
          <a:bodyPr lIns="90000" tIns="46800" rIns="90000" bIns="46800">
            <a:spAutoFit/>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591899" name="Freeform 27"/>
          <p:cNvSpPr>
            <a:spLocks/>
          </p:cNvSpPr>
          <p:nvPr/>
        </p:nvSpPr>
        <p:spPr bwMode="auto">
          <a:xfrm>
            <a:off x="135935" y="2033588"/>
            <a:ext cx="8516938" cy="514350"/>
          </a:xfrm>
          <a:custGeom>
            <a:avLst/>
            <a:gdLst>
              <a:gd name="T0" fmla="*/ 2147483647 w 5460"/>
              <a:gd name="T1" fmla="*/ 2147483647 h 425"/>
              <a:gd name="T2" fmla="*/ 2147483647 w 5460"/>
              <a:gd name="T3" fmla="*/ 2147483647 h 425"/>
              <a:gd name="T4" fmla="*/ 2147483647 w 5460"/>
              <a:gd name="T5" fmla="*/ 2147483647 h 425"/>
              <a:gd name="T6" fmla="*/ 2147483647 w 5460"/>
              <a:gd name="T7" fmla="*/ 2147483647 h 425"/>
              <a:gd name="T8" fmla="*/ 2147483647 w 5460"/>
              <a:gd name="T9" fmla="*/ 2147483647 h 425"/>
              <a:gd name="T10" fmla="*/ 2147483647 w 5460"/>
              <a:gd name="T11" fmla="*/ 2147483647 h 425"/>
              <a:gd name="T12" fmla="*/ 2147483647 w 5460"/>
              <a:gd name="T13" fmla="*/ 2147483647 h 425"/>
              <a:gd name="T14" fmla="*/ 2147483647 w 5460"/>
              <a:gd name="T15" fmla="*/ 2147483647 h 425"/>
              <a:gd name="T16" fmla="*/ 2147483647 w 5460"/>
              <a:gd name="T17" fmla="*/ 2147483647 h 425"/>
              <a:gd name="T18" fmla="*/ 2147483647 w 5460"/>
              <a:gd name="T19" fmla="*/ 2147483647 h 425"/>
              <a:gd name="T20" fmla="*/ 2147483647 w 5460"/>
              <a:gd name="T21" fmla="*/ 2147483647 h 425"/>
              <a:gd name="T22" fmla="*/ 2147483647 w 5460"/>
              <a:gd name="T23" fmla="*/ 2147483647 h 425"/>
              <a:gd name="T24" fmla="*/ 2147483647 w 5460"/>
              <a:gd name="T25" fmla="*/ 2147483647 h 425"/>
              <a:gd name="T26" fmla="*/ 2147483647 w 5460"/>
              <a:gd name="T27" fmla="*/ 2147483647 h 425"/>
              <a:gd name="T28" fmla="*/ 2147483647 w 5460"/>
              <a:gd name="T29" fmla="*/ 2147483647 h 425"/>
              <a:gd name="T30" fmla="*/ 2147483647 w 5460"/>
              <a:gd name="T31" fmla="*/ 2147483647 h 425"/>
              <a:gd name="T32" fmla="*/ 2147483647 w 5460"/>
              <a:gd name="T33" fmla="*/ 2147483647 h 425"/>
              <a:gd name="T34" fmla="*/ 2147483647 w 5460"/>
              <a:gd name="T35" fmla="*/ 2147483647 h 425"/>
              <a:gd name="T36" fmla="*/ 2147483647 w 5460"/>
              <a:gd name="T37" fmla="*/ 2147483647 h 425"/>
              <a:gd name="T38" fmla="*/ 2147483647 w 5460"/>
              <a:gd name="T39" fmla="*/ 2147483647 h 425"/>
              <a:gd name="T40" fmla="*/ 2147483647 w 5460"/>
              <a:gd name="T41" fmla="*/ 2147483647 h 425"/>
              <a:gd name="T42" fmla="*/ 2147483647 w 5460"/>
              <a:gd name="T43" fmla="*/ 2147483647 h 425"/>
              <a:gd name="T44" fmla="*/ 2147483647 w 5460"/>
              <a:gd name="T45" fmla="*/ 2147483647 h 425"/>
              <a:gd name="T46" fmla="*/ 2147483647 w 5460"/>
              <a:gd name="T47" fmla="*/ 2147483647 h 425"/>
              <a:gd name="T48" fmla="*/ 2147483647 w 5460"/>
              <a:gd name="T49" fmla="*/ 2147483647 h 425"/>
              <a:gd name="T50" fmla="*/ 2147483647 w 5460"/>
              <a:gd name="T51" fmla="*/ 2147483647 h 425"/>
              <a:gd name="T52" fmla="*/ 2147483647 w 5460"/>
              <a:gd name="T53" fmla="*/ 2147483647 h 425"/>
              <a:gd name="T54" fmla="*/ 2147483647 w 5460"/>
              <a:gd name="T55" fmla="*/ 2147483647 h 425"/>
              <a:gd name="T56" fmla="*/ 2147483647 w 5460"/>
              <a:gd name="T57" fmla="*/ 2147483647 h 425"/>
              <a:gd name="T58" fmla="*/ 2147483647 w 5460"/>
              <a:gd name="T59" fmla="*/ 2147483647 h 425"/>
              <a:gd name="T60" fmla="*/ 2147483647 w 5460"/>
              <a:gd name="T61" fmla="*/ 2147483647 h 425"/>
              <a:gd name="T62" fmla="*/ 2147483647 w 5460"/>
              <a:gd name="T63" fmla="*/ 2147483647 h 42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5460"/>
              <a:gd name="T97" fmla="*/ 0 h 425"/>
              <a:gd name="T98" fmla="*/ 5460 w 5460"/>
              <a:gd name="T99" fmla="*/ 425 h 42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5460" h="425">
                <a:moveTo>
                  <a:pt x="5332" y="45"/>
                </a:moveTo>
                <a:cubicBezTo>
                  <a:pt x="5348" y="0"/>
                  <a:pt x="5382" y="29"/>
                  <a:pt x="5416" y="39"/>
                </a:cubicBezTo>
                <a:cubicBezTo>
                  <a:pt x="5430" y="61"/>
                  <a:pt x="5447" y="72"/>
                  <a:pt x="5454" y="97"/>
                </a:cubicBezTo>
                <a:cubicBezTo>
                  <a:pt x="5450" y="148"/>
                  <a:pt x="5460" y="173"/>
                  <a:pt x="5422" y="199"/>
                </a:cubicBezTo>
                <a:cubicBezTo>
                  <a:pt x="5346" y="310"/>
                  <a:pt x="5189" y="281"/>
                  <a:pt x="5070" y="289"/>
                </a:cubicBezTo>
                <a:cubicBezTo>
                  <a:pt x="4973" y="284"/>
                  <a:pt x="4907" y="284"/>
                  <a:pt x="4820" y="257"/>
                </a:cubicBezTo>
                <a:cubicBezTo>
                  <a:pt x="4679" y="214"/>
                  <a:pt x="4526" y="252"/>
                  <a:pt x="4379" y="250"/>
                </a:cubicBezTo>
                <a:cubicBezTo>
                  <a:pt x="4241" y="206"/>
                  <a:pt x="4293" y="236"/>
                  <a:pt x="4001" y="231"/>
                </a:cubicBezTo>
                <a:cubicBezTo>
                  <a:pt x="3931" y="224"/>
                  <a:pt x="3865" y="204"/>
                  <a:pt x="3796" y="193"/>
                </a:cubicBezTo>
                <a:cubicBezTo>
                  <a:pt x="3748" y="175"/>
                  <a:pt x="3693" y="172"/>
                  <a:pt x="3643" y="167"/>
                </a:cubicBezTo>
                <a:cubicBezTo>
                  <a:pt x="3630" y="163"/>
                  <a:pt x="3618" y="152"/>
                  <a:pt x="3604" y="154"/>
                </a:cubicBezTo>
                <a:cubicBezTo>
                  <a:pt x="3512" y="167"/>
                  <a:pt x="3440" y="192"/>
                  <a:pt x="3348" y="199"/>
                </a:cubicBezTo>
                <a:cubicBezTo>
                  <a:pt x="3198" y="232"/>
                  <a:pt x="3050" y="254"/>
                  <a:pt x="2900" y="282"/>
                </a:cubicBezTo>
                <a:cubicBezTo>
                  <a:pt x="2820" y="278"/>
                  <a:pt x="2743" y="269"/>
                  <a:pt x="2664" y="257"/>
                </a:cubicBezTo>
                <a:cubicBezTo>
                  <a:pt x="2634" y="247"/>
                  <a:pt x="2605" y="238"/>
                  <a:pt x="2574" y="231"/>
                </a:cubicBezTo>
                <a:cubicBezTo>
                  <a:pt x="2530" y="201"/>
                  <a:pt x="2486" y="186"/>
                  <a:pt x="2433" y="180"/>
                </a:cubicBezTo>
                <a:cubicBezTo>
                  <a:pt x="2231" y="186"/>
                  <a:pt x="2020" y="201"/>
                  <a:pt x="1819" y="225"/>
                </a:cubicBezTo>
                <a:cubicBezTo>
                  <a:pt x="1725" y="236"/>
                  <a:pt x="1537" y="263"/>
                  <a:pt x="1537" y="263"/>
                </a:cubicBezTo>
                <a:cubicBezTo>
                  <a:pt x="1504" y="276"/>
                  <a:pt x="1508" y="277"/>
                  <a:pt x="1473" y="282"/>
                </a:cubicBezTo>
                <a:cubicBezTo>
                  <a:pt x="1437" y="287"/>
                  <a:pt x="1364" y="295"/>
                  <a:pt x="1364" y="295"/>
                </a:cubicBezTo>
                <a:cubicBezTo>
                  <a:pt x="1270" y="293"/>
                  <a:pt x="1177" y="293"/>
                  <a:pt x="1083" y="289"/>
                </a:cubicBezTo>
                <a:cubicBezTo>
                  <a:pt x="1051" y="288"/>
                  <a:pt x="1023" y="265"/>
                  <a:pt x="993" y="257"/>
                </a:cubicBezTo>
                <a:cubicBezTo>
                  <a:pt x="911" y="236"/>
                  <a:pt x="963" y="250"/>
                  <a:pt x="884" y="237"/>
                </a:cubicBezTo>
                <a:cubicBezTo>
                  <a:pt x="863" y="233"/>
                  <a:pt x="820" y="225"/>
                  <a:pt x="820" y="225"/>
                </a:cubicBezTo>
                <a:cubicBezTo>
                  <a:pt x="697" y="161"/>
                  <a:pt x="532" y="169"/>
                  <a:pt x="398" y="161"/>
                </a:cubicBezTo>
                <a:cubicBezTo>
                  <a:pt x="347" y="163"/>
                  <a:pt x="295" y="162"/>
                  <a:pt x="244" y="167"/>
                </a:cubicBezTo>
                <a:cubicBezTo>
                  <a:pt x="228" y="169"/>
                  <a:pt x="215" y="181"/>
                  <a:pt x="200" y="186"/>
                </a:cubicBezTo>
                <a:cubicBezTo>
                  <a:pt x="145" y="204"/>
                  <a:pt x="94" y="233"/>
                  <a:pt x="40" y="250"/>
                </a:cubicBezTo>
                <a:cubicBezTo>
                  <a:pt x="14" y="267"/>
                  <a:pt x="9" y="278"/>
                  <a:pt x="1" y="308"/>
                </a:cubicBezTo>
                <a:cubicBezTo>
                  <a:pt x="3" y="338"/>
                  <a:pt x="0" y="368"/>
                  <a:pt x="8" y="397"/>
                </a:cubicBezTo>
                <a:cubicBezTo>
                  <a:pt x="8" y="398"/>
                  <a:pt x="45" y="410"/>
                  <a:pt x="46" y="410"/>
                </a:cubicBezTo>
                <a:cubicBezTo>
                  <a:pt x="90" y="425"/>
                  <a:pt x="47" y="417"/>
                  <a:pt x="136" y="417"/>
                </a:cubicBezTo>
              </a:path>
            </a:pathLst>
          </a:custGeom>
          <a:noFill/>
          <a:ln w="57150">
            <a:solidFill>
              <a:srgbClr val="FF0000"/>
            </a:solidFill>
            <a:round/>
            <a:headEnd/>
            <a:tailEnd type="stealth" w="lg" len="lg"/>
          </a:ln>
          <a:extLst>
            <a:ext uri="{909E8E84-426E-40dd-AFC4-6F175D3DCCD1}">
              <a14:hiddenFill xmlns="" xmlns:a14="http://schemas.microsoft.com/office/drawing/2010/main">
                <a:solidFill>
                  <a:srgbClr val="FFFFFF"/>
                </a:solidFill>
              </a14:hiddenFill>
            </a:ext>
          </a:extLst>
        </p:spPr>
        <p:txBody>
          <a:bodyPr lIns="90000" tIns="46800" rIns="90000" bIns="46800">
            <a:spAutoFit/>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591900" name="Freeform 28"/>
          <p:cNvSpPr>
            <a:spLocks/>
          </p:cNvSpPr>
          <p:nvPr/>
        </p:nvSpPr>
        <p:spPr bwMode="auto">
          <a:xfrm>
            <a:off x="135935" y="2708275"/>
            <a:ext cx="8516938" cy="514350"/>
          </a:xfrm>
          <a:custGeom>
            <a:avLst/>
            <a:gdLst>
              <a:gd name="T0" fmla="*/ 2147483647 w 5460"/>
              <a:gd name="T1" fmla="*/ 2147483647 h 425"/>
              <a:gd name="T2" fmla="*/ 2147483647 w 5460"/>
              <a:gd name="T3" fmla="*/ 2147483647 h 425"/>
              <a:gd name="T4" fmla="*/ 2147483647 w 5460"/>
              <a:gd name="T5" fmla="*/ 2147483647 h 425"/>
              <a:gd name="T6" fmla="*/ 2147483647 w 5460"/>
              <a:gd name="T7" fmla="*/ 2147483647 h 425"/>
              <a:gd name="T8" fmla="*/ 2147483647 w 5460"/>
              <a:gd name="T9" fmla="*/ 2147483647 h 425"/>
              <a:gd name="T10" fmla="*/ 2147483647 w 5460"/>
              <a:gd name="T11" fmla="*/ 2147483647 h 425"/>
              <a:gd name="T12" fmla="*/ 2147483647 w 5460"/>
              <a:gd name="T13" fmla="*/ 2147483647 h 425"/>
              <a:gd name="T14" fmla="*/ 2147483647 w 5460"/>
              <a:gd name="T15" fmla="*/ 2147483647 h 425"/>
              <a:gd name="T16" fmla="*/ 2147483647 w 5460"/>
              <a:gd name="T17" fmla="*/ 2147483647 h 425"/>
              <a:gd name="T18" fmla="*/ 2147483647 w 5460"/>
              <a:gd name="T19" fmla="*/ 2147483647 h 425"/>
              <a:gd name="T20" fmla="*/ 2147483647 w 5460"/>
              <a:gd name="T21" fmla="*/ 2147483647 h 425"/>
              <a:gd name="T22" fmla="*/ 2147483647 w 5460"/>
              <a:gd name="T23" fmla="*/ 2147483647 h 425"/>
              <a:gd name="T24" fmla="*/ 2147483647 w 5460"/>
              <a:gd name="T25" fmla="*/ 2147483647 h 425"/>
              <a:gd name="T26" fmla="*/ 2147483647 w 5460"/>
              <a:gd name="T27" fmla="*/ 2147483647 h 425"/>
              <a:gd name="T28" fmla="*/ 2147483647 w 5460"/>
              <a:gd name="T29" fmla="*/ 2147483647 h 425"/>
              <a:gd name="T30" fmla="*/ 2147483647 w 5460"/>
              <a:gd name="T31" fmla="*/ 2147483647 h 425"/>
              <a:gd name="T32" fmla="*/ 2147483647 w 5460"/>
              <a:gd name="T33" fmla="*/ 2147483647 h 425"/>
              <a:gd name="T34" fmla="*/ 2147483647 w 5460"/>
              <a:gd name="T35" fmla="*/ 2147483647 h 425"/>
              <a:gd name="T36" fmla="*/ 2147483647 w 5460"/>
              <a:gd name="T37" fmla="*/ 2147483647 h 425"/>
              <a:gd name="T38" fmla="*/ 2147483647 w 5460"/>
              <a:gd name="T39" fmla="*/ 2147483647 h 425"/>
              <a:gd name="T40" fmla="*/ 2147483647 w 5460"/>
              <a:gd name="T41" fmla="*/ 2147483647 h 425"/>
              <a:gd name="T42" fmla="*/ 2147483647 w 5460"/>
              <a:gd name="T43" fmla="*/ 2147483647 h 425"/>
              <a:gd name="T44" fmla="*/ 2147483647 w 5460"/>
              <a:gd name="T45" fmla="*/ 2147483647 h 425"/>
              <a:gd name="T46" fmla="*/ 2147483647 w 5460"/>
              <a:gd name="T47" fmla="*/ 2147483647 h 425"/>
              <a:gd name="T48" fmla="*/ 2147483647 w 5460"/>
              <a:gd name="T49" fmla="*/ 2147483647 h 425"/>
              <a:gd name="T50" fmla="*/ 2147483647 w 5460"/>
              <a:gd name="T51" fmla="*/ 2147483647 h 425"/>
              <a:gd name="T52" fmla="*/ 2147483647 w 5460"/>
              <a:gd name="T53" fmla="*/ 2147483647 h 425"/>
              <a:gd name="T54" fmla="*/ 2147483647 w 5460"/>
              <a:gd name="T55" fmla="*/ 2147483647 h 425"/>
              <a:gd name="T56" fmla="*/ 2147483647 w 5460"/>
              <a:gd name="T57" fmla="*/ 2147483647 h 425"/>
              <a:gd name="T58" fmla="*/ 2147483647 w 5460"/>
              <a:gd name="T59" fmla="*/ 2147483647 h 425"/>
              <a:gd name="T60" fmla="*/ 2147483647 w 5460"/>
              <a:gd name="T61" fmla="*/ 2147483647 h 425"/>
              <a:gd name="T62" fmla="*/ 2147483647 w 5460"/>
              <a:gd name="T63" fmla="*/ 2147483647 h 42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5460"/>
              <a:gd name="T97" fmla="*/ 0 h 425"/>
              <a:gd name="T98" fmla="*/ 5460 w 5460"/>
              <a:gd name="T99" fmla="*/ 425 h 42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5460" h="425">
                <a:moveTo>
                  <a:pt x="5332" y="45"/>
                </a:moveTo>
                <a:cubicBezTo>
                  <a:pt x="5348" y="0"/>
                  <a:pt x="5382" y="29"/>
                  <a:pt x="5416" y="39"/>
                </a:cubicBezTo>
                <a:cubicBezTo>
                  <a:pt x="5430" y="61"/>
                  <a:pt x="5447" y="72"/>
                  <a:pt x="5454" y="97"/>
                </a:cubicBezTo>
                <a:cubicBezTo>
                  <a:pt x="5450" y="148"/>
                  <a:pt x="5460" y="173"/>
                  <a:pt x="5422" y="199"/>
                </a:cubicBezTo>
                <a:cubicBezTo>
                  <a:pt x="5346" y="310"/>
                  <a:pt x="5189" y="281"/>
                  <a:pt x="5070" y="289"/>
                </a:cubicBezTo>
                <a:cubicBezTo>
                  <a:pt x="4973" y="284"/>
                  <a:pt x="4907" y="284"/>
                  <a:pt x="4820" y="257"/>
                </a:cubicBezTo>
                <a:cubicBezTo>
                  <a:pt x="4679" y="214"/>
                  <a:pt x="4526" y="252"/>
                  <a:pt x="4379" y="250"/>
                </a:cubicBezTo>
                <a:cubicBezTo>
                  <a:pt x="4241" y="206"/>
                  <a:pt x="4293" y="236"/>
                  <a:pt x="4001" y="231"/>
                </a:cubicBezTo>
                <a:cubicBezTo>
                  <a:pt x="3931" y="224"/>
                  <a:pt x="3865" y="204"/>
                  <a:pt x="3796" y="193"/>
                </a:cubicBezTo>
                <a:cubicBezTo>
                  <a:pt x="3748" y="175"/>
                  <a:pt x="3693" y="172"/>
                  <a:pt x="3643" y="167"/>
                </a:cubicBezTo>
                <a:cubicBezTo>
                  <a:pt x="3630" y="163"/>
                  <a:pt x="3618" y="152"/>
                  <a:pt x="3604" y="154"/>
                </a:cubicBezTo>
                <a:cubicBezTo>
                  <a:pt x="3512" y="167"/>
                  <a:pt x="3440" y="192"/>
                  <a:pt x="3348" y="199"/>
                </a:cubicBezTo>
                <a:cubicBezTo>
                  <a:pt x="3198" y="232"/>
                  <a:pt x="3050" y="254"/>
                  <a:pt x="2900" y="282"/>
                </a:cubicBezTo>
                <a:cubicBezTo>
                  <a:pt x="2820" y="278"/>
                  <a:pt x="2743" y="269"/>
                  <a:pt x="2664" y="257"/>
                </a:cubicBezTo>
                <a:cubicBezTo>
                  <a:pt x="2634" y="247"/>
                  <a:pt x="2605" y="238"/>
                  <a:pt x="2574" y="231"/>
                </a:cubicBezTo>
                <a:cubicBezTo>
                  <a:pt x="2530" y="201"/>
                  <a:pt x="2486" y="186"/>
                  <a:pt x="2433" y="180"/>
                </a:cubicBezTo>
                <a:cubicBezTo>
                  <a:pt x="2231" y="186"/>
                  <a:pt x="2020" y="201"/>
                  <a:pt x="1819" y="225"/>
                </a:cubicBezTo>
                <a:cubicBezTo>
                  <a:pt x="1725" y="236"/>
                  <a:pt x="1537" y="263"/>
                  <a:pt x="1537" y="263"/>
                </a:cubicBezTo>
                <a:cubicBezTo>
                  <a:pt x="1504" y="276"/>
                  <a:pt x="1508" y="277"/>
                  <a:pt x="1473" y="282"/>
                </a:cubicBezTo>
                <a:cubicBezTo>
                  <a:pt x="1437" y="287"/>
                  <a:pt x="1364" y="295"/>
                  <a:pt x="1364" y="295"/>
                </a:cubicBezTo>
                <a:cubicBezTo>
                  <a:pt x="1270" y="293"/>
                  <a:pt x="1177" y="293"/>
                  <a:pt x="1083" y="289"/>
                </a:cubicBezTo>
                <a:cubicBezTo>
                  <a:pt x="1051" y="288"/>
                  <a:pt x="1023" y="265"/>
                  <a:pt x="993" y="257"/>
                </a:cubicBezTo>
                <a:cubicBezTo>
                  <a:pt x="911" y="236"/>
                  <a:pt x="963" y="250"/>
                  <a:pt x="884" y="237"/>
                </a:cubicBezTo>
                <a:cubicBezTo>
                  <a:pt x="863" y="233"/>
                  <a:pt x="820" y="225"/>
                  <a:pt x="820" y="225"/>
                </a:cubicBezTo>
                <a:cubicBezTo>
                  <a:pt x="697" y="161"/>
                  <a:pt x="532" y="169"/>
                  <a:pt x="398" y="161"/>
                </a:cubicBezTo>
                <a:cubicBezTo>
                  <a:pt x="347" y="163"/>
                  <a:pt x="295" y="162"/>
                  <a:pt x="244" y="167"/>
                </a:cubicBezTo>
                <a:cubicBezTo>
                  <a:pt x="228" y="169"/>
                  <a:pt x="215" y="181"/>
                  <a:pt x="200" y="186"/>
                </a:cubicBezTo>
                <a:cubicBezTo>
                  <a:pt x="145" y="204"/>
                  <a:pt x="94" y="233"/>
                  <a:pt x="40" y="250"/>
                </a:cubicBezTo>
                <a:cubicBezTo>
                  <a:pt x="14" y="267"/>
                  <a:pt x="9" y="278"/>
                  <a:pt x="1" y="308"/>
                </a:cubicBezTo>
                <a:cubicBezTo>
                  <a:pt x="3" y="338"/>
                  <a:pt x="0" y="368"/>
                  <a:pt x="8" y="397"/>
                </a:cubicBezTo>
                <a:cubicBezTo>
                  <a:pt x="8" y="398"/>
                  <a:pt x="45" y="410"/>
                  <a:pt x="46" y="410"/>
                </a:cubicBezTo>
                <a:cubicBezTo>
                  <a:pt x="90" y="425"/>
                  <a:pt x="47" y="417"/>
                  <a:pt x="136" y="417"/>
                </a:cubicBezTo>
              </a:path>
            </a:pathLst>
          </a:custGeom>
          <a:noFill/>
          <a:ln w="57150">
            <a:solidFill>
              <a:srgbClr val="FF0000"/>
            </a:solidFill>
            <a:round/>
            <a:headEnd/>
            <a:tailEnd type="stealth" w="lg" len="lg"/>
          </a:ln>
          <a:extLst>
            <a:ext uri="{909E8E84-426E-40dd-AFC4-6F175D3DCCD1}">
              <a14:hiddenFill xmlns="" xmlns:a14="http://schemas.microsoft.com/office/drawing/2010/main">
                <a:solidFill>
                  <a:srgbClr val="FFFFFF"/>
                </a:solidFill>
              </a14:hiddenFill>
            </a:ext>
          </a:extLst>
        </p:spPr>
        <p:txBody>
          <a:bodyPr lIns="90000" tIns="46800" rIns="90000" bIns="46800">
            <a:spAutoFit/>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591901" name="Freeform 29"/>
          <p:cNvSpPr>
            <a:spLocks/>
          </p:cNvSpPr>
          <p:nvPr/>
        </p:nvSpPr>
        <p:spPr bwMode="auto">
          <a:xfrm>
            <a:off x="135935" y="3357563"/>
            <a:ext cx="8516938" cy="514350"/>
          </a:xfrm>
          <a:custGeom>
            <a:avLst/>
            <a:gdLst>
              <a:gd name="T0" fmla="*/ 2147483647 w 5460"/>
              <a:gd name="T1" fmla="*/ 2147483647 h 425"/>
              <a:gd name="T2" fmla="*/ 2147483647 w 5460"/>
              <a:gd name="T3" fmla="*/ 2147483647 h 425"/>
              <a:gd name="T4" fmla="*/ 2147483647 w 5460"/>
              <a:gd name="T5" fmla="*/ 2147483647 h 425"/>
              <a:gd name="T6" fmla="*/ 2147483647 w 5460"/>
              <a:gd name="T7" fmla="*/ 2147483647 h 425"/>
              <a:gd name="T8" fmla="*/ 2147483647 w 5460"/>
              <a:gd name="T9" fmla="*/ 2147483647 h 425"/>
              <a:gd name="T10" fmla="*/ 2147483647 w 5460"/>
              <a:gd name="T11" fmla="*/ 2147483647 h 425"/>
              <a:gd name="T12" fmla="*/ 2147483647 w 5460"/>
              <a:gd name="T13" fmla="*/ 2147483647 h 425"/>
              <a:gd name="T14" fmla="*/ 2147483647 w 5460"/>
              <a:gd name="T15" fmla="*/ 2147483647 h 425"/>
              <a:gd name="T16" fmla="*/ 2147483647 w 5460"/>
              <a:gd name="T17" fmla="*/ 2147483647 h 425"/>
              <a:gd name="T18" fmla="*/ 2147483647 w 5460"/>
              <a:gd name="T19" fmla="*/ 2147483647 h 425"/>
              <a:gd name="T20" fmla="*/ 2147483647 w 5460"/>
              <a:gd name="T21" fmla="*/ 2147483647 h 425"/>
              <a:gd name="T22" fmla="*/ 2147483647 w 5460"/>
              <a:gd name="T23" fmla="*/ 2147483647 h 425"/>
              <a:gd name="T24" fmla="*/ 2147483647 w 5460"/>
              <a:gd name="T25" fmla="*/ 2147483647 h 425"/>
              <a:gd name="T26" fmla="*/ 2147483647 w 5460"/>
              <a:gd name="T27" fmla="*/ 2147483647 h 425"/>
              <a:gd name="T28" fmla="*/ 2147483647 w 5460"/>
              <a:gd name="T29" fmla="*/ 2147483647 h 425"/>
              <a:gd name="T30" fmla="*/ 2147483647 w 5460"/>
              <a:gd name="T31" fmla="*/ 2147483647 h 425"/>
              <a:gd name="T32" fmla="*/ 2147483647 w 5460"/>
              <a:gd name="T33" fmla="*/ 2147483647 h 425"/>
              <a:gd name="T34" fmla="*/ 2147483647 w 5460"/>
              <a:gd name="T35" fmla="*/ 2147483647 h 425"/>
              <a:gd name="T36" fmla="*/ 2147483647 w 5460"/>
              <a:gd name="T37" fmla="*/ 2147483647 h 425"/>
              <a:gd name="T38" fmla="*/ 2147483647 w 5460"/>
              <a:gd name="T39" fmla="*/ 2147483647 h 425"/>
              <a:gd name="T40" fmla="*/ 2147483647 w 5460"/>
              <a:gd name="T41" fmla="*/ 2147483647 h 425"/>
              <a:gd name="T42" fmla="*/ 2147483647 w 5460"/>
              <a:gd name="T43" fmla="*/ 2147483647 h 425"/>
              <a:gd name="T44" fmla="*/ 2147483647 w 5460"/>
              <a:gd name="T45" fmla="*/ 2147483647 h 425"/>
              <a:gd name="T46" fmla="*/ 2147483647 w 5460"/>
              <a:gd name="T47" fmla="*/ 2147483647 h 425"/>
              <a:gd name="T48" fmla="*/ 2147483647 w 5460"/>
              <a:gd name="T49" fmla="*/ 2147483647 h 425"/>
              <a:gd name="T50" fmla="*/ 2147483647 w 5460"/>
              <a:gd name="T51" fmla="*/ 2147483647 h 425"/>
              <a:gd name="T52" fmla="*/ 2147483647 w 5460"/>
              <a:gd name="T53" fmla="*/ 2147483647 h 425"/>
              <a:gd name="T54" fmla="*/ 2147483647 w 5460"/>
              <a:gd name="T55" fmla="*/ 2147483647 h 425"/>
              <a:gd name="T56" fmla="*/ 2147483647 w 5460"/>
              <a:gd name="T57" fmla="*/ 2147483647 h 425"/>
              <a:gd name="T58" fmla="*/ 2147483647 w 5460"/>
              <a:gd name="T59" fmla="*/ 2147483647 h 425"/>
              <a:gd name="T60" fmla="*/ 2147483647 w 5460"/>
              <a:gd name="T61" fmla="*/ 2147483647 h 425"/>
              <a:gd name="T62" fmla="*/ 2147483647 w 5460"/>
              <a:gd name="T63" fmla="*/ 2147483647 h 42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5460"/>
              <a:gd name="T97" fmla="*/ 0 h 425"/>
              <a:gd name="T98" fmla="*/ 5460 w 5460"/>
              <a:gd name="T99" fmla="*/ 425 h 42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5460" h="425">
                <a:moveTo>
                  <a:pt x="5332" y="45"/>
                </a:moveTo>
                <a:cubicBezTo>
                  <a:pt x="5348" y="0"/>
                  <a:pt x="5382" y="29"/>
                  <a:pt x="5416" y="39"/>
                </a:cubicBezTo>
                <a:cubicBezTo>
                  <a:pt x="5430" y="61"/>
                  <a:pt x="5447" y="72"/>
                  <a:pt x="5454" y="97"/>
                </a:cubicBezTo>
                <a:cubicBezTo>
                  <a:pt x="5450" y="148"/>
                  <a:pt x="5460" y="173"/>
                  <a:pt x="5422" y="199"/>
                </a:cubicBezTo>
                <a:cubicBezTo>
                  <a:pt x="5346" y="310"/>
                  <a:pt x="5189" y="281"/>
                  <a:pt x="5070" y="289"/>
                </a:cubicBezTo>
                <a:cubicBezTo>
                  <a:pt x="4973" y="284"/>
                  <a:pt x="4907" y="284"/>
                  <a:pt x="4820" y="257"/>
                </a:cubicBezTo>
                <a:cubicBezTo>
                  <a:pt x="4679" y="214"/>
                  <a:pt x="4526" y="252"/>
                  <a:pt x="4379" y="250"/>
                </a:cubicBezTo>
                <a:cubicBezTo>
                  <a:pt x="4241" y="206"/>
                  <a:pt x="4293" y="236"/>
                  <a:pt x="4001" y="231"/>
                </a:cubicBezTo>
                <a:cubicBezTo>
                  <a:pt x="3931" y="224"/>
                  <a:pt x="3865" y="204"/>
                  <a:pt x="3796" y="193"/>
                </a:cubicBezTo>
                <a:cubicBezTo>
                  <a:pt x="3748" y="175"/>
                  <a:pt x="3693" y="172"/>
                  <a:pt x="3643" y="167"/>
                </a:cubicBezTo>
                <a:cubicBezTo>
                  <a:pt x="3630" y="163"/>
                  <a:pt x="3618" y="152"/>
                  <a:pt x="3604" y="154"/>
                </a:cubicBezTo>
                <a:cubicBezTo>
                  <a:pt x="3512" y="167"/>
                  <a:pt x="3440" y="192"/>
                  <a:pt x="3348" y="199"/>
                </a:cubicBezTo>
                <a:cubicBezTo>
                  <a:pt x="3198" y="232"/>
                  <a:pt x="3050" y="254"/>
                  <a:pt x="2900" y="282"/>
                </a:cubicBezTo>
                <a:cubicBezTo>
                  <a:pt x="2820" y="278"/>
                  <a:pt x="2743" y="269"/>
                  <a:pt x="2664" y="257"/>
                </a:cubicBezTo>
                <a:cubicBezTo>
                  <a:pt x="2634" y="247"/>
                  <a:pt x="2605" y="238"/>
                  <a:pt x="2574" y="231"/>
                </a:cubicBezTo>
                <a:cubicBezTo>
                  <a:pt x="2530" y="201"/>
                  <a:pt x="2486" y="186"/>
                  <a:pt x="2433" y="180"/>
                </a:cubicBezTo>
                <a:cubicBezTo>
                  <a:pt x="2231" y="186"/>
                  <a:pt x="2020" y="201"/>
                  <a:pt x="1819" y="225"/>
                </a:cubicBezTo>
                <a:cubicBezTo>
                  <a:pt x="1725" y="236"/>
                  <a:pt x="1537" y="263"/>
                  <a:pt x="1537" y="263"/>
                </a:cubicBezTo>
                <a:cubicBezTo>
                  <a:pt x="1504" y="276"/>
                  <a:pt x="1508" y="277"/>
                  <a:pt x="1473" y="282"/>
                </a:cubicBezTo>
                <a:cubicBezTo>
                  <a:pt x="1437" y="287"/>
                  <a:pt x="1364" y="295"/>
                  <a:pt x="1364" y="295"/>
                </a:cubicBezTo>
                <a:cubicBezTo>
                  <a:pt x="1270" y="293"/>
                  <a:pt x="1177" y="293"/>
                  <a:pt x="1083" y="289"/>
                </a:cubicBezTo>
                <a:cubicBezTo>
                  <a:pt x="1051" y="288"/>
                  <a:pt x="1023" y="265"/>
                  <a:pt x="993" y="257"/>
                </a:cubicBezTo>
                <a:cubicBezTo>
                  <a:pt x="911" y="236"/>
                  <a:pt x="963" y="250"/>
                  <a:pt x="884" y="237"/>
                </a:cubicBezTo>
                <a:cubicBezTo>
                  <a:pt x="863" y="233"/>
                  <a:pt x="820" y="225"/>
                  <a:pt x="820" y="225"/>
                </a:cubicBezTo>
                <a:cubicBezTo>
                  <a:pt x="697" y="161"/>
                  <a:pt x="532" y="169"/>
                  <a:pt x="398" y="161"/>
                </a:cubicBezTo>
                <a:cubicBezTo>
                  <a:pt x="347" y="163"/>
                  <a:pt x="295" y="162"/>
                  <a:pt x="244" y="167"/>
                </a:cubicBezTo>
                <a:cubicBezTo>
                  <a:pt x="228" y="169"/>
                  <a:pt x="215" y="181"/>
                  <a:pt x="200" y="186"/>
                </a:cubicBezTo>
                <a:cubicBezTo>
                  <a:pt x="145" y="204"/>
                  <a:pt x="94" y="233"/>
                  <a:pt x="40" y="250"/>
                </a:cubicBezTo>
                <a:cubicBezTo>
                  <a:pt x="14" y="267"/>
                  <a:pt x="9" y="278"/>
                  <a:pt x="1" y="308"/>
                </a:cubicBezTo>
                <a:cubicBezTo>
                  <a:pt x="3" y="338"/>
                  <a:pt x="0" y="368"/>
                  <a:pt x="8" y="397"/>
                </a:cubicBezTo>
                <a:cubicBezTo>
                  <a:pt x="8" y="398"/>
                  <a:pt x="45" y="410"/>
                  <a:pt x="46" y="410"/>
                </a:cubicBezTo>
                <a:cubicBezTo>
                  <a:pt x="90" y="425"/>
                  <a:pt x="47" y="417"/>
                  <a:pt x="136" y="417"/>
                </a:cubicBezTo>
              </a:path>
            </a:pathLst>
          </a:custGeom>
          <a:noFill/>
          <a:ln w="57150">
            <a:solidFill>
              <a:srgbClr val="FF0000"/>
            </a:solidFill>
            <a:round/>
            <a:headEnd/>
            <a:tailEnd type="stealth" w="lg" len="lg"/>
          </a:ln>
          <a:extLst>
            <a:ext uri="{909E8E84-426E-40dd-AFC4-6F175D3DCCD1}">
              <a14:hiddenFill xmlns="" xmlns:a14="http://schemas.microsoft.com/office/drawing/2010/main">
                <a:solidFill>
                  <a:srgbClr val="FFFFFF"/>
                </a:solidFill>
              </a14:hiddenFill>
            </a:ext>
          </a:extLst>
        </p:spPr>
        <p:txBody>
          <a:bodyPr lIns="90000" tIns="46800" rIns="90000" bIns="46800">
            <a:spAutoFit/>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591902" name="Freeform 30"/>
          <p:cNvSpPr>
            <a:spLocks/>
          </p:cNvSpPr>
          <p:nvPr/>
        </p:nvSpPr>
        <p:spPr bwMode="auto">
          <a:xfrm>
            <a:off x="135935" y="4049713"/>
            <a:ext cx="8516938" cy="514350"/>
          </a:xfrm>
          <a:custGeom>
            <a:avLst/>
            <a:gdLst>
              <a:gd name="T0" fmla="*/ 2147483647 w 5460"/>
              <a:gd name="T1" fmla="*/ 2147483647 h 425"/>
              <a:gd name="T2" fmla="*/ 2147483647 w 5460"/>
              <a:gd name="T3" fmla="*/ 2147483647 h 425"/>
              <a:gd name="T4" fmla="*/ 2147483647 w 5460"/>
              <a:gd name="T5" fmla="*/ 2147483647 h 425"/>
              <a:gd name="T6" fmla="*/ 2147483647 w 5460"/>
              <a:gd name="T7" fmla="*/ 2147483647 h 425"/>
              <a:gd name="T8" fmla="*/ 2147483647 w 5460"/>
              <a:gd name="T9" fmla="*/ 2147483647 h 425"/>
              <a:gd name="T10" fmla="*/ 2147483647 w 5460"/>
              <a:gd name="T11" fmla="*/ 2147483647 h 425"/>
              <a:gd name="T12" fmla="*/ 2147483647 w 5460"/>
              <a:gd name="T13" fmla="*/ 2147483647 h 425"/>
              <a:gd name="T14" fmla="*/ 2147483647 w 5460"/>
              <a:gd name="T15" fmla="*/ 2147483647 h 425"/>
              <a:gd name="T16" fmla="*/ 2147483647 w 5460"/>
              <a:gd name="T17" fmla="*/ 2147483647 h 425"/>
              <a:gd name="T18" fmla="*/ 2147483647 w 5460"/>
              <a:gd name="T19" fmla="*/ 2147483647 h 425"/>
              <a:gd name="T20" fmla="*/ 2147483647 w 5460"/>
              <a:gd name="T21" fmla="*/ 2147483647 h 425"/>
              <a:gd name="T22" fmla="*/ 2147483647 w 5460"/>
              <a:gd name="T23" fmla="*/ 2147483647 h 425"/>
              <a:gd name="T24" fmla="*/ 2147483647 w 5460"/>
              <a:gd name="T25" fmla="*/ 2147483647 h 425"/>
              <a:gd name="T26" fmla="*/ 2147483647 w 5460"/>
              <a:gd name="T27" fmla="*/ 2147483647 h 425"/>
              <a:gd name="T28" fmla="*/ 2147483647 w 5460"/>
              <a:gd name="T29" fmla="*/ 2147483647 h 425"/>
              <a:gd name="T30" fmla="*/ 2147483647 w 5460"/>
              <a:gd name="T31" fmla="*/ 2147483647 h 425"/>
              <a:gd name="T32" fmla="*/ 2147483647 w 5460"/>
              <a:gd name="T33" fmla="*/ 2147483647 h 425"/>
              <a:gd name="T34" fmla="*/ 2147483647 w 5460"/>
              <a:gd name="T35" fmla="*/ 2147483647 h 425"/>
              <a:gd name="T36" fmla="*/ 2147483647 w 5460"/>
              <a:gd name="T37" fmla="*/ 2147483647 h 425"/>
              <a:gd name="T38" fmla="*/ 2147483647 w 5460"/>
              <a:gd name="T39" fmla="*/ 2147483647 h 425"/>
              <a:gd name="T40" fmla="*/ 2147483647 w 5460"/>
              <a:gd name="T41" fmla="*/ 2147483647 h 425"/>
              <a:gd name="T42" fmla="*/ 2147483647 w 5460"/>
              <a:gd name="T43" fmla="*/ 2147483647 h 425"/>
              <a:gd name="T44" fmla="*/ 2147483647 w 5460"/>
              <a:gd name="T45" fmla="*/ 2147483647 h 425"/>
              <a:gd name="T46" fmla="*/ 2147483647 w 5460"/>
              <a:gd name="T47" fmla="*/ 2147483647 h 425"/>
              <a:gd name="T48" fmla="*/ 2147483647 w 5460"/>
              <a:gd name="T49" fmla="*/ 2147483647 h 425"/>
              <a:gd name="T50" fmla="*/ 2147483647 w 5460"/>
              <a:gd name="T51" fmla="*/ 2147483647 h 425"/>
              <a:gd name="T52" fmla="*/ 2147483647 w 5460"/>
              <a:gd name="T53" fmla="*/ 2147483647 h 425"/>
              <a:gd name="T54" fmla="*/ 2147483647 w 5460"/>
              <a:gd name="T55" fmla="*/ 2147483647 h 425"/>
              <a:gd name="T56" fmla="*/ 2147483647 w 5460"/>
              <a:gd name="T57" fmla="*/ 2147483647 h 425"/>
              <a:gd name="T58" fmla="*/ 2147483647 w 5460"/>
              <a:gd name="T59" fmla="*/ 2147483647 h 425"/>
              <a:gd name="T60" fmla="*/ 2147483647 w 5460"/>
              <a:gd name="T61" fmla="*/ 2147483647 h 425"/>
              <a:gd name="T62" fmla="*/ 2147483647 w 5460"/>
              <a:gd name="T63" fmla="*/ 2147483647 h 42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5460"/>
              <a:gd name="T97" fmla="*/ 0 h 425"/>
              <a:gd name="T98" fmla="*/ 5460 w 5460"/>
              <a:gd name="T99" fmla="*/ 425 h 42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5460" h="425">
                <a:moveTo>
                  <a:pt x="5332" y="45"/>
                </a:moveTo>
                <a:cubicBezTo>
                  <a:pt x="5348" y="0"/>
                  <a:pt x="5382" y="29"/>
                  <a:pt x="5416" y="39"/>
                </a:cubicBezTo>
                <a:cubicBezTo>
                  <a:pt x="5430" y="61"/>
                  <a:pt x="5447" y="72"/>
                  <a:pt x="5454" y="97"/>
                </a:cubicBezTo>
                <a:cubicBezTo>
                  <a:pt x="5450" y="148"/>
                  <a:pt x="5460" y="173"/>
                  <a:pt x="5422" y="199"/>
                </a:cubicBezTo>
                <a:cubicBezTo>
                  <a:pt x="5346" y="310"/>
                  <a:pt x="5189" y="281"/>
                  <a:pt x="5070" y="289"/>
                </a:cubicBezTo>
                <a:cubicBezTo>
                  <a:pt x="4973" y="284"/>
                  <a:pt x="4907" y="284"/>
                  <a:pt x="4820" y="257"/>
                </a:cubicBezTo>
                <a:cubicBezTo>
                  <a:pt x="4679" y="214"/>
                  <a:pt x="4526" y="252"/>
                  <a:pt x="4379" y="250"/>
                </a:cubicBezTo>
                <a:cubicBezTo>
                  <a:pt x="4241" y="206"/>
                  <a:pt x="4293" y="236"/>
                  <a:pt x="4001" y="231"/>
                </a:cubicBezTo>
                <a:cubicBezTo>
                  <a:pt x="3931" y="224"/>
                  <a:pt x="3865" y="204"/>
                  <a:pt x="3796" y="193"/>
                </a:cubicBezTo>
                <a:cubicBezTo>
                  <a:pt x="3748" y="175"/>
                  <a:pt x="3693" y="172"/>
                  <a:pt x="3643" y="167"/>
                </a:cubicBezTo>
                <a:cubicBezTo>
                  <a:pt x="3630" y="163"/>
                  <a:pt x="3618" y="152"/>
                  <a:pt x="3604" y="154"/>
                </a:cubicBezTo>
                <a:cubicBezTo>
                  <a:pt x="3512" y="167"/>
                  <a:pt x="3440" y="192"/>
                  <a:pt x="3348" y="199"/>
                </a:cubicBezTo>
                <a:cubicBezTo>
                  <a:pt x="3198" y="232"/>
                  <a:pt x="3050" y="254"/>
                  <a:pt x="2900" y="282"/>
                </a:cubicBezTo>
                <a:cubicBezTo>
                  <a:pt x="2820" y="278"/>
                  <a:pt x="2743" y="269"/>
                  <a:pt x="2664" y="257"/>
                </a:cubicBezTo>
                <a:cubicBezTo>
                  <a:pt x="2634" y="247"/>
                  <a:pt x="2605" y="238"/>
                  <a:pt x="2574" y="231"/>
                </a:cubicBezTo>
                <a:cubicBezTo>
                  <a:pt x="2530" y="201"/>
                  <a:pt x="2486" y="186"/>
                  <a:pt x="2433" y="180"/>
                </a:cubicBezTo>
                <a:cubicBezTo>
                  <a:pt x="2231" y="186"/>
                  <a:pt x="2020" y="201"/>
                  <a:pt x="1819" y="225"/>
                </a:cubicBezTo>
                <a:cubicBezTo>
                  <a:pt x="1725" y="236"/>
                  <a:pt x="1537" y="263"/>
                  <a:pt x="1537" y="263"/>
                </a:cubicBezTo>
                <a:cubicBezTo>
                  <a:pt x="1504" y="276"/>
                  <a:pt x="1508" y="277"/>
                  <a:pt x="1473" y="282"/>
                </a:cubicBezTo>
                <a:cubicBezTo>
                  <a:pt x="1437" y="287"/>
                  <a:pt x="1364" y="295"/>
                  <a:pt x="1364" y="295"/>
                </a:cubicBezTo>
                <a:cubicBezTo>
                  <a:pt x="1270" y="293"/>
                  <a:pt x="1177" y="293"/>
                  <a:pt x="1083" y="289"/>
                </a:cubicBezTo>
                <a:cubicBezTo>
                  <a:pt x="1051" y="288"/>
                  <a:pt x="1023" y="265"/>
                  <a:pt x="993" y="257"/>
                </a:cubicBezTo>
                <a:cubicBezTo>
                  <a:pt x="911" y="236"/>
                  <a:pt x="963" y="250"/>
                  <a:pt x="884" y="237"/>
                </a:cubicBezTo>
                <a:cubicBezTo>
                  <a:pt x="863" y="233"/>
                  <a:pt x="820" y="225"/>
                  <a:pt x="820" y="225"/>
                </a:cubicBezTo>
                <a:cubicBezTo>
                  <a:pt x="697" y="161"/>
                  <a:pt x="532" y="169"/>
                  <a:pt x="398" y="161"/>
                </a:cubicBezTo>
                <a:cubicBezTo>
                  <a:pt x="347" y="163"/>
                  <a:pt x="295" y="162"/>
                  <a:pt x="244" y="167"/>
                </a:cubicBezTo>
                <a:cubicBezTo>
                  <a:pt x="228" y="169"/>
                  <a:pt x="215" y="181"/>
                  <a:pt x="200" y="186"/>
                </a:cubicBezTo>
                <a:cubicBezTo>
                  <a:pt x="145" y="204"/>
                  <a:pt x="94" y="233"/>
                  <a:pt x="40" y="250"/>
                </a:cubicBezTo>
                <a:cubicBezTo>
                  <a:pt x="14" y="267"/>
                  <a:pt x="9" y="278"/>
                  <a:pt x="1" y="308"/>
                </a:cubicBezTo>
                <a:cubicBezTo>
                  <a:pt x="3" y="338"/>
                  <a:pt x="0" y="368"/>
                  <a:pt x="8" y="397"/>
                </a:cubicBezTo>
                <a:cubicBezTo>
                  <a:pt x="8" y="398"/>
                  <a:pt x="45" y="410"/>
                  <a:pt x="46" y="410"/>
                </a:cubicBezTo>
                <a:cubicBezTo>
                  <a:pt x="90" y="425"/>
                  <a:pt x="47" y="417"/>
                  <a:pt x="136" y="417"/>
                </a:cubicBezTo>
              </a:path>
            </a:pathLst>
          </a:custGeom>
          <a:noFill/>
          <a:ln w="57150">
            <a:solidFill>
              <a:srgbClr val="FF0000"/>
            </a:solidFill>
            <a:round/>
            <a:headEnd/>
            <a:tailEnd type="stealth" w="lg" len="lg"/>
          </a:ln>
          <a:extLst>
            <a:ext uri="{909E8E84-426E-40dd-AFC4-6F175D3DCCD1}">
              <a14:hiddenFill xmlns="" xmlns:a14="http://schemas.microsoft.com/office/drawing/2010/main">
                <a:solidFill>
                  <a:srgbClr val="FFFFFF"/>
                </a:solidFill>
              </a14:hiddenFill>
            </a:ext>
          </a:extLst>
        </p:spPr>
        <p:txBody>
          <a:bodyPr lIns="90000" tIns="46800" rIns="90000" bIns="46800">
            <a:spAutoFit/>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591903" name="Freeform 31"/>
          <p:cNvSpPr>
            <a:spLocks/>
          </p:cNvSpPr>
          <p:nvPr/>
        </p:nvSpPr>
        <p:spPr bwMode="auto">
          <a:xfrm>
            <a:off x="135935" y="4770438"/>
            <a:ext cx="8516938" cy="514350"/>
          </a:xfrm>
          <a:custGeom>
            <a:avLst/>
            <a:gdLst>
              <a:gd name="T0" fmla="*/ 2147483647 w 5460"/>
              <a:gd name="T1" fmla="*/ 2147483647 h 425"/>
              <a:gd name="T2" fmla="*/ 2147483647 w 5460"/>
              <a:gd name="T3" fmla="*/ 2147483647 h 425"/>
              <a:gd name="T4" fmla="*/ 2147483647 w 5460"/>
              <a:gd name="T5" fmla="*/ 2147483647 h 425"/>
              <a:gd name="T6" fmla="*/ 2147483647 w 5460"/>
              <a:gd name="T7" fmla="*/ 2147483647 h 425"/>
              <a:gd name="T8" fmla="*/ 2147483647 w 5460"/>
              <a:gd name="T9" fmla="*/ 2147483647 h 425"/>
              <a:gd name="T10" fmla="*/ 2147483647 w 5460"/>
              <a:gd name="T11" fmla="*/ 2147483647 h 425"/>
              <a:gd name="T12" fmla="*/ 2147483647 w 5460"/>
              <a:gd name="T13" fmla="*/ 2147483647 h 425"/>
              <a:gd name="T14" fmla="*/ 2147483647 w 5460"/>
              <a:gd name="T15" fmla="*/ 2147483647 h 425"/>
              <a:gd name="T16" fmla="*/ 2147483647 w 5460"/>
              <a:gd name="T17" fmla="*/ 2147483647 h 425"/>
              <a:gd name="T18" fmla="*/ 2147483647 w 5460"/>
              <a:gd name="T19" fmla="*/ 2147483647 h 425"/>
              <a:gd name="T20" fmla="*/ 2147483647 w 5460"/>
              <a:gd name="T21" fmla="*/ 2147483647 h 425"/>
              <a:gd name="T22" fmla="*/ 2147483647 w 5460"/>
              <a:gd name="T23" fmla="*/ 2147483647 h 425"/>
              <a:gd name="T24" fmla="*/ 2147483647 w 5460"/>
              <a:gd name="T25" fmla="*/ 2147483647 h 425"/>
              <a:gd name="T26" fmla="*/ 2147483647 w 5460"/>
              <a:gd name="T27" fmla="*/ 2147483647 h 425"/>
              <a:gd name="T28" fmla="*/ 2147483647 w 5460"/>
              <a:gd name="T29" fmla="*/ 2147483647 h 425"/>
              <a:gd name="T30" fmla="*/ 2147483647 w 5460"/>
              <a:gd name="T31" fmla="*/ 2147483647 h 425"/>
              <a:gd name="T32" fmla="*/ 2147483647 w 5460"/>
              <a:gd name="T33" fmla="*/ 2147483647 h 425"/>
              <a:gd name="T34" fmla="*/ 2147483647 w 5460"/>
              <a:gd name="T35" fmla="*/ 2147483647 h 425"/>
              <a:gd name="T36" fmla="*/ 2147483647 w 5460"/>
              <a:gd name="T37" fmla="*/ 2147483647 h 425"/>
              <a:gd name="T38" fmla="*/ 2147483647 w 5460"/>
              <a:gd name="T39" fmla="*/ 2147483647 h 425"/>
              <a:gd name="T40" fmla="*/ 2147483647 w 5460"/>
              <a:gd name="T41" fmla="*/ 2147483647 h 425"/>
              <a:gd name="T42" fmla="*/ 2147483647 w 5460"/>
              <a:gd name="T43" fmla="*/ 2147483647 h 425"/>
              <a:gd name="T44" fmla="*/ 2147483647 w 5460"/>
              <a:gd name="T45" fmla="*/ 2147483647 h 425"/>
              <a:gd name="T46" fmla="*/ 2147483647 w 5460"/>
              <a:gd name="T47" fmla="*/ 2147483647 h 425"/>
              <a:gd name="T48" fmla="*/ 2147483647 w 5460"/>
              <a:gd name="T49" fmla="*/ 2147483647 h 425"/>
              <a:gd name="T50" fmla="*/ 2147483647 w 5460"/>
              <a:gd name="T51" fmla="*/ 2147483647 h 425"/>
              <a:gd name="T52" fmla="*/ 2147483647 w 5460"/>
              <a:gd name="T53" fmla="*/ 2147483647 h 425"/>
              <a:gd name="T54" fmla="*/ 2147483647 w 5460"/>
              <a:gd name="T55" fmla="*/ 2147483647 h 425"/>
              <a:gd name="T56" fmla="*/ 2147483647 w 5460"/>
              <a:gd name="T57" fmla="*/ 2147483647 h 425"/>
              <a:gd name="T58" fmla="*/ 2147483647 w 5460"/>
              <a:gd name="T59" fmla="*/ 2147483647 h 425"/>
              <a:gd name="T60" fmla="*/ 2147483647 w 5460"/>
              <a:gd name="T61" fmla="*/ 2147483647 h 425"/>
              <a:gd name="T62" fmla="*/ 2147483647 w 5460"/>
              <a:gd name="T63" fmla="*/ 2147483647 h 42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5460"/>
              <a:gd name="T97" fmla="*/ 0 h 425"/>
              <a:gd name="T98" fmla="*/ 5460 w 5460"/>
              <a:gd name="T99" fmla="*/ 425 h 42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5460" h="425">
                <a:moveTo>
                  <a:pt x="5332" y="45"/>
                </a:moveTo>
                <a:cubicBezTo>
                  <a:pt x="5348" y="0"/>
                  <a:pt x="5382" y="29"/>
                  <a:pt x="5416" y="39"/>
                </a:cubicBezTo>
                <a:cubicBezTo>
                  <a:pt x="5430" y="61"/>
                  <a:pt x="5447" y="72"/>
                  <a:pt x="5454" y="97"/>
                </a:cubicBezTo>
                <a:cubicBezTo>
                  <a:pt x="5450" y="148"/>
                  <a:pt x="5460" y="173"/>
                  <a:pt x="5422" y="199"/>
                </a:cubicBezTo>
                <a:cubicBezTo>
                  <a:pt x="5346" y="310"/>
                  <a:pt x="5189" y="281"/>
                  <a:pt x="5070" y="289"/>
                </a:cubicBezTo>
                <a:cubicBezTo>
                  <a:pt x="4973" y="284"/>
                  <a:pt x="4907" y="284"/>
                  <a:pt x="4820" y="257"/>
                </a:cubicBezTo>
                <a:cubicBezTo>
                  <a:pt x="4679" y="214"/>
                  <a:pt x="4526" y="252"/>
                  <a:pt x="4379" y="250"/>
                </a:cubicBezTo>
                <a:cubicBezTo>
                  <a:pt x="4241" y="206"/>
                  <a:pt x="4293" y="236"/>
                  <a:pt x="4001" y="231"/>
                </a:cubicBezTo>
                <a:cubicBezTo>
                  <a:pt x="3931" y="224"/>
                  <a:pt x="3865" y="204"/>
                  <a:pt x="3796" y="193"/>
                </a:cubicBezTo>
                <a:cubicBezTo>
                  <a:pt x="3748" y="175"/>
                  <a:pt x="3693" y="172"/>
                  <a:pt x="3643" y="167"/>
                </a:cubicBezTo>
                <a:cubicBezTo>
                  <a:pt x="3630" y="163"/>
                  <a:pt x="3618" y="152"/>
                  <a:pt x="3604" y="154"/>
                </a:cubicBezTo>
                <a:cubicBezTo>
                  <a:pt x="3512" y="167"/>
                  <a:pt x="3440" y="192"/>
                  <a:pt x="3348" y="199"/>
                </a:cubicBezTo>
                <a:cubicBezTo>
                  <a:pt x="3198" y="232"/>
                  <a:pt x="3050" y="254"/>
                  <a:pt x="2900" y="282"/>
                </a:cubicBezTo>
                <a:cubicBezTo>
                  <a:pt x="2820" y="278"/>
                  <a:pt x="2743" y="269"/>
                  <a:pt x="2664" y="257"/>
                </a:cubicBezTo>
                <a:cubicBezTo>
                  <a:pt x="2634" y="247"/>
                  <a:pt x="2605" y="238"/>
                  <a:pt x="2574" y="231"/>
                </a:cubicBezTo>
                <a:cubicBezTo>
                  <a:pt x="2530" y="201"/>
                  <a:pt x="2486" y="186"/>
                  <a:pt x="2433" y="180"/>
                </a:cubicBezTo>
                <a:cubicBezTo>
                  <a:pt x="2231" y="186"/>
                  <a:pt x="2020" y="201"/>
                  <a:pt x="1819" y="225"/>
                </a:cubicBezTo>
                <a:cubicBezTo>
                  <a:pt x="1725" y="236"/>
                  <a:pt x="1537" y="263"/>
                  <a:pt x="1537" y="263"/>
                </a:cubicBezTo>
                <a:cubicBezTo>
                  <a:pt x="1504" y="276"/>
                  <a:pt x="1508" y="277"/>
                  <a:pt x="1473" y="282"/>
                </a:cubicBezTo>
                <a:cubicBezTo>
                  <a:pt x="1437" y="287"/>
                  <a:pt x="1364" y="295"/>
                  <a:pt x="1364" y="295"/>
                </a:cubicBezTo>
                <a:cubicBezTo>
                  <a:pt x="1270" y="293"/>
                  <a:pt x="1177" y="293"/>
                  <a:pt x="1083" y="289"/>
                </a:cubicBezTo>
                <a:cubicBezTo>
                  <a:pt x="1051" y="288"/>
                  <a:pt x="1023" y="265"/>
                  <a:pt x="993" y="257"/>
                </a:cubicBezTo>
                <a:cubicBezTo>
                  <a:pt x="911" y="236"/>
                  <a:pt x="963" y="250"/>
                  <a:pt x="884" y="237"/>
                </a:cubicBezTo>
                <a:cubicBezTo>
                  <a:pt x="863" y="233"/>
                  <a:pt x="820" y="225"/>
                  <a:pt x="820" y="225"/>
                </a:cubicBezTo>
                <a:cubicBezTo>
                  <a:pt x="697" y="161"/>
                  <a:pt x="532" y="169"/>
                  <a:pt x="398" y="161"/>
                </a:cubicBezTo>
                <a:cubicBezTo>
                  <a:pt x="347" y="163"/>
                  <a:pt x="295" y="162"/>
                  <a:pt x="244" y="167"/>
                </a:cubicBezTo>
                <a:cubicBezTo>
                  <a:pt x="228" y="169"/>
                  <a:pt x="215" y="181"/>
                  <a:pt x="200" y="186"/>
                </a:cubicBezTo>
                <a:cubicBezTo>
                  <a:pt x="145" y="204"/>
                  <a:pt x="94" y="233"/>
                  <a:pt x="40" y="250"/>
                </a:cubicBezTo>
                <a:cubicBezTo>
                  <a:pt x="14" y="267"/>
                  <a:pt x="9" y="278"/>
                  <a:pt x="1" y="308"/>
                </a:cubicBezTo>
                <a:cubicBezTo>
                  <a:pt x="3" y="338"/>
                  <a:pt x="0" y="368"/>
                  <a:pt x="8" y="397"/>
                </a:cubicBezTo>
                <a:cubicBezTo>
                  <a:pt x="8" y="398"/>
                  <a:pt x="45" y="410"/>
                  <a:pt x="46" y="410"/>
                </a:cubicBezTo>
                <a:cubicBezTo>
                  <a:pt x="90" y="425"/>
                  <a:pt x="47" y="417"/>
                  <a:pt x="136" y="417"/>
                </a:cubicBezTo>
              </a:path>
            </a:pathLst>
          </a:custGeom>
          <a:noFill/>
          <a:ln w="57150">
            <a:solidFill>
              <a:srgbClr val="FF0000"/>
            </a:solidFill>
            <a:round/>
            <a:headEnd/>
            <a:tailEnd type="stealth" w="lg" len="lg"/>
          </a:ln>
          <a:extLst>
            <a:ext uri="{909E8E84-426E-40dd-AFC4-6F175D3DCCD1}">
              <a14:hiddenFill xmlns="" xmlns:a14="http://schemas.microsoft.com/office/drawing/2010/main">
                <a:solidFill>
                  <a:srgbClr val="FFFFFF"/>
                </a:solidFill>
              </a14:hiddenFill>
            </a:ext>
          </a:extLst>
        </p:spPr>
        <p:txBody>
          <a:bodyPr lIns="90000" tIns="46800" rIns="90000" bIns="46800">
            <a:spAutoFit/>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48562" name="Text Box 32"/>
          <p:cNvSpPr txBox="1">
            <a:spLocks noChangeArrowheads="1"/>
          </p:cNvSpPr>
          <p:nvPr/>
        </p:nvSpPr>
        <p:spPr bwMode="auto">
          <a:xfrm>
            <a:off x="8424873" y="4763"/>
            <a:ext cx="695270" cy="46384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eaLnBrk="0" fontAlgn="base" hangingPunct="0">
              <a:spcBef>
                <a:spcPct val="0"/>
              </a:spcBef>
              <a:spcAft>
                <a:spcPct val="0"/>
              </a:spcAft>
            </a:pPr>
            <a:r>
              <a:rPr lang="en-US" b="1" dirty="0">
                <a:solidFill>
                  <a:srgbClr val="FFFFFF"/>
                </a:solidFill>
                <a:latin typeface="Arial" charset="0"/>
                <a:cs typeface="Arial" charset="0"/>
              </a:rPr>
              <a:t>335</a:t>
            </a:r>
          </a:p>
        </p:txBody>
      </p:sp>
    </p:spTree>
    <p:extLst>
      <p:ext uri="{BB962C8B-B14F-4D97-AF65-F5344CB8AC3E}">
        <p14:creationId xmlns:p14="http://schemas.microsoft.com/office/powerpoint/2010/main" val="22882751"/>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591877"/>
                                        </p:tgtEl>
                                        <p:attrNameLst>
                                          <p:attrName>style.visibility</p:attrName>
                                        </p:attrNameLst>
                                      </p:cBhvr>
                                      <p:to>
                                        <p:strVal val="visible"/>
                                      </p:to>
                                    </p:set>
                                    <p:animEffect transition="in" filter="blinds(horizontal)">
                                      <p:cBhvr>
                                        <p:cTn id="7" dur="500"/>
                                        <p:tgtEl>
                                          <p:spTgt spid="591877"/>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2" presetClass="entr" presetSubtype="2" fill="hold" grpId="0" nodeType="clickEffect">
                                  <p:stCondLst>
                                    <p:cond delay="0"/>
                                  </p:stCondLst>
                                  <p:childTnLst>
                                    <p:set>
                                      <p:cBhvr>
                                        <p:cTn id="11" dur="1" fill="hold">
                                          <p:stCondLst>
                                            <p:cond delay="0"/>
                                          </p:stCondLst>
                                        </p:cTn>
                                        <p:tgtEl>
                                          <p:spTgt spid="591897"/>
                                        </p:tgtEl>
                                        <p:attrNameLst>
                                          <p:attrName>style.visibility</p:attrName>
                                        </p:attrNameLst>
                                      </p:cBhvr>
                                      <p:to>
                                        <p:strVal val="visible"/>
                                      </p:to>
                                    </p:set>
                                    <p:animEffect transition="in" filter="wipe(right)">
                                      <p:cBhvr>
                                        <p:cTn id="12" dur="500"/>
                                        <p:tgtEl>
                                          <p:spTgt spid="591897"/>
                                        </p:tgtEl>
                                      </p:cBhvr>
                                    </p:animEffect>
                                  </p:childTnLst>
                                </p:cTn>
                              </p:par>
                              <p:par>
                                <p:cTn id="13" presetID="3" presetClass="entr" presetSubtype="10" fill="hold" grpId="0" nodeType="withEffect">
                                  <p:stCondLst>
                                    <p:cond delay="0"/>
                                  </p:stCondLst>
                                  <p:childTnLst>
                                    <p:set>
                                      <p:cBhvr>
                                        <p:cTn id="14" dur="1" fill="hold">
                                          <p:stCondLst>
                                            <p:cond delay="0"/>
                                          </p:stCondLst>
                                        </p:cTn>
                                        <p:tgtEl>
                                          <p:spTgt spid="591878"/>
                                        </p:tgtEl>
                                        <p:attrNameLst>
                                          <p:attrName>style.visibility</p:attrName>
                                        </p:attrNameLst>
                                      </p:cBhvr>
                                      <p:to>
                                        <p:strVal val="visible"/>
                                      </p:to>
                                    </p:set>
                                    <p:animEffect transition="in" filter="blinds(horizontal)">
                                      <p:cBhvr>
                                        <p:cTn id="15" dur="500"/>
                                        <p:tgtEl>
                                          <p:spTgt spid="591878"/>
                                        </p:tgtEl>
                                      </p:cBhvr>
                                    </p:animEffect>
                                  </p:childTnLst>
                                </p:cTn>
                              </p:par>
                            </p:childTnLst>
                          </p:cTn>
                        </p:par>
                      </p:childTnLst>
                    </p:cTn>
                  </p:par>
                  <p:par>
                    <p:cTn id="16" fill="hold" nodeType="clickPar">
                      <p:stCondLst>
                        <p:cond delay="indefinite"/>
                      </p:stCondLst>
                      <p:childTnLst>
                        <p:par>
                          <p:cTn id="17" fill="hold" nodeType="withGroup">
                            <p:stCondLst>
                              <p:cond delay="0"/>
                            </p:stCondLst>
                            <p:childTnLst>
                              <p:par>
                                <p:cTn id="18" presetID="22" presetClass="entr" presetSubtype="2" fill="hold" grpId="0" nodeType="clickEffect">
                                  <p:stCondLst>
                                    <p:cond delay="0"/>
                                  </p:stCondLst>
                                  <p:childTnLst>
                                    <p:set>
                                      <p:cBhvr>
                                        <p:cTn id="19" dur="1" fill="hold">
                                          <p:stCondLst>
                                            <p:cond delay="0"/>
                                          </p:stCondLst>
                                        </p:cTn>
                                        <p:tgtEl>
                                          <p:spTgt spid="591899"/>
                                        </p:tgtEl>
                                        <p:attrNameLst>
                                          <p:attrName>style.visibility</p:attrName>
                                        </p:attrNameLst>
                                      </p:cBhvr>
                                      <p:to>
                                        <p:strVal val="visible"/>
                                      </p:to>
                                    </p:set>
                                    <p:animEffect transition="in" filter="wipe(right)">
                                      <p:cBhvr>
                                        <p:cTn id="20" dur="500"/>
                                        <p:tgtEl>
                                          <p:spTgt spid="591899"/>
                                        </p:tgtEl>
                                      </p:cBhvr>
                                    </p:animEffect>
                                  </p:childTnLst>
                                </p:cTn>
                              </p:par>
                              <p:par>
                                <p:cTn id="21" presetID="3" presetClass="entr" presetSubtype="10" fill="hold" grpId="0" nodeType="withEffect">
                                  <p:stCondLst>
                                    <p:cond delay="0"/>
                                  </p:stCondLst>
                                  <p:childTnLst>
                                    <p:set>
                                      <p:cBhvr>
                                        <p:cTn id="22" dur="1" fill="hold">
                                          <p:stCondLst>
                                            <p:cond delay="0"/>
                                          </p:stCondLst>
                                        </p:cTn>
                                        <p:tgtEl>
                                          <p:spTgt spid="591879"/>
                                        </p:tgtEl>
                                        <p:attrNameLst>
                                          <p:attrName>style.visibility</p:attrName>
                                        </p:attrNameLst>
                                      </p:cBhvr>
                                      <p:to>
                                        <p:strVal val="visible"/>
                                      </p:to>
                                    </p:set>
                                    <p:animEffect transition="in" filter="blinds(horizontal)">
                                      <p:cBhvr>
                                        <p:cTn id="23" dur="500"/>
                                        <p:tgtEl>
                                          <p:spTgt spid="591879"/>
                                        </p:tgtEl>
                                      </p:cBhvr>
                                    </p:animEffect>
                                  </p:childTnLst>
                                </p:cTn>
                              </p:par>
                            </p:childTnLst>
                          </p:cTn>
                        </p:par>
                      </p:childTnLst>
                    </p:cTn>
                  </p:par>
                  <p:par>
                    <p:cTn id="24" fill="hold" nodeType="clickPar">
                      <p:stCondLst>
                        <p:cond delay="indefinite"/>
                      </p:stCondLst>
                      <p:childTnLst>
                        <p:par>
                          <p:cTn id="25" fill="hold" nodeType="withGroup">
                            <p:stCondLst>
                              <p:cond delay="0"/>
                            </p:stCondLst>
                            <p:childTnLst>
                              <p:par>
                                <p:cTn id="26" presetID="22" presetClass="entr" presetSubtype="2" fill="hold" grpId="0" nodeType="clickEffect">
                                  <p:stCondLst>
                                    <p:cond delay="0"/>
                                  </p:stCondLst>
                                  <p:childTnLst>
                                    <p:set>
                                      <p:cBhvr>
                                        <p:cTn id="27" dur="1" fill="hold">
                                          <p:stCondLst>
                                            <p:cond delay="0"/>
                                          </p:stCondLst>
                                        </p:cTn>
                                        <p:tgtEl>
                                          <p:spTgt spid="591900"/>
                                        </p:tgtEl>
                                        <p:attrNameLst>
                                          <p:attrName>style.visibility</p:attrName>
                                        </p:attrNameLst>
                                      </p:cBhvr>
                                      <p:to>
                                        <p:strVal val="visible"/>
                                      </p:to>
                                    </p:set>
                                    <p:animEffect transition="in" filter="wipe(right)">
                                      <p:cBhvr>
                                        <p:cTn id="28" dur="500"/>
                                        <p:tgtEl>
                                          <p:spTgt spid="591900"/>
                                        </p:tgtEl>
                                      </p:cBhvr>
                                    </p:animEffect>
                                  </p:childTnLst>
                                </p:cTn>
                              </p:par>
                              <p:par>
                                <p:cTn id="29" presetID="3" presetClass="entr" presetSubtype="10" fill="hold" grpId="0" nodeType="withEffect">
                                  <p:stCondLst>
                                    <p:cond delay="0"/>
                                  </p:stCondLst>
                                  <p:childTnLst>
                                    <p:set>
                                      <p:cBhvr>
                                        <p:cTn id="30" dur="1" fill="hold">
                                          <p:stCondLst>
                                            <p:cond delay="0"/>
                                          </p:stCondLst>
                                        </p:cTn>
                                        <p:tgtEl>
                                          <p:spTgt spid="591880"/>
                                        </p:tgtEl>
                                        <p:attrNameLst>
                                          <p:attrName>style.visibility</p:attrName>
                                        </p:attrNameLst>
                                      </p:cBhvr>
                                      <p:to>
                                        <p:strVal val="visible"/>
                                      </p:to>
                                    </p:set>
                                    <p:animEffect transition="in" filter="blinds(horizontal)">
                                      <p:cBhvr>
                                        <p:cTn id="31" dur="500"/>
                                        <p:tgtEl>
                                          <p:spTgt spid="591880"/>
                                        </p:tgtEl>
                                      </p:cBhvr>
                                    </p:animEffect>
                                  </p:childTnLst>
                                </p:cTn>
                              </p:par>
                            </p:childTnLst>
                          </p:cTn>
                        </p:par>
                      </p:childTnLst>
                    </p:cTn>
                  </p:par>
                  <p:par>
                    <p:cTn id="32" fill="hold" nodeType="clickPar">
                      <p:stCondLst>
                        <p:cond delay="indefinite"/>
                      </p:stCondLst>
                      <p:childTnLst>
                        <p:par>
                          <p:cTn id="33" fill="hold" nodeType="withGroup">
                            <p:stCondLst>
                              <p:cond delay="0"/>
                            </p:stCondLst>
                            <p:childTnLst>
                              <p:par>
                                <p:cTn id="34" presetID="22" presetClass="entr" presetSubtype="2" fill="hold" grpId="0" nodeType="clickEffect">
                                  <p:stCondLst>
                                    <p:cond delay="0"/>
                                  </p:stCondLst>
                                  <p:childTnLst>
                                    <p:set>
                                      <p:cBhvr>
                                        <p:cTn id="35" dur="1" fill="hold">
                                          <p:stCondLst>
                                            <p:cond delay="0"/>
                                          </p:stCondLst>
                                        </p:cTn>
                                        <p:tgtEl>
                                          <p:spTgt spid="591901"/>
                                        </p:tgtEl>
                                        <p:attrNameLst>
                                          <p:attrName>style.visibility</p:attrName>
                                        </p:attrNameLst>
                                      </p:cBhvr>
                                      <p:to>
                                        <p:strVal val="visible"/>
                                      </p:to>
                                    </p:set>
                                    <p:animEffect transition="in" filter="wipe(right)">
                                      <p:cBhvr>
                                        <p:cTn id="36" dur="500"/>
                                        <p:tgtEl>
                                          <p:spTgt spid="591901"/>
                                        </p:tgtEl>
                                      </p:cBhvr>
                                    </p:animEffect>
                                  </p:childTnLst>
                                </p:cTn>
                              </p:par>
                              <p:par>
                                <p:cTn id="37" presetID="3" presetClass="entr" presetSubtype="10" fill="hold" grpId="0" nodeType="withEffect">
                                  <p:stCondLst>
                                    <p:cond delay="0"/>
                                  </p:stCondLst>
                                  <p:childTnLst>
                                    <p:set>
                                      <p:cBhvr>
                                        <p:cTn id="38" dur="1" fill="hold">
                                          <p:stCondLst>
                                            <p:cond delay="0"/>
                                          </p:stCondLst>
                                        </p:cTn>
                                        <p:tgtEl>
                                          <p:spTgt spid="591881"/>
                                        </p:tgtEl>
                                        <p:attrNameLst>
                                          <p:attrName>style.visibility</p:attrName>
                                        </p:attrNameLst>
                                      </p:cBhvr>
                                      <p:to>
                                        <p:strVal val="visible"/>
                                      </p:to>
                                    </p:set>
                                    <p:animEffect transition="in" filter="blinds(horizontal)">
                                      <p:cBhvr>
                                        <p:cTn id="39" dur="500"/>
                                        <p:tgtEl>
                                          <p:spTgt spid="591881"/>
                                        </p:tgtEl>
                                      </p:cBhvr>
                                    </p:animEffect>
                                  </p:childTnLst>
                                </p:cTn>
                              </p:par>
                            </p:childTnLst>
                          </p:cTn>
                        </p:par>
                      </p:childTnLst>
                    </p:cTn>
                  </p:par>
                  <p:par>
                    <p:cTn id="40" fill="hold" nodeType="clickPar">
                      <p:stCondLst>
                        <p:cond delay="indefinite"/>
                      </p:stCondLst>
                      <p:childTnLst>
                        <p:par>
                          <p:cTn id="41" fill="hold" nodeType="withGroup">
                            <p:stCondLst>
                              <p:cond delay="0"/>
                            </p:stCondLst>
                            <p:childTnLst>
                              <p:par>
                                <p:cTn id="42" presetID="22" presetClass="entr" presetSubtype="2" fill="hold" grpId="0" nodeType="clickEffect">
                                  <p:stCondLst>
                                    <p:cond delay="0"/>
                                  </p:stCondLst>
                                  <p:childTnLst>
                                    <p:set>
                                      <p:cBhvr>
                                        <p:cTn id="43" dur="1" fill="hold">
                                          <p:stCondLst>
                                            <p:cond delay="0"/>
                                          </p:stCondLst>
                                        </p:cTn>
                                        <p:tgtEl>
                                          <p:spTgt spid="591902"/>
                                        </p:tgtEl>
                                        <p:attrNameLst>
                                          <p:attrName>style.visibility</p:attrName>
                                        </p:attrNameLst>
                                      </p:cBhvr>
                                      <p:to>
                                        <p:strVal val="visible"/>
                                      </p:to>
                                    </p:set>
                                    <p:animEffect transition="in" filter="wipe(right)">
                                      <p:cBhvr>
                                        <p:cTn id="44" dur="500"/>
                                        <p:tgtEl>
                                          <p:spTgt spid="591902"/>
                                        </p:tgtEl>
                                      </p:cBhvr>
                                    </p:animEffect>
                                  </p:childTnLst>
                                </p:cTn>
                              </p:par>
                              <p:par>
                                <p:cTn id="45" presetID="3" presetClass="entr" presetSubtype="10" fill="hold" grpId="0" nodeType="withEffect">
                                  <p:stCondLst>
                                    <p:cond delay="0"/>
                                  </p:stCondLst>
                                  <p:childTnLst>
                                    <p:set>
                                      <p:cBhvr>
                                        <p:cTn id="46" dur="1" fill="hold">
                                          <p:stCondLst>
                                            <p:cond delay="0"/>
                                          </p:stCondLst>
                                        </p:cTn>
                                        <p:tgtEl>
                                          <p:spTgt spid="591882"/>
                                        </p:tgtEl>
                                        <p:attrNameLst>
                                          <p:attrName>style.visibility</p:attrName>
                                        </p:attrNameLst>
                                      </p:cBhvr>
                                      <p:to>
                                        <p:strVal val="visible"/>
                                      </p:to>
                                    </p:set>
                                    <p:animEffect transition="in" filter="blinds(horizontal)">
                                      <p:cBhvr>
                                        <p:cTn id="47" dur="500"/>
                                        <p:tgtEl>
                                          <p:spTgt spid="591882"/>
                                        </p:tgtEl>
                                      </p:cBhvr>
                                    </p:animEffect>
                                  </p:childTnLst>
                                </p:cTn>
                              </p:par>
                            </p:childTnLst>
                          </p:cTn>
                        </p:par>
                      </p:childTnLst>
                    </p:cTn>
                  </p:par>
                  <p:par>
                    <p:cTn id="48" fill="hold" nodeType="clickPar">
                      <p:stCondLst>
                        <p:cond delay="indefinite"/>
                      </p:stCondLst>
                      <p:childTnLst>
                        <p:par>
                          <p:cTn id="49" fill="hold" nodeType="withGroup">
                            <p:stCondLst>
                              <p:cond delay="0"/>
                            </p:stCondLst>
                            <p:childTnLst>
                              <p:par>
                                <p:cTn id="50" presetID="22" presetClass="entr" presetSubtype="2" fill="hold" grpId="0" nodeType="clickEffect">
                                  <p:stCondLst>
                                    <p:cond delay="0"/>
                                  </p:stCondLst>
                                  <p:childTnLst>
                                    <p:set>
                                      <p:cBhvr>
                                        <p:cTn id="51" dur="1" fill="hold">
                                          <p:stCondLst>
                                            <p:cond delay="0"/>
                                          </p:stCondLst>
                                        </p:cTn>
                                        <p:tgtEl>
                                          <p:spTgt spid="591903"/>
                                        </p:tgtEl>
                                        <p:attrNameLst>
                                          <p:attrName>style.visibility</p:attrName>
                                        </p:attrNameLst>
                                      </p:cBhvr>
                                      <p:to>
                                        <p:strVal val="visible"/>
                                      </p:to>
                                    </p:set>
                                    <p:animEffect transition="in" filter="wipe(right)">
                                      <p:cBhvr>
                                        <p:cTn id="52" dur="500"/>
                                        <p:tgtEl>
                                          <p:spTgt spid="591903"/>
                                        </p:tgtEl>
                                      </p:cBhvr>
                                    </p:animEffect>
                                  </p:childTnLst>
                                </p:cTn>
                              </p:par>
                              <p:par>
                                <p:cTn id="53" presetID="3" presetClass="entr" presetSubtype="10" fill="hold" grpId="0" nodeType="withEffect">
                                  <p:stCondLst>
                                    <p:cond delay="0"/>
                                  </p:stCondLst>
                                  <p:childTnLst>
                                    <p:set>
                                      <p:cBhvr>
                                        <p:cTn id="54" dur="1" fill="hold">
                                          <p:stCondLst>
                                            <p:cond delay="0"/>
                                          </p:stCondLst>
                                        </p:cTn>
                                        <p:tgtEl>
                                          <p:spTgt spid="591883"/>
                                        </p:tgtEl>
                                        <p:attrNameLst>
                                          <p:attrName>style.visibility</p:attrName>
                                        </p:attrNameLst>
                                      </p:cBhvr>
                                      <p:to>
                                        <p:strVal val="visible"/>
                                      </p:to>
                                    </p:set>
                                    <p:animEffect transition="in" filter="blinds(horizontal)">
                                      <p:cBhvr>
                                        <p:cTn id="55" dur="500"/>
                                        <p:tgtEl>
                                          <p:spTgt spid="59188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91877" grpId="0" animBg="1"/>
      <p:bldP spid="591878" grpId="0" animBg="1"/>
      <p:bldP spid="591879" grpId="0" animBg="1"/>
      <p:bldP spid="591880" grpId="0" animBg="1"/>
      <p:bldP spid="591881" grpId="0" animBg="1"/>
      <p:bldP spid="591882" grpId="0" animBg="1"/>
      <p:bldP spid="591883" grpId="0" animBg="1"/>
      <p:bldP spid="591897" grpId="0" animBg="1"/>
      <p:bldP spid="591899" grpId="0" animBg="1"/>
      <p:bldP spid="591900" grpId="0" animBg="1"/>
      <p:bldP spid="591901" grpId="0" animBg="1"/>
      <p:bldP spid="591902" grpId="0" animBg="1"/>
      <p:bldP spid="591903" grpId="0" animBg="1"/>
    </p:bldLst>
  </p:timing>
</p:sld>
</file>

<file path=ppt/slides/slide173.xml><?xml version="1.0" encoding="utf-8"?>
<p:sld xmlns:a="http://schemas.openxmlformats.org/drawingml/2006/main" xmlns:r="http://schemas.openxmlformats.org/officeDocument/2006/relationships" xmlns:p="http://schemas.openxmlformats.org/presentationml/2006/main">
  <p:cSld>
    <p:bg>
      <p:bgPr>
        <a:solidFill>
          <a:schemeClr val="hlink"/>
        </a:solidFill>
        <a:effectLst/>
      </p:bgPr>
    </p:bg>
    <p:spTree>
      <p:nvGrpSpPr>
        <p:cNvPr id="1" name=""/>
        <p:cNvGrpSpPr/>
        <p:nvPr/>
      </p:nvGrpSpPr>
      <p:grpSpPr>
        <a:xfrm>
          <a:off x="0" y="0"/>
          <a:ext cx="0" cy="0"/>
          <a:chOff x="0" y="0"/>
          <a:chExt cx="0" cy="0"/>
        </a:xfrm>
      </p:grpSpPr>
      <p:sp>
        <p:nvSpPr>
          <p:cNvPr id="750594" name="Rectangle 2"/>
          <p:cNvSpPr>
            <a:spLocks noChangeArrowheads="1"/>
          </p:cNvSpPr>
          <p:nvPr/>
        </p:nvSpPr>
        <p:spPr bwMode="auto">
          <a:xfrm>
            <a:off x="4708525" y="460375"/>
            <a:ext cx="31750" cy="1365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ctr" defTabSz="914400" eaLnBrk="0" fontAlgn="base" hangingPunct="0">
              <a:spcBef>
                <a:spcPct val="0"/>
              </a:spcBef>
              <a:spcAft>
                <a:spcPct val="0"/>
              </a:spcAft>
            </a:pPr>
            <a:r>
              <a:rPr lang="en-US" sz="900">
                <a:solidFill>
                  <a:srgbClr val="000000"/>
                </a:solidFill>
                <a:latin typeface="Arial" charset="0"/>
                <a:ea typeface="ＭＳ Ｐゴシック" charset="0"/>
                <a:cs typeface="ＭＳ Ｐゴシック" charset="0"/>
              </a:rPr>
              <a:t> </a:t>
            </a:r>
            <a:endParaRPr lang="en-US" sz="2400">
              <a:solidFill>
                <a:srgbClr val="000000"/>
              </a:solidFill>
              <a:latin typeface="Times New Roman" charset="0"/>
              <a:ea typeface="ＭＳ Ｐゴシック" charset="0"/>
              <a:cs typeface="ＭＳ Ｐゴシック" charset="0"/>
            </a:endParaRPr>
          </a:p>
        </p:txBody>
      </p:sp>
      <p:sp>
        <p:nvSpPr>
          <p:cNvPr id="750595" name="Rectangle 3"/>
          <p:cNvSpPr>
            <a:spLocks noChangeArrowheads="1"/>
          </p:cNvSpPr>
          <p:nvPr/>
        </p:nvSpPr>
        <p:spPr bwMode="auto">
          <a:xfrm>
            <a:off x="4708525" y="592138"/>
            <a:ext cx="31750" cy="1365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ctr" defTabSz="914400" eaLnBrk="0" fontAlgn="base" hangingPunct="0">
              <a:spcBef>
                <a:spcPct val="0"/>
              </a:spcBef>
              <a:spcAft>
                <a:spcPct val="0"/>
              </a:spcAft>
            </a:pPr>
            <a:r>
              <a:rPr lang="en-US" sz="900">
                <a:solidFill>
                  <a:srgbClr val="000000"/>
                </a:solidFill>
                <a:latin typeface="Arial" charset="0"/>
                <a:ea typeface="ＭＳ Ｐゴシック" charset="0"/>
                <a:cs typeface="ＭＳ Ｐゴシック" charset="0"/>
              </a:rPr>
              <a:t> </a:t>
            </a:r>
            <a:endParaRPr lang="en-US" sz="2400">
              <a:solidFill>
                <a:srgbClr val="000000"/>
              </a:solidFill>
              <a:latin typeface="Times New Roman" charset="0"/>
              <a:ea typeface="ＭＳ Ｐゴシック" charset="0"/>
              <a:cs typeface="ＭＳ Ｐゴシック" charset="0"/>
            </a:endParaRPr>
          </a:p>
        </p:txBody>
      </p:sp>
      <p:sp>
        <p:nvSpPr>
          <p:cNvPr id="750596" name="Rectangle 4"/>
          <p:cNvSpPr>
            <a:spLocks noChangeArrowheads="1"/>
          </p:cNvSpPr>
          <p:nvPr/>
        </p:nvSpPr>
        <p:spPr bwMode="auto">
          <a:xfrm>
            <a:off x="3006725" y="793750"/>
            <a:ext cx="31750" cy="1365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ctr" defTabSz="914400" eaLnBrk="0" fontAlgn="base" hangingPunct="0">
              <a:spcBef>
                <a:spcPct val="0"/>
              </a:spcBef>
              <a:spcAft>
                <a:spcPct val="0"/>
              </a:spcAft>
            </a:pPr>
            <a:r>
              <a:rPr lang="en-US" sz="900">
                <a:solidFill>
                  <a:srgbClr val="000000"/>
                </a:solidFill>
                <a:latin typeface="Arial" charset="0"/>
                <a:ea typeface="ＭＳ Ｐゴシック" charset="0"/>
                <a:cs typeface="ＭＳ Ｐゴシック" charset="0"/>
              </a:rPr>
              <a:t> </a:t>
            </a:r>
            <a:endParaRPr lang="en-US" sz="2400">
              <a:solidFill>
                <a:srgbClr val="000000"/>
              </a:solidFill>
              <a:latin typeface="Times New Roman" charset="0"/>
              <a:ea typeface="ＭＳ Ｐゴシック" charset="0"/>
              <a:cs typeface="ＭＳ Ｐゴシック" charset="0"/>
            </a:endParaRPr>
          </a:p>
        </p:txBody>
      </p:sp>
      <p:sp>
        <p:nvSpPr>
          <p:cNvPr id="750597" name="Rectangle 5"/>
          <p:cNvSpPr>
            <a:spLocks noChangeArrowheads="1"/>
          </p:cNvSpPr>
          <p:nvPr/>
        </p:nvSpPr>
        <p:spPr bwMode="auto">
          <a:xfrm>
            <a:off x="2874963" y="719138"/>
            <a:ext cx="3794125" cy="1984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ctr" defTabSz="914400" eaLnBrk="0" fontAlgn="base" hangingPunct="0">
              <a:spcBef>
                <a:spcPct val="0"/>
              </a:spcBef>
              <a:spcAft>
                <a:spcPct val="0"/>
              </a:spcAft>
            </a:pPr>
            <a:r>
              <a:rPr lang="en-US" sz="1300" b="1">
                <a:solidFill>
                  <a:srgbClr val="000000"/>
                </a:solidFill>
                <a:latin typeface="Comic Sans MS" charset="0"/>
                <a:ea typeface="ＭＳ Ｐゴシック" charset="0"/>
                <a:cs typeface="ＭＳ Ｐゴシック" charset="0"/>
              </a:rPr>
              <a:t>STRUCTURE OF THE REVELATION TO JOHN</a:t>
            </a:r>
            <a:endParaRPr lang="en-US" sz="2400">
              <a:solidFill>
                <a:srgbClr val="000000"/>
              </a:solidFill>
              <a:latin typeface="Times New Roman" charset="0"/>
              <a:ea typeface="ＭＳ Ｐゴシック" charset="0"/>
              <a:cs typeface="ＭＳ Ｐゴシック" charset="0"/>
            </a:endParaRPr>
          </a:p>
        </p:txBody>
      </p:sp>
      <p:sp>
        <p:nvSpPr>
          <p:cNvPr id="750598" name="Rectangle 6"/>
          <p:cNvSpPr>
            <a:spLocks noChangeArrowheads="1"/>
          </p:cNvSpPr>
          <p:nvPr/>
        </p:nvSpPr>
        <p:spPr bwMode="auto">
          <a:xfrm>
            <a:off x="2984500" y="917575"/>
            <a:ext cx="3402013" cy="14288"/>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599" name="Rectangle 7"/>
          <p:cNvSpPr>
            <a:spLocks noChangeArrowheads="1"/>
          </p:cNvSpPr>
          <p:nvPr/>
        </p:nvSpPr>
        <p:spPr bwMode="auto">
          <a:xfrm>
            <a:off x="566738" y="947738"/>
            <a:ext cx="1644650" cy="1365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ctr" defTabSz="914400" eaLnBrk="0" fontAlgn="base" hangingPunct="0">
              <a:spcBef>
                <a:spcPct val="0"/>
              </a:spcBef>
              <a:spcAft>
                <a:spcPct val="0"/>
              </a:spcAft>
            </a:pPr>
            <a:r>
              <a:rPr lang="en-US" sz="900" b="1">
                <a:solidFill>
                  <a:srgbClr val="000000"/>
                </a:solidFill>
                <a:latin typeface="Times New Roman" charset="0"/>
                <a:ea typeface="ＭＳ Ｐゴシック" charset="0"/>
                <a:cs typeface="ＭＳ Ｐゴシック" charset="0"/>
              </a:rPr>
              <a:t>VERIFICATION &amp; BLESSINGS</a:t>
            </a:r>
            <a:endParaRPr lang="en-US" sz="2400">
              <a:solidFill>
                <a:srgbClr val="000000"/>
              </a:solidFill>
              <a:latin typeface="Times New Roman" charset="0"/>
              <a:ea typeface="ＭＳ Ｐゴシック" charset="0"/>
              <a:cs typeface="ＭＳ Ｐゴシック" charset="0"/>
            </a:endParaRPr>
          </a:p>
        </p:txBody>
      </p:sp>
      <p:sp>
        <p:nvSpPr>
          <p:cNvPr id="750600" name="Rectangle 8"/>
          <p:cNvSpPr>
            <a:spLocks noChangeArrowheads="1"/>
          </p:cNvSpPr>
          <p:nvPr/>
        </p:nvSpPr>
        <p:spPr bwMode="auto">
          <a:xfrm>
            <a:off x="576263" y="1076325"/>
            <a:ext cx="1773237" cy="1682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ctr" defTabSz="914400" eaLnBrk="0" fontAlgn="base" hangingPunct="0">
              <a:spcBef>
                <a:spcPct val="0"/>
              </a:spcBef>
              <a:spcAft>
                <a:spcPct val="0"/>
              </a:spcAft>
            </a:pPr>
            <a:r>
              <a:rPr lang="en-US" sz="1100" b="1">
                <a:solidFill>
                  <a:srgbClr val="000000"/>
                </a:solidFill>
                <a:latin typeface="Times New Roman" charset="0"/>
                <a:ea typeface="ＭＳ Ｐゴシック" charset="0"/>
                <a:cs typeface="ＭＳ Ｐゴシック" charset="0"/>
              </a:rPr>
              <a:t>EPISTOLARY GREETINGS</a:t>
            </a:r>
            <a:endParaRPr lang="en-US" sz="2400">
              <a:solidFill>
                <a:srgbClr val="000000"/>
              </a:solidFill>
              <a:latin typeface="Times New Roman" charset="0"/>
              <a:ea typeface="ＭＳ Ｐゴシック" charset="0"/>
              <a:cs typeface="ＭＳ Ｐゴシック" charset="0"/>
            </a:endParaRPr>
          </a:p>
        </p:txBody>
      </p:sp>
      <p:sp>
        <p:nvSpPr>
          <p:cNvPr id="750601" name="Rectangle 9"/>
          <p:cNvSpPr>
            <a:spLocks noChangeArrowheads="1"/>
          </p:cNvSpPr>
          <p:nvPr/>
        </p:nvSpPr>
        <p:spPr bwMode="auto">
          <a:xfrm>
            <a:off x="582613" y="1236663"/>
            <a:ext cx="1531937" cy="1984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ctr" defTabSz="914400" eaLnBrk="0" fontAlgn="base" hangingPunct="0">
              <a:spcBef>
                <a:spcPct val="0"/>
              </a:spcBef>
              <a:spcAft>
                <a:spcPct val="0"/>
              </a:spcAft>
            </a:pPr>
            <a:r>
              <a:rPr lang="en-US" sz="1300" b="1">
                <a:solidFill>
                  <a:srgbClr val="000000"/>
                </a:solidFill>
                <a:latin typeface="Times New Roman" charset="0"/>
                <a:ea typeface="ＭＳ Ｐゴシック" charset="0"/>
                <a:cs typeface="ＭＳ Ｐゴシック" charset="0"/>
              </a:rPr>
              <a:t>VISION OF CHRIST</a:t>
            </a:r>
            <a:endParaRPr lang="en-US" sz="2400">
              <a:solidFill>
                <a:srgbClr val="000000"/>
              </a:solidFill>
              <a:latin typeface="Times New Roman" charset="0"/>
              <a:ea typeface="ＭＳ Ｐゴシック" charset="0"/>
              <a:cs typeface="ＭＳ Ｐゴシック" charset="0"/>
            </a:endParaRPr>
          </a:p>
        </p:txBody>
      </p:sp>
      <p:sp>
        <p:nvSpPr>
          <p:cNvPr id="750602" name="Rectangle 10"/>
          <p:cNvSpPr>
            <a:spLocks noChangeArrowheads="1"/>
          </p:cNvSpPr>
          <p:nvPr/>
        </p:nvSpPr>
        <p:spPr bwMode="auto">
          <a:xfrm>
            <a:off x="7302500" y="5640388"/>
            <a:ext cx="31750" cy="1365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ctr" defTabSz="914400" eaLnBrk="0" fontAlgn="base" hangingPunct="0">
              <a:spcBef>
                <a:spcPct val="0"/>
              </a:spcBef>
              <a:spcAft>
                <a:spcPct val="0"/>
              </a:spcAft>
            </a:pPr>
            <a:r>
              <a:rPr lang="en-US" sz="900">
                <a:solidFill>
                  <a:srgbClr val="000000"/>
                </a:solidFill>
                <a:latin typeface="Arial" charset="0"/>
                <a:ea typeface="ＭＳ Ｐゴシック" charset="0"/>
                <a:cs typeface="ＭＳ Ｐゴシック" charset="0"/>
              </a:rPr>
              <a:t> </a:t>
            </a:r>
            <a:endParaRPr lang="en-US" sz="2400">
              <a:solidFill>
                <a:srgbClr val="000000"/>
              </a:solidFill>
              <a:latin typeface="Times New Roman" charset="0"/>
              <a:ea typeface="ＭＳ Ｐゴシック" charset="0"/>
              <a:cs typeface="ＭＳ Ｐゴシック" charset="0"/>
            </a:endParaRPr>
          </a:p>
        </p:txBody>
      </p:sp>
      <p:sp>
        <p:nvSpPr>
          <p:cNvPr id="750603" name="Rectangle 11"/>
          <p:cNvSpPr>
            <a:spLocks noChangeArrowheads="1"/>
          </p:cNvSpPr>
          <p:nvPr/>
        </p:nvSpPr>
        <p:spPr bwMode="auto">
          <a:xfrm>
            <a:off x="7302500" y="5815013"/>
            <a:ext cx="31750" cy="1365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ctr" defTabSz="914400" eaLnBrk="0" fontAlgn="base" hangingPunct="0">
              <a:spcBef>
                <a:spcPct val="0"/>
              </a:spcBef>
              <a:spcAft>
                <a:spcPct val="0"/>
              </a:spcAft>
            </a:pPr>
            <a:r>
              <a:rPr lang="en-US" sz="900">
                <a:solidFill>
                  <a:srgbClr val="000000"/>
                </a:solidFill>
                <a:latin typeface="Arial" charset="0"/>
                <a:ea typeface="ＭＳ Ｐゴシック" charset="0"/>
                <a:cs typeface="ＭＳ Ｐゴシック" charset="0"/>
              </a:rPr>
              <a:t> </a:t>
            </a:r>
            <a:endParaRPr lang="en-US" sz="2400">
              <a:solidFill>
                <a:srgbClr val="000000"/>
              </a:solidFill>
              <a:latin typeface="Times New Roman" charset="0"/>
              <a:ea typeface="ＭＳ Ｐゴシック" charset="0"/>
              <a:cs typeface="ＭＳ Ｐゴシック" charset="0"/>
            </a:endParaRPr>
          </a:p>
        </p:txBody>
      </p:sp>
      <p:sp>
        <p:nvSpPr>
          <p:cNvPr id="750604" name="Rectangle 12"/>
          <p:cNvSpPr>
            <a:spLocks noChangeArrowheads="1"/>
          </p:cNvSpPr>
          <p:nvPr/>
        </p:nvSpPr>
        <p:spPr bwMode="auto">
          <a:xfrm>
            <a:off x="7353300" y="6000750"/>
            <a:ext cx="31750" cy="1365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ctr" defTabSz="914400" eaLnBrk="0" fontAlgn="base" hangingPunct="0">
              <a:spcBef>
                <a:spcPct val="0"/>
              </a:spcBef>
              <a:spcAft>
                <a:spcPct val="0"/>
              </a:spcAft>
            </a:pPr>
            <a:r>
              <a:rPr lang="en-US" sz="900">
                <a:solidFill>
                  <a:srgbClr val="000000"/>
                </a:solidFill>
                <a:latin typeface="Arial" charset="0"/>
                <a:ea typeface="ＭＳ Ｐゴシック" charset="0"/>
                <a:cs typeface="ＭＳ Ｐゴシック" charset="0"/>
              </a:rPr>
              <a:t> </a:t>
            </a:r>
            <a:endParaRPr lang="en-US" sz="2400">
              <a:solidFill>
                <a:srgbClr val="000000"/>
              </a:solidFill>
              <a:latin typeface="Times New Roman" charset="0"/>
              <a:ea typeface="ＭＳ Ｐゴシック" charset="0"/>
              <a:cs typeface="ＭＳ Ｐゴシック" charset="0"/>
            </a:endParaRPr>
          </a:p>
        </p:txBody>
      </p:sp>
      <p:sp>
        <p:nvSpPr>
          <p:cNvPr id="750605" name="Rectangle 13"/>
          <p:cNvSpPr>
            <a:spLocks noChangeArrowheads="1"/>
          </p:cNvSpPr>
          <p:nvPr/>
        </p:nvSpPr>
        <p:spPr bwMode="auto">
          <a:xfrm>
            <a:off x="7297738" y="5954713"/>
            <a:ext cx="1697037" cy="1984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ctr" defTabSz="914400" eaLnBrk="0" fontAlgn="base" hangingPunct="0">
              <a:spcBef>
                <a:spcPct val="0"/>
              </a:spcBef>
              <a:spcAft>
                <a:spcPct val="0"/>
              </a:spcAft>
            </a:pPr>
            <a:r>
              <a:rPr lang="en-US" sz="1300" b="1">
                <a:solidFill>
                  <a:srgbClr val="000000"/>
                </a:solidFill>
                <a:latin typeface="Times New Roman" charset="0"/>
                <a:ea typeface="ＭＳ Ｐゴシック" charset="0"/>
                <a:cs typeface="ＭＳ Ｐゴシック" charset="0"/>
              </a:rPr>
              <a:t>    VISION OF CHRIST</a:t>
            </a:r>
            <a:endParaRPr lang="en-US" sz="2400">
              <a:solidFill>
                <a:srgbClr val="000000"/>
              </a:solidFill>
              <a:latin typeface="Times New Roman" charset="0"/>
              <a:ea typeface="ＭＳ Ｐゴシック" charset="0"/>
              <a:cs typeface="ＭＳ Ｐゴシック" charset="0"/>
            </a:endParaRPr>
          </a:p>
        </p:txBody>
      </p:sp>
      <p:sp>
        <p:nvSpPr>
          <p:cNvPr id="750606" name="Rectangle 14"/>
          <p:cNvSpPr>
            <a:spLocks noChangeArrowheads="1"/>
          </p:cNvSpPr>
          <p:nvPr/>
        </p:nvSpPr>
        <p:spPr bwMode="auto">
          <a:xfrm>
            <a:off x="7253288" y="6162675"/>
            <a:ext cx="31750" cy="1365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ctr" defTabSz="914400" eaLnBrk="0" fontAlgn="base" hangingPunct="0">
              <a:spcBef>
                <a:spcPct val="0"/>
              </a:spcBef>
              <a:spcAft>
                <a:spcPct val="0"/>
              </a:spcAft>
            </a:pPr>
            <a:r>
              <a:rPr lang="en-US" sz="900">
                <a:solidFill>
                  <a:srgbClr val="000000"/>
                </a:solidFill>
                <a:latin typeface="Arial" charset="0"/>
                <a:ea typeface="ＭＳ Ｐゴシック" charset="0"/>
                <a:cs typeface="ＭＳ Ｐゴシック" charset="0"/>
              </a:rPr>
              <a:t> </a:t>
            </a:r>
            <a:endParaRPr lang="en-US" sz="2400">
              <a:solidFill>
                <a:srgbClr val="000000"/>
              </a:solidFill>
              <a:latin typeface="Times New Roman" charset="0"/>
              <a:ea typeface="ＭＳ Ｐゴシック" charset="0"/>
              <a:cs typeface="ＭＳ Ｐゴシック" charset="0"/>
            </a:endParaRPr>
          </a:p>
        </p:txBody>
      </p:sp>
      <p:sp>
        <p:nvSpPr>
          <p:cNvPr id="750607" name="Rectangle 15"/>
          <p:cNvSpPr>
            <a:spLocks noChangeArrowheads="1"/>
          </p:cNvSpPr>
          <p:nvPr/>
        </p:nvSpPr>
        <p:spPr bwMode="auto">
          <a:xfrm>
            <a:off x="7197725" y="6137275"/>
            <a:ext cx="1785938" cy="1682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ctr" defTabSz="914400" eaLnBrk="0" fontAlgn="base" hangingPunct="0">
              <a:spcBef>
                <a:spcPct val="0"/>
              </a:spcBef>
              <a:spcAft>
                <a:spcPct val="0"/>
              </a:spcAft>
            </a:pPr>
            <a:r>
              <a:rPr lang="en-US" sz="1100" b="1">
                <a:solidFill>
                  <a:srgbClr val="000000"/>
                </a:solidFill>
                <a:latin typeface="Times New Roman" charset="0"/>
                <a:ea typeface="ＭＳ Ｐゴシック" charset="0"/>
                <a:cs typeface="ＭＳ Ｐゴシック" charset="0"/>
              </a:rPr>
              <a:t>VERIFICATION &amp; CURSES</a:t>
            </a:r>
            <a:endParaRPr lang="en-US" sz="2400">
              <a:solidFill>
                <a:srgbClr val="000000"/>
              </a:solidFill>
              <a:latin typeface="Times New Roman" charset="0"/>
              <a:ea typeface="ＭＳ Ｐゴシック" charset="0"/>
              <a:cs typeface="ＭＳ Ｐゴシック" charset="0"/>
            </a:endParaRPr>
          </a:p>
        </p:txBody>
      </p:sp>
      <p:sp>
        <p:nvSpPr>
          <p:cNvPr id="750608" name="Rectangle 16"/>
          <p:cNvSpPr>
            <a:spLocks noChangeArrowheads="1"/>
          </p:cNvSpPr>
          <p:nvPr/>
        </p:nvSpPr>
        <p:spPr bwMode="auto">
          <a:xfrm>
            <a:off x="6913563" y="6300788"/>
            <a:ext cx="31750" cy="1365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ctr" defTabSz="914400" eaLnBrk="0" fontAlgn="base" hangingPunct="0">
              <a:spcBef>
                <a:spcPct val="0"/>
              </a:spcBef>
              <a:spcAft>
                <a:spcPct val="0"/>
              </a:spcAft>
            </a:pPr>
            <a:r>
              <a:rPr lang="en-US" sz="900">
                <a:solidFill>
                  <a:srgbClr val="000000"/>
                </a:solidFill>
                <a:latin typeface="Arial" charset="0"/>
                <a:ea typeface="ＭＳ Ｐゴシック" charset="0"/>
                <a:cs typeface="ＭＳ Ｐゴシック" charset="0"/>
              </a:rPr>
              <a:t> </a:t>
            </a:r>
            <a:endParaRPr lang="en-US" sz="2400">
              <a:solidFill>
                <a:srgbClr val="000000"/>
              </a:solidFill>
              <a:latin typeface="Times New Roman" charset="0"/>
              <a:ea typeface="ＭＳ Ｐゴシック" charset="0"/>
              <a:cs typeface="ＭＳ Ｐゴシック" charset="0"/>
            </a:endParaRPr>
          </a:p>
        </p:txBody>
      </p:sp>
      <p:sp>
        <p:nvSpPr>
          <p:cNvPr id="750609" name="Rectangle 17"/>
          <p:cNvSpPr>
            <a:spLocks noChangeArrowheads="1"/>
          </p:cNvSpPr>
          <p:nvPr/>
        </p:nvSpPr>
        <p:spPr bwMode="auto">
          <a:xfrm>
            <a:off x="7624763" y="6299200"/>
            <a:ext cx="1298575" cy="1365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ctr" defTabSz="914400" eaLnBrk="0" fontAlgn="base" hangingPunct="0">
              <a:spcBef>
                <a:spcPct val="0"/>
              </a:spcBef>
              <a:spcAft>
                <a:spcPct val="0"/>
              </a:spcAft>
            </a:pPr>
            <a:r>
              <a:rPr lang="en-US" sz="900" b="1">
                <a:solidFill>
                  <a:srgbClr val="000000"/>
                </a:solidFill>
                <a:latin typeface="Times New Roman" charset="0"/>
                <a:ea typeface="ＭＳ Ｐゴシック" charset="0"/>
                <a:cs typeface="ＭＳ Ｐゴシック" charset="0"/>
              </a:rPr>
              <a:t>EPISTOLARY CLOSING</a:t>
            </a:r>
            <a:endParaRPr lang="en-US" sz="2400">
              <a:solidFill>
                <a:srgbClr val="000000"/>
              </a:solidFill>
              <a:latin typeface="Times New Roman" charset="0"/>
              <a:ea typeface="ＭＳ Ｐゴシック" charset="0"/>
              <a:cs typeface="ＭＳ Ｐゴシック" charset="0"/>
            </a:endParaRPr>
          </a:p>
        </p:txBody>
      </p:sp>
      <p:sp>
        <p:nvSpPr>
          <p:cNvPr id="750610" name="Rectangle 18"/>
          <p:cNvSpPr>
            <a:spLocks noChangeArrowheads="1"/>
          </p:cNvSpPr>
          <p:nvPr/>
        </p:nvSpPr>
        <p:spPr bwMode="auto">
          <a:xfrm>
            <a:off x="1681163" y="1565275"/>
            <a:ext cx="763587" cy="661988"/>
          </a:xfrm>
          <a:prstGeom prst="rect">
            <a:avLst/>
          </a:prstGeom>
          <a:noFill/>
          <a:ln w="7938">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611" name="Rectangle 19"/>
          <p:cNvSpPr>
            <a:spLocks noChangeArrowheads="1"/>
          </p:cNvSpPr>
          <p:nvPr/>
        </p:nvSpPr>
        <p:spPr bwMode="auto">
          <a:xfrm>
            <a:off x="1801813" y="1714500"/>
            <a:ext cx="561975" cy="1365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ctr" defTabSz="914400" eaLnBrk="0" fontAlgn="base" hangingPunct="0">
              <a:spcBef>
                <a:spcPct val="0"/>
              </a:spcBef>
              <a:spcAft>
                <a:spcPct val="0"/>
              </a:spcAft>
            </a:pPr>
            <a:r>
              <a:rPr lang="en-US" sz="900">
                <a:solidFill>
                  <a:srgbClr val="000000"/>
                </a:solidFill>
                <a:latin typeface="Times New Roman" charset="0"/>
                <a:ea typeface="ＭＳ Ｐゴシック" charset="0"/>
                <a:cs typeface="ＭＳ Ｐゴシック" charset="0"/>
              </a:rPr>
              <a:t>VISION OF</a:t>
            </a:r>
            <a:endParaRPr lang="en-US" sz="2400">
              <a:solidFill>
                <a:srgbClr val="000000"/>
              </a:solidFill>
              <a:latin typeface="Times New Roman" charset="0"/>
              <a:ea typeface="ＭＳ Ｐゴシック" charset="0"/>
              <a:cs typeface="ＭＳ Ｐゴシック" charset="0"/>
            </a:endParaRPr>
          </a:p>
        </p:txBody>
      </p:sp>
      <p:sp>
        <p:nvSpPr>
          <p:cNvPr id="750612" name="Rectangle 20"/>
          <p:cNvSpPr>
            <a:spLocks noChangeArrowheads="1"/>
          </p:cNvSpPr>
          <p:nvPr/>
        </p:nvSpPr>
        <p:spPr bwMode="auto">
          <a:xfrm>
            <a:off x="1958975" y="1846263"/>
            <a:ext cx="247650" cy="1365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ctr" defTabSz="914400" eaLnBrk="0" fontAlgn="base" hangingPunct="0">
              <a:spcBef>
                <a:spcPct val="0"/>
              </a:spcBef>
              <a:spcAft>
                <a:spcPct val="0"/>
              </a:spcAft>
            </a:pPr>
            <a:r>
              <a:rPr lang="en-US" sz="900">
                <a:solidFill>
                  <a:srgbClr val="000000"/>
                </a:solidFill>
                <a:latin typeface="Times New Roman" charset="0"/>
                <a:ea typeface="ＭＳ Ｐゴシック" charset="0"/>
                <a:cs typeface="ＭＳ Ｐゴシック" charset="0"/>
              </a:rPr>
              <a:t>GOD</a:t>
            </a:r>
            <a:endParaRPr lang="en-US" sz="2400">
              <a:solidFill>
                <a:srgbClr val="000000"/>
              </a:solidFill>
              <a:latin typeface="Times New Roman" charset="0"/>
              <a:ea typeface="ＭＳ Ｐゴシック" charset="0"/>
              <a:cs typeface="ＭＳ Ｐゴシック" charset="0"/>
            </a:endParaRPr>
          </a:p>
        </p:txBody>
      </p:sp>
      <p:sp>
        <p:nvSpPr>
          <p:cNvPr id="750613" name="Rectangle 21"/>
          <p:cNvSpPr>
            <a:spLocks noChangeArrowheads="1"/>
          </p:cNvSpPr>
          <p:nvPr/>
        </p:nvSpPr>
        <p:spPr bwMode="auto">
          <a:xfrm>
            <a:off x="692150" y="1565275"/>
            <a:ext cx="685800" cy="661988"/>
          </a:xfrm>
          <a:prstGeom prst="rect">
            <a:avLst/>
          </a:prstGeom>
          <a:noFill/>
          <a:ln w="7938">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614" name="Rectangle 22"/>
          <p:cNvSpPr>
            <a:spLocks noChangeArrowheads="1"/>
          </p:cNvSpPr>
          <p:nvPr/>
        </p:nvSpPr>
        <p:spPr bwMode="auto">
          <a:xfrm>
            <a:off x="785813" y="1584325"/>
            <a:ext cx="542925" cy="152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ctr" defTabSz="914400" eaLnBrk="0" fontAlgn="base" hangingPunct="0">
              <a:spcBef>
                <a:spcPct val="0"/>
              </a:spcBef>
              <a:spcAft>
                <a:spcPct val="0"/>
              </a:spcAft>
            </a:pPr>
            <a:r>
              <a:rPr lang="en-US" sz="1000">
                <a:solidFill>
                  <a:srgbClr val="000000"/>
                </a:solidFill>
                <a:latin typeface="Times New Roman" charset="0"/>
                <a:ea typeface="ＭＳ Ｐゴシック" charset="0"/>
                <a:cs typeface="ＭＳ Ｐゴシック" charset="0"/>
              </a:rPr>
              <a:t>LETTERS</a:t>
            </a:r>
            <a:endParaRPr lang="en-US" sz="2400">
              <a:solidFill>
                <a:srgbClr val="000000"/>
              </a:solidFill>
              <a:latin typeface="Times New Roman" charset="0"/>
              <a:ea typeface="ＭＳ Ｐゴシック" charset="0"/>
              <a:cs typeface="ＭＳ Ｐゴシック" charset="0"/>
            </a:endParaRPr>
          </a:p>
        </p:txBody>
      </p:sp>
      <p:sp>
        <p:nvSpPr>
          <p:cNvPr id="750615" name="Rectangle 23"/>
          <p:cNvSpPr>
            <a:spLocks noChangeArrowheads="1"/>
          </p:cNvSpPr>
          <p:nvPr/>
        </p:nvSpPr>
        <p:spPr bwMode="auto">
          <a:xfrm>
            <a:off x="833438" y="1728788"/>
            <a:ext cx="447675" cy="152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ctr" defTabSz="914400" eaLnBrk="0" fontAlgn="base" hangingPunct="0">
              <a:spcBef>
                <a:spcPct val="0"/>
              </a:spcBef>
              <a:spcAft>
                <a:spcPct val="0"/>
              </a:spcAft>
            </a:pPr>
            <a:r>
              <a:rPr lang="en-US" sz="1000">
                <a:solidFill>
                  <a:srgbClr val="000000"/>
                </a:solidFill>
                <a:latin typeface="Times New Roman" charset="0"/>
                <a:ea typeface="ＭＳ Ｐゴシック" charset="0"/>
                <a:cs typeface="ＭＳ Ｐゴシック" charset="0"/>
              </a:rPr>
              <a:t>TO THE</a:t>
            </a:r>
            <a:endParaRPr lang="en-US" sz="2400">
              <a:solidFill>
                <a:srgbClr val="000000"/>
              </a:solidFill>
              <a:latin typeface="Times New Roman" charset="0"/>
              <a:ea typeface="ＭＳ Ｐゴシック" charset="0"/>
              <a:cs typeface="ＭＳ Ｐゴシック" charset="0"/>
            </a:endParaRPr>
          </a:p>
        </p:txBody>
      </p:sp>
      <p:sp>
        <p:nvSpPr>
          <p:cNvPr id="750616" name="Rectangle 24"/>
          <p:cNvSpPr>
            <a:spLocks noChangeArrowheads="1"/>
          </p:cNvSpPr>
          <p:nvPr/>
        </p:nvSpPr>
        <p:spPr bwMode="auto">
          <a:xfrm>
            <a:off x="722313" y="1874838"/>
            <a:ext cx="677862" cy="152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ctr" defTabSz="914400" eaLnBrk="0" fontAlgn="base" hangingPunct="0">
              <a:spcBef>
                <a:spcPct val="0"/>
              </a:spcBef>
              <a:spcAft>
                <a:spcPct val="0"/>
              </a:spcAft>
            </a:pPr>
            <a:r>
              <a:rPr lang="en-US" sz="1000">
                <a:solidFill>
                  <a:srgbClr val="000000"/>
                </a:solidFill>
                <a:latin typeface="Times New Roman" charset="0"/>
                <a:ea typeface="ＭＳ Ｐゴシック" charset="0"/>
                <a:cs typeface="ＭＳ Ｐゴシック" charset="0"/>
              </a:rPr>
              <a:t>CHURCHES</a:t>
            </a:r>
            <a:endParaRPr lang="en-US" sz="2400">
              <a:solidFill>
                <a:srgbClr val="000000"/>
              </a:solidFill>
              <a:latin typeface="Times New Roman" charset="0"/>
              <a:ea typeface="ＭＳ Ｐゴシック" charset="0"/>
              <a:cs typeface="ＭＳ Ｐゴシック" charset="0"/>
            </a:endParaRPr>
          </a:p>
        </p:txBody>
      </p:sp>
      <p:sp>
        <p:nvSpPr>
          <p:cNvPr id="750617" name="Rectangle 25"/>
          <p:cNvSpPr>
            <a:spLocks noChangeArrowheads="1"/>
          </p:cNvSpPr>
          <p:nvPr/>
        </p:nvSpPr>
        <p:spPr bwMode="auto">
          <a:xfrm>
            <a:off x="2824163" y="1565275"/>
            <a:ext cx="2665412" cy="661988"/>
          </a:xfrm>
          <a:prstGeom prst="rect">
            <a:avLst/>
          </a:prstGeom>
          <a:noFill/>
          <a:ln w="7938">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618" name="Rectangle 26"/>
          <p:cNvSpPr>
            <a:spLocks noChangeArrowheads="1"/>
          </p:cNvSpPr>
          <p:nvPr/>
        </p:nvSpPr>
        <p:spPr bwMode="auto">
          <a:xfrm>
            <a:off x="2851150" y="1808163"/>
            <a:ext cx="384175" cy="1682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ctr" defTabSz="914400" eaLnBrk="0" fontAlgn="base" hangingPunct="0">
              <a:spcBef>
                <a:spcPct val="0"/>
              </a:spcBef>
              <a:spcAft>
                <a:spcPct val="0"/>
              </a:spcAft>
            </a:pPr>
            <a:r>
              <a:rPr lang="en-US" sz="1100">
                <a:solidFill>
                  <a:srgbClr val="000000"/>
                </a:solidFill>
                <a:latin typeface="Times New Roman" charset="0"/>
                <a:ea typeface="ＭＳ Ｐゴシック" charset="0"/>
                <a:cs typeface="ＭＳ Ｐゴシック" charset="0"/>
              </a:rPr>
              <a:t>           </a:t>
            </a:r>
            <a:endParaRPr lang="en-US" sz="2400">
              <a:solidFill>
                <a:srgbClr val="000000"/>
              </a:solidFill>
              <a:latin typeface="Times New Roman" charset="0"/>
              <a:ea typeface="ＭＳ Ｐゴシック" charset="0"/>
              <a:cs typeface="ＭＳ Ｐゴシック" charset="0"/>
            </a:endParaRPr>
          </a:p>
        </p:txBody>
      </p:sp>
      <p:sp>
        <p:nvSpPr>
          <p:cNvPr id="750619" name="Rectangle 27"/>
          <p:cNvSpPr>
            <a:spLocks noChangeArrowheads="1"/>
          </p:cNvSpPr>
          <p:nvPr/>
        </p:nvSpPr>
        <p:spPr bwMode="auto">
          <a:xfrm>
            <a:off x="3209925" y="1747838"/>
            <a:ext cx="1444625"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ctr" defTabSz="914400" eaLnBrk="0" fontAlgn="base" hangingPunct="0">
              <a:spcBef>
                <a:spcPct val="0"/>
              </a:spcBef>
              <a:spcAft>
                <a:spcPct val="0"/>
              </a:spcAft>
            </a:pPr>
            <a:r>
              <a:rPr lang="en-US" sz="1600">
                <a:solidFill>
                  <a:srgbClr val="000000"/>
                </a:solidFill>
                <a:latin typeface="Times New Roman" charset="0"/>
                <a:ea typeface="ＭＳ Ｐゴシック" charset="0"/>
                <a:cs typeface="ＭＳ Ｐゴシック" charset="0"/>
              </a:rPr>
              <a:t>THE SIX SEALS</a:t>
            </a:r>
            <a:endParaRPr lang="en-US" sz="2400">
              <a:solidFill>
                <a:srgbClr val="000000"/>
              </a:solidFill>
              <a:latin typeface="Times New Roman" charset="0"/>
              <a:ea typeface="ＭＳ Ｐゴシック" charset="0"/>
              <a:cs typeface="ＭＳ Ｐゴシック" charset="0"/>
            </a:endParaRPr>
          </a:p>
        </p:txBody>
      </p:sp>
      <p:sp>
        <p:nvSpPr>
          <p:cNvPr id="750620" name="Rectangle 28"/>
          <p:cNvSpPr>
            <a:spLocks noChangeArrowheads="1"/>
          </p:cNvSpPr>
          <p:nvPr/>
        </p:nvSpPr>
        <p:spPr bwMode="auto">
          <a:xfrm>
            <a:off x="2824163" y="2625725"/>
            <a:ext cx="2665412" cy="663575"/>
          </a:xfrm>
          <a:prstGeom prst="rect">
            <a:avLst/>
          </a:prstGeom>
          <a:noFill/>
          <a:ln w="7938">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621" name="Rectangle 29"/>
          <p:cNvSpPr>
            <a:spLocks noChangeArrowheads="1"/>
          </p:cNvSpPr>
          <p:nvPr/>
        </p:nvSpPr>
        <p:spPr bwMode="auto">
          <a:xfrm>
            <a:off x="2854325" y="2886075"/>
            <a:ext cx="2038350"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ctr" defTabSz="914400" eaLnBrk="0" fontAlgn="base" hangingPunct="0">
              <a:spcBef>
                <a:spcPct val="0"/>
              </a:spcBef>
              <a:spcAft>
                <a:spcPct val="0"/>
              </a:spcAft>
            </a:pPr>
            <a:r>
              <a:rPr lang="en-US" sz="1600">
                <a:solidFill>
                  <a:srgbClr val="000000"/>
                </a:solidFill>
                <a:latin typeface="Times New Roman" charset="0"/>
                <a:ea typeface="ＭＳ Ｐゴシック" charset="0"/>
                <a:cs typeface="ＭＳ Ｐゴシック" charset="0"/>
              </a:rPr>
              <a:t>   THE SIX TRUMPETS</a:t>
            </a:r>
            <a:endParaRPr lang="en-US" sz="2400">
              <a:solidFill>
                <a:srgbClr val="000000"/>
              </a:solidFill>
              <a:latin typeface="Times New Roman" charset="0"/>
              <a:ea typeface="ＭＳ Ｐゴシック" charset="0"/>
              <a:cs typeface="ＭＳ Ｐゴシック" charset="0"/>
            </a:endParaRPr>
          </a:p>
        </p:txBody>
      </p:sp>
      <p:sp>
        <p:nvSpPr>
          <p:cNvPr id="750622" name="Rectangle 30"/>
          <p:cNvSpPr>
            <a:spLocks noChangeArrowheads="1"/>
          </p:cNvSpPr>
          <p:nvPr/>
        </p:nvSpPr>
        <p:spPr bwMode="auto">
          <a:xfrm>
            <a:off x="5183188" y="3768725"/>
            <a:ext cx="2667000" cy="663575"/>
          </a:xfrm>
          <a:prstGeom prst="rect">
            <a:avLst/>
          </a:prstGeom>
          <a:noFill/>
          <a:ln w="7938">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623" name="Rectangle 31"/>
          <p:cNvSpPr>
            <a:spLocks noChangeArrowheads="1"/>
          </p:cNvSpPr>
          <p:nvPr/>
        </p:nvSpPr>
        <p:spPr bwMode="auto">
          <a:xfrm>
            <a:off x="5210175" y="4029075"/>
            <a:ext cx="2624138"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ctr" defTabSz="914400" eaLnBrk="0" fontAlgn="base" hangingPunct="0">
              <a:spcBef>
                <a:spcPct val="0"/>
              </a:spcBef>
              <a:spcAft>
                <a:spcPct val="0"/>
              </a:spcAft>
            </a:pPr>
            <a:r>
              <a:rPr lang="en-US" sz="1600">
                <a:solidFill>
                  <a:srgbClr val="000000"/>
                </a:solidFill>
                <a:latin typeface="Times New Roman" charset="0"/>
                <a:ea typeface="ＭＳ Ｐゴシック" charset="0"/>
                <a:cs typeface="ＭＳ Ｐゴシック" charset="0"/>
              </a:rPr>
              <a:t>    THE SEVEN LAST BOWLS</a:t>
            </a:r>
            <a:endParaRPr lang="en-US" sz="2400">
              <a:solidFill>
                <a:srgbClr val="000000"/>
              </a:solidFill>
              <a:latin typeface="Times New Roman" charset="0"/>
              <a:ea typeface="ＭＳ Ｐゴシック" charset="0"/>
              <a:cs typeface="ＭＳ Ｐゴシック" charset="0"/>
            </a:endParaRPr>
          </a:p>
        </p:txBody>
      </p:sp>
      <p:sp>
        <p:nvSpPr>
          <p:cNvPr id="750624" name="Rectangle 32"/>
          <p:cNvSpPr>
            <a:spLocks noChangeArrowheads="1"/>
          </p:cNvSpPr>
          <p:nvPr/>
        </p:nvSpPr>
        <p:spPr bwMode="auto">
          <a:xfrm>
            <a:off x="4878388" y="1565275"/>
            <a:ext cx="306387" cy="661988"/>
          </a:xfrm>
          <a:prstGeom prst="rect">
            <a:avLst/>
          </a:prstGeom>
          <a:solidFill>
            <a:srgbClr val="D9D9D9"/>
          </a:solidFill>
          <a:ln w="7938">
            <a:solidFill>
              <a:srgbClr val="000000"/>
            </a:solidFill>
            <a:miter lim="800000"/>
            <a:headEnd/>
            <a:tailEnd/>
          </a:ln>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625" name="Rectangle 33"/>
          <p:cNvSpPr>
            <a:spLocks noChangeArrowheads="1"/>
          </p:cNvSpPr>
          <p:nvPr/>
        </p:nvSpPr>
        <p:spPr bwMode="auto">
          <a:xfrm>
            <a:off x="4938713" y="1741488"/>
            <a:ext cx="228600" cy="76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ctr" defTabSz="914400" eaLnBrk="0" fontAlgn="base" hangingPunct="0">
              <a:spcBef>
                <a:spcPct val="0"/>
              </a:spcBef>
              <a:spcAft>
                <a:spcPct val="0"/>
              </a:spcAft>
            </a:pPr>
            <a:r>
              <a:rPr lang="en-US" sz="500">
                <a:solidFill>
                  <a:srgbClr val="000000"/>
                </a:solidFill>
                <a:latin typeface="Times New Roman" charset="0"/>
                <a:ea typeface="ＭＳ Ｐゴシック" charset="0"/>
                <a:cs typeface="ＭＳ Ｐゴシック" charset="0"/>
              </a:rPr>
              <a:t>Interlude</a:t>
            </a:r>
            <a:endParaRPr lang="en-US" sz="2400">
              <a:solidFill>
                <a:srgbClr val="000000"/>
              </a:solidFill>
              <a:latin typeface="Times New Roman" charset="0"/>
              <a:ea typeface="ＭＳ Ｐゴシック" charset="0"/>
              <a:cs typeface="ＭＳ Ｐゴシック" charset="0"/>
            </a:endParaRPr>
          </a:p>
        </p:txBody>
      </p:sp>
      <p:sp>
        <p:nvSpPr>
          <p:cNvPr id="750626" name="Rectangle 34"/>
          <p:cNvSpPr>
            <a:spLocks noChangeArrowheads="1"/>
          </p:cNvSpPr>
          <p:nvPr/>
        </p:nvSpPr>
        <p:spPr bwMode="auto">
          <a:xfrm>
            <a:off x="5016500" y="1820863"/>
            <a:ext cx="63500" cy="76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ctr" defTabSz="914400" eaLnBrk="0" fontAlgn="base" hangingPunct="0">
              <a:spcBef>
                <a:spcPct val="0"/>
              </a:spcBef>
              <a:spcAft>
                <a:spcPct val="0"/>
              </a:spcAft>
            </a:pPr>
            <a:r>
              <a:rPr lang="en-US" sz="500">
                <a:solidFill>
                  <a:srgbClr val="000000"/>
                </a:solidFill>
                <a:latin typeface="Times New Roman" charset="0"/>
                <a:ea typeface="ＭＳ Ｐゴシック" charset="0"/>
                <a:cs typeface="ＭＳ Ｐゴシック" charset="0"/>
              </a:rPr>
              <a:t>#1</a:t>
            </a:r>
            <a:endParaRPr lang="en-US" sz="2400">
              <a:solidFill>
                <a:srgbClr val="000000"/>
              </a:solidFill>
              <a:latin typeface="Times New Roman" charset="0"/>
              <a:ea typeface="ＭＳ Ｐゴシック" charset="0"/>
              <a:cs typeface="ＭＳ Ｐゴシック" charset="0"/>
            </a:endParaRPr>
          </a:p>
        </p:txBody>
      </p:sp>
      <p:sp>
        <p:nvSpPr>
          <p:cNvPr id="750627" name="Rectangle 35"/>
          <p:cNvSpPr>
            <a:spLocks noChangeArrowheads="1"/>
          </p:cNvSpPr>
          <p:nvPr/>
        </p:nvSpPr>
        <p:spPr bwMode="auto">
          <a:xfrm>
            <a:off x="4878388" y="2625725"/>
            <a:ext cx="306387" cy="663575"/>
          </a:xfrm>
          <a:prstGeom prst="rect">
            <a:avLst/>
          </a:prstGeom>
          <a:solidFill>
            <a:srgbClr val="D9D9D9"/>
          </a:solidFill>
          <a:ln w="7938">
            <a:solidFill>
              <a:srgbClr val="000000"/>
            </a:solidFill>
            <a:miter lim="800000"/>
            <a:headEnd/>
            <a:tailEnd/>
          </a:ln>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628" name="Rectangle 36"/>
          <p:cNvSpPr>
            <a:spLocks noChangeArrowheads="1"/>
          </p:cNvSpPr>
          <p:nvPr/>
        </p:nvSpPr>
        <p:spPr bwMode="auto">
          <a:xfrm>
            <a:off x="4938713" y="2800350"/>
            <a:ext cx="228600" cy="76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ctr" defTabSz="914400" eaLnBrk="0" fontAlgn="base" hangingPunct="0">
              <a:spcBef>
                <a:spcPct val="0"/>
              </a:spcBef>
              <a:spcAft>
                <a:spcPct val="0"/>
              </a:spcAft>
            </a:pPr>
            <a:r>
              <a:rPr lang="en-US" sz="500">
                <a:solidFill>
                  <a:srgbClr val="000000"/>
                </a:solidFill>
                <a:latin typeface="Times New Roman" charset="0"/>
                <a:ea typeface="ＭＳ Ｐゴシック" charset="0"/>
                <a:cs typeface="ＭＳ Ｐゴシック" charset="0"/>
              </a:rPr>
              <a:t>Interlude</a:t>
            </a:r>
            <a:endParaRPr lang="en-US" sz="2400">
              <a:solidFill>
                <a:srgbClr val="000000"/>
              </a:solidFill>
              <a:latin typeface="Times New Roman" charset="0"/>
              <a:ea typeface="ＭＳ Ｐゴシック" charset="0"/>
              <a:cs typeface="ＭＳ Ｐゴシック" charset="0"/>
            </a:endParaRPr>
          </a:p>
        </p:txBody>
      </p:sp>
      <p:sp>
        <p:nvSpPr>
          <p:cNvPr id="750629" name="Rectangle 37"/>
          <p:cNvSpPr>
            <a:spLocks noChangeArrowheads="1"/>
          </p:cNvSpPr>
          <p:nvPr/>
        </p:nvSpPr>
        <p:spPr bwMode="auto">
          <a:xfrm>
            <a:off x="5016500" y="2879725"/>
            <a:ext cx="63500" cy="76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ctr" defTabSz="914400" eaLnBrk="0" fontAlgn="base" hangingPunct="0">
              <a:spcBef>
                <a:spcPct val="0"/>
              </a:spcBef>
              <a:spcAft>
                <a:spcPct val="0"/>
              </a:spcAft>
            </a:pPr>
            <a:r>
              <a:rPr lang="en-US" sz="500">
                <a:solidFill>
                  <a:srgbClr val="000000"/>
                </a:solidFill>
                <a:latin typeface="Times New Roman" charset="0"/>
                <a:ea typeface="ＭＳ Ｐゴシック" charset="0"/>
                <a:cs typeface="ＭＳ Ｐゴシック" charset="0"/>
              </a:rPr>
              <a:t>#2</a:t>
            </a:r>
            <a:endParaRPr lang="en-US" sz="2400">
              <a:solidFill>
                <a:srgbClr val="000000"/>
              </a:solidFill>
              <a:latin typeface="Times New Roman" charset="0"/>
              <a:ea typeface="ＭＳ Ｐゴシック" charset="0"/>
              <a:cs typeface="ＭＳ Ｐゴシック" charset="0"/>
            </a:endParaRPr>
          </a:p>
        </p:txBody>
      </p:sp>
      <p:sp>
        <p:nvSpPr>
          <p:cNvPr id="750630" name="Rectangle 38"/>
          <p:cNvSpPr>
            <a:spLocks noChangeArrowheads="1"/>
          </p:cNvSpPr>
          <p:nvPr/>
        </p:nvSpPr>
        <p:spPr bwMode="auto">
          <a:xfrm>
            <a:off x="5183188" y="1565275"/>
            <a:ext cx="306387" cy="661988"/>
          </a:xfrm>
          <a:prstGeom prst="rect">
            <a:avLst/>
          </a:prstGeom>
          <a:solidFill>
            <a:srgbClr val="999999"/>
          </a:solidFill>
          <a:ln w="7938">
            <a:solidFill>
              <a:srgbClr val="000000"/>
            </a:solidFill>
            <a:miter lim="800000"/>
            <a:headEnd/>
            <a:tailEnd/>
          </a:ln>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631" name="Rectangle 39"/>
          <p:cNvSpPr>
            <a:spLocks noChangeArrowheads="1"/>
          </p:cNvSpPr>
          <p:nvPr/>
        </p:nvSpPr>
        <p:spPr bwMode="auto">
          <a:xfrm>
            <a:off x="5327650" y="1582738"/>
            <a:ext cx="69850" cy="1682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ctr" defTabSz="914400" eaLnBrk="0" fontAlgn="base" hangingPunct="0">
              <a:spcBef>
                <a:spcPct val="0"/>
              </a:spcBef>
              <a:spcAft>
                <a:spcPct val="0"/>
              </a:spcAft>
            </a:pPr>
            <a:r>
              <a:rPr lang="en-US" sz="1100">
                <a:solidFill>
                  <a:srgbClr val="000000"/>
                </a:solidFill>
                <a:latin typeface="Times New Roman" charset="0"/>
                <a:ea typeface="ＭＳ Ｐゴシック" charset="0"/>
                <a:cs typeface="ＭＳ Ｐゴシック" charset="0"/>
              </a:rPr>
              <a:t>#</a:t>
            </a:r>
            <a:endParaRPr lang="en-US" sz="2400">
              <a:solidFill>
                <a:srgbClr val="000000"/>
              </a:solidFill>
              <a:latin typeface="Times New Roman" charset="0"/>
              <a:ea typeface="ＭＳ Ｐゴシック" charset="0"/>
              <a:cs typeface="ＭＳ Ｐゴシック" charset="0"/>
            </a:endParaRPr>
          </a:p>
        </p:txBody>
      </p:sp>
      <p:sp>
        <p:nvSpPr>
          <p:cNvPr id="750632" name="Rectangle 40"/>
          <p:cNvSpPr>
            <a:spLocks noChangeArrowheads="1"/>
          </p:cNvSpPr>
          <p:nvPr/>
        </p:nvSpPr>
        <p:spPr bwMode="auto">
          <a:xfrm>
            <a:off x="5326063" y="1747838"/>
            <a:ext cx="101600"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ctr" defTabSz="914400" eaLnBrk="0" fontAlgn="base" hangingPunct="0">
              <a:spcBef>
                <a:spcPct val="0"/>
              </a:spcBef>
              <a:spcAft>
                <a:spcPct val="0"/>
              </a:spcAft>
            </a:pPr>
            <a:r>
              <a:rPr lang="en-US" sz="1600">
                <a:solidFill>
                  <a:srgbClr val="000000"/>
                </a:solidFill>
                <a:latin typeface="Times New Roman" charset="0"/>
                <a:ea typeface="ＭＳ Ｐゴシック" charset="0"/>
                <a:cs typeface="ＭＳ Ｐゴシック" charset="0"/>
              </a:rPr>
              <a:t>7</a:t>
            </a:r>
            <a:endParaRPr lang="en-US" sz="2400">
              <a:solidFill>
                <a:srgbClr val="000000"/>
              </a:solidFill>
              <a:latin typeface="Times New Roman" charset="0"/>
              <a:ea typeface="ＭＳ Ｐゴシック" charset="0"/>
              <a:cs typeface="ＭＳ Ｐゴシック" charset="0"/>
            </a:endParaRPr>
          </a:p>
        </p:txBody>
      </p:sp>
      <p:sp>
        <p:nvSpPr>
          <p:cNvPr id="750633" name="Rectangle 41"/>
          <p:cNvSpPr>
            <a:spLocks noChangeArrowheads="1"/>
          </p:cNvSpPr>
          <p:nvPr/>
        </p:nvSpPr>
        <p:spPr bwMode="auto">
          <a:xfrm>
            <a:off x="5183188" y="2625725"/>
            <a:ext cx="306387" cy="663575"/>
          </a:xfrm>
          <a:prstGeom prst="rect">
            <a:avLst/>
          </a:prstGeom>
          <a:solidFill>
            <a:srgbClr val="999999"/>
          </a:solidFill>
          <a:ln w="7938">
            <a:solidFill>
              <a:srgbClr val="000000"/>
            </a:solidFill>
            <a:miter lim="800000"/>
            <a:headEnd/>
            <a:tailEnd/>
          </a:ln>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634" name="Rectangle 42"/>
          <p:cNvSpPr>
            <a:spLocks noChangeArrowheads="1"/>
          </p:cNvSpPr>
          <p:nvPr/>
        </p:nvSpPr>
        <p:spPr bwMode="auto">
          <a:xfrm>
            <a:off x="5327650" y="2641600"/>
            <a:ext cx="69850" cy="1682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ctr" defTabSz="914400" eaLnBrk="0" fontAlgn="base" hangingPunct="0">
              <a:spcBef>
                <a:spcPct val="0"/>
              </a:spcBef>
              <a:spcAft>
                <a:spcPct val="0"/>
              </a:spcAft>
            </a:pPr>
            <a:r>
              <a:rPr lang="en-US" sz="1100">
                <a:solidFill>
                  <a:srgbClr val="000000"/>
                </a:solidFill>
                <a:latin typeface="Times New Roman" charset="0"/>
                <a:ea typeface="ＭＳ Ｐゴシック" charset="0"/>
                <a:cs typeface="ＭＳ Ｐゴシック" charset="0"/>
              </a:rPr>
              <a:t>#</a:t>
            </a:r>
            <a:endParaRPr lang="en-US" sz="2400">
              <a:solidFill>
                <a:srgbClr val="000000"/>
              </a:solidFill>
              <a:latin typeface="Times New Roman" charset="0"/>
              <a:ea typeface="ＭＳ Ｐゴシック" charset="0"/>
              <a:cs typeface="ＭＳ Ｐゴシック" charset="0"/>
            </a:endParaRPr>
          </a:p>
        </p:txBody>
      </p:sp>
      <p:sp>
        <p:nvSpPr>
          <p:cNvPr id="750635" name="Rectangle 43"/>
          <p:cNvSpPr>
            <a:spLocks noChangeArrowheads="1"/>
          </p:cNvSpPr>
          <p:nvPr/>
        </p:nvSpPr>
        <p:spPr bwMode="auto">
          <a:xfrm>
            <a:off x="5326063" y="2806700"/>
            <a:ext cx="101600"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ctr" defTabSz="914400" eaLnBrk="0" fontAlgn="base" hangingPunct="0">
              <a:spcBef>
                <a:spcPct val="0"/>
              </a:spcBef>
              <a:spcAft>
                <a:spcPct val="0"/>
              </a:spcAft>
            </a:pPr>
            <a:r>
              <a:rPr lang="en-US" sz="1600">
                <a:solidFill>
                  <a:srgbClr val="000000"/>
                </a:solidFill>
                <a:latin typeface="Times New Roman" charset="0"/>
                <a:ea typeface="ＭＳ Ｐゴシック" charset="0"/>
                <a:cs typeface="ＭＳ Ｐゴシック" charset="0"/>
              </a:rPr>
              <a:t>7</a:t>
            </a:r>
            <a:endParaRPr lang="en-US" sz="2400">
              <a:solidFill>
                <a:srgbClr val="000000"/>
              </a:solidFill>
              <a:latin typeface="Times New Roman" charset="0"/>
              <a:ea typeface="ＭＳ Ｐゴシック" charset="0"/>
              <a:cs typeface="ＭＳ Ｐゴシック" charset="0"/>
            </a:endParaRPr>
          </a:p>
        </p:txBody>
      </p:sp>
      <p:grpSp>
        <p:nvGrpSpPr>
          <p:cNvPr id="750636" name="Group 44"/>
          <p:cNvGrpSpPr>
            <a:grpSpLocks/>
          </p:cNvGrpSpPr>
          <p:nvPr/>
        </p:nvGrpSpPr>
        <p:grpSpPr bwMode="auto">
          <a:xfrm>
            <a:off x="6097588" y="2625725"/>
            <a:ext cx="1295400" cy="674688"/>
            <a:chOff x="3841" y="1654"/>
            <a:chExt cx="816" cy="425"/>
          </a:xfrm>
        </p:grpSpPr>
        <p:sp>
          <p:nvSpPr>
            <p:cNvPr id="1664712" name="Rectangle 45"/>
            <p:cNvSpPr>
              <a:spLocks noChangeArrowheads="1"/>
            </p:cNvSpPr>
            <p:nvPr/>
          </p:nvSpPr>
          <p:spPr bwMode="auto">
            <a:xfrm>
              <a:off x="3841" y="1654"/>
              <a:ext cx="815" cy="42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713" name="Rectangle 46"/>
            <p:cNvSpPr>
              <a:spLocks noChangeArrowheads="1"/>
            </p:cNvSpPr>
            <p:nvPr/>
          </p:nvSpPr>
          <p:spPr bwMode="auto">
            <a:xfrm>
              <a:off x="3841" y="1654"/>
              <a:ext cx="816" cy="425"/>
            </a:xfrm>
            <a:prstGeom prst="rect">
              <a:avLst/>
            </a:prstGeom>
            <a:noFill/>
            <a:ln w="7938">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grpSp>
      <p:sp>
        <p:nvSpPr>
          <p:cNvPr id="750637" name="Rectangle 47"/>
          <p:cNvSpPr>
            <a:spLocks noChangeArrowheads="1"/>
          </p:cNvSpPr>
          <p:nvPr/>
        </p:nvSpPr>
        <p:spPr bwMode="auto">
          <a:xfrm>
            <a:off x="6588125" y="2728913"/>
            <a:ext cx="34925" cy="1682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ctr" defTabSz="914400" eaLnBrk="0" fontAlgn="base" hangingPunct="0">
              <a:spcBef>
                <a:spcPct val="0"/>
              </a:spcBef>
              <a:spcAft>
                <a:spcPct val="0"/>
              </a:spcAft>
            </a:pPr>
            <a:r>
              <a:rPr lang="en-US" sz="1100">
                <a:solidFill>
                  <a:srgbClr val="000000"/>
                </a:solidFill>
                <a:latin typeface="Times New Roman" charset="0"/>
                <a:ea typeface="ＭＳ Ｐゴシック" charset="0"/>
                <a:cs typeface="ＭＳ Ｐゴシック" charset="0"/>
              </a:rPr>
              <a:t> </a:t>
            </a:r>
            <a:endParaRPr lang="en-US" sz="2400">
              <a:solidFill>
                <a:srgbClr val="000000"/>
              </a:solidFill>
              <a:latin typeface="Times New Roman" charset="0"/>
              <a:ea typeface="ＭＳ Ｐゴシック" charset="0"/>
              <a:cs typeface="ＭＳ Ｐゴシック" charset="0"/>
            </a:endParaRPr>
          </a:p>
        </p:txBody>
      </p:sp>
      <p:sp>
        <p:nvSpPr>
          <p:cNvPr id="750638" name="Rectangle 48"/>
          <p:cNvSpPr>
            <a:spLocks noChangeArrowheads="1"/>
          </p:cNvSpPr>
          <p:nvPr/>
        </p:nvSpPr>
        <p:spPr bwMode="auto">
          <a:xfrm>
            <a:off x="6634163" y="2646363"/>
            <a:ext cx="355600" cy="274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ctr" defTabSz="914400" eaLnBrk="0" fontAlgn="base" hangingPunct="0">
              <a:spcBef>
                <a:spcPct val="0"/>
              </a:spcBef>
              <a:spcAft>
                <a:spcPct val="0"/>
              </a:spcAft>
            </a:pPr>
            <a:r>
              <a:rPr lang="en-US">
                <a:solidFill>
                  <a:srgbClr val="000000"/>
                </a:solidFill>
                <a:latin typeface="Times New Roman" charset="0"/>
                <a:ea typeface="ＭＳ Ｐゴシック" charset="0"/>
                <a:cs typeface="ＭＳ Ｐゴシック" charset="0"/>
              </a:rPr>
              <a:t>The</a:t>
            </a:r>
            <a:endParaRPr lang="en-US" sz="2400">
              <a:solidFill>
                <a:srgbClr val="000000"/>
              </a:solidFill>
              <a:latin typeface="Times New Roman" charset="0"/>
              <a:ea typeface="ＭＳ Ｐゴシック" charset="0"/>
              <a:cs typeface="ＭＳ Ｐゴシック" charset="0"/>
            </a:endParaRPr>
          </a:p>
        </p:txBody>
      </p:sp>
      <p:sp>
        <p:nvSpPr>
          <p:cNvPr id="750639" name="Rectangle 49"/>
          <p:cNvSpPr>
            <a:spLocks noChangeArrowheads="1"/>
          </p:cNvSpPr>
          <p:nvPr/>
        </p:nvSpPr>
        <p:spPr bwMode="auto">
          <a:xfrm>
            <a:off x="6261100" y="2916238"/>
            <a:ext cx="1104900" cy="274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ctr" defTabSz="914400" eaLnBrk="0" fontAlgn="base" hangingPunct="0">
              <a:spcBef>
                <a:spcPct val="0"/>
              </a:spcBef>
              <a:spcAft>
                <a:spcPct val="0"/>
              </a:spcAft>
            </a:pPr>
            <a:r>
              <a:rPr lang="en-US">
                <a:solidFill>
                  <a:srgbClr val="000000"/>
                </a:solidFill>
                <a:latin typeface="Times New Roman" charset="0"/>
                <a:ea typeface="ＭＳ Ｐゴシック" charset="0"/>
                <a:cs typeface="ＭＳ Ｐゴシック" charset="0"/>
              </a:rPr>
              <a:t>Explanation</a:t>
            </a:r>
            <a:endParaRPr lang="en-US" sz="2400">
              <a:solidFill>
                <a:srgbClr val="000000"/>
              </a:solidFill>
              <a:latin typeface="Times New Roman" charset="0"/>
              <a:ea typeface="ＭＳ Ｐゴシック" charset="0"/>
              <a:cs typeface="ＭＳ Ｐゴシック" charset="0"/>
            </a:endParaRPr>
          </a:p>
        </p:txBody>
      </p:sp>
      <p:sp>
        <p:nvSpPr>
          <p:cNvPr id="750640" name="Rectangle 50"/>
          <p:cNvSpPr>
            <a:spLocks noChangeArrowheads="1"/>
          </p:cNvSpPr>
          <p:nvPr/>
        </p:nvSpPr>
        <p:spPr bwMode="auto">
          <a:xfrm>
            <a:off x="7391400" y="4908550"/>
            <a:ext cx="1143000" cy="911225"/>
          </a:xfrm>
          <a:prstGeom prst="rect">
            <a:avLst/>
          </a:prstGeom>
          <a:noFill/>
          <a:ln w="7938">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641" name="Rectangle 51"/>
          <p:cNvSpPr>
            <a:spLocks noChangeArrowheads="1"/>
          </p:cNvSpPr>
          <p:nvPr/>
        </p:nvSpPr>
        <p:spPr bwMode="auto">
          <a:xfrm>
            <a:off x="7997825" y="4926013"/>
            <a:ext cx="88900" cy="2127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ctr" defTabSz="914400" eaLnBrk="0" fontAlgn="base" hangingPunct="0">
              <a:spcBef>
                <a:spcPct val="0"/>
              </a:spcBef>
              <a:spcAft>
                <a:spcPct val="0"/>
              </a:spcAft>
            </a:pPr>
            <a:r>
              <a:rPr lang="en-US" sz="1400">
                <a:solidFill>
                  <a:srgbClr val="000000"/>
                </a:solidFill>
                <a:latin typeface="Wingdings" charset="0"/>
                <a:ea typeface="ＭＳ Ｐゴシック" charset="0"/>
                <a:cs typeface="ＭＳ Ｐゴシック" charset="0"/>
              </a:rPr>
              <a:t>š</a:t>
            </a:r>
            <a:endParaRPr lang="en-US" sz="2400">
              <a:solidFill>
                <a:srgbClr val="000000"/>
              </a:solidFill>
              <a:latin typeface="Times New Roman" charset="0"/>
              <a:ea typeface="ＭＳ Ｐゴシック" charset="0"/>
              <a:cs typeface="ＭＳ Ｐゴシック" charset="0"/>
            </a:endParaRPr>
          </a:p>
        </p:txBody>
      </p:sp>
      <p:sp>
        <p:nvSpPr>
          <p:cNvPr id="750642" name="Rectangle 52"/>
          <p:cNvSpPr>
            <a:spLocks noChangeArrowheads="1"/>
          </p:cNvSpPr>
          <p:nvPr/>
        </p:nvSpPr>
        <p:spPr bwMode="auto">
          <a:xfrm>
            <a:off x="7610475" y="5132388"/>
            <a:ext cx="795338" cy="2127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ctr" defTabSz="914400" eaLnBrk="0" fontAlgn="base" hangingPunct="0">
              <a:spcBef>
                <a:spcPct val="0"/>
              </a:spcBef>
              <a:spcAft>
                <a:spcPct val="0"/>
              </a:spcAft>
            </a:pPr>
            <a:r>
              <a:rPr lang="en-US" sz="1400">
                <a:solidFill>
                  <a:srgbClr val="000000"/>
                </a:solidFill>
                <a:latin typeface="Times New Roman" charset="0"/>
                <a:ea typeface="ＭＳ Ｐゴシック" charset="0"/>
                <a:cs typeface="ＭＳ Ｐゴシック" charset="0"/>
              </a:rPr>
              <a:t>THE NEW</a:t>
            </a:r>
            <a:endParaRPr lang="en-US" sz="2400">
              <a:solidFill>
                <a:srgbClr val="000000"/>
              </a:solidFill>
              <a:latin typeface="Times New Roman" charset="0"/>
              <a:ea typeface="ＭＳ Ｐゴシック" charset="0"/>
              <a:cs typeface="ＭＳ Ｐゴシック" charset="0"/>
            </a:endParaRPr>
          </a:p>
        </p:txBody>
      </p:sp>
      <p:sp>
        <p:nvSpPr>
          <p:cNvPr id="750643" name="Rectangle 53"/>
          <p:cNvSpPr>
            <a:spLocks noChangeArrowheads="1"/>
          </p:cNvSpPr>
          <p:nvPr/>
        </p:nvSpPr>
        <p:spPr bwMode="auto">
          <a:xfrm>
            <a:off x="7500938" y="5343525"/>
            <a:ext cx="1027112" cy="2127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ctr" defTabSz="914400" eaLnBrk="0" fontAlgn="base" hangingPunct="0">
              <a:spcBef>
                <a:spcPct val="0"/>
              </a:spcBef>
              <a:spcAft>
                <a:spcPct val="0"/>
              </a:spcAft>
            </a:pPr>
            <a:r>
              <a:rPr lang="en-US" sz="1400">
                <a:solidFill>
                  <a:srgbClr val="000000"/>
                </a:solidFill>
                <a:latin typeface="Times New Roman" charset="0"/>
                <a:ea typeface="ＭＳ Ｐゴシック" charset="0"/>
                <a:cs typeface="ＭＳ Ｐゴシック" charset="0"/>
              </a:rPr>
              <a:t>JERUSALEM</a:t>
            </a:r>
            <a:endParaRPr lang="en-US" sz="2400">
              <a:solidFill>
                <a:srgbClr val="000000"/>
              </a:solidFill>
              <a:latin typeface="Times New Roman" charset="0"/>
              <a:ea typeface="ＭＳ Ｐゴシック" charset="0"/>
              <a:cs typeface="ＭＳ Ｐゴシック" charset="0"/>
            </a:endParaRPr>
          </a:p>
        </p:txBody>
      </p:sp>
      <p:sp>
        <p:nvSpPr>
          <p:cNvPr id="750644" name="Rectangle 54"/>
          <p:cNvSpPr>
            <a:spLocks noChangeArrowheads="1"/>
          </p:cNvSpPr>
          <p:nvPr/>
        </p:nvSpPr>
        <p:spPr bwMode="auto">
          <a:xfrm>
            <a:off x="7997825" y="5549900"/>
            <a:ext cx="88900" cy="2127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ctr" defTabSz="914400" eaLnBrk="0" fontAlgn="base" hangingPunct="0">
              <a:spcBef>
                <a:spcPct val="0"/>
              </a:spcBef>
              <a:spcAft>
                <a:spcPct val="0"/>
              </a:spcAft>
            </a:pPr>
            <a:r>
              <a:rPr lang="en-US" sz="1400">
                <a:solidFill>
                  <a:srgbClr val="000000"/>
                </a:solidFill>
                <a:latin typeface="Wingdings" charset="0"/>
                <a:ea typeface="ＭＳ Ｐゴシック" charset="0"/>
                <a:cs typeface="ＭＳ Ｐゴシック" charset="0"/>
              </a:rPr>
              <a:t>š</a:t>
            </a:r>
            <a:endParaRPr lang="en-US" sz="2400">
              <a:solidFill>
                <a:srgbClr val="000000"/>
              </a:solidFill>
              <a:latin typeface="Times New Roman" charset="0"/>
              <a:ea typeface="ＭＳ Ｐゴシック" charset="0"/>
              <a:cs typeface="ＭＳ Ｐゴシック" charset="0"/>
            </a:endParaRPr>
          </a:p>
        </p:txBody>
      </p:sp>
      <p:sp>
        <p:nvSpPr>
          <p:cNvPr id="750645" name="Rectangle 55"/>
          <p:cNvSpPr>
            <a:spLocks noChangeArrowheads="1"/>
          </p:cNvSpPr>
          <p:nvPr/>
        </p:nvSpPr>
        <p:spPr bwMode="auto">
          <a:xfrm>
            <a:off x="5792788" y="4908550"/>
            <a:ext cx="685800" cy="992188"/>
          </a:xfrm>
          <a:prstGeom prst="rect">
            <a:avLst/>
          </a:prstGeom>
          <a:noFill/>
          <a:ln w="7938">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646" name="Rectangle 56"/>
          <p:cNvSpPr>
            <a:spLocks noChangeArrowheads="1"/>
          </p:cNvSpPr>
          <p:nvPr/>
        </p:nvSpPr>
        <p:spPr bwMode="auto">
          <a:xfrm>
            <a:off x="6022975" y="4929188"/>
            <a:ext cx="315913"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ctr" defTabSz="914400" eaLnBrk="0" fontAlgn="base" hangingPunct="0">
              <a:spcBef>
                <a:spcPct val="0"/>
              </a:spcBef>
              <a:spcAft>
                <a:spcPct val="0"/>
              </a:spcAft>
            </a:pPr>
            <a:r>
              <a:rPr lang="en-US" sz="1600">
                <a:solidFill>
                  <a:srgbClr val="000000"/>
                </a:solidFill>
                <a:latin typeface="Times New Roman" charset="0"/>
                <a:ea typeface="ＭＳ Ｐゴシック" charset="0"/>
                <a:cs typeface="ＭＳ Ｐゴシック" charset="0"/>
              </a:rPr>
              <a:t>The</a:t>
            </a:r>
            <a:endParaRPr lang="en-US" sz="2400">
              <a:solidFill>
                <a:srgbClr val="000000"/>
              </a:solidFill>
              <a:latin typeface="Times New Roman" charset="0"/>
              <a:ea typeface="ＭＳ Ｐゴシック" charset="0"/>
              <a:cs typeface="ＭＳ Ｐゴシック" charset="0"/>
            </a:endParaRPr>
          </a:p>
        </p:txBody>
      </p:sp>
      <p:sp>
        <p:nvSpPr>
          <p:cNvPr id="750647" name="Rectangle 57"/>
          <p:cNvSpPr>
            <a:spLocks noChangeArrowheads="1"/>
          </p:cNvSpPr>
          <p:nvPr/>
        </p:nvSpPr>
        <p:spPr bwMode="auto">
          <a:xfrm>
            <a:off x="5975350" y="5165725"/>
            <a:ext cx="417513"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ctr" defTabSz="914400" eaLnBrk="0" fontAlgn="base" hangingPunct="0">
              <a:spcBef>
                <a:spcPct val="0"/>
              </a:spcBef>
              <a:spcAft>
                <a:spcPct val="0"/>
              </a:spcAft>
            </a:pPr>
            <a:r>
              <a:rPr lang="en-US" sz="1600">
                <a:solidFill>
                  <a:srgbClr val="000000"/>
                </a:solidFill>
                <a:latin typeface="Times New Roman" charset="0"/>
                <a:ea typeface="ＭＳ Ｐゴシック" charset="0"/>
                <a:cs typeface="ＭＳ Ｐゴシック" charset="0"/>
              </a:rPr>
              <a:t>Final</a:t>
            </a:r>
            <a:endParaRPr lang="en-US" sz="2400">
              <a:solidFill>
                <a:srgbClr val="000000"/>
              </a:solidFill>
              <a:latin typeface="Times New Roman" charset="0"/>
              <a:ea typeface="ＭＳ Ｐゴシック" charset="0"/>
              <a:cs typeface="ＭＳ Ｐゴシック" charset="0"/>
            </a:endParaRPr>
          </a:p>
        </p:txBody>
      </p:sp>
      <p:sp>
        <p:nvSpPr>
          <p:cNvPr id="750648" name="Rectangle 58"/>
          <p:cNvSpPr>
            <a:spLocks noChangeArrowheads="1"/>
          </p:cNvSpPr>
          <p:nvPr/>
        </p:nvSpPr>
        <p:spPr bwMode="auto">
          <a:xfrm>
            <a:off x="5910263" y="5403850"/>
            <a:ext cx="552450"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ctr" defTabSz="914400" eaLnBrk="0" fontAlgn="base" hangingPunct="0">
              <a:spcBef>
                <a:spcPct val="0"/>
              </a:spcBef>
              <a:spcAft>
                <a:spcPct val="0"/>
              </a:spcAft>
            </a:pPr>
            <a:r>
              <a:rPr lang="en-US" sz="1600">
                <a:solidFill>
                  <a:srgbClr val="000000"/>
                </a:solidFill>
                <a:latin typeface="Times New Roman" charset="0"/>
                <a:ea typeface="ＭＳ Ｐゴシック" charset="0"/>
                <a:cs typeface="ＭＳ Ｐゴシック" charset="0"/>
              </a:rPr>
              <a:t>Events</a:t>
            </a:r>
            <a:endParaRPr lang="en-US" sz="2400">
              <a:solidFill>
                <a:srgbClr val="000000"/>
              </a:solidFill>
              <a:latin typeface="Times New Roman" charset="0"/>
              <a:ea typeface="ＭＳ Ｐゴシック" charset="0"/>
              <a:cs typeface="ＭＳ Ｐゴシック" charset="0"/>
            </a:endParaRPr>
          </a:p>
        </p:txBody>
      </p:sp>
      <p:sp>
        <p:nvSpPr>
          <p:cNvPr id="750649" name="Rectangle 59"/>
          <p:cNvSpPr>
            <a:spLocks noChangeArrowheads="1"/>
          </p:cNvSpPr>
          <p:nvPr/>
        </p:nvSpPr>
        <p:spPr bwMode="auto">
          <a:xfrm>
            <a:off x="6149975" y="5635625"/>
            <a:ext cx="109538" cy="1984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p>
            <a:pPr algn="ctr" defTabSz="914400" eaLnBrk="0" fontAlgn="base" hangingPunct="0">
              <a:spcBef>
                <a:spcPct val="0"/>
              </a:spcBef>
              <a:spcAft>
                <a:spcPct val="0"/>
              </a:spcAft>
            </a:pPr>
            <a:r>
              <a:rPr lang="en-US" sz="1300">
                <a:solidFill>
                  <a:srgbClr val="000000"/>
                </a:solidFill>
                <a:latin typeface="Wingdings" charset="0"/>
                <a:ea typeface="ＭＳ Ｐゴシック" charset="0"/>
                <a:cs typeface="ＭＳ Ｐゴシック" charset="0"/>
              </a:rPr>
              <a:t>N</a:t>
            </a:r>
            <a:endParaRPr lang="en-US" sz="2400">
              <a:solidFill>
                <a:srgbClr val="000000"/>
              </a:solidFill>
              <a:latin typeface="Times New Roman" charset="0"/>
              <a:ea typeface="ＭＳ Ｐゴシック" charset="0"/>
              <a:cs typeface="ＭＳ Ｐゴシック" charset="0"/>
            </a:endParaRPr>
          </a:p>
        </p:txBody>
      </p:sp>
      <p:grpSp>
        <p:nvGrpSpPr>
          <p:cNvPr id="750650" name="Group 60"/>
          <p:cNvGrpSpPr>
            <a:grpSpLocks/>
          </p:cNvGrpSpPr>
          <p:nvPr/>
        </p:nvGrpSpPr>
        <p:grpSpPr bwMode="auto">
          <a:xfrm>
            <a:off x="2825750" y="2216150"/>
            <a:ext cx="2511425" cy="415925"/>
            <a:chOff x="1780" y="1396"/>
            <a:chExt cx="1582" cy="262"/>
          </a:xfrm>
        </p:grpSpPr>
        <p:grpSp>
          <p:nvGrpSpPr>
            <p:cNvPr id="1664209" name="Group 61"/>
            <p:cNvGrpSpPr>
              <a:grpSpLocks/>
            </p:cNvGrpSpPr>
            <p:nvPr/>
          </p:nvGrpSpPr>
          <p:grpSpPr bwMode="auto">
            <a:xfrm>
              <a:off x="2731" y="1396"/>
              <a:ext cx="631" cy="105"/>
              <a:chOff x="2731" y="1396"/>
              <a:chExt cx="631" cy="105"/>
            </a:xfrm>
          </p:grpSpPr>
          <p:sp>
            <p:nvSpPr>
              <p:cNvPr id="1664512" name="Freeform 62"/>
              <p:cNvSpPr>
                <a:spLocks/>
              </p:cNvSpPr>
              <p:nvPr/>
            </p:nvSpPr>
            <p:spPr bwMode="auto">
              <a:xfrm>
                <a:off x="3360" y="1396"/>
                <a:ext cx="2" cy="2"/>
              </a:xfrm>
              <a:custGeom>
                <a:avLst/>
                <a:gdLst>
                  <a:gd name="T0" fmla="*/ 1 w 3"/>
                  <a:gd name="T1" fmla="*/ 1 h 3"/>
                  <a:gd name="T2" fmla="*/ 1 w 3"/>
                  <a:gd name="T3" fmla="*/ 1 h 3"/>
                  <a:gd name="T4" fmla="*/ 1 w 3"/>
                  <a:gd name="T5" fmla="*/ 0 h 3"/>
                  <a:gd name="T6" fmla="*/ 1 w 3"/>
                  <a:gd name="T7" fmla="*/ 0 h 3"/>
                  <a:gd name="T8" fmla="*/ 0 w 3"/>
                  <a:gd name="T9" fmla="*/ 0 h 3"/>
                  <a:gd name="T10" fmla="*/ 0 w 3"/>
                  <a:gd name="T11" fmla="*/ 1 h 3"/>
                  <a:gd name="T12" fmla="*/ 0 w 3"/>
                  <a:gd name="T13" fmla="*/ 1 h 3"/>
                  <a:gd name="T14" fmla="*/ 1 w 3"/>
                  <a:gd name="T15" fmla="*/ 1 h 3"/>
                  <a:gd name="T16" fmla="*/ 1 w 3"/>
                  <a:gd name="T17" fmla="*/ 1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3"/>
                  <a:gd name="T29" fmla="*/ 3 w 3"/>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3">
                    <a:moveTo>
                      <a:pt x="3" y="3"/>
                    </a:moveTo>
                    <a:lnTo>
                      <a:pt x="3" y="2"/>
                    </a:lnTo>
                    <a:lnTo>
                      <a:pt x="1" y="0"/>
                    </a:lnTo>
                    <a:lnTo>
                      <a:pt x="0" y="0"/>
                    </a:lnTo>
                    <a:lnTo>
                      <a:pt x="0" y="2"/>
                    </a:lnTo>
                    <a:lnTo>
                      <a:pt x="0" y="3"/>
                    </a:lnTo>
                    <a:lnTo>
                      <a:pt x="1"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513" name="Freeform 63"/>
              <p:cNvSpPr>
                <a:spLocks/>
              </p:cNvSpPr>
              <p:nvPr/>
            </p:nvSpPr>
            <p:spPr bwMode="auto">
              <a:xfrm>
                <a:off x="3357" y="1397"/>
                <a:ext cx="2" cy="2"/>
              </a:xfrm>
              <a:custGeom>
                <a:avLst/>
                <a:gdLst>
                  <a:gd name="T0" fmla="*/ 1 w 4"/>
                  <a:gd name="T1" fmla="*/ 1 h 3"/>
                  <a:gd name="T2" fmla="*/ 1 w 4"/>
                  <a:gd name="T3" fmla="*/ 1 h 3"/>
                  <a:gd name="T4" fmla="*/ 1 w 4"/>
                  <a:gd name="T5" fmla="*/ 0 h 3"/>
                  <a:gd name="T6" fmla="*/ 1 w 4"/>
                  <a:gd name="T7" fmla="*/ 0 h 3"/>
                  <a:gd name="T8" fmla="*/ 1 w 4"/>
                  <a:gd name="T9" fmla="*/ 0 h 3"/>
                  <a:gd name="T10" fmla="*/ 0 w 4"/>
                  <a:gd name="T11" fmla="*/ 1 h 3"/>
                  <a:gd name="T12" fmla="*/ 1 w 4"/>
                  <a:gd name="T13" fmla="*/ 1 h 3"/>
                  <a:gd name="T14" fmla="*/ 1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3"/>
                    </a:moveTo>
                    <a:lnTo>
                      <a:pt x="4" y="1"/>
                    </a:lnTo>
                    <a:lnTo>
                      <a:pt x="4" y="0"/>
                    </a:lnTo>
                    <a:lnTo>
                      <a:pt x="2" y="0"/>
                    </a:lnTo>
                    <a:lnTo>
                      <a:pt x="0" y="1"/>
                    </a:lnTo>
                    <a:lnTo>
                      <a:pt x="2" y="3"/>
                    </a:lnTo>
                    <a:lnTo>
                      <a:pt x="4"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514" name="Freeform 64"/>
              <p:cNvSpPr>
                <a:spLocks/>
              </p:cNvSpPr>
              <p:nvPr/>
            </p:nvSpPr>
            <p:spPr bwMode="auto">
              <a:xfrm>
                <a:off x="3354" y="1397"/>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2" y="0"/>
                    </a:lnTo>
                    <a:lnTo>
                      <a:pt x="0" y="1"/>
                    </a:lnTo>
                    <a:lnTo>
                      <a:pt x="2"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515" name="Freeform 65"/>
              <p:cNvSpPr>
                <a:spLocks/>
              </p:cNvSpPr>
              <p:nvPr/>
            </p:nvSpPr>
            <p:spPr bwMode="auto">
              <a:xfrm>
                <a:off x="3351" y="1398"/>
                <a:ext cx="1" cy="2"/>
              </a:xfrm>
              <a:custGeom>
                <a:avLst/>
                <a:gdLst>
                  <a:gd name="T0" fmla="*/ 0 w 3"/>
                  <a:gd name="T1" fmla="*/ 1 h 4"/>
                  <a:gd name="T2" fmla="*/ 0 w 3"/>
                  <a:gd name="T3" fmla="*/ 1 h 4"/>
                  <a:gd name="T4" fmla="*/ 0 w 3"/>
                  <a:gd name="T5" fmla="*/ 0 h 4"/>
                  <a:gd name="T6" fmla="*/ 0 w 3"/>
                  <a:gd name="T7" fmla="*/ 0 h 4"/>
                  <a:gd name="T8" fmla="*/ 0 w 3"/>
                  <a:gd name="T9" fmla="*/ 0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516" name="Freeform 66"/>
              <p:cNvSpPr>
                <a:spLocks/>
              </p:cNvSpPr>
              <p:nvPr/>
            </p:nvSpPr>
            <p:spPr bwMode="auto">
              <a:xfrm>
                <a:off x="3348" y="1398"/>
                <a:ext cx="1" cy="2"/>
              </a:xfrm>
              <a:custGeom>
                <a:avLst/>
                <a:gdLst>
                  <a:gd name="T0" fmla="*/ 0 w 3"/>
                  <a:gd name="T1" fmla="*/ 1 h 4"/>
                  <a:gd name="T2" fmla="*/ 0 w 3"/>
                  <a:gd name="T3" fmla="*/ 1 h 4"/>
                  <a:gd name="T4" fmla="*/ 0 w 3"/>
                  <a:gd name="T5" fmla="*/ 0 h 4"/>
                  <a:gd name="T6" fmla="*/ 0 w 3"/>
                  <a:gd name="T7" fmla="*/ 0 h 4"/>
                  <a:gd name="T8" fmla="*/ 0 w 3"/>
                  <a:gd name="T9" fmla="*/ 0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517" name="Freeform 67"/>
              <p:cNvSpPr>
                <a:spLocks/>
              </p:cNvSpPr>
              <p:nvPr/>
            </p:nvSpPr>
            <p:spPr bwMode="auto">
              <a:xfrm>
                <a:off x="3344" y="1399"/>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1" y="0"/>
                    </a:lnTo>
                    <a:lnTo>
                      <a:pt x="0" y="2"/>
                    </a:lnTo>
                    <a:lnTo>
                      <a:pt x="1"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518" name="Freeform 68"/>
              <p:cNvSpPr>
                <a:spLocks/>
              </p:cNvSpPr>
              <p:nvPr/>
            </p:nvSpPr>
            <p:spPr bwMode="auto">
              <a:xfrm>
                <a:off x="3341" y="1400"/>
                <a:ext cx="2" cy="2"/>
              </a:xfrm>
              <a:custGeom>
                <a:avLst/>
                <a:gdLst>
                  <a:gd name="T0" fmla="*/ 1 w 4"/>
                  <a:gd name="T1" fmla="*/ 1 h 3"/>
                  <a:gd name="T2" fmla="*/ 1 w 4"/>
                  <a:gd name="T3" fmla="*/ 1 h 3"/>
                  <a:gd name="T4" fmla="*/ 1 w 4"/>
                  <a:gd name="T5" fmla="*/ 0 h 3"/>
                  <a:gd name="T6" fmla="*/ 1 w 4"/>
                  <a:gd name="T7" fmla="*/ 0 h 3"/>
                  <a:gd name="T8" fmla="*/ 1 w 4"/>
                  <a:gd name="T9" fmla="*/ 0 h 3"/>
                  <a:gd name="T10" fmla="*/ 0 w 4"/>
                  <a:gd name="T11" fmla="*/ 1 h 3"/>
                  <a:gd name="T12" fmla="*/ 1 w 4"/>
                  <a:gd name="T13" fmla="*/ 1 h 3"/>
                  <a:gd name="T14" fmla="*/ 1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3"/>
                    </a:moveTo>
                    <a:lnTo>
                      <a:pt x="4" y="1"/>
                    </a:lnTo>
                    <a:lnTo>
                      <a:pt x="4" y="0"/>
                    </a:lnTo>
                    <a:lnTo>
                      <a:pt x="2" y="0"/>
                    </a:lnTo>
                    <a:lnTo>
                      <a:pt x="0" y="1"/>
                    </a:lnTo>
                    <a:lnTo>
                      <a:pt x="2" y="3"/>
                    </a:lnTo>
                    <a:lnTo>
                      <a:pt x="4"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519" name="Freeform 69"/>
              <p:cNvSpPr>
                <a:spLocks/>
              </p:cNvSpPr>
              <p:nvPr/>
            </p:nvSpPr>
            <p:spPr bwMode="auto">
              <a:xfrm>
                <a:off x="3338" y="1400"/>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2" y="0"/>
                    </a:lnTo>
                    <a:lnTo>
                      <a:pt x="0" y="1"/>
                    </a:lnTo>
                    <a:lnTo>
                      <a:pt x="2"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520" name="Freeform 70"/>
              <p:cNvSpPr>
                <a:spLocks/>
              </p:cNvSpPr>
              <p:nvPr/>
            </p:nvSpPr>
            <p:spPr bwMode="auto">
              <a:xfrm>
                <a:off x="3335" y="1401"/>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521" name="Freeform 71"/>
              <p:cNvSpPr>
                <a:spLocks/>
              </p:cNvSpPr>
              <p:nvPr/>
            </p:nvSpPr>
            <p:spPr bwMode="auto">
              <a:xfrm>
                <a:off x="3332" y="1401"/>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522" name="Freeform 72"/>
              <p:cNvSpPr>
                <a:spLocks/>
              </p:cNvSpPr>
              <p:nvPr/>
            </p:nvSpPr>
            <p:spPr bwMode="auto">
              <a:xfrm>
                <a:off x="3328" y="1402"/>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523" name="Freeform 73"/>
              <p:cNvSpPr>
                <a:spLocks/>
              </p:cNvSpPr>
              <p:nvPr/>
            </p:nvSpPr>
            <p:spPr bwMode="auto">
              <a:xfrm>
                <a:off x="3325" y="1402"/>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1" y="0"/>
                    </a:lnTo>
                    <a:lnTo>
                      <a:pt x="0" y="2"/>
                    </a:lnTo>
                    <a:lnTo>
                      <a:pt x="1"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524" name="Freeform 74"/>
              <p:cNvSpPr>
                <a:spLocks/>
              </p:cNvSpPr>
              <p:nvPr/>
            </p:nvSpPr>
            <p:spPr bwMode="auto">
              <a:xfrm>
                <a:off x="3323" y="1402"/>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2"/>
                    </a:lnTo>
                    <a:lnTo>
                      <a:pt x="1" y="0"/>
                    </a:lnTo>
                    <a:lnTo>
                      <a:pt x="0" y="0"/>
                    </a:lnTo>
                    <a:lnTo>
                      <a:pt x="0" y="2"/>
                    </a:lnTo>
                    <a:lnTo>
                      <a:pt x="0" y="3"/>
                    </a:lnTo>
                    <a:lnTo>
                      <a:pt x="1"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525" name="Freeform 75"/>
              <p:cNvSpPr>
                <a:spLocks/>
              </p:cNvSpPr>
              <p:nvPr/>
            </p:nvSpPr>
            <p:spPr bwMode="auto">
              <a:xfrm>
                <a:off x="3320" y="1403"/>
                <a:ext cx="1" cy="2"/>
              </a:xfrm>
              <a:custGeom>
                <a:avLst/>
                <a:gdLst>
                  <a:gd name="T0" fmla="*/ 0 w 4"/>
                  <a:gd name="T1" fmla="*/ 1 h 3"/>
                  <a:gd name="T2" fmla="*/ 0 w 4"/>
                  <a:gd name="T3" fmla="*/ 1 h 3"/>
                  <a:gd name="T4" fmla="*/ 0 w 4"/>
                  <a:gd name="T5" fmla="*/ 0 h 3"/>
                  <a:gd name="T6" fmla="*/ 0 w 4"/>
                  <a:gd name="T7" fmla="*/ 0 h 3"/>
                  <a:gd name="T8" fmla="*/ 0 w 4"/>
                  <a:gd name="T9" fmla="*/ 0 h 3"/>
                  <a:gd name="T10" fmla="*/ 0 w 4"/>
                  <a:gd name="T11" fmla="*/ 1 h 3"/>
                  <a:gd name="T12" fmla="*/ 0 w 4"/>
                  <a:gd name="T13" fmla="*/ 1 h 3"/>
                  <a:gd name="T14" fmla="*/ 0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3"/>
                    </a:moveTo>
                    <a:lnTo>
                      <a:pt x="4" y="1"/>
                    </a:lnTo>
                    <a:lnTo>
                      <a:pt x="2" y="0"/>
                    </a:lnTo>
                    <a:lnTo>
                      <a:pt x="0" y="0"/>
                    </a:lnTo>
                    <a:lnTo>
                      <a:pt x="0" y="1"/>
                    </a:lnTo>
                    <a:lnTo>
                      <a:pt x="0" y="3"/>
                    </a:lnTo>
                    <a:lnTo>
                      <a:pt x="2"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526" name="Freeform 76"/>
              <p:cNvSpPr>
                <a:spLocks/>
              </p:cNvSpPr>
              <p:nvPr/>
            </p:nvSpPr>
            <p:spPr bwMode="auto">
              <a:xfrm>
                <a:off x="3316" y="1403"/>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1"/>
                    </a:lnTo>
                    <a:lnTo>
                      <a:pt x="2" y="0"/>
                    </a:lnTo>
                    <a:lnTo>
                      <a:pt x="0" y="0"/>
                    </a:lnTo>
                    <a:lnTo>
                      <a:pt x="0" y="1"/>
                    </a:lnTo>
                    <a:lnTo>
                      <a:pt x="0" y="3"/>
                    </a:lnTo>
                    <a:lnTo>
                      <a:pt x="2"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527" name="Freeform 77"/>
              <p:cNvSpPr>
                <a:spLocks/>
              </p:cNvSpPr>
              <p:nvPr/>
            </p:nvSpPr>
            <p:spPr bwMode="auto">
              <a:xfrm>
                <a:off x="3313" y="1404"/>
                <a:ext cx="2" cy="2"/>
              </a:xfrm>
              <a:custGeom>
                <a:avLst/>
                <a:gdLst>
                  <a:gd name="T0" fmla="*/ 1 w 3"/>
                  <a:gd name="T1" fmla="*/ 1 h 4"/>
                  <a:gd name="T2" fmla="*/ 1 w 3"/>
                  <a:gd name="T3" fmla="*/ 1 h 4"/>
                  <a:gd name="T4" fmla="*/ 1 w 3"/>
                  <a:gd name="T5" fmla="*/ 0 h 4"/>
                  <a:gd name="T6" fmla="*/ 0 w 3"/>
                  <a:gd name="T7" fmla="*/ 0 h 4"/>
                  <a:gd name="T8" fmla="*/ 0 w 3"/>
                  <a:gd name="T9" fmla="*/ 0 h 4"/>
                  <a:gd name="T10" fmla="*/ 0 w 3"/>
                  <a:gd name="T11" fmla="*/ 1 h 4"/>
                  <a:gd name="T12" fmla="*/ 0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528" name="Freeform 78"/>
              <p:cNvSpPr>
                <a:spLocks/>
              </p:cNvSpPr>
              <p:nvPr/>
            </p:nvSpPr>
            <p:spPr bwMode="auto">
              <a:xfrm>
                <a:off x="3310" y="1405"/>
                <a:ext cx="2" cy="2"/>
              </a:xfrm>
              <a:custGeom>
                <a:avLst/>
                <a:gdLst>
                  <a:gd name="T0" fmla="*/ 1 w 3"/>
                  <a:gd name="T1" fmla="*/ 1 h 4"/>
                  <a:gd name="T2" fmla="*/ 1 w 3"/>
                  <a:gd name="T3" fmla="*/ 1 h 4"/>
                  <a:gd name="T4" fmla="*/ 1 w 3"/>
                  <a:gd name="T5" fmla="*/ 0 h 4"/>
                  <a:gd name="T6" fmla="*/ 0 w 3"/>
                  <a:gd name="T7" fmla="*/ 0 h 4"/>
                  <a:gd name="T8" fmla="*/ 0 w 3"/>
                  <a:gd name="T9" fmla="*/ 0 h 4"/>
                  <a:gd name="T10" fmla="*/ 0 w 3"/>
                  <a:gd name="T11" fmla="*/ 1 h 4"/>
                  <a:gd name="T12" fmla="*/ 0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529" name="Freeform 79"/>
              <p:cNvSpPr>
                <a:spLocks/>
              </p:cNvSpPr>
              <p:nvPr/>
            </p:nvSpPr>
            <p:spPr bwMode="auto">
              <a:xfrm>
                <a:off x="3307" y="1405"/>
                <a:ext cx="1" cy="2"/>
              </a:xfrm>
              <a:custGeom>
                <a:avLst/>
                <a:gdLst>
                  <a:gd name="T0" fmla="*/ 0 w 3"/>
                  <a:gd name="T1" fmla="*/ 1 h 4"/>
                  <a:gd name="T2" fmla="*/ 0 w 3"/>
                  <a:gd name="T3" fmla="*/ 1 h 4"/>
                  <a:gd name="T4" fmla="*/ 0 w 3"/>
                  <a:gd name="T5" fmla="*/ 0 h 4"/>
                  <a:gd name="T6" fmla="*/ 0 w 3"/>
                  <a:gd name="T7" fmla="*/ 0 h 4"/>
                  <a:gd name="T8" fmla="*/ 0 w 3"/>
                  <a:gd name="T9" fmla="*/ 0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530" name="Freeform 80"/>
              <p:cNvSpPr>
                <a:spLocks/>
              </p:cNvSpPr>
              <p:nvPr/>
            </p:nvSpPr>
            <p:spPr bwMode="auto">
              <a:xfrm>
                <a:off x="3304" y="1406"/>
                <a:ext cx="1" cy="2"/>
              </a:xfrm>
              <a:custGeom>
                <a:avLst/>
                <a:gdLst>
                  <a:gd name="T0" fmla="*/ 0 w 4"/>
                  <a:gd name="T1" fmla="*/ 1 h 3"/>
                  <a:gd name="T2" fmla="*/ 0 w 4"/>
                  <a:gd name="T3" fmla="*/ 1 h 3"/>
                  <a:gd name="T4" fmla="*/ 0 w 4"/>
                  <a:gd name="T5" fmla="*/ 0 h 3"/>
                  <a:gd name="T6" fmla="*/ 0 w 4"/>
                  <a:gd name="T7" fmla="*/ 0 h 3"/>
                  <a:gd name="T8" fmla="*/ 0 w 4"/>
                  <a:gd name="T9" fmla="*/ 0 h 3"/>
                  <a:gd name="T10" fmla="*/ 0 w 4"/>
                  <a:gd name="T11" fmla="*/ 1 h 3"/>
                  <a:gd name="T12" fmla="*/ 0 w 4"/>
                  <a:gd name="T13" fmla="*/ 1 h 3"/>
                  <a:gd name="T14" fmla="*/ 0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3"/>
                    </a:moveTo>
                    <a:lnTo>
                      <a:pt x="4" y="2"/>
                    </a:lnTo>
                    <a:lnTo>
                      <a:pt x="2" y="0"/>
                    </a:lnTo>
                    <a:lnTo>
                      <a:pt x="0" y="0"/>
                    </a:lnTo>
                    <a:lnTo>
                      <a:pt x="0" y="2"/>
                    </a:lnTo>
                    <a:lnTo>
                      <a:pt x="0" y="3"/>
                    </a:lnTo>
                    <a:lnTo>
                      <a:pt x="2"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531" name="Freeform 81"/>
              <p:cNvSpPr>
                <a:spLocks/>
              </p:cNvSpPr>
              <p:nvPr/>
            </p:nvSpPr>
            <p:spPr bwMode="auto">
              <a:xfrm>
                <a:off x="3300" y="1406"/>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2"/>
                    </a:lnTo>
                    <a:lnTo>
                      <a:pt x="2" y="0"/>
                    </a:lnTo>
                    <a:lnTo>
                      <a:pt x="0" y="0"/>
                    </a:lnTo>
                    <a:lnTo>
                      <a:pt x="0" y="2"/>
                    </a:lnTo>
                    <a:lnTo>
                      <a:pt x="0" y="3"/>
                    </a:lnTo>
                    <a:lnTo>
                      <a:pt x="2"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532" name="Freeform 82"/>
              <p:cNvSpPr>
                <a:spLocks/>
              </p:cNvSpPr>
              <p:nvPr/>
            </p:nvSpPr>
            <p:spPr bwMode="auto">
              <a:xfrm>
                <a:off x="3297" y="1407"/>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1"/>
                    </a:lnTo>
                    <a:lnTo>
                      <a:pt x="1" y="0"/>
                    </a:lnTo>
                    <a:lnTo>
                      <a:pt x="0" y="0"/>
                    </a:lnTo>
                    <a:lnTo>
                      <a:pt x="0" y="1"/>
                    </a:lnTo>
                    <a:lnTo>
                      <a:pt x="0" y="3"/>
                    </a:lnTo>
                    <a:lnTo>
                      <a:pt x="1"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533" name="Freeform 83"/>
              <p:cNvSpPr>
                <a:spLocks/>
              </p:cNvSpPr>
              <p:nvPr/>
            </p:nvSpPr>
            <p:spPr bwMode="auto">
              <a:xfrm>
                <a:off x="3294" y="1408"/>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0 w 3"/>
                  <a:gd name="T11" fmla="*/ 0 h 4"/>
                  <a:gd name="T12" fmla="*/ 0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534" name="Freeform 84"/>
              <p:cNvSpPr>
                <a:spLocks/>
              </p:cNvSpPr>
              <p:nvPr/>
            </p:nvSpPr>
            <p:spPr bwMode="auto">
              <a:xfrm>
                <a:off x="3291" y="1408"/>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535" name="Freeform 85"/>
              <p:cNvSpPr>
                <a:spLocks/>
              </p:cNvSpPr>
              <p:nvPr/>
            </p:nvSpPr>
            <p:spPr bwMode="auto">
              <a:xfrm>
                <a:off x="3288" y="1409"/>
                <a:ext cx="1" cy="1"/>
              </a:xfrm>
              <a:custGeom>
                <a:avLst/>
                <a:gdLst>
                  <a:gd name="T0" fmla="*/ 0 w 4"/>
                  <a:gd name="T1" fmla="*/ 0 h 4"/>
                  <a:gd name="T2" fmla="*/ 0 w 4"/>
                  <a:gd name="T3" fmla="*/ 0 h 4"/>
                  <a:gd name="T4" fmla="*/ 0 w 4"/>
                  <a:gd name="T5" fmla="*/ 0 h 4"/>
                  <a:gd name="T6" fmla="*/ 0 w 4"/>
                  <a:gd name="T7" fmla="*/ 0 h 4"/>
                  <a:gd name="T8" fmla="*/ 0 w 4"/>
                  <a:gd name="T9" fmla="*/ 0 h 4"/>
                  <a:gd name="T10" fmla="*/ 0 w 4"/>
                  <a:gd name="T11" fmla="*/ 0 h 4"/>
                  <a:gd name="T12" fmla="*/ 0 w 4"/>
                  <a:gd name="T13" fmla="*/ 0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4"/>
                    </a:moveTo>
                    <a:lnTo>
                      <a:pt x="4" y="2"/>
                    </a:lnTo>
                    <a:lnTo>
                      <a:pt x="4" y="0"/>
                    </a:lnTo>
                    <a:lnTo>
                      <a:pt x="2" y="0"/>
                    </a:lnTo>
                    <a:lnTo>
                      <a:pt x="0" y="2"/>
                    </a:lnTo>
                    <a:lnTo>
                      <a:pt x="2" y="4"/>
                    </a:lnTo>
                    <a:lnTo>
                      <a:pt x="4"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536" name="Freeform 86"/>
              <p:cNvSpPr>
                <a:spLocks/>
              </p:cNvSpPr>
              <p:nvPr/>
            </p:nvSpPr>
            <p:spPr bwMode="auto">
              <a:xfrm>
                <a:off x="3284" y="1409"/>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537" name="Freeform 87"/>
              <p:cNvSpPr>
                <a:spLocks/>
              </p:cNvSpPr>
              <p:nvPr/>
            </p:nvSpPr>
            <p:spPr bwMode="auto">
              <a:xfrm>
                <a:off x="3281" y="1409"/>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1" y="0"/>
                    </a:lnTo>
                    <a:lnTo>
                      <a:pt x="0" y="2"/>
                    </a:lnTo>
                    <a:lnTo>
                      <a:pt x="1"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538" name="Freeform 88"/>
              <p:cNvSpPr>
                <a:spLocks/>
              </p:cNvSpPr>
              <p:nvPr/>
            </p:nvSpPr>
            <p:spPr bwMode="auto">
              <a:xfrm>
                <a:off x="3278" y="1410"/>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2" y="0"/>
                    </a:lnTo>
                    <a:lnTo>
                      <a:pt x="0" y="1"/>
                    </a:lnTo>
                    <a:lnTo>
                      <a:pt x="2"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539" name="Freeform 89"/>
              <p:cNvSpPr>
                <a:spLocks/>
              </p:cNvSpPr>
              <p:nvPr/>
            </p:nvSpPr>
            <p:spPr bwMode="auto">
              <a:xfrm>
                <a:off x="3275" y="1410"/>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1" y="0"/>
                    </a:lnTo>
                    <a:lnTo>
                      <a:pt x="0" y="1"/>
                    </a:lnTo>
                    <a:lnTo>
                      <a:pt x="1"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540" name="Freeform 90"/>
              <p:cNvSpPr>
                <a:spLocks/>
              </p:cNvSpPr>
              <p:nvPr/>
            </p:nvSpPr>
            <p:spPr bwMode="auto">
              <a:xfrm>
                <a:off x="3272" y="1411"/>
                <a:ext cx="1" cy="2"/>
              </a:xfrm>
              <a:custGeom>
                <a:avLst/>
                <a:gdLst>
                  <a:gd name="T0" fmla="*/ 0 w 4"/>
                  <a:gd name="T1" fmla="*/ 1 h 4"/>
                  <a:gd name="T2" fmla="*/ 0 w 4"/>
                  <a:gd name="T3" fmla="*/ 1 h 4"/>
                  <a:gd name="T4" fmla="*/ 0 w 4"/>
                  <a:gd name="T5" fmla="*/ 0 h 4"/>
                  <a:gd name="T6" fmla="*/ 0 w 4"/>
                  <a:gd name="T7" fmla="*/ 0 h 4"/>
                  <a:gd name="T8" fmla="*/ 0 w 4"/>
                  <a:gd name="T9" fmla="*/ 0 h 4"/>
                  <a:gd name="T10" fmla="*/ 0 w 4"/>
                  <a:gd name="T11" fmla="*/ 1 h 4"/>
                  <a:gd name="T12" fmla="*/ 0 w 4"/>
                  <a:gd name="T13" fmla="*/ 1 h 4"/>
                  <a:gd name="T14" fmla="*/ 0 w 4"/>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4"/>
                    </a:moveTo>
                    <a:lnTo>
                      <a:pt x="4" y="2"/>
                    </a:lnTo>
                    <a:lnTo>
                      <a:pt x="4" y="0"/>
                    </a:lnTo>
                    <a:lnTo>
                      <a:pt x="2" y="0"/>
                    </a:lnTo>
                    <a:lnTo>
                      <a:pt x="0" y="2"/>
                    </a:lnTo>
                    <a:lnTo>
                      <a:pt x="2" y="4"/>
                    </a:lnTo>
                    <a:lnTo>
                      <a:pt x="4"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541" name="Freeform 91"/>
              <p:cNvSpPr>
                <a:spLocks/>
              </p:cNvSpPr>
              <p:nvPr/>
            </p:nvSpPr>
            <p:spPr bwMode="auto">
              <a:xfrm>
                <a:off x="3269" y="1411"/>
                <a:ext cx="1" cy="2"/>
              </a:xfrm>
              <a:custGeom>
                <a:avLst/>
                <a:gdLst>
                  <a:gd name="T0" fmla="*/ 0 w 3"/>
                  <a:gd name="T1" fmla="*/ 1 h 4"/>
                  <a:gd name="T2" fmla="*/ 0 w 3"/>
                  <a:gd name="T3" fmla="*/ 1 h 4"/>
                  <a:gd name="T4" fmla="*/ 0 w 3"/>
                  <a:gd name="T5" fmla="*/ 0 h 4"/>
                  <a:gd name="T6" fmla="*/ 0 w 3"/>
                  <a:gd name="T7" fmla="*/ 0 h 4"/>
                  <a:gd name="T8" fmla="*/ 0 w 3"/>
                  <a:gd name="T9" fmla="*/ 0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542" name="Freeform 92"/>
              <p:cNvSpPr>
                <a:spLocks/>
              </p:cNvSpPr>
              <p:nvPr/>
            </p:nvSpPr>
            <p:spPr bwMode="auto">
              <a:xfrm>
                <a:off x="3265" y="1412"/>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1" y="0"/>
                    </a:lnTo>
                    <a:lnTo>
                      <a:pt x="0" y="2"/>
                    </a:lnTo>
                    <a:lnTo>
                      <a:pt x="1"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543" name="Freeform 93"/>
              <p:cNvSpPr>
                <a:spLocks/>
              </p:cNvSpPr>
              <p:nvPr/>
            </p:nvSpPr>
            <p:spPr bwMode="auto">
              <a:xfrm>
                <a:off x="3262" y="1413"/>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2" y="0"/>
                    </a:lnTo>
                    <a:lnTo>
                      <a:pt x="0" y="1"/>
                    </a:lnTo>
                    <a:lnTo>
                      <a:pt x="2"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544" name="Freeform 94"/>
              <p:cNvSpPr>
                <a:spLocks/>
              </p:cNvSpPr>
              <p:nvPr/>
            </p:nvSpPr>
            <p:spPr bwMode="auto">
              <a:xfrm>
                <a:off x="3259" y="1413"/>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1" y="0"/>
                    </a:lnTo>
                    <a:lnTo>
                      <a:pt x="0" y="1"/>
                    </a:lnTo>
                    <a:lnTo>
                      <a:pt x="1"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545" name="Freeform 95"/>
              <p:cNvSpPr>
                <a:spLocks/>
              </p:cNvSpPr>
              <p:nvPr/>
            </p:nvSpPr>
            <p:spPr bwMode="auto">
              <a:xfrm>
                <a:off x="3256" y="1414"/>
                <a:ext cx="1" cy="1"/>
              </a:xfrm>
              <a:custGeom>
                <a:avLst/>
                <a:gdLst>
                  <a:gd name="T0" fmla="*/ 0 w 4"/>
                  <a:gd name="T1" fmla="*/ 0 h 4"/>
                  <a:gd name="T2" fmla="*/ 0 w 4"/>
                  <a:gd name="T3" fmla="*/ 0 h 4"/>
                  <a:gd name="T4" fmla="*/ 0 w 4"/>
                  <a:gd name="T5" fmla="*/ 0 h 4"/>
                  <a:gd name="T6" fmla="*/ 0 w 4"/>
                  <a:gd name="T7" fmla="*/ 0 h 4"/>
                  <a:gd name="T8" fmla="*/ 0 w 4"/>
                  <a:gd name="T9" fmla="*/ 0 h 4"/>
                  <a:gd name="T10" fmla="*/ 0 w 4"/>
                  <a:gd name="T11" fmla="*/ 0 h 4"/>
                  <a:gd name="T12" fmla="*/ 0 w 4"/>
                  <a:gd name="T13" fmla="*/ 0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4"/>
                    </a:moveTo>
                    <a:lnTo>
                      <a:pt x="4" y="2"/>
                    </a:lnTo>
                    <a:lnTo>
                      <a:pt x="4" y="0"/>
                    </a:lnTo>
                    <a:lnTo>
                      <a:pt x="2" y="0"/>
                    </a:lnTo>
                    <a:lnTo>
                      <a:pt x="0" y="2"/>
                    </a:lnTo>
                    <a:lnTo>
                      <a:pt x="2" y="4"/>
                    </a:lnTo>
                    <a:lnTo>
                      <a:pt x="4"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546" name="Freeform 96"/>
              <p:cNvSpPr>
                <a:spLocks/>
              </p:cNvSpPr>
              <p:nvPr/>
            </p:nvSpPr>
            <p:spPr bwMode="auto">
              <a:xfrm>
                <a:off x="3253" y="1414"/>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0 w 3"/>
                  <a:gd name="T11" fmla="*/ 0 h 4"/>
                  <a:gd name="T12" fmla="*/ 0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547" name="Freeform 97"/>
              <p:cNvSpPr>
                <a:spLocks/>
              </p:cNvSpPr>
              <p:nvPr/>
            </p:nvSpPr>
            <p:spPr bwMode="auto">
              <a:xfrm>
                <a:off x="3250" y="1415"/>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0 w 3"/>
                  <a:gd name="T11" fmla="*/ 0 h 4"/>
                  <a:gd name="T12" fmla="*/ 0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548" name="Freeform 98"/>
              <p:cNvSpPr>
                <a:spLocks/>
              </p:cNvSpPr>
              <p:nvPr/>
            </p:nvSpPr>
            <p:spPr bwMode="auto">
              <a:xfrm>
                <a:off x="3247" y="1415"/>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2"/>
                    </a:lnTo>
                    <a:lnTo>
                      <a:pt x="1" y="0"/>
                    </a:lnTo>
                    <a:lnTo>
                      <a:pt x="0" y="0"/>
                    </a:lnTo>
                    <a:lnTo>
                      <a:pt x="0" y="2"/>
                    </a:lnTo>
                    <a:lnTo>
                      <a:pt x="0" y="3"/>
                    </a:lnTo>
                    <a:lnTo>
                      <a:pt x="1"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549" name="Freeform 99"/>
              <p:cNvSpPr>
                <a:spLocks/>
              </p:cNvSpPr>
              <p:nvPr/>
            </p:nvSpPr>
            <p:spPr bwMode="auto">
              <a:xfrm>
                <a:off x="3244" y="1415"/>
                <a:ext cx="1" cy="2"/>
              </a:xfrm>
              <a:custGeom>
                <a:avLst/>
                <a:gdLst>
                  <a:gd name="T0" fmla="*/ 0 w 4"/>
                  <a:gd name="T1" fmla="*/ 1 h 3"/>
                  <a:gd name="T2" fmla="*/ 0 w 4"/>
                  <a:gd name="T3" fmla="*/ 1 h 3"/>
                  <a:gd name="T4" fmla="*/ 0 w 4"/>
                  <a:gd name="T5" fmla="*/ 0 h 3"/>
                  <a:gd name="T6" fmla="*/ 0 w 4"/>
                  <a:gd name="T7" fmla="*/ 0 h 3"/>
                  <a:gd name="T8" fmla="*/ 0 w 4"/>
                  <a:gd name="T9" fmla="*/ 0 h 3"/>
                  <a:gd name="T10" fmla="*/ 0 w 4"/>
                  <a:gd name="T11" fmla="*/ 1 h 3"/>
                  <a:gd name="T12" fmla="*/ 0 w 4"/>
                  <a:gd name="T13" fmla="*/ 1 h 3"/>
                  <a:gd name="T14" fmla="*/ 0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3"/>
                    </a:moveTo>
                    <a:lnTo>
                      <a:pt x="4" y="2"/>
                    </a:lnTo>
                    <a:lnTo>
                      <a:pt x="2" y="0"/>
                    </a:lnTo>
                    <a:lnTo>
                      <a:pt x="0" y="0"/>
                    </a:lnTo>
                    <a:lnTo>
                      <a:pt x="0" y="2"/>
                    </a:lnTo>
                    <a:lnTo>
                      <a:pt x="0" y="3"/>
                    </a:lnTo>
                    <a:lnTo>
                      <a:pt x="2"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550" name="Freeform 100"/>
              <p:cNvSpPr>
                <a:spLocks/>
              </p:cNvSpPr>
              <p:nvPr/>
            </p:nvSpPr>
            <p:spPr bwMode="auto">
              <a:xfrm>
                <a:off x="3241" y="1416"/>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1"/>
                    </a:lnTo>
                    <a:lnTo>
                      <a:pt x="2" y="0"/>
                    </a:lnTo>
                    <a:lnTo>
                      <a:pt x="0" y="0"/>
                    </a:lnTo>
                    <a:lnTo>
                      <a:pt x="0" y="1"/>
                    </a:lnTo>
                    <a:lnTo>
                      <a:pt x="0" y="3"/>
                    </a:lnTo>
                    <a:lnTo>
                      <a:pt x="2"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551" name="Freeform 101"/>
              <p:cNvSpPr>
                <a:spLocks/>
              </p:cNvSpPr>
              <p:nvPr/>
            </p:nvSpPr>
            <p:spPr bwMode="auto">
              <a:xfrm>
                <a:off x="3237" y="1416"/>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1"/>
                    </a:lnTo>
                    <a:lnTo>
                      <a:pt x="1" y="0"/>
                    </a:lnTo>
                    <a:lnTo>
                      <a:pt x="0" y="0"/>
                    </a:lnTo>
                    <a:lnTo>
                      <a:pt x="0" y="1"/>
                    </a:lnTo>
                    <a:lnTo>
                      <a:pt x="0" y="3"/>
                    </a:lnTo>
                    <a:lnTo>
                      <a:pt x="1"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552" name="Freeform 102"/>
              <p:cNvSpPr>
                <a:spLocks/>
              </p:cNvSpPr>
              <p:nvPr/>
            </p:nvSpPr>
            <p:spPr bwMode="auto">
              <a:xfrm>
                <a:off x="3234" y="1417"/>
                <a:ext cx="2" cy="2"/>
              </a:xfrm>
              <a:custGeom>
                <a:avLst/>
                <a:gdLst>
                  <a:gd name="T0" fmla="*/ 1 w 3"/>
                  <a:gd name="T1" fmla="*/ 1 h 4"/>
                  <a:gd name="T2" fmla="*/ 1 w 3"/>
                  <a:gd name="T3" fmla="*/ 1 h 4"/>
                  <a:gd name="T4" fmla="*/ 1 w 3"/>
                  <a:gd name="T5" fmla="*/ 0 h 4"/>
                  <a:gd name="T6" fmla="*/ 0 w 3"/>
                  <a:gd name="T7" fmla="*/ 0 h 4"/>
                  <a:gd name="T8" fmla="*/ 0 w 3"/>
                  <a:gd name="T9" fmla="*/ 0 h 4"/>
                  <a:gd name="T10" fmla="*/ 0 w 3"/>
                  <a:gd name="T11" fmla="*/ 1 h 4"/>
                  <a:gd name="T12" fmla="*/ 0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553" name="Freeform 103"/>
              <p:cNvSpPr>
                <a:spLocks/>
              </p:cNvSpPr>
              <p:nvPr/>
            </p:nvSpPr>
            <p:spPr bwMode="auto">
              <a:xfrm>
                <a:off x="3231" y="1418"/>
                <a:ext cx="2" cy="2"/>
              </a:xfrm>
              <a:custGeom>
                <a:avLst/>
                <a:gdLst>
                  <a:gd name="T0" fmla="*/ 1 w 3"/>
                  <a:gd name="T1" fmla="*/ 1 h 4"/>
                  <a:gd name="T2" fmla="*/ 1 w 3"/>
                  <a:gd name="T3" fmla="*/ 1 h 4"/>
                  <a:gd name="T4" fmla="*/ 1 w 3"/>
                  <a:gd name="T5" fmla="*/ 0 h 4"/>
                  <a:gd name="T6" fmla="*/ 0 w 3"/>
                  <a:gd name="T7" fmla="*/ 0 h 4"/>
                  <a:gd name="T8" fmla="*/ 0 w 3"/>
                  <a:gd name="T9" fmla="*/ 0 h 4"/>
                  <a:gd name="T10" fmla="*/ 0 w 3"/>
                  <a:gd name="T11" fmla="*/ 1 h 4"/>
                  <a:gd name="T12" fmla="*/ 0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554" name="Freeform 104"/>
              <p:cNvSpPr>
                <a:spLocks/>
              </p:cNvSpPr>
              <p:nvPr/>
            </p:nvSpPr>
            <p:spPr bwMode="auto">
              <a:xfrm>
                <a:off x="3228" y="1418"/>
                <a:ext cx="1" cy="2"/>
              </a:xfrm>
              <a:custGeom>
                <a:avLst/>
                <a:gdLst>
                  <a:gd name="T0" fmla="*/ 0 w 4"/>
                  <a:gd name="T1" fmla="*/ 1 h 4"/>
                  <a:gd name="T2" fmla="*/ 0 w 4"/>
                  <a:gd name="T3" fmla="*/ 1 h 4"/>
                  <a:gd name="T4" fmla="*/ 0 w 4"/>
                  <a:gd name="T5" fmla="*/ 0 h 4"/>
                  <a:gd name="T6" fmla="*/ 0 w 4"/>
                  <a:gd name="T7" fmla="*/ 0 h 4"/>
                  <a:gd name="T8" fmla="*/ 0 w 4"/>
                  <a:gd name="T9" fmla="*/ 0 h 4"/>
                  <a:gd name="T10" fmla="*/ 0 w 4"/>
                  <a:gd name="T11" fmla="*/ 1 h 4"/>
                  <a:gd name="T12" fmla="*/ 0 w 4"/>
                  <a:gd name="T13" fmla="*/ 1 h 4"/>
                  <a:gd name="T14" fmla="*/ 0 w 4"/>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4"/>
                    </a:moveTo>
                    <a:lnTo>
                      <a:pt x="4" y="2"/>
                    </a:lnTo>
                    <a:lnTo>
                      <a:pt x="2" y="0"/>
                    </a:lnTo>
                    <a:lnTo>
                      <a:pt x="0" y="0"/>
                    </a:lnTo>
                    <a:lnTo>
                      <a:pt x="0" y="2"/>
                    </a:lnTo>
                    <a:lnTo>
                      <a:pt x="0" y="4"/>
                    </a:lnTo>
                    <a:lnTo>
                      <a:pt x="2"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555" name="Freeform 105"/>
              <p:cNvSpPr>
                <a:spLocks/>
              </p:cNvSpPr>
              <p:nvPr/>
            </p:nvSpPr>
            <p:spPr bwMode="auto">
              <a:xfrm>
                <a:off x="3225" y="1419"/>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2"/>
                    </a:lnTo>
                    <a:lnTo>
                      <a:pt x="2" y="0"/>
                    </a:lnTo>
                    <a:lnTo>
                      <a:pt x="0" y="0"/>
                    </a:lnTo>
                    <a:lnTo>
                      <a:pt x="0" y="2"/>
                    </a:lnTo>
                    <a:lnTo>
                      <a:pt x="0" y="3"/>
                    </a:lnTo>
                    <a:lnTo>
                      <a:pt x="2"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556" name="Freeform 106"/>
              <p:cNvSpPr>
                <a:spLocks/>
              </p:cNvSpPr>
              <p:nvPr/>
            </p:nvSpPr>
            <p:spPr bwMode="auto">
              <a:xfrm>
                <a:off x="3221" y="1419"/>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2"/>
                    </a:lnTo>
                    <a:lnTo>
                      <a:pt x="1" y="0"/>
                    </a:lnTo>
                    <a:lnTo>
                      <a:pt x="0" y="0"/>
                    </a:lnTo>
                    <a:lnTo>
                      <a:pt x="0" y="2"/>
                    </a:lnTo>
                    <a:lnTo>
                      <a:pt x="0" y="3"/>
                    </a:lnTo>
                    <a:lnTo>
                      <a:pt x="1"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557" name="Freeform 107"/>
              <p:cNvSpPr>
                <a:spLocks/>
              </p:cNvSpPr>
              <p:nvPr/>
            </p:nvSpPr>
            <p:spPr bwMode="auto">
              <a:xfrm>
                <a:off x="3218" y="1420"/>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2" y="0"/>
                    </a:lnTo>
                    <a:lnTo>
                      <a:pt x="0" y="1"/>
                    </a:lnTo>
                    <a:lnTo>
                      <a:pt x="2"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558" name="Freeform 108"/>
              <p:cNvSpPr>
                <a:spLocks/>
              </p:cNvSpPr>
              <p:nvPr/>
            </p:nvSpPr>
            <p:spPr bwMode="auto">
              <a:xfrm>
                <a:off x="3215" y="1421"/>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559" name="Freeform 109"/>
              <p:cNvSpPr>
                <a:spLocks/>
              </p:cNvSpPr>
              <p:nvPr/>
            </p:nvSpPr>
            <p:spPr bwMode="auto">
              <a:xfrm>
                <a:off x="3212" y="1421"/>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560" name="Freeform 110"/>
              <p:cNvSpPr>
                <a:spLocks/>
              </p:cNvSpPr>
              <p:nvPr/>
            </p:nvSpPr>
            <p:spPr bwMode="auto">
              <a:xfrm>
                <a:off x="3209" y="1422"/>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561" name="Freeform 111"/>
              <p:cNvSpPr>
                <a:spLocks/>
              </p:cNvSpPr>
              <p:nvPr/>
            </p:nvSpPr>
            <p:spPr bwMode="auto">
              <a:xfrm>
                <a:off x="3205" y="1422"/>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562" name="Freeform 112"/>
              <p:cNvSpPr>
                <a:spLocks/>
              </p:cNvSpPr>
              <p:nvPr/>
            </p:nvSpPr>
            <p:spPr bwMode="auto">
              <a:xfrm>
                <a:off x="3202" y="1422"/>
                <a:ext cx="2" cy="2"/>
              </a:xfrm>
              <a:custGeom>
                <a:avLst/>
                <a:gdLst>
                  <a:gd name="T0" fmla="*/ 1 w 4"/>
                  <a:gd name="T1" fmla="*/ 1 h 3"/>
                  <a:gd name="T2" fmla="*/ 1 w 4"/>
                  <a:gd name="T3" fmla="*/ 1 h 3"/>
                  <a:gd name="T4" fmla="*/ 1 w 4"/>
                  <a:gd name="T5" fmla="*/ 0 h 3"/>
                  <a:gd name="T6" fmla="*/ 1 w 4"/>
                  <a:gd name="T7" fmla="*/ 0 h 3"/>
                  <a:gd name="T8" fmla="*/ 1 w 4"/>
                  <a:gd name="T9" fmla="*/ 0 h 3"/>
                  <a:gd name="T10" fmla="*/ 0 w 4"/>
                  <a:gd name="T11" fmla="*/ 1 h 3"/>
                  <a:gd name="T12" fmla="*/ 1 w 4"/>
                  <a:gd name="T13" fmla="*/ 1 h 3"/>
                  <a:gd name="T14" fmla="*/ 1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3"/>
                    </a:moveTo>
                    <a:lnTo>
                      <a:pt x="4" y="2"/>
                    </a:lnTo>
                    <a:lnTo>
                      <a:pt x="4" y="0"/>
                    </a:lnTo>
                    <a:lnTo>
                      <a:pt x="2" y="0"/>
                    </a:lnTo>
                    <a:lnTo>
                      <a:pt x="0" y="2"/>
                    </a:lnTo>
                    <a:lnTo>
                      <a:pt x="2" y="3"/>
                    </a:lnTo>
                    <a:lnTo>
                      <a:pt x="4"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563" name="Freeform 113"/>
              <p:cNvSpPr>
                <a:spLocks/>
              </p:cNvSpPr>
              <p:nvPr/>
            </p:nvSpPr>
            <p:spPr bwMode="auto">
              <a:xfrm>
                <a:off x="3199" y="1423"/>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2" y="0"/>
                    </a:lnTo>
                    <a:lnTo>
                      <a:pt x="0" y="1"/>
                    </a:lnTo>
                    <a:lnTo>
                      <a:pt x="2"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564" name="Freeform 114"/>
              <p:cNvSpPr>
                <a:spLocks/>
              </p:cNvSpPr>
              <p:nvPr/>
            </p:nvSpPr>
            <p:spPr bwMode="auto">
              <a:xfrm>
                <a:off x="3196" y="1423"/>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1" y="0"/>
                    </a:lnTo>
                    <a:lnTo>
                      <a:pt x="0" y="1"/>
                    </a:lnTo>
                    <a:lnTo>
                      <a:pt x="1"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565" name="Freeform 115"/>
              <p:cNvSpPr>
                <a:spLocks/>
              </p:cNvSpPr>
              <p:nvPr/>
            </p:nvSpPr>
            <p:spPr bwMode="auto">
              <a:xfrm>
                <a:off x="3193" y="1424"/>
                <a:ext cx="1" cy="2"/>
              </a:xfrm>
              <a:custGeom>
                <a:avLst/>
                <a:gdLst>
                  <a:gd name="T0" fmla="*/ 0 w 3"/>
                  <a:gd name="T1" fmla="*/ 1 h 4"/>
                  <a:gd name="T2" fmla="*/ 0 w 3"/>
                  <a:gd name="T3" fmla="*/ 1 h 4"/>
                  <a:gd name="T4" fmla="*/ 0 w 3"/>
                  <a:gd name="T5" fmla="*/ 0 h 4"/>
                  <a:gd name="T6" fmla="*/ 0 w 3"/>
                  <a:gd name="T7" fmla="*/ 0 h 4"/>
                  <a:gd name="T8" fmla="*/ 0 w 3"/>
                  <a:gd name="T9" fmla="*/ 0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566" name="Freeform 116"/>
              <p:cNvSpPr>
                <a:spLocks/>
              </p:cNvSpPr>
              <p:nvPr/>
            </p:nvSpPr>
            <p:spPr bwMode="auto">
              <a:xfrm>
                <a:off x="3189" y="1424"/>
                <a:ext cx="2" cy="2"/>
              </a:xfrm>
              <a:custGeom>
                <a:avLst/>
                <a:gdLst>
                  <a:gd name="T0" fmla="*/ 1 w 3"/>
                  <a:gd name="T1" fmla="*/ 1 h 4"/>
                  <a:gd name="T2" fmla="*/ 1 w 3"/>
                  <a:gd name="T3" fmla="*/ 1 h 4"/>
                  <a:gd name="T4" fmla="*/ 1 w 3"/>
                  <a:gd name="T5" fmla="*/ 0 h 4"/>
                  <a:gd name="T6" fmla="*/ 1 w 3"/>
                  <a:gd name="T7" fmla="*/ 0 h 4"/>
                  <a:gd name="T8" fmla="*/ 1 w 3"/>
                  <a:gd name="T9" fmla="*/ 0 h 4"/>
                  <a:gd name="T10" fmla="*/ 0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567" name="Freeform 117"/>
              <p:cNvSpPr>
                <a:spLocks/>
              </p:cNvSpPr>
              <p:nvPr/>
            </p:nvSpPr>
            <p:spPr bwMode="auto">
              <a:xfrm>
                <a:off x="3186" y="1425"/>
                <a:ext cx="2" cy="2"/>
              </a:xfrm>
              <a:custGeom>
                <a:avLst/>
                <a:gdLst>
                  <a:gd name="T0" fmla="*/ 1 w 4"/>
                  <a:gd name="T1" fmla="*/ 1 h 3"/>
                  <a:gd name="T2" fmla="*/ 1 w 4"/>
                  <a:gd name="T3" fmla="*/ 1 h 3"/>
                  <a:gd name="T4" fmla="*/ 1 w 4"/>
                  <a:gd name="T5" fmla="*/ 0 h 3"/>
                  <a:gd name="T6" fmla="*/ 1 w 4"/>
                  <a:gd name="T7" fmla="*/ 0 h 3"/>
                  <a:gd name="T8" fmla="*/ 1 w 4"/>
                  <a:gd name="T9" fmla="*/ 0 h 3"/>
                  <a:gd name="T10" fmla="*/ 0 w 4"/>
                  <a:gd name="T11" fmla="*/ 1 h 3"/>
                  <a:gd name="T12" fmla="*/ 1 w 4"/>
                  <a:gd name="T13" fmla="*/ 1 h 3"/>
                  <a:gd name="T14" fmla="*/ 1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3"/>
                    </a:moveTo>
                    <a:lnTo>
                      <a:pt x="4" y="2"/>
                    </a:lnTo>
                    <a:lnTo>
                      <a:pt x="4" y="0"/>
                    </a:lnTo>
                    <a:lnTo>
                      <a:pt x="2" y="0"/>
                    </a:lnTo>
                    <a:lnTo>
                      <a:pt x="0" y="2"/>
                    </a:lnTo>
                    <a:lnTo>
                      <a:pt x="2" y="3"/>
                    </a:lnTo>
                    <a:lnTo>
                      <a:pt x="4"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568" name="Freeform 118"/>
              <p:cNvSpPr>
                <a:spLocks/>
              </p:cNvSpPr>
              <p:nvPr/>
            </p:nvSpPr>
            <p:spPr bwMode="auto">
              <a:xfrm>
                <a:off x="3184" y="1426"/>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1"/>
                    </a:lnTo>
                    <a:lnTo>
                      <a:pt x="1" y="0"/>
                    </a:lnTo>
                    <a:lnTo>
                      <a:pt x="0" y="0"/>
                    </a:lnTo>
                    <a:lnTo>
                      <a:pt x="0" y="1"/>
                    </a:lnTo>
                    <a:lnTo>
                      <a:pt x="0" y="3"/>
                    </a:lnTo>
                    <a:lnTo>
                      <a:pt x="1"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569" name="Freeform 119"/>
              <p:cNvSpPr>
                <a:spLocks/>
              </p:cNvSpPr>
              <p:nvPr/>
            </p:nvSpPr>
            <p:spPr bwMode="auto">
              <a:xfrm>
                <a:off x="3181" y="1426"/>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1"/>
                    </a:lnTo>
                    <a:lnTo>
                      <a:pt x="2" y="0"/>
                    </a:lnTo>
                    <a:lnTo>
                      <a:pt x="0" y="0"/>
                    </a:lnTo>
                    <a:lnTo>
                      <a:pt x="0" y="1"/>
                    </a:lnTo>
                    <a:lnTo>
                      <a:pt x="0" y="3"/>
                    </a:lnTo>
                    <a:lnTo>
                      <a:pt x="2"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570" name="Freeform 120"/>
              <p:cNvSpPr>
                <a:spLocks/>
              </p:cNvSpPr>
              <p:nvPr/>
            </p:nvSpPr>
            <p:spPr bwMode="auto">
              <a:xfrm>
                <a:off x="3177" y="1427"/>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0 w 3"/>
                  <a:gd name="T11" fmla="*/ 0 h 4"/>
                  <a:gd name="T12" fmla="*/ 0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571" name="Freeform 121"/>
              <p:cNvSpPr>
                <a:spLocks/>
              </p:cNvSpPr>
              <p:nvPr/>
            </p:nvSpPr>
            <p:spPr bwMode="auto">
              <a:xfrm>
                <a:off x="3174" y="1427"/>
                <a:ext cx="2" cy="1"/>
              </a:xfrm>
              <a:custGeom>
                <a:avLst/>
                <a:gdLst>
                  <a:gd name="T0" fmla="*/ 1 w 4"/>
                  <a:gd name="T1" fmla="*/ 0 h 4"/>
                  <a:gd name="T2" fmla="*/ 1 w 4"/>
                  <a:gd name="T3" fmla="*/ 0 h 4"/>
                  <a:gd name="T4" fmla="*/ 1 w 4"/>
                  <a:gd name="T5" fmla="*/ 0 h 4"/>
                  <a:gd name="T6" fmla="*/ 0 w 4"/>
                  <a:gd name="T7" fmla="*/ 0 h 4"/>
                  <a:gd name="T8" fmla="*/ 0 w 4"/>
                  <a:gd name="T9" fmla="*/ 0 h 4"/>
                  <a:gd name="T10" fmla="*/ 0 w 4"/>
                  <a:gd name="T11" fmla="*/ 0 h 4"/>
                  <a:gd name="T12" fmla="*/ 0 w 4"/>
                  <a:gd name="T13" fmla="*/ 0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4"/>
                    </a:moveTo>
                    <a:lnTo>
                      <a:pt x="4" y="2"/>
                    </a:lnTo>
                    <a:lnTo>
                      <a:pt x="2" y="0"/>
                    </a:lnTo>
                    <a:lnTo>
                      <a:pt x="0" y="0"/>
                    </a:lnTo>
                    <a:lnTo>
                      <a:pt x="0" y="2"/>
                    </a:lnTo>
                    <a:lnTo>
                      <a:pt x="0" y="4"/>
                    </a:lnTo>
                    <a:lnTo>
                      <a:pt x="2"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572" name="Freeform 122"/>
              <p:cNvSpPr>
                <a:spLocks/>
              </p:cNvSpPr>
              <p:nvPr/>
            </p:nvSpPr>
            <p:spPr bwMode="auto">
              <a:xfrm>
                <a:off x="3171" y="1428"/>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0 w 3"/>
                  <a:gd name="T11" fmla="*/ 0 h 4"/>
                  <a:gd name="T12" fmla="*/ 0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573" name="Freeform 123"/>
              <p:cNvSpPr>
                <a:spLocks/>
              </p:cNvSpPr>
              <p:nvPr/>
            </p:nvSpPr>
            <p:spPr bwMode="auto">
              <a:xfrm>
                <a:off x="3168" y="1428"/>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2"/>
                    </a:lnTo>
                    <a:lnTo>
                      <a:pt x="1" y="0"/>
                    </a:lnTo>
                    <a:lnTo>
                      <a:pt x="0" y="0"/>
                    </a:lnTo>
                    <a:lnTo>
                      <a:pt x="0" y="2"/>
                    </a:lnTo>
                    <a:lnTo>
                      <a:pt x="0" y="3"/>
                    </a:lnTo>
                    <a:lnTo>
                      <a:pt x="1"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574" name="Freeform 124"/>
              <p:cNvSpPr>
                <a:spLocks/>
              </p:cNvSpPr>
              <p:nvPr/>
            </p:nvSpPr>
            <p:spPr bwMode="auto">
              <a:xfrm>
                <a:off x="3165" y="1428"/>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2"/>
                    </a:lnTo>
                    <a:lnTo>
                      <a:pt x="2" y="0"/>
                    </a:lnTo>
                    <a:lnTo>
                      <a:pt x="0" y="0"/>
                    </a:lnTo>
                    <a:lnTo>
                      <a:pt x="0" y="2"/>
                    </a:lnTo>
                    <a:lnTo>
                      <a:pt x="0" y="3"/>
                    </a:lnTo>
                    <a:lnTo>
                      <a:pt x="2"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575" name="Freeform 125"/>
              <p:cNvSpPr>
                <a:spLocks/>
              </p:cNvSpPr>
              <p:nvPr/>
            </p:nvSpPr>
            <p:spPr bwMode="auto">
              <a:xfrm>
                <a:off x="3161" y="1429"/>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1"/>
                    </a:lnTo>
                    <a:lnTo>
                      <a:pt x="1" y="0"/>
                    </a:lnTo>
                    <a:lnTo>
                      <a:pt x="0" y="0"/>
                    </a:lnTo>
                    <a:lnTo>
                      <a:pt x="0" y="1"/>
                    </a:lnTo>
                    <a:lnTo>
                      <a:pt x="0" y="3"/>
                    </a:lnTo>
                    <a:lnTo>
                      <a:pt x="1"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576" name="Freeform 126"/>
              <p:cNvSpPr>
                <a:spLocks/>
              </p:cNvSpPr>
              <p:nvPr/>
            </p:nvSpPr>
            <p:spPr bwMode="auto">
              <a:xfrm>
                <a:off x="3158" y="1429"/>
                <a:ext cx="2" cy="2"/>
              </a:xfrm>
              <a:custGeom>
                <a:avLst/>
                <a:gdLst>
                  <a:gd name="T0" fmla="*/ 1 w 4"/>
                  <a:gd name="T1" fmla="*/ 1 h 3"/>
                  <a:gd name="T2" fmla="*/ 1 w 4"/>
                  <a:gd name="T3" fmla="*/ 1 h 3"/>
                  <a:gd name="T4" fmla="*/ 1 w 4"/>
                  <a:gd name="T5" fmla="*/ 0 h 3"/>
                  <a:gd name="T6" fmla="*/ 0 w 4"/>
                  <a:gd name="T7" fmla="*/ 0 h 3"/>
                  <a:gd name="T8" fmla="*/ 0 w 4"/>
                  <a:gd name="T9" fmla="*/ 0 h 3"/>
                  <a:gd name="T10" fmla="*/ 0 w 4"/>
                  <a:gd name="T11" fmla="*/ 1 h 3"/>
                  <a:gd name="T12" fmla="*/ 0 w 4"/>
                  <a:gd name="T13" fmla="*/ 1 h 3"/>
                  <a:gd name="T14" fmla="*/ 1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3"/>
                    </a:moveTo>
                    <a:lnTo>
                      <a:pt x="4" y="1"/>
                    </a:lnTo>
                    <a:lnTo>
                      <a:pt x="2" y="0"/>
                    </a:lnTo>
                    <a:lnTo>
                      <a:pt x="0" y="0"/>
                    </a:lnTo>
                    <a:lnTo>
                      <a:pt x="0" y="1"/>
                    </a:lnTo>
                    <a:lnTo>
                      <a:pt x="0" y="3"/>
                    </a:lnTo>
                    <a:lnTo>
                      <a:pt x="2"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577" name="Freeform 127"/>
              <p:cNvSpPr>
                <a:spLocks/>
              </p:cNvSpPr>
              <p:nvPr/>
            </p:nvSpPr>
            <p:spPr bwMode="auto">
              <a:xfrm>
                <a:off x="3155" y="1430"/>
                <a:ext cx="2" cy="2"/>
              </a:xfrm>
              <a:custGeom>
                <a:avLst/>
                <a:gdLst>
                  <a:gd name="T0" fmla="*/ 1 w 3"/>
                  <a:gd name="T1" fmla="*/ 1 h 4"/>
                  <a:gd name="T2" fmla="*/ 1 w 3"/>
                  <a:gd name="T3" fmla="*/ 1 h 4"/>
                  <a:gd name="T4" fmla="*/ 1 w 3"/>
                  <a:gd name="T5" fmla="*/ 0 h 4"/>
                  <a:gd name="T6" fmla="*/ 0 w 3"/>
                  <a:gd name="T7" fmla="*/ 0 h 4"/>
                  <a:gd name="T8" fmla="*/ 0 w 3"/>
                  <a:gd name="T9" fmla="*/ 0 h 4"/>
                  <a:gd name="T10" fmla="*/ 0 w 3"/>
                  <a:gd name="T11" fmla="*/ 1 h 4"/>
                  <a:gd name="T12" fmla="*/ 0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578" name="Freeform 128"/>
              <p:cNvSpPr>
                <a:spLocks/>
              </p:cNvSpPr>
              <p:nvPr/>
            </p:nvSpPr>
            <p:spPr bwMode="auto">
              <a:xfrm>
                <a:off x="3152" y="1431"/>
                <a:ext cx="1" cy="2"/>
              </a:xfrm>
              <a:custGeom>
                <a:avLst/>
                <a:gdLst>
                  <a:gd name="T0" fmla="*/ 0 w 3"/>
                  <a:gd name="T1" fmla="*/ 1 h 4"/>
                  <a:gd name="T2" fmla="*/ 0 w 3"/>
                  <a:gd name="T3" fmla="*/ 1 h 4"/>
                  <a:gd name="T4" fmla="*/ 0 w 3"/>
                  <a:gd name="T5" fmla="*/ 0 h 4"/>
                  <a:gd name="T6" fmla="*/ 0 w 3"/>
                  <a:gd name="T7" fmla="*/ 0 h 4"/>
                  <a:gd name="T8" fmla="*/ 0 w 3"/>
                  <a:gd name="T9" fmla="*/ 0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579" name="Freeform 129"/>
              <p:cNvSpPr>
                <a:spLocks/>
              </p:cNvSpPr>
              <p:nvPr/>
            </p:nvSpPr>
            <p:spPr bwMode="auto">
              <a:xfrm>
                <a:off x="3149" y="1431"/>
                <a:ext cx="1" cy="2"/>
              </a:xfrm>
              <a:custGeom>
                <a:avLst/>
                <a:gdLst>
                  <a:gd name="T0" fmla="*/ 0 w 3"/>
                  <a:gd name="T1" fmla="*/ 1 h 4"/>
                  <a:gd name="T2" fmla="*/ 0 w 3"/>
                  <a:gd name="T3" fmla="*/ 1 h 4"/>
                  <a:gd name="T4" fmla="*/ 0 w 3"/>
                  <a:gd name="T5" fmla="*/ 0 h 4"/>
                  <a:gd name="T6" fmla="*/ 0 w 3"/>
                  <a:gd name="T7" fmla="*/ 0 h 4"/>
                  <a:gd name="T8" fmla="*/ 0 w 3"/>
                  <a:gd name="T9" fmla="*/ 0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580" name="Freeform 130"/>
              <p:cNvSpPr>
                <a:spLocks/>
              </p:cNvSpPr>
              <p:nvPr/>
            </p:nvSpPr>
            <p:spPr bwMode="auto">
              <a:xfrm>
                <a:off x="3145" y="1432"/>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1" y="0"/>
                    </a:lnTo>
                    <a:lnTo>
                      <a:pt x="0" y="2"/>
                    </a:lnTo>
                    <a:lnTo>
                      <a:pt x="1"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581" name="Freeform 131"/>
              <p:cNvSpPr>
                <a:spLocks/>
              </p:cNvSpPr>
              <p:nvPr/>
            </p:nvSpPr>
            <p:spPr bwMode="auto">
              <a:xfrm>
                <a:off x="3142" y="1432"/>
                <a:ext cx="2" cy="2"/>
              </a:xfrm>
              <a:custGeom>
                <a:avLst/>
                <a:gdLst>
                  <a:gd name="T0" fmla="*/ 1 w 4"/>
                  <a:gd name="T1" fmla="*/ 1 h 3"/>
                  <a:gd name="T2" fmla="*/ 1 w 4"/>
                  <a:gd name="T3" fmla="*/ 1 h 3"/>
                  <a:gd name="T4" fmla="*/ 1 w 4"/>
                  <a:gd name="T5" fmla="*/ 0 h 3"/>
                  <a:gd name="T6" fmla="*/ 1 w 4"/>
                  <a:gd name="T7" fmla="*/ 0 h 3"/>
                  <a:gd name="T8" fmla="*/ 1 w 4"/>
                  <a:gd name="T9" fmla="*/ 0 h 3"/>
                  <a:gd name="T10" fmla="*/ 0 w 4"/>
                  <a:gd name="T11" fmla="*/ 1 h 3"/>
                  <a:gd name="T12" fmla="*/ 1 w 4"/>
                  <a:gd name="T13" fmla="*/ 1 h 3"/>
                  <a:gd name="T14" fmla="*/ 1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3"/>
                    </a:moveTo>
                    <a:lnTo>
                      <a:pt x="4" y="2"/>
                    </a:lnTo>
                    <a:lnTo>
                      <a:pt x="4" y="0"/>
                    </a:lnTo>
                    <a:lnTo>
                      <a:pt x="2" y="0"/>
                    </a:lnTo>
                    <a:lnTo>
                      <a:pt x="0" y="2"/>
                    </a:lnTo>
                    <a:lnTo>
                      <a:pt x="2" y="3"/>
                    </a:lnTo>
                    <a:lnTo>
                      <a:pt x="4"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582" name="Freeform 132"/>
              <p:cNvSpPr>
                <a:spLocks/>
              </p:cNvSpPr>
              <p:nvPr/>
            </p:nvSpPr>
            <p:spPr bwMode="auto">
              <a:xfrm>
                <a:off x="3139" y="1433"/>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2" y="0"/>
                    </a:lnTo>
                    <a:lnTo>
                      <a:pt x="0" y="1"/>
                    </a:lnTo>
                    <a:lnTo>
                      <a:pt x="2"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583" name="Freeform 133"/>
              <p:cNvSpPr>
                <a:spLocks/>
              </p:cNvSpPr>
              <p:nvPr/>
            </p:nvSpPr>
            <p:spPr bwMode="auto">
              <a:xfrm>
                <a:off x="3136" y="1434"/>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584" name="Freeform 134"/>
              <p:cNvSpPr>
                <a:spLocks/>
              </p:cNvSpPr>
              <p:nvPr/>
            </p:nvSpPr>
            <p:spPr bwMode="auto">
              <a:xfrm>
                <a:off x="3133" y="1434"/>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585" name="Freeform 135"/>
              <p:cNvSpPr>
                <a:spLocks/>
              </p:cNvSpPr>
              <p:nvPr/>
            </p:nvSpPr>
            <p:spPr bwMode="auto">
              <a:xfrm>
                <a:off x="3129" y="1435"/>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586" name="Freeform 136"/>
              <p:cNvSpPr>
                <a:spLocks/>
              </p:cNvSpPr>
              <p:nvPr/>
            </p:nvSpPr>
            <p:spPr bwMode="auto">
              <a:xfrm>
                <a:off x="3126" y="1435"/>
                <a:ext cx="2" cy="1"/>
              </a:xfrm>
              <a:custGeom>
                <a:avLst/>
                <a:gdLst>
                  <a:gd name="T0" fmla="*/ 1 w 4"/>
                  <a:gd name="T1" fmla="*/ 0 h 4"/>
                  <a:gd name="T2" fmla="*/ 1 w 4"/>
                  <a:gd name="T3" fmla="*/ 0 h 4"/>
                  <a:gd name="T4" fmla="*/ 1 w 4"/>
                  <a:gd name="T5" fmla="*/ 0 h 4"/>
                  <a:gd name="T6" fmla="*/ 1 w 4"/>
                  <a:gd name="T7" fmla="*/ 0 h 4"/>
                  <a:gd name="T8" fmla="*/ 1 w 4"/>
                  <a:gd name="T9" fmla="*/ 0 h 4"/>
                  <a:gd name="T10" fmla="*/ 0 w 4"/>
                  <a:gd name="T11" fmla="*/ 0 h 4"/>
                  <a:gd name="T12" fmla="*/ 1 w 4"/>
                  <a:gd name="T13" fmla="*/ 0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4"/>
                    </a:moveTo>
                    <a:lnTo>
                      <a:pt x="4" y="2"/>
                    </a:lnTo>
                    <a:lnTo>
                      <a:pt x="4" y="0"/>
                    </a:lnTo>
                    <a:lnTo>
                      <a:pt x="2" y="0"/>
                    </a:lnTo>
                    <a:lnTo>
                      <a:pt x="0" y="2"/>
                    </a:lnTo>
                    <a:lnTo>
                      <a:pt x="2" y="4"/>
                    </a:lnTo>
                    <a:lnTo>
                      <a:pt x="4"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587" name="Freeform 137"/>
              <p:cNvSpPr>
                <a:spLocks/>
              </p:cNvSpPr>
              <p:nvPr/>
            </p:nvSpPr>
            <p:spPr bwMode="auto">
              <a:xfrm>
                <a:off x="3123" y="1435"/>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2" y="0"/>
                    </a:lnTo>
                    <a:lnTo>
                      <a:pt x="0" y="2"/>
                    </a:lnTo>
                    <a:lnTo>
                      <a:pt x="2"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588" name="Freeform 138"/>
              <p:cNvSpPr>
                <a:spLocks/>
              </p:cNvSpPr>
              <p:nvPr/>
            </p:nvSpPr>
            <p:spPr bwMode="auto">
              <a:xfrm>
                <a:off x="3120" y="1436"/>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1" y="0"/>
                    </a:lnTo>
                    <a:lnTo>
                      <a:pt x="0" y="1"/>
                    </a:lnTo>
                    <a:lnTo>
                      <a:pt x="1"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589" name="Freeform 139"/>
              <p:cNvSpPr>
                <a:spLocks/>
              </p:cNvSpPr>
              <p:nvPr/>
            </p:nvSpPr>
            <p:spPr bwMode="auto">
              <a:xfrm>
                <a:off x="3117" y="1436"/>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2" y="0"/>
                    </a:lnTo>
                    <a:lnTo>
                      <a:pt x="0" y="1"/>
                    </a:lnTo>
                    <a:lnTo>
                      <a:pt x="2"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590" name="Freeform 140"/>
              <p:cNvSpPr>
                <a:spLocks/>
              </p:cNvSpPr>
              <p:nvPr/>
            </p:nvSpPr>
            <p:spPr bwMode="auto">
              <a:xfrm>
                <a:off x="3114" y="1437"/>
                <a:ext cx="2" cy="2"/>
              </a:xfrm>
              <a:custGeom>
                <a:avLst/>
                <a:gdLst>
                  <a:gd name="T0" fmla="*/ 1 w 4"/>
                  <a:gd name="T1" fmla="*/ 1 h 4"/>
                  <a:gd name="T2" fmla="*/ 1 w 4"/>
                  <a:gd name="T3" fmla="*/ 1 h 4"/>
                  <a:gd name="T4" fmla="*/ 1 w 4"/>
                  <a:gd name="T5" fmla="*/ 0 h 4"/>
                  <a:gd name="T6" fmla="*/ 0 w 4"/>
                  <a:gd name="T7" fmla="*/ 0 h 4"/>
                  <a:gd name="T8" fmla="*/ 0 w 4"/>
                  <a:gd name="T9" fmla="*/ 0 h 4"/>
                  <a:gd name="T10" fmla="*/ 0 w 4"/>
                  <a:gd name="T11" fmla="*/ 1 h 4"/>
                  <a:gd name="T12" fmla="*/ 0 w 4"/>
                  <a:gd name="T13" fmla="*/ 1 h 4"/>
                  <a:gd name="T14" fmla="*/ 1 w 4"/>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4"/>
                    </a:moveTo>
                    <a:lnTo>
                      <a:pt x="4" y="2"/>
                    </a:lnTo>
                    <a:lnTo>
                      <a:pt x="2" y="0"/>
                    </a:lnTo>
                    <a:lnTo>
                      <a:pt x="0" y="0"/>
                    </a:lnTo>
                    <a:lnTo>
                      <a:pt x="0" y="2"/>
                    </a:lnTo>
                    <a:lnTo>
                      <a:pt x="0" y="4"/>
                    </a:lnTo>
                    <a:lnTo>
                      <a:pt x="2"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591" name="Freeform 141"/>
              <p:cNvSpPr>
                <a:spLocks/>
              </p:cNvSpPr>
              <p:nvPr/>
            </p:nvSpPr>
            <p:spPr bwMode="auto">
              <a:xfrm>
                <a:off x="3111" y="1437"/>
                <a:ext cx="2" cy="2"/>
              </a:xfrm>
              <a:custGeom>
                <a:avLst/>
                <a:gdLst>
                  <a:gd name="T0" fmla="*/ 1 w 3"/>
                  <a:gd name="T1" fmla="*/ 1 h 4"/>
                  <a:gd name="T2" fmla="*/ 1 w 3"/>
                  <a:gd name="T3" fmla="*/ 1 h 4"/>
                  <a:gd name="T4" fmla="*/ 1 w 3"/>
                  <a:gd name="T5" fmla="*/ 0 h 4"/>
                  <a:gd name="T6" fmla="*/ 0 w 3"/>
                  <a:gd name="T7" fmla="*/ 0 h 4"/>
                  <a:gd name="T8" fmla="*/ 0 w 3"/>
                  <a:gd name="T9" fmla="*/ 0 h 4"/>
                  <a:gd name="T10" fmla="*/ 0 w 3"/>
                  <a:gd name="T11" fmla="*/ 1 h 4"/>
                  <a:gd name="T12" fmla="*/ 0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592" name="Freeform 142"/>
              <p:cNvSpPr>
                <a:spLocks/>
              </p:cNvSpPr>
              <p:nvPr/>
            </p:nvSpPr>
            <p:spPr bwMode="auto">
              <a:xfrm>
                <a:off x="3108" y="1438"/>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2"/>
                    </a:lnTo>
                    <a:lnTo>
                      <a:pt x="1" y="0"/>
                    </a:lnTo>
                    <a:lnTo>
                      <a:pt x="0" y="0"/>
                    </a:lnTo>
                    <a:lnTo>
                      <a:pt x="0" y="2"/>
                    </a:lnTo>
                    <a:lnTo>
                      <a:pt x="0" y="3"/>
                    </a:lnTo>
                    <a:lnTo>
                      <a:pt x="1"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593" name="Freeform 143"/>
              <p:cNvSpPr>
                <a:spLocks/>
              </p:cNvSpPr>
              <p:nvPr/>
            </p:nvSpPr>
            <p:spPr bwMode="auto">
              <a:xfrm>
                <a:off x="3105" y="1439"/>
                <a:ext cx="1" cy="2"/>
              </a:xfrm>
              <a:custGeom>
                <a:avLst/>
                <a:gdLst>
                  <a:gd name="T0" fmla="*/ 0 w 4"/>
                  <a:gd name="T1" fmla="*/ 1 h 3"/>
                  <a:gd name="T2" fmla="*/ 0 w 4"/>
                  <a:gd name="T3" fmla="*/ 1 h 3"/>
                  <a:gd name="T4" fmla="*/ 0 w 4"/>
                  <a:gd name="T5" fmla="*/ 0 h 3"/>
                  <a:gd name="T6" fmla="*/ 0 w 4"/>
                  <a:gd name="T7" fmla="*/ 0 h 3"/>
                  <a:gd name="T8" fmla="*/ 0 w 4"/>
                  <a:gd name="T9" fmla="*/ 0 h 3"/>
                  <a:gd name="T10" fmla="*/ 0 w 4"/>
                  <a:gd name="T11" fmla="*/ 1 h 3"/>
                  <a:gd name="T12" fmla="*/ 0 w 4"/>
                  <a:gd name="T13" fmla="*/ 1 h 3"/>
                  <a:gd name="T14" fmla="*/ 0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3"/>
                    </a:moveTo>
                    <a:lnTo>
                      <a:pt x="4" y="1"/>
                    </a:lnTo>
                    <a:lnTo>
                      <a:pt x="2" y="0"/>
                    </a:lnTo>
                    <a:lnTo>
                      <a:pt x="0" y="0"/>
                    </a:lnTo>
                    <a:lnTo>
                      <a:pt x="0" y="1"/>
                    </a:lnTo>
                    <a:lnTo>
                      <a:pt x="0" y="3"/>
                    </a:lnTo>
                    <a:lnTo>
                      <a:pt x="2"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594" name="Freeform 144"/>
              <p:cNvSpPr>
                <a:spLocks/>
              </p:cNvSpPr>
              <p:nvPr/>
            </p:nvSpPr>
            <p:spPr bwMode="auto">
              <a:xfrm>
                <a:off x="3101" y="1439"/>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1"/>
                    </a:lnTo>
                    <a:lnTo>
                      <a:pt x="2" y="0"/>
                    </a:lnTo>
                    <a:lnTo>
                      <a:pt x="0" y="0"/>
                    </a:lnTo>
                    <a:lnTo>
                      <a:pt x="0" y="1"/>
                    </a:lnTo>
                    <a:lnTo>
                      <a:pt x="0" y="3"/>
                    </a:lnTo>
                    <a:lnTo>
                      <a:pt x="2"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595" name="Freeform 145"/>
              <p:cNvSpPr>
                <a:spLocks/>
              </p:cNvSpPr>
              <p:nvPr/>
            </p:nvSpPr>
            <p:spPr bwMode="auto">
              <a:xfrm>
                <a:off x="3098" y="1440"/>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0 w 3"/>
                  <a:gd name="T11" fmla="*/ 0 h 4"/>
                  <a:gd name="T12" fmla="*/ 0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596" name="Freeform 146"/>
              <p:cNvSpPr>
                <a:spLocks/>
              </p:cNvSpPr>
              <p:nvPr/>
            </p:nvSpPr>
            <p:spPr bwMode="auto">
              <a:xfrm>
                <a:off x="3095" y="1440"/>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0 w 3"/>
                  <a:gd name="T11" fmla="*/ 0 h 4"/>
                  <a:gd name="T12" fmla="*/ 0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597" name="Freeform 147"/>
              <p:cNvSpPr>
                <a:spLocks/>
              </p:cNvSpPr>
              <p:nvPr/>
            </p:nvSpPr>
            <p:spPr bwMode="auto">
              <a:xfrm>
                <a:off x="3092" y="1441"/>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598" name="Freeform 148"/>
              <p:cNvSpPr>
                <a:spLocks/>
              </p:cNvSpPr>
              <p:nvPr/>
            </p:nvSpPr>
            <p:spPr bwMode="auto">
              <a:xfrm>
                <a:off x="3089" y="1441"/>
                <a:ext cx="1" cy="2"/>
              </a:xfrm>
              <a:custGeom>
                <a:avLst/>
                <a:gdLst>
                  <a:gd name="T0" fmla="*/ 0 w 4"/>
                  <a:gd name="T1" fmla="*/ 1 h 3"/>
                  <a:gd name="T2" fmla="*/ 0 w 4"/>
                  <a:gd name="T3" fmla="*/ 1 h 3"/>
                  <a:gd name="T4" fmla="*/ 0 w 4"/>
                  <a:gd name="T5" fmla="*/ 0 h 3"/>
                  <a:gd name="T6" fmla="*/ 0 w 4"/>
                  <a:gd name="T7" fmla="*/ 0 h 3"/>
                  <a:gd name="T8" fmla="*/ 0 w 4"/>
                  <a:gd name="T9" fmla="*/ 0 h 3"/>
                  <a:gd name="T10" fmla="*/ 0 w 4"/>
                  <a:gd name="T11" fmla="*/ 1 h 3"/>
                  <a:gd name="T12" fmla="*/ 0 w 4"/>
                  <a:gd name="T13" fmla="*/ 1 h 3"/>
                  <a:gd name="T14" fmla="*/ 0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3"/>
                    </a:moveTo>
                    <a:lnTo>
                      <a:pt x="4" y="2"/>
                    </a:lnTo>
                    <a:lnTo>
                      <a:pt x="2" y="0"/>
                    </a:lnTo>
                    <a:lnTo>
                      <a:pt x="0" y="0"/>
                    </a:lnTo>
                    <a:lnTo>
                      <a:pt x="0" y="2"/>
                    </a:lnTo>
                    <a:lnTo>
                      <a:pt x="0" y="3"/>
                    </a:lnTo>
                    <a:lnTo>
                      <a:pt x="2"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599" name="Freeform 149"/>
              <p:cNvSpPr>
                <a:spLocks/>
              </p:cNvSpPr>
              <p:nvPr/>
            </p:nvSpPr>
            <p:spPr bwMode="auto">
              <a:xfrm>
                <a:off x="3085" y="1441"/>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2"/>
                    </a:lnTo>
                    <a:lnTo>
                      <a:pt x="2" y="0"/>
                    </a:lnTo>
                    <a:lnTo>
                      <a:pt x="0" y="0"/>
                    </a:lnTo>
                    <a:lnTo>
                      <a:pt x="0" y="2"/>
                    </a:lnTo>
                    <a:lnTo>
                      <a:pt x="0" y="3"/>
                    </a:lnTo>
                    <a:lnTo>
                      <a:pt x="2"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600" name="Freeform 150"/>
              <p:cNvSpPr>
                <a:spLocks/>
              </p:cNvSpPr>
              <p:nvPr/>
            </p:nvSpPr>
            <p:spPr bwMode="auto">
              <a:xfrm>
                <a:off x="3082" y="1442"/>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1"/>
                    </a:lnTo>
                    <a:lnTo>
                      <a:pt x="1" y="0"/>
                    </a:lnTo>
                    <a:lnTo>
                      <a:pt x="0" y="0"/>
                    </a:lnTo>
                    <a:lnTo>
                      <a:pt x="0" y="1"/>
                    </a:lnTo>
                    <a:lnTo>
                      <a:pt x="0" y="3"/>
                    </a:lnTo>
                    <a:lnTo>
                      <a:pt x="1"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601" name="Freeform 151"/>
              <p:cNvSpPr>
                <a:spLocks/>
              </p:cNvSpPr>
              <p:nvPr/>
            </p:nvSpPr>
            <p:spPr bwMode="auto">
              <a:xfrm>
                <a:off x="3079" y="1442"/>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2" y="0"/>
                    </a:lnTo>
                    <a:lnTo>
                      <a:pt x="0" y="1"/>
                    </a:lnTo>
                    <a:lnTo>
                      <a:pt x="2"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602" name="Freeform 152"/>
              <p:cNvSpPr>
                <a:spLocks/>
              </p:cNvSpPr>
              <p:nvPr/>
            </p:nvSpPr>
            <p:spPr bwMode="auto">
              <a:xfrm>
                <a:off x="3076" y="1443"/>
                <a:ext cx="1" cy="2"/>
              </a:xfrm>
              <a:custGeom>
                <a:avLst/>
                <a:gdLst>
                  <a:gd name="T0" fmla="*/ 0 w 3"/>
                  <a:gd name="T1" fmla="*/ 1 h 4"/>
                  <a:gd name="T2" fmla="*/ 0 w 3"/>
                  <a:gd name="T3" fmla="*/ 1 h 4"/>
                  <a:gd name="T4" fmla="*/ 0 w 3"/>
                  <a:gd name="T5" fmla="*/ 0 h 4"/>
                  <a:gd name="T6" fmla="*/ 0 w 3"/>
                  <a:gd name="T7" fmla="*/ 0 h 4"/>
                  <a:gd name="T8" fmla="*/ 0 w 3"/>
                  <a:gd name="T9" fmla="*/ 0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603" name="Freeform 153"/>
              <p:cNvSpPr>
                <a:spLocks/>
              </p:cNvSpPr>
              <p:nvPr/>
            </p:nvSpPr>
            <p:spPr bwMode="auto">
              <a:xfrm>
                <a:off x="3073" y="1444"/>
                <a:ext cx="1" cy="2"/>
              </a:xfrm>
              <a:custGeom>
                <a:avLst/>
                <a:gdLst>
                  <a:gd name="T0" fmla="*/ 0 w 4"/>
                  <a:gd name="T1" fmla="*/ 1 h 4"/>
                  <a:gd name="T2" fmla="*/ 0 w 4"/>
                  <a:gd name="T3" fmla="*/ 1 h 4"/>
                  <a:gd name="T4" fmla="*/ 0 w 4"/>
                  <a:gd name="T5" fmla="*/ 0 h 4"/>
                  <a:gd name="T6" fmla="*/ 0 w 4"/>
                  <a:gd name="T7" fmla="*/ 0 h 4"/>
                  <a:gd name="T8" fmla="*/ 0 w 4"/>
                  <a:gd name="T9" fmla="*/ 0 h 4"/>
                  <a:gd name="T10" fmla="*/ 0 w 4"/>
                  <a:gd name="T11" fmla="*/ 1 h 4"/>
                  <a:gd name="T12" fmla="*/ 0 w 4"/>
                  <a:gd name="T13" fmla="*/ 1 h 4"/>
                  <a:gd name="T14" fmla="*/ 0 w 4"/>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4"/>
                    </a:moveTo>
                    <a:lnTo>
                      <a:pt x="4" y="2"/>
                    </a:lnTo>
                    <a:lnTo>
                      <a:pt x="4" y="0"/>
                    </a:lnTo>
                    <a:lnTo>
                      <a:pt x="2" y="0"/>
                    </a:lnTo>
                    <a:lnTo>
                      <a:pt x="0" y="2"/>
                    </a:lnTo>
                    <a:lnTo>
                      <a:pt x="2" y="4"/>
                    </a:lnTo>
                    <a:lnTo>
                      <a:pt x="4"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604" name="Freeform 154"/>
              <p:cNvSpPr>
                <a:spLocks/>
              </p:cNvSpPr>
              <p:nvPr/>
            </p:nvSpPr>
            <p:spPr bwMode="auto">
              <a:xfrm>
                <a:off x="3069" y="1444"/>
                <a:ext cx="2" cy="2"/>
              </a:xfrm>
              <a:custGeom>
                <a:avLst/>
                <a:gdLst>
                  <a:gd name="T0" fmla="*/ 1 w 3"/>
                  <a:gd name="T1" fmla="*/ 1 h 4"/>
                  <a:gd name="T2" fmla="*/ 1 w 3"/>
                  <a:gd name="T3" fmla="*/ 1 h 4"/>
                  <a:gd name="T4" fmla="*/ 1 w 3"/>
                  <a:gd name="T5" fmla="*/ 0 h 4"/>
                  <a:gd name="T6" fmla="*/ 1 w 3"/>
                  <a:gd name="T7" fmla="*/ 0 h 4"/>
                  <a:gd name="T8" fmla="*/ 1 w 3"/>
                  <a:gd name="T9" fmla="*/ 0 h 4"/>
                  <a:gd name="T10" fmla="*/ 0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605" name="Freeform 155"/>
              <p:cNvSpPr>
                <a:spLocks/>
              </p:cNvSpPr>
              <p:nvPr/>
            </p:nvSpPr>
            <p:spPr bwMode="auto">
              <a:xfrm>
                <a:off x="3066" y="1445"/>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1" y="0"/>
                    </a:lnTo>
                    <a:lnTo>
                      <a:pt x="0" y="2"/>
                    </a:lnTo>
                    <a:lnTo>
                      <a:pt x="1"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606" name="Freeform 156"/>
              <p:cNvSpPr>
                <a:spLocks/>
              </p:cNvSpPr>
              <p:nvPr/>
            </p:nvSpPr>
            <p:spPr bwMode="auto">
              <a:xfrm>
                <a:off x="3063" y="1445"/>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2" y="0"/>
                    </a:lnTo>
                    <a:lnTo>
                      <a:pt x="0" y="2"/>
                    </a:lnTo>
                    <a:lnTo>
                      <a:pt x="2"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607" name="Freeform 157"/>
              <p:cNvSpPr>
                <a:spLocks/>
              </p:cNvSpPr>
              <p:nvPr/>
            </p:nvSpPr>
            <p:spPr bwMode="auto">
              <a:xfrm>
                <a:off x="3060" y="1446"/>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1" y="0"/>
                    </a:lnTo>
                    <a:lnTo>
                      <a:pt x="0" y="1"/>
                    </a:lnTo>
                    <a:lnTo>
                      <a:pt x="1"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608" name="Freeform 158"/>
              <p:cNvSpPr>
                <a:spLocks/>
              </p:cNvSpPr>
              <p:nvPr/>
            </p:nvSpPr>
            <p:spPr bwMode="auto">
              <a:xfrm>
                <a:off x="3057" y="1447"/>
                <a:ext cx="1" cy="1"/>
              </a:xfrm>
              <a:custGeom>
                <a:avLst/>
                <a:gdLst>
                  <a:gd name="T0" fmla="*/ 0 w 4"/>
                  <a:gd name="T1" fmla="*/ 0 h 4"/>
                  <a:gd name="T2" fmla="*/ 0 w 4"/>
                  <a:gd name="T3" fmla="*/ 0 h 4"/>
                  <a:gd name="T4" fmla="*/ 0 w 4"/>
                  <a:gd name="T5" fmla="*/ 0 h 4"/>
                  <a:gd name="T6" fmla="*/ 0 w 4"/>
                  <a:gd name="T7" fmla="*/ 0 h 4"/>
                  <a:gd name="T8" fmla="*/ 0 w 4"/>
                  <a:gd name="T9" fmla="*/ 0 h 4"/>
                  <a:gd name="T10" fmla="*/ 0 w 4"/>
                  <a:gd name="T11" fmla="*/ 0 h 4"/>
                  <a:gd name="T12" fmla="*/ 0 w 4"/>
                  <a:gd name="T13" fmla="*/ 0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4"/>
                    </a:moveTo>
                    <a:lnTo>
                      <a:pt x="4" y="2"/>
                    </a:lnTo>
                    <a:lnTo>
                      <a:pt x="4" y="0"/>
                    </a:lnTo>
                    <a:lnTo>
                      <a:pt x="2" y="0"/>
                    </a:lnTo>
                    <a:lnTo>
                      <a:pt x="0" y="2"/>
                    </a:lnTo>
                    <a:lnTo>
                      <a:pt x="2" y="4"/>
                    </a:lnTo>
                    <a:lnTo>
                      <a:pt x="4"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609" name="Freeform 159"/>
              <p:cNvSpPr>
                <a:spLocks/>
              </p:cNvSpPr>
              <p:nvPr/>
            </p:nvSpPr>
            <p:spPr bwMode="auto">
              <a:xfrm>
                <a:off x="3054" y="1447"/>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610" name="Freeform 160"/>
              <p:cNvSpPr>
                <a:spLocks/>
              </p:cNvSpPr>
              <p:nvPr/>
            </p:nvSpPr>
            <p:spPr bwMode="auto">
              <a:xfrm>
                <a:off x="3050" y="1448"/>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611" name="Freeform 161"/>
              <p:cNvSpPr>
                <a:spLocks/>
              </p:cNvSpPr>
              <p:nvPr/>
            </p:nvSpPr>
            <p:spPr bwMode="auto">
              <a:xfrm>
                <a:off x="3047" y="1448"/>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612" name="Freeform 162"/>
              <p:cNvSpPr>
                <a:spLocks/>
              </p:cNvSpPr>
              <p:nvPr/>
            </p:nvSpPr>
            <p:spPr bwMode="auto">
              <a:xfrm>
                <a:off x="3045" y="1448"/>
                <a:ext cx="1" cy="2"/>
              </a:xfrm>
              <a:custGeom>
                <a:avLst/>
                <a:gdLst>
                  <a:gd name="T0" fmla="*/ 0 w 4"/>
                  <a:gd name="T1" fmla="*/ 1 h 3"/>
                  <a:gd name="T2" fmla="*/ 0 w 4"/>
                  <a:gd name="T3" fmla="*/ 1 h 3"/>
                  <a:gd name="T4" fmla="*/ 0 w 4"/>
                  <a:gd name="T5" fmla="*/ 0 h 3"/>
                  <a:gd name="T6" fmla="*/ 0 w 4"/>
                  <a:gd name="T7" fmla="*/ 0 h 3"/>
                  <a:gd name="T8" fmla="*/ 0 w 4"/>
                  <a:gd name="T9" fmla="*/ 0 h 3"/>
                  <a:gd name="T10" fmla="*/ 0 w 4"/>
                  <a:gd name="T11" fmla="*/ 1 h 3"/>
                  <a:gd name="T12" fmla="*/ 0 w 4"/>
                  <a:gd name="T13" fmla="*/ 1 h 3"/>
                  <a:gd name="T14" fmla="*/ 0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3"/>
                    </a:moveTo>
                    <a:lnTo>
                      <a:pt x="4" y="2"/>
                    </a:lnTo>
                    <a:lnTo>
                      <a:pt x="2" y="0"/>
                    </a:lnTo>
                    <a:lnTo>
                      <a:pt x="0" y="0"/>
                    </a:lnTo>
                    <a:lnTo>
                      <a:pt x="0" y="2"/>
                    </a:lnTo>
                    <a:lnTo>
                      <a:pt x="0" y="3"/>
                    </a:lnTo>
                    <a:lnTo>
                      <a:pt x="2"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613" name="Freeform 163"/>
              <p:cNvSpPr>
                <a:spLocks/>
              </p:cNvSpPr>
              <p:nvPr/>
            </p:nvSpPr>
            <p:spPr bwMode="auto">
              <a:xfrm>
                <a:off x="3042" y="1449"/>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1"/>
                    </a:lnTo>
                    <a:lnTo>
                      <a:pt x="2" y="0"/>
                    </a:lnTo>
                    <a:lnTo>
                      <a:pt x="0" y="0"/>
                    </a:lnTo>
                    <a:lnTo>
                      <a:pt x="0" y="1"/>
                    </a:lnTo>
                    <a:lnTo>
                      <a:pt x="0" y="3"/>
                    </a:lnTo>
                    <a:lnTo>
                      <a:pt x="2"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614" name="Freeform 164"/>
              <p:cNvSpPr>
                <a:spLocks/>
              </p:cNvSpPr>
              <p:nvPr/>
            </p:nvSpPr>
            <p:spPr bwMode="auto">
              <a:xfrm>
                <a:off x="3038" y="1449"/>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1"/>
                    </a:lnTo>
                    <a:lnTo>
                      <a:pt x="1" y="0"/>
                    </a:lnTo>
                    <a:lnTo>
                      <a:pt x="0" y="0"/>
                    </a:lnTo>
                    <a:lnTo>
                      <a:pt x="0" y="1"/>
                    </a:lnTo>
                    <a:lnTo>
                      <a:pt x="0" y="3"/>
                    </a:lnTo>
                    <a:lnTo>
                      <a:pt x="1"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615" name="Freeform 165"/>
              <p:cNvSpPr>
                <a:spLocks/>
              </p:cNvSpPr>
              <p:nvPr/>
            </p:nvSpPr>
            <p:spPr bwMode="auto">
              <a:xfrm>
                <a:off x="3035" y="1450"/>
                <a:ext cx="2" cy="2"/>
              </a:xfrm>
              <a:custGeom>
                <a:avLst/>
                <a:gdLst>
                  <a:gd name="T0" fmla="*/ 1 w 3"/>
                  <a:gd name="T1" fmla="*/ 1 h 4"/>
                  <a:gd name="T2" fmla="*/ 1 w 3"/>
                  <a:gd name="T3" fmla="*/ 1 h 4"/>
                  <a:gd name="T4" fmla="*/ 1 w 3"/>
                  <a:gd name="T5" fmla="*/ 0 h 4"/>
                  <a:gd name="T6" fmla="*/ 0 w 3"/>
                  <a:gd name="T7" fmla="*/ 0 h 4"/>
                  <a:gd name="T8" fmla="*/ 0 w 3"/>
                  <a:gd name="T9" fmla="*/ 0 h 4"/>
                  <a:gd name="T10" fmla="*/ 0 w 3"/>
                  <a:gd name="T11" fmla="*/ 1 h 4"/>
                  <a:gd name="T12" fmla="*/ 0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616" name="Freeform 166"/>
              <p:cNvSpPr>
                <a:spLocks/>
              </p:cNvSpPr>
              <p:nvPr/>
            </p:nvSpPr>
            <p:spPr bwMode="auto">
              <a:xfrm>
                <a:off x="3032" y="1450"/>
                <a:ext cx="2" cy="2"/>
              </a:xfrm>
              <a:custGeom>
                <a:avLst/>
                <a:gdLst>
                  <a:gd name="T0" fmla="*/ 1 w 3"/>
                  <a:gd name="T1" fmla="*/ 1 h 4"/>
                  <a:gd name="T2" fmla="*/ 1 w 3"/>
                  <a:gd name="T3" fmla="*/ 1 h 4"/>
                  <a:gd name="T4" fmla="*/ 1 w 3"/>
                  <a:gd name="T5" fmla="*/ 0 h 4"/>
                  <a:gd name="T6" fmla="*/ 0 w 3"/>
                  <a:gd name="T7" fmla="*/ 0 h 4"/>
                  <a:gd name="T8" fmla="*/ 0 w 3"/>
                  <a:gd name="T9" fmla="*/ 0 h 4"/>
                  <a:gd name="T10" fmla="*/ 0 w 3"/>
                  <a:gd name="T11" fmla="*/ 1 h 4"/>
                  <a:gd name="T12" fmla="*/ 0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617" name="Freeform 167"/>
              <p:cNvSpPr>
                <a:spLocks/>
              </p:cNvSpPr>
              <p:nvPr/>
            </p:nvSpPr>
            <p:spPr bwMode="auto">
              <a:xfrm>
                <a:off x="3029" y="1451"/>
                <a:ext cx="1" cy="2"/>
              </a:xfrm>
              <a:custGeom>
                <a:avLst/>
                <a:gdLst>
                  <a:gd name="T0" fmla="*/ 0 w 4"/>
                  <a:gd name="T1" fmla="*/ 1 h 3"/>
                  <a:gd name="T2" fmla="*/ 0 w 4"/>
                  <a:gd name="T3" fmla="*/ 1 h 3"/>
                  <a:gd name="T4" fmla="*/ 0 w 4"/>
                  <a:gd name="T5" fmla="*/ 0 h 3"/>
                  <a:gd name="T6" fmla="*/ 0 w 4"/>
                  <a:gd name="T7" fmla="*/ 0 h 3"/>
                  <a:gd name="T8" fmla="*/ 0 w 4"/>
                  <a:gd name="T9" fmla="*/ 0 h 3"/>
                  <a:gd name="T10" fmla="*/ 0 w 4"/>
                  <a:gd name="T11" fmla="*/ 1 h 3"/>
                  <a:gd name="T12" fmla="*/ 0 w 4"/>
                  <a:gd name="T13" fmla="*/ 1 h 3"/>
                  <a:gd name="T14" fmla="*/ 0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3"/>
                    </a:moveTo>
                    <a:lnTo>
                      <a:pt x="4" y="2"/>
                    </a:lnTo>
                    <a:lnTo>
                      <a:pt x="2" y="0"/>
                    </a:lnTo>
                    <a:lnTo>
                      <a:pt x="0" y="0"/>
                    </a:lnTo>
                    <a:lnTo>
                      <a:pt x="0" y="2"/>
                    </a:lnTo>
                    <a:lnTo>
                      <a:pt x="0" y="3"/>
                    </a:lnTo>
                    <a:lnTo>
                      <a:pt x="2"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618" name="Freeform 168"/>
              <p:cNvSpPr>
                <a:spLocks/>
              </p:cNvSpPr>
              <p:nvPr/>
            </p:nvSpPr>
            <p:spPr bwMode="auto">
              <a:xfrm>
                <a:off x="3026" y="1452"/>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1"/>
                    </a:lnTo>
                    <a:lnTo>
                      <a:pt x="2" y="0"/>
                    </a:lnTo>
                    <a:lnTo>
                      <a:pt x="0" y="0"/>
                    </a:lnTo>
                    <a:lnTo>
                      <a:pt x="0" y="1"/>
                    </a:lnTo>
                    <a:lnTo>
                      <a:pt x="0" y="3"/>
                    </a:lnTo>
                    <a:lnTo>
                      <a:pt x="2"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619" name="Freeform 169"/>
              <p:cNvSpPr>
                <a:spLocks/>
              </p:cNvSpPr>
              <p:nvPr/>
            </p:nvSpPr>
            <p:spPr bwMode="auto">
              <a:xfrm>
                <a:off x="3022" y="1452"/>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1"/>
                    </a:lnTo>
                    <a:lnTo>
                      <a:pt x="1" y="0"/>
                    </a:lnTo>
                    <a:lnTo>
                      <a:pt x="0" y="0"/>
                    </a:lnTo>
                    <a:lnTo>
                      <a:pt x="0" y="1"/>
                    </a:lnTo>
                    <a:lnTo>
                      <a:pt x="0" y="3"/>
                    </a:lnTo>
                    <a:lnTo>
                      <a:pt x="1"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620" name="Freeform 170"/>
              <p:cNvSpPr>
                <a:spLocks/>
              </p:cNvSpPr>
              <p:nvPr/>
            </p:nvSpPr>
            <p:spPr bwMode="auto">
              <a:xfrm>
                <a:off x="3019" y="1453"/>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0 w 3"/>
                  <a:gd name="T11" fmla="*/ 0 h 4"/>
                  <a:gd name="T12" fmla="*/ 0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621" name="Freeform 171"/>
              <p:cNvSpPr>
                <a:spLocks/>
              </p:cNvSpPr>
              <p:nvPr/>
            </p:nvSpPr>
            <p:spPr bwMode="auto">
              <a:xfrm>
                <a:off x="3016" y="1453"/>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0 w 3"/>
                  <a:gd name="T11" fmla="*/ 0 h 4"/>
                  <a:gd name="T12" fmla="*/ 0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622" name="Freeform 172"/>
              <p:cNvSpPr>
                <a:spLocks/>
              </p:cNvSpPr>
              <p:nvPr/>
            </p:nvSpPr>
            <p:spPr bwMode="auto">
              <a:xfrm>
                <a:off x="3013" y="1454"/>
                <a:ext cx="1" cy="1"/>
              </a:xfrm>
              <a:custGeom>
                <a:avLst/>
                <a:gdLst>
                  <a:gd name="T0" fmla="*/ 0 w 4"/>
                  <a:gd name="T1" fmla="*/ 0 h 4"/>
                  <a:gd name="T2" fmla="*/ 0 w 4"/>
                  <a:gd name="T3" fmla="*/ 0 h 4"/>
                  <a:gd name="T4" fmla="*/ 0 w 4"/>
                  <a:gd name="T5" fmla="*/ 0 h 4"/>
                  <a:gd name="T6" fmla="*/ 0 w 4"/>
                  <a:gd name="T7" fmla="*/ 0 h 4"/>
                  <a:gd name="T8" fmla="*/ 0 w 4"/>
                  <a:gd name="T9" fmla="*/ 0 h 4"/>
                  <a:gd name="T10" fmla="*/ 0 w 4"/>
                  <a:gd name="T11" fmla="*/ 0 h 4"/>
                  <a:gd name="T12" fmla="*/ 0 w 4"/>
                  <a:gd name="T13" fmla="*/ 0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4"/>
                    </a:moveTo>
                    <a:lnTo>
                      <a:pt x="4" y="2"/>
                    </a:lnTo>
                    <a:lnTo>
                      <a:pt x="2" y="0"/>
                    </a:lnTo>
                    <a:lnTo>
                      <a:pt x="0" y="0"/>
                    </a:lnTo>
                    <a:lnTo>
                      <a:pt x="0" y="2"/>
                    </a:lnTo>
                    <a:lnTo>
                      <a:pt x="0" y="4"/>
                    </a:lnTo>
                    <a:lnTo>
                      <a:pt x="2"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623" name="Freeform 173"/>
              <p:cNvSpPr>
                <a:spLocks/>
              </p:cNvSpPr>
              <p:nvPr/>
            </p:nvSpPr>
            <p:spPr bwMode="auto">
              <a:xfrm>
                <a:off x="3010" y="1454"/>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2" y="0"/>
                    </a:lnTo>
                    <a:lnTo>
                      <a:pt x="0" y="2"/>
                    </a:lnTo>
                    <a:lnTo>
                      <a:pt x="2"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624" name="Freeform 174"/>
              <p:cNvSpPr>
                <a:spLocks/>
              </p:cNvSpPr>
              <p:nvPr/>
            </p:nvSpPr>
            <p:spPr bwMode="auto">
              <a:xfrm>
                <a:off x="3006" y="1454"/>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1" y="0"/>
                    </a:lnTo>
                    <a:lnTo>
                      <a:pt x="0" y="2"/>
                    </a:lnTo>
                    <a:lnTo>
                      <a:pt x="1"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625" name="Freeform 175"/>
              <p:cNvSpPr>
                <a:spLocks/>
              </p:cNvSpPr>
              <p:nvPr/>
            </p:nvSpPr>
            <p:spPr bwMode="auto">
              <a:xfrm>
                <a:off x="3003" y="1455"/>
                <a:ext cx="2" cy="2"/>
              </a:xfrm>
              <a:custGeom>
                <a:avLst/>
                <a:gdLst>
                  <a:gd name="T0" fmla="*/ 1 w 4"/>
                  <a:gd name="T1" fmla="*/ 1 h 3"/>
                  <a:gd name="T2" fmla="*/ 1 w 4"/>
                  <a:gd name="T3" fmla="*/ 1 h 3"/>
                  <a:gd name="T4" fmla="*/ 1 w 4"/>
                  <a:gd name="T5" fmla="*/ 0 h 3"/>
                  <a:gd name="T6" fmla="*/ 1 w 4"/>
                  <a:gd name="T7" fmla="*/ 0 h 3"/>
                  <a:gd name="T8" fmla="*/ 1 w 4"/>
                  <a:gd name="T9" fmla="*/ 0 h 3"/>
                  <a:gd name="T10" fmla="*/ 0 w 4"/>
                  <a:gd name="T11" fmla="*/ 1 h 3"/>
                  <a:gd name="T12" fmla="*/ 1 w 4"/>
                  <a:gd name="T13" fmla="*/ 1 h 3"/>
                  <a:gd name="T14" fmla="*/ 1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3"/>
                    </a:moveTo>
                    <a:lnTo>
                      <a:pt x="4" y="1"/>
                    </a:lnTo>
                    <a:lnTo>
                      <a:pt x="4" y="0"/>
                    </a:lnTo>
                    <a:lnTo>
                      <a:pt x="2" y="0"/>
                    </a:lnTo>
                    <a:lnTo>
                      <a:pt x="0" y="1"/>
                    </a:lnTo>
                    <a:lnTo>
                      <a:pt x="2" y="3"/>
                    </a:lnTo>
                    <a:lnTo>
                      <a:pt x="4"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626" name="Freeform 176"/>
              <p:cNvSpPr>
                <a:spLocks/>
              </p:cNvSpPr>
              <p:nvPr/>
            </p:nvSpPr>
            <p:spPr bwMode="auto">
              <a:xfrm>
                <a:off x="3000" y="1455"/>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2" y="0"/>
                    </a:lnTo>
                    <a:lnTo>
                      <a:pt x="0" y="1"/>
                    </a:lnTo>
                    <a:lnTo>
                      <a:pt x="2"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627" name="Freeform 177"/>
              <p:cNvSpPr>
                <a:spLocks/>
              </p:cNvSpPr>
              <p:nvPr/>
            </p:nvSpPr>
            <p:spPr bwMode="auto">
              <a:xfrm>
                <a:off x="2997" y="1456"/>
                <a:ext cx="1" cy="2"/>
              </a:xfrm>
              <a:custGeom>
                <a:avLst/>
                <a:gdLst>
                  <a:gd name="T0" fmla="*/ 0 w 3"/>
                  <a:gd name="T1" fmla="*/ 1 h 4"/>
                  <a:gd name="T2" fmla="*/ 0 w 3"/>
                  <a:gd name="T3" fmla="*/ 1 h 4"/>
                  <a:gd name="T4" fmla="*/ 0 w 3"/>
                  <a:gd name="T5" fmla="*/ 0 h 4"/>
                  <a:gd name="T6" fmla="*/ 0 w 3"/>
                  <a:gd name="T7" fmla="*/ 0 h 4"/>
                  <a:gd name="T8" fmla="*/ 0 w 3"/>
                  <a:gd name="T9" fmla="*/ 0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628" name="Freeform 178"/>
              <p:cNvSpPr>
                <a:spLocks/>
              </p:cNvSpPr>
              <p:nvPr/>
            </p:nvSpPr>
            <p:spPr bwMode="auto">
              <a:xfrm>
                <a:off x="2994" y="1457"/>
                <a:ext cx="1" cy="2"/>
              </a:xfrm>
              <a:custGeom>
                <a:avLst/>
                <a:gdLst>
                  <a:gd name="T0" fmla="*/ 0 w 3"/>
                  <a:gd name="T1" fmla="*/ 1 h 4"/>
                  <a:gd name="T2" fmla="*/ 0 w 3"/>
                  <a:gd name="T3" fmla="*/ 1 h 4"/>
                  <a:gd name="T4" fmla="*/ 0 w 3"/>
                  <a:gd name="T5" fmla="*/ 0 h 4"/>
                  <a:gd name="T6" fmla="*/ 0 w 3"/>
                  <a:gd name="T7" fmla="*/ 0 h 4"/>
                  <a:gd name="T8" fmla="*/ 0 w 3"/>
                  <a:gd name="T9" fmla="*/ 0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629" name="Freeform 179"/>
              <p:cNvSpPr>
                <a:spLocks/>
              </p:cNvSpPr>
              <p:nvPr/>
            </p:nvSpPr>
            <p:spPr bwMode="auto">
              <a:xfrm>
                <a:off x="2990" y="1457"/>
                <a:ext cx="2" cy="2"/>
              </a:xfrm>
              <a:custGeom>
                <a:avLst/>
                <a:gdLst>
                  <a:gd name="T0" fmla="*/ 1 w 3"/>
                  <a:gd name="T1" fmla="*/ 1 h 4"/>
                  <a:gd name="T2" fmla="*/ 1 w 3"/>
                  <a:gd name="T3" fmla="*/ 1 h 4"/>
                  <a:gd name="T4" fmla="*/ 1 w 3"/>
                  <a:gd name="T5" fmla="*/ 0 h 4"/>
                  <a:gd name="T6" fmla="*/ 1 w 3"/>
                  <a:gd name="T7" fmla="*/ 0 h 4"/>
                  <a:gd name="T8" fmla="*/ 1 w 3"/>
                  <a:gd name="T9" fmla="*/ 0 h 4"/>
                  <a:gd name="T10" fmla="*/ 0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630" name="Freeform 180"/>
              <p:cNvSpPr>
                <a:spLocks/>
              </p:cNvSpPr>
              <p:nvPr/>
            </p:nvSpPr>
            <p:spPr bwMode="auto">
              <a:xfrm>
                <a:off x="2987" y="1458"/>
                <a:ext cx="2" cy="2"/>
              </a:xfrm>
              <a:custGeom>
                <a:avLst/>
                <a:gdLst>
                  <a:gd name="T0" fmla="*/ 1 w 4"/>
                  <a:gd name="T1" fmla="*/ 1 h 3"/>
                  <a:gd name="T2" fmla="*/ 1 w 4"/>
                  <a:gd name="T3" fmla="*/ 1 h 3"/>
                  <a:gd name="T4" fmla="*/ 1 w 4"/>
                  <a:gd name="T5" fmla="*/ 0 h 3"/>
                  <a:gd name="T6" fmla="*/ 1 w 4"/>
                  <a:gd name="T7" fmla="*/ 0 h 3"/>
                  <a:gd name="T8" fmla="*/ 1 w 4"/>
                  <a:gd name="T9" fmla="*/ 0 h 3"/>
                  <a:gd name="T10" fmla="*/ 0 w 4"/>
                  <a:gd name="T11" fmla="*/ 1 h 3"/>
                  <a:gd name="T12" fmla="*/ 1 w 4"/>
                  <a:gd name="T13" fmla="*/ 1 h 3"/>
                  <a:gd name="T14" fmla="*/ 1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3"/>
                    </a:moveTo>
                    <a:lnTo>
                      <a:pt x="4" y="2"/>
                    </a:lnTo>
                    <a:lnTo>
                      <a:pt x="4" y="0"/>
                    </a:lnTo>
                    <a:lnTo>
                      <a:pt x="2" y="0"/>
                    </a:lnTo>
                    <a:lnTo>
                      <a:pt x="0" y="2"/>
                    </a:lnTo>
                    <a:lnTo>
                      <a:pt x="2" y="3"/>
                    </a:lnTo>
                    <a:lnTo>
                      <a:pt x="4"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631" name="Freeform 181"/>
              <p:cNvSpPr>
                <a:spLocks/>
              </p:cNvSpPr>
              <p:nvPr/>
            </p:nvSpPr>
            <p:spPr bwMode="auto">
              <a:xfrm>
                <a:off x="2984" y="1458"/>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2" y="0"/>
                    </a:lnTo>
                    <a:lnTo>
                      <a:pt x="0" y="2"/>
                    </a:lnTo>
                    <a:lnTo>
                      <a:pt x="2"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632" name="Freeform 182"/>
              <p:cNvSpPr>
                <a:spLocks/>
              </p:cNvSpPr>
              <p:nvPr/>
            </p:nvSpPr>
            <p:spPr bwMode="auto">
              <a:xfrm>
                <a:off x="2981" y="1459"/>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1" y="0"/>
                    </a:lnTo>
                    <a:lnTo>
                      <a:pt x="0" y="1"/>
                    </a:lnTo>
                    <a:lnTo>
                      <a:pt x="1"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633" name="Freeform 183"/>
              <p:cNvSpPr>
                <a:spLocks/>
              </p:cNvSpPr>
              <p:nvPr/>
            </p:nvSpPr>
            <p:spPr bwMode="auto">
              <a:xfrm>
                <a:off x="2978" y="1460"/>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634" name="Freeform 184"/>
              <p:cNvSpPr>
                <a:spLocks/>
              </p:cNvSpPr>
              <p:nvPr/>
            </p:nvSpPr>
            <p:spPr bwMode="auto">
              <a:xfrm>
                <a:off x="2975" y="1460"/>
                <a:ext cx="2" cy="1"/>
              </a:xfrm>
              <a:custGeom>
                <a:avLst/>
                <a:gdLst>
                  <a:gd name="T0" fmla="*/ 1 w 4"/>
                  <a:gd name="T1" fmla="*/ 0 h 4"/>
                  <a:gd name="T2" fmla="*/ 1 w 4"/>
                  <a:gd name="T3" fmla="*/ 0 h 4"/>
                  <a:gd name="T4" fmla="*/ 1 w 4"/>
                  <a:gd name="T5" fmla="*/ 0 h 4"/>
                  <a:gd name="T6" fmla="*/ 0 w 4"/>
                  <a:gd name="T7" fmla="*/ 0 h 4"/>
                  <a:gd name="T8" fmla="*/ 0 w 4"/>
                  <a:gd name="T9" fmla="*/ 0 h 4"/>
                  <a:gd name="T10" fmla="*/ 0 w 4"/>
                  <a:gd name="T11" fmla="*/ 0 h 4"/>
                  <a:gd name="T12" fmla="*/ 0 w 4"/>
                  <a:gd name="T13" fmla="*/ 0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4"/>
                    </a:moveTo>
                    <a:lnTo>
                      <a:pt x="4" y="2"/>
                    </a:lnTo>
                    <a:lnTo>
                      <a:pt x="2" y="0"/>
                    </a:lnTo>
                    <a:lnTo>
                      <a:pt x="0" y="0"/>
                    </a:lnTo>
                    <a:lnTo>
                      <a:pt x="0" y="2"/>
                    </a:lnTo>
                    <a:lnTo>
                      <a:pt x="0" y="4"/>
                    </a:lnTo>
                    <a:lnTo>
                      <a:pt x="2"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635" name="Freeform 185"/>
              <p:cNvSpPr>
                <a:spLocks/>
              </p:cNvSpPr>
              <p:nvPr/>
            </p:nvSpPr>
            <p:spPr bwMode="auto">
              <a:xfrm>
                <a:off x="2972" y="1461"/>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0 w 3"/>
                  <a:gd name="T11" fmla="*/ 0 h 4"/>
                  <a:gd name="T12" fmla="*/ 0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636" name="Freeform 186"/>
              <p:cNvSpPr>
                <a:spLocks/>
              </p:cNvSpPr>
              <p:nvPr/>
            </p:nvSpPr>
            <p:spPr bwMode="auto">
              <a:xfrm>
                <a:off x="2969" y="1461"/>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637" name="Freeform 187"/>
              <p:cNvSpPr>
                <a:spLocks/>
              </p:cNvSpPr>
              <p:nvPr/>
            </p:nvSpPr>
            <p:spPr bwMode="auto">
              <a:xfrm>
                <a:off x="2966" y="1461"/>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2"/>
                    </a:lnTo>
                    <a:lnTo>
                      <a:pt x="2" y="0"/>
                    </a:lnTo>
                    <a:lnTo>
                      <a:pt x="0" y="0"/>
                    </a:lnTo>
                    <a:lnTo>
                      <a:pt x="0" y="2"/>
                    </a:lnTo>
                    <a:lnTo>
                      <a:pt x="0" y="3"/>
                    </a:lnTo>
                    <a:lnTo>
                      <a:pt x="2"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638" name="Freeform 188"/>
              <p:cNvSpPr>
                <a:spLocks/>
              </p:cNvSpPr>
              <p:nvPr/>
            </p:nvSpPr>
            <p:spPr bwMode="auto">
              <a:xfrm>
                <a:off x="2962" y="1462"/>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1"/>
                    </a:lnTo>
                    <a:lnTo>
                      <a:pt x="1" y="0"/>
                    </a:lnTo>
                    <a:lnTo>
                      <a:pt x="0" y="0"/>
                    </a:lnTo>
                    <a:lnTo>
                      <a:pt x="0" y="1"/>
                    </a:lnTo>
                    <a:lnTo>
                      <a:pt x="0" y="3"/>
                    </a:lnTo>
                    <a:lnTo>
                      <a:pt x="1"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639" name="Freeform 189"/>
              <p:cNvSpPr>
                <a:spLocks/>
              </p:cNvSpPr>
              <p:nvPr/>
            </p:nvSpPr>
            <p:spPr bwMode="auto">
              <a:xfrm>
                <a:off x="2959" y="1462"/>
                <a:ext cx="2" cy="2"/>
              </a:xfrm>
              <a:custGeom>
                <a:avLst/>
                <a:gdLst>
                  <a:gd name="T0" fmla="*/ 1 w 4"/>
                  <a:gd name="T1" fmla="*/ 1 h 3"/>
                  <a:gd name="T2" fmla="*/ 1 w 4"/>
                  <a:gd name="T3" fmla="*/ 1 h 3"/>
                  <a:gd name="T4" fmla="*/ 1 w 4"/>
                  <a:gd name="T5" fmla="*/ 0 h 3"/>
                  <a:gd name="T6" fmla="*/ 0 w 4"/>
                  <a:gd name="T7" fmla="*/ 0 h 3"/>
                  <a:gd name="T8" fmla="*/ 0 w 4"/>
                  <a:gd name="T9" fmla="*/ 0 h 3"/>
                  <a:gd name="T10" fmla="*/ 0 w 4"/>
                  <a:gd name="T11" fmla="*/ 1 h 3"/>
                  <a:gd name="T12" fmla="*/ 0 w 4"/>
                  <a:gd name="T13" fmla="*/ 1 h 3"/>
                  <a:gd name="T14" fmla="*/ 1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3"/>
                    </a:moveTo>
                    <a:lnTo>
                      <a:pt x="4" y="1"/>
                    </a:lnTo>
                    <a:lnTo>
                      <a:pt x="2" y="0"/>
                    </a:lnTo>
                    <a:lnTo>
                      <a:pt x="0" y="0"/>
                    </a:lnTo>
                    <a:lnTo>
                      <a:pt x="0" y="1"/>
                    </a:lnTo>
                    <a:lnTo>
                      <a:pt x="0" y="3"/>
                    </a:lnTo>
                    <a:lnTo>
                      <a:pt x="2"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640" name="Freeform 190"/>
              <p:cNvSpPr>
                <a:spLocks/>
              </p:cNvSpPr>
              <p:nvPr/>
            </p:nvSpPr>
            <p:spPr bwMode="auto">
              <a:xfrm>
                <a:off x="2956" y="1463"/>
                <a:ext cx="2" cy="2"/>
              </a:xfrm>
              <a:custGeom>
                <a:avLst/>
                <a:gdLst>
                  <a:gd name="T0" fmla="*/ 1 w 3"/>
                  <a:gd name="T1" fmla="*/ 1 h 4"/>
                  <a:gd name="T2" fmla="*/ 1 w 3"/>
                  <a:gd name="T3" fmla="*/ 1 h 4"/>
                  <a:gd name="T4" fmla="*/ 1 w 3"/>
                  <a:gd name="T5" fmla="*/ 0 h 4"/>
                  <a:gd name="T6" fmla="*/ 0 w 3"/>
                  <a:gd name="T7" fmla="*/ 0 h 4"/>
                  <a:gd name="T8" fmla="*/ 0 w 3"/>
                  <a:gd name="T9" fmla="*/ 0 h 4"/>
                  <a:gd name="T10" fmla="*/ 0 w 3"/>
                  <a:gd name="T11" fmla="*/ 1 h 4"/>
                  <a:gd name="T12" fmla="*/ 0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641" name="Freeform 191"/>
              <p:cNvSpPr>
                <a:spLocks/>
              </p:cNvSpPr>
              <p:nvPr/>
            </p:nvSpPr>
            <p:spPr bwMode="auto">
              <a:xfrm>
                <a:off x="2953" y="1463"/>
                <a:ext cx="1" cy="2"/>
              </a:xfrm>
              <a:custGeom>
                <a:avLst/>
                <a:gdLst>
                  <a:gd name="T0" fmla="*/ 0 w 3"/>
                  <a:gd name="T1" fmla="*/ 1 h 4"/>
                  <a:gd name="T2" fmla="*/ 0 w 3"/>
                  <a:gd name="T3" fmla="*/ 1 h 4"/>
                  <a:gd name="T4" fmla="*/ 0 w 3"/>
                  <a:gd name="T5" fmla="*/ 0 h 4"/>
                  <a:gd name="T6" fmla="*/ 0 w 3"/>
                  <a:gd name="T7" fmla="*/ 0 h 4"/>
                  <a:gd name="T8" fmla="*/ 0 w 3"/>
                  <a:gd name="T9" fmla="*/ 0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642" name="Freeform 192"/>
              <p:cNvSpPr>
                <a:spLocks/>
              </p:cNvSpPr>
              <p:nvPr/>
            </p:nvSpPr>
            <p:spPr bwMode="auto">
              <a:xfrm>
                <a:off x="2950" y="1464"/>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2"/>
                    </a:lnTo>
                    <a:lnTo>
                      <a:pt x="2" y="0"/>
                    </a:lnTo>
                    <a:lnTo>
                      <a:pt x="0" y="0"/>
                    </a:lnTo>
                    <a:lnTo>
                      <a:pt x="0" y="2"/>
                    </a:lnTo>
                    <a:lnTo>
                      <a:pt x="0" y="3"/>
                    </a:lnTo>
                    <a:lnTo>
                      <a:pt x="2"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643" name="Freeform 193"/>
              <p:cNvSpPr>
                <a:spLocks/>
              </p:cNvSpPr>
              <p:nvPr/>
            </p:nvSpPr>
            <p:spPr bwMode="auto">
              <a:xfrm>
                <a:off x="2946" y="1464"/>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2"/>
                    </a:lnTo>
                    <a:lnTo>
                      <a:pt x="1" y="0"/>
                    </a:lnTo>
                    <a:lnTo>
                      <a:pt x="0" y="0"/>
                    </a:lnTo>
                    <a:lnTo>
                      <a:pt x="0" y="2"/>
                    </a:lnTo>
                    <a:lnTo>
                      <a:pt x="0" y="3"/>
                    </a:lnTo>
                    <a:lnTo>
                      <a:pt x="1"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644" name="Freeform 194"/>
              <p:cNvSpPr>
                <a:spLocks/>
              </p:cNvSpPr>
              <p:nvPr/>
            </p:nvSpPr>
            <p:spPr bwMode="auto">
              <a:xfrm>
                <a:off x="2943" y="1465"/>
                <a:ext cx="2" cy="2"/>
              </a:xfrm>
              <a:custGeom>
                <a:avLst/>
                <a:gdLst>
                  <a:gd name="T0" fmla="*/ 1 w 4"/>
                  <a:gd name="T1" fmla="*/ 1 h 3"/>
                  <a:gd name="T2" fmla="*/ 1 w 4"/>
                  <a:gd name="T3" fmla="*/ 1 h 3"/>
                  <a:gd name="T4" fmla="*/ 1 w 4"/>
                  <a:gd name="T5" fmla="*/ 0 h 3"/>
                  <a:gd name="T6" fmla="*/ 0 w 4"/>
                  <a:gd name="T7" fmla="*/ 0 h 3"/>
                  <a:gd name="T8" fmla="*/ 0 w 4"/>
                  <a:gd name="T9" fmla="*/ 0 h 3"/>
                  <a:gd name="T10" fmla="*/ 0 w 4"/>
                  <a:gd name="T11" fmla="*/ 1 h 3"/>
                  <a:gd name="T12" fmla="*/ 0 w 4"/>
                  <a:gd name="T13" fmla="*/ 1 h 3"/>
                  <a:gd name="T14" fmla="*/ 1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3"/>
                    </a:moveTo>
                    <a:lnTo>
                      <a:pt x="4" y="1"/>
                    </a:lnTo>
                    <a:lnTo>
                      <a:pt x="2" y="0"/>
                    </a:lnTo>
                    <a:lnTo>
                      <a:pt x="0" y="0"/>
                    </a:lnTo>
                    <a:lnTo>
                      <a:pt x="0" y="1"/>
                    </a:lnTo>
                    <a:lnTo>
                      <a:pt x="0" y="3"/>
                    </a:lnTo>
                    <a:lnTo>
                      <a:pt x="2"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645" name="Freeform 195"/>
              <p:cNvSpPr>
                <a:spLocks/>
              </p:cNvSpPr>
              <p:nvPr/>
            </p:nvSpPr>
            <p:spPr bwMode="auto">
              <a:xfrm>
                <a:off x="2940" y="1466"/>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646" name="Freeform 196"/>
              <p:cNvSpPr>
                <a:spLocks/>
              </p:cNvSpPr>
              <p:nvPr/>
            </p:nvSpPr>
            <p:spPr bwMode="auto">
              <a:xfrm>
                <a:off x="2937" y="1466"/>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647" name="Freeform 197"/>
              <p:cNvSpPr>
                <a:spLocks/>
              </p:cNvSpPr>
              <p:nvPr/>
            </p:nvSpPr>
            <p:spPr bwMode="auto">
              <a:xfrm>
                <a:off x="2934" y="1467"/>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648" name="Freeform 198"/>
              <p:cNvSpPr>
                <a:spLocks/>
              </p:cNvSpPr>
              <p:nvPr/>
            </p:nvSpPr>
            <p:spPr bwMode="auto">
              <a:xfrm>
                <a:off x="2930" y="1467"/>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649" name="Freeform 199"/>
              <p:cNvSpPr>
                <a:spLocks/>
              </p:cNvSpPr>
              <p:nvPr/>
            </p:nvSpPr>
            <p:spPr bwMode="auto">
              <a:xfrm>
                <a:off x="2927" y="1467"/>
                <a:ext cx="2" cy="2"/>
              </a:xfrm>
              <a:custGeom>
                <a:avLst/>
                <a:gdLst>
                  <a:gd name="T0" fmla="*/ 1 w 4"/>
                  <a:gd name="T1" fmla="*/ 1 h 3"/>
                  <a:gd name="T2" fmla="*/ 1 w 4"/>
                  <a:gd name="T3" fmla="*/ 1 h 3"/>
                  <a:gd name="T4" fmla="*/ 1 w 4"/>
                  <a:gd name="T5" fmla="*/ 0 h 3"/>
                  <a:gd name="T6" fmla="*/ 1 w 4"/>
                  <a:gd name="T7" fmla="*/ 0 h 3"/>
                  <a:gd name="T8" fmla="*/ 1 w 4"/>
                  <a:gd name="T9" fmla="*/ 0 h 3"/>
                  <a:gd name="T10" fmla="*/ 0 w 4"/>
                  <a:gd name="T11" fmla="*/ 1 h 3"/>
                  <a:gd name="T12" fmla="*/ 1 w 4"/>
                  <a:gd name="T13" fmla="*/ 1 h 3"/>
                  <a:gd name="T14" fmla="*/ 1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3"/>
                    </a:moveTo>
                    <a:lnTo>
                      <a:pt x="4" y="2"/>
                    </a:lnTo>
                    <a:lnTo>
                      <a:pt x="4" y="0"/>
                    </a:lnTo>
                    <a:lnTo>
                      <a:pt x="2" y="0"/>
                    </a:lnTo>
                    <a:lnTo>
                      <a:pt x="0" y="2"/>
                    </a:lnTo>
                    <a:lnTo>
                      <a:pt x="2" y="3"/>
                    </a:lnTo>
                    <a:lnTo>
                      <a:pt x="4"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650" name="Freeform 200"/>
              <p:cNvSpPr>
                <a:spLocks/>
              </p:cNvSpPr>
              <p:nvPr/>
            </p:nvSpPr>
            <p:spPr bwMode="auto">
              <a:xfrm>
                <a:off x="2924" y="1468"/>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2" y="0"/>
                    </a:lnTo>
                    <a:lnTo>
                      <a:pt x="0" y="1"/>
                    </a:lnTo>
                    <a:lnTo>
                      <a:pt x="2"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651" name="Freeform 201"/>
              <p:cNvSpPr>
                <a:spLocks/>
              </p:cNvSpPr>
              <p:nvPr/>
            </p:nvSpPr>
            <p:spPr bwMode="auto">
              <a:xfrm>
                <a:off x="2921" y="1468"/>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1" y="0"/>
                    </a:lnTo>
                    <a:lnTo>
                      <a:pt x="0" y="1"/>
                    </a:lnTo>
                    <a:lnTo>
                      <a:pt x="1"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652" name="Freeform 202"/>
              <p:cNvSpPr>
                <a:spLocks/>
              </p:cNvSpPr>
              <p:nvPr/>
            </p:nvSpPr>
            <p:spPr bwMode="auto">
              <a:xfrm>
                <a:off x="2918" y="1469"/>
                <a:ext cx="1" cy="2"/>
              </a:xfrm>
              <a:custGeom>
                <a:avLst/>
                <a:gdLst>
                  <a:gd name="T0" fmla="*/ 0 w 3"/>
                  <a:gd name="T1" fmla="*/ 1 h 4"/>
                  <a:gd name="T2" fmla="*/ 0 w 3"/>
                  <a:gd name="T3" fmla="*/ 1 h 4"/>
                  <a:gd name="T4" fmla="*/ 0 w 3"/>
                  <a:gd name="T5" fmla="*/ 0 h 4"/>
                  <a:gd name="T6" fmla="*/ 0 w 3"/>
                  <a:gd name="T7" fmla="*/ 0 h 4"/>
                  <a:gd name="T8" fmla="*/ 0 w 3"/>
                  <a:gd name="T9" fmla="*/ 0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653" name="Freeform 203"/>
              <p:cNvSpPr>
                <a:spLocks/>
              </p:cNvSpPr>
              <p:nvPr/>
            </p:nvSpPr>
            <p:spPr bwMode="auto">
              <a:xfrm>
                <a:off x="2914" y="1469"/>
                <a:ext cx="2" cy="2"/>
              </a:xfrm>
              <a:custGeom>
                <a:avLst/>
                <a:gdLst>
                  <a:gd name="T0" fmla="*/ 1 w 3"/>
                  <a:gd name="T1" fmla="*/ 1 h 4"/>
                  <a:gd name="T2" fmla="*/ 1 w 3"/>
                  <a:gd name="T3" fmla="*/ 1 h 4"/>
                  <a:gd name="T4" fmla="*/ 1 w 3"/>
                  <a:gd name="T5" fmla="*/ 0 h 4"/>
                  <a:gd name="T6" fmla="*/ 1 w 3"/>
                  <a:gd name="T7" fmla="*/ 0 h 4"/>
                  <a:gd name="T8" fmla="*/ 1 w 3"/>
                  <a:gd name="T9" fmla="*/ 0 h 4"/>
                  <a:gd name="T10" fmla="*/ 0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654" name="Freeform 204"/>
              <p:cNvSpPr>
                <a:spLocks/>
              </p:cNvSpPr>
              <p:nvPr/>
            </p:nvSpPr>
            <p:spPr bwMode="auto">
              <a:xfrm>
                <a:off x="2911" y="1470"/>
                <a:ext cx="2" cy="2"/>
              </a:xfrm>
              <a:custGeom>
                <a:avLst/>
                <a:gdLst>
                  <a:gd name="T0" fmla="*/ 1 w 4"/>
                  <a:gd name="T1" fmla="*/ 1 h 4"/>
                  <a:gd name="T2" fmla="*/ 1 w 4"/>
                  <a:gd name="T3" fmla="*/ 1 h 4"/>
                  <a:gd name="T4" fmla="*/ 1 w 4"/>
                  <a:gd name="T5" fmla="*/ 0 h 4"/>
                  <a:gd name="T6" fmla="*/ 1 w 4"/>
                  <a:gd name="T7" fmla="*/ 0 h 4"/>
                  <a:gd name="T8" fmla="*/ 1 w 4"/>
                  <a:gd name="T9" fmla="*/ 0 h 4"/>
                  <a:gd name="T10" fmla="*/ 0 w 4"/>
                  <a:gd name="T11" fmla="*/ 1 h 4"/>
                  <a:gd name="T12" fmla="*/ 1 w 4"/>
                  <a:gd name="T13" fmla="*/ 1 h 4"/>
                  <a:gd name="T14" fmla="*/ 1 w 4"/>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4"/>
                    </a:moveTo>
                    <a:lnTo>
                      <a:pt x="4" y="2"/>
                    </a:lnTo>
                    <a:lnTo>
                      <a:pt x="4" y="0"/>
                    </a:lnTo>
                    <a:lnTo>
                      <a:pt x="2" y="0"/>
                    </a:lnTo>
                    <a:lnTo>
                      <a:pt x="0" y="2"/>
                    </a:lnTo>
                    <a:lnTo>
                      <a:pt x="2" y="4"/>
                    </a:lnTo>
                    <a:lnTo>
                      <a:pt x="4"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655" name="Freeform 205"/>
              <p:cNvSpPr>
                <a:spLocks/>
              </p:cNvSpPr>
              <p:nvPr/>
            </p:nvSpPr>
            <p:spPr bwMode="auto">
              <a:xfrm>
                <a:off x="2908" y="1471"/>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2" y="0"/>
                    </a:lnTo>
                    <a:lnTo>
                      <a:pt x="0" y="2"/>
                    </a:lnTo>
                    <a:lnTo>
                      <a:pt x="2"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656" name="Freeform 206"/>
              <p:cNvSpPr>
                <a:spLocks/>
              </p:cNvSpPr>
              <p:nvPr/>
            </p:nvSpPr>
            <p:spPr bwMode="auto">
              <a:xfrm>
                <a:off x="2905" y="1471"/>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1" y="0"/>
                    </a:lnTo>
                    <a:lnTo>
                      <a:pt x="0" y="2"/>
                    </a:lnTo>
                    <a:lnTo>
                      <a:pt x="1"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657" name="Freeform 207"/>
              <p:cNvSpPr>
                <a:spLocks/>
              </p:cNvSpPr>
              <p:nvPr/>
            </p:nvSpPr>
            <p:spPr bwMode="auto">
              <a:xfrm>
                <a:off x="2902" y="1472"/>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1"/>
                    </a:lnTo>
                    <a:lnTo>
                      <a:pt x="1" y="0"/>
                    </a:lnTo>
                    <a:lnTo>
                      <a:pt x="0" y="0"/>
                    </a:lnTo>
                    <a:lnTo>
                      <a:pt x="0" y="1"/>
                    </a:lnTo>
                    <a:lnTo>
                      <a:pt x="0" y="3"/>
                    </a:lnTo>
                    <a:lnTo>
                      <a:pt x="1"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658" name="Freeform 208"/>
              <p:cNvSpPr>
                <a:spLocks/>
              </p:cNvSpPr>
              <p:nvPr/>
            </p:nvSpPr>
            <p:spPr bwMode="auto">
              <a:xfrm>
                <a:off x="2899" y="1472"/>
                <a:ext cx="2" cy="2"/>
              </a:xfrm>
              <a:custGeom>
                <a:avLst/>
                <a:gdLst>
                  <a:gd name="T0" fmla="*/ 1 w 4"/>
                  <a:gd name="T1" fmla="*/ 1 h 3"/>
                  <a:gd name="T2" fmla="*/ 1 w 4"/>
                  <a:gd name="T3" fmla="*/ 1 h 3"/>
                  <a:gd name="T4" fmla="*/ 1 w 4"/>
                  <a:gd name="T5" fmla="*/ 0 h 3"/>
                  <a:gd name="T6" fmla="*/ 0 w 4"/>
                  <a:gd name="T7" fmla="*/ 0 h 3"/>
                  <a:gd name="T8" fmla="*/ 0 w 4"/>
                  <a:gd name="T9" fmla="*/ 0 h 3"/>
                  <a:gd name="T10" fmla="*/ 0 w 4"/>
                  <a:gd name="T11" fmla="*/ 1 h 3"/>
                  <a:gd name="T12" fmla="*/ 0 w 4"/>
                  <a:gd name="T13" fmla="*/ 1 h 3"/>
                  <a:gd name="T14" fmla="*/ 1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3"/>
                    </a:moveTo>
                    <a:lnTo>
                      <a:pt x="4" y="1"/>
                    </a:lnTo>
                    <a:lnTo>
                      <a:pt x="2" y="0"/>
                    </a:lnTo>
                    <a:lnTo>
                      <a:pt x="0" y="0"/>
                    </a:lnTo>
                    <a:lnTo>
                      <a:pt x="0" y="1"/>
                    </a:lnTo>
                    <a:lnTo>
                      <a:pt x="0" y="3"/>
                    </a:lnTo>
                    <a:lnTo>
                      <a:pt x="2"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659" name="Freeform 209"/>
              <p:cNvSpPr>
                <a:spLocks/>
              </p:cNvSpPr>
              <p:nvPr/>
            </p:nvSpPr>
            <p:spPr bwMode="auto">
              <a:xfrm>
                <a:off x="2896" y="1473"/>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0 w 3"/>
                  <a:gd name="T11" fmla="*/ 0 h 4"/>
                  <a:gd name="T12" fmla="*/ 0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660" name="Freeform 210"/>
              <p:cNvSpPr>
                <a:spLocks/>
              </p:cNvSpPr>
              <p:nvPr/>
            </p:nvSpPr>
            <p:spPr bwMode="auto">
              <a:xfrm>
                <a:off x="2893" y="1474"/>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661" name="Freeform 211"/>
              <p:cNvSpPr>
                <a:spLocks/>
              </p:cNvSpPr>
              <p:nvPr/>
            </p:nvSpPr>
            <p:spPr bwMode="auto">
              <a:xfrm>
                <a:off x="2890" y="1474"/>
                <a:ext cx="1" cy="1"/>
              </a:xfrm>
              <a:custGeom>
                <a:avLst/>
                <a:gdLst>
                  <a:gd name="T0" fmla="*/ 0 w 4"/>
                  <a:gd name="T1" fmla="*/ 0 h 4"/>
                  <a:gd name="T2" fmla="*/ 0 w 4"/>
                  <a:gd name="T3" fmla="*/ 0 h 4"/>
                  <a:gd name="T4" fmla="*/ 0 w 4"/>
                  <a:gd name="T5" fmla="*/ 0 h 4"/>
                  <a:gd name="T6" fmla="*/ 0 w 4"/>
                  <a:gd name="T7" fmla="*/ 0 h 4"/>
                  <a:gd name="T8" fmla="*/ 0 w 4"/>
                  <a:gd name="T9" fmla="*/ 0 h 4"/>
                  <a:gd name="T10" fmla="*/ 0 w 4"/>
                  <a:gd name="T11" fmla="*/ 0 h 4"/>
                  <a:gd name="T12" fmla="*/ 0 w 4"/>
                  <a:gd name="T13" fmla="*/ 0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4"/>
                    </a:moveTo>
                    <a:lnTo>
                      <a:pt x="4" y="2"/>
                    </a:lnTo>
                    <a:lnTo>
                      <a:pt x="2" y="0"/>
                    </a:lnTo>
                    <a:lnTo>
                      <a:pt x="0" y="0"/>
                    </a:lnTo>
                    <a:lnTo>
                      <a:pt x="0" y="2"/>
                    </a:lnTo>
                    <a:lnTo>
                      <a:pt x="0" y="4"/>
                    </a:lnTo>
                    <a:lnTo>
                      <a:pt x="2"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662" name="Freeform 212"/>
              <p:cNvSpPr>
                <a:spLocks/>
              </p:cNvSpPr>
              <p:nvPr/>
            </p:nvSpPr>
            <p:spPr bwMode="auto">
              <a:xfrm>
                <a:off x="2886" y="1474"/>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2"/>
                    </a:lnTo>
                    <a:lnTo>
                      <a:pt x="2" y="0"/>
                    </a:lnTo>
                    <a:lnTo>
                      <a:pt x="0" y="0"/>
                    </a:lnTo>
                    <a:lnTo>
                      <a:pt x="0" y="2"/>
                    </a:lnTo>
                    <a:lnTo>
                      <a:pt x="0" y="3"/>
                    </a:lnTo>
                    <a:lnTo>
                      <a:pt x="2"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663" name="Freeform 213"/>
              <p:cNvSpPr>
                <a:spLocks/>
              </p:cNvSpPr>
              <p:nvPr/>
            </p:nvSpPr>
            <p:spPr bwMode="auto">
              <a:xfrm>
                <a:off x="2883" y="1474"/>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2"/>
                    </a:lnTo>
                    <a:lnTo>
                      <a:pt x="1" y="0"/>
                    </a:lnTo>
                    <a:lnTo>
                      <a:pt x="0" y="0"/>
                    </a:lnTo>
                    <a:lnTo>
                      <a:pt x="0" y="2"/>
                    </a:lnTo>
                    <a:lnTo>
                      <a:pt x="0" y="3"/>
                    </a:lnTo>
                    <a:lnTo>
                      <a:pt x="1"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664" name="Freeform 214"/>
              <p:cNvSpPr>
                <a:spLocks/>
              </p:cNvSpPr>
              <p:nvPr/>
            </p:nvSpPr>
            <p:spPr bwMode="auto">
              <a:xfrm>
                <a:off x="2880" y="1475"/>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1"/>
                    </a:lnTo>
                    <a:lnTo>
                      <a:pt x="2" y="0"/>
                    </a:lnTo>
                    <a:lnTo>
                      <a:pt x="0" y="0"/>
                    </a:lnTo>
                    <a:lnTo>
                      <a:pt x="0" y="1"/>
                    </a:lnTo>
                    <a:lnTo>
                      <a:pt x="0" y="3"/>
                    </a:lnTo>
                    <a:lnTo>
                      <a:pt x="2"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665" name="Freeform 215"/>
              <p:cNvSpPr>
                <a:spLocks/>
              </p:cNvSpPr>
              <p:nvPr/>
            </p:nvSpPr>
            <p:spPr bwMode="auto">
              <a:xfrm>
                <a:off x="2877" y="1476"/>
                <a:ext cx="1" cy="2"/>
              </a:xfrm>
              <a:custGeom>
                <a:avLst/>
                <a:gdLst>
                  <a:gd name="T0" fmla="*/ 0 w 3"/>
                  <a:gd name="T1" fmla="*/ 1 h 4"/>
                  <a:gd name="T2" fmla="*/ 0 w 3"/>
                  <a:gd name="T3" fmla="*/ 1 h 4"/>
                  <a:gd name="T4" fmla="*/ 0 w 3"/>
                  <a:gd name="T5" fmla="*/ 0 h 4"/>
                  <a:gd name="T6" fmla="*/ 0 w 3"/>
                  <a:gd name="T7" fmla="*/ 0 h 4"/>
                  <a:gd name="T8" fmla="*/ 0 w 3"/>
                  <a:gd name="T9" fmla="*/ 0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666" name="Freeform 216"/>
              <p:cNvSpPr>
                <a:spLocks/>
              </p:cNvSpPr>
              <p:nvPr/>
            </p:nvSpPr>
            <p:spPr bwMode="auto">
              <a:xfrm>
                <a:off x="2874" y="1476"/>
                <a:ext cx="1" cy="2"/>
              </a:xfrm>
              <a:custGeom>
                <a:avLst/>
                <a:gdLst>
                  <a:gd name="T0" fmla="*/ 0 w 4"/>
                  <a:gd name="T1" fmla="*/ 1 h 4"/>
                  <a:gd name="T2" fmla="*/ 0 w 4"/>
                  <a:gd name="T3" fmla="*/ 1 h 4"/>
                  <a:gd name="T4" fmla="*/ 0 w 4"/>
                  <a:gd name="T5" fmla="*/ 0 h 4"/>
                  <a:gd name="T6" fmla="*/ 0 w 4"/>
                  <a:gd name="T7" fmla="*/ 0 h 4"/>
                  <a:gd name="T8" fmla="*/ 0 w 4"/>
                  <a:gd name="T9" fmla="*/ 0 h 4"/>
                  <a:gd name="T10" fmla="*/ 0 w 4"/>
                  <a:gd name="T11" fmla="*/ 1 h 4"/>
                  <a:gd name="T12" fmla="*/ 0 w 4"/>
                  <a:gd name="T13" fmla="*/ 1 h 4"/>
                  <a:gd name="T14" fmla="*/ 0 w 4"/>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4"/>
                    </a:moveTo>
                    <a:lnTo>
                      <a:pt x="4" y="2"/>
                    </a:lnTo>
                    <a:lnTo>
                      <a:pt x="2" y="0"/>
                    </a:lnTo>
                    <a:lnTo>
                      <a:pt x="0" y="0"/>
                    </a:lnTo>
                    <a:lnTo>
                      <a:pt x="0" y="2"/>
                    </a:lnTo>
                    <a:lnTo>
                      <a:pt x="0" y="4"/>
                    </a:lnTo>
                    <a:lnTo>
                      <a:pt x="2"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667" name="Freeform 217"/>
              <p:cNvSpPr>
                <a:spLocks/>
              </p:cNvSpPr>
              <p:nvPr/>
            </p:nvSpPr>
            <p:spPr bwMode="auto">
              <a:xfrm>
                <a:off x="2870" y="1477"/>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2"/>
                    </a:lnTo>
                    <a:lnTo>
                      <a:pt x="2" y="0"/>
                    </a:lnTo>
                    <a:lnTo>
                      <a:pt x="0" y="0"/>
                    </a:lnTo>
                    <a:lnTo>
                      <a:pt x="0" y="2"/>
                    </a:lnTo>
                    <a:lnTo>
                      <a:pt x="0" y="3"/>
                    </a:lnTo>
                    <a:lnTo>
                      <a:pt x="2"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668" name="Freeform 218"/>
              <p:cNvSpPr>
                <a:spLocks/>
              </p:cNvSpPr>
              <p:nvPr/>
            </p:nvSpPr>
            <p:spPr bwMode="auto">
              <a:xfrm>
                <a:off x="2867" y="1477"/>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1" y="0"/>
                    </a:lnTo>
                    <a:lnTo>
                      <a:pt x="0" y="2"/>
                    </a:lnTo>
                    <a:lnTo>
                      <a:pt x="1"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669" name="Freeform 219"/>
              <p:cNvSpPr>
                <a:spLocks/>
              </p:cNvSpPr>
              <p:nvPr/>
            </p:nvSpPr>
            <p:spPr bwMode="auto">
              <a:xfrm>
                <a:off x="2864" y="1478"/>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2" y="0"/>
                    </a:lnTo>
                    <a:lnTo>
                      <a:pt x="0" y="1"/>
                    </a:lnTo>
                    <a:lnTo>
                      <a:pt x="2"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670" name="Freeform 220"/>
              <p:cNvSpPr>
                <a:spLocks/>
              </p:cNvSpPr>
              <p:nvPr/>
            </p:nvSpPr>
            <p:spPr bwMode="auto">
              <a:xfrm>
                <a:off x="2861" y="1479"/>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671" name="Freeform 221"/>
              <p:cNvSpPr>
                <a:spLocks/>
              </p:cNvSpPr>
              <p:nvPr/>
            </p:nvSpPr>
            <p:spPr bwMode="auto">
              <a:xfrm>
                <a:off x="2858" y="1479"/>
                <a:ext cx="1" cy="1"/>
              </a:xfrm>
              <a:custGeom>
                <a:avLst/>
                <a:gdLst>
                  <a:gd name="T0" fmla="*/ 0 w 4"/>
                  <a:gd name="T1" fmla="*/ 0 h 4"/>
                  <a:gd name="T2" fmla="*/ 0 w 4"/>
                  <a:gd name="T3" fmla="*/ 0 h 4"/>
                  <a:gd name="T4" fmla="*/ 0 w 4"/>
                  <a:gd name="T5" fmla="*/ 0 h 4"/>
                  <a:gd name="T6" fmla="*/ 0 w 4"/>
                  <a:gd name="T7" fmla="*/ 0 h 4"/>
                  <a:gd name="T8" fmla="*/ 0 w 4"/>
                  <a:gd name="T9" fmla="*/ 0 h 4"/>
                  <a:gd name="T10" fmla="*/ 0 w 4"/>
                  <a:gd name="T11" fmla="*/ 0 h 4"/>
                  <a:gd name="T12" fmla="*/ 0 w 4"/>
                  <a:gd name="T13" fmla="*/ 0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4"/>
                    </a:moveTo>
                    <a:lnTo>
                      <a:pt x="4" y="2"/>
                    </a:lnTo>
                    <a:lnTo>
                      <a:pt x="4" y="0"/>
                    </a:lnTo>
                    <a:lnTo>
                      <a:pt x="2" y="0"/>
                    </a:lnTo>
                    <a:lnTo>
                      <a:pt x="0" y="2"/>
                    </a:lnTo>
                    <a:lnTo>
                      <a:pt x="2" y="4"/>
                    </a:lnTo>
                    <a:lnTo>
                      <a:pt x="4"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672" name="Freeform 222"/>
              <p:cNvSpPr>
                <a:spLocks/>
              </p:cNvSpPr>
              <p:nvPr/>
            </p:nvSpPr>
            <p:spPr bwMode="auto">
              <a:xfrm>
                <a:off x="2854" y="1480"/>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673" name="Freeform 223"/>
              <p:cNvSpPr>
                <a:spLocks/>
              </p:cNvSpPr>
              <p:nvPr/>
            </p:nvSpPr>
            <p:spPr bwMode="auto">
              <a:xfrm>
                <a:off x="2851" y="1480"/>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674" name="Freeform 224"/>
              <p:cNvSpPr>
                <a:spLocks/>
              </p:cNvSpPr>
              <p:nvPr/>
            </p:nvSpPr>
            <p:spPr bwMode="auto">
              <a:xfrm>
                <a:off x="2848" y="1480"/>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2" y="0"/>
                    </a:lnTo>
                    <a:lnTo>
                      <a:pt x="0" y="2"/>
                    </a:lnTo>
                    <a:lnTo>
                      <a:pt x="2"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675" name="Freeform 225"/>
              <p:cNvSpPr>
                <a:spLocks/>
              </p:cNvSpPr>
              <p:nvPr/>
            </p:nvSpPr>
            <p:spPr bwMode="auto">
              <a:xfrm>
                <a:off x="2845" y="1481"/>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1" y="0"/>
                    </a:lnTo>
                    <a:lnTo>
                      <a:pt x="0" y="1"/>
                    </a:lnTo>
                    <a:lnTo>
                      <a:pt x="1"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676" name="Freeform 226"/>
              <p:cNvSpPr>
                <a:spLocks/>
              </p:cNvSpPr>
              <p:nvPr/>
            </p:nvSpPr>
            <p:spPr bwMode="auto">
              <a:xfrm>
                <a:off x="2842" y="1481"/>
                <a:ext cx="1" cy="2"/>
              </a:xfrm>
              <a:custGeom>
                <a:avLst/>
                <a:gdLst>
                  <a:gd name="T0" fmla="*/ 0 w 4"/>
                  <a:gd name="T1" fmla="*/ 1 h 3"/>
                  <a:gd name="T2" fmla="*/ 0 w 4"/>
                  <a:gd name="T3" fmla="*/ 1 h 3"/>
                  <a:gd name="T4" fmla="*/ 0 w 4"/>
                  <a:gd name="T5" fmla="*/ 0 h 3"/>
                  <a:gd name="T6" fmla="*/ 0 w 4"/>
                  <a:gd name="T7" fmla="*/ 0 h 3"/>
                  <a:gd name="T8" fmla="*/ 0 w 4"/>
                  <a:gd name="T9" fmla="*/ 0 h 3"/>
                  <a:gd name="T10" fmla="*/ 0 w 4"/>
                  <a:gd name="T11" fmla="*/ 1 h 3"/>
                  <a:gd name="T12" fmla="*/ 0 w 4"/>
                  <a:gd name="T13" fmla="*/ 1 h 3"/>
                  <a:gd name="T14" fmla="*/ 0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3"/>
                    </a:moveTo>
                    <a:lnTo>
                      <a:pt x="4" y="1"/>
                    </a:lnTo>
                    <a:lnTo>
                      <a:pt x="4" y="0"/>
                    </a:lnTo>
                    <a:lnTo>
                      <a:pt x="2" y="0"/>
                    </a:lnTo>
                    <a:lnTo>
                      <a:pt x="0" y="1"/>
                    </a:lnTo>
                    <a:lnTo>
                      <a:pt x="2" y="3"/>
                    </a:lnTo>
                    <a:lnTo>
                      <a:pt x="4"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677" name="Freeform 227"/>
              <p:cNvSpPr>
                <a:spLocks/>
              </p:cNvSpPr>
              <p:nvPr/>
            </p:nvSpPr>
            <p:spPr bwMode="auto">
              <a:xfrm>
                <a:off x="2839" y="1482"/>
                <a:ext cx="1" cy="2"/>
              </a:xfrm>
              <a:custGeom>
                <a:avLst/>
                <a:gdLst>
                  <a:gd name="T0" fmla="*/ 0 w 3"/>
                  <a:gd name="T1" fmla="*/ 1 h 4"/>
                  <a:gd name="T2" fmla="*/ 0 w 3"/>
                  <a:gd name="T3" fmla="*/ 1 h 4"/>
                  <a:gd name="T4" fmla="*/ 0 w 3"/>
                  <a:gd name="T5" fmla="*/ 0 h 4"/>
                  <a:gd name="T6" fmla="*/ 0 w 3"/>
                  <a:gd name="T7" fmla="*/ 0 h 4"/>
                  <a:gd name="T8" fmla="*/ 0 w 3"/>
                  <a:gd name="T9" fmla="*/ 0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678" name="Freeform 228"/>
              <p:cNvSpPr>
                <a:spLocks/>
              </p:cNvSpPr>
              <p:nvPr/>
            </p:nvSpPr>
            <p:spPr bwMode="auto">
              <a:xfrm>
                <a:off x="2835" y="1482"/>
                <a:ext cx="2" cy="2"/>
              </a:xfrm>
              <a:custGeom>
                <a:avLst/>
                <a:gdLst>
                  <a:gd name="T0" fmla="*/ 1 w 3"/>
                  <a:gd name="T1" fmla="*/ 1 h 4"/>
                  <a:gd name="T2" fmla="*/ 1 w 3"/>
                  <a:gd name="T3" fmla="*/ 1 h 4"/>
                  <a:gd name="T4" fmla="*/ 1 w 3"/>
                  <a:gd name="T5" fmla="*/ 0 h 4"/>
                  <a:gd name="T6" fmla="*/ 1 w 3"/>
                  <a:gd name="T7" fmla="*/ 0 h 4"/>
                  <a:gd name="T8" fmla="*/ 1 w 3"/>
                  <a:gd name="T9" fmla="*/ 0 h 4"/>
                  <a:gd name="T10" fmla="*/ 0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679" name="Freeform 229"/>
              <p:cNvSpPr>
                <a:spLocks/>
              </p:cNvSpPr>
              <p:nvPr/>
            </p:nvSpPr>
            <p:spPr bwMode="auto">
              <a:xfrm>
                <a:off x="2833" y="1483"/>
                <a:ext cx="2" cy="2"/>
              </a:xfrm>
              <a:custGeom>
                <a:avLst/>
                <a:gdLst>
                  <a:gd name="T0" fmla="*/ 1 w 3"/>
                  <a:gd name="T1" fmla="*/ 1 h 4"/>
                  <a:gd name="T2" fmla="*/ 1 w 3"/>
                  <a:gd name="T3" fmla="*/ 1 h 4"/>
                  <a:gd name="T4" fmla="*/ 1 w 3"/>
                  <a:gd name="T5" fmla="*/ 0 h 4"/>
                  <a:gd name="T6" fmla="*/ 0 w 3"/>
                  <a:gd name="T7" fmla="*/ 0 h 4"/>
                  <a:gd name="T8" fmla="*/ 0 w 3"/>
                  <a:gd name="T9" fmla="*/ 0 h 4"/>
                  <a:gd name="T10" fmla="*/ 0 w 3"/>
                  <a:gd name="T11" fmla="*/ 1 h 4"/>
                  <a:gd name="T12" fmla="*/ 0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680" name="Freeform 230"/>
              <p:cNvSpPr>
                <a:spLocks/>
              </p:cNvSpPr>
              <p:nvPr/>
            </p:nvSpPr>
            <p:spPr bwMode="auto">
              <a:xfrm>
                <a:off x="2830" y="1484"/>
                <a:ext cx="1" cy="2"/>
              </a:xfrm>
              <a:custGeom>
                <a:avLst/>
                <a:gdLst>
                  <a:gd name="T0" fmla="*/ 0 w 4"/>
                  <a:gd name="T1" fmla="*/ 1 h 3"/>
                  <a:gd name="T2" fmla="*/ 0 w 4"/>
                  <a:gd name="T3" fmla="*/ 1 h 3"/>
                  <a:gd name="T4" fmla="*/ 0 w 4"/>
                  <a:gd name="T5" fmla="*/ 0 h 3"/>
                  <a:gd name="T6" fmla="*/ 0 w 4"/>
                  <a:gd name="T7" fmla="*/ 0 h 3"/>
                  <a:gd name="T8" fmla="*/ 0 w 4"/>
                  <a:gd name="T9" fmla="*/ 0 h 3"/>
                  <a:gd name="T10" fmla="*/ 0 w 4"/>
                  <a:gd name="T11" fmla="*/ 1 h 3"/>
                  <a:gd name="T12" fmla="*/ 0 w 4"/>
                  <a:gd name="T13" fmla="*/ 1 h 3"/>
                  <a:gd name="T14" fmla="*/ 0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3"/>
                    </a:moveTo>
                    <a:lnTo>
                      <a:pt x="4" y="2"/>
                    </a:lnTo>
                    <a:lnTo>
                      <a:pt x="2" y="0"/>
                    </a:lnTo>
                    <a:lnTo>
                      <a:pt x="0" y="0"/>
                    </a:lnTo>
                    <a:lnTo>
                      <a:pt x="0" y="2"/>
                    </a:lnTo>
                    <a:lnTo>
                      <a:pt x="0" y="3"/>
                    </a:lnTo>
                    <a:lnTo>
                      <a:pt x="2"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681" name="Freeform 231"/>
              <p:cNvSpPr>
                <a:spLocks/>
              </p:cNvSpPr>
              <p:nvPr/>
            </p:nvSpPr>
            <p:spPr bwMode="auto">
              <a:xfrm>
                <a:off x="2827" y="1484"/>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2"/>
                    </a:lnTo>
                    <a:lnTo>
                      <a:pt x="2" y="0"/>
                    </a:lnTo>
                    <a:lnTo>
                      <a:pt x="0" y="0"/>
                    </a:lnTo>
                    <a:lnTo>
                      <a:pt x="0" y="2"/>
                    </a:lnTo>
                    <a:lnTo>
                      <a:pt x="0" y="3"/>
                    </a:lnTo>
                    <a:lnTo>
                      <a:pt x="2"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682" name="Freeform 232"/>
              <p:cNvSpPr>
                <a:spLocks/>
              </p:cNvSpPr>
              <p:nvPr/>
            </p:nvSpPr>
            <p:spPr bwMode="auto">
              <a:xfrm>
                <a:off x="2823" y="1485"/>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1"/>
                    </a:lnTo>
                    <a:lnTo>
                      <a:pt x="1" y="0"/>
                    </a:lnTo>
                    <a:lnTo>
                      <a:pt x="0" y="0"/>
                    </a:lnTo>
                    <a:lnTo>
                      <a:pt x="0" y="1"/>
                    </a:lnTo>
                    <a:lnTo>
                      <a:pt x="0" y="3"/>
                    </a:lnTo>
                    <a:lnTo>
                      <a:pt x="1"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683" name="Freeform 233"/>
              <p:cNvSpPr>
                <a:spLocks/>
              </p:cNvSpPr>
              <p:nvPr/>
            </p:nvSpPr>
            <p:spPr bwMode="auto">
              <a:xfrm>
                <a:off x="2820" y="1485"/>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1"/>
                    </a:lnTo>
                    <a:lnTo>
                      <a:pt x="2" y="0"/>
                    </a:lnTo>
                    <a:lnTo>
                      <a:pt x="0" y="0"/>
                    </a:lnTo>
                    <a:lnTo>
                      <a:pt x="0" y="1"/>
                    </a:lnTo>
                    <a:lnTo>
                      <a:pt x="0" y="3"/>
                    </a:lnTo>
                    <a:lnTo>
                      <a:pt x="2"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684" name="Freeform 234"/>
              <p:cNvSpPr>
                <a:spLocks/>
              </p:cNvSpPr>
              <p:nvPr/>
            </p:nvSpPr>
            <p:spPr bwMode="auto">
              <a:xfrm>
                <a:off x="2817" y="1486"/>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0 w 3"/>
                  <a:gd name="T11" fmla="*/ 0 h 4"/>
                  <a:gd name="T12" fmla="*/ 0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685" name="Freeform 235"/>
              <p:cNvSpPr>
                <a:spLocks/>
              </p:cNvSpPr>
              <p:nvPr/>
            </p:nvSpPr>
            <p:spPr bwMode="auto">
              <a:xfrm>
                <a:off x="2814" y="1487"/>
                <a:ext cx="1" cy="1"/>
              </a:xfrm>
              <a:custGeom>
                <a:avLst/>
                <a:gdLst>
                  <a:gd name="T0" fmla="*/ 0 w 4"/>
                  <a:gd name="T1" fmla="*/ 0 h 4"/>
                  <a:gd name="T2" fmla="*/ 0 w 4"/>
                  <a:gd name="T3" fmla="*/ 0 h 4"/>
                  <a:gd name="T4" fmla="*/ 0 w 4"/>
                  <a:gd name="T5" fmla="*/ 0 h 4"/>
                  <a:gd name="T6" fmla="*/ 0 w 4"/>
                  <a:gd name="T7" fmla="*/ 0 h 4"/>
                  <a:gd name="T8" fmla="*/ 0 w 4"/>
                  <a:gd name="T9" fmla="*/ 0 h 4"/>
                  <a:gd name="T10" fmla="*/ 0 w 4"/>
                  <a:gd name="T11" fmla="*/ 0 h 4"/>
                  <a:gd name="T12" fmla="*/ 0 w 4"/>
                  <a:gd name="T13" fmla="*/ 0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4"/>
                    </a:moveTo>
                    <a:lnTo>
                      <a:pt x="4" y="2"/>
                    </a:lnTo>
                    <a:lnTo>
                      <a:pt x="2" y="0"/>
                    </a:lnTo>
                    <a:lnTo>
                      <a:pt x="0" y="0"/>
                    </a:lnTo>
                    <a:lnTo>
                      <a:pt x="0" y="2"/>
                    </a:lnTo>
                    <a:lnTo>
                      <a:pt x="0" y="4"/>
                    </a:lnTo>
                    <a:lnTo>
                      <a:pt x="2"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686" name="Freeform 236"/>
              <p:cNvSpPr>
                <a:spLocks/>
              </p:cNvSpPr>
              <p:nvPr/>
            </p:nvSpPr>
            <p:spPr bwMode="auto">
              <a:xfrm>
                <a:off x="2811" y="1487"/>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687" name="Freeform 237"/>
              <p:cNvSpPr>
                <a:spLocks/>
              </p:cNvSpPr>
              <p:nvPr/>
            </p:nvSpPr>
            <p:spPr bwMode="auto">
              <a:xfrm>
                <a:off x="2807" y="1487"/>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2"/>
                    </a:lnTo>
                    <a:lnTo>
                      <a:pt x="1" y="0"/>
                    </a:lnTo>
                    <a:lnTo>
                      <a:pt x="0" y="0"/>
                    </a:lnTo>
                    <a:lnTo>
                      <a:pt x="0" y="2"/>
                    </a:lnTo>
                    <a:lnTo>
                      <a:pt x="0" y="3"/>
                    </a:lnTo>
                    <a:lnTo>
                      <a:pt x="1"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688" name="Freeform 238"/>
              <p:cNvSpPr>
                <a:spLocks/>
              </p:cNvSpPr>
              <p:nvPr/>
            </p:nvSpPr>
            <p:spPr bwMode="auto">
              <a:xfrm>
                <a:off x="2804" y="1487"/>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2"/>
                    </a:lnTo>
                    <a:lnTo>
                      <a:pt x="2" y="0"/>
                    </a:lnTo>
                    <a:lnTo>
                      <a:pt x="0" y="0"/>
                    </a:lnTo>
                    <a:lnTo>
                      <a:pt x="0" y="2"/>
                    </a:lnTo>
                    <a:lnTo>
                      <a:pt x="0" y="3"/>
                    </a:lnTo>
                    <a:lnTo>
                      <a:pt x="2"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689" name="Freeform 239"/>
              <p:cNvSpPr>
                <a:spLocks/>
              </p:cNvSpPr>
              <p:nvPr/>
            </p:nvSpPr>
            <p:spPr bwMode="auto">
              <a:xfrm>
                <a:off x="2801" y="1488"/>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1"/>
                    </a:lnTo>
                    <a:lnTo>
                      <a:pt x="1" y="0"/>
                    </a:lnTo>
                    <a:lnTo>
                      <a:pt x="0" y="0"/>
                    </a:lnTo>
                    <a:lnTo>
                      <a:pt x="0" y="1"/>
                    </a:lnTo>
                    <a:lnTo>
                      <a:pt x="0" y="3"/>
                    </a:lnTo>
                    <a:lnTo>
                      <a:pt x="1"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690" name="Freeform 240"/>
              <p:cNvSpPr>
                <a:spLocks/>
              </p:cNvSpPr>
              <p:nvPr/>
            </p:nvSpPr>
            <p:spPr bwMode="auto">
              <a:xfrm>
                <a:off x="2798" y="1489"/>
                <a:ext cx="1" cy="2"/>
              </a:xfrm>
              <a:custGeom>
                <a:avLst/>
                <a:gdLst>
                  <a:gd name="T0" fmla="*/ 0 w 4"/>
                  <a:gd name="T1" fmla="*/ 1 h 4"/>
                  <a:gd name="T2" fmla="*/ 0 w 4"/>
                  <a:gd name="T3" fmla="*/ 1 h 4"/>
                  <a:gd name="T4" fmla="*/ 0 w 4"/>
                  <a:gd name="T5" fmla="*/ 0 h 4"/>
                  <a:gd name="T6" fmla="*/ 0 w 4"/>
                  <a:gd name="T7" fmla="*/ 0 h 4"/>
                  <a:gd name="T8" fmla="*/ 0 w 4"/>
                  <a:gd name="T9" fmla="*/ 0 h 4"/>
                  <a:gd name="T10" fmla="*/ 0 w 4"/>
                  <a:gd name="T11" fmla="*/ 1 h 4"/>
                  <a:gd name="T12" fmla="*/ 0 w 4"/>
                  <a:gd name="T13" fmla="*/ 1 h 4"/>
                  <a:gd name="T14" fmla="*/ 0 w 4"/>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4"/>
                    </a:moveTo>
                    <a:lnTo>
                      <a:pt x="4" y="2"/>
                    </a:lnTo>
                    <a:lnTo>
                      <a:pt x="4" y="0"/>
                    </a:lnTo>
                    <a:lnTo>
                      <a:pt x="2" y="0"/>
                    </a:lnTo>
                    <a:lnTo>
                      <a:pt x="0" y="2"/>
                    </a:lnTo>
                    <a:lnTo>
                      <a:pt x="2" y="4"/>
                    </a:lnTo>
                    <a:lnTo>
                      <a:pt x="4"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691" name="Freeform 241"/>
              <p:cNvSpPr>
                <a:spLocks/>
              </p:cNvSpPr>
              <p:nvPr/>
            </p:nvSpPr>
            <p:spPr bwMode="auto">
              <a:xfrm>
                <a:off x="2795" y="1489"/>
                <a:ext cx="1" cy="2"/>
              </a:xfrm>
              <a:custGeom>
                <a:avLst/>
                <a:gdLst>
                  <a:gd name="T0" fmla="*/ 0 w 3"/>
                  <a:gd name="T1" fmla="*/ 1 h 4"/>
                  <a:gd name="T2" fmla="*/ 0 w 3"/>
                  <a:gd name="T3" fmla="*/ 1 h 4"/>
                  <a:gd name="T4" fmla="*/ 0 w 3"/>
                  <a:gd name="T5" fmla="*/ 0 h 4"/>
                  <a:gd name="T6" fmla="*/ 0 w 3"/>
                  <a:gd name="T7" fmla="*/ 0 h 4"/>
                  <a:gd name="T8" fmla="*/ 0 w 3"/>
                  <a:gd name="T9" fmla="*/ 0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692" name="Freeform 242"/>
              <p:cNvSpPr>
                <a:spLocks/>
              </p:cNvSpPr>
              <p:nvPr/>
            </p:nvSpPr>
            <p:spPr bwMode="auto">
              <a:xfrm>
                <a:off x="2791" y="1490"/>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1" y="0"/>
                    </a:lnTo>
                    <a:lnTo>
                      <a:pt x="0" y="2"/>
                    </a:lnTo>
                    <a:lnTo>
                      <a:pt x="1"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693" name="Freeform 243"/>
              <p:cNvSpPr>
                <a:spLocks/>
              </p:cNvSpPr>
              <p:nvPr/>
            </p:nvSpPr>
            <p:spPr bwMode="auto">
              <a:xfrm>
                <a:off x="2788" y="1490"/>
                <a:ext cx="2" cy="2"/>
              </a:xfrm>
              <a:custGeom>
                <a:avLst/>
                <a:gdLst>
                  <a:gd name="T0" fmla="*/ 1 w 4"/>
                  <a:gd name="T1" fmla="*/ 1 h 3"/>
                  <a:gd name="T2" fmla="*/ 1 w 4"/>
                  <a:gd name="T3" fmla="*/ 1 h 3"/>
                  <a:gd name="T4" fmla="*/ 1 w 4"/>
                  <a:gd name="T5" fmla="*/ 0 h 3"/>
                  <a:gd name="T6" fmla="*/ 1 w 4"/>
                  <a:gd name="T7" fmla="*/ 0 h 3"/>
                  <a:gd name="T8" fmla="*/ 1 w 4"/>
                  <a:gd name="T9" fmla="*/ 0 h 3"/>
                  <a:gd name="T10" fmla="*/ 0 w 4"/>
                  <a:gd name="T11" fmla="*/ 1 h 3"/>
                  <a:gd name="T12" fmla="*/ 1 w 4"/>
                  <a:gd name="T13" fmla="*/ 1 h 3"/>
                  <a:gd name="T14" fmla="*/ 1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3"/>
                    </a:moveTo>
                    <a:lnTo>
                      <a:pt x="4" y="2"/>
                    </a:lnTo>
                    <a:lnTo>
                      <a:pt x="4" y="0"/>
                    </a:lnTo>
                    <a:lnTo>
                      <a:pt x="2" y="0"/>
                    </a:lnTo>
                    <a:lnTo>
                      <a:pt x="0" y="2"/>
                    </a:lnTo>
                    <a:lnTo>
                      <a:pt x="2" y="3"/>
                    </a:lnTo>
                    <a:lnTo>
                      <a:pt x="4"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694" name="Freeform 244"/>
              <p:cNvSpPr>
                <a:spLocks/>
              </p:cNvSpPr>
              <p:nvPr/>
            </p:nvSpPr>
            <p:spPr bwMode="auto">
              <a:xfrm>
                <a:off x="2785" y="1491"/>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2" y="0"/>
                    </a:lnTo>
                    <a:lnTo>
                      <a:pt x="0" y="1"/>
                    </a:lnTo>
                    <a:lnTo>
                      <a:pt x="2"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695" name="Freeform 245"/>
              <p:cNvSpPr>
                <a:spLocks/>
              </p:cNvSpPr>
              <p:nvPr/>
            </p:nvSpPr>
            <p:spPr bwMode="auto">
              <a:xfrm>
                <a:off x="2782" y="1492"/>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696" name="Freeform 246"/>
              <p:cNvSpPr>
                <a:spLocks/>
              </p:cNvSpPr>
              <p:nvPr/>
            </p:nvSpPr>
            <p:spPr bwMode="auto">
              <a:xfrm>
                <a:off x="2779" y="1492"/>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697" name="Freeform 247"/>
              <p:cNvSpPr>
                <a:spLocks/>
              </p:cNvSpPr>
              <p:nvPr/>
            </p:nvSpPr>
            <p:spPr bwMode="auto">
              <a:xfrm>
                <a:off x="2775" y="1493"/>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698" name="Freeform 248"/>
              <p:cNvSpPr>
                <a:spLocks/>
              </p:cNvSpPr>
              <p:nvPr/>
            </p:nvSpPr>
            <p:spPr bwMode="auto">
              <a:xfrm>
                <a:off x="2772" y="1493"/>
                <a:ext cx="2" cy="1"/>
              </a:xfrm>
              <a:custGeom>
                <a:avLst/>
                <a:gdLst>
                  <a:gd name="T0" fmla="*/ 1 w 4"/>
                  <a:gd name="T1" fmla="*/ 0 h 4"/>
                  <a:gd name="T2" fmla="*/ 1 w 4"/>
                  <a:gd name="T3" fmla="*/ 0 h 4"/>
                  <a:gd name="T4" fmla="*/ 1 w 4"/>
                  <a:gd name="T5" fmla="*/ 0 h 4"/>
                  <a:gd name="T6" fmla="*/ 1 w 4"/>
                  <a:gd name="T7" fmla="*/ 0 h 4"/>
                  <a:gd name="T8" fmla="*/ 1 w 4"/>
                  <a:gd name="T9" fmla="*/ 0 h 4"/>
                  <a:gd name="T10" fmla="*/ 0 w 4"/>
                  <a:gd name="T11" fmla="*/ 0 h 4"/>
                  <a:gd name="T12" fmla="*/ 1 w 4"/>
                  <a:gd name="T13" fmla="*/ 0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4"/>
                    </a:moveTo>
                    <a:lnTo>
                      <a:pt x="4" y="2"/>
                    </a:lnTo>
                    <a:lnTo>
                      <a:pt x="4" y="0"/>
                    </a:lnTo>
                    <a:lnTo>
                      <a:pt x="2" y="0"/>
                    </a:lnTo>
                    <a:lnTo>
                      <a:pt x="0" y="2"/>
                    </a:lnTo>
                    <a:lnTo>
                      <a:pt x="2" y="4"/>
                    </a:lnTo>
                    <a:lnTo>
                      <a:pt x="4"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699" name="Freeform 249"/>
              <p:cNvSpPr>
                <a:spLocks/>
              </p:cNvSpPr>
              <p:nvPr/>
            </p:nvSpPr>
            <p:spPr bwMode="auto">
              <a:xfrm>
                <a:off x="2769" y="1493"/>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2" y="0"/>
                    </a:lnTo>
                    <a:lnTo>
                      <a:pt x="0" y="2"/>
                    </a:lnTo>
                    <a:lnTo>
                      <a:pt x="2"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700" name="Freeform 250"/>
              <p:cNvSpPr>
                <a:spLocks/>
              </p:cNvSpPr>
              <p:nvPr/>
            </p:nvSpPr>
            <p:spPr bwMode="auto">
              <a:xfrm>
                <a:off x="2766" y="1494"/>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1" y="0"/>
                    </a:lnTo>
                    <a:lnTo>
                      <a:pt x="0" y="1"/>
                    </a:lnTo>
                    <a:lnTo>
                      <a:pt x="1"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701" name="Freeform 251"/>
              <p:cNvSpPr>
                <a:spLocks/>
              </p:cNvSpPr>
              <p:nvPr/>
            </p:nvSpPr>
            <p:spPr bwMode="auto">
              <a:xfrm>
                <a:off x="2763" y="1494"/>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1"/>
                    </a:lnTo>
                    <a:lnTo>
                      <a:pt x="1" y="0"/>
                    </a:lnTo>
                    <a:lnTo>
                      <a:pt x="0" y="0"/>
                    </a:lnTo>
                    <a:lnTo>
                      <a:pt x="0" y="1"/>
                    </a:lnTo>
                    <a:lnTo>
                      <a:pt x="0" y="3"/>
                    </a:lnTo>
                    <a:lnTo>
                      <a:pt x="1"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702" name="Freeform 252"/>
              <p:cNvSpPr>
                <a:spLocks/>
              </p:cNvSpPr>
              <p:nvPr/>
            </p:nvSpPr>
            <p:spPr bwMode="auto">
              <a:xfrm>
                <a:off x="2760" y="1495"/>
                <a:ext cx="2" cy="2"/>
              </a:xfrm>
              <a:custGeom>
                <a:avLst/>
                <a:gdLst>
                  <a:gd name="T0" fmla="*/ 1 w 4"/>
                  <a:gd name="T1" fmla="*/ 1 h 4"/>
                  <a:gd name="T2" fmla="*/ 1 w 4"/>
                  <a:gd name="T3" fmla="*/ 1 h 4"/>
                  <a:gd name="T4" fmla="*/ 1 w 4"/>
                  <a:gd name="T5" fmla="*/ 0 h 4"/>
                  <a:gd name="T6" fmla="*/ 0 w 4"/>
                  <a:gd name="T7" fmla="*/ 0 h 4"/>
                  <a:gd name="T8" fmla="*/ 0 w 4"/>
                  <a:gd name="T9" fmla="*/ 0 h 4"/>
                  <a:gd name="T10" fmla="*/ 0 w 4"/>
                  <a:gd name="T11" fmla="*/ 1 h 4"/>
                  <a:gd name="T12" fmla="*/ 0 w 4"/>
                  <a:gd name="T13" fmla="*/ 1 h 4"/>
                  <a:gd name="T14" fmla="*/ 1 w 4"/>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4"/>
                    </a:moveTo>
                    <a:lnTo>
                      <a:pt x="4" y="2"/>
                    </a:lnTo>
                    <a:lnTo>
                      <a:pt x="2" y="0"/>
                    </a:lnTo>
                    <a:lnTo>
                      <a:pt x="0" y="0"/>
                    </a:lnTo>
                    <a:lnTo>
                      <a:pt x="0" y="2"/>
                    </a:lnTo>
                    <a:lnTo>
                      <a:pt x="0" y="4"/>
                    </a:lnTo>
                    <a:lnTo>
                      <a:pt x="2"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703" name="Freeform 253"/>
              <p:cNvSpPr>
                <a:spLocks/>
              </p:cNvSpPr>
              <p:nvPr/>
            </p:nvSpPr>
            <p:spPr bwMode="auto">
              <a:xfrm>
                <a:off x="2757" y="1495"/>
                <a:ext cx="2" cy="2"/>
              </a:xfrm>
              <a:custGeom>
                <a:avLst/>
                <a:gdLst>
                  <a:gd name="T0" fmla="*/ 1 w 3"/>
                  <a:gd name="T1" fmla="*/ 1 h 4"/>
                  <a:gd name="T2" fmla="*/ 1 w 3"/>
                  <a:gd name="T3" fmla="*/ 1 h 4"/>
                  <a:gd name="T4" fmla="*/ 1 w 3"/>
                  <a:gd name="T5" fmla="*/ 0 h 4"/>
                  <a:gd name="T6" fmla="*/ 0 w 3"/>
                  <a:gd name="T7" fmla="*/ 0 h 4"/>
                  <a:gd name="T8" fmla="*/ 0 w 3"/>
                  <a:gd name="T9" fmla="*/ 0 h 4"/>
                  <a:gd name="T10" fmla="*/ 0 w 3"/>
                  <a:gd name="T11" fmla="*/ 1 h 4"/>
                  <a:gd name="T12" fmla="*/ 0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704" name="Freeform 254"/>
              <p:cNvSpPr>
                <a:spLocks/>
              </p:cNvSpPr>
              <p:nvPr/>
            </p:nvSpPr>
            <p:spPr bwMode="auto">
              <a:xfrm>
                <a:off x="2754" y="1496"/>
                <a:ext cx="1" cy="2"/>
              </a:xfrm>
              <a:custGeom>
                <a:avLst/>
                <a:gdLst>
                  <a:gd name="T0" fmla="*/ 0 w 3"/>
                  <a:gd name="T1" fmla="*/ 1 h 4"/>
                  <a:gd name="T2" fmla="*/ 0 w 3"/>
                  <a:gd name="T3" fmla="*/ 1 h 4"/>
                  <a:gd name="T4" fmla="*/ 0 w 3"/>
                  <a:gd name="T5" fmla="*/ 0 h 4"/>
                  <a:gd name="T6" fmla="*/ 0 w 3"/>
                  <a:gd name="T7" fmla="*/ 0 h 4"/>
                  <a:gd name="T8" fmla="*/ 0 w 3"/>
                  <a:gd name="T9" fmla="*/ 0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705" name="Freeform 255"/>
              <p:cNvSpPr>
                <a:spLocks/>
              </p:cNvSpPr>
              <p:nvPr/>
            </p:nvSpPr>
            <p:spPr bwMode="auto">
              <a:xfrm>
                <a:off x="2751" y="1497"/>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2"/>
                    </a:lnTo>
                    <a:lnTo>
                      <a:pt x="2" y="0"/>
                    </a:lnTo>
                    <a:lnTo>
                      <a:pt x="0" y="0"/>
                    </a:lnTo>
                    <a:lnTo>
                      <a:pt x="0" y="2"/>
                    </a:lnTo>
                    <a:lnTo>
                      <a:pt x="0" y="3"/>
                    </a:lnTo>
                    <a:lnTo>
                      <a:pt x="2"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706" name="Freeform 256"/>
              <p:cNvSpPr>
                <a:spLocks/>
              </p:cNvSpPr>
              <p:nvPr/>
            </p:nvSpPr>
            <p:spPr bwMode="auto">
              <a:xfrm>
                <a:off x="2747" y="1497"/>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2"/>
                    </a:lnTo>
                    <a:lnTo>
                      <a:pt x="1" y="0"/>
                    </a:lnTo>
                    <a:lnTo>
                      <a:pt x="0" y="0"/>
                    </a:lnTo>
                    <a:lnTo>
                      <a:pt x="0" y="2"/>
                    </a:lnTo>
                    <a:lnTo>
                      <a:pt x="0" y="3"/>
                    </a:lnTo>
                    <a:lnTo>
                      <a:pt x="1"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707" name="Freeform 257"/>
              <p:cNvSpPr>
                <a:spLocks/>
              </p:cNvSpPr>
              <p:nvPr/>
            </p:nvSpPr>
            <p:spPr bwMode="auto">
              <a:xfrm>
                <a:off x="2744" y="1498"/>
                <a:ext cx="2" cy="2"/>
              </a:xfrm>
              <a:custGeom>
                <a:avLst/>
                <a:gdLst>
                  <a:gd name="T0" fmla="*/ 1 w 4"/>
                  <a:gd name="T1" fmla="*/ 1 h 3"/>
                  <a:gd name="T2" fmla="*/ 1 w 4"/>
                  <a:gd name="T3" fmla="*/ 1 h 3"/>
                  <a:gd name="T4" fmla="*/ 1 w 4"/>
                  <a:gd name="T5" fmla="*/ 0 h 3"/>
                  <a:gd name="T6" fmla="*/ 0 w 4"/>
                  <a:gd name="T7" fmla="*/ 0 h 3"/>
                  <a:gd name="T8" fmla="*/ 0 w 4"/>
                  <a:gd name="T9" fmla="*/ 0 h 3"/>
                  <a:gd name="T10" fmla="*/ 0 w 4"/>
                  <a:gd name="T11" fmla="*/ 1 h 3"/>
                  <a:gd name="T12" fmla="*/ 0 w 4"/>
                  <a:gd name="T13" fmla="*/ 1 h 3"/>
                  <a:gd name="T14" fmla="*/ 1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3"/>
                    </a:moveTo>
                    <a:lnTo>
                      <a:pt x="4" y="1"/>
                    </a:lnTo>
                    <a:lnTo>
                      <a:pt x="2" y="0"/>
                    </a:lnTo>
                    <a:lnTo>
                      <a:pt x="0" y="0"/>
                    </a:lnTo>
                    <a:lnTo>
                      <a:pt x="0" y="1"/>
                    </a:lnTo>
                    <a:lnTo>
                      <a:pt x="0" y="3"/>
                    </a:lnTo>
                    <a:lnTo>
                      <a:pt x="2"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708" name="Freeform 258"/>
              <p:cNvSpPr>
                <a:spLocks/>
              </p:cNvSpPr>
              <p:nvPr/>
            </p:nvSpPr>
            <p:spPr bwMode="auto">
              <a:xfrm>
                <a:off x="2741" y="1498"/>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1"/>
                    </a:lnTo>
                    <a:lnTo>
                      <a:pt x="2" y="0"/>
                    </a:lnTo>
                    <a:lnTo>
                      <a:pt x="0" y="0"/>
                    </a:lnTo>
                    <a:lnTo>
                      <a:pt x="0" y="1"/>
                    </a:lnTo>
                    <a:lnTo>
                      <a:pt x="0" y="3"/>
                    </a:lnTo>
                    <a:lnTo>
                      <a:pt x="2"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709" name="Freeform 259"/>
              <p:cNvSpPr>
                <a:spLocks/>
              </p:cNvSpPr>
              <p:nvPr/>
            </p:nvSpPr>
            <p:spPr bwMode="auto">
              <a:xfrm>
                <a:off x="2738" y="1499"/>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710" name="Freeform 260"/>
              <p:cNvSpPr>
                <a:spLocks/>
              </p:cNvSpPr>
              <p:nvPr/>
            </p:nvSpPr>
            <p:spPr bwMode="auto">
              <a:xfrm>
                <a:off x="2735" y="1500"/>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711" name="Freeform 261"/>
              <p:cNvSpPr>
                <a:spLocks/>
              </p:cNvSpPr>
              <p:nvPr/>
            </p:nvSpPr>
            <p:spPr bwMode="auto">
              <a:xfrm>
                <a:off x="2731" y="1500"/>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0 w 3"/>
                  <a:gd name="T11" fmla="*/ 0 h 4"/>
                  <a:gd name="T12" fmla="*/ 0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grpSp>
        <p:grpSp>
          <p:nvGrpSpPr>
            <p:cNvPr id="1664210" name="Group 262"/>
            <p:cNvGrpSpPr>
              <a:grpSpLocks/>
            </p:cNvGrpSpPr>
            <p:nvPr/>
          </p:nvGrpSpPr>
          <p:grpSpPr bwMode="auto">
            <a:xfrm>
              <a:off x="2099" y="1500"/>
              <a:ext cx="631" cy="105"/>
              <a:chOff x="2099" y="1500"/>
              <a:chExt cx="631" cy="105"/>
            </a:xfrm>
          </p:grpSpPr>
          <p:sp>
            <p:nvSpPr>
              <p:cNvPr id="1664312" name="Freeform 263"/>
              <p:cNvSpPr>
                <a:spLocks/>
              </p:cNvSpPr>
              <p:nvPr/>
            </p:nvSpPr>
            <p:spPr bwMode="auto">
              <a:xfrm>
                <a:off x="2728" y="1500"/>
                <a:ext cx="2" cy="2"/>
              </a:xfrm>
              <a:custGeom>
                <a:avLst/>
                <a:gdLst>
                  <a:gd name="T0" fmla="*/ 1 w 4"/>
                  <a:gd name="T1" fmla="*/ 1 h 3"/>
                  <a:gd name="T2" fmla="*/ 1 w 4"/>
                  <a:gd name="T3" fmla="*/ 1 h 3"/>
                  <a:gd name="T4" fmla="*/ 1 w 4"/>
                  <a:gd name="T5" fmla="*/ 0 h 3"/>
                  <a:gd name="T6" fmla="*/ 1 w 4"/>
                  <a:gd name="T7" fmla="*/ 0 h 3"/>
                  <a:gd name="T8" fmla="*/ 1 w 4"/>
                  <a:gd name="T9" fmla="*/ 0 h 3"/>
                  <a:gd name="T10" fmla="*/ 0 w 4"/>
                  <a:gd name="T11" fmla="*/ 1 h 3"/>
                  <a:gd name="T12" fmla="*/ 1 w 4"/>
                  <a:gd name="T13" fmla="*/ 1 h 3"/>
                  <a:gd name="T14" fmla="*/ 1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3"/>
                    </a:moveTo>
                    <a:lnTo>
                      <a:pt x="4" y="2"/>
                    </a:lnTo>
                    <a:lnTo>
                      <a:pt x="4" y="0"/>
                    </a:lnTo>
                    <a:lnTo>
                      <a:pt x="2" y="0"/>
                    </a:lnTo>
                    <a:lnTo>
                      <a:pt x="0" y="2"/>
                    </a:lnTo>
                    <a:lnTo>
                      <a:pt x="2" y="3"/>
                    </a:lnTo>
                    <a:lnTo>
                      <a:pt x="4"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313" name="Freeform 264"/>
              <p:cNvSpPr>
                <a:spLocks/>
              </p:cNvSpPr>
              <p:nvPr/>
            </p:nvSpPr>
            <p:spPr bwMode="auto">
              <a:xfrm>
                <a:off x="2725" y="1500"/>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2" y="0"/>
                    </a:lnTo>
                    <a:lnTo>
                      <a:pt x="0" y="2"/>
                    </a:lnTo>
                    <a:lnTo>
                      <a:pt x="2"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314" name="Freeform 265"/>
              <p:cNvSpPr>
                <a:spLocks/>
              </p:cNvSpPr>
              <p:nvPr/>
            </p:nvSpPr>
            <p:spPr bwMode="auto">
              <a:xfrm>
                <a:off x="2722" y="1501"/>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1" y="0"/>
                    </a:lnTo>
                    <a:lnTo>
                      <a:pt x="0" y="1"/>
                    </a:lnTo>
                    <a:lnTo>
                      <a:pt x="1"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315" name="Freeform 266"/>
              <p:cNvSpPr>
                <a:spLocks/>
              </p:cNvSpPr>
              <p:nvPr/>
            </p:nvSpPr>
            <p:spPr bwMode="auto">
              <a:xfrm>
                <a:off x="2719" y="1502"/>
                <a:ext cx="1" cy="2"/>
              </a:xfrm>
              <a:custGeom>
                <a:avLst/>
                <a:gdLst>
                  <a:gd name="T0" fmla="*/ 0 w 3"/>
                  <a:gd name="T1" fmla="*/ 1 h 4"/>
                  <a:gd name="T2" fmla="*/ 0 w 3"/>
                  <a:gd name="T3" fmla="*/ 1 h 4"/>
                  <a:gd name="T4" fmla="*/ 0 w 3"/>
                  <a:gd name="T5" fmla="*/ 0 h 4"/>
                  <a:gd name="T6" fmla="*/ 0 w 3"/>
                  <a:gd name="T7" fmla="*/ 0 h 4"/>
                  <a:gd name="T8" fmla="*/ 0 w 3"/>
                  <a:gd name="T9" fmla="*/ 0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316" name="Freeform 267"/>
              <p:cNvSpPr>
                <a:spLocks/>
              </p:cNvSpPr>
              <p:nvPr/>
            </p:nvSpPr>
            <p:spPr bwMode="auto">
              <a:xfrm>
                <a:off x="2715" y="1502"/>
                <a:ext cx="2" cy="2"/>
              </a:xfrm>
              <a:custGeom>
                <a:avLst/>
                <a:gdLst>
                  <a:gd name="T0" fmla="*/ 1 w 3"/>
                  <a:gd name="T1" fmla="*/ 1 h 4"/>
                  <a:gd name="T2" fmla="*/ 1 w 3"/>
                  <a:gd name="T3" fmla="*/ 1 h 4"/>
                  <a:gd name="T4" fmla="*/ 1 w 3"/>
                  <a:gd name="T5" fmla="*/ 0 h 4"/>
                  <a:gd name="T6" fmla="*/ 1 w 3"/>
                  <a:gd name="T7" fmla="*/ 0 h 4"/>
                  <a:gd name="T8" fmla="*/ 1 w 3"/>
                  <a:gd name="T9" fmla="*/ 0 h 4"/>
                  <a:gd name="T10" fmla="*/ 0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317" name="Freeform 268"/>
              <p:cNvSpPr>
                <a:spLocks/>
              </p:cNvSpPr>
              <p:nvPr/>
            </p:nvSpPr>
            <p:spPr bwMode="auto">
              <a:xfrm>
                <a:off x="2712" y="1503"/>
                <a:ext cx="2" cy="2"/>
              </a:xfrm>
              <a:custGeom>
                <a:avLst/>
                <a:gdLst>
                  <a:gd name="T0" fmla="*/ 1 w 4"/>
                  <a:gd name="T1" fmla="*/ 1 h 3"/>
                  <a:gd name="T2" fmla="*/ 1 w 4"/>
                  <a:gd name="T3" fmla="*/ 1 h 3"/>
                  <a:gd name="T4" fmla="*/ 1 w 4"/>
                  <a:gd name="T5" fmla="*/ 0 h 3"/>
                  <a:gd name="T6" fmla="*/ 1 w 4"/>
                  <a:gd name="T7" fmla="*/ 0 h 3"/>
                  <a:gd name="T8" fmla="*/ 1 w 4"/>
                  <a:gd name="T9" fmla="*/ 0 h 3"/>
                  <a:gd name="T10" fmla="*/ 0 w 4"/>
                  <a:gd name="T11" fmla="*/ 1 h 3"/>
                  <a:gd name="T12" fmla="*/ 1 w 4"/>
                  <a:gd name="T13" fmla="*/ 1 h 3"/>
                  <a:gd name="T14" fmla="*/ 1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3"/>
                    </a:moveTo>
                    <a:lnTo>
                      <a:pt x="4" y="2"/>
                    </a:lnTo>
                    <a:lnTo>
                      <a:pt x="4" y="0"/>
                    </a:lnTo>
                    <a:lnTo>
                      <a:pt x="2" y="0"/>
                    </a:lnTo>
                    <a:lnTo>
                      <a:pt x="0" y="2"/>
                    </a:lnTo>
                    <a:lnTo>
                      <a:pt x="2" y="3"/>
                    </a:lnTo>
                    <a:lnTo>
                      <a:pt x="4"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318" name="Freeform 269"/>
              <p:cNvSpPr>
                <a:spLocks/>
              </p:cNvSpPr>
              <p:nvPr/>
            </p:nvSpPr>
            <p:spPr bwMode="auto">
              <a:xfrm>
                <a:off x="2709" y="1503"/>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2" y="0"/>
                    </a:lnTo>
                    <a:lnTo>
                      <a:pt x="0" y="2"/>
                    </a:lnTo>
                    <a:lnTo>
                      <a:pt x="2"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319" name="Freeform 270"/>
              <p:cNvSpPr>
                <a:spLocks/>
              </p:cNvSpPr>
              <p:nvPr/>
            </p:nvSpPr>
            <p:spPr bwMode="auto">
              <a:xfrm>
                <a:off x="2706" y="1504"/>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1" y="0"/>
                    </a:lnTo>
                    <a:lnTo>
                      <a:pt x="0" y="1"/>
                    </a:lnTo>
                    <a:lnTo>
                      <a:pt x="1"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320" name="Freeform 271"/>
              <p:cNvSpPr>
                <a:spLocks/>
              </p:cNvSpPr>
              <p:nvPr/>
            </p:nvSpPr>
            <p:spPr bwMode="auto">
              <a:xfrm>
                <a:off x="2703" y="1505"/>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321" name="Freeform 272"/>
              <p:cNvSpPr>
                <a:spLocks/>
              </p:cNvSpPr>
              <p:nvPr/>
            </p:nvSpPr>
            <p:spPr bwMode="auto">
              <a:xfrm>
                <a:off x="2699" y="1505"/>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322" name="Freeform 273"/>
              <p:cNvSpPr>
                <a:spLocks/>
              </p:cNvSpPr>
              <p:nvPr/>
            </p:nvSpPr>
            <p:spPr bwMode="auto">
              <a:xfrm>
                <a:off x="2696" y="1506"/>
                <a:ext cx="2" cy="1"/>
              </a:xfrm>
              <a:custGeom>
                <a:avLst/>
                <a:gdLst>
                  <a:gd name="T0" fmla="*/ 1 w 4"/>
                  <a:gd name="T1" fmla="*/ 0 h 4"/>
                  <a:gd name="T2" fmla="*/ 1 w 4"/>
                  <a:gd name="T3" fmla="*/ 0 h 4"/>
                  <a:gd name="T4" fmla="*/ 1 w 4"/>
                  <a:gd name="T5" fmla="*/ 0 h 4"/>
                  <a:gd name="T6" fmla="*/ 1 w 4"/>
                  <a:gd name="T7" fmla="*/ 0 h 4"/>
                  <a:gd name="T8" fmla="*/ 1 w 4"/>
                  <a:gd name="T9" fmla="*/ 0 h 4"/>
                  <a:gd name="T10" fmla="*/ 0 w 4"/>
                  <a:gd name="T11" fmla="*/ 0 h 4"/>
                  <a:gd name="T12" fmla="*/ 1 w 4"/>
                  <a:gd name="T13" fmla="*/ 0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4"/>
                    </a:moveTo>
                    <a:lnTo>
                      <a:pt x="4" y="2"/>
                    </a:lnTo>
                    <a:lnTo>
                      <a:pt x="4" y="0"/>
                    </a:lnTo>
                    <a:lnTo>
                      <a:pt x="2" y="0"/>
                    </a:lnTo>
                    <a:lnTo>
                      <a:pt x="0" y="2"/>
                    </a:lnTo>
                    <a:lnTo>
                      <a:pt x="2" y="4"/>
                    </a:lnTo>
                    <a:lnTo>
                      <a:pt x="4"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323" name="Freeform 274"/>
              <p:cNvSpPr>
                <a:spLocks/>
              </p:cNvSpPr>
              <p:nvPr/>
            </p:nvSpPr>
            <p:spPr bwMode="auto">
              <a:xfrm>
                <a:off x="2694" y="1506"/>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324" name="Freeform 275"/>
              <p:cNvSpPr>
                <a:spLocks/>
              </p:cNvSpPr>
              <p:nvPr/>
            </p:nvSpPr>
            <p:spPr bwMode="auto">
              <a:xfrm>
                <a:off x="2691" y="1506"/>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2"/>
                    </a:lnTo>
                    <a:lnTo>
                      <a:pt x="2" y="0"/>
                    </a:lnTo>
                    <a:lnTo>
                      <a:pt x="0" y="0"/>
                    </a:lnTo>
                    <a:lnTo>
                      <a:pt x="0" y="2"/>
                    </a:lnTo>
                    <a:lnTo>
                      <a:pt x="0" y="3"/>
                    </a:lnTo>
                    <a:lnTo>
                      <a:pt x="2"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325" name="Freeform 276"/>
              <p:cNvSpPr>
                <a:spLocks/>
              </p:cNvSpPr>
              <p:nvPr/>
            </p:nvSpPr>
            <p:spPr bwMode="auto">
              <a:xfrm>
                <a:off x="2687" y="1507"/>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1"/>
                    </a:lnTo>
                    <a:lnTo>
                      <a:pt x="1" y="0"/>
                    </a:lnTo>
                    <a:lnTo>
                      <a:pt x="0" y="0"/>
                    </a:lnTo>
                    <a:lnTo>
                      <a:pt x="0" y="1"/>
                    </a:lnTo>
                    <a:lnTo>
                      <a:pt x="0" y="3"/>
                    </a:lnTo>
                    <a:lnTo>
                      <a:pt x="1"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326" name="Freeform 277"/>
              <p:cNvSpPr>
                <a:spLocks/>
              </p:cNvSpPr>
              <p:nvPr/>
            </p:nvSpPr>
            <p:spPr bwMode="auto">
              <a:xfrm>
                <a:off x="2684" y="1507"/>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1"/>
                    </a:lnTo>
                    <a:lnTo>
                      <a:pt x="1" y="0"/>
                    </a:lnTo>
                    <a:lnTo>
                      <a:pt x="0" y="0"/>
                    </a:lnTo>
                    <a:lnTo>
                      <a:pt x="0" y="1"/>
                    </a:lnTo>
                    <a:lnTo>
                      <a:pt x="0" y="3"/>
                    </a:lnTo>
                    <a:lnTo>
                      <a:pt x="1"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327" name="Freeform 278"/>
              <p:cNvSpPr>
                <a:spLocks/>
              </p:cNvSpPr>
              <p:nvPr/>
            </p:nvSpPr>
            <p:spPr bwMode="auto">
              <a:xfrm>
                <a:off x="2681" y="1508"/>
                <a:ext cx="2" cy="2"/>
              </a:xfrm>
              <a:custGeom>
                <a:avLst/>
                <a:gdLst>
                  <a:gd name="T0" fmla="*/ 1 w 3"/>
                  <a:gd name="T1" fmla="*/ 1 h 4"/>
                  <a:gd name="T2" fmla="*/ 1 w 3"/>
                  <a:gd name="T3" fmla="*/ 1 h 4"/>
                  <a:gd name="T4" fmla="*/ 1 w 3"/>
                  <a:gd name="T5" fmla="*/ 0 h 4"/>
                  <a:gd name="T6" fmla="*/ 0 w 3"/>
                  <a:gd name="T7" fmla="*/ 0 h 4"/>
                  <a:gd name="T8" fmla="*/ 0 w 3"/>
                  <a:gd name="T9" fmla="*/ 0 h 4"/>
                  <a:gd name="T10" fmla="*/ 0 w 3"/>
                  <a:gd name="T11" fmla="*/ 1 h 4"/>
                  <a:gd name="T12" fmla="*/ 0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328" name="Freeform 279"/>
              <p:cNvSpPr>
                <a:spLocks/>
              </p:cNvSpPr>
              <p:nvPr/>
            </p:nvSpPr>
            <p:spPr bwMode="auto">
              <a:xfrm>
                <a:off x="2678" y="1508"/>
                <a:ext cx="1" cy="2"/>
              </a:xfrm>
              <a:custGeom>
                <a:avLst/>
                <a:gdLst>
                  <a:gd name="T0" fmla="*/ 0 w 3"/>
                  <a:gd name="T1" fmla="*/ 1 h 4"/>
                  <a:gd name="T2" fmla="*/ 0 w 3"/>
                  <a:gd name="T3" fmla="*/ 1 h 4"/>
                  <a:gd name="T4" fmla="*/ 0 w 3"/>
                  <a:gd name="T5" fmla="*/ 0 h 4"/>
                  <a:gd name="T6" fmla="*/ 0 w 3"/>
                  <a:gd name="T7" fmla="*/ 0 h 4"/>
                  <a:gd name="T8" fmla="*/ 0 w 3"/>
                  <a:gd name="T9" fmla="*/ 0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329" name="Freeform 280"/>
              <p:cNvSpPr>
                <a:spLocks/>
              </p:cNvSpPr>
              <p:nvPr/>
            </p:nvSpPr>
            <p:spPr bwMode="auto">
              <a:xfrm>
                <a:off x="2675" y="1509"/>
                <a:ext cx="1" cy="2"/>
              </a:xfrm>
              <a:custGeom>
                <a:avLst/>
                <a:gdLst>
                  <a:gd name="T0" fmla="*/ 0 w 4"/>
                  <a:gd name="T1" fmla="*/ 1 h 4"/>
                  <a:gd name="T2" fmla="*/ 0 w 4"/>
                  <a:gd name="T3" fmla="*/ 1 h 4"/>
                  <a:gd name="T4" fmla="*/ 0 w 4"/>
                  <a:gd name="T5" fmla="*/ 0 h 4"/>
                  <a:gd name="T6" fmla="*/ 0 w 4"/>
                  <a:gd name="T7" fmla="*/ 0 h 4"/>
                  <a:gd name="T8" fmla="*/ 0 w 4"/>
                  <a:gd name="T9" fmla="*/ 0 h 4"/>
                  <a:gd name="T10" fmla="*/ 0 w 4"/>
                  <a:gd name="T11" fmla="*/ 1 h 4"/>
                  <a:gd name="T12" fmla="*/ 0 w 4"/>
                  <a:gd name="T13" fmla="*/ 1 h 4"/>
                  <a:gd name="T14" fmla="*/ 0 w 4"/>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4"/>
                    </a:moveTo>
                    <a:lnTo>
                      <a:pt x="4" y="2"/>
                    </a:lnTo>
                    <a:lnTo>
                      <a:pt x="2" y="0"/>
                    </a:lnTo>
                    <a:lnTo>
                      <a:pt x="0" y="0"/>
                    </a:lnTo>
                    <a:lnTo>
                      <a:pt x="0" y="2"/>
                    </a:lnTo>
                    <a:lnTo>
                      <a:pt x="0" y="4"/>
                    </a:lnTo>
                    <a:lnTo>
                      <a:pt x="2"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330" name="Freeform 281"/>
              <p:cNvSpPr>
                <a:spLocks/>
              </p:cNvSpPr>
              <p:nvPr/>
            </p:nvSpPr>
            <p:spPr bwMode="auto">
              <a:xfrm>
                <a:off x="2671" y="1510"/>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2"/>
                    </a:lnTo>
                    <a:lnTo>
                      <a:pt x="2" y="0"/>
                    </a:lnTo>
                    <a:lnTo>
                      <a:pt x="0" y="0"/>
                    </a:lnTo>
                    <a:lnTo>
                      <a:pt x="0" y="2"/>
                    </a:lnTo>
                    <a:lnTo>
                      <a:pt x="0" y="3"/>
                    </a:lnTo>
                    <a:lnTo>
                      <a:pt x="2"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331" name="Freeform 282"/>
              <p:cNvSpPr>
                <a:spLocks/>
              </p:cNvSpPr>
              <p:nvPr/>
            </p:nvSpPr>
            <p:spPr bwMode="auto">
              <a:xfrm>
                <a:off x="2668" y="1510"/>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2"/>
                    </a:lnTo>
                    <a:lnTo>
                      <a:pt x="1" y="0"/>
                    </a:lnTo>
                    <a:lnTo>
                      <a:pt x="0" y="0"/>
                    </a:lnTo>
                    <a:lnTo>
                      <a:pt x="0" y="2"/>
                    </a:lnTo>
                    <a:lnTo>
                      <a:pt x="0" y="3"/>
                    </a:lnTo>
                    <a:lnTo>
                      <a:pt x="1"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332" name="Freeform 283"/>
              <p:cNvSpPr>
                <a:spLocks/>
              </p:cNvSpPr>
              <p:nvPr/>
            </p:nvSpPr>
            <p:spPr bwMode="auto">
              <a:xfrm>
                <a:off x="2665" y="1511"/>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1"/>
                    </a:lnTo>
                    <a:lnTo>
                      <a:pt x="2" y="0"/>
                    </a:lnTo>
                    <a:lnTo>
                      <a:pt x="0" y="0"/>
                    </a:lnTo>
                    <a:lnTo>
                      <a:pt x="0" y="1"/>
                    </a:lnTo>
                    <a:lnTo>
                      <a:pt x="0" y="3"/>
                    </a:lnTo>
                    <a:lnTo>
                      <a:pt x="2"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333" name="Freeform 284"/>
              <p:cNvSpPr>
                <a:spLocks/>
              </p:cNvSpPr>
              <p:nvPr/>
            </p:nvSpPr>
            <p:spPr bwMode="auto">
              <a:xfrm>
                <a:off x="2662" y="1511"/>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1"/>
                    </a:lnTo>
                    <a:lnTo>
                      <a:pt x="1" y="0"/>
                    </a:lnTo>
                    <a:lnTo>
                      <a:pt x="0" y="0"/>
                    </a:lnTo>
                    <a:lnTo>
                      <a:pt x="0" y="1"/>
                    </a:lnTo>
                    <a:lnTo>
                      <a:pt x="0" y="3"/>
                    </a:lnTo>
                    <a:lnTo>
                      <a:pt x="1"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334" name="Freeform 285"/>
              <p:cNvSpPr>
                <a:spLocks/>
              </p:cNvSpPr>
              <p:nvPr/>
            </p:nvSpPr>
            <p:spPr bwMode="auto">
              <a:xfrm>
                <a:off x="2659" y="1512"/>
                <a:ext cx="1" cy="1"/>
              </a:xfrm>
              <a:custGeom>
                <a:avLst/>
                <a:gdLst>
                  <a:gd name="T0" fmla="*/ 0 w 4"/>
                  <a:gd name="T1" fmla="*/ 0 h 4"/>
                  <a:gd name="T2" fmla="*/ 0 w 4"/>
                  <a:gd name="T3" fmla="*/ 0 h 4"/>
                  <a:gd name="T4" fmla="*/ 0 w 4"/>
                  <a:gd name="T5" fmla="*/ 0 h 4"/>
                  <a:gd name="T6" fmla="*/ 0 w 4"/>
                  <a:gd name="T7" fmla="*/ 0 h 4"/>
                  <a:gd name="T8" fmla="*/ 0 w 4"/>
                  <a:gd name="T9" fmla="*/ 0 h 4"/>
                  <a:gd name="T10" fmla="*/ 0 w 4"/>
                  <a:gd name="T11" fmla="*/ 0 h 4"/>
                  <a:gd name="T12" fmla="*/ 0 w 4"/>
                  <a:gd name="T13" fmla="*/ 0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4"/>
                    </a:moveTo>
                    <a:lnTo>
                      <a:pt x="4" y="2"/>
                    </a:lnTo>
                    <a:lnTo>
                      <a:pt x="2" y="0"/>
                    </a:lnTo>
                    <a:lnTo>
                      <a:pt x="0" y="2"/>
                    </a:lnTo>
                    <a:lnTo>
                      <a:pt x="2" y="4"/>
                    </a:lnTo>
                    <a:lnTo>
                      <a:pt x="4"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335" name="Freeform 286"/>
              <p:cNvSpPr>
                <a:spLocks/>
              </p:cNvSpPr>
              <p:nvPr/>
            </p:nvSpPr>
            <p:spPr bwMode="auto">
              <a:xfrm>
                <a:off x="2655" y="1513"/>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336" name="Freeform 287"/>
              <p:cNvSpPr>
                <a:spLocks/>
              </p:cNvSpPr>
              <p:nvPr/>
            </p:nvSpPr>
            <p:spPr bwMode="auto">
              <a:xfrm>
                <a:off x="2652" y="1513"/>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337" name="Freeform 288"/>
              <p:cNvSpPr>
                <a:spLocks/>
              </p:cNvSpPr>
              <p:nvPr/>
            </p:nvSpPr>
            <p:spPr bwMode="auto">
              <a:xfrm>
                <a:off x="2649" y="1513"/>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2" y="0"/>
                    </a:lnTo>
                    <a:lnTo>
                      <a:pt x="0" y="2"/>
                    </a:lnTo>
                    <a:lnTo>
                      <a:pt x="2"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338" name="Freeform 289"/>
              <p:cNvSpPr>
                <a:spLocks/>
              </p:cNvSpPr>
              <p:nvPr/>
            </p:nvSpPr>
            <p:spPr bwMode="auto">
              <a:xfrm>
                <a:off x="2646" y="1513"/>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1" y="0"/>
                    </a:lnTo>
                    <a:lnTo>
                      <a:pt x="0" y="2"/>
                    </a:lnTo>
                    <a:lnTo>
                      <a:pt x="1"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339" name="Freeform 290"/>
              <p:cNvSpPr>
                <a:spLocks/>
              </p:cNvSpPr>
              <p:nvPr/>
            </p:nvSpPr>
            <p:spPr bwMode="auto">
              <a:xfrm>
                <a:off x="2643" y="1514"/>
                <a:ext cx="1" cy="2"/>
              </a:xfrm>
              <a:custGeom>
                <a:avLst/>
                <a:gdLst>
                  <a:gd name="T0" fmla="*/ 0 w 4"/>
                  <a:gd name="T1" fmla="*/ 1 h 3"/>
                  <a:gd name="T2" fmla="*/ 0 w 4"/>
                  <a:gd name="T3" fmla="*/ 1 h 3"/>
                  <a:gd name="T4" fmla="*/ 0 w 4"/>
                  <a:gd name="T5" fmla="*/ 0 h 3"/>
                  <a:gd name="T6" fmla="*/ 0 w 4"/>
                  <a:gd name="T7" fmla="*/ 0 h 3"/>
                  <a:gd name="T8" fmla="*/ 0 w 4"/>
                  <a:gd name="T9" fmla="*/ 0 h 3"/>
                  <a:gd name="T10" fmla="*/ 0 w 4"/>
                  <a:gd name="T11" fmla="*/ 1 h 3"/>
                  <a:gd name="T12" fmla="*/ 0 w 4"/>
                  <a:gd name="T13" fmla="*/ 1 h 3"/>
                  <a:gd name="T14" fmla="*/ 0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3"/>
                    </a:moveTo>
                    <a:lnTo>
                      <a:pt x="4" y="1"/>
                    </a:lnTo>
                    <a:lnTo>
                      <a:pt x="4" y="0"/>
                    </a:lnTo>
                    <a:lnTo>
                      <a:pt x="2" y="0"/>
                    </a:lnTo>
                    <a:lnTo>
                      <a:pt x="0" y="1"/>
                    </a:lnTo>
                    <a:lnTo>
                      <a:pt x="2" y="3"/>
                    </a:lnTo>
                    <a:lnTo>
                      <a:pt x="4"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340" name="Freeform 291"/>
              <p:cNvSpPr>
                <a:spLocks/>
              </p:cNvSpPr>
              <p:nvPr/>
            </p:nvSpPr>
            <p:spPr bwMode="auto">
              <a:xfrm>
                <a:off x="2639" y="1515"/>
                <a:ext cx="2" cy="2"/>
              </a:xfrm>
              <a:custGeom>
                <a:avLst/>
                <a:gdLst>
                  <a:gd name="T0" fmla="*/ 1 w 3"/>
                  <a:gd name="T1" fmla="*/ 1 h 4"/>
                  <a:gd name="T2" fmla="*/ 1 w 3"/>
                  <a:gd name="T3" fmla="*/ 1 h 4"/>
                  <a:gd name="T4" fmla="*/ 1 w 3"/>
                  <a:gd name="T5" fmla="*/ 0 h 4"/>
                  <a:gd name="T6" fmla="*/ 1 w 3"/>
                  <a:gd name="T7" fmla="*/ 0 h 4"/>
                  <a:gd name="T8" fmla="*/ 1 w 3"/>
                  <a:gd name="T9" fmla="*/ 0 h 4"/>
                  <a:gd name="T10" fmla="*/ 0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341" name="Freeform 292"/>
              <p:cNvSpPr>
                <a:spLocks/>
              </p:cNvSpPr>
              <p:nvPr/>
            </p:nvSpPr>
            <p:spPr bwMode="auto">
              <a:xfrm>
                <a:off x="2636" y="1515"/>
                <a:ext cx="2" cy="2"/>
              </a:xfrm>
              <a:custGeom>
                <a:avLst/>
                <a:gdLst>
                  <a:gd name="T0" fmla="*/ 1 w 3"/>
                  <a:gd name="T1" fmla="*/ 1 h 4"/>
                  <a:gd name="T2" fmla="*/ 1 w 3"/>
                  <a:gd name="T3" fmla="*/ 1 h 4"/>
                  <a:gd name="T4" fmla="*/ 1 w 3"/>
                  <a:gd name="T5" fmla="*/ 0 h 4"/>
                  <a:gd name="T6" fmla="*/ 1 w 3"/>
                  <a:gd name="T7" fmla="*/ 0 h 4"/>
                  <a:gd name="T8" fmla="*/ 1 w 3"/>
                  <a:gd name="T9" fmla="*/ 0 h 4"/>
                  <a:gd name="T10" fmla="*/ 0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342" name="Freeform 293"/>
              <p:cNvSpPr>
                <a:spLocks/>
              </p:cNvSpPr>
              <p:nvPr/>
            </p:nvSpPr>
            <p:spPr bwMode="auto">
              <a:xfrm>
                <a:off x="2633" y="1516"/>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2" y="0"/>
                    </a:lnTo>
                    <a:lnTo>
                      <a:pt x="0" y="2"/>
                    </a:lnTo>
                    <a:lnTo>
                      <a:pt x="2"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343" name="Freeform 294"/>
              <p:cNvSpPr>
                <a:spLocks/>
              </p:cNvSpPr>
              <p:nvPr/>
            </p:nvSpPr>
            <p:spPr bwMode="auto">
              <a:xfrm>
                <a:off x="2630" y="1516"/>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1" y="0"/>
                    </a:lnTo>
                    <a:lnTo>
                      <a:pt x="0" y="2"/>
                    </a:lnTo>
                    <a:lnTo>
                      <a:pt x="1"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344" name="Freeform 295"/>
              <p:cNvSpPr>
                <a:spLocks/>
              </p:cNvSpPr>
              <p:nvPr/>
            </p:nvSpPr>
            <p:spPr bwMode="auto">
              <a:xfrm>
                <a:off x="2627" y="1517"/>
                <a:ext cx="1" cy="2"/>
              </a:xfrm>
              <a:custGeom>
                <a:avLst/>
                <a:gdLst>
                  <a:gd name="T0" fmla="*/ 0 w 4"/>
                  <a:gd name="T1" fmla="*/ 1 h 3"/>
                  <a:gd name="T2" fmla="*/ 0 w 4"/>
                  <a:gd name="T3" fmla="*/ 1 h 3"/>
                  <a:gd name="T4" fmla="*/ 0 w 4"/>
                  <a:gd name="T5" fmla="*/ 0 h 3"/>
                  <a:gd name="T6" fmla="*/ 0 w 4"/>
                  <a:gd name="T7" fmla="*/ 0 h 3"/>
                  <a:gd name="T8" fmla="*/ 0 w 4"/>
                  <a:gd name="T9" fmla="*/ 0 h 3"/>
                  <a:gd name="T10" fmla="*/ 0 w 4"/>
                  <a:gd name="T11" fmla="*/ 1 h 3"/>
                  <a:gd name="T12" fmla="*/ 0 w 4"/>
                  <a:gd name="T13" fmla="*/ 1 h 3"/>
                  <a:gd name="T14" fmla="*/ 0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3"/>
                    </a:moveTo>
                    <a:lnTo>
                      <a:pt x="4" y="1"/>
                    </a:lnTo>
                    <a:lnTo>
                      <a:pt x="4" y="0"/>
                    </a:lnTo>
                    <a:lnTo>
                      <a:pt x="2" y="0"/>
                    </a:lnTo>
                    <a:lnTo>
                      <a:pt x="0" y="1"/>
                    </a:lnTo>
                    <a:lnTo>
                      <a:pt x="2" y="3"/>
                    </a:lnTo>
                    <a:lnTo>
                      <a:pt x="4"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345" name="Freeform 296"/>
              <p:cNvSpPr>
                <a:spLocks/>
              </p:cNvSpPr>
              <p:nvPr/>
            </p:nvSpPr>
            <p:spPr bwMode="auto">
              <a:xfrm>
                <a:off x="2624" y="1518"/>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0 w 3"/>
                  <a:gd name="T11" fmla="*/ 0 h 4"/>
                  <a:gd name="T12" fmla="*/ 0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346" name="Freeform 297"/>
              <p:cNvSpPr>
                <a:spLocks/>
              </p:cNvSpPr>
              <p:nvPr/>
            </p:nvSpPr>
            <p:spPr bwMode="auto">
              <a:xfrm>
                <a:off x="2621" y="1518"/>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0 w 3"/>
                  <a:gd name="T11" fmla="*/ 0 h 4"/>
                  <a:gd name="T12" fmla="*/ 0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347" name="Freeform 298"/>
              <p:cNvSpPr>
                <a:spLocks/>
              </p:cNvSpPr>
              <p:nvPr/>
            </p:nvSpPr>
            <p:spPr bwMode="auto">
              <a:xfrm>
                <a:off x="2618" y="1519"/>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0 w 3"/>
                  <a:gd name="T11" fmla="*/ 0 h 4"/>
                  <a:gd name="T12" fmla="*/ 0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348" name="Freeform 299"/>
              <p:cNvSpPr>
                <a:spLocks/>
              </p:cNvSpPr>
              <p:nvPr/>
            </p:nvSpPr>
            <p:spPr bwMode="auto">
              <a:xfrm>
                <a:off x="2615" y="1519"/>
                <a:ext cx="1" cy="1"/>
              </a:xfrm>
              <a:custGeom>
                <a:avLst/>
                <a:gdLst>
                  <a:gd name="T0" fmla="*/ 0 w 4"/>
                  <a:gd name="T1" fmla="*/ 0 h 4"/>
                  <a:gd name="T2" fmla="*/ 0 w 4"/>
                  <a:gd name="T3" fmla="*/ 0 h 4"/>
                  <a:gd name="T4" fmla="*/ 0 w 4"/>
                  <a:gd name="T5" fmla="*/ 0 h 4"/>
                  <a:gd name="T6" fmla="*/ 0 w 4"/>
                  <a:gd name="T7" fmla="*/ 0 h 4"/>
                  <a:gd name="T8" fmla="*/ 0 w 4"/>
                  <a:gd name="T9" fmla="*/ 0 h 4"/>
                  <a:gd name="T10" fmla="*/ 0 w 4"/>
                  <a:gd name="T11" fmla="*/ 0 h 4"/>
                  <a:gd name="T12" fmla="*/ 0 w 4"/>
                  <a:gd name="T13" fmla="*/ 0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4"/>
                    </a:moveTo>
                    <a:lnTo>
                      <a:pt x="4" y="2"/>
                    </a:lnTo>
                    <a:lnTo>
                      <a:pt x="2" y="0"/>
                    </a:lnTo>
                    <a:lnTo>
                      <a:pt x="0" y="0"/>
                    </a:lnTo>
                    <a:lnTo>
                      <a:pt x="0" y="2"/>
                    </a:lnTo>
                    <a:lnTo>
                      <a:pt x="0" y="4"/>
                    </a:lnTo>
                    <a:lnTo>
                      <a:pt x="2"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349" name="Freeform 300"/>
              <p:cNvSpPr>
                <a:spLocks/>
              </p:cNvSpPr>
              <p:nvPr/>
            </p:nvSpPr>
            <p:spPr bwMode="auto">
              <a:xfrm>
                <a:off x="2612" y="1519"/>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2"/>
                    </a:lnTo>
                    <a:lnTo>
                      <a:pt x="2" y="0"/>
                    </a:lnTo>
                    <a:lnTo>
                      <a:pt x="0" y="0"/>
                    </a:lnTo>
                    <a:lnTo>
                      <a:pt x="0" y="2"/>
                    </a:lnTo>
                    <a:lnTo>
                      <a:pt x="0" y="3"/>
                    </a:lnTo>
                    <a:lnTo>
                      <a:pt x="2"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350" name="Freeform 301"/>
              <p:cNvSpPr>
                <a:spLocks/>
              </p:cNvSpPr>
              <p:nvPr/>
            </p:nvSpPr>
            <p:spPr bwMode="auto">
              <a:xfrm>
                <a:off x="2608" y="1520"/>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1"/>
                    </a:lnTo>
                    <a:lnTo>
                      <a:pt x="1" y="0"/>
                    </a:lnTo>
                    <a:lnTo>
                      <a:pt x="0" y="0"/>
                    </a:lnTo>
                    <a:lnTo>
                      <a:pt x="0" y="1"/>
                    </a:lnTo>
                    <a:lnTo>
                      <a:pt x="0" y="3"/>
                    </a:lnTo>
                    <a:lnTo>
                      <a:pt x="1"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351" name="Freeform 302"/>
              <p:cNvSpPr>
                <a:spLocks/>
              </p:cNvSpPr>
              <p:nvPr/>
            </p:nvSpPr>
            <p:spPr bwMode="auto">
              <a:xfrm>
                <a:off x="2605" y="1520"/>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1"/>
                    </a:lnTo>
                    <a:lnTo>
                      <a:pt x="2" y="0"/>
                    </a:lnTo>
                    <a:lnTo>
                      <a:pt x="0" y="0"/>
                    </a:lnTo>
                    <a:lnTo>
                      <a:pt x="0" y="1"/>
                    </a:lnTo>
                    <a:lnTo>
                      <a:pt x="0" y="3"/>
                    </a:lnTo>
                    <a:lnTo>
                      <a:pt x="2"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352" name="Freeform 303"/>
              <p:cNvSpPr>
                <a:spLocks/>
              </p:cNvSpPr>
              <p:nvPr/>
            </p:nvSpPr>
            <p:spPr bwMode="auto">
              <a:xfrm>
                <a:off x="2602" y="1521"/>
                <a:ext cx="2" cy="2"/>
              </a:xfrm>
              <a:custGeom>
                <a:avLst/>
                <a:gdLst>
                  <a:gd name="T0" fmla="*/ 1 w 3"/>
                  <a:gd name="T1" fmla="*/ 1 h 4"/>
                  <a:gd name="T2" fmla="*/ 1 w 3"/>
                  <a:gd name="T3" fmla="*/ 1 h 4"/>
                  <a:gd name="T4" fmla="*/ 1 w 3"/>
                  <a:gd name="T5" fmla="*/ 0 h 4"/>
                  <a:gd name="T6" fmla="*/ 0 w 3"/>
                  <a:gd name="T7" fmla="*/ 0 h 4"/>
                  <a:gd name="T8" fmla="*/ 0 w 3"/>
                  <a:gd name="T9" fmla="*/ 0 h 4"/>
                  <a:gd name="T10" fmla="*/ 0 w 3"/>
                  <a:gd name="T11" fmla="*/ 1 h 4"/>
                  <a:gd name="T12" fmla="*/ 0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353" name="Freeform 304"/>
              <p:cNvSpPr>
                <a:spLocks/>
              </p:cNvSpPr>
              <p:nvPr/>
            </p:nvSpPr>
            <p:spPr bwMode="auto">
              <a:xfrm>
                <a:off x="2599" y="1521"/>
                <a:ext cx="1" cy="2"/>
              </a:xfrm>
              <a:custGeom>
                <a:avLst/>
                <a:gdLst>
                  <a:gd name="T0" fmla="*/ 0 w 4"/>
                  <a:gd name="T1" fmla="*/ 1 h 4"/>
                  <a:gd name="T2" fmla="*/ 0 w 4"/>
                  <a:gd name="T3" fmla="*/ 1 h 4"/>
                  <a:gd name="T4" fmla="*/ 0 w 4"/>
                  <a:gd name="T5" fmla="*/ 0 h 4"/>
                  <a:gd name="T6" fmla="*/ 0 w 4"/>
                  <a:gd name="T7" fmla="*/ 0 h 4"/>
                  <a:gd name="T8" fmla="*/ 0 w 4"/>
                  <a:gd name="T9" fmla="*/ 0 h 4"/>
                  <a:gd name="T10" fmla="*/ 0 w 4"/>
                  <a:gd name="T11" fmla="*/ 1 h 4"/>
                  <a:gd name="T12" fmla="*/ 0 w 4"/>
                  <a:gd name="T13" fmla="*/ 1 h 4"/>
                  <a:gd name="T14" fmla="*/ 0 w 4"/>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4"/>
                    </a:moveTo>
                    <a:lnTo>
                      <a:pt x="4" y="2"/>
                    </a:lnTo>
                    <a:lnTo>
                      <a:pt x="2" y="0"/>
                    </a:lnTo>
                    <a:lnTo>
                      <a:pt x="0" y="0"/>
                    </a:lnTo>
                    <a:lnTo>
                      <a:pt x="0" y="2"/>
                    </a:lnTo>
                    <a:lnTo>
                      <a:pt x="0" y="4"/>
                    </a:lnTo>
                    <a:lnTo>
                      <a:pt x="2"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354" name="Freeform 305"/>
              <p:cNvSpPr>
                <a:spLocks/>
              </p:cNvSpPr>
              <p:nvPr/>
            </p:nvSpPr>
            <p:spPr bwMode="auto">
              <a:xfrm>
                <a:off x="2596" y="1522"/>
                <a:ext cx="1" cy="2"/>
              </a:xfrm>
              <a:custGeom>
                <a:avLst/>
                <a:gdLst>
                  <a:gd name="T0" fmla="*/ 0 w 3"/>
                  <a:gd name="T1" fmla="*/ 1 h 4"/>
                  <a:gd name="T2" fmla="*/ 0 w 3"/>
                  <a:gd name="T3" fmla="*/ 1 h 4"/>
                  <a:gd name="T4" fmla="*/ 0 w 3"/>
                  <a:gd name="T5" fmla="*/ 0 h 4"/>
                  <a:gd name="T6" fmla="*/ 0 w 3"/>
                  <a:gd name="T7" fmla="*/ 0 h 4"/>
                  <a:gd name="T8" fmla="*/ 0 w 3"/>
                  <a:gd name="T9" fmla="*/ 0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355" name="Freeform 306"/>
              <p:cNvSpPr>
                <a:spLocks/>
              </p:cNvSpPr>
              <p:nvPr/>
            </p:nvSpPr>
            <p:spPr bwMode="auto">
              <a:xfrm>
                <a:off x="2592" y="1523"/>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2"/>
                    </a:lnTo>
                    <a:lnTo>
                      <a:pt x="1" y="0"/>
                    </a:lnTo>
                    <a:lnTo>
                      <a:pt x="0" y="0"/>
                    </a:lnTo>
                    <a:lnTo>
                      <a:pt x="0" y="2"/>
                    </a:lnTo>
                    <a:lnTo>
                      <a:pt x="0" y="3"/>
                    </a:lnTo>
                    <a:lnTo>
                      <a:pt x="1"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356" name="Freeform 307"/>
              <p:cNvSpPr>
                <a:spLocks/>
              </p:cNvSpPr>
              <p:nvPr/>
            </p:nvSpPr>
            <p:spPr bwMode="auto">
              <a:xfrm>
                <a:off x="2589" y="1523"/>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2" y="0"/>
                    </a:lnTo>
                    <a:lnTo>
                      <a:pt x="0" y="2"/>
                    </a:lnTo>
                    <a:lnTo>
                      <a:pt x="2"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357" name="Freeform 308"/>
              <p:cNvSpPr>
                <a:spLocks/>
              </p:cNvSpPr>
              <p:nvPr/>
            </p:nvSpPr>
            <p:spPr bwMode="auto">
              <a:xfrm>
                <a:off x="2586" y="1524"/>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1" y="0"/>
                    </a:lnTo>
                    <a:lnTo>
                      <a:pt x="0" y="1"/>
                    </a:lnTo>
                    <a:lnTo>
                      <a:pt x="1"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358" name="Freeform 309"/>
              <p:cNvSpPr>
                <a:spLocks/>
              </p:cNvSpPr>
              <p:nvPr/>
            </p:nvSpPr>
            <p:spPr bwMode="auto">
              <a:xfrm>
                <a:off x="2583" y="1524"/>
                <a:ext cx="1" cy="2"/>
              </a:xfrm>
              <a:custGeom>
                <a:avLst/>
                <a:gdLst>
                  <a:gd name="T0" fmla="*/ 0 w 4"/>
                  <a:gd name="T1" fmla="*/ 1 h 3"/>
                  <a:gd name="T2" fmla="*/ 0 w 4"/>
                  <a:gd name="T3" fmla="*/ 1 h 3"/>
                  <a:gd name="T4" fmla="*/ 0 w 4"/>
                  <a:gd name="T5" fmla="*/ 0 h 3"/>
                  <a:gd name="T6" fmla="*/ 0 w 4"/>
                  <a:gd name="T7" fmla="*/ 0 h 3"/>
                  <a:gd name="T8" fmla="*/ 0 w 4"/>
                  <a:gd name="T9" fmla="*/ 0 h 3"/>
                  <a:gd name="T10" fmla="*/ 0 w 4"/>
                  <a:gd name="T11" fmla="*/ 1 h 3"/>
                  <a:gd name="T12" fmla="*/ 0 w 4"/>
                  <a:gd name="T13" fmla="*/ 1 h 3"/>
                  <a:gd name="T14" fmla="*/ 0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3"/>
                    </a:moveTo>
                    <a:lnTo>
                      <a:pt x="4" y="1"/>
                    </a:lnTo>
                    <a:lnTo>
                      <a:pt x="4" y="0"/>
                    </a:lnTo>
                    <a:lnTo>
                      <a:pt x="2" y="0"/>
                    </a:lnTo>
                    <a:lnTo>
                      <a:pt x="0" y="1"/>
                    </a:lnTo>
                    <a:lnTo>
                      <a:pt x="2" y="3"/>
                    </a:lnTo>
                    <a:lnTo>
                      <a:pt x="4"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359" name="Freeform 310"/>
              <p:cNvSpPr>
                <a:spLocks/>
              </p:cNvSpPr>
              <p:nvPr/>
            </p:nvSpPr>
            <p:spPr bwMode="auto">
              <a:xfrm>
                <a:off x="2580" y="1525"/>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360" name="Freeform 311"/>
              <p:cNvSpPr>
                <a:spLocks/>
              </p:cNvSpPr>
              <p:nvPr/>
            </p:nvSpPr>
            <p:spPr bwMode="auto">
              <a:xfrm>
                <a:off x="2576" y="1526"/>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361" name="Freeform 312"/>
              <p:cNvSpPr>
                <a:spLocks/>
              </p:cNvSpPr>
              <p:nvPr/>
            </p:nvSpPr>
            <p:spPr bwMode="auto">
              <a:xfrm>
                <a:off x="2573" y="1526"/>
                <a:ext cx="2" cy="1"/>
              </a:xfrm>
              <a:custGeom>
                <a:avLst/>
                <a:gdLst>
                  <a:gd name="T0" fmla="*/ 1 w 4"/>
                  <a:gd name="T1" fmla="*/ 0 h 4"/>
                  <a:gd name="T2" fmla="*/ 1 w 4"/>
                  <a:gd name="T3" fmla="*/ 0 h 4"/>
                  <a:gd name="T4" fmla="*/ 1 w 4"/>
                  <a:gd name="T5" fmla="*/ 0 h 4"/>
                  <a:gd name="T6" fmla="*/ 1 w 4"/>
                  <a:gd name="T7" fmla="*/ 0 h 4"/>
                  <a:gd name="T8" fmla="*/ 1 w 4"/>
                  <a:gd name="T9" fmla="*/ 0 h 4"/>
                  <a:gd name="T10" fmla="*/ 0 w 4"/>
                  <a:gd name="T11" fmla="*/ 0 h 4"/>
                  <a:gd name="T12" fmla="*/ 1 w 4"/>
                  <a:gd name="T13" fmla="*/ 0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4"/>
                    </a:moveTo>
                    <a:lnTo>
                      <a:pt x="4" y="2"/>
                    </a:lnTo>
                    <a:lnTo>
                      <a:pt x="4" y="0"/>
                    </a:lnTo>
                    <a:lnTo>
                      <a:pt x="2" y="0"/>
                    </a:lnTo>
                    <a:lnTo>
                      <a:pt x="0" y="2"/>
                    </a:lnTo>
                    <a:lnTo>
                      <a:pt x="2" y="4"/>
                    </a:lnTo>
                    <a:lnTo>
                      <a:pt x="4"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362" name="Freeform 313"/>
              <p:cNvSpPr>
                <a:spLocks/>
              </p:cNvSpPr>
              <p:nvPr/>
            </p:nvSpPr>
            <p:spPr bwMode="auto">
              <a:xfrm>
                <a:off x="2570" y="1526"/>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2" y="0"/>
                    </a:lnTo>
                    <a:lnTo>
                      <a:pt x="0" y="2"/>
                    </a:lnTo>
                    <a:lnTo>
                      <a:pt x="2"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363" name="Freeform 314"/>
              <p:cNvSpPr>
                <a:spLocks/>
              </p:cNvSpPr>
              <p:nvPr/>
            </p:nvSpPr>
            <p:spPr bwMode="auto">
              <a:xfrm>
                <a:off x="2567" y="1526"/>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1" y="0"/>
                    </a:lnTo>
                    <a:lnTo>
                      <a:pt x="0" y="2"/>
                    </a:lnTo>
                    <a:lnTo>
                      <a:pt x="1"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364" name="Freeform 315"/>
              <p:cNvSpPr>
                <a:spLocks/>
              </p:cNvSpPr>
              <p:nvPr/>
            </p:nvSpPr>
            <p:spPr bwMode="auto">
              <a:xfrm>
                <a:off x="2564" y="1527"/>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2" y="0"/>
                    </a:lnTo>
                    <a:lnTo>
                      <a:pt x="0" y="1"/>
                    </a:lnTo>
                    <a:lnTo>
                      <a:pt x="2"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365" name="Freeform 316"/>
              <p:cNvSpPr>
                <a:spLocks/>
              </p:cNvSpPr>
              <p:nvPr/>
            </p:nvSpPr>
            <p:spPr bwMode="auto">
              <a:xfrm>
                <a:off x="2560" y="1528"/>
                <a:ext cx="2" cy="2"/>
              </a:xfrm>
              <a:custGeom>
                <a:avLst/>
                <a:gdLst>
                  <a:gd name="T0" fmla="*/ 1 w 3"/>
                  <a:gd name="T1" fmla="*/ 1 h 4"/>
                  <a:gd name="T2" fmla="*/ 1 w 3"/>
                  <a:gd name="T3" fmla="*/ 1 h 4"/>
                  <a:gd name="T4" fmla="*/ 1 w 3"/>
                  <a:gd name="T5" fmla="*/ 0 h 4"/>
                  <a:gd name="T6" fmla="*/ 1 w 3"/>
                  <a:gd name="T7" fmla="*/ 0 h 4"/>
                  <a:gd name="T8" fmla="*/ 1 w 3"/>
                  <a:gd name="T9" fmla="*/ 0 h 4"/>
                  <a:gd name="T10" fmla="*/ 0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366" name="Freeform 317"/>
              <p:cNvSpPr>
                <a:spLocks/>
              </p:cNvSpPr>
              <p:nvPr/>
            </p:nvSpPr>
            <p:spPr bwMode="auto">
              <a:xfrm>
                <a:off x="2557" y="1528"/>
                <a:ext cx="2" cy="2"/>
              </a:xfrm>
              <a:custGeom>
                <a:avLst/>
                <a:gdLst>
                  <a:gd name="T0" fmla="*/ 1 w 4"/>
                  <a:gd name="T1" fmla="*/ 1 h 4"/>
                  <a:gd name="T2" fmla="*/ 1 w 4"/>
                  <a:gd name="T3" fmla="*/ 1 h 4"/>
                  <a:gd name="T4" fmla="*/ 1 w 4"/>
                  <a:gd name="T5" fmla="*/ 0 h 4"/>
                  <a:gd name="T6" fmla="*/ 1 w 4"/>
                  <a:gd name="T7" fmla="*/ 0 h 4"/>
                  <a:gd name="T8" fmla="*/ 1 w 4"/>
                  <a:gd name="T9" fmla="*/ 0 h 4"/>
                  <a:gd name="T10" fmla="*/ 0 w 4"/>
                  <a:gd name="T11" fmla="*/ 1 h 4"/>
                  <a:gd name="T12" fmla="*/ 1 w 4"/>
                  <a:gd name="T13" fmla="*/ 1 h 4"/>
                  <a:gd name="T14" fmla="*/ 1 w 4"/>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4"/>
                    </a:moveTo>
                    <a:lnTo>
                      <a:pt x="4" y="2"/>
                    </a:lnTo>
                    <a:lnTo>
                      <a:pt x="4" y="0"/>
                    </a:lnTo>
                    <a:lnTo>
                      <a:pt x="2" y="0"/>
                    </a:lnTo>
                    <a:lnTo>
                      <a:pt x="0" y="2"/>
                    </a:lnTo>
                    <a:lnTo>
                      <a:pt x="2" y="4"/>
                    </a:lnTo>
                    <a:lnTo>
                      <a:pt x="4"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367" name="Freeform 318"/>
              <p:cNvSpPr>
                <a:spLocks/>
              </p:cNvSpPr>
              <p:nvPr/>
            </p:nvSpPr>
            <p:spPr bwMode="auto">
              <a:xfrm>
                <a:off x="2555" y="1529"/>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2"/>
                    </a:lnTo>
                    <a:lnTo>
                      <a:pt x="1" y="0"/>
                    </a:lnTo>
                    <a:lnTo>
                      <a:pt x="0" y="0"/>
                    </a:lnTo>
                    <a:lnTo>
                      <a:pt x="0" y="2"/>
                    </a:lnTo>
                    <a:lnTo>
                      <a:pt x="0" y="3"/>
                    </a:lnTo>
                    <a:lnTo>
                      <a:pt x="1"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368" name="Freeform 319"/>
              <p:cNvSpPr>
                <a:spLocks/>
              </p:cNvSpPr>
              <p:nvPr/>
            </p:nvSpPr>
            <p:spPr bwMode="auto">
              <a:xfrm>
                <a:off x="2552" y="1529"/>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2"/>
                    </a:lnTo>
                    <a:lnTo>
                      <a:pt x="2" y="0"/>
                    </a:lnTo>
                    <a:lnTo>
                      <a:pt x="0" y="0"/>
                    </a:lnTo>
                    <a:lnTo>
                      <a:pt x="0" y="2"/>
                    </a:lnTo>
                    <a:lnTo>
                      <a:pt x="0" y="3"/>
                    </a:lnTo>
                    <a:lnTo>
                      <a:pt x="2"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369" name="Freeform 320"/>
              <p:cNvSpPr>
                <a:spLocks/>
              </p:cNvSpPr>
              <p:nvPr/>
            </p:nvSpPr>
            <p:spPr bwMode="auto">
              <a:xfrm>
                <a:off x="2548" y="1530"/>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1"/>
                    </a:lnTo>
                    <a:lnTo>
                      <a:pt x="1" y="0"/>
                    </a:lnTo>
                    <a:lnTo>
                      <a:pt x="0" y="0"/>
                    </a:lnTo>
                    <a:lnTo>
                      <a:pt x="0" y="1"/>
                    </a:lnTo>
                    <a:lnTo>
                      <a:pt x="0" y="3"/>
                    </a:lnTo>
                    <a:lnTo>
                      <a:pt x="1"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370" name="Freeform 321"/>
              <p:cNvSpPr>
                <a:spLocks/>
              </p:cNvSpPr>
              <p:nvPr/>
            </p:nvSpPr>
            <p:spPr bwMode="auto">
              <a:xfrm>
                <a:off x="2545" y="1531"/>
                <a:ext cx="2" cy="1"/>
              </a:xfrm>
              <a:custGeom>
                <a:avLst/>
                <a:gdLst>
                  <a:gd name="T0" fmla="*/ 1 w 4"/>
                  <a:gd name="T1" fmla="*/ 0 h 4"/>
                  <a:gd name="T2" fmla="*/ 1 w 4"/>
                  <a:gd name="T3" fmla="*/ 0 h 4"/>
                  <a:gd name="T4" fmla="*/ 1 w 4"/>
                  <a:gd name="T5" fmla="*/ 0 h 4"/>
                  <a:gd name="T6" fmla="*/ 0 w 4"/>
                  <a:gd name="T7" fmla="*/ 0 h 4"/>
                  <a:gd name="T8" fmla="*/ 0 w 4"/>
                  <a:gd name="T9" fmla="*/ 0 h 4"/>
                  <a:gd name="T10" fmla="*/ 0 w 4"/>
                  <a:gd name="T11" fmla="*/ 0 h 4"/>
                  <a:gd name="T12" fmla="*/ 0 w 4"/>
                  <a:gd name="T13" fmla="*/ 0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4"/>
                    </a:moveTo>
                    <a:lnTo>
                      <a:pt x="4" y="2"/>
                    </a:lnTo>
                    <a:lnTo>
                      <a:pt x="2" y="0"/>
                    </a:lnTo>
                    <a:lnTo>
                      <a:pt x="0" y="0"/>
                    </a:lnTo>
                    <a:lnTo>
                      <a:pt x="0" y="2"/>
                    </a:lnTo>
                    <a:lnTo>
                      <a:pt x="0" y="4"/>
                    </a:lnTo>
                    <a:lnTo>
                      <a:pt x="2"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371" name="Freeform 322"/>
              <p:cNvSpPr>
                <a:spLocks/>
              </p:cNvSpPr>
              <p:nvPr/>
            </p:nvSpPr>
            <p:spPr bwMode="auto">
              <a:xfrm>
                <a:off x="2542" y="1531"/>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0 w 3"/>
                  <a:gd name="T11" fmla="*/ 0 h 4"/>
                  <a:gd name="T12" fmla="*/ 0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372" name="Freeform 323"/>
              <p:cNvSpPr>
                <a:spLocks/>
              </p:cNvSpPr>
              <p:nvPr/>
            </p:nvSpPr>
            <p:spPr bwMode="auto">
              <a:xfrm>
                <a:off x="2539" y="1532"/>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373" name="Freeform 324"/>
              <p:cNvSpPr>
                <a:spLocks/>
              </p:cNvSpPr>
              <p:nvPr/>
            </p:nvSpPr>
            <p:spPr bwMode="auto">
              <a:xfrm>
                <a:off x="2536" y="1532"/>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374" name="Freeform 325"/>
              <p:cNvSpPr>
                <a:spLocks/>
              </p:cNvSpPr>
              <p:nvPr/>
            </p:nvSpPr>
            <p:spPr bwMode="auto">
              <a:xfrm>
                <a:off x="2532" y="1532"/>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2"/>
                    </a:lnTo>
                    <a:lnTo>
                      <a:pt x="1" y="0"/>
                    </a:lnTo>
                    <a:lnTo>
                      <a:pt x="0" y="0"/>
                    </a:lnTo>
                    <a:lnTo>
                      <a:pt x="0" y="2"/>
                    </a:lnTo>
                    <a:lnTo>
                      <a:pt x="0" y="3"/>
                    </a:lnTo>
                    <a:lnTo>
                      <a:pt x="1"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375" name="Freeform 326"/>
              <p:cNvSpPr>
                <a:spLocks/>
              </p:cNvSpPr>
              <p:nvPr/>
            </p:nvSpPr>
            <p:spPr bwMode="auto">
              <a:xfrm>
                <a:off x="2529" y="1533"/>
                <a:ext cx="2" cy="2"/>
              </a:xfrm>
              <a:custGeom>
                <a:avLst/>
                <a:gdLst>
                  <a:gd name="T0" fmla="*/ 1 w 4"/>
                  <a:gd name="T1" fmla="*/ 1 h 3"/>
                  <a:gd name="T2" fmla="*/ 1 w 4"/>
                  <a:gd name="T3" fmla="*/ 1 h 3"/>
                  <a:gd name="T4" fmla="*/ 1 w 4"/>
                  <a:gd name="T5" fmla="*/ 0 h 3"/>
                  <a:gd name="T6" fmla="*/ 0 w 4"/>
                  <a:gd name="T7" fmla="*/ 0 h 3"/>
                  <a:gd name="T8" fmla="*/ 0 w 4"/>
                  <a:gd name="T9" fmla="*/ 0 h 3"/>
                  <a:gd name="T10" fmla="*/ 0 w 4"/>
                  <a:gd name="T11" fmla="*/ 1 h 3"/>
                  <a:gd name="T12" fmla="*/ 0 w 4"/>
                  <a:gd name="T13" fmla="*/ 1 h 3"/>
                  <a:gd name="T14" fmla="*/ 1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3"/>
                    </a:moveTo>
                    <a:lnTo>
                      <a:pt x="4" y="1"/>
                    </a:lnTo>
                    <a:lnTo>
                      <a:pt x="2" y="0"/>
                    </a:lnTo>
                    <a:lnTo>
                      <a:pt x="0" y="0"/>
                    </a:lnTo>
                    <a:lnTo>
                      <a:pt x="0" y="1"/>
                    </a:lnTo>
                    <a:lnTo>
                      <a:pt x="0" y="3"/>
                    </a:lnTo>
                    <a:lnTo>
                      <a:pt x="2"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376" name="Freeform 327"/>
              <p:cNvSpPr>
                <a:spLocks/>
              </p:cNvSpPr>
              <p:nvPr/>
            </p:nvSpPr>
            <p:spPr bwMode="auto">
              <a:xfrm>
                <a:off x="2526" y="1533"/>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1"/>
                    </a:lnTo>
                    <a:lnTo>
                      <a:pt x="2" y="0"/>
                    </a:lnTo>
                    <a:lnTo>
                      <a:pt x="0" y="0"/>
                    </a:lnTo>
                    <a:lnTo>
                      <a:pt x="0" y="1"/>
                    </a:lnTo>
                    <a:lnTo>
                      <a:pt x="0" y="3"/>
                    </a:lnTo>
                    <a:lnTo>
                      <a:pt x="2"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377" name="Freeform 328"/>
              <p:cNvSpPr>
                <a:spLocks/>
              </p:cNvSpPr>
              <p:nvPr/>
            </p:nvSpPr>
            <p:spPr bwMode="auto">
              <a:xfrm>
                <a:off x="2523" y="1534"/>
                <a:ext cx="1" cy="2"/>
              </a:xfrm>
              <a:custGeom>
                <a:avLst/>
                <a:gdLst>
                  <a:gd name="T0" fmla="*/ 0 w 3"/>
                  <a:gd name="T1" fmla="*/ 1 h 4"/>
                  <a:gd name="T2" fmla="*/ 0 w 3"/>
                  <a:gd name="T3" fmla="*/ 1 h 4"/>
                  <a:gd name="T4" fmla="*/ 0 w 3"/>
                  <a:gd name="T5" fmla="*/ 0 h 4"/>
                  <a:gd name="T6" fmla="*/ 0 w 3"/>
                  <a:gd name="T7" fmla="*/ 0 h 4"/>
                  <a:gd name="T8" fmla="*/ 0 w 3"/>
                  <a:gd name="T9" fmla="*/ 0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378" name="Freeform 329"/>
              <p:cNvSpPr>
                <a:spLocks/>
              </p:cNvSpPr>
              <p:nvPr/>
            </p:nvSpPr>
            <p:spPr bwMode="auto">
              <a:xfrm>
                <a:off x="2520" y="1534"/>
                <a:ext cx="1" cy="2"/>
              </a:xfrm>
              <a:custGeom>
                <a:avLst/>
                <a:gdLst>
                  <a:gd name="T0" fmla="*/ 0 w 3"/>
                  <a:gd name="T1" fmla="*/ 1 h 4"/>
                  <a:gd name="T2" fmla="*/ 0 w 3"/>
                  <a:gd name="T3" fmla="*/ 1 h 4"/>
                  <a:gd name="T4" fmla="*/ 0 w 3"/>
                  <a:gd name="T5" fmla="*/ 0 h 4"/>
                  <a:gd name="T6" fmla="*/ 0 w 3"/>
                  <a:gd name="T7" fmla="*/ 0 h 4"/>
                  <a:gd name="T8" fmla="*/ 0 w 3"/>
                  <a:gd name="T9" fmla="*/ 0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379" name="Freeform 330"/>
              <p:cNvSpPr>
                <a:spLocks/>
              </p:cNvSpPr>
              <p:nvPr/>
            </p:nvSpPr>
            <p:spPr bwMode="auto">
              <a:xfrm>
                <a:off x="2516" y="1535"/>
                <a:ext cx="2" cy="2"/>
              </a:xfrm>
              <a:custGeom>
                <a:avLst/>
                <a:gdLst>
                  <a:gd name="T0" fmla="*/ 1 w 3"/>
                  <a:gd name="T1" fmla="*/ 1 h 4"/>
                  <a:gd name="T2" fmla="*/ 1 w 3"/>
                  <a:gd name="T3" fmla="*/ 1 h 4"/>
                  <a:gd name="T4" fmla="*/ 1 w 3"/>
                  <a:gd name="T5" fmla="*/ 0 h 4"/>
                  <a:gd name="T6" fmla="*/ 1 w 3"/>
                  <a:gd name="T7" fmla="*/ 0 h 4"/>
                  <a:gd name="T8" fmla="*/ 1 w 3"/>
                  <a:gd name="T9" fmla="*/ 0 h 4"/>
                  <a:gd name="T10" fmla="*/ 0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380" name="Freeform 331"/>
              <p:cNvSpPr>
                <a:spLocks/>
              </p:cNvSpPr>
              <p:nvPr/>
            </p:nvSpPr>
            <p:spPr bwMode="auto">
              <a:xfrm>
                <a:off x="2513" y="1536"/>
                <a:ext cx="2" cy="2"/>
              </a:xfrm>
              <a:custGeom>
                <a:avLst/>
                <a:gdLst>
                  <a:gd name="T0" fmla="*/ 1 w 4"/>
                  <a:gd name="T1" fmla="*/ 1 h 3"/>
                  <a:gd name="T2" fmla="*/ 1 w 4"/>
                  <a:gd name="T3" fmla="*/ 1 h 3"/>
                  <a:gd name="T4" fmla="*/ 1 w 4"/>
                  <a:gd name="T5" fmla="*/ 0 h 3"/>
                  <a:gd name="T6" fmla="*/ 1 w 4"/>
                  <a:gd name="T7" fmla="*/ 0 h 3"/>
                  <a:gd name="T8" fmla="*/ 1 w 4"/>
                  <a:gd name="T9" fmla="*/ 0 h 3"/>
                  <a:gd name="T10" fmla="*/ 0 w 4"/>
                  <a:gd name="T11" fmla="*/ 1 h 3"/>
                  <a:gd name="T12" fmla="*/ 1 w 4"/>
                  <a:gd name="T13" fmla="*/ 1 h 3"/>
                  <a:gd name="T14" fmla="*/ 1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3"/>
                    </a:moveTo>
                    <a:lnTo>
                      <a:pt x="4" y="2"/>
                    </a:lnTo>
                    <a:lnTo>
                      <a:pt x="4" y="0"/>
                    </a:lnTo>
                    <a:lnTo>
                      <a:pt x="2" y="0"/>
                    </a:lnTo>
                    <a:lnTo>
                      <a:pt x="0" y="2"/>
                    </a:lnTo>
                    <a:lnTo>
                      <a:pt x="2" y="3"/>
                    </a:lnTo>
                    <a:lnTo>
                      <a:pt x="4"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381" name="Freeform 332"/>
              <p:cNvSpPr>
                <a:spLocks/>
              </p:cNvSpPr>
              <p:nvPr/>
            </p:nvSpPr>
            <p:spPr bwMode="auto">
              <a:xfrm>
                <a:off x="2510" y="1536"/>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2" y="0"/>
                    </a:lnTo>
                    <a:lnTo>
                      <a:pt x="0" y="2"/>
                    </a:lnTo>
                    <a:lnTo>
                      <a:pt x="2"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382" name="Freeform 333"/>
              <p:cNvSpPr>
                <a:spLocks/>
              </p:cNvSpPr>
              <p:nvPr/>
            </p:nvSpPr>
            <p:spPr bwMode="auto">
              <a:xfrm>
                <a:off x="2507" y="1537"/>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1" y="0"/>
                    </a:lnTo>
                    <a:lnTo>
                      <a:pt x="0" y="1"/>
                    </a:lnTo>
                    <a:lnTo>
                      <a:pt x="1"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383" name="Freeform 334"/>
              <p:cNvSpPr>
                <a:spLocks/>
              </p:cNvSpPr>
              <p:nvPr/>
            </p:nvSpPr>
            <p:spPr bwMode="auto">
              <a:xfrm>
                <a:off x="2504" y="1537"/>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2" y="0"/>
                    </a:lnTo>
                    <a:lnTo>
                      <a:pt x="0" y="1"/>
                    </a:lnTo>
                    <a:lnTo>
                      <a:pt x="2"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384" name="Freeform 335"/>
              <p:cNvSpPr>
                <a:spLocks/>
              </p:cNvSpPr>
              <p:nvPr/>
            </p:nvSpPr>
            <p:spPr bwMode="auto">
              <a:xfrm>
                <a:off x="2500" y="1538"/>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385" name="Freeform 336"/>
              <p:cNvSpPr>
                <a:spLocks/>
              </p:cNvSpPr>
              <p:nvPr/>
            </p:nvSpPr>
            <p:spPr bwMode="auto">
              <a:xfrm>
                <a:off x="2497" y="1539"/>
                <a:ext cx="2" cy="1"/>
              </a:xfrm>
              <a:custGeom>
                <a:avLst/>
                <a:gdLst>
                  <a:gd name="T0" fmla="*/ 1 w 4"/>
                  <a:gd name="T1" fmla="*/ 0 h 4"/>
                  <a:gd name="T2" fmla="*/ 1 w 4"/>
                  <a:gd name="T3" fmla="*/ 0 h 4"/>
                  <a:gd name="T4" fmla="*/ 1 w 4"/>
                  <a:gd name="T5" fmla="*/ 0 h 4"/>
                  <a:gd name="T6" fmla="*/ 1 w 4"/>
                  <a:gd name="T7" fmla="*/ 0 h 4"/>
                  <a:gd name="T8" fmla="*/ 1 w 4"/>
                  <a:gd name="T9" fmla="*/ 0 h 4"/>
                  <a:gd name="T10" fmla="*/ 0 w 4"/>
                  <a:gd name="T11" fmla="*/ 0 h 4"/>
                  <a:gd name="T12" fmla="*/ 1 w 4"/>
                  <a:gd name="T13" fmla="*/ 0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4"/>
                    </a:moveTo>
                    <a:lnTo>
                      <a:pt x="4" y="2"/>
                    </a:lnTo>
                    <a:lnTo>
                      <a:pt x="4" y="0"/>
                    </a:lnTo>
                    <a:lnTo>
                      <a:pt x="2" y="0"/>
                    </a:lnTo>
                    <a:lnTo>
                      <a:pt x="0" y="2"/>
                    </a:lnTo>
                    <a:lnTo>
                      <a:pt x="2" y="4"/>
                    </a:lnTo>
                    <a:lnTo>
                      <a:pt x="4"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386" name="Freeform 337"/>
              <p:cNvSpPr>
                <a:spLocks/>
              </p:cNvSpPr>
              <p:nvPr/>
            </p:nvSpPr>
            <p:spPr bwMode="auto">
              <a:xfrm>
                <a:off x="2494" y="1539"/>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387" name="Freeform 338"/>
              <p:cNvSpPr>
                <a:spLocks/>
              </p:cNvSpPr>
              <p:nvPr/>
            </p:nvSpPr>
            <p:spPr bwMode="auto">
              <a:xfrm>
                <a:off x="2491" y="1539"/>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1" y="0"/>
                    </a:lnTo>
                    <a:lnTo>
                      <a:pt x="0" y="2"/>
                    </a:lnTo>
                    <a:lnTo>
                      <a:pt x="1"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388" name="Freeform 339"/>
              <p:cNvSpPr>
                <a:spLocks/>
              </p:cNvSpPr>
              <p:nvPr/>
            </p:nvSpPr>
            <p:spPr bwMode="auto">
              <a:xfrm>
                <a:off x="2488" y="1539"/>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2" y="0"/>
                    </a:lnTo>
                    <a:lnTo>
                      <a:pt x="0" y="2"/>
                    </a:lnTo>
                    <a:lnTo>
                      <a:pt x="2"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389" name="Freeform 340"/>
              <p:cNvSpPr>
                <a:spLocks/>
              </p:cNvSpPr>
              <p:nvPr/>
            </p:nvSpPr>
            <p:spPr bwMode="auto">
              <a:xfrm>
                <a:off x="2485" y="1540"/>
                <a:ext cx="2" cy="2"/>
              </a:xfrm>
              <a:custGeom>
                <a:avLst/>
                <a:gdLst>
                  <a:gd name="T0" fmla="*/ 1 w 4"/>
                  <a:gd name="T1" fmla="*/ 1 h 3"/>
                  <a:gd name="T2" fmla="*/ 1 w 4"/>
                  <a:gd name="T3" fmla="*/ 1 h 3"/>
                  <a:gd name="T4" fmla="*/ 1 w 4"/>
                  <a:gd name="T5" fmla="*/ 0 h 3"/>
                  <a:gd name="T6" fmla="*/ 0 w 4"/>
                  <a:gd name="T7" fmla="*/ 0 h 3"/>
                  <a:gd name="T8" fmla="*/ 0 w 4"/>
                  <a:gd name="T9" fmla="*/ 0 h 3"/>
                  <a:gd name="T10" fmla="*/ 0 w 4"/>
                  <a:gd name="T11" fmla="*/ 1 h 3"/>
                  <a:gd name="T12" fmla="*/ 0 w 4"/>
                  <a:gd name="T13" fmla="*/ 1 h 3"/>
                  <a:gd name="T14" fmla="*/ 1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3"/>
                    </a:moveTo>
                    <a:lnTo>
                      <a:pt x="4" y="1"/>
                    </a:lnTo>
                    <a:lnTo>
                      <a:pt x="2" y="0"/>
                    </a:lnTo>
                    <a:lnTo>
                      <a:pt x="0" y="0"/>
                    </a:lnTo>
                    <a:lnTo>
                      <a:pt x="0" y="1"/>
                    </a:lnTo>
                    <a:lnTo>
                      <a:pt x="0" y="3"/>
                    </a:lnTo>
                    <a:lnTo>
                      <a:pt x="2"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390" name="Freeform 341"/>
              <p:cNvSpPr>
                <a:spLocks/>
              </p:cNvSpPr>
              <p:nvPr/>
            </p:nvSpPr>
            <p:spPr bwMode="auto">
              <a:xfrm>
                <a:off x="2482" y="1541"/>
                <a:ext cx="2" cy="2"/>
              </a:xfrm>
              <a:custGeom>
                <a:avLst/>
                <a:gdLst>
                  <a:gd name="T0" fmla="*/ 1 w 3"/>
                  <a:gd name="T1" fmla="*/ 1 h 4"/>
                  <a:gd name="T2" fmla="*/ 1 w 3"/>
                  <a:gd name="T3" fmla="*/ 1 h 4"/>
                  <a:gd name="T4" fmla="*/ 1 w 3"/>
                  <a:gd name="T5" fmla="*/ 0 h 4"/>
                  <a:gd name="T6" fmla="*/ 0 w 3"/>
                  <a:gd name="T7" fmla="*/ 0 h 4"/>
                  <a:gd name="T8" fmla="*/ 0 w 3"/>
                  <a:gd name="T9" fmla="*/ 0 h 4"/>
                  <a:gd name="T10" fmla="*/ 0 w 3"/>
                  <a:gd name="T11" fmla="*/ 1 h 4"/>
                  <a:gd name="T12" fmla="*/ 0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391" name="Freeform 342"/>
              <p:cNvSpPr>
                <a:spLocks/>
              </p:cNvSpPr>
              <p:nvPr/>
            </p:nvSpPr>
            <p:spPr bwMode="auto">
              <a:xfrm>
                <a:off x="2479" y="1541"/>
                <a:ext cx="1" cy="2"/>
              </a:xfrm>
              <a:custGeom>
                <a:avLst/>
                <a:gdLst>
                  <a:gd name="T0" fmla="*/ 0 w 3"/>
                  <a:gd name="T1" fmla="*/ 1 h 4"/>
                  <a:gd name="T2" fmla="*/ 0 w 3"/>
                  <a:gd name="T3" fmla="*/ 1 h 4"/>
                  <a:gd name="T4" fmla="*/ 0 w 3"/>
                  <a:gd name="T5" fmla="*/ 0 h 4"/>
                  <a:gd name="T6" fmla="*/ 0 w 3"/>
                  <a:gd name="T7" fmla="*/ 0 h 4"/>
                  <a:gd name="T8" fmla="*/ 0 w 3"/>
                  <a:gd name="T9" fmla="*/ 0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392" name="Freeform 343"/>
              <p:cNvSpPr>
                <a:spLocks/>
              </p:cNvSpPr>
              <p:nvPr/>
            </p:nvSpPr>
            <p:spPr bwMode="auto">
              <a:xfrm>
                <a:off x="2476" y="1542"/>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2"/>
                    </a:lnTo>
                    <a:lnTo>
                      <a:pt x="2" y="0"/>
                    </a:lnTo>
                    <a:lnTo>
                      <a:pt x="0" y="0"/>
                    </a:lnTo>
                    <a:lnTo>
                      <a:pt x="0" y="2"/>
                    </a:lnTo>
                    <a:lnTo>
                      <a:pt x="0" y="3"/>
                    </a:lnTo>
                    <a:lnTo>
                      <a:pt x="2"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393" name="Freeform 344"/>
              <p:cNvSpPr>
                <a:spLocks/>
              </p:cNvSpPr>
              <p:nvPr/>
            </p:nvSpPr>
            <p:spPr bwMode="auto">
              <a:xfrm>
                <a:off x="2472" y="1542"/>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2"/>
                    </a:lnTo>
                    <a:lnTo>
                      <a:pt x="1" y="0"/>
                    </a:lnTo>
                    <a:lnTo>
                      <a:pt x="0" y="0"/>
                    </a:lnTo>
                    <a:lnTo>
                      <a:pt x="0" y="2"/>
                    </a:lnTo>
                    <a:lnTo>
                      <a:pt x="0" y="3"/>
                    </a:lnTo>
                    <a:lnTo>
                      <a:pt x="1"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394" name="Freeform 345"/>
              <p:cNvSpPr>
                <a:spLocks/>
              </p:cNvSpPr>
              <p:nvPr/>
            </p:nvSpPr>
            <p:spPr bwMode="auto">
              <a:xfrm>
                <a:off x="2469" y="1543"/>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1"/>
                    </a:lnTo>
                    <a:lnTo>
                      <a:pt x="1" y="0"/>
                    </a:lnTo>
                    <a:lnTo>
                      <a:pt x="0" y="0"/>
                    </a:lnTo>
                    <a:lnTo>
                      <a:pt x="0" y="1"/>
                    </a:lnTo>
                    <a:lnTo>
                      <a:pt x="0" y="3"/>
                    </a:lnTo>
                    <a:lnTo>
                      <a:pt x="1"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395" name="Freeform 346"/>
              <p:cNvSpPr>
                <a:spLocks/>
              </p:cNvSpPr>
              <p:nvPr/>
            </p:nvSpPr>
            <p:spPr bwMode="auto">
              <a:xfrm>
                <a:off x="2466" y="1544"/>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0 w 3"/>
                  <a:gd name="T11" fmla="*/ 0 h 4"/>
                  <a:gd name="T12" fmla="*/ 0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396" name="Freeform 347"/>
              <p:cNvSpPr>
                <a:spLocks/>
              </p:cNvSpPr>
              <p:nvPr/>
            </p:nvSpPr>
            <p:spPr bwMode="auto">
              <a:xfrm>
                <a:off x="2463" y="1544"/>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397" name="Freeform 348"/>
              <p:cNvSpPr>
                <a:spLocks/>
              </p:cNvSpPr>
              <p:nvPr/>
            </p:nvSpPr>
            <p:spPr bwMode="auto">
              <a:xfrm>
                <a:off x="2460" y="1545"/>
                <a:ext cx="1" cy="1"/>
              </a:xfrm>
              <a:custGeom>
                <a:avLst/>
                <a:gdLst>
                  <a:gd name="T0" fmla="*/ 0 w 4"/>
                  <a:gd name="T1" fmla="*/ 0 h 4"/>
                  <a:gd name="T2" fmla="*/ 0 w 4"/>
                  <a:gd name="T3" fmla="*/ 0 h 4"/>
                  <a:gd name="T4" fmla="*/ 0 w 4"/>
                  <a:gd name="T5" fmla="*/ 0 h 4"/>
                  <a:gd name="T6" fmla="*/ 0 w 4"/>
                  <a:gd name="T7" fmla="*/ 0 h 4"/>
                  <a:gd name="T8" fmla="*/ 0 w 4"/>
                  <a:gd name="T9" fmla="*/ 0 h 4"/>
                  <a:gd name="T10" fmla="*/ 0 w 4"/>
                  <a:gd name="T11" fmla="*/ 0 h 4"/>
                  <a:gd name="T12" fmla="*/ 0 w 4"/>
                  <a:gd name="T13" fmla="*/ 0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4"/>
                    </a:moveTo>
                    <a:lnTo>
                      <a:pt x="4" y="2"/>
                    </a:lnTo>
                    <a:lnTo>
                      <a:pt x="2" y="0"/>
                    </a:lnTo>
                    <a:lnTo>
                      <a:pt x="0" y="0"/>
                    </a:lnTo>
                    <a:lnTo>
                      <a:pt x="0" y="2"/>
                    </a:lnTo>
                    <a:lnTo>
                      <a:pt x="0" y="4"/>
                    </a:lnTo>
                    <a:lnTo>
                      <a:pt x="2"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398" name="Freeform 349"/>
              <p:cNvSpPr>
                <a:spLocks/>
              </p:cNvSpPr>
              <p:nvPr/>
            </p:nvSpPr>
            <p:spPr bwMode="auto">
              <a:xfrm>
                <a:off x="2456" y="1545"/>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0 w 3"/>
                  <a:gd name="T11" fmla="*/ 0 h 4"/>
                  <a:gd name="T12" fmla="*/ 0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399" name="Freeform 350"/>
              <p:cNvSpPr>
                <a:spLocks/>
              </p:cNvSpPr>
              <p:nvPr/>
            </p:nvSpPr>
            <p:spPr bwMode="auto">
              <a:xfrm>
                <a:off x="2453" y="1545"/>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2"/>
                    </a:lnTo>
                    <a:lnTo>
                      <a:pt x="1" y="0"/>
                    </a:lnTo>
                    <a:lnTo>
                      <a:pt x="0" y="0"/>
                    </a:lnTo>
                    <a:lnTo>
                      <a:pt x="0" y="2"/>
                    </a:lnTo>
                    <a:lnTo>
                      <a:pt x="0" y="3"/>
                    </a:lnTo>
                    <a:lnTo>
                      <a:pt x="1"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400" name="Freeform 351"/>
              <p:cNvSpPr>
                <a:spLocks/>
              </p:cNvSpPr>
              <p:nvPr/>
            </p:nvSpPr>
            <p:spPr bwMode="auto">
              <a:xfrm>
                <a:off x="2450" y="1546"/>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1"/>
                    </a:lnTo>
                    <a:lnTo>
                      <a:pt x="2" y="0"/>
                    </a:lnTo>
                    <a:lnTo>
                      <a:pt x="0" y="0"/>
                    </a:lnTo>
                    <a:lnTo>
                      <a:pt x="0" y="1"/>
                    </a:lnTo>
                    <a:lnTo>
                      <a:pt x="0" y="3"/>
                    </a:lnTo>
                    <a:lnTo>
                      <a:pt x="2"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401" name="Freeform 352"/>
              <p:cNvSpPr>
                <a:spLocks/>
              </p:cNvSpPr>
              <p:nvPr/>
            </p:nvSpPr>
            <p:spPr bwMode="auto">
              <a:xfrm>
                <a:off x="2447" y="1546"/>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1" y="0"/>
                    </a:lnTo>
                    <a:lnTo>
                      <a:pt x="0" y="1"/>
                    </a:lnTo>
                    <a:lnTo>
                      <a:pt x="1"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402" name="Freeform 353"/>
              <p:cNvSpPr>
                <a:spLocks/>
              </p:cNvSpPr>
              <p:nvPr/>
            </p:nvSpPr>
            <p:spPr bwMode="auto">
              <a:xfrm>
                <a:off x="2444" y="1547"/>
                <a:ext cx="1" cy="2"/>
              </a:xfrm>
              <a:custGeom>
                <a:avLst/>
                <a:gdLst>
                  <a:gd name="T0" fmla="*/ 0 w 4"/>
                  <a:gd name="T1" fmla="*/ 1 h 4"/>
                  <a:gd name="T2" fmla="*/ 0 w 4"/>
                  <a:gd name="T3" fmla="*/ 1 h 4"/>
                  <a:gd name="T4" fmla="*/ 0 w 4"/>
                  <a:gd name="T5" fmla="*/ 0 h 4"/>
                  <a:gd name="T6" fmla="*/ 0 w 4"/>
                  <a:gd name="T7" fmla="*/ 0 h 4"/>
                  <a:gd name="T8" fmla="*/ 0 w 4"/>
                  <a:gd name="T9" fmla="*/ 0 h 4"/>
                  <a:gd name="T10" fmla="*/ 0 w 4"/>
                  <a:gd name="T11" fmla="*/ 1 h 4"/>
                  <a:gd name="T12" fmla="*/ 0 w 4"/>
                  <a:gd name="T13" fmla="*/ 1 h 4"/>
                  <a:gd name="T14" fmla="*/ 0 w 4"/>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4"/>
                    </a:moveTo>
                    <a:lnTo>
                      <a:pt x="4" y="2"/>
                    </a:lnTo>
                    <a:lnTo>
                      <a:pt x="4" y="0"/>
                    </a:lnTo>
                    <a:lnTo>
                      <a:pt x="2" y="0"/>
                    </a:lnTo>
                    <a:lnTo>
                      <a:pt x="0" y="2"/>
                    </a:lnTo>
                    <a:lnTo>
                      <a:pt x="2" y="4"/>
                    </a:lnTo>
                    <a:lnTo>
                      <a:pt x="4"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403" name="Freeform 354"/>
              <p:cNvSpPr>
                <a:spLocks/>
              </p:cNvSpPr>
              <p:nvPr/>
            </p:nvSpPr>
            <p:spPr bwMode="auto">
              <a:xfrm>
                <a:off x="2440" y="1547"/>
                <a:ext cx="2" cy="2"/>
              </a:xfrm>
              <a:custGeom>
                <a:avLst/>
                <a:gdLst>
                  <a:gd name="T0" fmla="*/ 1 w 3"/>
                  <a:gd name="T1" fmla="*/ 1 h 4"/>
                  <a:gd name="T2" fmla="*/ 1 w 3"/>
                  <a:gd name="T3" fmla="*/ 1 h 4"/>
                  <a:gd name="T4" fmla="*/ 1 w 3"/>
                  <a:gd name="T5" fmla="*/ 0 h 4"/>
                  <a:gd name="T6" fmla="*/ 1 w 3"/>
                  <a:gd name="T7" fmla="*/ 0 h 4"/>
                  <a:gd name="T8" fmla="*/ 1 w 3"/>
                  <a:gd name="T9" fmla="*/ 0 h 4"/>
                  <a:gd name="T10" fmla="*/ 0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404" name="Freeform 355"/>
              <p:cNvSpPr>
                <a:spLocks/>
              </p:cNvSpPr>
              <p:nvPr/>
            </p:nvSpPr>
            <p:spPr bwMode="auto">
              <a:xfrm>
                <a:off x="2437" y="1548"/>
                <a:ext cx="2" cy="2"/>
              </a:xfrm>
              <a:custGeom>
                <a:avLst/>
                <a:gdLst>
                  <a:gd name="T0" fmla="*/ 1 w 3"/>
                  <a:gd name="T1" fmla="*/ 1 h 4"/>
                  <a:gd name="T2" fmla="*/ 1 w 3"/>
                  <a:gd name="T3" fmla="*/ 1 h 4"/>
                  <a:gd name="T4" fmla="*/ 1 w 3"/>
                  <a:gd name="T5" fmla="*/ 0 h 4"/>
                  <a:gd name="T6" fmla="*/ 1 w 3"/>
                  <a:gd name="T7" fmla="*/ 0 h 4"/>
                  <a:gd name="T8" fmla="*/ 1 w 3"/>
                  <a:gd name="T9" fmla="*/ 0 h 4"/>
                  <a:gd name="T10" fmla="*/ 0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405" name="Freeform 356"/>
              <p:cNvSpPr>
                <a:spLocks/>
              </p:cNvSpPr>
              <p:nvPr/>
            </p:nvSpPr>
            <p:spPr bwMode="auto">
              <a:xfrm>
                <a:off x="2434" y="1549"/>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2" y="0"/>
                    </a:lnTo>
                    <a:lnTo>
                      <a:pt x="0" y="2"/>
                    </a:lnTo>
                    <a:lnTo>
                      <a:pt x="2"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406" name="Freeform 357"/>
              <p:cNvSpPr>
                <a:spLocks/>
              </p:cNvSpPr>
              <p:nvPr/>
            </p:nvSpPr>
            <p:spPr bwMode="auto">
              <a:xfrm>
                <a:off x="2431" y="1549"/>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1" y="0"/>
                    </a:lnTo>
                    <a:lnTo>
                      <a:pt x="0" y="2"/>
                    </a:lnTo>
                    <a:lnTo>
                      <a:pt x="1"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407" name="Freeform 358"/>
              <p:cNvSpPr>
                <a:spLocks/>
              </p:cNvSpPr>
              <p:nvPr/>
            </p:nvSpPr>
            <p:spPr bwMode="auto">
              <a:xfrm>
                <a:off x="2428" y="1550"/>
                <a:ext cx="1" cy="2"/>
              </a:xfrm>
              <a:custGeom>
                <a:avLst/>
                <a:gdLst>
                  <a:gd name="T0" fmla="*/ 0 w 4"/>
                  <a:gd name="T1" fmla="*/ 1 h 3"/>
                  <a:gd name="T2" fmla="*/ 0 w 4"/>
                  <a:gd name="T3" fmla="*/ 1 h 3"/>
                  <a:gd name="T4" fmla="*/ 0 w 4"/>
                  <a:gd name="T5" fmla="*/ 0 h 3"/>
                  <a:gd name="T6" fmla="*/ 0 w 4"/>
                  <a:gd name="T7" fmla="*/ 0 h 3"/>
                  <a:gd name="T8" fmla="*/ 0 w 4"/>
                  <a:gd name="T9" fmla="*/ 0 h 3"/>
                  <a:gd name="T10" fmla="*/ 0 w 4"/>
                  <a:gd name="T11" fmla="*/ 1 h 3"/>
                  <a:gd name="T12" fmla="*/ 0 w 4"/>
                  <a:gd name="T13" fmla="*/ 1 h 3"/>
                  <a:gd name="T14" fmla="*/ 0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3"/>
                    </a:moveTo>
                    <a:lnTo>
                      <a:pt x="4" y="1"/>
                    </a:lnTo>
                    <a:lnTo>
                      <a:pt x="4" y="0"/>
                    </a:lnTo>
                    <a:lnTo>
                      <a:pt x="2" y="0"/>
                    </a:lnTo>
                    <a:lnTo>
                      <a:pt x="0" y="1"/>
                    </a:lnTo>
                    <a:lnTo>
                      <a:pt x="2" y="3"/>
                    </a:lnTo>
                    <a:lnTo>
                      <a:pt x="4"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408" name="Freeform 359"/>
              <p:cNvSpPr>
                <a:spLocks/>
              </p:cNvSpPr>
              <p:nvPr/>
            </p:nvSpPr>
            <p:spPr bwMode="auto">
              <a:xfrm>
                <a:off x="2424" y="1550"/>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2" y="0"/>
                    </a:lnTo>
                    <a:lnTo>
                      <a:pt x="0" y="1"/>
                    </a:lnTo>
                    <a:lnTo>
                      <a:pt x="2"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409" name="Freeform 360"/>
              <p:cNvSpPr>
                <a:spLocks/>
              </p:cNvSpPr>
              <p:nvPr/>
            </p:nvSpPr>
            <p:spPr bwMode="auto">
              <a:xfrm>
                <a:off x="2421" y="1551"/>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410" name="Freeform 361"/>
              <p:cNvSpPr>
                <a:spLocks/>
              </p:cNvSpPr>
              <p:nvPr/>
            </p:nvSpPr>
            <p:spPr bwMode="auto">
              <a:xfrm>
                <a:off x="2418" y="1552"/>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411" name="Freeform 362"/>
              <p:cNvSpPr>
                <a:spLocks/>
              </p:cNvSpPr>
              <p:nvPr/>
            </p:nvSpPr>
            <p:spPr bwMode="auto">
              <a:xfrm>
                <a:off x="2415" y="1552"/>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412" name="Freeform 363"/>
              <p:cNvSpPr>
                <a:spLocks/>
              </p:cNvSpPr>
              <p:nvPr/>
            </p:nvSpPr>
            <p:spPr bwMode="auto">
              <a:xfrm>
                <a:off x="2413" y="1552"/>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2"/>
                    </a:lnTo>
                    <a:lnTo>
                      <a:pt x="2" y="0"/>
                    </a:lnTo>
                    <a:lnTo>
                      <a:pt x="0" y="0"/>
                    </a:lnTo>
                    <a:lnTo>
                      <a:pt x="0" y="2"/>
                    </a:lnTo>
                    <a:lnTo>
                      <a:pt x="0" y="3"/>
                    </a:lnTo>
                    <a:lnTo>
                      <a:pt x="2"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413" name="Freeform 364"/>
              <p:cNvSpPr>
                <a:spLocks/>
              </p:cNvSpPr>
              <p:nvPr/>
            </p:nvSpPr>
            <p:spPr bwMode="auto">
              <a:xfrm>
                <a:off x="2409" y="1552"/>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2"/>
                    </a:lnTo>
                    <a:lnTo>
                      <a:pt x="1" y="0"/>
                    </a:lnTo>
                    <a:lnTo>
                      <a:pt x="0" y="0"/>
                    </a:lnTo>
                    <a:lnTo>
                      <a:pt x="0" y="2"/>
                    </a:lnTo>
                    <a:lnTo>
                      <a:pt x="0" y="3"/>
                    </a:lnTo>
                    <a:lnTo>
                      <a:pt x="1"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414" name="Freeform 365"/>
              <p:cNvSpPr>
                <a:spLocks/>
              </p:cNvSpPr>
              <p:nvPr/>
            </p:nvSpPr>
            <p:spPr bwMode="auto">
              <a:xfrm>
                <a:off x="2406" y="1553"/>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1"/>
                    </a:lnTo>
                    <a:lnTo>
                      <a:pt x="2" y="0"/>
                    </a:lnTo>
                    <a:lnTo>
                      <a:pt x="0" y="0"/>
                    </a:lnTo>
                    <a:lnTo>
                      <a:pt x="0" y="1"/>
                    </a:lnTo>
                    <a:lnTo>
                      <a:pt x="0" y="3"/>
                    </a:lnTo>
                    <a:lnTo>
                      <a:pt x="2"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415" name="Freeform 366"/>
              <p:cNvSpPr>
                <a:spLocks/>
              </p:cNvSpPr>
              <p:nvPr/>
            </p:nvSpPr>
            <p:spPr bwMode="auto">
              <a:xfrm>
                <a:off x="2403" y="1554"/>
                <a:ext cx="2" cy="2"/>
              </a:xfrm>
              <a:custGeom>
                <a:avLst/>
                <a:gdLst>
                  <a:gd name="T0" fmla="*/ 1 w 3"/>
                  <a:gd name="T1" fmla="*/ 1 h 4"/>
                  <a:gd name="T2" fmla="*/ 1 w 3"/>
                  <a:gd name="T3" fmla="*/ 1 h 4"/>
                  <a:gd name="T4" fmla="*/ 1 w 3"/>
                  <a:gd name="T5" fmla="*/ 0 h 4"/>
                  <a:gd name="T6" fmla="*/ 0 w 3"/>
                  <a:gd name="T7" fmla="*/ 0 h 4"/>
                  <a:gd name="T8" fmla="*/ 0 w 3"/>
                  <a:gd name="T9" fmla="*/ 0 h 4"/>
                  <a:gd name="T10" fmla="*/ 0 w 3"/>
                  <a:gd name="T11" fmla="*/ 1 h 4"/>
                  <a:gd name="T12" fmla="*/ 0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416" name="Freeform 367"/>
              <p:cNvSpPr>
                <a:spLocks/>
              </p:cNvSpPr>
              <p:nvPr/>
            </p:nvSpPr>
            <p:spPr bwMode="auto">
              <a:xfrm>
                <a:off x="2400" y="1554"/>
                <a:ext cx="1" cy="2"/>
              </a:xfrm>
              <a:custGeom>
                <a:avLst/>
                <a:gdLst>
                  <a:gd name="T0" fmla="*/ 0 w 4"/>
                  <a:gd name="T1" fmla="*/ 1 h 4"/>
                  <a:gd name="T2" fmla="*/ 0 w 4"/>
                  <a:gd name="T3" fmla="*/ 1 h 4"/>
                  <a:gd name="T4" fmla="*/ 0 w 4"/>
                  <a:gd name="T5" fmla="*/ 0 h 4"/>
                  <a:gd name="T6" fmla="*/ 0 w 4"/>
                  <a:gd name="T7" fmla="*/ 0 h 4"/>
                  <a:gd name="T8" fmla="*/ 0 w 4"/>
                  <a:gd name="T9" fmla="*/ 0 h 4"/>
                  <a:gd name="T10" fmla="*/ 0 w 4"/>
                  <a:gd name="T11" fmla="*/ 1 h 4"/>
                  <a:gd name="T12" fmla="*/ 0 w 4"/>
                  <a:gd name="T13" fmla="*/ 1 h 4"/>
                  <a:gd name="T14" fmla="*/ 0 w 4"/>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4"/>
                    </a:moveTo>
                    <a:lnTo>
                      <a:pt x="4" y="2"/>
                    </a:lnTo>
                    <a:lnTo>
                      <a:pt x="2" y="0"/>
                    </a:lnTo>
                    <a:lnTo>
                      <a:pt x="0" y="0"/>
                    </a:lnTo>
                    <a:lnTo>
                      <a:pt x="0" y="2"/>
                    </a:lnTo>
                    <a:lnTo>
                      <a:pt x="0" y="4"/>
                    </a:lnTo>
                    <a:lnTo>
                      <a:pt x="2"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417" name="Freeform 368"/>
              <p:cNvSpPr>
                <a:spLocks/>
              </p:cNvSpPr>
              <p:nvPr/>
            </p:nvSpPr>
            <p:spPr bwMode="auto">
              <a:xfrm>
                <a:off x="2397" y="1555"/>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2"/>
                    </a:lnTo>
                    <a:lnTo>
                      <a:pt x="2" y="0"/>
                    </a:lnTo>
                    <a:lnTo>
                      <a:pt x="0" y="0"/>
                    </a:lnTo>
                    <a:lnTo>
                      <a:pt x="0" y="2"/>
                    </a:lnTo>
                    <a:lnTo>
                      <a:pt x="0" y="3"/>
                    </a:lnTo>
                    <a:lnTo>
                      <a:pt x="2"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418" name="Freeform 369"/>
              <p:cNvSpPr>
                <a:spLocks/>
              </p:cNvSpPr>
              <p:nvPr/>
            </p:nvSpPr>
            <p:spPr bwMode="auto">
              <a:xfrm>
                <a:off x="2393" y="1555"/>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2"/>
                    </a:lnTo>
                    <a:lnTo>
                      <a:pt x="1" y="0"/>
                    </a:lnTo>
                    <a:lnTo>
                      <a:pt x="0" y="0"/>
                    </a:lnTo>
                    <a:lnTo>
                      <a:pt x="0" y="2"/>
                    </a:lnTo>
                    <a:lnTo>
                      <a:pt x="0" y="3"/>
                    </a:lnTo>
                    <a:lnTo>
                      <a:pt x="1"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419" name="Freeform 370"/>
              <p:cNvSpPr>
                <a:spLocks/>
              </p:cNvSpPr>
              <p:nvPr/>
            </p:nvSpPr>
            <p:spPr bwMode="auto">
              <a:xfrm>
                <a:off x="2390" y="1556"/>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1"/>
                    </a:lnTo>
                    <a:lnTo>
                      <a:pt x="2" y="0"/>
                    </a:lnTo>
                    <a:lnTo>
                      <a:pt x="0" y="0"/>
                    </a:lnTo>
                    <a:lnTo>
                      <a:pt x="0" y="1"/>
                    </a:lnTo>
                    <a:lnTo>
                      <a:pt x="0" y="3"/>
                    </a:lnTo>
                    <a:lnTo>
                      <a:pt x="2"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420" name="Freeform 371"/>
              <p:cNvSpPr>
                <a:spLocks/>
              </p:cNvSpPr>
              <p:nvPr/>
            </p:nvSpPr>
            <p:spPr bwMode="auto">
              <a:xfrm>
                <a:off x="2387" y="1557"/>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0 w 3"/>
                  <a:gd name="T11" fmla="*/ 0 h 4"/>
                  <a:gd name="T12" fmla="*/ 0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421" name="Freeform 372"/>
              <p:cNvSpPr>
                <a:spLocks/>
              </p:cNvSpPr>
              <p:nvPr/>
            </p:nvSpPr>
            <p:spPr bwMode="auto">
              <a:xfrm>
                <a:off x="2384" y="1557"/>
                <a:ext cx="1" cy="1"/>
              </a:xfrm>
              <a:custGeom>
                <a:avLst/>
                <a:gdLst>
                  <a:gd name="T0" fmla="*/ 0 w 4"/>
                  <a:gd name="T1" fmla="*/ 0 h 4"/>
                  <a:gd name="T2" fmla="*/ 0 w 4"/>
                  <a:gd name="T3" fmla="*/ 0 h 4"/>
                  <a:gd name="T4" fmla="*/ 0 w 4"/>
                  <a:gd name="T5" fmla="*/ 0 h 4"/>
                  <a:gd name="T6" fmla="*/ 0 w 4"/>
                  <a:gd name="T7" fmla="*/ 0 h 4"/>
                  <a:gd name="T8" fmla="*/ 0 w 4"/>
                  <a:gd name="T9" fmla="*/ 0 h 4"/>
                  <a:gd name="T10" fmla="*/ 0 w 4"/>
                  <a:gd name="T11" fmla="*/ 0 h 4"/>
                  <a:gd name="T12" fmla="*/ 0 w 4"/>
                  <a:gd name="T13" fmla="*/ 0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4"/>
                    </a:moveTo>
                    <a:lnTo>
                      <a:pt x="4" y="2"/>
                    </a:lnTo>
                    <a:lnTo>
                      <a:pt x="2" y="0"/>
                    </a:lnTo>
                    <a:lnTo>
                      <a:pt x="0" y="0"/>
                    </a:lnTo>
                    <a:lnTo>
                      <a:pt x="0" y="2"/>
                    </a:lnTo>
                    <a:lnTo>
                      <a:pt x="0" y="4"/>
                    </a:lnTo>
                    <a:lnTo>
                      <a:pt x="2"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422" name="Freeform 373"/>
              <p:cNvSpPr>
                <a:spLocks/>
              </p:cNvSpPr>
              <p:nvPr/>
            </p:nvSpPr>
            <p:spPr bwMode="auto">
              <a:xfrm>
                <a:off x="2381" y="1558"/>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423" name="Freeform 374"/>
              <p:cNvSpPr>
                <a:spLocks/>
              </p:cNvSpPr>
              <p:nvPr/>
            </p:nvSpPr>
            <p:spPr bwMode="auto">
              <a:xfrm>
                <a:off x="2377" y="1558"/>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424" name="Freeform 375"/>
              <p:cNvSpPr>
                <a:spLocks/>
              </p:cNvSpPr>
              <p:nvPr/>
            </p:nvSpPr>
            <p:spPr bwMode="auto">
              <a:xfrm>
                <a:off x="2374" y="1558"/>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2" y="0"/>
                    </a:lnTo>
                    <a:lnTo>
                      <a:pt x="0" y="2"/>
                    </a:lnTo>
                    <a:lnTo>
                      <a:pt x="2"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425" name="Freeform 376"/>
              <p:cNvSpPr>
                <a:spLocks/>
              </p:cNvSpPr>
              <p:nvPr/>
            </p:nvSpPr>
            <p:spPr bwMode="auto">
              <a:xfrm>
                <a:off x="2371" y="1559"/>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1" y="0"/>
                    </a:lnTo>
                    <a:lnTo>
                      <a:pt x="0" y="1"/>
                    </a:lnTo>
                    <a:lnTo>
                      <a:pt x="1"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426" name="Freeform 377"/>
              <p:cNvSpPr>
                <a:spLocks/>
              </p:cNvSpPr>
              <p:nvPr/>
            </p:nvSpPr>
            <p:spPr bwMode="auto">
              <a:xfrm>
                <a:off x="2368" y="1559"/>
                <a:ext cx="1" cy="2"/>
              </a:xfrm>
              <a:custGeom>
                <a:avLst/>
                <a:gdLst>
                  <a:gd name="T0" fmla="*/ 0 w 4"/>
                  <a:gd name="T1" fmla="*/ 1 h 3"/>
                  <a:gd name="T2" fmla="*/ 0 w 4"/>
                  <a:gd name="T3" fmla="*/ 1 h 3"/>
                  <a:gd name="T4" fmla="*/ 0 w 4"/>
                  <a:gd name="T5" fmla="*/ 0 h 3"/>
                  <a:gd name="T6" fmla="*/ 0 w 4"/>
                  <a:gd name="T7" fmla="*/ 0 h 3"/>
                  <a:gd name="T8" fmla="*/ 0 w 4"/>
                  <a:gd name="T9" fmla="*/ 0 h 3"/>
                  <a:gd name="T10" fmla="*/ 0 w 4"/>
                  <a:gd name="T11" fmla="*/ 1 h 3"/>
                  <a:gd name="T12" fmla="*/ 0 w 4"/>
                  <a:gd name="T13" fmla="*/ 1 h 3"/>
                  <a:gd name="T14" fmla="*/ 0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3"/>
                    </a:moveTo>
                    <a:lnTo>
                      <a:pt x="4" y="1"/>
                    </a:lnTo>
                    <a:lnTo>
                      <a:pt x="4" y="0"/>
                    </a:lnTo>
                    <a:lnTo>
                      <a:pt x="2" y="0"/>
                    </a:lnTo>
                    <a:lnTo>
                      <a:pt x="0" y="1"/>
                    </a:lnTo>
                    <a:lnTo>
                      <a:pt x="2" y="3"/>
                    </a:lnTo>
                    <a:lnTo>
                      <a:pt x="4"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427" name="Freeform 378"/>
              <p:cNvSpPr>
                <a:spLocks/>
              </p:cNvSpPr>
              <p:nvPr/>
            </p:nvSpPr>
            <p:spPr bwMode="auto">
              <a:xfrm>
                <a:off x="2365" y="1560"/>
                <a:ext cx="1" cy="2"/>
              </a:xfrm>
              <a:custGeom>
                <a:avLst/>
                <a:gdLst>
                  <a:gd name="T0" fmla="*/ 0 w 3"/>
                  <a:gd name="T1" fmla="*/ 1 h 4"/>
                  <a:gd name="T2" fmla="*/ 0 w 3"/>
                  <a:gd name="T3" fmla="*/ 1 h 4"/>
                  <a:gd name="T4" fmla="*/ 0 w 3"/>
                  <a:gd name="T5" fmla="*/ 0 h 4"/>
                  <a:gd name="T6" fmla="*/ 0 w 3"/>
                  <a:gd name="T7" fmla="*/ 0 h 4"/>
                  <a:gd name="T8" fmla="*/ 0 w 3"/>
                  <a:gd name="T9" fmla="*/ 0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428" name="Freeform 379"/>
              <p:cNvSpPr>
                <a:spLocks/>
              </p:cNvSpPr>
              <p:nvPr/>
            </p:nvSpPr>
            <p:spPr bwMode="auto">
              <a:xfrm>
                <a:off x="2361" y="1560"/>
                <a:ext cx="2" cy="2"/>
              </a:xfrm>
              <a:custGeom>
                <a:avLst/>
                <a:gdLst>
                  <a:gd name="T0" fmla="*/ 1 w 3"/>
                  <a:gd name="T1" fmla="*/ 1 h 4"/>
                  <a:gd name="T2" fmla="*/ 1 w 3"/>
                  <a:gd name="T3" fmla="*/ 1 h 4"/>
                  <a:gd name="T4" fmla="*/ 1 w 3"/>
                  <a:gd name="T5" fmla="*/ 0 h 4"/>
                  <a:gd name="T6" fmla="*/ 1 w 3"/>
                  <a:gd name="T7" fmla="*/ 0 h 4"/>
                  <a:gd name="T8" fmla="*/ 1 w 3"/>
                  <a:gd name="T9" fmla="*/ 0 h 4"/>
                  <a:gd name="T10" fmla="*/ 0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429" name="Freeform 380"/>
              <p:cNvSpPr>
                <a:spLocks/>
              </p:cNvSpPr>
              <p:nvPr/>
            </p:nvSpPr>
            <p:spPr bwMode="auto">
              <a:xfrm>
                <a:off x="2358" y="1561"/>
                <a:ext cx="2" cy="2"/>
              </a:xfrm>
              <a:custGeom>
                <a:avLst/>
                <a:gdLst>
                  <a:gd name="T0" fmla="*/ 1 w 4"/>
                  <a:gd name="T1" fmla="*/ 1 h 4"/>
                  <a:gd name="T2" fmla="*/ 1 w 4"/>
                  <a:gd name="T3" fmla="*/ 1 h 4"/>
                  <a:gd name="T4" fmla="*/ 1 w 4"/>
                  <a:gd name="T5" fmla="*/ 0 h 4"/>
                  <a:gd name="T6" fmla="*/ 1 w 4"/>
                  <a:gd name="T7" fmla="*/ 0 h 4"/>
                  <a:gd name="T8" fmla="*/ 1 w 4"/>
                  <a:gd name="T9" fmla="*/ 0 h 4"/>
                  <a:gd name="T10" fmla="*/ 0 w 4"/>
                  <a:gd name="T11" fmla="*/ 1 h 4"/>
                  <a:gd name="T12" fmla="*/ 1 w 4"/>
                  <a:gd name="T13" fmla="*/ 1 h 4"/>
                  <a:gd name="T14" fmla="*/ 1 w 4"/>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4"/>
                    </a:moveTo>
                    <a:lnTo>
                      <a:pt x="4" y="2"/>
                    </a:lnTo>
                    <a:lnTo>
                      <a:pt x="4" y="0"/>
                    </a:lnTo>
                    <a:lnTo>
                      <a:pt x="2" y="0"/>
                    </a:lnTo>
                    <a:lnTo>
                      <a:pt x="0" y="2"/>
                    </a:lnTo>
                    <a:lnTo>
                      <a:pt x="2" y="4"/>
                    </a:lnTo>
                    <a:lnTo>
                      <a:pt x="4"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430" name="Freeform 381"/>
              <p:cNvSpPr>
                <a:spLocks/>
              </p:cNvSpPr>
              <p:nvPr/>
            </p:nvSpPr>
            <p:spPr bwMode="auto">
              <a:xfrm>
                <a:off x="2355" y="1562"/>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2" y="0"/>
                    </a:lnTo>
                    <a:lnTo>
                      <a:pt x="0" y="2"/>
                    </a:lnTo>
                    <a:lnTo>
                      <a:pt x="2"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431" name="Freeform 382"/>
              <p:cNvSpPr>
                <a:spLocks/>
              </p:cNvSpPr>
              <p:nvPr/>
            </p:nvSpPr>
            <p:spPr bwMode="auto">
              <a:xfrm>
                <a:off x="2352" y="1562"/>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1" y="0"/>
                    </a:lnTo>
                    <a:lnTo>
                      <a:pt x="0" y="2"/>
                    </a:lnTo>
                    <a:lnTo>
                      <a:pt x="1"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432" name="Freeform 383"/>
              <p:cNvSpPr>
                <a:spLocks/>
              </p:cNvSpPr>
              <p:nvPr/>
            </p:nvSpPr>
            <p:spPr bwMode="auto">
              <a:xfrm>
                <a:off x="2349" y="1563"/>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2" y="0"/>
                    </a:lnTo>
                    <a:lnTo>
                      <a:pt x="0" y="1"/>
                    </a:lnTo>
                    <a:lnTo>
                      <a:pt x="2"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433" name="Freeform 384"/>
              <p:cNvSpPr>
                <a:spLocks/>
              </p:cNvSpPr>
              <p:nvPr/>
            </p:nvSpPr>
            <p:spPr bwMode="auto">
              <a:xfrm>
                <a:off x="2345" y="1563"/>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1" y="0"/>
                    </a:lnTo>
                    <a:lnTo>
                      <a:pt x="0" y="1"/>
                    </a:lnTo>
                    <a:lnTo>
                      <a:pt x="1"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434" name="Freeform 385"/>
              <p:cNvSpPr>
                <a:spLocks/>
              </p:cNvSpPr>
              <p:nvPr/>
            </p:nvSpPr>
            <p:spPr bwMode="auto">
              <a:xfrm>
                <a:off x="2343" y="1564"/>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0 w 3"/>
                  <a:gd name="T11" fmla="*/ 0 h 4"/>
                  <a:gd name="T12" fmla="*/ 0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435" name="Freeform 386"/>
              <p:cNvSpPr>
                <a:spLocks/>
              </p:cNvSpPr>
              <p:nvPr/>
            </p:nvSpPr>
            <p:spPr bwMode="auto">
              <a:xfrm>
                <a:off x="2340" y="1565"/>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436" name="Freeform 387"/>
              <p:cNvSpPr>
                <a:spLocks/>
              </p:cNvSpPr>
              <p:nvPr/>
            </p:nvSpPr>
            <p:spPr bwMode="auto">
              <a:xfrm>
                <a:off x="2337" y="1565"/>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437" name="Freeform 388"/>
              <p:cNvSpPr>
                <a:spLocks/>
              </p:cNvSpPr>
              <p:nvPr/>
            </p:nvSpPr>
            <p:spPr bwMode="auto">
              <a:xfrm>
                <a:off x="2333" y="1565"/>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2"/>
                    </a:lnTo>
                    <a:lnTo>
                      <a:pt x="1" y="0"/>
                    </a:lnTo>
                    <a:lnTo>
                      <a:pt x="0" y="0"/>
                    </a:lnTo>
                    <a:lnTo>
                      <a:pt x="0" y="2"/>
                    </a:lnTo>
                    <a:lnTo>
                      <a:pt x="0" y="3"/>
                    </a:lnTo>
                    <a:lnTo>
                      <a:pt x="1"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438" name="Freeform 389"/>
              <p:cNvSpPr>
                <a:spLocks/>
              </p:cNvSpPr>
              <p:nvPr/>
            </p:nvSpPr>
            <p:spPr bwMode="auto">
              <a:xfrm>
                <a:off x="2330" y="1565"/>
                <a:ext cx="2" cy="2"/>
              </a:xfrm>
              <a:custGeom>
                <a:avLst/>
                <a:gdLst>
                  <a:gd name="T0" fmla="*/ 1 w 4"/>
                  <a:gd name="T1" fmla="*/ 1 h 3"/>
                  <a:gd name="T2" fmla="*/ 1 w 4"/>
                  <a:gd name="T3" fmla="*/ 1 h 3"/>
                  <a:gd name="T4" fmla="*/ 1 w 4"/>
                  <a:gd name="T5" fmla="*/ 0 h 3"/>
                  <a:gd name="T6" fmla="*/ 0 w 4"/>
                  <a:gd name="T7" fmla="*/ 0 h 3"/>
                  <a:gd name="T8" fmla="*/ 0 w 4"/>
                  <a:gd name="T9" fmla="*/ 0 h 3"/>
                  <a:gd name="T10" fmla="*/ 0 w 4"/>
                  <a:gd name="T11" fmla="*/ 1 h 3"/>
                  <a:gd name="T12" fmla="*/ 0 w 4"/>
                  <a:gd name="T13" fmla="*/ 1 h 3"/>
                  <a:gd name="T14" fmla="*/ 1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3"/>
                    </a:moveTo>
                    <a:lnTo>
                      <a:pt x="4" y="2"/>
                    </a:lnTo>
                    <a:lnTo>
                      <a:pt x="2" y="0"/>
                    </a:lnTo>
                    <a:lnTo>
                      <a:pt x="0" y="0"/>
                    </a:lnTo>
                    <a:lnTo>
                      <a:pt x="0" y="2"/>
                    </a:lnTo>
                    <a:lnTo>
                      <a:pt x="0" y="3"/>
                    </a:lnTo>
                    <a:lnTo>
                      <a:pt x="2"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439" name="Freeform 390"/>
              <p:cNvSpPr>
                <a:spLocks/>
              </p:cNvSpPr>
              <p:nvPr/>
            </p:nvSpPr>
            <p:spPr bwMode="auto">
              <a:xfrm>
                <a:off x="2327" y="1566"/>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1"/>
                    </a:lnTo>
                    <a:lnTo>
                      <a:pt x="2" y="0"/>
                    </a:lnTo>
                    <a:lnTo>
                      <a:pt x="0" y="0"/>
                    </a:lnTo>
                    <a:lnTo>
                      <a:pt x="0" y="1"/>
                    </a:lnTo>
                    <a:lnTo>
                      <a:pt x="0" y="3"/>
                    </a:lnTo>
                    <a:lnTo>
                      <a:pt x="2"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440" name="Freeform 391"/>
              <p:cNvSpPr>
                <a:spLocks/>
              </p:cNvSpPr>
              <p:nvPr/>
            </p:nvSpPr>
            <p:spPr bwMode="auto">
              <a:xfrm>
                <a:off x="2324" y="1567"/>
                <a:ext cx="1" cy="2"/>
              </a:xfrm>
              <a:custGeom>
                <a:avLst/>
                <a:gdLst>
                  <a:gd name="T0" fmla="*/ 0 w 3"/>
                  <a:gd name="T1" fmla="*/ 1 h 4"/>
                  <a:gd name="T2" fmla="*/ 0 w 3"/>
                  <a:gd name="T3" fmla="*/ 1 h 4"/>
                  <a:gd name="T4" fmla="*/ 0 w 3"/>
                  <a:gd name="T5" fmla="*/ 0 h 4"/>
                  <a:gd name="T6" fmla="*/ 0 w 3"/>
                  <a:gd name="T7" fmla="*/ 0 h 4"/>
                  <a:gd name="T8" fmla="*/ 0 w 3"/>
                  <a:gd name="T9" fmla="*/ 0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441" name="Freeform 392"/>
              <p:cNvSpPr>
                <a:spLocks/>
              </p:cNvSpPr>
              <p:nvPr/>
            </p:nvSpPr>
            <p:spPr bwMode="auto">
              <a:xfrm>
                <a:off x="2321" y="1567"/>
                <a:ext cx="1" cy="2"/>
              </a:xfrm>
              <a:custGeom>
                <a:avLst/>
                <a:gdLst>
                  <a:gd name="T0" fmla="*/ 0 w 3"/>
                  <a:gd name="T1" fmla="*/ 1 h 4"/>
                  <a:gd name="T2" fmla="*/ 0 w 3"/>
                  <a:gd name="T3" fmla="*/ 1 h 4"/>
                  <a:gd name="T4" fmla="*/ 0 w 3"/>
                  <a:gd name="T5" fmla="*/ 0 h 4"/>
                  <a:gd name="T6" fmla="*/ 0 w 3"/>
                  <a:gd name="T7" fmla="*/ 0 h 4"/>
                  <a:gd name="T8" fmla="*/ 0 w 3"/>
                  <a:gd name="T9" fmla="*/ 0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442" name="Freeform 393"/>
              <p:cNvSpPr>
                <a:spLocks/>
              </p:cNvSpPr>
              <p:nvPr/>
            </p:nvSpPr>
            <p:spPr bwMode="auto">
              <a:xfrm>
                <a:off x="2317" y="1568"/>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2"/>
                    </a:lnTo>
                    <a:lnTo>
                      <a:pt x="1" y="0"/>
                    </a:lnTo>
                    <a:lnTo>
                      <a:pt x="0" y="0"/>
                    </a:lnTo>
                    <a:lnTo>
                      <a:pt x="0" y="2"/>
                    </a:lnTo>
                    <a:lnTo>
                      <a:pt x="0" y="3"/>
                    </a:lnTo>
                    <a:lnTo>
                      <a:pt x="1"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443" name="Freeform 394"/>
              <p:cNvSpPr>
                <a:spLocks/>
              </p:cNvSpPr>
              <p:nvPr/>
            </p:nvSpPr>
            <p:spPr bwMode="auto">
              <a:xfrm>
                <a:off x="2314" y="1568"/>
                <a:ext cx="2" cy="2"/>
              </a:xfrm>
              <a:custGeom>
                <a:avLst/>
                <a:gdLst>
                  <a:gd name="T0" fmla="*/ 1 w 4"/>
                  <a:gd name="T1" fmla="*/ 1 h 3"/>
                  <a:gd name="T2" fmla="*/ 1 w 4"/>
                  <a:gd name="T3" fmla="*/ 1 h 3"/>
                  <a:gd name="T4" fmla="*/ 1 w 4"/>
                  <a:gd name="T5" fmla="*/ 0 h 3"/>
                  <a:gd name="T6" fmla="*/ 0 w 4"/>
                  <a:gd name="T7" fmla="*/ 0 h 3"/>
                  <a:gd name="T8" fmla="*/ 0 w 4"/>
                  <a:gd name="T9" fmla="*/ 0 h 3"/>
                  <a:gd name="T10" fmla="*/ 0 w 4"/>
                  <a:gd name="T11" fmla="*/ 1 h 3"/>
                  <a:gd name="T12" fmla="*/ 0 w 4"/>
                  <a:gd name="T13" fmla="*/ 1 h 3"/>
                  <a:gd name="T14" fmla="*/ 1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3"/>
                    </a:moveTo>
                    <a:lnTo>
                      <a:pt x="4" y="2"/>
                    </a:lnTo>
                    <a:lnTo>
                      <a:pt x="2" y="0"/>
                    </a:lnTo>
                    <a:lnTo>
                      <a:pt x="0" y="0"/>
                    </a:lnTo>
                    <a:lnTo>
                      <a:pt x="0" y="2"/>
                    </a:lnTo>
                    <a:lnTo>
                      <a:pt x="0" y="3"/>
                    </a:lnTo>
                    <a:lnTo>
                      <a:pt x="2"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444" name="Freeform 395"/>
              <p:cNvSpPr>
                <a:spLocks/>
              </p:cNvSpPr>
              <p:nvPr/>
            </p:nvSpPr>
            <p:spPr bwMode="auto">
              <a:xfrm>
                <a:off x="2311" y="1569"/>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1"/>
                    </a:lnTo>
                    <a:lnTo>
                      <a:pt x="2" y="0"/>
                    </a:lnTo>
                    <a:lnTo>
                      <a:pt x="0" y="0"/>
                    </a:lnTo>
                    <a:lnTo>
                      <a:pt x="0" y="1"/>
                    </a:lnTo>
                    <a:lnTo>
                      <a:pt x="0" y="3"/>
                    </a:lnTo>
                    <a:lnTo>
                      <a:pt x="2"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445" name="Freeform 396"/>
              <p:cNvSpPr>
                <a:spLocks/>
              </p:cNvSpPr>
              <p:nvPr/>
            </p:nvSpPr>
            <p:spPr bwMode="auto">
              <a:xfrm>
                <a:off x="2308" y="1570"/>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446" name="Freeform 397"/>
              <p:cNvSpPr>
                <a:spLocks/>
              </p:cNvSpPr>
              <p:nvPr/>
            </p:nvSpPr>
            <p:spPr bwMode="auto">
              <a:xfrm>
                <a:off x="2305" y="1570"/>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447" name="Freeform 398"/>
              <p:cNvSpPr>
                <a:spLocks/>
              </p:cNvSpPr>
              <p:nvPr/>
            </p:nvSpPr>
            <p:spPr bwMode="auto">
              <a:xfrm>
                <a:off x="2301" y="1571"/>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448" name="Freeform 399"/>
              <p:cNvSpPr>
                <a:spLocks/>
              </p:cNvSpPr>
              <p:nvPr/>
            </p:nvSpPr>
            <p:spPr bwMode="auto">
              <a:xfrm>
                <a:off x="2298" y="1571"/>
                <a:ext cx="2" cy="1"/>
              </a:xfrm>
              <a:custGeom>
                <a:avLst/>
                <a:gdLst>
                  <a:gd name="T0" fmla="*/ 1 w 4"/>
                  <a:gd name="T1" fmla="*/ 0 h 4"/>
                  <a:gd name="T2" fmla="*/ 1 w 4"/>
                  <a:gd name="T3" fmla="*/ 0 h 4"/>
                  <a:gd name="T4" fmla="*/ 1 w 4"/>
                  <a:gd name="T5" fmla="*/ 0 h 4"/>
                  <a:gd name="T6" fmla="*/ 1 w 4"/>
                  <a:gd name="T7" fmla="*/ 0 h 4"/>
                  <a:gd name="T8" fmla="*/ 1 w 4"/>
                  <a:gd name="T9" fmla="*/ 0 h 4"/>
                  <a:gd name="T10" fmla="*/ 0 w 4"/>
                  <a:gd name="T11" fmla="*/ 0 h 4"/>
                  <a:gd name="T12" fmla="*/ 1 w 4"/>
                  <a:gd name="T13" fmla="*/ 0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4"/>
                    </a:moveTo>
                    <a:lnTo>
                      <a:pt x="4" y="2"/>
                    </a:lnTo>
                    <a:lnTo>
                      <a:pt x="4" y="0"/>
                    </a:lnTo>
                    <a:lnTo>
                      <a:pt x="2" y="0"/>
                    </a:lnTo>
                    <a:lnTo>
                      <a:pt x="0" y="2"/>
                    </a:lnTo>
                    <a:lnTo>
                      <a:pt x="2" y="4"/>
                    </a:lnTo>
                    <a:lnTo>
                      <a:pt x="4"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449" name="Freeform 400"/>
              <p:cNvSpPr>
                <a:spLocks/>
              </p:cNvSpPr>
              <p:nvPr/>
            </p:nvSpPr>
            <p:spPr bwMode="auto">
              <a:xfrm>
                <a:off x="2295" y="1571"/>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2" y="0"/>
                    </a:lnTo>
                    <a:lnTo>
                      <a:pt x="0" y="2"/>
                    </a:lnTo>
                    <a:lnTo>
                      <a:pt x="2"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450" name="Freeform 401"/>
              <p:cNvSpPr>
                <a:spLocks/>
              </p:cNvSpPr>
              <p:nvPr/>
            </p:nvSpPr>
            <p:spPr bwMode="auto">
              <a:xfrm>
                <a:off x="2292" y="1572"/>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1" y="0"/>
                    </a:lnTo>
                    <a:lnTo>
                      <a:pt x="0" y="1"/>
                    </a:lnTo>
                    <a:lnTo>
                      <a:pt x="1"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451" name="Freeform 402"/>
              <p:cNvSpPr>
                <a:spLocks/>
              </p:cNvSpPr>
              <p:nvPr/>
            </p:nvSpPr>
            <p:spPr bwMode="auto">
              <a:xfrm>
                <a:off x="2289" y="1572"/>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2" y="0"/>
                    </a:lnTo>
                    <a:lnTo>
                      <a:pt x="0" y="1"/>
                    </a:lnTo>
                    <a:lnTo>
                      <a:pt x="2"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452" name="Freeform 403"/>
              <p:cNvSpPr>
                <a:spLocks/>
              </p:cNvSpPr>
              <p:nvPr/>
            </p:nvSpPr>
            <p:spPr bwMode="auto">
              <a:xfrm>
                <a:off x="2285" y="1573"/>
                <a:ext cx="2" cy="2"/>
              </a:xfrm>
              <a:custGeom>
                <a:avLst/>
                <a:gdLst>
                  <a:gd name="T0" fmla="*/ 1 w 3"/>
                  <a:gd name="T1" fmla="*/ 1 h 4"/>
                  <a:gd name="T2" fmla="*/ 1 w 3"/>
                  <a:gd name="T3" fmla="*/ 1 h 4"/>
                  <a:gd name="T4" fmla="*/ 1 w 3"/>
                  <a:gd name="T5" fmla="*/ 0 h 4"/>
                  <a:gd name="T6" fmla="*/ 1 w 3"/>
                  <a:gd name="T7" fmla="*/ 0 h 4"/>
                  <a:gd name="T8" fmla="*/ 1 w 3"/>
                  <a:gd name="T9" fmla="*/ 0 h 4"/>
                  <a:gd name="T10" fmla="*/ 0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453" name="Freeform 404"/>
              <p:cNvSpPr>
                <a:spLocks/>
              </p:cNvSpPr>
              <p:nvPr/>
            </p:nvSpPr>
            <p:spPr bwMode="auto">
              <a:xfrm>
                <a:off x="2282" y="1573"/>
                <a:ext cx="2" cy="2"/>
              </a:xfrm>
              <a:custGeom>
                <a:avLst/>
                <a:gdLst>
                  <a:gd name="T0" fmla="*/ 1 w 4"/>
                  <a:gd name="T1" fmla="*/ 1 h 4"/>
                  <a:gd name="T2" fmla="*/ 1 w 4"/>
                  <a:gd name="T3" fmla="*/ 1 h 4"/>
                  <a:gd name="T4" fmla="*/ 1 w 4"/>
                  <a:gd name="T5" fmla="*/ 0 h 4"/>
                  <a:gd name="T6" fmla="*/ 1 w 4"/>
                  <a:gd name="T7" fmla="*/ 0 h 4"/>
                  <a:gd name="T8" fmla="*/ 1 w 4"/>
                  <a:gd name="T9" fmla="*/ 0 h 4"/>
                  <a:gd name="T10" fmla="*/ 0 w 4"/>
                  <a:gd name="T11" fmla="*/ 1 h 4"/>
                  <a:gd name="T12" fmla="*/ 1 w 4"/>
                  <a:gd name="T13" fmla="*/ 1 h 4"/>
                  <a:gd name="T14" fmla="*/ 1 w 4"/>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4"/>
                    </a:moveTo>
                    <a:lnTo>
                      <a:pt x="4" y="2"/>
                    </a:lnTo>
                    <a:lnTo>
                      <a:pt x="4" y="0"/>
                    </a:lnTo>
                    <a:lnTo>
                      <a:pt x="2" y="0"/>
                    </a:lnTo>
                    <a:lnTo>
                      <a:pt x="0" y="2"/>
                    </a:lnTo>
                    <a:lnTo>
                      <a:pt x="2" y="4"/>
                    </a:lnTo>
                    <a:lnTo>
                      <a:pt x="4"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454" name="Freeform 405"/>
              <p:cNvSpPr>
                <a:spLocks/>
              </p:cNvSpPr>
              <p:nvPr/>
            </p:nvSpPr>
            <p:spPr bwMode="auto">
              <a:xfrm>
                <a:off x="2279" y="1574"/>
                <a:ext cx="2" cy="2"/>
              </a:xfrm>
              <a:custGeom>
                <a:avLst/>
                <a:gdLst>
                  <a:gd name="T0" fmla="*/ 1 w 3"/>
                  <a:gd name="T1" fmla="*/ 1 h 4"/>
                  <a:gd name="T2" fmla="*/ 1 w 3"/>
                  <a:gd name="T3" fmla="*/ 1 h 4"/>
                  <a:gd name="T4" fmla="*/ 1 w 3"/>
                  <a:gd name="T5" fmla="*/ 0 h 4"/>
                  <a:gd name="T6" fmla="*/ 1 w 3"/>
                  <a:gd name="T7" fmla="*/ 0 h 4"/>
                  <a:gd name="T8" fmla="*/ 1 w 3"/>
                  <a:gd name="T9" fmla="*/ 0 h 4"/>
                  <a:gd name="T10" fmla="*/ 0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455" name="Freeform 406"/>
              <p:cNvSpPr>
                <a:spLocks/>
              </p:cNvSpPr>
              <p:nvPr/>
            </p:nvSpPr>
            <p:spPr bwMode="auto">
              <a:xfrm>
                <a:off x="2276" y="1575"/>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1" y="0"/>
                    </a:lnTo>
                    <a:lnTo>
                      <a:pt x="0" y="2"/>
                    </a:lnTo>
                    <a:lnTo>
                      <a:pt x="1"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456" name="Freeform 407"/>
              <p:cNvSpPr>
                <a:spLocks/>
              </p:cNvSpPr>
              <p:nvPr/>
            </p:nvSpPr>
            <p:spPr bwMode="auto">
              <a:xfrm>
                <a:off x="2273" y="1575"/>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2"/>
                    </a:lnTo>
                    <a:lnTo>
                      <a:pt x="1" y="0"/>
                    </a:lnTo>
                    <a:lnTo>
                      <a:pt x="0" y="0"/>
                    </a:lnTo>
                    <a:lnTo>
                      <a:pt x="0" y="2"/>
                    </a:lnTo>
                    <a:lnTo>
                      <a:pt x="0" y="3"/>
                    </a:lnTo>
                    <a:lnTo>
                      <a:pt x="1"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457" name="Freeform 408"/>
              <p:cNvSpPr>
                <a:spLocks/>
              </p:cNvSpPr>
              <p:nvPr/>
            </p:nvSpPr>
            <p:spPr bwMode="auto">
              <a:xfrm>
                <a:off x="2270" y="1576"/>
                <a:ext cx="2" cy="2"/>
              </a:xfrm>
              <a:custGeom>
                <a:avLst/>
                <a:gdLst>
                  <a:gd name="T0" fmla="*/ 1 w 4"/>
                  <a:gd name="T1" fmla="*/ 1 h 3"/>
                  <a:gd name="T2" fmla="*/ 1 w 4"/>
                  <a:gd name="T3" fmla="*/ 1 h 3"/>
                  <a:gd name="T4" fmla="*/ 1 w 4"/>
                  <a:gd name="T5" fmla="*/ 0 h 3"/>
                  <a:gd name="T6" fmla="*/ 0 w 4"/>
                  <a:gd name="T7" fmla="*/ 0 h 3"/>
                  <a:gd name="T8" fmla="*/ 0 w 4"/>
                  <a:gd name="T9" fmla="*/ 0 h 3"/>
                  <a:gd name="T10" fmla="*/ 0 w 4"/>
                  <a:gd name="T11" fmla="*/ 1 h 3"/>
                  <a:gd name="T12" fmla="*/ 0 w 4"/>
                  <a:gd name="T13" fmla="*/ 1 h 3"/>
                  <a:gd name="T14" fmla="*/ 1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3"/>
                    </a:moveTo>
                    <a:lnTo>
                      <a:pt x="4" y="1"/>
                    </a:lnTo>
                    <a:lnTo>
                      <a:pt x="2" y="0"/>
                    </a:lnTo>
                    <a:lnTo>
                      <a:pt x="0" y="0"/>
                    </a:lnTo>
                    <a:lnTo>
                      <a:pt x="0" y="1"/>
                    </a:lnTo>
                    <a:lnTo>
                      <a:pt x="0" y="3"/>
                    </a:lnTo>
                    <a:lnTo>
                      <a:pt x="2"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458" name="Freeform 409"/>
              <p:cNvSpPr>
                <a:spLocks/>
              </p:cNvSpPr>
              <p:nvPr/>
            </p:nvSpPr>
            <p:spPr bwMode="auto">
              <a:xfrm>
                <a:off x="2267" y="1576"/>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1"/>
                    </a:lnTo>
                    <a:lnTo>
                      <a:pt x="2" y="0"/>
                    </a:lnTo>
                    <a:lnTo>
                      <a:pt x="0" y="0"/>
                    </a:lnTo>
                    <a:lnTo>
                      <a:pt x="0" y="1"/>
                    </a:lnTo>
                    <a:lnTo>
                      <a:pt x="0" y="3"/>
                    </a:lnTo>
                    <a:lnTo>
                      <a:pt x="2"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459" name="Freeform 410"/>
              <p:cNvSpPr>
                <a:spLocks/>
              </p:cNvSpPr>
              <p:nvPr/>
            </p:nvSpPr>
            <p:spPr bwMode="auto">
              <a:xfrm>
                <a:off x="2264" y="1577"/>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460" name="Freeform 411"/>
              <p:cNvSpPr>
                <a:spLocks/>
              </p:cNvSpPr>
              <p:nvPr/>
            </p:nvSpPr>
            <p:spPr bwMode="auto">
              <a:xfrm>
                <a:off x="2261" y="1578"/>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461" name="Freeform 412"/>
              <p:cNvSpPr>
                <a:spLocks/>
              </p:cNvSpPr>
              <p:nvPr/>
            </p:nvSpPr>
            <p:spPr bwMode="auto">
              <a:xfrm>
                <a:off x="2257" y="1578"/>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0 w 3"/>
                  <a:gd name="T11" fmla="*/ 0 h 4"/>
                  <a:gd name="T12" fmla="*/ 0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462" name="Freeform 413"/>
              <p:cNvSpPr>
                <a:spLocks/>
              </p:cNvSpPr>
              <p:nvPr/>
            </p:nvSpPr>
            <p:spPr bwMode="auto">
              <a:xfrm>
                <a:off x="2254" y="1578"/>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2"/>
                    </a:lnTo>
                    <a:lnTo>
                      <a:pt x="1" y="0"/>
                    </a:lnTo>
                    <a:lnTo>
                      <a:pt x="0" y="0"/>
                    </a:lnTo>
                    <a:lnTo>
                      <a:pt x="0" y="2"/>
                    </a:lnTo>
                    <a:lnTo>
                      <a:pt x="0" y="3"/>
                    </a:lnTo>
                    <a:lnTo>
                      <a:pt x="1"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463" name="Freeform 414"/>
              <p:cNvSpPr>
                <a:spLocks/>
              </p:cNvSpPr>
              <p:nvPr/>
            </p:nvSpPr>
            <p:spPr bwMode="auto">
              <a:xfrm>
                <a:off x="2251" y="1578"/>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2"/>
                    </a:lnTo>
                    <a:lnTo>
                      <a:pt x="2" y="0"/>
                    </a:lnTo>
                    <a:lnTo>
                      <a:pt x="0" y="0"/>
                    </a:lnTo>
                    <a:lnTo>
                      <a:pt x="0" y="2"/>
                    </a:lnTo>
                    <a:lnTo>
                      <a:pt x="0" y="3"/>
                    </a:lnTo>
                    <a:lnTo>
                      <a:pt x="2"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464" name="Freeform 415"/>
              <p:cNvSpPr>
                <a:spLocks/>
              </p:cNvSpPr>
              <p:nvPr/>
            </p:nvSpPr>
            <p:spPr bwMode="auto">
              <a:xfrm>
                <a:off x="2248" y="1579"/>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1"/>
                    </a:lnTo>
                    <a:lnTo>
                      <a:pt x="1" y="0"/>
                    </a:lnTo>
                    <a:lnTo>
                      <a:pt x="0" y="0"/>
                    </a:lnTo>
                    <a:lnTo>
                      <a:pt x="0" y="1"/>
                    </a:lnTo>
                    <a:lnTo>
                      <a:pt x="0" y="3"/>
                    </a:lnTo>
                    <a:lnTo>
                      <a:pt x="1"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465" name="Freeform 416"/>
              <p:cNvSpPr>
                <a:spLocks/>
              </p:cNvSpPr>
              <p:nvPr/>
            </p:nvSpPr>
            <p:spPr bwMode="auto">
              <a:xfrm>
                <a:off x="2245" y="1580"/>
                <a:ext cx="1" cy="2"/>
              </a:xfrm>
              <a:custGeom>
                <a:avLst/>
                <a:gdLst>
                  <a:gd name="T0" fmla="*/ 0 w 4"/>
                  <a:gd name="T1" fmla="*/ 1 h 4"/>
                  <a:gd name="T2" fmla="*/ 0 w 4"/>
                  <a:gd name="T3" fmla="*/ 1 h 4"/>
                  <a:gd name="T4" fmla="*/ 0 w 4"/>
                  <a:gd name="T5" fmla="*/ 0 h 4"/>
                  <a:gd name="T6" fmla="*/ 0 w 4"/>
                  <a:gd name="T7" fmla="*/ 0 h 4"/>
                  <a:gd name="T8" fmla="*/ 0 w 4"/>
                  <a:gd name="T9" fmla="*/ 0 h 4"/>
                  <a:gd name="T10" fmla="*/ 0 w 4"/>
                  <a:gd name="T11" fmla="*/ 1 h 4"/>
                  <a:gd name="T12" fmla="*/ 0 w 4"/>
                  <a:gd name="T13" fmla="*/ 1 h 4"/>
                  <a:gd name="T14" fmla="*/ 0 w 4"/>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4"/>
                    </a:moveTo>
                    <a:lnTo>
                      <a:pt x="4" y="2"/>
                    </a:lnTo>
                    <a:lnTo>
                      <a:pt x="2" y="0"/>
                    </a:lnTo>
                    <a:lnTo>
                      <a:pt x="0" y="0"/>
                    </a:lnTo>
                    <a:lnTo>
                      <a:pt x="0" y="2"/>
                    </a:lnTo>
                    <a:lnTo>
                      <a:pt x="0" y="4"/>
                    </a:lnTo>
                    <a:lnTo>
                      <a:pt x="2"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466" name="Freeform 417"/>
              <p:cNvSpPr>
                <a:spLocks/>
              </p:cNvSpPr>
              <p:nvPr/>
            </p:nvSpPr>
            <p:spPr bwMode="auto">
              <a:xfrm>
                <a:off x="2241" y="1580"/>
                <a:ext cx="2" cy="2"/>
              </a:xfrm>
              <a:custGeom>
                <a:avLst/>
                <a:gdLst>
                  <a:gd name="T0" fmla="*/ 1 w 3"/>
                  <a:gd name="T1" fmla="*/ 1 h 4"/>
                  <a:gd name="T2" fmla="*/ 1 w 3"/>
                  <a:gd name="T3" fmla="*/ 1 h 4"/>
                  <a:gd name="T4" fmla="*/ 1 w 3"/>
                  <a:gd name="T5" fmla="*/ 0 h 4"/>
                  <a:gd name="T6" fmla="*/ 0 w 3"/>
                  <a:gd name="T7" fmla="*/ 0 h 4"/>
                  <a:gd name="T8" fmla="*/ 0 w 3"/>
                  <a:gd name="T9" fmla="*/ 0 h 4"/>
                  <a:gd name="T10" fmla="*/ 0 w 3"/>
                  <a:gd name="T11" fmla="*/ 1 h 4"/>
                  <a:gd name="T12" fmla="*/ 0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467" name="Freeform 418"/>
              <p:cNvSpPr>
                <a:spLocks/>
              </p:cNvSpPr>
              <p:nvPr/>
            </p:nvSpPr>
            <p:spPr bwMode="auto">
              <a:xfrm>
                <a:off x="2238" y="1581"/>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1" y="0"/>
                    </a:lnTo>
                    <a:lnTo>
                      <a:pt x="0" y="2"/>
                    </a:lnTo>
                    <a:lnTo>
                      <a:pt x="1"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468" name="Freeform 419"/>
              <p:cNvSpPr>
                <a:spLocks/>
              </p:cNvSpPr>
              <p:nvPr/>
            </p:nvSpPr>
            <p:spPr bwMode="auto">
              <a:xfrm>
                <a:off x="2235" y="1581"/>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2" y="0"/>
                    </a:lnTo>
                    <a:lnTo>
                      <a:pt x="0" y="2"/>
                    </a:lnTo>
                    <a:lnTo>
                      <a:pt x="2"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469" name="Freeform 420"/>
              <p:cNvSpPr>
                <a:spLocks/>
              </p:cNvSpPr>
              <p:nvPr/>
            </p:nvSpPr>
            <p:spPr bwMode="auto">
              <a:xfrm>
                <a:off x="2232" y="1582"/>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1" y="0"/>
                    </a:lnTo>
                    <a:lnTo>
                      <a:pt x="0" y="1"/>
                    </a:lnTo>
                    <a:lnTo>
                      <a:pt x="1"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470" name="Freeform 421"/>
              <p:cNvSpPr>
                <a:spLocks/>
              </p:cNvSpPr>
              <p:nvPr/>
            </p:nvSpPr>
            <p:spPr bwMode="auto">
              <a:xfrm>
                <a:off x="2229" y="1583"/>
                <a:ext cx="1" cy="1"/>
              </a:xfrm>
              <a:custGeom>
                <a:avLst/>
                <a:gdLst>
                  <a:gd name="T0" fmla="*/ 0 w 4"/>
                  <a:gd name="T1" fmla="*/ 0 h 4"/>
                  <a:gd name="T2" fmla="*/ 0 w 4"/>
                  <a:gd name="T3" fmla="*/ 0 h 4"/>
                  <a:gd name="T4" fmla="*/ 0 w 4"/>
                  <a:gd name="T5" fmla="*/ 0 h 4"/>
                  <a:gd name="T6" fmla="*/ 0 w 4"/>
                  <a:gd name="T7" fmla="*/ 0 h 4"/>
                  <a:gd name="T8" fmla="*/ 0 w 4"/>
                  <a:gd name="T9" fmla="*/ 0 h 4"/>
                  <a:gd name="T10" fmla="*/ 0 w 4"/>
                  <a:gd name="T11" fmla="*/ 0 h 4"/>
                  <a:gd name="T12" fmla="*/ 0 w 4"/>
                  <a:gd name="T13" fmla="*/ 0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4"/>
                    </a:moveTo>
                    <a:lnTo>
                      <a:pt x="4" y="2"/>
                    </a:lnTo>
                    <a:lnTo>
                      <a:pt x="4" y="0"/>
                    </a:lnTo>
                    <a:lnTo>
                      <a:pt x="2" y="0"/>
                    </a:lnTo>
                    <a:lnTo>
                      <a:pt x="0" y="2"/>
                    </a:lnTo>
                    <a:lnTo>
                      <a:pt x="2" y="4"/>
                    </a:lnTo>
                    <a:lnTo>
                      <a:pt x="4"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471" name="Freeform 422"/>
              <p:cNvSpPr>
                <a:spLocks/>
              </p:cNvSpPr>
              <p:nvPr/>
            </p:nvSpPr>
            <p:spPr bwMode="auto">
              <a:xfrm>
                <a:off x="2225" y="1583"/>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472" name="Freeform 423"/>
              <p:cNvSpPr>
                <a:spLocks/>
              </p:cNvSpPr>
              <p:nvPr/>
            </p:nvSpPr>
            <p:spPr bwMode="auto">
              <a:xfrm>
                <a:off x="2222" y="1584"/>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473" name="Freeform 424"/>
              <p:cNvSpPr>
                <a:spLocks/>
              </p:cNvSpPr>
              <p:nvPr/>
            </p:nvSpPr>
            <p:spPr bwMode="auto">
              <a:xfrm>
                <a:off x="2219" y="1584"/>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474" name="Freeform 425"/>
              <p:cNvSpPr>
                <a:spLocks/>
              </p:cNvSpPr>
              <p:nvPr/>
            </p:nvSpPr>
            <p:spPr bwMode="auto">
              <a:xfrm>
                <a:off x="2216" y="1584"/>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1" y="0"/>
                    </a:lnTo>
                    <a:lnTo>
                      <a:pt x="0" y="2"/>
                    </a:lnTo>
                    <a:lnTo>
                      <a:pt x="1"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475" name="Freeform 426"/>
              <p:cNvSpPr>
                <a:spLocks/>
              </p:cNvSpPr>
              <p:nvPr/>
            </p:nvSpPr>
            <p:spPr bwMode="auto">
              <a:xfrm>
                <a:off x="2213" y="1585"/>
                <a:ext cx="1" cy="2"/>
              </a:xfrm>
              <a:custGeom>
                <a:avLst/>
                <a:gdLst>
                  <a:gd name="T0" fmla="*/ 0 w 4"/>
                  <a:gd name="T1" fmla="*/ 1 h 3"/>
                  <a:gd name="T2" fmla="*/ 0 w 4"/>
                  <a:gd name="T3" fmla="*/ 1 h 3"/>
                  <a:gd name="T4" fmla="*/ 0 w 4"/>
                  <a:gd name="T5" fmla="*/ 0 h 3"/>
                  <a:gd name="T6" fmla="*/ 0 w 4"/>
                  <a:gd name="T7" fmla="*/ 0 h 3"/>
                  <a:gd name="T8" fmla="*/ 0 w 4"/>
                  <a:gd name="T9" fmla="*/ 0 h 3"/>
                  <a:gd name="T10" fmla="*/ 0 w 4"/>
                  <a:gd name="T11" fmla="*/ 1 h 3"/>
                  <a:gd name="T12" fmla="*/ 0 w 4"/>
                  <a:gd name="T13" fmla="*/ 1 h 3"/>
                  <a:gd name="T14" fmla="*/ 0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3"/>
                    </a:moveTo>
                    <a:lnTo>
                      <a:pt x="4" y="1"/>
                    </a:lnTo>
                    <a:lnTo>
                      <a:pt x="4" y="0"/>
                    </a:lnTo>
                    <a:lnTo>
                      <a:pt x="2" y="0"/>
                    </a:lnTo>
                    <a:lnTo>
                      <a:pt x="0" y="1"/>
                    </a:lnTo>
                    <a:lnTo>
                      <a:pt x="2" y="3"/>
                    </a:lnTo>
                    <a:lnTo>
                      <a:pt x="4"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476" name="Freeform 427"/>
              <p:cNvSpPr>
                <a:spLocks/>
              </p:cNvSpPr>
              <p:nvPr/>
            </p:nvSpPr>
            <p:spPr bwMode="auto">
              <a:xfrm>
                <a:off x="2209" y="1585"/>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2" y="0"/>
                    </a:lnTo>
                    <a:lnTo>
                      <a:pt x="0" y="1"/>
                    </a:lnTo>
                    <a:lnTo>
                      <a:pt x="2"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477" name="Freeform 428"/>
              <p:cNvSpPr>
                <a:spLocks/>
              </p:cNvSpPr>
              <p:nvPr/>
            </p:nvSpPr>
            <p:spPr bwMode="auto">
              <a:xfrm>
                <a:off x="2206" y="1586"/>
                <a:ext cx="2" cy="2"/>
              </a:xfrm>
              <a:custGeom>
                <a:avLst/>
                <a:gdLst>
                  <a:gd name="T0" fmla="*/ 1 w 3"/>
                  <a:gd name="T1" fmla="*/ 1 h 4"/>
                  <a:gd name="T2" fmla="*/ 1 w 3"/>
                  <a:gd name="T3" fmla="*/ 1 h 4"/>
                  <a:gd name="T4" fmla="*/ 1 w 3"/>
                  <a:gd name="T5" fmla="*/ 0 h 4"/>
                  <a:gd name="T6" fmla="*/ 1 w 3"/>
                  <a:gd name="T7" fmla="*/ 0 h 4"/>
                  <a:gd name="T8" fmla="*/ 1 w 3"/>
                  <a:gd name="T9" fmla="*/ 0 h 4"/>
                  <a:gd name="T10" fmla="*/ 0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478" name="Freeform 429"/>
              <p:cNvSpPr>
                <a:spLocks/>
              </p:cNvSpPr>
              <p:nvPr/>
            </p:nvSpPr>
            <p:spPr bwMode="auto">
              <a:xfrm>
                <a:off x="2204" y="1586"/>
                <a:ext cx="1" cy="2"/>
              </a:xfrm>
              <a:custGeom>
                <a:avLst/>
                <a:gdLst>
                  <a:gd name="T0" fmla="*/ 0 w 3"/>
                  <a:gd name="T1" fmla="*/ 1 h 4"/>
                  <a:gd name="T2" fmla="*/ 0 w 3"/>
                  <a:gd name="T3" fmla="*/ 1 h 4"/>
                  <a:gd name="T4" fmla="*/ 0 w 3"/>
                  <a:gd name="T5" fmla="*/ 0 h 4"/>
                  <a:gd name="T6" fmla="*/ 0 w 3"/>
                  <a:gd name="T7" fmla="*/ 0 h 4"/>
                  <a:gd name="T8" fmla="*/ 0 w 3"/>
                  <a:gd name="T9" fmla="*/ 0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479" name="Freeform 430"/>
              <p:cNvSpPr>
                <a:spLocks/>
              </p:cNvSpPr>
              <p:nvPr/>
            </p:nvSpPr>
            <p:spPr bwMode="auto">
              <a:xfrm>
                <a:off x="2201" y="1587"/>
                <a:ext cx="1" cy="2"/>
              </a:xfrm>
              <a:custGeom>
                <a:avLst/>
                <a:gdLst>
                  <a:gd name="T0" fmla="*/ 0 w 4"/>
                  <a:gd name="T1" fmla="*/ 1 h 4"/>
                  <a:gd name="T2" fmla="*/ 0 w 4"/>
                  <a:gd name="T3" fmla="*/ 1 h 4"/>
                  <a:gd name="T4" fmla="*/ 0 w 4"/>
                  <a:gd name="T5" fmla="*/ 0 h 4"/>
                  <a:gd name="T6" fmla="*/ 0 w 4"/>
                  <a:gd name="T7" fmla="*/ 0 h 4"/>
                  <a:gd name="T8" fmla="*/ 0 w 4"/>
                  <a:gd name="T9" fmla="*/ 0 h 4"/>
                  <a:gd name="T10" fmla="*/ 0 w 4"/>
                  <a:gd name="T11" fmla="*/ 1 h 4"/>
                  <a:gd name="T12" fmla="*/ 0 w 4"/>
                  <a:gd name="T13" fmla="*/ 1 h 4"/>
                  <a:gd name="T14" fmla="*/ 0 w 4"/>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4"/>
                    </a:moveTo>
                    <a:lnTo>
                      <a:pt x="4" y="2"/>
                    </a:lnTo>
                    <a:lnTo>
                      <a:pt x="2" y="0"/>
                    </a:lnTo>
                    <a:lnTo>
                      <a:pt x="0" y="0"/>
                    </a:lnTo>
                    <a:lnTo>
                      <a:pt x="0" y="2"/>
                    </a:lnTo>
                    <a:lnTo>
                      <a:pt x="0" y="4"/>
                    </a:lnTo>
                    <a:lnTo>
                      <a:pt x="2"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480" name="Freeform 431"/>
              <p:cNvSpPr>
                <a:spLocks/>
              </p:cNvSpPr>
              <p:nvPr/>
            </p:nvSpPr>
            <p:spPr bwMode="auto">
              <a:xfrm>
                <a:off x="2198" y="1588"/>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2"/>
                    </a:lnTo>
                    <a:lnTo>
                      <a:pt x="2" y="0"/>
                    </a:lnTo>
                    <a:lnTo>
                      <a:pt x="0" y="0"/>
                    </a:lnTo>
                    <a:lnTo>
                      <a:pt x="0" y="2"/>
                    </a:lnTo>
                    <a:lnTo>
                      <a:pt x="0" y="3"/>
                    </a:lnTo>
                    <a:lnTo>
                      <a:pt x="2"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481" name="Freeform 432"/>
              <p:cNvSpPr>
                <a:spLocks/>
              </p:cNvSpPr>
              <p:nvPr/>
            </p:nvSpPr>
            <p:spPr bwMode="auto">
              <a:xfrm>
                <a:off x="2194" y="1588"/>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2"/>
                    </a:lnTo>
                    <a:lnTo>
                      <a:pt x="1" y="0"/>
                    </a:lnTo>
                    <a:lnTo>
                      <a:pt x="0" y="0"/>
                    </a:lnTo>
                    <a:lnTo>
                      <a:pt x="0" y="2"/>
                    </a:lnTo>
                    <a:lnTo>
                      <a:pt x="0" y="3"/>
                    </a:lnTo>
                    <a:lnTo>
                      <a:pt x="1"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482" name="Freeform 433"/>
              <p:cNvSpPr>
                <a:spLocks/>
              </p:cNvSpPr>
              <p:nvPr/>
            </p:nvSpPr>
            <p:spPr bwMode="auto">
              <a:xfrm>
                <a:off x="2191" y="1589"/>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1"/>
                    </a:lnTo>
                    <a:lnTo>
                      <a:pt x="2" y="0"/>
                    </a:lnTo>
                    <a:lnTo>
                      <a:pt x="0" y="0"/>
                    </a:lnTo>
                    <a:lnTo>
                      <a:pt x="0" y="1"/>
                    </a:lnTo>
                    <a:lnTo>
                      <a:pt x="0" y="3"/>
                    </a:lnTo>
                    <a:lnTo>
                      <a:pt x="2"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483" name="Freeform 434"/>
              <p:cNvSpPr>
                <a:spLocks/>
              </p:cNvSpPr>
              <p:nvPr/>
            </p:nvSpPr>
            <p:spPr bwMode="auto">
              <a:xfrm>
                <a:off x="2188" y="1589"/>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1"/>
                    </a:lnTo>
                    <a:lnTo>
                      <a:pt x="1" y="0"/>
                    </a:lnTo>
                    <a:lnTo>
                      <a:pt x="0" y="0"/>
                    </a:lnTo>
                    <a:lnTo>
                      <a:pt x="0" y="1"/>
                    </a:lnTo>
                    <a:lnTo>
                      <a:pt x="0" y="3"/>
                    </a:lnTo>
                    <a:lnTo>
                      <a:pt x="1"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484" name="Freeform 435"/>
              <p:cNvSpPr>
                <a:spLocks/>
              </p:cNvSpPr>
              <p:nvPr/>
            </p:nvSpPr>
            <p:spPr bwMode="auto">
              <a:xfrm>
                <a:off x="2185" y="1590"/>
                <a:ext cx="1" cy="1"/>
              </a:xfrm>
              <a:custGeom>
                <a:avLst/>
                <a:gdLst>
                  <a:gd name="T0" fmla="*/ 0 w 4"/>
                  <a:gd name="T1" fmla="*/ 0 h 4"/>
                  <a:gd name="T2" fmla="*/ 0 w 4"/>
                  <a:gd name="T3" fmla="*/ 0 h 4"/>
                  <a:gd name="T4" fmla="*/ 0 w 4"/>
                  <a:gd name="T5" fmla="*/ 0 h 4"/>
                  <a:gd name="T6" fmla="*/ 0 w 4"/>
                  <a:gd name="T7" fmla="*/ 0 h 4"/>
                  <a:gd name="T8" fmla="*/ 0 w 4"/>
                  <a:gd name="T9" fmla="*/ 0 h 4"/>
                  <a:gd name="T10" fmla="*/ 0 w 4"/>
                  <a:gd name="T11" fmla="*/ 0 h 4"/>
                  <a:gd name="T12" fmla="*/ 0 w 4"/>
                  <a:gd name="T13" fmla="*/ 0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4"/>
                    </a:moveTo>
                    <a:lnTo>
                      <a:pt x="4" y="2"/>
                    </a:lnTo>
                    <a:lnTo>
                      <a:pt x="2" y="0"/>
                    </a:lnTo>
                    <a:lnTo>
                      <a:pt x="0" y="0"/>
                    </a:lnTo>
                    <a:lnTo>
                      <a:pt x="0" y="2"/>
                    </a:lnTo>
                    <a:lnTo>
                      <a:pt x="0" y="4"/>
                    </a:lnTo>
                    <a:lnTo>
                      <a:pt x="2"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485" name="Freeform 436"/>
              <p:cNvSpPr>
                <a:spLocks/>
              </p:cNvSpPr>
              <p:nvPr/>
            </p:nvSpPr>
            <p:spPr bwMode="auto">
              <a:xfrm>
                <a:off x="2182" y="1591"/>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486" name="Freeform 437"/>
              <p:cNvSpPr>
                <a:spLocks/>
              </p:cNvSpPr>
              <p:nvPr/>
            </p:nvSpPr>
            <p:spPr bwMode="auto">
              <a:xfrm>
                <a:off x="2178" y="1591"/>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0 w 3"/>
                  <a:gd name="T11" fmla="*/ 0 h 4"/>
                  <a:gd name="T12" fmla="*/ 0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487" name="Freeform 438"/>
              <p:cNvSpPr>
                <a:spLocks/>
              </p:cNvSpPr>
              <p:nvPr/>
            </p:nvSpPr>
            <p:spPr bwMode="auto">
              <a:xfrm>
                <a:off x="2175" y="1591"/>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2"/>
                    </a:lnTo>
                    <a:lnTo>
                      <a:pt x="2" y="0"/>
                    </a:lnTo>
                    <a:lnTo>
                      <a:pt x="0" y="0"/>
                    </a:lnTo>
                    <a:lnTo>
                      <a:pt x="0" y="2"/>
                    </a:lnTo>
                    <a:lnTo>
                      <a:pt x="0" y="3"/>
                    </a:lnTo>
                    <a:lnTo>
                      <a:pt x="2"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488" name="Freeform 439"/>
              <p:cNvSpPr>
                <a:spLocks/>
              </p:cNvSpPr>
              <p:nvPr/>
            </p:nvSpPr>
            <p:spPr bwMode="auto">
              <a:xfrm>
                <a:off x="2172" y="1591"/>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2"/>
                    </a:lnTo>
                    <a:lnTo>
                      <a:pt x="1" y="0"/>
                    </a:lnTo>
                    <a:lnTo>
                      <a:pt x="0" y="0"/>
                    </a:lnTo>
                    <a:lnTo>
                      <a:pt x="0" y="2"/>
                    </a:lnTo>
                    <a:lnTo>
                      <a:pt x="0" y="3"/>
                    </a:lnTo>
                    <a:lnTo>
                      <a:pt x="1"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489" name="Freeform 440"/>
              <p:cNvSpPr>
                <a:spLocks/>
              </p:cNvSpPr>
              <p:nvPr/>
            </p:nvSpPr>
            <p:spPr bwMode="auto">
              <a:xfrm>
                <a:off x="2169" y="1592"/>
                <a:ext cx="1" cy="2"/>
              </a:xfrm>
              <a:custGeom>
                <a:avLst/>
                <a:gdLst>
                  <a:gd name="T0" fmla="*/ 0 w 4"/>
                  <a:gd name="T1" fmla="*/ 1 h 3"/>
                  <a:gd name="T2" fmla="*/ 0 w 4"/>
                  <a:gd name="T3" fmla="*/ 1 h 3"/>
                  <a:gd name="T4" fmla="*/ 0 w 4"/>
                  <a:gd name="T5" fmla="*/ 0 h 3"/>
                  <a:gd name="T6" fmla="*/ 0 w 4"/>
                  <a:gd name="T7" fmla="*/ 0 h 3"/>
                  <a:gd name="T8" fmla="*/ 0 w 4"/>
                  <a:gd name="T9" fmla="*/ 0 h 3"/>
                  <a:gd name="T10" fmla="*/ 0 w 4"/>
                  <a:gd name="T11" fmla="*/ 1 h 3"/>
                  <a:gd name="T12" fmla="*/ 0 w 4"/>
                  <a:gd name="T13" fmla="*/ 1 h 3"/>
                  <a:gd name="T14" fmla="*/ 0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3"/>
                    </a:moveTo>
                    <a:lnTo>
                      <a:pt x="4" y="1"/>
                    </a:lnTo>
                    <a:lnTo>
                      <a:pt x="4" y="0"/>
                    </a:lnTo>
                    <a:lnTo>
                      <a:pt x="2" y="0"/>
                    </a:lnTo>
                    <a:lnTo>
                      <a:pt x="0" y="1"/>
                    </a:lnTo>
                    <a:lnTo>
                      <a:pt x="2" y="3"/>
                    </a:lnTo>
                    <a:lnTo>
                      <a:pt x="4"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490" name="Freeform 441"/>
              <p:cNvSpPr>
                <a:spLocks/>
              </p:cNvSpPr>
              <p:nvPr/>
            </p:nvSpPr>
            <p:spPr bwMode="auto">
              <a:xfrm>
                <a:off x="2166" y="1593"/>
                <a:ext cx="1" cy="2"/>
              </a:xfrm>
              <a:custGeom>
                <a:avLst/>
                <a:gdLst>
                  <a:gd name="T0" fmla="*/ 0 w 3"/>
                  <a:gd name="T1" fmla="*/ 1 h 4"/>
                  <a:gd name="T2" fmla="*/ 0 w 3"/>
                  <a:gd name="T3" fmla="*/ 1 h 4"/>
                  <a:gd name="T4" fmla="*/ 0 w 3"/>
                  <a:gd name="T5" fmla="*/ 0 h 4"/>
                  <a:gd name="T6" fmla="*/ 0 w 3"/>
                  <a:gd name="T7" fmla="*/ 0 h 4"/>
                  <a:gd name="T8" fmla="*/ 0 w 3"/>
                  <a:gd name="T9" fmla="*/ 0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491" name="Freeform 442"/>
              <p:cNvSpPr>
                <a:spLocks/>
              </p:cNvSpPr>
              <p:nvPr/>
            </p:nvSpPr>
            <p:spPr bwMode="auto">
              <a:xfrm>
                <a:off x="2162" y="1593"/>
                <a:ext cx="2" cy="2"/>
              </a:xfrm>
              <a:custGeom>
                <a:avLst/>
                <a:gdLst>
                  <a:gd name="T0" fmla="*/ 1 w 3"/>
                  <a:gd name="T1" fmla="*/ 1 h 4"/>
                  <a:gd name="T2" fmla="*/ 1 w 3"/>
                  <a:gd name="T3" fmla="*/ 1 h 4"/>
                  <a:gd name="T4" fmla="*/ 1 w 3"/>
                  <a:gd name="T5" fmla="*/ 0 h 4"/>
                  <a:gd name="T6" fmla="*/ 1 w 3"/>
                  <a:gd name="T7" fmla="*/ 0 h 4"/>
                  <a:gd name="T8" fmla="*/ 1 w 3"/>
                  <a:gd name="T9" fmla="*/ 0 h 4"/>
                  <a:gd name="T10" fmla="*/ 0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492" name="Freeform 443"/>
              <p:cNvSpPr>
                <a:spLocks/>
              </p:cNvSpPr>
              <p:nvPr/>
            </p:nvSpPr>
            <p:spPr bwMode="auto">
              <a:xfrm>
                <a:off x="2159" y="1594"/>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2" y="0"/>
                    </a:lnTo>
                    <a:lnTo>
                      <a:pt x="0" y="2"/>
                    </a:lnTo>
                    <a:lnTo>
                      <a:pt x="2"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493" name="Freeform 444"/>
              <p:cNvSpPr>
                <a:spLocks/>
              </p:cNvSpPr>
              <p:nvPr/>
            </p:nvSpPr>
            <p:spPr bwMode="auto">
              <a:xfrm>
                <a:off x="2156" y="1594"/>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1" y="0"/>
                    </a:lnTo>
                    <a:lnTo>
                      <a:pt x="0" y="2"/>
                    </a:lnTo>
                    <a:lnTo>
                      <a:pt x="1"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494" name="Freeform 445"/>
              <p:cNvSpPr>
                <a:spLocks/>
              </p:cNvSpPr>
              <p:nvPr/>
            </p:nvSpPr>
            <p:spPr bwMode="auto">
              <a:xfrm>
                <a:off x="2153" y="1595"/>
                <a:ext cx="1" cy="2"/>
              </a:xfrm>
              <a:custGeom>
                <a:avLst/>
                <a:gdLst>
                  <a:gd name="T0" fmla="*/ 0 w 4"/>
                  <a:gd name="T1" fmla="*/ 1 h 3"/>
                  <a:gd name="T2" fmla="*/ 0 w 4"/>
                  <a:gd name="T3" fmla="*/ 1 h 3"/>
                  <a:gd name="T4" fmla="*/ 0 w 4"/>
                  <a:gd name="T5" fmla="*/ 0 h 3"/>
                  <a:gd name="T6" fmla="*/ 0 w 4"/>
                  <a:gd name="T7" fmla="*/ 0 h 3"/>
                  <a:gd name="T8" fmla="*/ 0 w 4"/>
                  <a:gd name="T9" fmla="*/ 0 h 3"/>
                  <a:gd name="T10" fmla="*/ 0 w 4"/>
                  <a:gd name="T11" fmla="*/ 1 h 3"/>
                  <a:gd name="T12" fmla="*/ 0 w 4"/>
                  <a:gd name="T13" fmla="*/ 1 h 3"/>
                  <a:gd name="T14" fmla="*/ 0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3"/>
                    </a:moveTo>
                    <a:lnTo>
                      <a:pt x="4" y="1"/>
                    </a:lnTo>
                    <a:lnTo>
                      <a:pt x="4" y="0"/>
                    </a:lnTo>
                    <a:lnTo>
                      <a:pt x="2" y="0"/>
                    </a:lnTo>
                    <a:lnTo>
                      <a:pt x="0" y="1"/>
                    </a:lnTo>
                    <a:lnTo>
                      <a:pt x="2" y="3"/>
                    </a:lnTo>
                    <a:lnTo>
                      <a:pt x="4"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495" name="Freeform 446"/>
              <p:cNvSpPr>
                <a:spLocks/>
              </p:cNvSpPr>
              <p:nvPr/>
            </p:nvSpPr>
            <p:spPr bwMode="auto">
              <a:xfrm>
                <a:off x="2150" y="1596"/>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496" name="Freeform 447"/>
              <p:cNvSpPr>
                <a:spLocks/>
              </p:cNvSpPr>
              <p:nvPr/>
            </p:nvSpPr>
            <p:spPr bwMode="auto">
              <a:xfrm>
                <a:off x="2146" y="1596"/>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497" name="Freeform 448"/>
              <p:cNvSpPr>
                <a:spLocks/>
              </p:cNvSpPr>
              <p:nvPr/>
            </p:nvSpPr>
            <p:spPr bwMode="auto">
              <a:xfrm>
                <a:off x="2143" y="1597"/>
                <a:ext cx="2" cy="1"/>
              </a:xfrm>
              <a:custGeom>
                <a:avLst/>
                <a:gdLst>
                  <a:gd name="T0" fmla="*/ 1 w 4"/>
                  <a:gd name="T1" fmla="*/ 0 h 4"/>
                  <a:gd name="T2" fmla="*/ 1 w 4"/>
                  <a:gd name="T3" fmla="*/ 0 h 4"/>
                  <a:gd name="T4" fmla="*/ 1 w 4"/>
                  <a:gd name="T5" fmla="*/ 0 h 4"/>
                  <a:gd name="T6" fmla="*/ 1 w 4"/>
                  <a:gd name="T7" fmla="*/ 0 h 4"/>
                  <a:gd name="T8" fmla="*/ 1 w 4"/>
                  <a:gd name="T9" fmla="*/ 0 h 4"/>
                  <a:gd name="T10" fmla="*/ 0 w 4"/>
                  <a:gd name="T11" fmla="*/ 0 h 4"/>
                  <a:gd name="T12" fmla="*/ 1 w 4"/>
                  <a:gd name="T13" fmla="*/ 0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4"/>
                    </a:moveTo>
                    <a:lnTo>
                      <a:pt x="4" y="2"/>
                    </a:lnTo>
                    <a:lnTo>
                      <a:pt x="4" y="0"/>
                    </a:lnTo>
                    <a:lnTo>
                      <a:pt x="2" y="0"/>
                    </a:lnTo>
                    <a:lnTo>
                      <a:pt x="0" y="2"/>
                    </a:lnTo>
                    <a:lnTo>
                      <a:pt x="2" y="4"/>
                    </a:lnTo>
                    <a:lnTo>
                      <a:pt x="4"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498" name="Freeform 449"/>
              <p:cNvSpPr>
                <a:spLocks/>
              </p:cNvSpPr>
              <p:nvPr/>
            </p:nvSpPr>
            <p:spPr bwMode="auto">
              <a:xfrm>
                <a:off x="2140" y="1597"/>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499" name="Freeform 450"/>
              <p:cNvSpPr>
                <a:spLocks/>
              </p:cNvSpPr>
              <p:nvPr/>
            </p:nvSpPr>
            <p:spPr bwMode="auto">
              <a:xfrm>
                <a:off x="2137" y="1597"/>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1" y="0"/>
                    </a:lnTo>
                    <a:lnTo>
                      <a:pt x="0" y="2"/>
                    </a:lnTo>
                    <a:lnTo>
                      <a:pt x="1"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500" name="Freeform 451"/>
              <p:cNvSpPr>
                <a:spLocks/>
              </p:cNvSpPr>
              <p:nvPr/>
            </p:nvSpPr>
            <p:spPr bwMode="auto">
              <a:xfrm>
                <a:off x="2134" y="1597"/>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2"/>
                    </a:lnTo>
                    <a:lnTo>
                      <a:pt x="1" y="0"/>
                    </a:lnTo>
                    <a:lnTo>
                      <a:pt x="0" y="0"/>
                    </a:lnTo>
                    <a:lnTo>
                      <a:pt x="0" y="2"/>
                    </a:lnTo>
                    <a:lnTo>
                      <a:pt x="0" y="3"/>
                    </a:lnTo>
                    <a:lnTo>
                      <a:pt x="1"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501" name="Freeform 452"/>
              <p:cNvSpPr>
                <a:spLocks/>
              </p:cNvSpPr>
              <p:nvPr/>
            </p:nvSpPr>
            <p:spPr bwMode="auto">
              <a:xfrm>
                <a:off x="2131" y="1598"/>
                <a:ext cx="2" cy="2"/>
              </a:xfrm>
              <a:custGeom>
                <a:avLst/>
                <a:gdLst>
                  <a:gd name="T0" fmla="*/ 1 w 4"/>
                  <a:gd name="T1" fmla="*/ 1 h 3"/>
                  <a:gd name="T2" fmla="*/ 1 w 4"/>
                  <a:gd name="T3" fmla="*/ 1 h 3"/>
                  <a:gd name="T4" fmla="*/ 1 w 4"/>
                  <a:gd name="T5" fmla="*/ 0 h 3"/>
                  <a:gd name="T6" fmla="*/ 0 w 4"/>
                  <a:gd name="T7" fmla="*/ 0 h 3"/>
                  <a:gd name="T8" fmla="*/ 0 w 4"/>
                  <a:gd name="T9" fmla="*/ 0 h 3"/>
                  <a:gd name="T10" fmla="*/ 0 w 4"/>
                  <a:gd name="T11" fmla="*/ 1 h 3"/>
                  <a:gd name="T12" fmla="*/ 0 w 4"/>
                  <a:gd name="T13" fmla="*/ 1 h 3"/>
                  <a:gd name="T14" fmla="*/ 1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3"/>
                    </a:moveTo>
                    <a:lnTo>
                      <a:pt x="4" y="1"/>
                    </a:lnTo>
                    <a:lnTo>
                      <a:pt x="2" y="0"/>
                    </a:lnTo>
                    <a:lnTo>
                      <a:pt x="0" y="0"/>
                    </a:lnTo>
                    <a:lnTo>
                      <a:pt x="0" y="1"/>
                    </a:lnTo>
                    <a:lnTo>
                      <a:pt x="0" y="3"/>
                    </a:lnTo>
                    <a:lnTo>
                      <a:pt x="2"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502" name="Freeform 453"/>
              <p:cNvSpPr>
                <a:spLocks/>
              </p:cNvSpPr>
              <p:nvPr/>
            </p:nvSpPr>
            <p:spPr bwMode="auto">
              <a:xfrm>
                <a:off x="2128" y="1599"/>
                <a:ext cx="2" cy="2"/>
              </a:xfrm>
              <a:custGeom>
                <a:avLst/>
                <a:gdLst>
                  <a:gd name="T0" fmla="*/ 1 w 3"/>
                  <a:gd name="T1" fmla="*/ 1 h 4"/>
                  <a:gd name="T2" fmla="*/ 1 w 3"/>
                  <a:gd name="T3" fmla="*/ 1 h 4"/>
                  <a:gd name="T4" fmla="*/ 1 w 3"/>
                  <a:gd name="T5" fmla="*/ 0 h 4"/>
                  <a:gd name="T6" fmla="*/ 0 w 3"/>
                  <a:gd name="T7" fmla="*/ 0 h 4"/>
                  <a:gd name="T8" fmla="*/ 0 w 3"/>
                  <a:gd name="T9" fmla="*/ 0 h 4"/>
                  <a:gd name="T10" fmla="*/ 0 w 3"/>
                  <a:gd name="T11" fmla="*/ 1 h 4"/>
                  <a:gd name="T12" fmla="*/ 0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503" name="Freeform 454"/>
              <p:cNvSpPr>
                <a:spLocks/>
              </p:cNvSpPr>
              <p:nvPr/>
            </p:nvSpPr>
            <p:spPr bwMode="auto">
              <a:xfrm>
                <a:off x="2125" y="1599"/>
                <a:ext cx="1" cy="2"/>
              </a:xfrm>
              <a:custGeom>
                <a:avLst/>
                <a:gdLst>
                  <a:gd name="T0" fmla="*/ 0 w 3"/>
                  <a:gd name="T1" fmla="*/ 1 h 4"/>
                  <a:gd name="T2" fmla="*/ 0 w 3"/>
                  <a:gd name="T3" fmla="*/ 1 h 4"/>
                  <a:gd name="T4" fmla="*/ 0 w 3"/>
                  <a:gd name="T5" fmla="*/ 0 h 4"/>
                  <a:gd name="T6" fmla="*/ 0 w 3"/>
                  <a:gd name="T7" fmla="*/ 0 h 4"/>
                  <a:gd name="T8" fmla="*/ 0 w 3"/>
                  <a:gd name="T9" fmla="*/ 0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504" name="Freeform 455"/>
              <p:cNvSpPr>
                <a:spLocks/>
              </p:cNvSpPr>
              <p:nvPr/>
            </p:nvSpPr>
            <p:spPr bwMode="auto">
              <a:xfrm>
                <a:off x="2122" y="1600"/>
                <a:ext cx="1" cy="2"/>
              </a:xfrm>
              <a:custGeom>
                <a:avLst/>
                <a:gdLst>
                  <a:gd name="T0" fmla="*/ 0 w 3"/>
                  <a:gd name="T1" fmla="*/ 1 h 4"/>
                  <a:gd name="T2" fmla="*/ 0 w 3"/>
                  <a:gd name="T3" fmla="*/ 1 h 4"/>
                  <a:gd name="T4" fmla="*/ 0 w 3"/>
                  <a:gd name="T5" fmla="*/ 0 h 4"/>
                  <a:gd name="T6" fmla="*/ 0 w 3"/>
                  <a:gd name="T7" fmla="*/ 0 h 4"/>
                  <a:gd name="T8" fmla="*/ 0 w 3"/>
                  <a:gd name="T9" fmla="*/ 0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505" name="Freeform 456"/>
              <p:cNvSpPr>
                <a:spLocks/>
              </p:cNvSpPr>
              <p:nvPr/>
            </p:nvSpPr>
            <p:spPr bwMode="auto">
              <a:xfrm>
                <a:off x="2118" y="1600"/>
                <a:ext cx="2" cy="2"/>
              </a:xfrm>
              <a:custGeom>
                <a:avLst/>
                <a:gdLst>
                  <a:gd name="T0" fmla="*/ 1 w 3"/>
                  <a:gd name="T1" fmla="*/ 1 h 4"/>
                  <a:gd name="T2" fmla="*/ 1 w 3"/>
                  <a:gd name="T3" fmla="*/ 1 h 4"/>
                  <a:gd name="T4" fmla="*/ 1 w 3"/>
                  <a:gd name="T5" fmla="*/ 0 h 4"/>
                  <a:gd name="T6" fmla="*/ 0 w 3"/>
                  <a:gd name="T7" fmla="*/ 0 h 4"/>
                  <a:gd name="T8" fmla="*/ 0 w 3"/>
                  <a:gd name="T9" fmla="*/ 0 h 4"/>
                  <a:gd name="T10" fmla="*/ 0 w 3"/>
                  <a:gd name="T11" fmla="*/ 1 h 4"/>
                  <a:gd name="T12" fmla="*/ 0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506" name="Freeform 457"/>
              <p:cNvSpPr>
                <a:spLocks/>
              </p:cNvSpPr>
              <p:nvPr/>
            </p:nvSpPr>
            <p:spPr bwMode="auto">
              <a:xfrm>
                <a:off x="2115" y="1601"/>
                <a:ext cx="2" cy="2"/>
              </a:xfrm>
              <a:custGeom>
                <a:avLst/>
                <a:gdLst>
                  <a:gd name="T0" fmla="*/ 1 w 4"/>
                  <a:gd name="T1" fmla="*/ 1 h 3"/>
                  <a:gd name="T2" fmla="*/ 1 w 4"/>
                  <a:gd name="T3" fmla="*/ 1 h 3"/>
                  <a:gd name="T4" fmla="*/ 1 w 4"/>
                  <a:gd name="T5" fmla="*/ 0 h 3"/>
                  <a:gd name="T6" fmla="*/ 0 w 4"/>
                  <a:gd name="T7" fmla="*/ 0 h 3"/>
                  <a:gd name="T8" fmla="*/ 0 w 4"/>
                  <a:gd name="T9" fmla="*/ 0 h 3"/>
                  <a:gd name="T10" fmla="*/ 0 w 4"/>
                  <a:gd name="T11" fmla="*/ 1 h 3"/>
                  <a:gd name="T12" fmla="*/ 0 w 4"/>
                  <a:gd name="T13" fmla="*/ 1 h 3"/>
                  <a:gd name="T14" fmla="*/ 1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3"/>
                    </a:moveTo>
                    <a:lnTo>
                      <a:pt x="4" y="2"/>
                    </a:lnTo>
                    <a:lnTo>
                      <a:pt x="2" y="0"/>
                    </a:lnTo>
                    <a:lnTo>
                      <a:pt x="0" y="0"/>
                    </a:lnTo>
                    <a:lnTo>
                      <a:pt x="0" y="2"/>
                    </a:lnTo>
                    <a:lnTo>
                      <a:pt x="0" y="3"/>
                    </a:lnTo>
                    <a:lnTo>
                      <a:pt x="2"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507" name="Freeform 458"/>
              <p:cNvSpPr>
                <a:spLocks/>
              </p:cNvSpPr>
              <p:nvPr/>
            </p:nvSpPr>
            <p:spPr bwMode="auto">
              <a:xfrm>
                <a:off x="2112" y="1602"/>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1"/>
                    </a:lnTo>
                    <a:lnTo>
                      <a:pt x="2" y="0"/>
                    </a:lnTo>
                    <a:lnTo>
                      <a:pt x="0" y="0"/>
                    </a:lnTo>
                    <a:lnTo>
                      <a:pt x="0" y="1"/>
                    </a:lnTo>
                    <a:lnTo>
                      <a:pt x="0" y="3"/>
                    </a:lnTo>
                    <a:lnTo>
                      <a:pt x="2"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508" name="Freeform 459"/>
              <p:cNvSpPr>
                <a:spLocks/>
              </p:cNvSpPr>
              <p:nvPr/>
            </p:nvSpPr>
            <p:spPr bwMode="auto">
              <a:xfrm>
                <a:off x="2109" y="1602"/>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1"/>
                    </a:lnTo>
                    <a:lnTo>
                      <a:pt x="1" y="0"/>
                    </a:lnTo>
                    <a:lnTo>
                      <a:pt x="0" y="0"/>
                    </a:lnTo>
                    <a:lnTo>
                      <a:pt x="0" y="1"/>
                    </a:lnTo>
                    <a:lnTo>
                      <a:pt x="0" y="3"/>
                    </a:lnTo>
                    <a:lnTo>
                      <a:pt x="1"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509" name="Freeform 460"/>
              <p:cNvSpPr>
                <a:spLocks/>
              </p:cNvSpPr>
              <p:nvPr/>
            </p:nvSpPr>
            <p:spPr bwMode="auto">
              <a:xfrm>
                <a:off x="2106" y="1603"/>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510" name="Freeform 461"/>
              <p:cNvSpPr>
                <a:spLocks/>
              </p:cNvSpPr>
              <p:nvPr/>
            </p:nvSpPr>
            <p:spPr bwMode="auto">
              <a:xfrm>
                <a:off x="2102" y="1603"/>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0 w 3"/>
                  <a:gd name="T11" fmla="*/ 0 h 4"/>
                  <a:gd name="T12" fmla="*/ 0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511" name="Freeform 462"/>
              <p:cNvSpPr>
                <a:spLocks/>
              </p:cNvSpPr>
              <p:nvPr/>
            </p:nvSpPr>
            <p:spPr bwMode="auto">
              <a:xfrm>
                <a:off x="2099" y="1604"/>
                <a:ext cx="2" cy="1"/>
              </a:xfrm>
              <a:custGeom>
                <a:avLst/>
                <a:gdLst>
                  <a:gd name="T0" fmla="*/ 1 w 4"/>
                  <a:gd name="T1" fmla="*/ 0 h 4"/>
                  <a:gd name="T2" fmla="*/ 1 w 4"/>
                  <a:gd name="T3" fmla="*/ 0 h 4"/>
                  <a:gd name="T4" fmla="*/ 1 w 4"/>
                  <a:gd name="T5" fmla="*/ 0 h 4"/>
                  <a:gd name="T6" fmla="*/ 1 w 4"/>
                  <a:gd name="T7" fmla="*/ 0 h 4"/>
                  <a:gd name="T8" fmla="*/ 1 w 4"/>
                  <a:gd name="T9" fmla="*/ 0 h 4"/>
                  <a:gd name="T10" fmla="*/ 0 w 4"/>
                  <a:gd name="T11" fmla="*/ 0 h 4"/>
                  <a:gd name="T12" fmla="*/ 1 w 4"/>
                  <a:gd name="T13" fmla="*/ 0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4"/>
                    </a:moveTo>
                    <a:lnTo>
                      <a:pt x="4" y="2"/>
                    </a:lnTo>
                    <a:lnTo>
                      <a:pt x="4" y="0"/>
                    </a:lnTo>
                    <a:lnTo>
                      <a:pt x="2" y="0"/>
                    </a:lnTo>
                    <a:lnTo>
                      <a:pt x="0" y="2"/>
                    </a:lnTo>
                    <a:lnTo>
                      <a:pt x="2" y="4"/>
                    </a:lnTo>
                    <a:lnTo>
                      <a:pt x="4"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grpSp>
        <p:sp>
          <p:nvSpPr>
            <p:cNvPr id="1664211" name="Freeform 463"/>
            <p:cNvSpPr>
              <a:spLocks/>
            </p:cNvSpPr>
            <p:nvPr/>
          </p:nvSpPr>
          <p:spPr bwMode="auto">
            <a:xfrm>
              <a:off x="2096" y="1604"/>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2" y="0"/>
                  </a:lnTo>
                  <a:lnTo>
                    <a:pt x="0" y="2"/>
                  </a:lnTo>
                  <a:lnTo>
                    <a:pt x="2"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212" name="Freeform 464"/>
            <p:cNvSpPr>
              <a:spLocks/>
            </p:cNvSpPr>
            <p:nvPr/>
          </p:nvSpPr>
          <p:spPr bwMode="auto">
            <a:xfrm>
              <a:off x="2093" y="1604"/>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1" y="0"/>
                  </a:lnTo>
                  <a:lnTo>
                    <a:pt x="0" y="2"/>
                  </a:lnTo>
                  <a:lnTo>
                    <a:pt x="1"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213" name="Freeform 465"/>
            <p:cNvSpPr>
              <a:spLocks/>
            </p:cNvSpPr>
            <p:nvPr/>
          </p:nvSpPr>
          <p:spPr bwMode="auto">
            <a:xfrm>
              <a:off x="2090" y="1605"/>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2" y="0"/>
                  </a:lnTo>
                  <a:lnTo>
                    <a:pt x="0" y="1"/>
                  </a:lnTo>
                  <a:lnTo>
                    <a:pt x="2"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214" name="Freeform 466"/>
            <p:cNvSpPr>
              <a:spLocks/>
            </p:cNvSpPr>
            <p:nvPr/>
          </p:nvSpPr>
          <p:spPr bwMode="auto">
            <a:xfrm>
              <a:off x="2086" y="1605"/>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1" y="0"/>
                  </a:lnTo>
                  <a:lnTo>
                    <a:pt x="0" y="1"/>
                  </a:lnTo>
                  <a:lnTo>
                    <a:pt x="1"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215" name="Freeform 467"/>
            <p:cNvSpPr>
              <a:spLocks/>
            </p:cNvSpPr>
            <p:nvPr/>
          </p:nvSpPr>
          <p:spPr bwMode="auto">
            <a:xfrm>
              <a:off x="2083" y="1606"/>
              <a:ext cx="2" cy="2"/>
            </a:xfrm>
            <a:custGeom>
              <a:avLst/>
              <a:gdLst>
                <a:gd name="T0" fmla="*/ 1 w 4"/>
                <a:gd name="T1" fmla="*/ 1 h 4"/>
                <a:gd name="T2" fmla="*/ 1 w 4"/>
                <a:gd name="T3" fmla="*/ 1 h 4"/>
                <a:gd name="T4" fmla="*/ 1 w 4"/>
                <a:gd name="T5" fmla="*/ 0 h 4"/>
                <a:gd name="T6" fmla="*/ 1 w 4"/>
                <a:gd name="T7" fmla="*/ 0 h 4"/>
                <a:gd name="T8" fmla="*/ 1 w 4"/>
                <a:gd name="T9" fmla="*/ 0 h 4"/>
                <a:gd name="T10" fmla="*/ 0 w 4"/>
                <a:gd name="T11" fmla="*/ 1 h 4"/>
                <a:gd name="T12" fmla="*/ 1 w 4"/>
                <a:gd name="T13" fmla="*/ 1 h 4"/>
                <a:gd name="T14" fmla="*/ 1 w 4"/>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4"/>
                  </a:moveTo>
                  <a:lnTo>
                    <a:pt x="4" y="2"/>
                  </a:lnTo>
                  <a:lnTo>
                    <a:pt x="4" y="0"/>
                  </a:lnTo>
                  <a:lnTo>
                    <a:pt x="2" y="0"/>
                  </a:lnTo>
                  <a:lnTo>
                    <a:pt x="0" y="2"/>
                  </a:lnTo>
                  <a:lnTo>
                    <a:pt x="2" y="4"/>
                  </a:lnTo>
                  <a:lnTo>
                    <a:pt x="4"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216" name="Freeform 468"/>
            <p:cNvSpPr>
              <a:spLocks/>
            </p:cNvSpPr>
            <p:nvPr/>
          </p:nvSpPr>
          <p:spPr bwMode="auto">
            <a:xfrm>
              <a:off x="2080" y="1607"/>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2" y="0"/>
                  </a:lnTo>
                  <a:lnTo>
                    <a:pt x="0" y="2"/>
                  </a:lnTo>
                  <a:lnTo>
                    <a:pt x="2"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217" name="Freeform 469"/>
            <p:cNvSpPr>
              <a:spLocks/>
            </p:cNvSpPr>
            <p:nvPr/>
          </p:nvSpPr>
          <p:spPr bwMode="auto">
            <a:xfrm>
              <a:off x="2077" y="1607"/>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1" y="0"/>
                  </a:lnTo>
                  <a:lnTo>
                    <a:pt x="0" y="2"/>
                  </a:lnTo>
                  <a:lnTo>
                    <a:pt x="1"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218" name="Freeform 470"/>
            <p:cNvSpPr>
              <a:spLocks/>
            </p:cNvSpPr>
            <p:nvPr/>
          </p:nvSpPr>
          <p:spPr bwMode="auto">
            <a:xfrm>
              <a:off x="2074" y="1608"/>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2" y="0"/>
                  </a:lnTo>
                  <a:lnTo>
                    <a:pt x="0" y="1"/>
                  </a:lnTo>
                  <a:lnTo>
                    <a:pt x="2"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219" name="Freeform 471"/>
            <p:cNvSpPr>
              <a:spLocks/>
            </p:cNvSpPr>
            <p:nvPr/>
          </p:nvSpPr>
          <p:spPr bwMode="auto">
            <a:xfrm>
              <a:off x="2070" y="1608"/>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1" y="0"/>
                  </a:lnTo>
                  <a:lnTo>
                    <a:pt x="0" y="1"/>
                  </a:lnTo>
                  <a:lnTo>
                    <a:pt x="1"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220" name="Freeform 472"/>
            <p:cNvSpPr>
              <a:spLocks/>
            </p:cNvSpPr>
            <p:nvPr/>
          </p:nvSpPr>
          <p:spPr bwMode="auto">
            <a:xfrm>
              <a:off x="2067" y="1609"/>
              <a:ext cx="2" cy="1"/>
            </a:xfrm>
            <a:custGeom>
              <a:avLst/>
              <a:gdLst>
                <a:gd name="T0" fmla="*/ 1 w 4"/>
                <a:gd name="T1" fmla="*/ 0 h 4"/>
                <a:gd name="T2" fmla="*/ 1 w 4"/>
                <a:gd name="T3" fmla="*/ 0 h 4"/>
                <a:gd name="T4" fmla="*/ 1 w 4"/>
                <a:gd name="T5" fmla="*/ 0 h 4"/>
                <a:gd name="T6" fmla="*/ 1 w 4"/>
                <a:gd name="T7" fmla="*/ 0 h 4"/>
                <a:gd name="T8" fmla="*/ 1 w 4"/>
                <a:gd name="T9" fmla="*/ 0 h 4"/>
                <a:gd name="T10" fmla="*/ 0 w 4"/>
                <a:gd name="T11" fmla="*/ 0 h 4"/>
                <a:gd name="T12" fmla="*/ 1 w 4"/>
                <a:gd name="T13" fmla="*/ 0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4"/>
                  </a:moveTo>
                  <a:lnTo>
                    <a:pt x="4" y="2"/>
                  </a:lnTo>
                  <a:lnTo>
                    <a:pt x="4" y="0"/>
                  </a:lnTo>
                  <a:lnTo>
                    <a:pt x="2" y="0"/>
                  </a:lnTo>
                  <a:lnTo>
                    <a:pt x="0" y="2"/>
                  </a:lnTo>
                  <a:lnTo>
                    <a:pt x="2" y="4"/>
                  </a:lnTo>
                  <a:lnTo>
                    <a:pt x="4"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221" name="Freeform 473"/>
            <p:cNvSpPr>
              <a:spLocks/>
            </p:cNvSpPr>
            <p:nvPr/>
          </p:nvSpPr>
          <p:spPr bwMode="auto">
            <a:xfrm>
              <a:off x="2065" y="1610"/>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222" name="Freeform 474"/>
            <p:cNvSpPr>
              <a:spLocks/>
            </p:cNvSpPr>
            <p:nvPr/>
          </p:nvSpPr>
          <p:spPr bwMode="auto">
            <a:xfrm>
              <a:off x="2062" y="1610"/>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223" name="Freeform 475"/>
            <p:cNvSpPr>
              <a:spLocks/>
            </p:cNvSpPr>
            <p:nvPr/>
          </p:nvSpPr>
          <p:spPr bwMode="auto">
            <a:xfrm>
              <a:off x="2058" y="1610"/>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2"/>
                  </a:lnTo>
                  <a:lnTo>
                    <a:pt x="1" y="0"/>
                  </a:lnTo>
                  <a:lnTo>
                    <a:pt x="0" y="0"/>
                  </a:lnTo>
                  <a:lnTo>
                    <a:pt x="0" y="2"/>
                  </a:lnTo>
                  <a:lnTo>
                    <a:pt x="0" y="3"/>
                  </a:lnTo>
                  <a:lnTo>
                    <a:pt x="1"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224" name="Freeform 476"/>
            <p:cNvSpPr>
              <a:spLocks/>
            </p:cNvSpPr>
            <p:nvPr/>
          </p:nvSpPr>
          <p:spPr bwMode="auto">
            <a:xfrm>
              <a:off x="2055" y="1610"/>
              <a:ext cx="2" cy="2"/>
            </a:xfrm>
            <a:custGeom>
              <a:avLst/>
              <a:gdLst>
                <a:gd name="T0" fmla="*/ 1 w 4"/>
                <a:gd name="T1" fmla="*/ 1 h 3"/>
                <a:gd name="T2" fmla="*/ 1 w 4"/>
                <a:gd name="T3" fmla="*/ 1 h 3"/>
                <a:gd name="T4" fmla="*/ 1 w 4"/>
                <a:gd name="T5" fmla="*/ 0 h 3"/>
                <a:gd name="T6" fmla="*/ 0 w 4"/>
                <a:gd name="T7" fmla="*/ 0 h 3"/>
                <a:gd name="T8" fmla="*/ 0 w 4"/>
                <a:gd name="T9" fmla="*/ 0 h 3"/>
                <a:gd name="T10" fmla="*/ 0 w 4"/>
                <a:gd name="T11" fmla="*/ 1 h 3"/>
                <a:gd name="T12" fmla="*/ 0 w 4"/>
                <a:gd name="T13" fmla="*/ 1 h 3"/>
                <a:gd name="T14" fmla="*/ 1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3"/>
                  </a:moveTo>
                  <a:lnTo>
                    <a:pt x="4" y="2"/>
                  </a:lnTo>
                  <a:lnTo>
                    <a:pt x="2" y="0"/>
                  </a:lnTo>
                  <a:lnTo>
                    <a:pt x="0" y="0"/>
                  </a:lnTo>
                  <a:lnTo>
                    <a:pt x="0" y="2"/>
                  </a:lnTo>
                  <a:lnTo>
                    <a:pt x="0" y="3"/>
                  </a:lnTo>
                  <a:lnTo>
                    <a:pt x="2"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225" name="Freeform 477"/>
            <p:cNvSpPr>
              <a:spLocks/>
            </p:cNvSpPr>
            <p:nvPr/>
          </p:nvSpPr>
          <p:spPr bwMode="auto">
            <a:xfrm>
              <a:off x="2052" y="1611"/>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1"/>
                  </a:lnTo>
                  <a:lnTo>
                    <a:pt x="2" y="0"/>
                  </a:lnTo>
                  <a:lnTo>
                    <a:pt x="0" y="0"/>
                  </a:lnTo>
                  <a:lnTo>
                    <a:pt x="0" y="1"/>
                  </a:lnTo>
                  <a:lnTo>
                    <a:pt x="0" y="3"/>
                  </a:lnTo>
                  <a:lnTo>
                    <a:pt x="2"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226" name="Freeform 478"/>
            <p:cNvSpPr>
              <a:spLocks/>
            </p:cNvSpPr>
            <p:nvPr/>
          </p:nvSpPr>
          <p:spPr bwMode="auto">
            <a:xfrm>
              <a:off x="2049" y="1612"/>
              <a:ext cx="1" cy="2"/>
            </a:xfrm>
            <a:custGeom>
              <a:avLst/>
              <a:gdLst>
                <a:gd name="T0" fmla="*/ 0 w 3"/>
                <a:gd name="T1" fmla="*/ 1 h 4"/>
                <a:gd name="T2" fmla="*/ 0 w 3"/>
                <a:gd name="T3" fmla="*/ 1 h 4"/>
                <a:gd name="T4" fmla="*/ 0 w 3"/>
                <a:gd name="T5" fmla="*/ 0 h 4"/>
                <a:gd name="T6" fmla="*/ 0 w 3"/>
                <a:gd name="T7" fmla="*/ 0 h 4"/>
                <a:gd name="T8" fmla="*/ 0 w 3"/>
                <a:gd name="T9" fmla="*/ 0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227" name="Freeform 479"/>
            <p:cNvSpPr>
              <a:spLocks/>
            </p:cNvSpPr>
            <p:nvPr/>
          </p:nvSpPr>
          <p:spPr bwMode="auto">
            <a:xfrm>
              <a:off x="2046" y="1612"/>
              <a:ext cx="1" cy="2"/>
            </a:xfrm>
            <a:custGeom>
              <a:avLst/>
              <a:gdLst>
                <a:gd name="T0" fmla="*/ 0 w 3"/>
                <a:gd name="T1" fmla="*/ 1 h 4"/>
                <a:gd name="T2" fmla="*/ 0 w 3"/>
                <a:gd name="T3" fmla="*/ 1 h 4"/>
                <a:gd name="T4" fmla="*/ 0 w 3"/>
                <a:gd name="T5" fmla="*/ 0 h 4"/>
                <a:gd name="T6" fmla="*/ 0 w 3"/>
                <a:gd name="T7" fmla="*/ 0 h 4"/>
                <a:gd name="T8" fmla="*/ 0 w 3"/>
                <a:gd name="T9" fmla="*/ 0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228" name="Freeform 480"/>
            <p:cNvSpPr>
              <a:spLocks/>
            </p:cNvSpPr>
            <p:nvPr/>
          </p:nvSpPr>
          <p:spPr bwMode="auto">
            <a:xfrm>
              <a:off x="2042" y="1613"/>
              <a:ext cx="2" cy="2"/>
            </a:xfrm>
            <a:custGeom>
              <a:avLst/>
              <a:gdLst>
                <a:gd name="T0" fmla="*/ 1 w 3"/>
                <a:gd name="T1" fmla="*/ 1 h 4"/>
                <a:gd name="T2" fmla="*/ 1 w 3"/>
                <a:gd name="T3" fmla="*/ 1 h 4"/>
                <a:gd name="T4" fmla="*/ 1 w 3"/>
                <a:gd name="T5" fmla="*/ 0 h 4"/>
                <a:gd name="T6" fmla="*/ 0 w 3"/>
                <a:gd name="T7" fmla="*/ 0 h 4"/>
                <a:gd name="T8" fmla="*/ 0 w 3"/>
                <a:gd name="T9" fmla="*/ 0 h 4"/>
                <a:gd name="T10" fmla="*/ 0 w 3"/>
                <a:gd name="T11" fmla="*/ 1 h 4"/>
                <a:gd name="T12" fmla="*/ 0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229" name="Freeform 481"/>
            <p:cNvSpPr>
              <a:spLocks/>
            </p:cNvSpPr>
            <p:nvPr/>
          </p:nvSpPr>
          <p:spPr bwMode="auto">
            <a:xfrm>
              <a:off x="2039" y="1613"/>
              <a:ext cx="2" cy="2"/>
            </a:xfrm>
            <a:custGeom>
              <a:avLst/>
              <a:gdLst>
                <a:gd name="T0" fmla="*/ 1 w 3"/>
                <a:gd name="T1" fmla="*/ 1 h 4"/>
                <a:gd name="T2" fmla="*/ 1 w 3"/>
                <a:gd name="T3" fmla="*/ 1 h 4"/>
                <a:gd name="T4" fmla="*/ 1 w 3"/>
                <a:gd name="T5" fmla="*/ 0 h 4"/>
                <a:gd name="T6" fmla="*/ 0 w 3"/>
                <a:gd name="T7" fmla="*/ 0 h 4"/>
                <a:gd name="T8" fmla="*/ 0 w 3"/>
                <a:gd name="T9" fmla="*/ 0 h 4"/>
                <a:gd name="T10" fmla="*/ 0 w 3"/>
                <a:gd name="T11" fmla="*/ 1 h 4"/>
                <a:gd name="T12" fmla="*/ 0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230" name="Freeform 482"/>
            <p:cNvSpPr>
              <a:spLocks/>
            </p:cNvSpPr>
            <p:nvPr/>
          </p:nvSpPr>
          <p:spPr bwMode="auto">
            <a:xfrm>
              <a:off x="2036" y="1614"/>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2"/>
                  </a:lnTo>
                  <a:lnTo>
                    <a:pt x="2" y="0"/>
                  </a:lnTo>
                  <a:lnTo>
                    <a:pt x="0" y="0"/>
                  </a:lnTo>
                  <a:lnTo>
                    <a:pt x="0" y="2"/>
                  </a:lnTo>
                  <a:lnTo>
                    <a:pt x="0" y="3"/>
                  </a:lnTo>
                  <a:lnTo>
                    <a:pt x="2"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231" name="Freeform 483"/>
            <p:cNvSpPr>
              <a:spLocks/>
            </p:cNvSpPr>
            <p:nvPr/>
          </p:nvSpPr>
          <p:spPr bwMode="auto">
            <a:xfrm>
              <a:off x="2033" y="1615"/>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1"/>
                  </a:lnTo>
                  <a:lnTo>
                    <a:pt x="1" y="0"/>
                  </a:lnTo>
                  <a:lnTo>
                    <a:pt x="0" y="0"/>
                  </a:lnTo>
                  <a:lnTo>
                    <a:pt x="0" y="1"/>
                  </a:lnTo>
                  <a:lnTo>
                    <a:pt x="0" y="3"/>
                  </a:lnTo>
                  <a:lnTo>
                    <a:pt x="1"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232" name="Freeform 484"/>
            <p:cNvSpPr>
              <a:spLocks/>
            </p:cNvSpPr>
            <p:nvPr/>
          </p:nvSpPr>
          <p:spPr bwMode="auto">
            <a:xfrm>
              <a:off x="2030" y="1615"/>
              <a:ext cx="1" cy="2"/>
            </a:xfrm>
            <a:custGeom>
              <a:avLst/>
              <a:gdLst>
                <a:gd name="T0" fmla="*/ 0 w 4"/>
                <a:gd name="T1" fmla="*/ 1 h 3"/>
                <a:gd name="T2" fmla="*/ 0 w 4"/>
                <a:gd name="T3" fmla="*/ 1 h 3"/>
                <a:gd name="T4" fmla="*/ 0 w 4"/>
                <a:gd name="T5" fmla="*/ 0 h 3"/>
                <a:gd name="T6" fmla="*/ 0 w 4"/>
                <a:gd name="T7" fmla="*/ 0 h 3"/>
                <a:gd name="T8" fmla="*/ 0 w 4"/>
                <a:gd name="T9" fmla="*/ 0 h 3"/>
                <a:gd name="T10" fmla="*/ 0 w 4"/>
                <a:gd name="T11" fmla="*/ 1 h 3"/>
                <a:gd name="T12" fmla="*/ 0 w 4"/>
                <a:gd name="T13" fmla="*/ 1 h 3"/>
                <a:gd name="T14" fmla="*/ 0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3"/>
                  </a:moveTo>
                  <a:lnTo>
                    <a:pt x="4" y="1"/>
                  </a:lnTo>
                  <a:lnTo>
                    <a:pt x="4" y="0"/>
                  </a:lnTo>
                  <a:lnTo>
                    <a:pt x="2" y="0"/>
                  </a:lnTo>
                  <a:lnTo>
                    <a:pt x="0" y="1"/>
                  </a:lnTo>
                  <a:lnTo>
                    <a:pt x="2" y="3"/>
                  </a:lnTo>
                  <a:lnTo>
                    <a:pt x="4"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233" name="Freeform 485"/>
            <p:cNvSpPr>
              <a:spLocks/>
            </p:cNvSpPr>
            <p:nvPr/>
          </p:nvSpPr>
          <p:spPr bwMode="auto">
            <a:xfrm>
              <a:off x="2026" y="1616"/>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234" name="Freeform 486"/>
            <p:cNvSpPr>
              <a:spLocks/>
            </p:cNvSpPr>
            <p:nvPr/>
          </p:nvSpPr>
          <p:spPr bwMode="auto">
            <a:xfrm>
              <a:off x="2023" y="1616"/>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235" name="Freeform 487"/>
            <p:cNvSpPr>
              <a:spLocks/>
            </p:cNvSpPr>
            <p:nvPr/>
          </p:nvSpPr>
          <p:spPr bwMode="auto">
            <a:xfrm>
              <a:off x="2020" y="1617"/>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236" name="Freeform 488"/>
            <p:cNvSpPr>
              <a:spLocks/>
            </p:cNvSpPr>
            <p:nvPr/>
          </p:nvSpPr>
          <p:spPr bwMode="auto">
            <a:xfrm>
              <a:off x="2017" y="1617"/>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1" y="0"/>
                  </a:lnTo>
                  <a:lnTo>
                    <a:pt x="0" y="2"/>
                  </a:lnTo>
                  <a:lnTo>
                    <a:pt x="1"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237" name="Freeform 489"/>
            <p:cNvSpPr>
              <a:spLocks/>
            </p:cNvSpPr>
            <p:nvPr/>
          </p:nvSpPr>
          <p:spPr bwMode="auto">
            <a:xfrm>
              <a:off x="2014" y="1617"/>
              <a:ext cx="1" cy="2"/>
            </a:xfrm>
            <a:custGeom>
              <a:avLst/>
              <a:gdLst>
                <a:gd name="T0" fmla="*/ 0 w 4"/>
                <a:gd name="T1" fmla="*/ 1 h 3"/>
                <a:gd name="T2" fmla="*/ 0 w 4"/>
                <a:gd name="T3" fmla="*/ 1 h 3"/>
                <a:gd name="T4" fmla="*/ 0 w 4"/>
                <a:gd name="T5" fmla="*/ 0 h 3"/>
                <a:gd name="T6" fmla="*/ 0 w 4"/>
                <a:gd name="T7" fmla="*/ 0 h 3"/>
                <a:gd name="T8" fmla="*/ 0 w 4"/>
                <a:gd name="T9" fmla="*/ 0 h 3"/>
                <a:gd name="T10" fmla="*/ 0 w 4"/>
                <a:gd name="T11" fmla="*/ 1 h 3"/>
                <a:gd name="T12" fmla="*/ 0 w 4"/>
                <a:gd name="T13" fmla="*/ 1 h 3"/>
                <a:gd name="T14" fmla="*/ 0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3"/>
                  </a:moveTo>
                  <a:lnTo>
                    <a:pt x="4" y="2"/>
                  </a:lnTo>
                  <a:lnTo>
                    <a:pt x="4" y="0"/>
                  </a:lnTo>
                  <a:lnTo>
                    <a:pt x="2" y="0"/>
                  </a:lnTo>
                  <a:lnTo>
                    <a:pt x="0" y="2"/>
                  </a:lnTo>
                  <a:lnTo>
                    <a:pt x="2" y="3"/>
                  </a:lnTo>
                  <a:lnTo>
                    <a:pt x="4"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238" name="Freeform 490"/>
            <p:cNvSpPr>
              <a:spLocks/>
            </p:cNvSpPr>
            <p:nvPr/>
          </p:nvSpPr>
          <p:spPr bwMode="auto">
            <a:xfrm>
              <a:off x="2010" y="1618"/>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2" y="0"/>
                  </a:lnTo>
                  <a:lnTo>
                    <a:pt x="0" y="1"/>
                  </a:lnTo>
                  <a:lnTo>
                    <a:pt x="2"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239" name="Freeform 491"/>
            <p:cNvSpPr>
              <a:spLocks/>
            </p:cNvSpPr>
            <p:nvPr/>
          </p:nvSpPr>
          <p:spPr bwMode="auto">
            <a:xfrm>
              <a:off x="2007" y="1618"/>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1" y="0"/>
                  </a:lnTo>
                  <a:lnTo>
                    <a:pt x="0" y="1"/>
                  </a:lnTo>
                  <a:lnTo>
                    <a:pt x="1"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240" name="Freeform 492"/>
            <p:cNvSpPr>
              <a:spLocks/>
            </p:cNvSpPr>
            <p:nvPr/>
          </p:nvSpPr>
          <p:spPr bwMode="auto">
            <a:xfrm>
              <a:off x="2004" y="1619"/>
              <a:ext cx="2" cy="2"/>
            </a:xfrm>
            <a:custGeom>
              <a:avLst/>
              <a:gdLst>
                <a:gd name="T0" fmla="*/ 1 w 3"/>
                <a:gd name="T1" fmla="*/ 1 h 4"/>
                <a:gd name="T2" fmla="*/ 1 w 3"/>
                <a:gd name="T3" fmla="*/ 1 h 4"/>
                <a:gd name="T4" fmla="*/ 1 w 3"/>
                <a:gd name="T5" fmla="*/ 0 h 4"/>
                <a:gd name="T6" fmla="*/ 1 w 3"/>
                <a:gd name="T7" fmla="*/ 0 h 4"/>
                <a:gd name="T8" fmla="*/ 1 w 3"/>
                <a:gd name="T9" fmla="*/ 0 h 4"/>
                <a:gd name="T10" fmla="*/ 0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241" name="Freeform 493"/>
            <p:cNvSpPr>
              <a:spLocks/>
            </p:cNvSpPr>
            <p:nvPr/>
          </p:nvSpPr>
          <p:spPr bwMode="auto">
            <a:xfrm>
              <a:off x="2001" y="1620"/>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1" y="0"/>
                  </a:lnTo>
                  <a:lnTo>
                    <a:pt x="0" y="2"/>
                  </a:lnTo>
                  <a:lnTo>
                    <a:pt x="1"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242" name="Freeform 494"/>
            <p:cNvSpPr>
              <a:spLocks/>
            </p:cNvSpPr>
            <p:nvPr/>
          </p:nvSpPr>
          <p:spPr bwMode="auto">
            <a:xfrm>
              <a:off x="1998" y="1620"/>
              <a:ext cx="1" cy="2"/>
            </a:xfrm>
            <a:custGeom>
              <a:avLst/>
              <a:gdLst>
                <a:gd name="T0" fmla="*/ 0 w 4"/>
                <a:gd name="T1" fmla="*/ 1 h 3"/>
                <a:gd name="T2" fmla="*/ 0 w 4"/>
                <a:gd name="T3" fmla="*/ 1 h 3"/>
                <a:gd name="T4" fmla="*/ 0 w 4"/>
                <a:gd name="T5" fmla="*/ 0 h 3"/>
                <a:gd name="T6" fmla="*/ 0 w 4"/>
                <a:gd name="T7" fmla="*/ 0 h 3"/>
                <a:gd name="T8" fmla="*/ 0 w 4"/>
                <a:gd name="T9" fmla="*/ 0 h 3"/>
                <a:gd name="T10" fmla="*/ 0 w 4"/>
                <a:gd name="T11" fmla="*/ 1 h 3"/>
                <a:gd name="T12" fmla="*/ 0 w 4"/>
                <a:gd name="T13" fmla="*/ 1 h 3"/>
                <a:gd name="T14" fmla="*/ 0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3"/>
                  </a:moveTo>
                  <a:lnTo>
                    <a:pt x="4" y="2"/>
                  </a:lnTo>
                  <a:lnTo>
                    <a:pt x="4" y="0"/>
                  </a:lnTo>
                  <a:lnTo>
                    <a:pt x="2" y="0"/>
                  </a:lnTo>
                  <a:lnTo>
                    <a:pt x="0" y="2"/>
                  </a:lnTo>
                  <a:lnTo>
                    <a:pt x="2" y="3"/>
                  </a:lnTo>
                  <a:lnTo>
                    <a:pt x="4"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243" name="Freeform 495"/>
            <p:cNvSpPr>
              <a:spLocks/>
            </p:cNvSpPr>
            <p:nvPr/>
          </p:nvSpPr>
          <p:spPr bwMode="auto">
            <a:xfrm>
              <a:off x="1994" y="1621"/>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2" y="0"/>
                  </a:lnTo>
                  <a:lnTo>
                    <a:pt x="0" y="1"/>
                  </a:lnTo>
                  <a:lnTo>
                    <a:pt x="2"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244" name="Freeform 496"/>
            <p:cNvSpPr>
              <a:spLocks/>
            </p:cNvSpPr>
            <p:nvPr/>
          </p:nvSpPr>
          <p:spPr bwMode="auto">
            <a:xfrm>
              <a:off x="1992" y="1621"/>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1"/>
                  </a:lnTo>
                  <a:lnTo>
                    <a:pt x="2" y="0"/>
                  </a:lnTo>
                  <a:lnTo>
                    <a:pt x="0" y="0"/>
                  </a:lnTo>
                  <a:lnTo>
                    <a:pt x="0" y="1"/>
                  </a:lnTo>
                  <a:lnTo>
                    <a:pt x="0" y="3"/>
                  </a:lnTo>
                  <a:lnTo>
                    <a:pt x="2"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245" name="Freeform 497"/>
            <p:cNvSpPr>
              <a:spLocks/>
            </p:cNvSpPr>
            <p:nvPr/>
          </p:nvSpPr>
          <p:spPr bwMode="auto">
            <a:xfrm>
              <a:off x="1989" y="1622"/>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246" name="Freeform 498"/>
            <p:cNvSpPr>
              <a:spLocks/>
            </p:cNvSpPr>
            <p:nvPr/>
          </p:nvSpPr>
          <p:spPr bwMode="auto">
            <a:xfrm>
              <a:off x="1986" y="1623"/>
              <a:ext cx="1" cy="1"/>
            </a:xfrm>
            <a:custGeom>
              <a:avLst/>
              <a:gdLst>
                <a:gd name="T0" fmla="*/ 0 w 4"/>
                <a:gd name="T1" fmla="*/ 0 h 4"/>
                <a:gd name="T2" fmla="*/ 0 w 4"/>
                <a:gd name="T3" fmla="*/ 0 h 4"/>
                <a:gd name="T4" fmla="*/ 0 w 4"/>
                <a:gd name="T5" fmla="*/ 0 h 4"/>
                <a:gd name="T6" fmla="*/ 0 w 4"/>
                <a:gd name="T7" fmla="*/ 0 h 4"/>
                <a:gd name="T8" fmla="*/ 0 w 4"/>
                <a:gd name="T9" fmla="*/ 0 h 4"/>
                <a:gd name="T10" fmla="*/ 0 w 4"/>
                <a:gd name="T11" fmla="*/ 0 h 4"/>
                <a:gd name="T12" fmla="*/ 0 w 4"/>
                <a:gd name="T13" fmla="*/ 0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4"/>
                  </a:moveTo>
                  <a:lnTo>
                    <a:pt x="4" y="2"/>
                  </a:lnTo>
                  <a:lnTo>
                    <a:pt x="2" y="0"/>
                  </a:lnTo>
                  <a:lnTo>
                    <a:pt x="0" y="0"/>
                  </a:lnTo>
                  <a:lnTo>
                    <a:pt x="0" y="2"/>
                  </a:lnTo>
                  <a:lnTo>
                    <a:pt x="0" y="4"/>
                  </a:lnTo>
                  <a:lnTo>
                    <a:pt x="2"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247" name="Freeform 499"/>
            <p:cNvSpPr>
              <a:spLocks/>
            </p:cNvSpPr>
            <p:nvPr/>
          </p:nvSpPr>
          <p:spPr bwMode="auto">
            <a:xfrm>
              <a:off x="1983" y="1623"/>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248" name="Freeform 500"/>
            <p:cNvSpPr>
              <a:spLocks/>
            </p:cNvSpPr>
            <p:nvPr/>
          </p:nvSpPr>
          <p:spPr bwMode="auto">
            <a:xfrm>
              <a:off x="1979" y="1623"/>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2"/>
                  </a:lnTo>
                  <a:lnTo>
                    <a:pt x="1" y="0"/>
                  </a:lnTo>
                  <a:lnTo>
                    <a:pt x="0" y="0"/>
                  </a:lnTo>
                  <a:lnTo>
                    <a:pt x="0" y="2"/>
                  </a:lnTo>
                  <a:lnTo>
                    <a:pt x="0" y="3"/>
                  </a:lnTo>
                  <a:lnTo>
                    <a:pt x="1"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249" name="Freeform 501"/>
            <p:cNvSpPr>
              <a:spLocks/>
            </p:cNvSpPr>
            <p:nvPr/>
          </p:nvSpPr>
          <p:spPr bwMode="auto">
            <a:xfrm>
              <a:off x="1976" y="1623"/>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2"/>
                  </a:lnTo>
                  <a:lnTo>
                    <a:pt x="2" y="0"/>
                  </a:lnTo>
                  <a:lnTo>
                    <a:pt x="0" y="0"/>
                  </a:lnTo>
                  <a:lnTo>
                    <a:pt x="0" y="2"/>
                  </a:lnTo>
                  <a:lnTo>
                    <a:pt x="0" y="3"/>
                  </a:lnTo>
                  <a:lnTo>
                    <a:pt x="2"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250" name="Freeform 502"/>
            <p:cNvSpPr>
              <a:spLocks/>
            </p:cNvSpPr>
            <p:nvPr/>
          </p:nvSpPr>
          <p:spPr bwMode="auto">
            <a:xfrm>
              <a:off x="1973" y="1624"/>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1"/>
                  </a:lnTo>
                  <a:lnTo>
                    <a:pt x="1" y="0"/>
                  </a:lnTo>
                  <a:lnTo>
                    <a:pt x="0" y="0"/>
                  </a:lnTo>
                  <a:lnTo>
                    <a:pt x="0" y="1"/>
                  </a:lnTo>
                  <a:lnTo>
                    <a:pt x="0" y="3"/>
                  </a:lnTo>
                  <a:lnTo>
                    <a:pt x="1"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251" name="Freeform 503"/>
            <p:cNvSpPr>
              <a:spLocks/>
            </p:cNvSpPr>
            <p:nvPr/>
          </p:nvSpPr>
          <p:spPr bwMode="auto">
            <a:xfrm>
              <a:off x="1970" y="1625"/>
              <a:ext cx="1" cy="2"/>
            </a:xfrm>
            <a:custGeom>
              <a:avLst/>
              <a:gdLst>
                <a:gd name="T0" fmla="*/ 0 w 4"/>
                <a:gd name="T1" fmla="*/ 1 h 4"/>
                <a:gd name="T2" fmla="*/ 0 w 4"/>
                <a:gd name="T3" fmla="*/ 1 h 4"/>
                <a:gd name="T4" fmla="*/ 0 w 4"/>
                <a:gd name="T5" fmla="*/ 0 h 4"/>
                <a:gd name="T6" fmla="*/ 0 w 4"/>
                <a:gd name="T7" fmla="*/ 0 h 4"/>
                <a:gd name="T8" fmla="*/ 0 w 4"/>
                <a:gd name="T9" fmla="*/ 0 h 4"/>
                <a:gd name="T10" fmla="*/ 0 w 4"/>
                <a:gd name="T11" fmla="*/ 1 h 4"/>
                <a:gd name="T12" fmla="*/ 0 w 4"/>
                <a:gd name="T13" fmla="*/ 1 h 4"/>
                <a:gd name="T14" fmla="*/ 0 w 4"/>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4"/>
                  </a:moveTo>
                  <a:lnTo>
                    <a:pt x="4" y="2"/>
                  </a:lnTo>
                  <a:lnTo>
                    <a:pt x="2" y="0"/>
                  </a:lnTo>
                  <a:lnTo>
                    <a:pt x="0" y="0"/>
                  </a:lnTo>
                  <a:lnTo>
                    <a:pt x="0" y="2"/>
                  </a:lnTo>
                  <a:lnTo>
                    <a:pt x="0" y="4"/>
                  </a:lnTo>
                  <a:lnTo>
                    <a:pt x="2"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252" name="Freeform 504"/>
            <p:cNvSpPr>
              <a:spLocks/>
            </p:cNvSpPr>
            <p:nvPr/>
          </p:nvSpPr>
          <p:spPr bwMode="auto">
            <a:xfrm>
              <a:off x="1967" y="1625"/>
              <a:ext cx="1" cy="2"/>
            </a:xfrm>
            <a:custGeom>
              <a:avLst/>
              <a:gdLst>
                <a:gd name="T0" fmla="*/ 0 w 3"/>
                <a:gd name="T1" fmla="*/ 1 h 4"/>
                <a:gd name="T2" fmla="*/ 0 w 3"/>
                <a:gd name="T3" fmla="*/ 1 h 4"/>
                <a:gd name="T4" fmla="*/ 0 w 3"/>
                <a:gd name="T5" fmla="*/ 0 h 4"/>
                <a:gd name="T6" fmla="*/ 0 w 3"/>
                <a:gd name="T7" fmla="*/ 0 h 4"/>
                <a:gd name="T8" fmla="*/ 0 w 3"/>
                <a:gd name="T9" fmla="*/ 0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253" name="Freeform 505"/>
            <p:cNvSpPr>
              <a:spLocks/>
            </p:cNvSpPr>
            <p:nvPr/>
          </p:nvSpPr>
          <p:spPr bwMode="auto">
            <a:xfrm>
              <a:off x="1963" y="1626"/>
              <a:ext cx="2" cy="2"/>
            </a:xfrm>
            <a:custGeom>
              <a:avLst/>
              <a:gdLst>
                <a:gd name="T0" fmla="*/ 1 w 3"/>
                <a:gd name="T1" fmla="*/ 1 h 4"/>
                <a:gd name="T2" fmla="*/ 1 w 3"/>
                <a:gd name="T3" fmla="*/ 1 h 4"/>
                <a:gd name="T4" fmla="*/ 1 w 3"/>
                <a:gd name="T5" fmla="*/ 0 h 4"/>
                <a:gd name="T6" fmla="*/ 0 w 3"/>
                <a:gd name="T7" fmla="*/ 0 h 4"/>
                <a:gd name="T8" fmla="*/ 0 w 3"/>
                <a:gd name="T9" fmla="*/ 0 h 4"/>
                <a:gd name="T10" fmla="*/ 0 w 3"/>
                <a:gd name="T11" fmla="*/ 1 h 4"/>
                <a:gd name="T12" fmla="*/ 0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254" name="Freeform 506"/>
            <p:cNvSpPr>
              <a:spLocks/>
            </p:cNvSpPr>
            <p:nvPr/>
          </p:nvSpPr>
          <p:spPr bwMode="auto">
            <a:xfrm>
              <a:off x="1960" y="1626"/>
              <a:ext cx="2" cy="2"/>
            </a:xfrm>
            <a:custGeom>
              <a:avLst/>
              <a:gdLst>
                <a:gd name="T0" fmla="*/ 1 w 3"/>
                <a:gd name="T1" fmla="*/ 1 h 4"/>
                <a:gd name="T2" fmla="*/ 1 w 3"/>
                <a:gd name="T3" fmla="*/ 1 h 4"/>
                <a:gd name="T4" fmla="*/ 1 w 3"/>
                <a:gd name="T5" fmla="*/ 0 h 4"/>
                <a:gd name="T6" fmla="*/ 0 w 3"/>
                <a:gd name="T7" fmla="*/ 0 h 4"/>
                <a:gd name="T8" fmla="*/ 0 w 3"/>
                <a:gd name="T9" fmla="*/ 0 h 4"/>
                <a:gd name="T10" fmla="*/ 0 w 3"/>
                <a:gd name="T11" fmla="*/ 1 h 4"/>
                <a:gd name="T12" fmla="*/ 0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255" name="Freeform 507"/>
            <p:cNvSpPr>
              <a:spLocks/>
            </p:cNvSpPr>
            <p:nvPr/>
          </p:nvSpPr>
          <p:spPr bwMode="auto">
            <a:xfrm>
              <a:off x="1957" y="1627"/>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1" y="0"/>
                  </a:lnTo>
                  <a:lnTo>
                    <a:pt x="0" y="2"/>
                  </a:lnTo>
                  <a:lnTo>
                    <a:pt x="1"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256" name="Freeform 508"/>
            <p:cNvSpPr>
              <a:spLocks/>
            </p:cNvSpPr>
            <p:nvPr/>
          </p:nvSpPr>
          <p:spPr bwMode="auto">
            <a:xfrm>
              <a:off x="1954" y="1628"/>
              <a:ext cx="1" cy="2"/>
            </a:xfrm>
            <a:custGeom>
              <a:avLst/>
              <a:gdLst>
                <a:gd name="T0" fmla="*/ 0 w 4"/>
                <a:gd name="T1" fmla="*/ 1 h 3"/>
                <a:gd name="T2" fmla="*/ 0 w 4"/>
                <a:gd name="T3" fmla="*/ 1 h 3"/>
                <a:gd name="T4" fmla="*/ 0 w 4"/>
                <a:gd name="T5" fmla="*/ 0 h 3"/>
                <a:gd name="T6" fmla="*/ 0 w 4"/>
                <a:gd name="T7" fmla="*/ 0 h 3"/>
                <a:gd name="T8" fmla="*/ 0 w 4"/>
                <a:gd name="T9" fmla="*/ 0 h 3"/>
                <a:gd name="T10" fmla="*/ 0 w 4"/>
                <a:gd name="T11" fmla="*/ 1 h 3"/>
                <a:gd name="T12" fmla="*/ 0 w 4"/>
                <a:gd name="T13" fmla="*/ 1 h 3"/>
                <a:gd name="T14" fmla="*/ 0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3"/>
                  </a:moveTo>
                  <a:lnTo>
                    <a:pt x="4" y="1"/>
                  </a:lnTo>
                  <a:lnTo>
                    <a:pt x="4" y="0"/>
                  </a:lnTo>
                  <a:lnTo>
                    <a:pt x="2" y="0"/>
                  </a:lnTo>
                  <a:lnTo>
                    <a:pt x="0" y="1"/>
                  </a:lnTo>
                  <a:lnTo>
                    <a:pt x="2" y="3"/>
                  </a:lnTo>
                  <a:lnTo>
                    <a:pt x="4"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257" name="Freeform 509"/>
            <p:cNvSpPr>
              <a:spLocks/>
            </p:cNvSpPr>
            <p:nvPr/>
          </p:nvSpPr>
          <p:spPr bwMode="auto">
            <a:xfrm>
              <a:off x="1951" y="1628"/>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2" y="0"/>
                  </a:lnTo>
                  <a:lnTo>
                    <a:pt x="0" y="1"/>
                  </a:lnTo>
                  <a:lnTo>
                    <a:pt x="2"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258" name="Freeform 510"/>
            <p:cNvSpPr>
              <a:spLocks/>
            </p:cNvSpPr>
            <p:nvPr/>
          </p:nvSpPr>
          <p:spPr bwMode="auto">
            <a:xfrm>
              <a:off x="1947" y="1629"/>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259" name="Freeform 511"/>
            <p:cNvSpPr>
              <a:spLocks/>
            </p:cNvSpPr>
            <p:nvPr/>
          </p:nvSpPr>
          <p:spPr bwMode="auto">
            <a:xfrm>
              <a:off x="1944" y="1629"/>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260" name="Freeform 512"/>
            <p:cNvSpPr>
              <a:spLocks/>
            </p:cNvSpPr>
            <p:nvPr/>
          </p:nvSpPr>
          <p:spPr bwMode="auto">
            <a:xfrm>
              <a:off x="1941" y="1630"/>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261" name="Freeform 513"/>
            <p:cNvSpPr>
              <a:spLocks/>
            </p:cNvSpPr>
            <p:nvPr/>
          </p:nvSpPr>
          <p:spPr bwMode="auto">
            <a:xfrm>
              <a:off x="1938" y="1630"/>
              <a:ext cx="1" cy="2"/>
            </a:xfrm>
            <a:custGeom>
              <a:avLst/>
              <a:gdLst>
                <a:gd name="T0" fmla="*/ 0 w 4"/>
                <a:gd name="T1" fmla="*/ 1 h 3"/>
                <a:gd name="T2" fmla="*/ 0 w 4"/>
                <a:gd name="T3" fmla="*/ 1 h 3"/>
                <a:gd name="T4" fmla="*/ 0 w 4"/>
                <a:gd name="T5" fmla="*/ 0 h 3"/>
                <a:gd name="T6" fmla="*/ 0 w 4"/>
                <a:gd name="T7" fmla="*/ 0 h 3"/>
                <a:gd name="T8" fmla="*/ 0 w 4"/>
                <a:gd name="T9" fmla="*/ 0 h 3"/>
                <a:gd name="T10" fmla="*/ 0 w 4"/>
                <a:gd name="T11" fmla="*/ 1 h 3"/>
                <a:gd name="T12" fmla="*/ 0 w 4"/>
                <a:gd name="T13" fmla="*/ 1 h 3"/>
                <a:gd name="T14" fmla="*/ 0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3"/>
                  </a:moveTo>
                  <a:lnTo>
                    <a:pt x="4" y="2"/>
                  </a:lnTo>
                  <a:lnTo>
                    <a:pt x="4" y="0"/>
                  </a:lnTo>
                  <a:lnTo>
                    <a:pt x="2" y="0"/>
                  </a:lnTo>
                  <a:lnTo>
                    <a:pt x="0" y="2"/>
                  </a:lnTo>
                  <a:lnTo>
                    <a:pt x="2" y="3"/>
                  </a:lnTo>
                  <a:lnTo>
                    <a:pt x="4"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262" name="Freeform 514"/>
            <p:cNvSpPr>
              <a:spLocks/>
            </p:cNvSpPr>
            <p:nvPr/>
          </p:nvSpPr>
          <p:spPr bwMode="auto">
            <a:xfrm>
              <a:off x="1935" y="1630"/>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2" y="0"/>
                  </a:lnTo>
                  <a:lnTo>
                    <a:pt x="0" y="2"/>
                  </a:lnTo>
                  <a:lnTo>
                    <a:pt x="2"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263" name="Freeform 515"/>
            <p:cNvSpPr>
              <a:spLocks/>
            </p:cNvSpPr>
            <p:nvPr/>
          </p:nvSpPr>
          <p:spPr bwMode="auto">
            <a:xfrm>
              <a:off x="1931" y="1631"/>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1" y="0"/>
                  </a:lnTo>
                  <a:lnTo>
                    <a:pt x="0" y="1"/>
                  </a:lnTo>
                  <a:lnTo>
                    <a:pt x="1"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264" name="Freeform 516"/>
            <p:cNvSpPr>
              <a:spLocks/>
            </p:cNvSpPr>
            <p:nvPr/>
          </p:nvSpPr>
          <p:spPr bwMode="auto">
            <a:xfrm>
              <a:off x="1928" y="1631"/>
              <a:ext cx="2" cy="2"/>
            </a:xfrm>
            <a:custGeom>
              <a:avLst/>
              <a:gdLst>
                <a:gd name="T0" fmla="*/ 1 w 4"/>
                <a:gd name="T1" fmla="*/ 1 h 3"/>
                <a:gd name="T2" fmla="*/ 1 w 4"/>
                <a:gd name="T3" fmla="*/ 1 h 3"/>
                <a:gd name="T4" fmla="*/ 1 w 4"/>
                <a:gd name="T5" fmla="*/ 0 h 3"/>
                <a:gd name="T6" fmla="*/ 1 w 4"/>
                <a:gd name="T7" fmla="*/ 0 h 3"/>
                <a:gd name="T8" fmla="*/ 1 w 4"/>
                <a:gd name="T9" fmla="*/ 0 h 3"/>
                <a:gd name="T10" fmla="*/ 0 w 4"/>
                <a:gd name="T11" fmla="*/ 1 h 3"/>
                <a:gd name="T12" fmla="*/ 1 w 4"/>
                <a:gd name="T13" fmla="*/ 1 h 3"/>
                <a:gd name="T14" fmla="*/ 1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3"/>
                  </a:moveTo>
                  <a:lnTo>
                    <a:pt x="4" y="1"/>
                  </a:lnTo>
                  <a:lnTo>
                    <a:pt x="4" y="0"/>
                  </a:lnTo>
                  <a:lnTo>
                    <a:pt x="2" y="0"/>
                  </a:lnTo>
                  <a:lnTo>
                    <a:pt x="0" y="1"/>
                  </a:lnTo>
                  <a:lnTo>
                    <a:pt x="2" y="3"/>
                  </a:lnTo>
                  <a:lnTo>
                    <a:pt x="4"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265" name="Freeform 517"/>
            <p:cNvSpPr>
              <a:spLocks/>
            </p:cNvSpPr>
            <p:nvPr/>
          </p:nvSpPr>
          <p:spPr bwMode="auto">
            <a:xfrm>
              <a:off x="1925" y="1632"/>
              <a:ext cx="2" cy="2"/>
            </a:xfrm>
            <a:custGeom>
              <a:avLst/>
              <a:gdLst>
                <a:gd name="T0" fmla="*/ 1 w 3"/>
                <a:gd name="T1" fmla="*/ 1 h 4"/>
                <a:gd name="T2" fmla="*/ 1 w 3"/>
                <a:gd name="T3" fmla="*/ 1 h 4"/>
                <a:gd name="T4" fmla="*/ 1 w 3"/>
                <a:gd name="T5" fmla="*/ 0 h 4"/>
                <a:gd name="T6" fmla="*/ 1 w 3"/>
                <a:gd name="T7" fmla="*/ 0 h 4"/>
                <a:gd name="T8" fmla="*/ 1 w 3"/>
                <a:gd name="T9" fmla="*/ 0 h 4"/>
                <a:gd name="T10" fmla="*/ 0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266" name="Freeform 518"/>
            <p:cNvSpPr>
              <a:spLocks/>
            </p:cNvSpPr>
            <p:nvPr/>
          </p:nvSpPr>
          <p:spPr bwMode="auto">
            <a:xfrm>
              <a:off x="1923" y="1633"/>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2"/>
                  </a:lnTo>
                  <a:lnTo>
                    <a:pt x="2" y="0"/>
                  </a:lnTo>
                  <a:lnTo>
                    <a:pt x="0" y="0"/>
                  </a:lnTo>
                  <a:lnTo>
                    <a:pt x="0" y="2"/>
                  </a:lnTo>
                  <a:lnTo>
                    <a:pt x="0" y="3"/>
                  </a:lnTo>
                  <a:lnTo>
                    <a:pt x="2"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267" name="Freeform 519"/>
            <p:cNvSpPr>
              <a:spLocks/>
            </p:cNvSpPr>
            <p:nvPr/>
          </p:nvSpPr>
          <p:spPr bwMode="auto">
            <a:xfrm>
              <a:off x="1919" y="1633"/>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2"/>
                  </a:lnTo>
                  <a:lnTo>
                    <a:pt x="1" y="0"/>
                  </a:lnTo>
                  <a:lnTo>
                    <a:pt x="0" y="0"/>
                  </a:lnTo>
                  <a:lnTo>
                    <a:pt x="0" y="2"/>
                  </a:lnTo>
                  <a:lnTo>
                    <a:pt x="0" y="3"/>
                  </a:lnTo>
                  <a:lnTo>
                    <a:pt x="1"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268" name="Freeform 520"/>
            <p:cNvSpPr>
              <a:spLocks/>
            </p:cNvSpPr>
            <p:nvPr/>
          </p:nvSpPr>
          <p:spPr bwMode="auto">
            <a:xfrm>
              <a:off x="1916" y="1634"/>
              <a:ext cx="2" cy="2"/>
            </a:xfrm>
            <a:custGeom>
              <a:avLst/>
              <a:gdLst>
                <a:gd name="T0" fmla="*/ 1 w 4"/>
                <a:gd name="T1" fmla="*/ 1 h 3"/>
                <a:gd name="T2" fmla="*/ 1 w 4"/>
                <a:gd name="T3" fmla="*/ 1 h 3"/>
                <a:gd name="T4" fmla="*/ 1 w 4"/>
                <a:gd name="T5" fmla="*/ 0 h 3"/>
                <a:gd name="T6" fmla="*/ 0 w 4"/>
                <a:gd name="T7" fmla="*/ 0 h 3"/>
                <a:gd name="T8" fmla="*/ 0 w 4"/>
                <a:gd name="T9" fmla="*/ 0 h 3"/>
                <a:gd name="T10" fmla="*/ 0 w 4"/>
                <a:gd name="T11" fmla="*/ 1 h 3"/>
                <a:gd name="T12" fmla="*/ 0 w 4"/>
                <a:gd name="T13" fmla="*/ 1 h 3"/>
                <a:gd name="T14" fmla="*/ 1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3"/>
                  </a:moveTo>
                  <a:lnTo>
                    <a:pt x="4" y="1"/>
                  </a:lnTo>
                  <a:lnTo>
                    <a:pt x="2" y="0"/>
                  </a:lnTo>
                  <a:lnTo>
                    <a:pt x="0" y="0"/>
                  </a:lnTo>
                  <a:lnTo>
                    <a:pt x="0" y="1"/>
                  </a:lnTo>
                  <a:lnTo>
                    <a:pt x="0" y="3"/>
                  </a:lnTo>
                  <a:lnTo>
                    <a:pt x="2"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269" name="Freeform 521"/>
            <p:cNvSpPr>
              <a:spLocks/>
            </p:cNvSpPr>
            <p:nvPr/>
          </p:nvSpPr>
          <p:spPr bwMode="auto">
            <a:xfrm>
              <a:off x="1913" y="1634"/>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1"/>
                  </a:lnTo>
                  <a:lnTo>
                    <a:pt x="2" y="0"/>
                  </a:lnTo>
                  <a:lnTo>
                    <a:pt x="0" y="0"/>
                  </a:lnTo>
                  <a:lnTo>
                    <a:pt x="0" y="1"/>
                  </a:lnTo>
                  <a:lnTo>
                    <a:pt x="0" y="3"/>
                  </a:lnTo>
                  <a:lnTo>
                    <a:pt x="2"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270" name="Freeform 522"/>
            <p:cNvSpPr>
              <a:spLocks/>
            </p:cNvSpPr>
            <p:nvPr/>
          </p:nvSpPr>
          <p:spPr bwMode="auto">
            <a:xfrm>
              <a:off x="1910" y="1635"/>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271" name="Freeform 523"/>
            <p:cNvSpPr>
              <a:spLocks/>
            </p:cNvSpPr>
            <p:nvPr/>
          </p:nvSpPr>
          <p:spPr bwMode="auto">
            <a:xfrm>
              <a:off x="1907" y="1636"/>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272" name="Freeform 524"/>
            <p:cNvSpPr>
              <a:spLocks/>
            </p:cNvSpPr>
            <p:nvPr/>
          </p:nvSpPr>
          <p:spPr bwMode="auto">
            <a:xfrm>
              <a:off x="1903" y="1636"/>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0 w 3"/>
                <a:gd name="T11" fmla="*/ 0 h 4"/>
                <a:gd name="T12" fmla="*/ 0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273" name="Freeform 525"/>
            <p:cNvSpPr>
              <a:spLocks/>
            </p:cNvSpPr>
            <p:nvPr/>
          </p:nvSpPr>
          <p:spPr bwMode="auto">
            <a:xfrm>
              <a:off x="1900" y="1636"/>
              <a:ext cx="2" cy="2"/>
            </a:xfrm>
            <a:custGeom>
              <a:avLst/>
              <a:gdLst>
                <a:gd name="T0" fmla="*/ 1 w 4"/>
                <a:gd name="T1" fmla="*/ 1 h 3"/>
                <a:gd name="T2" fmla="*/ 1 w 4"/>
                <a:gd name="T3" fmla="*/ 1 h 3"/>
                <a:gd name="T4" fmla="*/ 1 w 4"/>
                <a:gd name="T5" fmla="*/ 0 h 3"/>
                <a:gd name="T6" fmla="*/ 0 w 4"/>
                <a:gd name="T7" fmla="*/ 0 h 3"/>
                <a:gd name="T8" fmla="*/ 0 w 4"/>
                <a:gd name="T9" fmla="*/ 0 h 3"/>
                <a:gd name="T10" fmla="*/ 0 w 4"/>
                <a:gd name="T11" fmla="*/ 1 h 3"/>
                <a:gd name="T12" fmla="*/ 0 w 4"/>
                <a:gd name="T13" fmla="*/ 1 h 3"/>
                <a:gd name="T14" fmla="*/ 1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3"/>
                  </a:moveTo>
                  <a:lnTo>
                    <a:pt x="4" y="2"/>
                  </a:lnTo>
                  <a:lnTo>
                    <a:pt x="2" y="0"/>
                  </a:lnTo>
                  <a:lnTo>
                    <a:pt x="0" y="0"/>
                  </a:lnTo>
                  <a:lnTo>
                    <a:pt x="0" y="2"/>
                  </a:lnTo>
                  <a:lnTo>
                    <a:pt x="0" y="3"/>
                  </a:lnTo>
                  <a:lnTo>
                    <a:pt x="2"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274" name="Freeform 526"/>
            <p:cNvSpPr>
              <a:spLocks/>
            </p:cNvSpPr>
            <p:nvPr/>
          </p:nvSpPr>
          <p:spPr bwMode="auto">
            <a:xfrm>
              <a:off x="1897" y="1636"/>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2"/>
                  </a:lnTo>
                  <a:lnTo>
                    <a:pt x="2" y="0"/>
                  </a:lnTo>
                  <a:lnTo>
                    <a:pt x="0" y="0"/>
                  </a:lnTo>
                  <a:lnTo>
                    <a:pt x="0" y="2"/>
                  </a:lnTo>
                  <a:lnTo>
                    <a:pt x="0" y="3"/>
                  </a:lnTo>
                  <a:lnTo>
                    <a:pt x="2"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275" name="Freeform 527"/>
            <p:cNvSpPr>
              <a:spLocks/>
            </p:cNvSpPr>
            <p:nvPr/>
          </p:nvSpPr>
          <p:spPr bwMode="auto">
            <a:xfrm>
              <a:off x="1894" y="1637"/>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1"/>
                  </a:lnTo>
                  <a:lnTo>
                    <a:pt x="1" y="0"/>
                  </a:lnTo>
                  <a:lnTo>
                    <a:pt x="0" y="0"/>
                  </a:lnTo>
                  <a:lnTo>
                    <a:pt x="0" y="1"/>
                  </a:lnTo>
                  <a:lnTo>
                    <a:pt x="0" y="3"/>
                  </a:lnTo>
                  <a:lnTo>
                    <a:pt x="1"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276" name="Freeform 528"/>
            <p:cNvSpPr>
              <a:spLocks/>
            </p:cNvSpPr>
            <p:nvPr/>
          </p:nvSpPr>
          <p:spPr bwMode="auto">
            <a:xfrm>
              <a:off x="1891" y="1638"/>
              <a:ext cx="1" cy="2"/>
            </a:xfrm>
            <a:custGeom>
              <a:avLst/>
              <a:gdLst>
                <a:gd name="T0" fmla="*/ 0 w 3"/>
                <a:gd name="T1" fmla="*/ 1 h 4"/>
                <a:gd name="T2" fmla="*/ 0 w 3"/>
                <a:gd name="T3" fmla="*/ 1 h 4"/>
                <a:gd name="T4" fmla="*/ 0 w 3"/>
                <a:gd name="T5" fmla="*/ 0 h 4"/>
                <a:gd name="T6" fmla="*/ 0 w 3"/>
                <a:gd name="T7" fmla="*/ 0 h 4"/>
                <a:gd name="T8" fmla="*/ 0 w 3"/>
                <a:gd name="T9" fmla="*/ 0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277" name="Freeform 529"/>
            <p:cNvSpPr>
              <a:spLocks/>
            </p:cNvSpPr>
            <p:nvPr/>
          </p:nvSpPr>
          <p:spPr bwMode="auto">
            <a:xfrm>
              <a:off x="1887" y="1638"/>
              <a:ext cx="2" cy="2"/>
            </a:xfrm>
            <a:custGeom>
              <a:avLst/>
              <a:gdLst>
                <a:gd name="T0" fmla="*/ 1 w 3"/>
                <a:gd name="T1" fmla="*/ 1 h 4"/>
                <a:gd name="T2" fmla="*/ 1 w 3"/>
                <a:gd name="T3" fmla="*/ 1 h 4"/>
                <a:gd name="T4" fmla="*/ 1 w 3"/>
                <a:gd name="T5" fmla="*/ 0 h 4"/>
                <a:gd name="T6" fmla="*/ 1 w 3"/>
                <a:gd name="T7" fmla="*/ 0 h 4"/>
                <a:gd name="T8" fmla="*/ 1 w 3"/>
                <a:gd name="T9" fmla="*/ 0 h 4"/>
                <a:gd name="T10" fmla="*/ 0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278" name="Freeform 530"/>
            <p:cNvSpPr>
              <a:spLocks/>
            </p:cNvSpPr>
            <p:nvPr/>
          </p:nvSpPr>
          <p:spPr bwMode="auto">
            <a:xfrm>
              <a:off x="1884" y="1639"/>
              <a:ext cx="2" cy="2"/>
            </a:xfrm>
            <a:custGeom>
              <a:avLst/>
              <a:gdLst>
                <a:gd name="T0" fmla="*/ 1 w 4"/>
                <a:gd name="T1" fmla="*/ 1 h 4"/>
                <a:gd name="T2" fmla="*/ 1 w 4"/>
                <a:gd name="T3" fmla="*/ 1 h 4"/>
                <a:gd name="T4" fmla="*/ 1 w 4"/>
                <a:gd name="T5" fmla="*/ 0 h 4"/>
                <a:gd name="T6" fmla="*/ 1 w 4"/>
                <a:gd name="T7" fmla="*/ 0 h 4"/>
                <a:gd name="T8" fmla="*/ 1 w 4"/>
                <a:gd name="T9" fmla="*/ 0 h 4"/>
                <a:gd name="T10" fmla="*/ 0 w 4"/>
                <a:gd name="T11" fmla="*/ 1 h 4"/>
                <a:gd name="T12" fmla="*/ 1 w 4"/>
                <a:gd name="T13" fmla="*/ 1 h 4"/>
                <a:gd name="T14" fmla="*/ 1 w 4"/>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4"/>
                  </a:moveTo>
                  <a:lnTo>
                    <a:pt x="4" y="2"/>
                  </a:lnTo>
                  <a:lnTo>
                    <a:pt x="4" y="0"/>
                  </a:lnTo>
                  <a:lnTo>
                    <a:pt x="2" y="0"/>
                  </a:lnTo>
                  <a:lnTo>
                    <a:pt x="0" y="2"/>
                  </a:lnTo>
                  <a:lnTo>
                    <a:pt x="2" y="4"/>
                  </a:lnTo>
                  <a:lnTo>
                    <a:pt x="4"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279" name="Freeform 531"/>
            <p:cNvSpPr>
              <a:spLocks/>
            </p:cNvSpPr>
            <p:nvPr/>
          </p:nvSpPr>
          <p:spPr bwMode="auto">
            <a:xfrm>
              <a:off x="1881" y="1639"/>
              <a:ext cx="2" cy="2"/>
            </a:xfrm>
            <a:custGeom>
              <a:avLst/>
              <a:gdLst>
                <a:gd name="T0" fmla="*/ 1 w 3"/>
                <a:gd name="T1" fmla="*/ 1 h 4"/>
                <a:gd name="T2" fmla="*/ 1 w 3"/>
                <a:gd name="T3" fmla="*/ 1 h 4"/>
                <a:gd name="T4" fmla="*/ 1 w 3"/>
                <a:gd name="T5" fmla="*/ 0 h 4"/>
                <a:gd name="T6" fmla="*/ 1 w 3"/>
                <a:gd name="T7" fmla="*/ 0 h 4"/>
                <a:gd name="T8" fmla="*/ 1 w 3"/>
                <a:gd name="T9" fmla="*/ 0 h 4"/>
                <a:gd name="T10" fmla="*/ 0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280" name="Freeform 532"/>
            <p:cNvSpPr>
              <a:spLocks/>
            </p:cNvSpPr>
            <p:nvPr/>
          </p:nvSpPr>
          <p:spPr bwMode="auto">
            <a:xfrm>
              <a:off x="1878" y="1640"/>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1" y="0"/>
                  </a:lnTo>
                  <a:lnTo>
                    <a:pt x="0" y="2"/>
                  </a:lnTo>
                  <a:lnTo>
                    <a:pt x="1"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281" name="Freeform 533"/>
            <p:cNvSpPr>
              <a:spLocks/>
            </p:cNvSpPr>
            <p:nvPr/>
          </p:nvSpPr>
          <p:spPr bwMode="auto">
            <a:xfrm>
              <a:off x="1875" y="1641"/>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2" y="0"/>
                  </a:lnTo>
                  <a:lnTo>
                    <a:pt x="0" y="1"/>
                  </a:lnTo>
                  <a:lnTo>
                    <a:pt x="2"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282" name="Freeform 534"/>
            <p:cNvSpPr>
              <a:spLocks/>
            </p:cNvSpPr>
            <p:nvPr/>
          </p:nvSpPr>
          <p:spPr bwMode="auto">
            <a:xfrm>
              <a:off x="1871" y="1641"/>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1" y="0"/>
                  </a:lnTo>
                  <a:lnTo>
                    <a:pt x="0" y="1"/>
                  </a:lnTo>
                  <a:lnTo>
                    <a:pt x="1"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283" name="Freeform 535"/>
            <p:cNvSpPr>
              <a:spLocks/>
            </p:cNvSpPr>
            <p:nvPr/>
          </p:nvSpPr>
          <p:spPr bwMode="auto">
            <a:xfrm>
              <a:off x="1868" y="1642"/>
              <a:ext cx="2" cy="1"/>
            </a:xfrm>
            <a:custGeom>
              <a:avLst/>
              <a:gdLst>
                <a:gd name="T0" fmla="*/ 1 w 4"/>
                <a:gd name="T1" fmla="*/ 0 h 4"/>
                <a:gd name="T2" fmla="*/ 1 w 4"/>
                <a:gd name="T3" fmla="*/ 0 h 4"/>
                <a:gd name="T4" fmla="*/ 1 w 4"/>
                <a:gd name="T5" fmla="*/ 0 h 4"/>
                <a:gd name="T6" fmla="*/ 1 w 4"/>
                <a:gd name="T7" fmla="*/ 0 h 4"/>
                <a:gd name="T8" fmla="*/ 1 w 4"/>
                <a:gd name="T9" fmla="*/ 0 h 4"/>
                <a:gd name="T10" fmla="*/ 0 w 4"/>
                <a:gd name="T11" fmla="*/ 0 h 4"/>
                <a:gd name="T12" fmla="*/ 1 w 4"/>
                <a:gd name="T13" fmla="*/ 0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4"/>
                  </a:moveTo>
                  <a:lnTo>
                    <a:pt x="4" y="2"/>
                  </a:lnTo>
                  <a:lnTo>
                    <a:pt x="4" y="0"/>
                  </a:lnTo>
                  <a:lnTo>
                    <a:pt x="2" y="0"/>
                  </a:lnTo>
                  <a:lnTo>
                    <a:pt x="0" y="2"/>
                  </a:lnTo>
                  <a:lnTo>
                    <a:pt x="2" y="4"/>
                  </a:lnTo>
                  <a:lnTo>
                    <a:pt x="4"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284" name="Freeform 536"/>
            <p:cNvSpPr>
              <a:spLocks/>
            </p:cNvSpPr>
            <p:nvPr/>
          </p:nvSpPr>
          <p:spPr bwMode="auto">
            <a:xfrm>
              <a:off x="1865" y="1642"/>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285" name="Freeform 537"/>
            <p:cNvSpPr>
              <a:spLocks/>
            </p:cNvSpPr>
            <p:nvPr/>
          </p:nvSpPr>
          <p:spPr bwMode="auto">
            <a:xfrm>
              <a:off x="1862" y="1643"/>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286" name="Freeform 538"/>
            <p:cNvSpPr>
              <a:spLocks/>
            </p:cNvSpPr>
            <p:nvPr/>
          </p:nvSpPr>
          <p:spPr bwMode="auto">
            <a:xfrm>
              <a:off x="1859" y="1643"/>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2" y="0"/>
                  </a:lnTo>
                  <a:lnTo>
                    <a:pt x="0" y="2"/>
                  </a:lnTo>
                  <a:lnTo>
                    <a:pt x="2"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287" name="Freeform 539"/>
            <p:cNvSpPr>
              <a:spLocks/>
            </p:cNvSpPr>
            <p:nvPr/>
          </p:nvSpPr>
          <p:spPr bwMode="auto">
            <a:xfrm>
              <a:off x="1855" y="1643"/>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1" y="0"/>
                  </a:lnTo>
                  <a:lnTo>
                    <a:pt x="0" y="2"/>
                  </a:lnTo>
                  <a:lnTo>
                    <a:pt x="1"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288" name="Freeform 540"/>
            <p:cNvSpPr>
              <a:spLocks/>
            </p:cNvSpPr>
            <p:nvPr/>
          </p:nvSpPr>
          <p:spPr bwMode="auto">
            <a:xfrm>
              <a:off x="1853" y="1644"/>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1"/>
                  </a:lnTo>
                  <a:lnTo>
                    <a:pt x="2" y="0"/>
                  </a:lnTo>
                  <a:lnTo>
                    <a:pt x="0" y="0"/>
                  </a:lnTo>
                  <a:lnTo>
                    <a:pt x="0" y="1"/>
                  </a:lnTo>
                  <a:lnTo>
                    <a:pt x="0" y="3"/>
                  </a:lnTo>
                  <a:lnTo>
                    <a:pt x="2"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289" name="Freeform 541"/>
            <p:cNvSpPr>
              <a:spLocks/>
            </p:cNvSpPr>
            <p:nvPr/>
          </p:nvSpPr>
          <p:spPr bwMode="auto">
            <a:xfrm>
              <a:off x="1850" y="1644"/>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1"/>
                  </a:lnTo>
                  <a:lnTo>
                    <a:pt x="1" y="0"/>
                  </a:lnTo>
                  <a:lnTo>
                    <a:pt x="0" y="0"/>
                  </a:lnTo>
                  <a:lnTo>
                    <a:pt x="0" y="1"/>
                  </a:lnTo>
                  <a:lnTo>
                    <a:pt x="0" y="3"/>
                  </a:lnTo>
                  <a:lnTo>
                    <a:pt x="1"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290" name="Freeform 542"/>
            <p:cNvSpPr>
              <a:spLocks/>
            </p:cNvSpPr>
            <p:nvPr/>
          </p:nvSpPr>
          <p:spPr bwMode="auto">
            <a:xfrm>
              <a:off x="1847" y="1645"/>
              <a:ext cx="1" cy="2"/>
            </a:xfrm>
            <a:custGeom>
              <a:avLst/>
              <a:gdLst>
                <a:gd name="T0" fmla="*/ 0 w 3"/>
                <a:gd name="T1" fmla="*/ 1 h 4"/>
                <a:gd name="T2" fmla="*/ 0 w 3"/>
                <a:gd name="T3" fmla="*/ 1 h 4"/>
                <a:gd name="T4" fmla="*/ 0 w 3"/>
                <a:gd name="T5" fmla="*/ 0 h 4"/>
                <a:gd name="T6" fmla="*/ 0 w 3"/>
                <a:gd name="T7" fmla="*/ 0 h 4"/>
                <a:gd name="T8" fmla="*/ 0 w 3"/>
                <a:gd name="T9" fmla="*/ 0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291" name="Freeform 543"/>
            <p:cNvSpPr>
              <a:spLocks/>
            </p:cNvSpPr>
            <p:nvPr/>
          </p:nvSpPr>
          <p:spPr bwMode="auto">
            <a:xfrm>
              <a:off x="1843" y="1646"/>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2"/>
                  </a:lnTo>
                  <a:lnTo>
                    <a:pt x="1" y="0"/>
                  </a:lnTo>
                  <a:lnTo>
                    <a:pt x="0" y="0"/>
                  </a:lnTo>
                  <a:lnTo>
                    <a:pt x="0" y="2"/>
                  </a:lnTo>
                  <a:lnTo>
                    <a:pt x="0" y="3"/>
                  </a:lnTo>
                  <a:lnTo>
                    <a:pt x="1"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292" name="Freeform 544"/>
            <p:cNvSpPr>
              <a:spLocks/>
            </p:cNvSpPr>
            <p:nvPr/>
          </p:nvSpPr>
          <p:spPr bwMode="auto">
            <a:xfrm>
              <a:off x="1840" y="1646"/>
              <a:ext cx="2" cy="2"/>
            </a:xfrm>
            <a:custGeom>
              <a:avLst/>
              <a:gdLst>
                <a:gd name="T0" fmla="*/ 1 w 4"/>
                <a:gd name="T1" fmla="*/ 1 h 3"/>
                <a:gd name="T2" fmla="*/ 1 w 4"/>
                <a:gd name="T3" fmla="*/ 1 h 3"/>
                <a:gd name="T4" fmla="*/ 1 w 4"/>
                <a:gd name="T5" fmla="*/ 0 h 3"/>
                <a:gd name="T6" fmla="*/ 0 w 4"/>
                <a:gd name="T7" fmla="*/ 0 h 3"/>
                <a:gd name="T8" fmla="*/ 0 w 4"/>
                <a:gd name="T9" fmla="*/ 0 h 3"/>
                <a:gd name="T10" fmla="*/ 0 w 4"/>
                <a:gd name="T11" fmla="*/ 1 h 3"/>
                <a:gd name="T12" fmla="*/ 0 w 4"/>
                <a:gd name="T13" fmla="*/ 1 h 3"/>
                <a:gd name="T14" fmla="*/ 1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3"/>
                  </a:moveTo>
                  <a:lnTo>
                    <a:pt x="4" y="2"/>
                  </a:lnTo>
                  <a:lnTo>
                    <a:pt x="2" y="0"/>
                  </a:lnTo>
                  <a:lnTo>
                    <a:pt x="0" y="0"/>
                  </a:lnTo>
                  <a:lnTo>
                    <a:pt x="0" y="2"/>
                  </a:lnTo>
                  <a:lnTo>
                    <a:pt x="0" y="3"/>
                  </a:lnTo>
                  <a:lnTo>
                    <a:pt x="2"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293" name="Freeform 545"/>
            <p:cNvSpPr>
              <a:spLocks/>
            </p:cNvSpPr>
            <p:nvPr/>
          </p:nvSpPr>
          <p:spPr bwMode="auto">
            <a:xfrm>
              <a:off x="1837" y="1647"/>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1"/>
                  </a:lnTo>
                  <a:lnTo>
                    <a:pt x="2" y="0"/>
                  </a:lnTo>
                  <a:lnTo>
                    <a:pt x="0" y="0"/>
                  </a:lnTo>
                  <a:lnTo>
                    <a:pt x="0" y="1"/>
                  </a:lnTo>
                  <a:lnTo>
                    <a:pt x="0" y="3"/>
                  </a:lnTo>
                  <a:lnTo>
                    <a:pt x="2"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294" name="Freeform 546"/>
            <p:cNvSpPr>
              <a:spLocks/>
            </p:cNvSpPr>
            <p:nvPr/>
          </p:nvSpPr>
          <p:spPr bwMode="auto">
            <a:xfrm>
              <a:off x="1834" y="1647"/>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1"/>
                  </a:lnTo>
                  <a:lnTo>
                    <a:pt x="1" y="0"/>
                  </a:lnTo>
                  <a:lnTo>
                    <a:pt x="0" y="0"/>
                  </a:lnTo>
                  <a:lnTo>
                    <a:pt x="0" y="1"/>
                  </a:lnTo>
                  <a:lnTo>
                    <a:pt x="0" y="3"/>
                  </a:lnTo>
                  <a:lnTo>
                    <a:pt x="1"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295" name="Freeform 547"/>
            <p:cNvSpPr>
              <a:spLocks/>
            </p:cNvSpPr>
            <p:nvPr/>
          </p:nvSpPr>
          <p:spPr bwMode="auto">
            <a:xfrm>
              <a:off x="1831" y="1648"/>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296" name="Freeform 548"/>
            <p:cNvSpPr>
              <a:spLocks/>
            </p:cNvSpPr>
            <p:nvPr/>
          </p:nvSpPr>
          <p:spPr bwMode="auto">
            <a:xfrm>
              <a:off x="1827" y="1649"/>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0 w 3"/>
                <a:gd name="T11" fmla="*/ 0 h 4"/>
                <a:gd name="T12" fmla="*/ 0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297" name="Freeform 549"/>
            <p:cNvSpPr>
              <a:spLocks/>
            </p:cNvSpPr>
            <p:nvPr/>
          </p:nvSpPr>
          <p:spPr bwMode="auto">
            <a:xfrm>
              <a:off x="1824" y="1649"/>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0 w 3"/>
                <a:gd name="T11" fmla="*/ 0 h 4"/>
                <a:gd name="T12" fmla="*/ 0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298" name="Freeform 550"/>
            <p:cNvSpPr>
              <a:spLocks/>
            </p:cNvSpPr>
            <p:nvPr/>
          </p:nvSpPr>
          <p:spPr bwMode="auto">
            <a:xfrm>
              <a:off x="1821" y="1649"/>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2"/>
                  </a:lnTo>
                  <a:lnTo>
                    <a:pt x="2" y="0"/>
                  </a:lnTo>
                  <a:lnTo>
                    <a:pt x="0" y="0"/>
                  </a:lnTo>
                  <a:lnTo>
                    <a:pt x="0" y="2"/>
                  </a:lnTo>
                  <a:lnTo>
                    <a:pt x="0" y="3"/>
                  </a:lnTo>
                  <a:lnTo>
                    <a:pt x="2"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299" name="Freeform 551"/>
            <p:cNvSpPr>
              <a:spLocks/>
            </p:cNvSpPr>
            <p:nvPr/>
          </p:nvSpPr>
          <p:spPr bwMode="auto">
            <a:xfrm>
              <a:off x="1818" y="1649"/>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1" y="0"/>
                  </a:lnTo>
                  <a:lnTo>
                    <a:pt x="0" y="2"/>
                  </a:lnTo>
                  <a:lnTo>
                    <a:pt x="1"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300" name="Freeform 552"/>
            <p:cNvSpPr>
              <a:spLocks/>
            </p:cNvSpPr>
            <p:nvPr/>
          </p:nvSpPr>
          <p:spPr bwMode="auto">
            <a:xfrm>
              <a:off x="1815" y="1650"/>
              <a:ext cx="1" cy="2"/>
            </a:xfrm>
            <a:custGeom>
              <a:avLst/>
              <a:gdLst>
                <a:gd name="T0" fmla="*/ 0 w 4"/>
                <a:gd name="T1" fmla="*/ 1 h 3"/>
                <a:gd name="T2" fmla="*/ 0 w 4"/>
                <a:gd name="T3" fmla="*/ 1 h 3"/>
                <a:gd name="T4" fmla="*/ 0 w 4"/>
                <a:gd name="T5" fmla="*/ 0 h 3"/>
                <a:gd name="T6" fmla="*/ 0 w 4"/>
                <a:gd name="T7" fmla="*/ 0 h 3"/>
                <a:gd name="T8" fmla="*/ 0 w 4"/>
                <a:gd name="T9" fmla="*/ 0 h 3"/>
                <a:gd name="T10" fmla="*/ 0 w 4"/>
                <a:gd name="T11" fmla="*/ 1 h 3"/>
                <a:gd name="T12" fmla="*/ 0 w 4"/>
                <a:gd name="T13" fmla="*/ 1 h 3"/>
                <a:gd name="T14" fmla="*/ 0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3"/>
                  </a:moveTo>
                  <a:lnTo>
                    <a:pt x="4" y="1"/>
                  </a:lnTo>
                  <a:lnTo>
                    <a:pt x="4" y="0"/>
                  </a:lnTo>
                  <a:lnTo>
                    <a:pt x="2" y="0"/>
                  </a:lnTo>
                  <a:lnTo>
                    <a:pt x="0" y="1"/>
                  </a:lnTo>
                  <a:lnTo>
                    <a:pt x="2" y="3"/>
                  </a:lnTo>
                  <a:lnTo>
                    <a:pt x="4"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301" name="Freeform 553"/>
            <p:cNvSpPr>
              <a:spLocks/>
            </p:cNvSpPr>
            <p:nvPr/>
          </p:nvSpPr>
          <p:spPr bwMode="auto">
            <a:xfrm>
              <a:off x="1811" y="1651"/>
              <a:ext cx="2" cy="2"/>
            </a:xfrm>
            <a:custGeom>
              <a:avLst/>
              <a:gdLst>
                <a:gd name="T0" fmla="*/ 1 w 3"/>
                <a:gd name="T1" fmla="*/ 1 h 4"/>
                <a:gd name="T2" fmla="*/ 1 w 3"/>
                <a:gd name="T3" fmla="*/ 1 h 4"/>
                <a:gd name="T4" fmla="*/ 1 w 3"/>
                <a:gd name="T5" fmla="*/ 0 h 4"/>
                <a:gd name="T6" fmla="*/ 1 w 3"/>
                <a:gd name="T7" fmla="*/ 0 h 4"/>
                <a:gd name="T8" fmla="*/ 1 w 3"/>
                <a:gd name="T9" fmla="*/ 0 h 4"/>
                <a:gd name="T10" fmla="*/ 0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302" name="Freeform 554"/>
            <p:cNvSpPr>
              <a:spLocks/>
            </p:cNvSpPr>
            <p:nvPr/>
          </p:nvSpPr>
          <p:spPr bwMode="auto">
            <a:xfrm>
              <a:off x="1808" y="1651"/>
              <a:ext cx="2" cy="2"/>
            </a:xfrm>
            <a:custGeom>
              <a:avLst/>
              <a:gdLst>
                <a:gd name="T0" fmla="*/ 1 w 3"/>
                <a:gd name="T1" fmla="*/ 1 h 4"/>
                <a:gd name="T2" fmla="*/ 1 w 3"/>
                <a:gd name="T3" fmla="*/ 1 h 4"/>
                <a:gd name="T4" fmla="*/ 1 w 3"/>
                <a:gd name="T5" fmla="*/ 0 h 4"/>
                <a:gd name="T6" fmla="*/ 1 w 3"/>
                <a:gd name="T7" fmla="*/ 0 h 4"/>
                <a:gd name="T8" fmla="*/ 1 w 3"/>
                <a:gd name="T9" fmla="*/ 0 h 4"/>
                <a:gd name="T10" fmla="*/ 0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303" name="Freeform 555"/>
            <p:cNvSpPr>
              <a:spLocks/>
            </p:cNvSpPr>
            <p:nvPr/>
          </p:nvSpPr>
          <p:spPr bwMode="auto">
            <a:xfrm>
              <a:off x="1805" y="1652"/>
              <a:ext cx="2" cy="2"/>
            </a:xfrm>
            <a:custGeom>
              <a:avLst/>
              <a:gdLst>
                <a:gd name="T0" fmla="*/ 1 w 3"/>
                <a:gd name="T1" fmla="*/ 1 h 4"/>
                <a:gd name="T2" fmla="*/ 1 w 3"/>
                <a:gd name="T3" fmla="*/ 1 h 4"/>
                <a:gd name="T4" fmla="*/ 1 w 3"/>
                <a:gd name="T5" fmla="*/ 0 h 4"/>
                <a:gd name="T6" fmla="*/ 1 w 3"/>
                <a:gd name="T7" fmla="*/ 0 h 4"/>
                <a:gd name="T8" fmla="*/ 1 w 3"/>
                <a:gd name="T9" fmla="*/ 0 h 4"/>
                <a:gd name="T10" fmla="*/ 0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304" name="Freeform 556"/>
            <p:cNvSpPr>
              <a:spLocks/>
            </p:cNvSpPr>
            <p:nvPr/>
          </p:nvSpPr>
          <p:spPr bwMode="auto">
            <a:xfrm>
              <a:off x="1802" y="1652"/>
              <a:ext cx="1" cy="2"/>
            </a:xfrm>
            <a:custGeom>
              <a:avLst/>
              <a:gdLst>
                <a:gd name="T0" fmla="*/ 0 w 3"/>
                <a:gd name="T1" fmla="*/ 1 h 4"/>
                <a:gd name="T2" fmla="*/ 0 w 3"/>
                <a:gd name="T3" fmla="*/ 1 h 4"/>
                <a:gd name="T4" fmla="*/ 0 w 3"/>
                <a:gd name="T5" fmla="*/ 0 h 4"/>
                <a:gd name="T6" fmla="*/ 0 w 3"/>
                <a:gd name="T7" fmla="*/ 0 h 4"/>
                <a:gd name="T8" fmla="*/ 0 w 3"/>
                <a:gd name="T9" fmla="*/ 0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305" name="Freeform 557"/>
            <p:cNvSpPr>
              <a:spLocks/>
            </p:cNvSpPr>
            <p:nvPr/>
          </p:nvSpPr>
          <p:spPr bwMode="auto">
            <a:xfrm>
              <a:off x="1799" y="1653"/>
              <a:ext cx="1" cy="2"/>
            </a:xfrm>
            <a:custGeom>
              <a:avLst/>
              <a:gdLst>
                <a:gd name="T0" fmla="*/ 0 w 4"/>
                <a:gd name="T1" fmla="*/ 1 h 3"/>
                <a:gd name="T2" fmla="*/ 0 w 4"/>
                <a:gd name="T3" fmla="*/ 1 h 3"/>
                <a:gd name="T4" fmla="*/ 0 w 4"/>
                <a:gd name="T5" fmla="*/ 0 h 3"/>
                <a:gd name="T6" fmla="*/ 0 w 4"/>
                <a:gd name="T7" fmla="*/ 0 h 3"/>
                <a:gd name="T8" fmla="*/ 0 w 4"/>
                <a:gd name="T9" fmla="*/ 0 h 3"/>
                <a:gd name="T10" fmla="*/ 0 w 4"/>
                <a:gd name="T11" fmla="*/ 1 h 3"/>
                <a:gd name="T12" fmla="*/ 0 w 4"/>
                <a:gd name="T13" fmla="*/ 1 h 3"/>
                <a:gd name="T14" fmla="*/ 0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3"/>
                  </a:moveTo>
                  <a:lnTo>
                    <a:pt x="4" y="2"/>
                  </a:lnTo>
                  <a:lnTo>
                    <a:pt x="4" y="0"/>
                  </a:lnTo>
                  <a:lnTo>
                    <a:pt x="2" y="0"/>
                  </a:lnTo>
                  <a:lnTo>
                    <a:pt x="0" y="2"/>
                  </a:lnTo>
                  <a:lnTo>
                    <a:pt x="2" y="3"/>
                  </a:lnTo>
                  <a:lnTo>
                    <a:pt x="4"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306" name="Freeform 558"/>
            <p:cNvSpPr>
              <a:spLocks/>
            </p:cNvSpPr>
            <p:nvPr/>
          </p:nvSpPr>
          <p:spPr bwMode="auto">
            <a:xfrm>
              <a:off x="1795" y="1654"/>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2" y="0"/>
                  </a:lnTo>
                  <a:lnTo>
                    <a:pt x="0" y="1"/>
                  </a:lnTo>
                  <a:lnTo>
                    <a:pt x="2"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307" name="Freeform 559"/>
            <p:cNvSpPr>
              <a:spLocks/>
            </p:cNvSpPr>
            <p:nvPr/>
          </p:nvSpPr>
          <p:spPr bwMode="auto">
            <a:xfrm>
              <a:off x="1792" y="1654"/>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1" y="0"/>
                  </a:lnTo>
                  <a:lnTo>
                    <a:pt x="0" y="1"/>
                  </a:lnTo>
                  <a:lnTo>
                    <a:pt x="1"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308" name="Freeform 560"/>
            <p:cNvSpPr>
              <a:spLocks/>
            </p:cNvSpPr>
            <p:nvPr/>
          </p:nvSpPr>
          <p:spPr bwMode="auto">
            <a:xfrm>
              <a:off x="1789" y="1655"/>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309" name="Freeform 561"/>
            <p:cNvSpPr>
              <a:spLocks/>
            </p:cNvSpPr>
            <p:nvPr/>
          </p:nvSpPr>
          <p:spPr bwMode="auto">
            <a:xfrm>
              <a:off x="1786" y="1655"/>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310" name="Freeform 562"/>
            <p:cNvSpPr>
              <a:spLocks/>
            </p:cNvSpPr>
            <p:nvPr/>
          </p:nvSpPr>
          <p:spPr bwMode="auto">
            <a:xfrm>
              <a:off x="1783" y="1656"/>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0 w 3"/>
                <a:gd name="T11" fmla="*/ 0 h 4"/>
                <a:gd name="T12" fmla="*/ 0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311" name="Freeform 563"/>
            <p:cNvSpPr>
              <a:spLocks/>
            </p:cNvSpPr>
            <p:nvPr/>
          </p:nvSpPr>
          <p:spPr bwMode="auto">
            <a:xfrm>
              <a:off x="1780" y="1656"/>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2"/>
                  </a:lnTo>
                  <a:lnTo>
                    <a:pt x="1" y="0"/>
                  </a:lnTo>
                  <a:lnTo>
                    <a:pt x="0" y="0"/>
                  </a:lnTo>
                  <a:lnTo>
                    <a:pt x="0" y="2"/>
                  </a:lnTo>
                  <a:lnTo>
                    <a:pt x="0" y="3"/>
                  </a:lnTo>
                  <a:lnTo>
                    <a:pt x="1"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grpSp>
      <p:grpSp>
        <p:nvGrpSpPr>
          <p:cNvPr id="750651" name="Group 564"/>
          <p:cNvGrpSpPr>
            <a:grpSpLocks/>
          </p:cNvGrpSpPr>
          <p:nvPr/>
        </p:nvGrpSpPr>
        <p:grpSpPr bwMode="auto">
          <a:xfrm>
            <a:off x="5334000" y="2216150"/>
            <a:ext cx="153988" cy="412750"/>
            <a:chOff x="3360" y="1396"/>
            <a:chExt cx="97" cy="260"/>
          </a:xfrm>
        </p:grpSpPr>
        <p:sp>
          <p:nvSpPr>
            <p:cNvPr id="1664128" name="Freeform 565"/>
            <p:cNvSpPr>
              <a:spLocks/>
            </p:cNvSpPr>
            <p:nvPr/>
          </p:nvSpPr>
          <p:spPr bwMode="auto">
            <a:xfrm>
              <a:off x="3360" y="1396"/>
              <a:ext cx="2" cy="2"/>
            </a:xfrm>
            <a:custGeom>
              <a:avLst/>
              <a:gdLst>
                <a:gd name="T0" fmla="*/ 1 w 3"/>
                <a:gd name="T1" fmla="*/ 1 h 3"/>
                <a:gd name="T2" fmla="*/ 1 w 3"/>
                <a:gd name="T3" fmla="*/ 0 h 3"/>
                <a:gd name="T4" fmla="*/ 1 w 3"/>
                <a:gd name="T5" fmla="*/ 0 h 3"/>
                <a:gd name="T6" fmla="*/ 0 w 3"/>
                <a:gd name="T7" fmla="*/ 1 h 3"/>
                <a:gd name="T8" fmla="*/ 0 w 3"/>
                <a:gd name="T9" fmla="*/ 1 h 3"/>
                <a:gd name="T10" fmla="*/ 1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2"/>
                  </a:moveTo>
                  <a:lnTo>
                    <a:pt x="1" y="0"/>
                  </a:lnTo>
                  <a:lnTo>
                    <a:pt x="0" y="2"/>
                  </a:lnTo>
                  <a:lnTo>
                    <a:pt x="1" y="3"/>
                  </a:lnTo>
                  <a:lnTo>
                    <a:pt x="3"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129" name="Freeform 566"/>
            <p:cNvSpPr>
              <a:spLocks/>
            </p:cNvSpPr>
            <p:nvPr/>
          </p:nvSpPr>
          <p:spPr bwMode="auto">
            <a:xfrm>
              <a:off x="3361" y="1400"/>
              <a:ext cx="2" cy="2"/>
            </a:xfrm>
            <a:custGeom>
              <a:avLst/>
              <a:gdLst>
                <a:gd name="T0" fmla="*/ 1 w 4"/>
                <a:gd name="T1" fmla="*/ 1 h 3"/>
                <a:gd name="T2" fmla="*/ 1 w 4"/>
                <a:gd name="T3" fmla="*/ 0 h 3"/>
                <a:gd name="T4" fmla="*/ 1 w 4"/>
                <a:gd name="T5" fmla="*/ 0 h 3"/>
                <a:gd name="T6" fmla="*/ 0 w 4"/>
                <a:gd name="T7" fmla="*/ 1 h 3"/>
                <a:gd name="T8" fmla="*/ 0 w 4"/>
                <a:gd name="T9" fmla="*/ 1 h 3"/>
                <a:gd name="T10" fmla="*/ 1 w 4"/>
                <a:gd name="T11" fmla="*/ 1 h 3"/>
                <a:gd name="T12" fmla="*/ 1 w 4"/>
                <a:gd name="T13" fmla="*/ 1 h 3"/>
                <a:gd name="T14" fmla="*/ 1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1"/>
                  </a:moveTo>
                  <a:lnTo>
                    <a:pt x="4" y="0"/>
                  </a:lnTo>
                  <a:lnTo>
                    <a:pt x="2" y="0"/>
                  </a:lnTo>
                  <a:lnTo>
                    <a:pt x="0" y="1"/>
                  </a:lnTo>
                  <a:lnTo>
                    <a:pt x="2" y="3"/>
                  </a:lnTo>
                  <a:lnTo>
                    <a:pt x="4" y="3"/>
                  </a:lnTo>
                  <a:lnTo>
                    <a:pt x="4" y="1"/>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130" name="Freeform 567"/>
            <p:cNvSpPr>
              <a:spLocks/>
            </p:cNvSpPr>
            <p:nvPr/>
          </p:nvSpPr>
          <p:spPr bwMode="auto">
            <a:xfrm>
              <a:off x="3363" y="1402"/>
              <a:ext cx="1" cy="2"/>
            </a:xfrm>
            <a:custGeom>
              <a:avLst/>
              <a:gdLst>
                <a:gd name="T0" fmla="*/ 0 w 3"/>
                <a:gd name="T1" fmla="*/ 1 h 3"/>
                <a:gd name="T2" fmla="*/ 0 w 3"/>
                <a:gd name="T3" fmla="*/ 0 h 3"/>
                <a:gd name="T4" fmla="*/ 0 w 3"/>
                <a:gd name="T5" fmla="*/ 0 h 3"/>
                <a:gd name="T6" fmla="*/ 0 w 3"/>
                <a:gd name="T7" fmla="*/ 1 h 3"/>
                <a:gd name="T8" fmla="*/ 0 w 3"/>
                <a:gd name="T9" fmla="*/ 1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2"/>
                  </a:moveTo>
                  <a:lnTo>
                    <a:pt x="1" y="0"/>
                  </a:lnTo>
                  <a:lnTo>
                    <a:pt x="0" y="0"/>
                  </a:lnTo>
                  <a:lnTo>
                    <a:pt x="0" y="2"/>
                  </a:lnTo>
                  <a:lnTo>
                    <a:pt x="0" y="3"/>
                  </a:lnTo>
                  <a:lnTo>
                    <a:pt x="1" y="3"/>
                  </a:lnTo>
                  <a:lnTo>
                    <a:pt x="3"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131" name="Freeform 568"/>
            <p:cNvSpPr>
              <a:spLocks/>
            </p:cNvSpPr>
            <p:nvPr/>
          </p:nvSpPr>
          <p:spPr bwMode="auto">
            <a:xfrm>
              <a:off x="3364" y="1406"/>
              <a:ext cx="1" cy="2"/>
            </a:xfrm>
            <a:custGeom>
              <a:avLst/>
              <a:gdLst>
                <a:gd name="T0" fmla="*/ 0 w 3"/>
                <a:gd name="T1" fmla="*/ 1 h 3"/>
                <a:gd name="T2" fmla="*/ 0 w 3"/>
                <a:gd name="T3" fmla="*/ 0 h 3"/>
                <a:gd name="T4" fmla="*/ 0 w 3"/>
                <a:gd name="T5" fmla="*/ 0 h 3"/>
                <a:gd name="T6" fmla="*/ 0 w 3"/>
                <a:gd name="T7" fmla="*/ 1 h 3"/>
                <a:gd name="T8" fmla="*/ 0 w 3"/>
                <a:gd name="T9" fmla="*/ 1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2"/>
                  </a:moveTo>
                  <a:lnTo>
                    <a:pt x="3" y="0"/>
                  </a:lnTo>
                  <a:lnTo>
                    <a:pt x="2" y="0"/>
                  </a:lnTo>
                  <a:lnTo>
                    <a:pt x="0" y="2"/>
                  </a:lnTo>
                  <a:lnTo>
                    <a:pt x="2" y="3"/>
                  </a:lnTo>
                  <a:lnTo>
                    <a:pt x="3" y="3"/>
                  </a:lnTo>
                  <a:lnTo>
                    <a:pt x="3"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132" name="Freeform 569"/>
            <p:cNvSpPr>
              <a:spLocks/>
            </p:cNvSpPr>
            <p:nvPr/>
          </p:nvSpPr>
          <p:spPr bwMode="auto">
            <a:xfrm>
              <a:off x="3365" y="1409"/>
              <a:ext cx="2" cy="2"/>
            </a:xfrm>
            <a:custGeom>
              <a:avLst/>
              <a:gdLst>
                <a:gd name="T0" fmla="*/ 1 w 4"/>
                <a:gd name="T1" fmla="*/ 1 h 3"/>
                <a:gd name="T2" fmla="*/ 1 w 4"/>
                <a:gd name="T3" fmla="*/ 0 h 3"/>
                <a:gd name="T4" fmla="*/ 0 w 4"/>
                <a:gd name="T5" fmla="*/ 0 h 3"/>
                <a:gd name="T6" fmla="*/ 0 w 4"/>
                <a:gd name="T7" fmla="*/ 1 h 3"/>
                <a:gd name="T8" fmla="*/ 0 w 4"/>
                <a:gd name="T9" fmla="*/ 1 h 3"/>
                <a:gd name="T10" fmla="*/ 0 w 4"/>
                <a:gd name="T11" fmla="*/ 1 h 3"/>
                <a:gd name="T12" fmla="*/ 1 w 4"/>
                <a:gd name="T13" fmla="*/ 1 h 3"/>
                <a:gd name="T14" fmla="*/ 1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2"/>
                  </a:moveTo>
                  <a:lnTo>
                    <a:pt x="2" y="0"/>
                  </a:lnTo>
                  <a:lnTo>
                    <a:pt x="0" y="0"/>
                  </a:lnTo>
                  <a:lnTo>
                    <a:pt x="0" y="2"/>
                  </a:lnTo>
                  <a:lnTo>
                    <a:pt x="0" y="3"/>
                  </a:lnTo>
                  <a:lnTo>
                    <a:pt x="2" y="3"/>
                  </a:lnTo>
                  <a:lnTo>
                    <a:pt x="4"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133" name="Freeform 570"/>
            <p:cNvSpPr>
              <a:spLocks/>
            </p:cNvSpPr>
            <p:nvPr/>
          </p:nvSpPr>
          <p:spPr bwMode="auto">
            <a:xfrm>
              <a:off x="3366" y="1413"/>
              <a:ext cx="2" cy="2"/>
            </a:xfrm>
            <a:custGeom>
              <a:avLst/>
              <a:gdLst>
                <a:gd name="T0" fmla="*/ 1 w 3"/>
                <a:gd name="T1" fmla="*/ 1 h 3"/>
                <a:gd name="T2" fmla="*/ 1 w 3"/>
                <a:gd name="T3" fmla="*/ 0 h 3"/>
                <a:gd name="T4" fmla="*/ 1 w 3"/>
                <a:gd name="T5" fmla="*/ 0 h 3"/>
                <a:gd name="T6" fmla="*/ 0 w 3"/>
                <a:gd name="T7" fmla="*/ 1 h 3"/>
                <a:gd name="T8" fmla="*/ 0 w 3"/>
                <a:gd name="T9" fmla="*/ 1 h 3"/>
                <a:gd name="T10" fmla="*/ 1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1"/>
                  </a:moveTo>
                  <a:lnTo>
                    <a:pt x="3" y="0"/>
                  </a:lnTo>
                  <a:lnTo>
                    <a:pt x="2" y="0"/>
                  </a:lnTo>
                  <a:lnTo>
                    <a:pt x="0" y="1"/>
                  </a:lnTo>
                  <a:lnTo>
                    <a:pt x="2" y="3"/>
                  </a:lnTo>
                  <a:lnTo>
                    <a:pt x="3" y="3"/>
                  </a:lnTo>
                  <a:lnTo>
                    <a:pt x="3" y="1"/>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134" name="Freeform 571"/>
            <p:cNvSpPr>
              <a:spLocks/>
            </p:cNvSpPr>
            <p:nvPr/>
          </p:nvSpPr>
          <p:spPr bwMode="auto">
            <a:xfrm>
              <a:off x="3368" y="1415"/>
              <a:ext cx="1" cy="2"/>
            </a:xfrm>
            <a:custGeom>
              <a:avLst/>
              <a:gdLst>
                <a:gd name="T0" fmla="*/ 0 w 3"/>
                <a:gd name="T1" fmla="*/ 1 h 3"/>
                <a:gd name="T2" fmla="*/ 0 w 3"/>
                <a:gd name="T3" fmla="*/ 0 h 3"/>
                <a:gd name="T4" fmla="*/ 0 w 3"/>
                <a:gd name="T5" fmla="*/ 0 h 3"/>
                <a:gd name="T6" fmla="*/ 0 w 3"/>
                <a:gd name="T7" fmla="*/ 1 h 3"/>
                <a:gd name="T8" fmla="*/ 0 w 3"/>
                <a:gd name="T9" fmla="*/ 1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2"/>
                  </a:moveTo>
                  <a:lnTo>
                    <a:pt x="2" y="0"/>
                  </a:lnTo>
                  <a:lnTo>
                    <a:pt x="0" y="0"/>
                  </a:lnTo>
                  <a:lnTo>
                    <a:pt x="0" y="2"/>
                  </a:lnTo>
                  <a:lnTo>
                    <a:pt x="0" y="3"/>
                  </a:lnTo>
                  <a:lnTo>
                    <a:pt x="2" y="3"/>
                  </a:lnTo>
                  <a:lnTo>
                    <a:pt x="3"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135" name="Freeform 572"/>
            <p:cNvSpPr>
              <a:spLocks/>
            </p:cNvSpPr>
            <p:nvPr/>
          </p:nvSpPr>
          <p:spPr bwMode="auto">
            <a:xfrm>
              <a:off x="3368" y="1419"/>
              <a:ext cx="2" cy="2"/>
            </a:xfrm>
            <a:custGeom>
              <a:avLst/>
              <a:gdLst>
                <a:gd name="T0" fmla="*/ 1 w 3"/>
                <a:gd name="T1" fmla="*/ 1 h 3"/>
                <a:gd name="T2" fmla="*/ 1 w 3"/>
                <a:gd name="T3" fmla="*/ 0 h 3"/>
                <a:gd name="T4" fmla="*/ 1 w 3"/>
                <a:gd name="T5" fmla="*/ 0 h 3"/>
                <a:gd name="T6" fmla="*/ 0 w 3"/>
                <a:gd name="T7" fmla="*/ 1 h 3"/>
                <a:gd name="T8" fmla="*/ 0 w 3"/>
                <a:gd name="T9" fmla="*/ 1 h 3"/>
                <a:gd name="T10" fmla="*/ 1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2"/>
                  </a:moveTo>
                  <a:lnTo>
                    <a:pt x="3" y="0"/>
                  </a:lnTo>
                  <a:lnTo>
                    <a:pt x="1" y="0"/>
                  </a:lnTo>
                  <a:lnTo>
                    <a:pt x="0" y="2"/>
                  </a:lnTo>
                  <a:lnTo>
                    <a:pt x="1" y="3"/>
                  </a:lnTo>
                  <a:lnTo>
                    <a:pt x="3" y="3"/>
                  </a:lnTo>
                  <a:lnTo>
                    <a:pt x="3"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136" name="Freeform 573"/>
            <p:cNvSpPr>
              <a:spLocks/>
            </p:cNvSpPr>
            <p:nvPr/>
          </p:nvSpPr>
          <p:spPr bwMode="auto">
            <a:xfrm>
              <a:off x="3370" y="1422"/>
              <a:ext cx="2" cy="2"/>
            </a:xfrm>
            <a:custGeom>
              <a:avLst/>
              <a:gdLst>
                <a:gd name="T0" fmla="*/ 1 w 3"/>
                <a:gd name="T1" fmla="*/ 1 h 3"/>
                <a:gd name="T2" fmla="*/ 1 w 3"/>
                <a:gd name="T3" fmla="*/ 0 h 3"/>
                <a:gd name="T4" fmla="*/ 0 w 3"/>
                <a:gd name="T5" fmla="*/ 0 h 3"/>
                <a:gd name="T6" fmla="*/ 0 w 3"/>
                <a:gd name="T7" fmla="*/ 1 h 3"/>
                <a:gd name="T8" fmla="*/ 0 w 3"/>
                <a:gd name="T9" fmla="*/ 1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2"/>
                  </a:moveTo>
                  <a:lnTo>
                    <a:pt x="2" y="0"/>
                  </a:lnTo>
                  <a:lnTo>
                    <a:pt x="0" y="0"/>
                  </a:lnTo>
                  <a:lnTo>
                    <a:pt x="0" y="2"/>
                  </a:lnTo>
                  <a:lnTo>
                    <a:pt x="0" y="3"/>
                  </a:lnTo>
                  <a:lnTo>
                    <a:pt x="2" y="3"/>
                  </a:lnTo>
                  <a:lnTo>
                    <a:pt x="3"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137" name="Freeform 574"/>
            <p:cNvSpPr>
              <a:spLocks/>
            </p:cNvSpPr>
            <p:nvPr/>
          </p:nvSpPr>
          <p:spPr bwMode="auto">
            <a:xfrm>
              <a:off x="3371" y="1425"/>
              <a:ext cx="1" cy="2"/>
            </a:xfrm>
            <a:custGeom>
              <a:avLst/>
              <a:gdLst>
                <a:gd name="T0" fmla="*/ 0 w 3"/>
                <a:gd name="T1" fmla="*/ 1 h 3"/>
                <a:gd name="T2" fmla="*/ 0 w 3"/>
                <a:gd name="T3" fmla="*/ 0 h 3"/>
                <a:gd name="T4" fmla="*/ 0 w 3"/>
                <a:gd name="T5" fmla="*/ 0 h 3"/>
                <a:gd name="T6" fmla="*/ 0 w 3"/>
                <a:gd name="T7" fmla="*/ 1 h 3"/>
                <a:gd name="T8" fmla="*/ 0 w 3"/>
                <a:gd name="T9" fmla="*/ 1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2"/>
                  </a:moveTo>
                  <a:lnTo>
                    <a:pt x="3" y="0"/>
                  </a:lnTo>
                  <a:lnTo>
                    <a:pt x="1" y="0"/>
                  </a:lnTo>
                  <a:lnTo>
                    <a:pt x="0" y="2"/>
                  </a:lnTo>
                  <a:lnTo>
                    <a:pt x="1" y="3"/>
                  </a:lnTo>
                  <a:lnTo>
                    <a:pt x="3" y="3"/>
                  </a:lnTo>
                  <a:lnTo>
                    <a:pt x="3"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138" name="Freeform 575"/>
            <p:cNvSpPr>
              <a:spLocks/>
            </p:cNvSpPr>
            <p:nvPr/>
          </p:nvSpPr>
          <p:spPr bwMode="auto">
            <a:xfrm>
              <a:off x="3372" y="1428"/>
              <a:ext cx="2" cy="2"/>
            </a:xfrm>
            <a:custGeom>
              <a:avLst/>
              <a:gdLst>
                <a:gd name="T0" fmla="*/ 1 w 3"/>
                <a:gd name="T1" fmla="*/ 1 h 3"/>
                <a:gd name="T2" fmla="*/ 1 w 3"/>
                <a:gd name="T3" fmla="*/ 0 h 3"/>
                <a:gd name="T4" fmla="*/ 0 w 3"/>
                <a:gd name="T5" fmla="*/ 0 h 3"/>
                <a:gd name="T6" fmla="*/ 0 w 3"/>
                <a:gd name="T7" fmla="*/ 1 h 3"/>
                <a:gd name="T8" fmla="*/ 0 w 3"/>
                <a:gd name="T9" fmla="*/ 1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2"/>
                  </a:moveTo>
                  <a:lnTo>
                    <a:pt x="1" y="0"/>
                  </a:lnTo>
                  <a:lnTo>
                    <a:pt x="0" y="0"/>
                  </a:lnTo>
                  <a:lnTo>
                    <a:pt x="0" y="2"/>
                  </a:lnTo>
                  <a:lnTo>
                    <a:pt x="0" y="3"/>
                  </a:lnTo>
                  <a:lnTo>
                    <a:pt x="1" y="3"/>
                  </a:lnTo>
                  <a:lnTo>
                    <a:pt x="3"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139" name="Freeform 576"/>
            <p:cNvSpPr>
              <a:spLocks/>
            </p:cNvSpPr>
            <p:nvPr/>
          </p:nvSpPr>
          <p:spPr bwMode="auto">
            <a:xfrm>
              <a:off x="3373" y="1432"/>
              <a:ext cx="2" cy="2"/>
            </a:xfrm>
            <a:custGeom>
              <a:avLst/>
              <a:gdLst>
                <a:gd name="T0" fmla="*/ 1 w 4"/>
                <a:gd name="T1" fmla="*/ 1 h 3"/>
                <a:gd name="T2" fmla="*/ 1 w 4"/>
                <a:gd name="T3" fmla="*/ 0 h 3"/>
                <a:gd name="T4" fmla="*/ 1 w 4"/>
                <a:gd name="T5" fmla="*/ 0 h 3"/>
                <a:gd name="T6" fmla="*/ 0 w 4"/>
                <a:gd name="T7" fmla="*/ 1 h 3"/>
                <a:gd name="T8" fmla="*/ 0 w 4"/>
                <a:gd name="T9" fmla="*/ 1 h 3"/>
                <a:gd name="T10" fmla="*/ 1 w 4"/>
                <a:gd name="T11" fmla="*/ 1 h 3"/>
                <a:gd name="T12" fmla="*/ 1 w 4"/>
                <a:gd name="T13" fmla="*/ 1 h 3"/>
                <a:gd name="T14" fmla="*/ 1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2"/>
                  </a:moveTo>
                  <a:lnTo>
                    <a:pt x="4" y="0"/>
                  </a:lnTo>
                  <a:lnTo>
                    <a:pt x="2" y="0"/>
                  </a:lnTo>
                  <a:lnTo>
                    <a:pt x="0" y="2"/>
                  </a:lnTo>
                  <a:lnTo>
                    <a:pt x="2" y="3"/>
                  </a:lnTo>
                  <a:lnTo>
                    <a:pt x="4" y="3"/>
                  </a:lnTo>
                  <a:lnTo>
                    <a:pt x="4"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140" name="Freeform 577"/>
            <p:cNvSpPr>
              <a:spLocks/>
            </p:cNvSpPr>
            <p:nvPr/>
          </p:nvSpPr>
          <p:spPr bwMode="auto">
            <a:xfrm>
              <a:off x="3375" y="1435"/>
              <a:ext cx="1" cy="2"/>
            </a:xfrm>
            <a:custGeom>
              <a:avLst/>
              <a:gdLst>
                <a:gd name="T0" fmla="*/ 0 w 3"/>
                <a:gd name="T1" fmla="*/ 1 h 3"/>
                <a:gd name="T2" fmla="*/ 0 w 3"/>
                <a:gd name="T3" fmla="*/ 0 h 3"/>
                <a:gd name="T4" fmla="*/ 0 w 3"/>
                <a:gd name="T5" fmla="*/ 0 h 3"/>
                <a:gd name="T6" fmla="*/ 0 w 3"/>
                <a:gd name="T7" fmla="*/ 1 h 3"/>
                <a:gd name="T8" fmla="*/ 0 w 3"/>
                <a:gd name="T9" fmla="*/ 1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2"/>
                  </a:moveTo>
                  <a:lnTo>
                    <a:pt x="1" y="0"/>
                  </a:lnTo>
                  <a:lnTo>
                    <a:pt x="0" y="0"/>
                  </a:lnTo>
                  <a:lnTo>
                    <a:pt x="0" y="2"/>
                  </a:lnTo>
                  <a:lnTo>
                    <a:pt x="0" y="3"/>
                  </a:lnTo>
                  <a:lnTo>
                    <a:pt x="1" y="3"/>
                  </a:lnTo>
                  <a:lnTo>
                    <a:pt x="3"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141" name="Freeform 578"/>
            <p:cNvSpPr>
              <a:spLocks/>
            </p:cNvSpPr>
            <p:nvPr/>
          </p:nvSpPr>
          <p:spPr bwMode="auto">
            <a:xfrm>
              <a:off x="3376" y="1438"/>
              <a:ext cx="1" cy="2"/>
            </a:xfrm>
            <a:custGeom>
              <a:avLst/>
              <a:gdLst>
                <a:gd name="T0" fmla="*/ 0 w 3"/>
                <a:gd name="T1" fmla="*/ 1 h 3"/>
                <a:gd name="T2" fmla="*/ 0 w 3"/>
                <a:gd name="T3" fmla="*/ 0 h 3"/>
                <a:gd name="T4" fmla="*/ 0 w 3"/>
                <a:gd name="T5" fmla="*/ 0 h 3"/>
                <a:gd name="T6" fmla="*/ 0 w 3"/>
                <a:gd name="T7" fmla="*/ 1 h 3"/>
                <a:gd name="T8" fmla="*/ 0 w 3"/>
                <a:gd name="T9" fmla="*/ 1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2"/>
                  </a:moveTo>
                  <a:lnTo>
                    <a:pt x="3" y="0"/>
                  </a:lnTo>
                  <a:lnTo>
                    <a:pt x="2" y="0"/>
                  </a:lnTo>
                  <a:lnTo>
                    <a:pt x="0" y="2"/>
                  </a:lnTo>
                  <a:lnTo>
                    <a:pt x="2" y="3"/>
                  </a:lnTo>
                  <a:lnTo>
                    <a:pt x="3" y="3"/>
                  </a:lnTo>
                  <a:lnTo>
                    <a:pt x="3"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142" name="Freeform 579"/>
            <p:cNvSpPr>
              <a:spLocks/>
            </p:cNvSpPr>
            <p:nvPr/>
          </p:nvSpPr>
          <p:spPr bwMode="auto">
            <a:xfrm>
              <a:off x="3377" y="1441"/>
              <a:ext cx="2" cy="2"/>
            </a:xfrm>
            <a:custGeom>
              <a:avLst/>
              <a:gdLst>
                <a:gd name="T0" fmla="*/ 1 w 4"/>
                <a:gd name="T1" fmla="*/ 1 h 3"/>
                <a:gd name="T2" fmla="*/ 1 w 4"/>
                <a:gd name="T3" fmla="*/ 0 h 3"/>
                <a:gd name="T4" fmla="*/ 0 w 4"/>
                <a:gd name="T5" fmla="*/ 0 h 3"/>
                <a:gd name="T6" fmla="*/ 0 w 4"/>
                <a:gd name="T7" fmla="*/ 1 h 3"/>
                <a:gd name="T8" fmla="*/ 0 w 4"/>
                <a:gd name="T9" fmla="*/ 1 h 3"/>
                <a:gd name="T10" fmla="*/ 0 w 4"/>
                <a:gd name="T11" fmla="*/ 1 h 3"/>
                <a:gd name="T12" fmla="*/ 1 w 4"/>
                <a:gd name="T13" fmla="*/ 1 h 3"/>
                <a:gd name="T14" fmla="*/ 1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2"/>
                  </a:moveTo>
                  <a:lnTo>
                    <a:pt x="2" y="0"/>
                  </a:lnTo>
                  <a:lnTo>
                    <a:pt x="0" y="0"/>
                  </a:lnTo>
                  <a:lnTo>
                    <a:pt x="0" y="2"/>
                  </a:lnTo>
                  <a:lnTo>
                    <a:pt x="0" y="3"/>
                  </a:lnTo>
                  <a:lnTo>
                    <a:pt x="2" y="3"/>
                  </a:lnTo>
                  <a:lnTo>
                    <a:pt x="4"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143" name="Freeform 580"/>
            <p:cNvSpPr>
              <a:spLocks/>
            </p:cNvSpPr>
            <p:nvPr/>
          </p:nvSpPr>
          <p:spPr bwMode="auto">
            <a:xfrm>
              <a:off x="3378" y="1445"/>
              <a:ext cx="2" cy="2"/>
            </a:xfrm>
            <a:custGeom>
              <a:avLst/>
              <a:gdLst>
                <a:gd name="T0" fmla="*/ 1 w 3"/>
                <a:gd name="T1" fmla="*/ 1 h 3"/>
                <a:gd name="T2" fmla="*/ 1 w 3"/>
                <a:gd name="T3" fmla="*/ 0 h 3"/>
                <a:gd name="T4" fmla="*/ 1 w 3"/>
                <a:gd name="T5" fmla="*/ 0 h 3"/>
                <a:gd name="T6" fmla="*/ 0 w 3"/>
                <a:gd name="T7" fmla="*/ 1 h 3"/>
                <a:gd name="T8" fmla="*/ 0 w 3"/>
                <a:gd name="T9" fmla="*/ 1 h 3"/>
                <a:gd name="T10" fmla="*/ 1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2"/>
                  </a:moveTo>
                  <a:lnTo>
                    <a:pt x="3" y="0"/>
                  </a:lnTo>
                  <a:lnTo>
                    <a:pt x="2" y="0"/>
                  </a:lnTo>
                  <a:lnTo>
                    <a:pt x="0" y="2"/>
                  </a:lnTo>
                  <a:lnTo>
                    <a:pt x="2" y="3"/>
                  </a:lnTo>
                  <a:lnTo>
                    <a:pt x="3" y="3"/>
                  </a:lnTo>
                  <a:lnTo>
                    <a:pt x="3"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144" name="Freeform 581"/>
            <p:cNvSpPr>
              <a:spLocks/>
            </p:cNvSpPr>
            <p:nvPr/>
          </p:nvSpPr>
          <p:spPr bwMode="auto">
            <a:xfrm>
              <a:off x="3380" y="1448"/>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2" y="0"/>
                  </a:lnTo>
                  <a:lnTo>
                    <a:pt x="0" y="0"/>
                  </a:lnTo>
                  <a:lnTo>
                    <a:pt x="0" y="2"/>
                  </a:lnTo>
                  <a:lnTo>
                    <a:pt x="0" y="4"/>
                  </a:lnTo>
                  <a:lnTo>
                    <a:pt x="2" y="4"/>
                  </a:lnTo>
                  <a:lnTo>
                    <a:pt x="3"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145" name="Freeform 582"/>
            <p:cNvSpPr>
              <a:spLocks/>
            </p:cNvSpPr>
            <p:nvPr/>
          </p:nvSpPr>
          <p:spPr bwMode="auto">
            <a:xfrm>
              <a:off x="3380" y="1451"/>
              <a:ext cx="2" cy="2"/>
            </a:xfrm>
            <a:custGeom>
              <a:avLst/>
              <a:gdLst>
                <a:gd name="T0" fmla="*/ 1 w 3"/>
                <a:gd name="T1" fmla="*/ 1 h 3"/>
                <a:gd name="T2" fmla="*/ 1 w 3"/>
                <a:gd name="T3" fmla="*/ 0 h 3"/>
                <a:gd name="T4" fmla="*/ 1 w 3"/>
                <a:gd name="T5" fmla="*/ 0 h 3"/>
                <a:gd name="T6" fmla="*/ 0 w 3"/>
                <a:gd name="T7" fmla="*/ 1 h 3"/>
                <a:gd name="T8" fmla="*/ 0 w 3"/>
                <a:gd name="T9" fmla="*/ 1 h 3"/>
                <a:gd name="T10" fmla="*/ 1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2"/>
                  </a:moveTo>
                  <a:lnTo>
                    <a:pt x="3" y="0"/>
                  </a:lnTo>
                  <a:lnTo>
                    <a:pt x="1" y="0"/>
                  </a:lnTo>
                  <a:lnTo>
                    <a:pt x="0" y="2"/>
                  </a:lnTo>
                  <a:lnTo>
                    <a:pt x="1" y="3"/>
                  </a:lnTo>
                  <a:lnTo>
                    <a:pt x="3" y="3"/>
                  </a:lnTo>
                  <a:lnTo>
                    <a:pt x="3"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146" name="Freeform 583"/>
            <p:cNvSpPr>
              <a:spLocks/>
            </p:cNvSpPr>
            <p:nvPr/>
          </p:nvSpPr>
          <p:spPr bwMode="auto">
            <a:xfrm>
              <a:off x="3382" y="1454"/>
              <a:ext cx="2" cy="2"/>
            </a:xfrm>
            <a:custGeom>
              <a:avLst/>
              <a:gdLst>
                <a:gd name="T0" fmla="*/ 1 w 3"/>
                <a:gd name="T1" fmla="*/ 1 h 3"/>
                <a:gd name="T2" fmla="*/ 1 w 3"/>
                <a:gd name="T3" fmla="*/ 0 h 3"/>
                <a:gd name="T4" fmla="*/ 0 w 3"/>
                <a:gd name="T5" fmla="*/ 0 h 3"/>
                <a:gd name="T6" fmla="*/ 0 w 3"/>
                <a:gd name="T7" fmla="*/ 1 h 3"/>
                <a:gd name="T8" fmla="*/ 0 w 3"/>
                <a:gd name="T9" fmla="*/ 1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2"/>
                  </a:moveTo>
                  <a:lnTo>
                    <a:pt x="2" y="0"/>
                  </a:lnTo>
                  <a:lnTo>
                    <a:pt x="0" y="0"/>
                  </a:lnTo>
                  <a:lnTo>
                    <a:pt x="0" y="2"/>
                  </a:lnTo>
                  <a:lnTo>
                    <a:pt x="0" y="3"/>
                  </a:lnTo>
                  <a:lnTo>
                    <a:pt x="2" y="3"/>
                  </a:lnTo>
                  <a:lnTo>
                    <a:pt x="3"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147" name="Freeform 584"/>
            <p:cNvSpPr>
              <a:spLocks/>
            </p:cNvSpPr>
            <p:nvPr/>
          </p:nvSpPr>
          <p:spPr bwMode="auto">
            <a:xfrm>
              <a:off x="3383" y="1458"/>
              <a:ext cx="1" cy="2"/>
            </a:xfrm>
            <a:custGeom>
              <a:avLst/>
              <a:gdLst>
                <a:gd name="T0" fmla="*/ 0 w 3"/>
                <a:gd name="T1" fmla="*/ 1 h 3"/>
                <a:gd name="T2" fmla="*/ 0 w 3"/>
                <a:gd name="T3" fmla="*/ 0 h 3"/>
                <a:gd name="T4" fmla="*/ 0 w 3"/>
                <a:gd name="T5" fmla="*/ 0 h 3"/>
                <a:gd name="T6" fmla="*/ 0 w 3"/>
                <a:gd name="T7" fmla="*/ 1 h 3"/>
                <a:gd name="T8" fmla="*/ 0 w 3"/>
                <a:gd name="T9" fmla="*/ 1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2"/>
                  </a:moveTo>
                  <a:lnTo>
                    <a:pt x="3" y="0"/>
                  </a:lnTo>
                  <a:lnTo>
                    <a:pt x="1" y="0"/>
                  </a:lnTo>
                  <a:lnTo>
                    <a:pt x="0" y="2"/>
                  </a:lnTo>
                  <a:lnTo>
                    <a:pt x="1" y="3"/>
                  </a:lnTo>
                  <a:lnTo>
                    <a:pt x="3" y="3"/>
                  </a:lnTo>
                  <a:lnTo>
                    <a:pt x="3"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148" name="Freeform 585"/>
            <p:cNvSpPr>
              <a:spLocks/>
            </p:cNvSpPr>
            <p:nvPr/>
          </p:nvSpPr>
          <p:spPr bwMode="auto">
            <a:xfrm>
              <a:off x="3384" y="1461"/>
              <a:ext cx="2" cy="1"/>
            </a:xfrm>
            <a:custGeom>
              <a:avLst/>
              <a:gdLst>
                <a:gd name="T0" fmla="*/ 1 w 3"/>
                <a:gd name="T1" fmla="*/ 0 h 4"/>
                <a:gd name="T2" fmla="*/ 1 w 3"/>
                <a:gd name="T3" fmla="*/ 0 h 4"/>
                <a:gd name="T4" fmla="*/ 0 w 3"/>
                <a:gd name="T5" fmla="*/ 0 h 4"/>
                <a:gd name="T6" fmla="*/ 0 w 3"/>
                <a:gd name="T7" fmla="*/ 0 h 4"/>
                <a:gd name="T8" fmla="*/ 0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1" y="0"/>
                  </a:lnTo>
                  <a:lnTo>
                    <a:pt x="0" y="0"/>
                  </a:lnTo>
                  <a:lnTo>
                    <a:pt x="0" y="2"/>
                  </a:lnTo>
                  <a:lnTo>
                    <a:pt x="0" y="4"/>
                  </a:lnTo>
                  <a:lnTo>
                    <a:pt x="1" y="4"/>
                  </a:lnTo>
                  <a:lnTo>
                    <a:pt x="3"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149" name="Freeform 586"/>
            <p:cNvSpPr>
              <a:spLocks/>
            </p:cNvSpPr>
            <p:nvPr/>
          </p:nvSpPr>
          <p:spPr bwMode="auto">
            <a:xfrm>
              <a:off x="3385" y="1464"/>
              <a:ext cx="2" cy="2"/>
            </a:xfrm>
            <a:custGeom>
              <a:avLst/>
              <a:gdLst>
                <a:gd name="T0" fmla="*/ 1 w 4"/>
                <a:gd name="T1" fmla="*/ 1 h 3"/>
                <a:gd name="T2" fmla="*/ 1 w 4"/>
                <a:gd name="T3" fmla="*/ 0 h 3"/>
                <a:gd name="T4" fmla="*/ 1 w 4"/>
                <a:gd name="T5" fmla="*/ 0 h 3"/>
                <a:gd name="T6" fmla="*/ 0 w 4"/>
                <a:gd name="T7" fmla="*/ 1 h 3"/>
                <a:gd name="T8" fmla="*/ 0 w 4"/>
                <a:gd name="T9" fmla="*/ 1 h 3"/>
                <a:gd name="T10" fmla="*/ 1 w 4"/>
                <a:gd name="T11" fmla="*/ 1 h 3"/>
                <a:gd name="T12" fmla="*/ 1 w 4"/>
                <a:gd name="T13" fmla="*/ 1 h 3"/>
                <a:gd name="T14" fmla="*/ 1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2"/>
                  </a:moveTo>
                  <a:lnTo>
                    <a:pt x="4" y="0"/>
                  </a:lnTo>
                  <a:lnTo>
                    <a:pt x="2" y="0"/>
                  </a:lnTo>
                  <a:lnTo>
                    <a:pt x="0" y="2"/>
                  </a:lnTo>
                  <a:lnTo>
                    <a:pt x="2" y="3"/>
                  </a:lnTo>
                  <a:lnTo>
                    <a:pt x="4" y="3"/>
                  </a:lnTo>
                  <a:lnTo>
                    <a:pt x="4"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150" name="Freeform 587"/>
            <p:cNvSpPr>
              <a:spLocks/>
            </p:cNvSpPr>
            <p:nvPr/>
          </p:nvSpPr>
          <p:spPr bwMode="auto">
            <a:xfrm>
              <a:off x="3387" y="1467"/>
              <a:ext cx="1" cy="2"/>
            </a:xfrm>
            <a:custGeom>
              <a:avLst/>
              <a:gdLst>
                <a:gd name="T0" fmla="*/ 0 w 3"/>
                <a:gd name="T1" fmla="*/ 1 h 3"/>
                <a:gd name="T2" fmla="*/ 0 w 3"/>
                <a:gd name="T3" fmla="*/ 0 h 3"/>
                <a:gd name="T4" fmla="*/ 0 w 3"/>
                <a:gd name="T5" fmla="*/ 0 h 3"/>
                <a:gd name="T6" fmla="*/ 0 w 3"/>
                <a:gd name="T7" fmla="*/ 1 h 3"/>
                <a:gd name="T8" fmla="*/ 0 w 3"/>
                <a:gd name="T9" fmla="*/ 1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2"/>
                  </a:moveTo>
                  <a:lnTo>
                    <a:pt x="1" y="0"/>
                  </a:lnTo>
                  <a:lnTo>
                    <a:pt x="0" y="0"/>
                  </a:lnTo>
                  <a:lnTo>
                    <a:pt x="0" y="2"/>
                  </a:lnTo>
                  <a:lnTo>
                    <a:pt x="0" y="3"/>
                  </a:lnTo>
                  <a:lnTo>
                    <a:pt x="1" y="3"/>
                  </a:lnTo>
                  <a:lnTo>
                    <a:pt x="3"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151" name="Freeform 588"/>
            <p:cNvSpPr>
              <a:spLocks/>
            </p:cNvSpPr>
            <p:nvPr/>
          </p:nvSpPr>
          <p:spPr bwMode="auto">
            <a:xfrm>
              <a:off x="3388" y="1470"/>
              <a:ext cx="1" cy="2"/>
            </a:xfrm>
            <a:custGeom>
              <a:avLst/>
              <a:gdLst>
                <a:gd name="T0" fmla="*/ 0 w 3"/>
                <a:gd name="T1" fmla="*/ 1 h 4"/>
                <a:gd name="T2" fmla="*/ 0 w 3"/>
                <a:gd name="T3" fmla="*/ 0 h 4"/>
                <a:gd name="T4" fmla="*/ 0 w 3"/>
                <a:gd name="T5" fmla="*/ 0 h 4"/>
                <a:gd name="T6" fmla="*/ 0 w 3"/>
                <a:gd name="T7" fmla="*/ 1 h 4"/>
                <a:gd name="T8" fmla="*/ 0 w 3"/>
                <a:gd name="T9" fmla="*/ 1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3" y="0"/>
                  </a:lnTo>
                  <a:lnTo>
                    <a:pt x="2" y="0"/>
                  </a:lnTo>
                  <a:lnTo>
                    <a:pt x="0" y="2"/>
                  </a:lnTo>
                  <a:lnTo>
                    <a:pt x="2" y="4"/>
                  </a:lnTo>
                  <a:lnTo>
                    <a:pt x="3" y="4"/>
                  </a:lnTo>
                  <a:lnTo>
                    <a:pt x="3"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152" name="Freeform 589"/>
            <p:cNvSpPr>
              <a:spLocks/>
            </p:cNvSpPr>
            <p:nvPr/>
          </p:nvSpPr>
          <p:spPr bwMode="auto">
            <a:xfrm>
              <a:off x="3389" y="1474"/>
              <a:ext cx="2" cy="1"/>
            </a:xfrm>
            <a:custGeom>
              <a:avLst/>
              <a:gdLst>
                <a:gd name="T0" fmla="*/ 1 w 4"/>
                <a:gd name="T1" fmla="*/ 0 h 4"/>
                <a:gd name="T2" fmla="*/ 1 w 4"/>
                <a:gd name="T3" fmla="*/ 0 h 4"/>
                <a:gd name="T4" fmla="*/ 0 w 4"/>
                <a:gd name="T5" fmla="*/ 0 h 4"/>
                <a:gd name="T6" fmla="*/ 0 w 4"/>
                <a:gd name="T7" fmla="*/ 0 h 4"/>
                <a:gd name="T8" fmla="*/ 0 w 4"/>
                <a:gd name="T9" fmla="*/ 0 h 4"/>
                <a:gd name="T10" fmla="*/ 0 w 4"/>
                <a:gd name="T11" fmla="*/ 0 h 4"/>
                <a:gd name="T12" fmla="*/ 1 w 4"/>
                <a:gd name="T13" fmla="*/ 0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2"/>
                  </a:moveTo>
                  <a:lnTo>
                    <a:pt x="2" y="0"/>
                  </a:lnTo>
                  <a:lnTo>
                    <a:pt x="0" y="0"/>
                  </a:lnTo>
                  <a:lnTo>
                    <a:pt x="0" y="2"/>
                  </a:lnTo>
                  <a:lnTo>
                    <a:pt x="0" y="4"/>
                  </a:lnTo>
                  <a:lnTo>
                    <a:pt x="2" y="4"/>
                  </a:lnTo>
                  <a:lnTo>
                    <a:pt x="4"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153" name="Freeform 590"/>
            <p:cNvSpPr>
              <a:spLocks/>
            </p:cNvSpPr>
            <p:nvPr/>
          </p:nvSpPr>
          <p:spPr bwMode="auto">
            <a:xfrm>
              <a:off x="3390" y="1477"/>
              <a:ext cx="2" cy="2"/>
            </a:xfrm>
            <a:custGeom>
              <a:avLst/>
              <a:gdLst>
                <a:gd name="T0" fmla="*/ 1 w 3"/>
                <a:gd name="T1" fmla="*/ 1 h 3"/>
                <a:gd name="T2" fmla="*/ 1 w 3"/>
                <a:gd name="T3" fmla="*/ 0 h 3"/>
                <a:gd name="T4" fmla="*/ 1 w 3"/>
                <a:gd name="T5" fmla="*/ 0 h 3"/>
                <a:gd name="T6" fmla="*/ 0 w 3"/>
                <a:gd name="T7" fmla="*/ 1 h 3"/>
                <a:gd name="T8" fmla="*/ 0 w 3"/>
                <a:gd name="T9" fmla="*/ 1 h 3"/>
                <a:gd name="T10" fmla="*/ 1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2"/>
                  </a:moveTo>
                  <a:lnTo>
                    <a:pt x="3" y="0"/>
                  </a:lnTo>
                  <a:lnTo>
                    <a:pt x="2" y="0"/>
                  </a:lnTo>
                  <a:lnTo>
                    <a:pt x="0" y="2"/>
                  </a:lnTo>
                  <a:lnTo>
                    <a:pt x="2" y="3"/>
                  </a:lnTo>
                  <a:lnTo>
                    <a:pt x="3" y="3"/>
                  </a:lnTo>
                  <a:lnTo>
                    <a:pt x="3"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154" name="Freeform 591"/>
            <p:cNvSpPr>
              <a:spLocks/>
            </p:cNvSpPr>
            <p:nvPr/>
          </p:nvSpPr>
          <p:spPr bwMode="auto">
            <a:xfrm>
              <a:off x="3392" y="1480"/>
              <a:ext cx="1" cy="2"/>
            </a:xfrm>
            <a:custGeom>
              <a:avLst/>
              <a:gdLst>
                <a:gd name="T0" fmla="*/ 0 w 3"/>
                <a:gd name="T1" fmla="*/ 1 h 3"/>
                <a:gd name="T2" fmla="*/ 0 w 3"/>
                <a:gd name="T3" fmla="*/ 0 h 3"/>
                <a:gd name="T4" fmla="*/ 0 w 3"/>
                <a:gd name="T5" fmla="*/ 0 h 3"/>
                <a:gd name="T6" fmla="*/ 0 w 3"/>
                <a:gd name="T7" fmla="*/ 1 h 3"/>
                <a:gd name="T8" fmla="*/ 0 w 3"/>
                <a:gd name="T9" fmla="*/ 1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2"/>
                  </a:moveTo>
                  <a:lnTo>
                    <a:pt x="2" y="0"/>
                  </a:lnTo>
                  <a:lnTo>
                    <a:pt x="0" y="0"/>
                  </a:lnTo>
                  <a:lnTo>
                    <a:pt x="0" y="2"/>
                  </a:lnTo>
                  <a:lnTo>
                    <a:pt x="0" y="3"/>
                  </a:lnTo>
                  <a:lnTo>
                    <a:pt x="2" y="3"/>
                  </a:lnTo>
                  <a:lnTo>
                    <a:pt x="3"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155" name="Freeform 592"/>
            <p:cNvSpPr>
              <a:spLocks/>
            </p:cNvSpPr>
            <p:nvPr/>
          </p:nvSpPr>
          <p:spPr bwMode="auto">
            <a:xfrm>
              <a:off x="3392" y="1483"/>
              <a:ext cx="2" cy="2"/>
            </a:xfrm>
            <a:custGeom>
              <a:avLst/>
              <a:gdLst>
                <a:gd name="T0" fmla="*/ 1 w 3"/>
                <a:gd name="T1" fmla="*/ 1 h 4"/>
                <a:gd name="T2" fmla="*/ 1 w 3"/>
                <a:gd name="T3" fmla="*/ 0 h 4"/>
                <a:gd name="T4" fmla="*/ 1 w 3"/>
                <a:gd name="T5" fmla="*/ 0 h 4"/>
                <a:gd name="T6" fmla="*/ 0 w 3"/>
                <a:gd name="T7" fmla="*/ 1 h 4"/>
                <a:gd name="T8" fmla="*/ 0 w 3"/>
                <a:gd name="T9" fmla="*/ 1 h 4"/>
                <a:gd name="T10" fmla="*/ 1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3" y="0"/>
                  </a:lnTo>
                  <a:lnTo>
                    <a:pt x="1" y="0"/>
                  </a:lnTo>
                  <a:lnTo>
                    <a:pt x="0" y="2"/>
                  </a:lnTo>
                  <a:lnTo>
                    <a:pt x="1" y="4"/>
                  </a:lnTo>
                  <a:lnTo>
                    <a:pt x="3" y="4"/>
                  </a:lnTo>
                  <a:lnTo>
                    <a:pt x="3"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156" name="Freeform 593"/>
            <p:cNvSpPr>
              <a:spLocks/>
            </p:cNvSpPr>
            <p:nvPr/>
          </p:nvSpPr>
          <p:spPr bwMode="auto">
            <a:xfrm>
              <a:off x="3394" y="1487"/>
              <a:ext cx="2" cy="1"/>
            </a:xfrm>
            <a:custGeom>
              <a:avLst/>
              <a:gdLst>
                <a:gd name="T0" fmla="*/ 1 w 3"/>
                <a:gd name="T1" fmla="*/ 0 h 4"/>
                <a:gd name="T2" fmla="*/ 1 w 3"/>
                <a:gd name="T3" fmla="*/ 0 h 4"/>
                <a:gd name="T4" fmla="*/ 0 w 3"/>
                <a:gd name="T5" fmla="*/ 0 h 4"/>
                <a:gd name="T6" fmla="*/ 0 w 3"/>
                <a:gd name="T7" fmla="*/ 0 h 4"/>
                <a:gd name="T8" fmla="*/ 0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2" y="0"/>
                  </a:lnTo>
                  <a:lnTo>
                    <a:pt x="0" y="0"/>
                  </a:lnTo>
                  <a:lnTo>
                    <a:pt x="0" y="2"/>
                  </a:lnTo>
                  <a:lnTo>
                    <a:pt x="0" y="4"/>
                  </a:lnTo>
                  <a:lnTo>
                    <a:pt x="2" y="4"/>
                  </a:lnTo>
                  <a:lnTo>
                    <a:pt x="3"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157" name="Freeform 594"/>
            <p:cNvSpPr>
              <a:spLocks/>
            </p:cNvSpPr>
            <p:nvPr/>
          </p:nvSpPr>
          <p:spPr bwMode="auto">
            <a:xfrm>
              <a:off x="3395" y="1490"/>
              <a:ext cx="1" cy="2"/>
            </a:xfrm>
            <a:custGeom>
              <a:avLst/>
              <a:gdLst>
                <a:gd name="T0" fmla="*/ 0 w 3"/>
                <a:gd name="T1" fmla="*/ 1 h 3"/>
                <a:gd name="T2" fmla="*/ 0 w 3"/>
                <a:gd name="T3" fmla="*/ 0 h 3"/>
                <a:gd name="T4" fmla="*/ 0 w 3"/>
                <a:gd name="T5" fmla="*/ 0 h 3"/>
                <a:gd name="T6" fmla="*/ 0 w 3"/>
                <a:gd name="T7" fmla="*/ 1 h 3"/>
                <a:gd name="T8" fmla="*/ 0 w 3"/>
                <a:gd name="T9" fmla="*/ 1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2"/>
                  </a:moveTo>
                  <a:lnTo>
                    <a:pt x="3" y="0"/>
                  </a:lnTo>
                  <a:lnTo>
                    <a:pt x="1" y="0"/>
                  </a:lnTo>
                  <a:lnTo>
                    <a:pt x="0" y="2"/>
                  </a:lnTo>
                  <a:lnTo>
                    <a:pt x="1" y="3"/>
                  </a:lnTo>
                  <a:lnTo>
                    <a:pt x="3" y="3"/>
                  </a:lnTo>
                  <a:lnTo>
                    <a:pt x="3"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158" name="Freeform 595"/>
            <p:cNvSpPr>
              <a:spLocks/>
            </p:cNvSpPr>
            <p:nvPr/>
          </p:nvSpPr>
          <p:spPr bwMode="auto">
            <a:xfrm>
              <a:off x="3396" y="1493"/>
              <a:ext cx="2" cy="1"/>
            </a:xfrm>
            <a:custGeom>
              <a:avLst/>
              <a:gdLst>
                <a:gd name="T0" fmla="*/ 1 w 3"/>
                <a:gd name="T1" fmla="*/ 0 h 4"/>
                <a:gd name="T2" fmla="*/ 1 w 3"/>
                <a:gd name="T3" fmla="*/ 0 h 4"/>
                <a:gd name="T4" fmla="*/ 0 w 3"/>
                <a:gd name="T5" fmla="*/ 0 h 4"/>
                <a:gd name="T6" fmla="*/ 0 w 3"/>
                <a:gd name="T7" fmla="*/ 0 h 4"/>
                <a:gd name="T8" fmla="*/ 0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1" y="0"/>
                  </a:lnTo>
                  <a:lnTo>
                    <a:pt x="0" y="0"/>
                  </a:lnTo>
                  <a:lnTo>
                    <a:pt x="0" y="2"/>
                  </a:lnTo>
                  <a:lnTo>
                    <a:pt x="0" y="4"/>
                  </a:lnTo>
                  <a:lnTo>
                    <a:pt x="1" y="4"/>
                  </a:lnTo>
                  <a:lnTo>
                    <a:pt x="3"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159" name="Freeform 596"/>
            <p:cNvSpPr>
              <a:spLocks/>
            </p:cNvSpPr>
            <p:nvPr/>
          </p:nvSpPr>
          <p:spPr bwMode="auto">
            <a:xfrm>
              <a:off x="3397" y="1496"/>
              <a:ext cx="2" cy="2"/>
            </a:xfrm>
            <a:custGeom>
              <a:avLst/>
              <a:gdLst>
                <a:gd name="T0" fmla="*/ 1 w 4"/>
                <a:gd name="T1" fmla="*/ 1 h 4"/>
                <a:gd name="T2" fmla="*/ 1 w 4"/>
                <a:gd name="T3" fmla="*/ 0 h 4"/>
                <a:gd name="T4" fmla="*/ 1 w 4"/>
                <a:gd name="T5" fmla="*/ 0 h 4"/>
                <a:gd name="T6" fmla="*/ 0 w 4"/>
                <a:gd name="T7" fmla="*/ 1 h 4"/>
                <a:gd name="T8" fmla="*/ 0 w 4"/>
                <a:gd name="T9" fmla="*/ 1 h 4"/>
                <a:gd name="T10" fmla="*/ 1 w 4"/>
                <a:gd name="T11" fmla="*/ 1 h 4"/>
                <a:gd name="T12" fmla="*/ 1 w 4"/>
                <a:gd name="T13" fmla="*/ 1 h 4"/>
                <a:gd name="T14" fmla="*/ 1 w 4"/>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2"/>
                  </a:moveTo>
                  <a:lnTo>
                    <a:pt x="4" y="0"/>
                  </a:lnTo>
                  <a:lnTo>
                    <a:pt x="2" y="0"/>
                  </a:lnTo>
                  <a:lnTo>
                    <a:pt x="0" y="2"/>
                  </a:lnTo>
                  <a:lnTo>
                    <a:pt x="2" y="4"/>
                  </a:lnTo>
                  <a:lnTo>
                    <a:pt x="4" y="4"/>
                  </a:lnTo>
                  <a:lnTo>
                    <a:pt x="4"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160" name="Freeform 597"/>
            <p:cNvSpPr>
              <a:spLocks/>
            </p:cNvSpPr>
            <p:nvPr/>
          </p:nvSpPr>
          <p:spPr bwMode="auto">
            <a:xfrm>
              <a:off x="3399" y="1500"/>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1" y="0"/>
                  </a:lnTo>
                  <a:lnTo>
                    <a:pt x="0" y="0"/>
                  </a:lnTo>
                  <a:lnTo>
                    <a:pt x="0" y="2"/>
                  </a:lnTo>
                  <a:lnTo>
                    <a:pt x="0" y="4"/>
                  </a:lnTo>
                  <a:lnTo>
                    <a:pt x="1" y="4"/>
                  </a:lnTo>
                  <a:lnTo>
                    <a:pt x="3"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161" name="Freeform 598"/>
            <p:cNvSpPr>
              <a:spLocks/>
            </p:cNvSpPr>
            <p:nvPr/>
          </p:nvSpPr>
          <p:spPr bwMode="auto">
            <a:xfrm>
              <a:off x="3400" y="1503"/>
              <a:ext cx="1" cy="2"/>
            </a:xfrm>
            <a:custGeom>
              <a:avLst/>
              <a:gdLst>
                <a:gd name="T0" fmla="*/ 0 w 3"/>
                <a:gd name="T1" fmla="*/ 1 h 3"/>
                <a:gd name="T2" fmla="*/ 0 w 3"/>
                <a:gd name="T3" fmla="*/ 0 h 3"/>
                <a:gd name="T4" fmla="*/ 0 w 3"/>
                <a:gd name="T5" fmla="*/ 0 h 3"/>
                <a:gd name="T6" fmla="*/ 0 w 3"/>
                <a:gd name="T7" fmla="*/ 1 h 3"/>
                <a:gd name="T8" fmla="*/ 0 w 3"/>
                <a:gd name="T9" fmla="*/ 1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2"/>
                  </a:moveTo>
                  <a:lnTo>
                    <a:pt x="3" y="0"/>
                  </a:lnTo>
                  <a:lnTo>
                    <a:pt x="2" y="0"/>
                  </a:lnTo>
                  <a:lnTo>
                    <a:pt x="0" y="2"/>
                  </a:lnTo>
                  <a:lnTo>
                    <a:pt x="2" y="3"/>
                  </a:lnTo>
                  <a:lnTo>
                    <a:pt x="3" y="3"/>
                  </a:lnTo>
                  <a:lnTo>
                    <a:pt x="3"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162" name="Freeform 599"/>
            <p:cNvSpPr>
              <a:spLocks/>
            </p:cNvSpPr>
            <p:nvPr/>
          </p:nvSpPr>
          <p:spPr bwMode="auto">
            <a:xfrm>
              <a:off x="3401" y="1506"/>
              <a:ext cx="2" cy="1"/>
            </a:xfrm>
            <a:custGeom>
              <a:avLst/>
              <a:gdLst>
                <a:gd name="T0" fmla="*/ 1 w 4"/>
                <a:gd name="T1" fmla="*/ 0 h 4"/>
                <a:gd name="T2" fmla="*/ 1 w 4"/>
                <a:gd name="T3" fmla="*/ 0 h 4"/>
                <a:gd name="T4" fmla="*/ 0 w 4"/>
                <a:gd name="T5" fmla="*/ 0 h 4"/>
                <a:gd name="T6" fmla="*/ 0 w 4"/>
                <a:gd name="T7" fmla="*/ 0 h 4"/>
                <a:gd name="T8" fmla="*/ 0 w 4"/>
                <a:gd name="T9" fmla="*/ 0 h 4"/>
                <a:gd name="T10" fmla="*/ 0 w 4"/>
                <a:gd name="T11" fmla="*/ 0 h 4"/>
                <a:gd name="T12" fmla="*/ 1 w 4"/>
                <a:gd name="T13" fmla="*/ 0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2"/>
                  </a:moveTo>
                  <a:lnTo>
                    <a:pt x="2" y="0"/>
                  </a:lnTo>
                  <a:lnTo>
                    <a:pt x="0" y="0"/>
                  </a:lnTo>
                  <a:lnTo>
                    <a:pt x="0" y="2"/>
                  </a:lnTo>
                  <a:lnTo>
                    <a:pt x="0" y="4"/>
                  </a:lnTo>
                  <a:lnTo>
                    <a:pt x="2" y="4"/>
                  </a:lnTo>
                  <a:lnTo>
                    <a:pt x="4"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163" name="Freeform 600"/>
            <p:cNvSpPr>
              <a:spLocks/>
            </p:cNvSpPr>
            <p:nvPr/>
          </p:nvSpPr>
          <p:spPr bwMode="auto">
            <a:xfrm>
              <a:off x="3402" y="1509"/>
              <a:ext cx="2" cy="2"/>
            </a:xfrm>
            <a:custGeom>
              <a:avLst/>
              <a:gdLst>
                <a:gd name="T0" fmla="*/ 1 w 3"/>
                <a:gd name="T1" fmla="*/ 1 h 4"/>
                <a:gd name="T2" fmla="*/ 1 w 3"/>
                <a:gd name="T3" fmla="*/ 0 h 4"/>
                <a:gd name="T4" fmla="*/ 0 w 3"/>
                <a:gd name="T5" fmla="*/ 0 h 4"/>
                <a:gd name="T6" fmla="*/ 0 w 3"/>
                <a:gd name="T7" fmla="*/ 1 h 4"/>
                <a:gd name="T8" fmla="*/ 0 w 3"/>
                <a:gd name="T9" fmla="*/ 1 h 4"/>
                <a:gd name="T10" fmla="*/ 0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2" y="0"/>
                  </a:lnTo>
                  <a:lnTo>
                    <a:pt x="0" y="0"/>
                  </a:lnTo>
                  <a:lnTo>
                    <a:pt x="0" y="2"/>
                  </a:lnTo>
                  <a:lnTo>
                    <a:pt x="0" y="4"/>
                  </a:lnTo>
                  <a:lnTo>
                    <a:pt x="2" y="4"/>
                  </a:lnTo>
                  <a:lnTo>
                    <a:pt x="3"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164" name="Freeform 601"/>
            <p:cNvSpPr>
              <a:spLocks/>
            </p:cNvSpPr>
            <p:nvPr/>
          </p:nvSpPr>
          <p:spPr bwMode="auto">
            <a:xfrm>
              <a:off x="3403" y="1513"/>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3" y="0"/>
                  </a:lnTo>
                  <a:lnTo>
                    <a:pt x="1" y="0"/>
                  </a:lnTo>
                  <a:lnTo>
                    <a:pt x="0" y="2"/>
                  </a:lnTo>
                  <a:lnTo>
                    <a:pt x="1" y="4"/>
                  </a:lnTo>
                  <a:lnTo>
                    <a:pt x="3" y="4"/>
                  </a:lnTo>
                  <a:lnTo>
                    <a:pt x="3"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165" name="Freeform 602"/>
            <p:cNvSpPr>
              <a:spLocks/>
            </p:cNvSpPr>
            <p:nvPr/>
          </p:nvSpPr>
          <p:spPr bwMode="auto">
            <a:xfrm>
              <a:off x="3404" y="1515"/>
              <a:ext cx="2" cy="2"/>
            </a:xfrm>
            <a:custGeom>
              <a:avLst/>
              <a:gdLst>
                <a:gd name="T0" fmla="*/ 1 w 3"/>
                <a:gd name="T1" fmla="*/ 1 h 4"/>
                <a:gd name="T2" fmla="*/ 1 w 3"/>
                <a:gd name="T3" fmla="*/ 0 h 4"/>
                <a:gd name="T4" fmla="*/ 0 w 3"/>
                <a:gd name="T5" fmla="*/ 0 h 4"/>
                <a:gd name="T6" fmla="*/ 0 w 3"/>
                <a:gd name="T7" fmla="*/ 1 h 4"/>
                <a:gd name="T8" fmla="*/ 0 w 3"/>
                <a:gd name="T9" fmla="*/ 1 h 4"/>
                <a:gd name="T10" fmla="*/ 0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1" y="0"/>
                  </a:lnTo>
                  <a:lnTo>
                    <a:pt x="0" y="0"/>
                  </a:lnTo>
                  <a:lnTo>
                    <a:pt x="0" y="2"/>
                  </a:lnTo>
                  <a:lnTo>
                    <a:pt x="0" y="4"/>
                  </a:lnTo>
                  <a:lnTo>
                    <a:pt x="1" y="4"/>
                  </a:lnTo>
                  <a:lnTo>
                    <a:pt x="3"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166" name="Freeform 603"/>
            <p:cNvSpPr>
              <a:spLocks/>
            </p:cNvSpPr>
            <p:nvPr/>
          </p:nvSpPr>
          <p:spPr bwMode="auto">
            <a:xfrm>
              <a:off x="3405" y="1519"/>
              <a:ext cx="2" cy="1"/>
            </a:xfrm>
            <a:custGeom>
              <a:avLst/>
              <a:gdLst>
                <a:gd name="T0" fmla="*/ 1 w 4"/>
                <a:gd name="T1" fmla="*/ 0 h 4"/>
                <a:gd name="T2" fmla="*/ 1 w 4"/>
                <a:gd name="T3" fmla="*/ 0 h 4"/>
                <a:gd name="T4" fmla="*/ 1 w 4"/>
                <a:gd name="T5" fmla="*/ 0 h 4"/>
                <a:gd name="T6" fmla="*/ 0 w 4"/>
                <a:gd name="T7" fmla="*/ 0 h 4"/>
                <a:gd name="T8" fmla="*/ 0 w 4"/>
                <a:gd name="T9" fmla="*/ 0 h 4"/>
                <a:gd name="T10" fmla="*/ 1 w 4"/>
                <a:gd name="T11" fmla="*/ 0 h 4"/>
                <a:gd name="T12" fmla="*/ 1 w 4"/>
                <a:gd name="T13" fmla="*/ 0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2"/>
                  </a:moveTo>
                  <a:lnTo>
                    <a:pt x="4" y="0"/>
                  </a:lnTo>
                  <a:lnTo>
                    <a:pt x="2" y="0"/>
                  </a:lnTo>
                  <a:lnTo>
                    <a:pt x="0" y="2"/>
                  </a:lnTo>
                  <a:lnTo>
                    <a:pt x="2" y="4"/>
                  </a:lnTo>
                  <a:lnTo>
                    <a:pt x="4" y="4"/>
                  </a:lnTo>
                  <a:lnTo>
                    <a:pt x="4"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167" name="Freeform 604"/>
            <p:cNvSpPr>
              <a:spLocks/>
            </p:cNvSpPr>
            <p:nvPr/>
          </p:nvSpPr>
          <p:spPr bwMode="auto">
            <a:xfrm>
              <a:off x="3407" y="1522"/>
              <a:ext cx="1" cy="2"/>
            </a:xfrm>
            <a:custGeom>
              <a:avLst/>
              <a:gdLst>
                <a:gd name="T0" fmla="*/ 0 w 3"/>
                <a:gd name="T1" fmla="*/ 1 h 4"/>
                <a:gd name="T2" fmla="*/ 0 w 3"/>
                <a:gd name="T3" fmla="*/ 0 h 4"/>
                <a:gd name="T4" fmla="*/ 0 w 3"/>
                <a:gd name="T5" fmla="*/ 0 h 4"/>
                <a:gd name="T6" fmla="*/ 0 w 3"/>
                <a:gd name="T7" fmla="*/ 1 h 4"/>
                <a:gd name="T8" fmla="*/ 0 w 3"/>
                <a:gd name="T9" fmla="*/ 1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1" y="0"/>
                  </a:lnTo>
                  <a:lnTo>
                    <a:pt x="0" y="0"/>
                  </a:lnTo>
                  <a:lnTo>
                    <a:pt x="0" y="2"/>
                  </a:lnTo>
                  <a:lnTo>
                    <a:pt x="0" y="4"/>
                  </a:lnTo>
                  <a:lnTo>
                    <a:pt x="1" y="4"/>
                  </a:lnTo>
                  <a:lnTo>
                    <a:pt x="3"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168" name="Freeform 605"/>
            <p:cNvSpPr>
              <a:spLocks/>
            </p:cNvSpPr>
            <p:nvPr/>
          </p:nvSpPr>
          <p:spPr bwMode="auto">
            <a:xfrm>
              <a:off x="3408" y="1526"/>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3" y="0"/>
                  </a:lnTo>
                  <a:lnTo>
                    <a:pt x="2" y="0"/>
                  </a:lnTo>
                  <a:lnTo>
                    <a:pt x="0" y="2"/>
                  </a:lnTo>
                  <a:lnTo>
                    <a:pt x="2" y="4"/>
                  </a:lnTo>
                  <a:lnTo>
                    <a:pt x="3" y="4"/>
                  </a:lnTo>
                  <a:lnTo>
                    <a:pt x="3"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169" name="Freeform 606"/>
            <p:cNvSpPr>
              <a:spLocks/>
            </p:cNvSpPr>
            <p:nvPr/>
          </p:nvSpPr>
          <p:spPr bwMode="auto">
            <a:xfrm>
              <a:off x="3409" y="1528"/>
              <a:ext cx="2" cy="2"/>
            </a:xfrm>
            <a:custGeom>
              <a:avLst/>
              <a:gdLst>
                <a:gd name="T0" fmla="*/ 1 w 4"/>
                <a:gd name="T1" fmla="*/ 1 h 4"/>
                <a:gd name="T2" fmla="*/ 1 w 4"/>
                <a:gd name="T3" fmla="*/ 0 h 4"/>
                <a:gd name="T4" fmla="*/ 0 w 4"/>
                <a:gd name="T5" fmla="*/ 0 h 4"/>
                <a:gd name="T6" fmla="*/ 0 w 4"/>
                <a:gd name="T7" fmla="*/ 1 h 4"/>
                <a:gd name="T8" fmla="*/ 0 w 4"/>
                <a:gd name="T9" fmla="*/ 1 h 4"/>
                <a:gd name="T10" fmla="*/ 0 w 4"/>
                <a:gd name="T11" fmla="*/ 1 h 4"/>
                <a:gd name="T12" fmla="*/ 1 w 4"/>
                <a:gd name="T13" fmla="*/ 1 h 4"/>
                <a:gd name="T14" fmla="*/ 1 w 4"/>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2"/>
                  </a:moveTo>
                  <a:lnTo>
                    <a:pt x="2" y="0"/>
                  </a:lnTo>
                  <a:lnTo>
                    <a:pt x="0" y="0"/>
                  </a:lnTo>
                  <a:lnTo>
                    <a:pt x="0" y="2"/>
                  </a:lnTo>
                  <a:lnTo>
                    <a:pt x="0" y="4"/>
                  </a:lnTo>
                  <a:lnTo>
                    <a:pt x="2" y="4"/>
                  </a:lnTo>
                  <a:lnTo>
                    <a:pt x="4"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170" name="Freeform 607"/>
            <p:cNvSpPr>
              <a:spLocks/>
            </p:cNvSpPr>
            <p:nvPr/>
          </p:nvSpPr>
          <p:spPr bwMode="auto">
            <a:xfrm>
              <a:off x="3410" y="1532"/>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3" y="0"/>
                  </a:lnTo>
                  <a:lnTo>
                    <a:pt x="2" y="0"/>
                  </a:lnTo>
                  <a:lnTo>
                    <a:pt x="0" y="2"/>
                  </a:lnTo>
                  <a:lnTo>
                    <a:pt x="2" y="4"/>
                  </a:lnTo>
                  <a:lnTo>
                    <a:pt x="3" y="4"/>
                  </a:lnTo>
                  <a:lnTo>
                    <a:pt x="3"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171" name="Freeform 608"/>
            <p:cNvSpPr>
              <a:spLocks/>
            </p:cNvSpPr>
            <p:nvPr/>
          </p:nvSpPr>
          <p:spPr bwMode="auto">
            <a:xfrm>
              <a:off x="3412" y="1535"/>
              <a:ext cx="1" cy="2"/>
            </a:xfrm>
            <a:custGeom>
              <a:avLst/>
              <a:gdLst>
                <a:gd name="T0" fmla="*/ 0 w 3"/>
                <a:gd name="T1" fmla="*/ 1 h 4"/>
                <a:gd name="T2" fmla="*/ 0 w 3"/>
                <a:gd name="T3" fmla="*/ 0 h 4"/>
                <a:gd name="T4" fmla="*/ 0 w 3"/>
                <a:gd name="T5" fmla="*/ 0 h 4"/>
                <a:gd name="T6" fmla="*/ 0 w 3"/>
                <a:gd name="T7" fmla="*/ 1 h 4"/>
                <a:gd name="T8" fmla="*/ 0 w 3"/>
                <a:gd name="T9" fmla="*/ 1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2" y="0"/>
                  </a:lnTo>
                  <a:lnTo>
                    <a:pt x="0" y="0"/>
                  </a:lnTo>
                  <a:lnTo>
                    <a:pt x="0" y="2"/>
                  </a:lnTo>
                  <a:lnTo>
                    <a:pt x="0" y="4"/>
                  </a:lnTo>
                  <a:lnTo>
                    <a:pt x="2" y="4"/>
                  </a:lnTo>
                  <a:lnTo>
                    <a:pt x="3"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172" name="Freeform 609"/>
            <p:cNvSpPr>
              <a:spLocks/>
            </p:cNvSpPr>
            <p:nvPr/>
          </p:nvSpPr>
          <p:spPr bwMode="auto">
            <a:xfrm>
              <a:off x="3412" y="1538"/>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3" y="0"/>
                  </a:lnTo>
                  <a:lnTo>
                    <a:pt x="1" y="0"/>
                  </a:lnTo>
                  <a:lnTo>
                    <a:pt x="0" y="2"/>
                  </a:lnTo>
                  <a:lnTo>
                    <a:pt x="1" y="4"/>
                  </a:lnTo>
                  <a:lnTo>
                    <a:pt x="3" y="4"/>
                  </a:lnTo>
                  <a:lnTo>
                    <a:pt x="3"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173" name="Freeform 610"/>
            <p:cNvSpPr>
              <a:spLocks/>
            </p:cNvSpPr>
            <p:nvPr/>
          </p:nvSpPr>
          <p:spPr bwMode="auto">
            <a:xfrm>
              <a:off x="3414" y="1541"/>
              <a:ext cx="2" cy="2"/>
            </a:xfrm>
            <a:custGeom>
              <a:avLst/>
              <a:gdLst>
                <a:gd name="T0" fmla="*/ 1 w 3"/>
                <a:gd name="T1" fmla="*/ 1 h 4"/>
                <a:gd name="T2" fmla="*/ 1 w 3"/>
                <a:gd name="T3" fmla="*/ 0 h 4"/>
                <a:gd name="T4" fmla="*/ 0 w 3"/>
                <a:gd name="T5" fmla="*/ 0 h 4"/>
                <a:gd name="T6" fmla="*/ 0 w 3"/>
                <a:gd name="T7" fmla="*/ 1 h 4"/>
                <a:gd name="T8" fmla="*/ 0 w 3"/>
                <a:gd name="T9" fmla="*/ 1 h 4"/>
                <a:gd name="T10" fmla="*/ 0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2" y="0"/>
                  </a:lnTo>
                  <a:lnTo>
                    <a:pt x="0" y="0"/>
                  </a:lnTo>
                  <a:lnTo>
                    <a:pt x="0" y="2"/>
                  </a:lnTo>
                  <a:lnTo>
                    <a:pt x="0" y="4"/>
                  </a:lnTo>
                  <a:lnTo>
                    <a:pt x="2" y="4"/>
                  </a:lnTo>
                  <a:lnTo>
                    <a:pt x="3"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174" name="Freeform 611"/>
            <p:cNvSpPr>
              <a:spLocks/>
            </p:cNvSpPr>
            <p:nvPr/>
          </p:nvSpPr>
          <p:spPr bwMode="auto">
            <a:xfrm>
              <a:off x="3415" y="1545"/>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3" y="0"/>
                  </a:lnTo>
                  <a:lnTo>
                    <a:pt x="1" y="0"/>
                  </a:lnTo>
                  <a:lnTo>
                    <a:pt x="0" y="2"/>
                  </a:lnTo>
                  <a:lnTo>
                    <a:pt x="1" y="4"/>
                  </a:lnTo>
                  <a:lnTo>
                    <a:pt x="3" y="4"/>
                  </a:lnTo>
                  <a:lnTo>
                    <a:pt x="3"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175" name="Freeform 612"/>
            <p:cNvSpPr>
              <a:spLocks/>
            </p:cNvSpPr>
            <p:nvPr/>
          </p:nvSpPr>
          <p:spPr bwMode="auto">
            <a:xfrm>
              <a:off x="3416" y="1548"/>
              <a:ext cx="2" cy="2"/>
            </a:xfrm>
            <a:custGeom>
              <a:avLst/>
              <a:gdLst>
                <a:gd name="T0" fmla="*/ 1 w 3"/>
                <a:gd name="T1" fmla="*/ 1 h 4"/>
                <a:gd name="T2" fmla="*/ 1 w 3"/>
                <a:gd name="T3" fmla="*/ 0 h 4"/>
                <a:gd name="T4" fmla="*/ 0 w 3"/>
                <a:gd name="T5" fmla="*/ 0 h 4"/>
                <a:gd name="T6" fmla="*/ 0 w 3"/>
                <a:gd name="T7" fmla="*/ 1 h 4"/>
                <a:gd name="T8" fmla="*/ 0 w 3"/>
                <a:gd name="T9" fmla="*/ 1 h 4"/>
                <a:gd name="T10" fmla="*/ 0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1" y="0"/>
                  </a:lnTo>
                  <a:lnTo>
                    <a:pt x="0" y="0"/>
                  </a:lnTo>
                  <a:lnTo>
                    <a:pt x="0" y="2"/>
                  </a:lnTo>
                  <a:lnTo>
                    <a:pt x="0" y="4"/>
                  </a:lnTo>
                  <a:lnTo>
                    <a:pt x="1" y="4"/>
                  </a:lnTo>
                  <a:lnTo>
                    <a:pt x="3"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176" name="Freeform 613"/>
            <p:cNvSpPr>
              <a:spLocks/>
            </p:cNvSpPr>
            <p:nvPr/>
          </p:nvSpPr>
          <p:spPr bwMode="auto">
            <a:xfrm>
              <a:off x="3417" y="1551"/>
              <a:ext cx="2" cy="1"/>
            </a:xfrm>
            <a:custGeom>
              <a:avLst/>
              <a:gdLst>
                <a:gd name="T0" fmla="*/ 1 w 4"/>
                <a:gd name="T1" fmla="*/ 0 h 4"/>
                <a:gd name="T2" fmla="*/ 1 w 4"/>
                <a:gd name="T3" fmla="*/ 0 h 4"/>
                <a:gd name="T4" fmla="*/ 1 w 4"/>
                <a:gd name="T5" fmla="*/ 0 h 4"/>
                <a:gd name="T6" fmla="*/ 0 w 4"/>
                <a:gd name="T7" fmla="*/ 0 h 4"/>
                <a:gd name="T8" fmla="*/ 0 w 4"/>
                <a:gd name="T9" fmla="*/ 0 h 4"/>
                <a:gd name="T10" fmla="*/ 1 w 4"/>
                <a:gd name="T11" fmla="*/ 0 h 4"/>
                <a:gd name="T12" fmla="*/ 1 w 4"/>
                <a:gd name="T13" fmla="*/ 0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2"/>
                  </a:moveTo>
                  <a:lnTo>
                    <a:pt x="4" y="0"/>
                  </a:lnTo>
                  <a:lnTo>
                    <a:pt x="2" y="0"/>
                  </a:lnTo>
                  <a:lnTo>
                    <a:pt x="0" y="2"/>
                  </a:lnTo>
                  <a:lnTo>
                    <a:pt x="2" y="4"/>
                  </a:lnTo>
                  <a:lnTo>
                    <a:pt x="4" y="4"/>
                  </a:lnTo>
                  <a:lnTo>
                    <a:pt x="4"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177" name="Freeform 614"/>
            <p:cNvSpPr>
              <a:spLocks/>
            </p:cNvSpPr>
            <p:nvPr/>
          </p:nvSpPr>
          <p:spPr bwMode="auto">
            <a:xfrm>
              <a:off x="3419" y="1554"/>
              <a:ext cx="1" cy="2"/>
            </a:xfrm>
            <a:custGeom>
              <a:avLst/>
              <a:gdLst>
                <a:gd name="T0" fmla="*/ 0 w 3"/>
                <a:gd name="T1" fmla="*/ 1 h 4"/>
                <a:gd name="T2" fmla="*/ 0 w 3"/>
                <a:gd name="T3" fmla="*/ 0 h 4"/>
                <a:gd name="T4" fmla="*/ 0 w 3"/>
                <a:gd name="T5" fmla="*/ 0 h 4"/>
                <a:gd name="T6" fmla="*/ 0 w 3"/>
                <a:gd name="T7" fmla="*/ 1 h 4"/>
                <a:gd name="T8" fmla="*/ 0 w 3"/>
                <a:gd name="T9" fmla="*/ 1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1" y="0"/>
                  </a:lnTo>
                  <a:lnTo>
                    <a:pt x="0" y="0"/>
                  </a:lnTo>
                  <a:lnTo>
                    <a:pt x="0" y="2"/>
                  </a:lnTo>
                  <a:lnTo>
                    <a:pt x="0" y="4"/>
                  </a:lnTo>
                  <a:lnTo>
                    <a:pt x="1" y="4"/>
                  </a:lnTo>
                  <a:lnTo>
                    <a:pt x="3"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178" name="Freeform 615"/>
            <p:cNvSpPr>
              <a:spLocks/>
            </p:cNvSpPr>
            <p:nvPr/>
          </p:nvSpPr>
          <p:spPr bwMode="auto">
            <a:xfrm>
              <a:off x="3420" y="1558"/>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3" y="0"/>
                  </a:lnTo>
                  <a:lnTo>
                    <a:pt x="2" y="0"/>
                  </a:lnTo>
                  <a:lnTo>
                    <a:pt x="0" y="2"/>
                  </a:lnTo>
                  <a:lnTo>
                    <a:pt x="2" y="4"/>
                  </a:lnTo>
                  <a:lnTo>
                    <a:pt x="3" y="4"/>
                  </a:lnTo>
                  <a:lnTo>
                    <a:pt x="3"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179" name="Freeform 616"/>
            <p:cNvSpPr>
              <a:spLocks/>
            </p:cNvSpPr>
            <p:nvPr/>
          </p:nvSpPr>
          <p:spPr bwMode="auto">
            <a:xfrm>
              <a:off x="3421" y="1560"/>
              <a:ext cx="2" cy="2"/>
            </a:xfrm>
            <a:custGeom>
              <a:avLst/>
              <a:gdLst>
                <a:gd name="T0" fmla="*/ 1 w 4"/>
                <a:gd name="T1" fmla="*/ 1 h 4"/>
                <a:gd name="T2" fmla="*/ 1 w 4"/>
                <a:gd name="T3" fmla="*/ 0 h 4"/>
                <a:gd name="T4" fmla="*/ 0 w 4"/>
                <a:gd name="T5" fmla="*/ 0 h 4"/>
                <a:gd name="T6" fmla="*/ 0 w 4"/>
                <a:gd name="T7" fmla="*/ 1 h 4"/>
                <a:gd name="T8" fmla="*/ 0 w 4"/>
                <a:gd name="T9" fmla="*/ 1 h 4"/>
                <a:gd name="T10" fmla="*/ 0 w 4"/>
                <a:gd name="T11" fmla="*/ 1 h 4"/>
                <a:gd name="T12" fmla="*/ 1 w 4"/>
                <a:gd name="T13" fmla="*/ 1 h 4"/>
                <a:gd name="T14" fmla="*/ 1 w 4"/>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2"/>
                  </a:moveTo>
                  <a:lnTo>
                    <a:pt x="2" y="0"/>
                  </a:lnTo>
                  <a:lnTo>
                    <a:pt x="0" y="0"/>
                  </a:lnTo>
                  <a:lnTo>
                    <a:pt x="0" y="2"/>
                  </a:lnTo>
                  <a:lnTo>
                    <a:pt x="0" y="4"/>
                  </a:lnTo>
                  <a:lnTo>
                    <a:pt x="2" y="4"/>
                  </a:lnTo>
                  <a:lnTo>
                    <a:pt x="4"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180" name="Freeform 617"/>
            <p:cNvSpPr>
              <a:spLocks/>
            </p:cNvSpPr>
            <p:nvPr/>
          </p:nvSpPr>
          <p:spPr bwMode="auto">
            <a:xfrm>
              <a:off x="3422" y="1564"/>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3" y="0"/>
                  </a:lnTo>
                  <a:lnTo>
                    <a:pt x="2" y="0"/>
                  </a:lnTo>
                  <a:lnTo>
                    <a:pt x="0" y="2"/>
                  </a:lnTo>
                  <a:lnTo>
                    <a:pt x="2" y="4"/>
                  </a:lnTo>
                  <a:lnTo>
                    <a:pt x="3" y="4"/>
                  </a:lnTo>
                  <a:lnTo>
                    <a:pt x="3"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181" name="Freeform 618"/>
            <p:cNvSpPr>
              <a:spLocks/>
            </p:cNvSpPr>
            <p:nvPr/>
          </p:nvSpPr>
          <p:spPr bwMode="auto">
            <a:xfrm>
              <a:off x="3424" y="1567"/>
              <a:ext cx="1" cy="2"/>
            </a:xfrm>
            <a:custGeom>
              <a:avLst/>
              <a:gdLst>
                <a:gd name="T0" fmla="*/ 0 w 3"/>
                <a:gd name="T1" fmla="*/ 1 h 4"/>
                <a:gd name="T2" fmla="*/ 0 w 3"/>
                <a:gd name="T3" fmla="*/ 0 h 4"/>
                <a:gd name="T4" fmla="*/ 0 w 3"/>
                <a:gd name="T5" fmla="*/ 0 h 4"/>
                <a:gd name="T6" fmla="*/ 0 w 3"/>
                <a:gd name="T7" fmla="*/ 1 h 4"/>
                <a:gd name="T8" fmla="*/ 0 w 3"/>
                <a:gd name="T9" fmla="*/ 1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2" y="0"/>
                  </a:lnTo>
                  <a:lnTo>
                    <a:pt x="0" y="0"/>
                  </a:lnTo>
                  <a:lnTo>
                    <a:pt x="0" y="2"/>
                  </a:lnTo>
                  <a:lnTo>
                    <a:pt x="0" y="4"/>
                  </a:lnTo>
                  <a:lnTo>
                    <a:pt x="2" y="4"/>
                  </a:lnTo>
                  <a:lnTo>
                    <a:pt x="3"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182" name="Freeform 619"/>
            <p:cNvSpPr>
              <a:spLocks/>
            </p:cNvSpPr>
            <p:nvPr/>
          </p:nvSpPr>
          <p:spPr bwMode="auto">
            <a:xfrm>
              <a:off x="3424" y="1571"/>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3" y="0"/>
                  </a:lnTo>
                  <a:lnTo>
                    <a:pt x="1" y="0"/>
                  </a:lnTo>
                  <a:lnTo>
                    <a:pt x="0" y="2"/>
                  </a:lnTo>
                  <a:lnTo>
                    <a:pt x="1" y="4"/>
                  </a:lnTo>
                  <a:lnTo>
                    <a:pt x="3" y="4"/>
                  </a:lnTo>
                  <a:lnTo>
                    <a:pt x="3"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183" name="Freeform 620"/>
            <p:cNvSpPr>
              <a:spLocks/>
            </p:cNvSpPr>
            <p:nvPr/>
          </p:nvSpPr>
          <p:spPr bwMode="auto">
            <a:xfrm>
              <a:off x="3426" y="1573"/>
              <a:ext cx="2" cy="2"/>
            </a:xfrm>
            <a:custGeom>
              <a:avLst/>
              <a:gdLst>
                <a:gd name="T0" fmla="*/ 1 w 3"/>
                <a:gd name="T1" fmla="*/ 1 h 4"/>
                <a:gd name="T2" fmla="*/ 1 w 3"/>
                <a:gd name="T3" fmla="*/ 0 h 4"/>
                <a:gd name="T4" fmla="*/ 0 w 3"/>
                <a:gd name="T5" fmla="*/ 0 h 4"/>
                <a:gd name="T6" fmla="*/ 0 w 3"/>
                <a:gd name="T7" fmla="*/ 1 h 4"/>
                <a:gd name="T8" fmla="*/ 0 w 3"/>
                <a:gd name="T9" fmla="*/ 1 h 4"/>
                <a:gd name="T10" fmla="*/ 0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2" y="0"/>
                  </a:lnTo>
                  <a:lnTo>
                    <a:pt x="0" y="0"/>
                  </a:lnTo>
                  <a:lnTo>
                    <a:pt x="0" y="2"/>
                  </a:lnTo>
                  <a:lnTo>
                    <a:pt x="0" y="4"/>
                  </a:lnTo>
                  <a:lnTo>
                    <a:pt x="2" y="4"/>
                  </a:lnTo>
                  <a:lnTo>
                    <a:pt x="3"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184" name="Freeform 621"/>
            <p:cNvSpPr>
              <a:spLocks/>
            </p:cNvSpPr>
            <p:nvPr/>
          </p:nvSpPr>
          <p:spPr bwMode="auto">
            <a:xfrm>
              <a:off x="3427" y="1577"/>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3" y="0"/>
                  </a:lnTo>
                  <a:lnTo>
                    <a:pt x="1" y="0"/>
                  </a:lnTo>
                  <a:lnTo>
                    <a:pt x="0" y="2"/>
                  </a:lnTo>
                  <a:lnTo>
                    <a:pt x="1" y="4"/>
                  </a:lnTo>
                  <a:lnTo>
                    <a:pt x="3" y="4"/>
                  </a:lnTo>
                  <a:lnTo>
                    <a:pt x="3"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185" name="Freeform 622"/>
            <p:cNvSpPr>
              <a:spLocks/>
            </p:cNvSpPr>
            <p:nvPr/>
          </p:nvSpPr>
          <p:spPr bwMode="auto">
            <a:xfrm>
              <a:off x="3428" y="1580"/>
              <a:ext cx="2" cy="2"/>
            </a:xfrm>
            <a:custGeom>
              <a:avLst/>
              <a:gdLst>
                <a:gd name="T0" fmla="*/ 1 w 3"/>
                <a:gd name="T1" fmla="*/ 1 h 4"/>
                <a:gd name="T2" fmla="*/ 1 w 3"/>
                <a:gd name="T3" fmla="*/ 0 h 4"/>
                <a:gd name="T4" fmla="*/ 0 w 3"/>
                <a:gd name="T5" fmla="*/ 0 h 4"/>
                <a:gd name="T6" fmla="*/ 0 w 3"/>
                <a:gd name="T7" fmla="*/ 1 h 4"/>
                <a:gd name="T8" fmla="*/ 0 w 3"/>
                <a:gd name="T9" fmla="*/ 1 h 4"/>
                <a:gd name="T10" fmla="*/ 0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1" y="0"/>
                  </a:lnTo>
                  <a:lnTo>
                    <a:pt x="0" y="0"/>
                  </a:lnTo>
                  <a:lnTo>
                    <a:pt x="0" y="2"/>
                  </a:lnTo>
                  <a:lnTo>
                    <a:pt x="0" y="4"/>
                  </a:lnTo>
                  <a:lnTo>
                    <a:pt x="1" y="4"/>
                  </a:lnTo>
                  <a:lnTo>
                    <a:pt x="3"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186" name="Freeform 623"/>
            <p:cNvSpPr>
              <a:spLocks/>
            </p:cNvSpPr>
            <p:nvPr/>
          </p:nvSpPr>
          <p:spPr bwMode="auto">
            <a:xfrm>
              <a:off x="3429" y="1583"/>
              <a:ext cx="2" cy="1"/>
            </a:xfrm>
            <a:custGeom>
              <a:avLst/>
              <a:gdLst>
                <a:gd name="T0" fmla="*/ 1 w 4"/>
                <a:gd name="T1" fmla="*/ 0 h 4"/>
                <a:gd name="T2" fmla="*/ 1 w 4"/>
                <a:gd name="T3" fmla="*/ 0 h 4"/>
                <a:gd name="T4" fmla="*/ 1 w 4"/>
                <a:gd name="T5" fmla="*/ 0 h 4"/>
                <a:gd name="T6" fmla="*/ 0 w 4"/>
                <a:gd name="T7" fmla="*/ 0 h 4"/>
                <a:gd name="T8" fmla="*/ 0 w 4"/>
                <a:gd name="T9" fmla="*/ 0 h 4"/>
                <a:gd name="T10" fmla="*/ 1 w 4"/>
                <a:gd name="T11" fmla="*/ 0 h 4"/>
                <a:gd name="T12" fmla="*/ 1 w 4"/>
                <a:gd name="T13" fmla="*/ 0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2"/>
                  </a:moveTo>
                  <a:lnTo>
                    <a:pt x="4" y="0"/>
                  </a:lnTo>
                  <a:lnTo>
                    <a:pt x="2" y="0"/>
                  </a:lnTo>
                  <a:lnTo>
                    <a:pt x="0" y="2"/>
                  </a:lnTo>
                  <a:lnTo>
                    <a:pt x="2" y="4"/>
                  </a:lnTo>
                  <a:lnTo>
                    <a:pt x="4" y="4"/>
                  </a:lnTo>
                  <a:lnTo>
                    <a:pt x="4"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187" name="Freeform 624"/>
            <p:cNvSpPr>
              <a:spLocks/>
            </p:cNvSpPr>
            <p:nvPr/>
          </p:nvSpPr>
          <p:spPr bwMode="auto">
            <a:xfrm>
              <a:off x="3431" y="1586"/>
              <a:ext cx="1" cy="2"/>
            </a:xfrm>
            <a:custGeom>
              <a:avLst/>
              <a:gdLst>
                <a:gd name="T0" fmla="*/ 0 w 3"/>
                <a:gd name="T1" fmla="*/ 1 h 4"/>
                <a:gd name="T2" fmla="*/ 0 w 3"/>
                <a:gd name="T3" fmla="*/ 0 h 4"/>
                <a:gd name="T4" fmla="*/ 0 w 3"/>
                <a:gd name="T5" fmla="*/ 0 h 4"/>
                <a:gd name="T6" fmla="*/ 0 w 3"/>
                <a:gd name="T7" fmla="*/ 1 h 4"/>
                <a:gd name="T8" fmla="*/ 0 w 3"/>
                <a:gd name="T9" fmla="*/ 1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1" y="0"/>
                  </a:lnTo>
                  <a:lnTo>
                    <a:pt x="0" y="0"/>
                  </a:lnTo>
                  <a:lnTo>
                    <a:pt x="0" y="2"/>
                  </a:lnTo>
                  <a:lnTo>
                    <a:pt x="0" y="4"/>
                  </a:lnTo>
                  <a:lnTo>
                    <a:pt x="1" y="4"/>
                  </a:lnTo>
                  <a:lnTo>
                    <a:pt x="3"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188" name="Freeform 625"/>
            <p:cNvSpPr>
              <a:spLocks/>
            </p:cNvSpPr>
            <p:nvPr/>
          </p:nvSpPr>
          <p:spPr bwMode="auto">
            <a:xfrm>
              <a:off x="3432" y="1590"/>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3" y="0"/>
                  </a:lnTo>
                  <a:lnTo>
                    <a:pt x="2" y="0"/>
                  </a:lnTo>
                  <a:lnTo>
                    <a:pt x="0" y="2"/>
                  </a:lnTo>
                  <a:lnTo>
                    <a:pt x="2" y="4"/>
                  </a:lnTo>
                  <a:lnTo>
                    <a:pt x="3" y="4"/>
                  </a:lnTo>
                  <a:lnTo>
                    <a:pt x="3"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189" name="Freeform 626"/>
            <p:cNvSpPr>
              <a:spLocks/>
            </p:cNvSpPr>
            <p:nvPr/>
          </p:nvSpPr>
          <p:spPr bwMode="auto">
            <a:xfrm>
              <a:off x="3433" y="1593"/>
              <a:ext cx="2" cy="2"/>
            </a:xfrm>
            <a:custGeom>
              <a:avLst/>
              <a:gdLst>
                <a:gd name="T0" fmla="*/ 1 w 3"/>
                <a:gd name="T1" fmla="*/ 1 h 4"/>
                <a:gd name="T2" fmla="*/ 1 w 3"/>
                <a:gd name="T3" fmla="*/ 0 h 4"/>
                <a:gd name="T4" fmla="*/ 0 w 3"/>
                <a:gd name="T5" fmla="*/ 0 h 4"/>
                <a:gd name="T6" fmla="*/ 0 w 3"/>
                <a:gd name="T7" fmla="*/ 1 h 4"/>
                <a:gd name="T8" fmla="*/ 0 w 3"/>
                <a:gd name="T9" fmla="*/ 1 h 4"/>
                <a:gd name="T10" fmla="*/ 0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2" y="0"/>
                  </a:lnTo>
                  <a:lnTo>
                    <a:pt x="0" y="0"/>
                  </a:lnTo>
                  <a:lnTo>
                    <a:pt x="0" y="2"/>
                  </a:lnTo>
                  <a:lnTo>
                    <a:pt x="0" y="4"/>
                  </a:lnTo>
                  <a:lnTo>
                    <a:pt x="2" y="4"/>
                  </a:lnTo>
                  <a:lnTo>
                    <a:pt x="3"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190" name="Freeform 627"/>
            <p:cNvSpPr>
              <a:spLocks/>
            </p:cNvSpPr>
            <p:nvPr/>
          </p:nvSpPr>
          <p:spPr bwMode="auto">
            <a:xfrm>
              <a:off x="3434" y="1596"/>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3" y="0"/>
                  </a:lnTo>
                  <a:lnTo>
                    <a:pt x="1" y="0"/>
                  </a:lnTo>
                  <a:lnTo>
                    <a:pt x="0" y="2"/>
                  </a:lnTo>
                  <a:lnTo>
                    <a:pt x="1" y="4"/>
                  </a:lnTo>
                  <a:lnTo>
                    <a:pt x="3" y="4"/>
                  </a:lnTo>
                  <a:lnTo>
                    <a:pt x="3"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191" name="Freeform 628"/>
            <p:cNvSpPr>
              <a:spLocks/>
            </p:cNvSpPr>
            <p:nvPr/>
          </p:nvSpPr>
          <p:spPr bwMode="auto">
            <a:xfrm>
              <a:off x="3436" y="1599"/>
              <a:ext cx="1" cy="2"/>
            </a:xfrm>
            <a:custGeom>
              <a:avLst/>
              <a:gdLst>
                <a:gd name="T0" fmla="*/ 0 w 3"/>
                <a:gd name="T1" fmla="*/ 1 h 4"/>
                <a:gd name="T2" fmla="*/ 0 w 3"/>
                <a:gd name="T3" fmla="*/ 0 h 4"/>
                <a:gd name="T4" fmla="*/ 0 w 3"/>
                <a:gd name="T5" fmla="*/ 0 h 4"/>
                <a:gd name="T6" fmla="*/ 0 w 3"/>
                <a:gd name="T7" fmla="*/ 1 h 4"/>
                <a:gd name="T8" fmla="*/ 0 w 3"/>
                <a:gd name="T9" fmla="*/ 1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2" y="0"/>
                  </a:lnTo>
                  <a:lnTo>
                    <a:pt x="0" y="0"/>
                  </a:lnTo>
                  <a:lnTo>
                    <a:pt x="0" y="2"/>
                  </a:lnTo>
                  <a:lnTo>
                    <a:pt x="0" y="4"/>
                  </a:lnTo>
                  <a:lnTo>
                    <a:pt x="2" y="4"/>
                  </a:lnTo>
                  <a:lnTo>
                    <a:pt x="3"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192" name="Freeform 629"/>
            <p:cNvSpPr>
              <a:spLocks/>
            </p:cNvSpPr>
            <p:nvPr/>
          </p:nvSpPr>
          <p:spPr bwMode="auto">
            <a:xfrm>
              <a:off x="3436" y="1603"/>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3" y="0"/>
                  </a:lnTo>
                  <a:lnTo>
                    <a:pt x="1" y="0"/>
                  </a:lnTo>
                  <a:lnTo>
                    <a:pt x="0" y="2"/>
                  </a:lnTo>
                  <a:lnTo>
                    <a:pt x="1" y="4"/>
                  </a:lnTo>
                  <a:lnTo>
                    <a:pt x="3" y="4"/>
                  </a:lnTo>
                  <a:lnTo>
                    <a:pt x="3"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193" name="Freeform 630"/>
            <p:cNvSpPr>
              <a:spLocks/>
            </p:cNvSpPr>
            <p:nvPr/>
          </p:nvSpPr>
          <p:spPr bwMode="auto">
            <a:xfrm>
              <a:off x="3438" y="1605"/>
              <a:ext cx="2" cy="2"/>
            </a:xfrm>
            <a:custGeom>
              <a:avLst/>
              <a:gdLst>
                <a:gd name="T0" fmla="*/ 1 w 3"/>
                <a:gd name="T1" fmla="*/ 1 h 3"/>
                <a:gd name="T2" fmla="*/ 1 w 3"/>
                <a:gd name="T3" fmla="*/ 0 h 3"/>
                <a:gd name="T4" fmla="*/ 0 w 3"/>
                <a:gd name="T5" fmla="*/ 0 h 3"/>
                <a:gd name="T6" fmla="*/ 0 w 3"/>
                <a:gd name="T7" fmla="*/ 1 h 3"/>
                <a:gd name="T8" fmla="*/ 0 w 3"/>
                <a:gd name="T9" fmla="*/ 1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1"/>
                  </a:moveTo>
                  <a:lnTo>
                    <a:pt x="1" y="0"/>
                  </a:lnTo>
                  <a:lnTo>
                    <a:pt x="0" y="0"/>
                  </a:lnTo>
                  <a:lnTo>
                    <a:pt x="0" y="1"/>
                  </a:lnTo>
                  <a:lnTo>
                    <a:pt x="0" y="3"/>
                  </a:lnTo>
                  <a:lnTo>
                    <a:pt x="1" y="3"/>
                  </a:lnTo>
                  <a:lnTo>
                    <a:pt x="3" y="1"/>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194" name="Freeform 631"/>
            <p:cNvSpPr>
              <a:spLocks/>
            </p:cNvSpPr>
            <p:nvPr/>
          </p:nvSpPr>
          <p:spPr bwMode="auto">
            <a:xfrm>
              <a:off x="3439" y="1609"/>
              <a:ext cx="1" cy="1"/>
            </a:xfrm>
            <a:custGeom>
              <a:avLst/>
              <a:gdLst>
                <a:gd name="T0" fmla="*/ 0 w 4"/>
                <a:gd name="T1" fmla="*/ 0 h 4"/>
                <a:gd name="T2" fmla="*/ 0 w 4"/>
                <a:gd name="T3" fmla="*/ 0 h 4"/>
                <a:gd name="T4" fmla="*/ 0 w 4"/>
                <a:gd name="T5" fmla="*/ 0 h 4"/>
                <a:gd name="T6" fmla="*/ 0 w 4"/>
                <a:gd name="T7" fmla="*/ 0 h 4"/>
                <a:gd name="T8" fmla="*/ 0 w 4"/>
                <a:gd name="T9" fmla="*/ 0 h 4"/>
                <a:gd name="T10" fmla="*/ 0 w 4"/>
                <a:gd name="T11" fmla="*/ 0 h 4"/>
                <a:gd name="T12" fmla="*/ 0 w 4"/>
                <a:gd name="T13" fmla="*/ 0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2"/>
                  </a:moveTo>
                  <a:lnTo>
                    <a:pt x="4" y="0"/>
                  </a:lnTo>
                  <a:lnTo>
                    <a:pt x="2" y="0"/>
                  </a:lnTo>
                  <a:lnTo>
                    <a:pt x="0" y="2"/>
                  </a:lnTo>
                  <a:lnTo>
                    <a:pt x="2" y="4"/>
                  </a:lnTo>
                  <a:lnTo>
                    <a:pt x="4" y="4"/>
                  </a:lnTo>
                  <a:lnTo>
                    <a:pt x="4"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195" name="Freeform 632"/>
            <p:cNvSpPr>
              <a:spLocks/>
            </p:cNvSpPr>
            <p:nvPr/>
          </p:nvSpPr>
          <p:spPr bwMode="auto">
            <a:xfrm>
              <a:off x="3440" y="1612"/>
              <a:ext cx="2" cy="2"/>
            </a:xfrm>
            <a:custGeom>
              <a:avLst/>
              <a:gdLst>
                <a:gd name="T0" fmla="*/ 1 w 3"/>
                <a:gd name="T1" fmla="*/ 1 h 4"/>
                <a:gd name="T2" fmla="*/ 1 w 3"/>
                <a:gd name="T3" fmla="*/ 0 h 4"/>
                <a:gd name="T4" fmla="*/ 0 w 3"/>
                <a:gd name="T5" fmla="*/ 0 h 4"/>
                <a:gd name="T6" fmla="*/ 0 w 3"/>
                <a:gd name="T7" fmla="*/ 1 h 4"/>
                <a:gd name="T8" fmla="*/ 0 w 3"/>
                <a:gd name="T9" fmla="*/ 1 h 4"/>
                <a:gd name="T10" fmla="*/ 0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1" y="0"/>
                  </a:lnTo>
                  <a:lnTo>
                    <a:pt x="0" y="0"/>
                  </a:lnTo>
                  <a:lnTo>
                    <a:pt x="0" y="2"/>
                  </a:lnTo>
                  <a:lnTo>
                    <a:pt x="0" y="4"/>
                  </a:lnTo>
                  <a:lnTo>
                    <a:pt x="1" y="4"/>
                  </a:lnTo>
                  <a:lnTo>
                    <a:pt x="3"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196" name="Freeform 633"/>
            <p:cNvSpPr>
              <a:spLocks/>
            </p:cNvSpPr>
            <p:nvPr/>
          </p:nvSpPr>
          <p:spPr bwMode="auto">
            <a:xfrm>
              <a:off x="3441" y="1616"/>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3" y="0"/>
                  </a:lnTo>
                  <a:lnTo>
                    <a:pt x="2" y="0"/>
                  </a:lnTo>
                  <a:lnTo>
                    <a:pt x="0" y="2"/>
                  </a:lnTo>
                  <a:lnTo>
                    <a:pt x="2" y="4"/>
                  </a:lnTo>
                  <a:lnTo>
                    <a:pt x="3" y="4"/>
                  </a:lnTo>
                  <a:lnTo>
                    <a:pt x="3"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197" name="Freeform 634"/>
            <p:cNvSpPr>
              <a:spLocks/>
            </p:cNvSpPr>
            <p:nvPr/>
          </p:nvSpPr>
          <p:spPr bwMode="auto">
            <a:xfrm>
              <a:off x="3443" y="1618"/>
              <a:ext cx="1" cy="2"/>
            </a:xfrm>
            <a:custGeom>
              <a:avLst/>
              <a:gdLst>
                <a:gd name="T0" fmla="*/ 0 w 4"/>
                <a:gd name="T1" fmla="*/ 1 h 3"/>
                <a:gd name="T2" fmla="*/ 0 w 4"/>
                <a:gd name="T3" fmla="*/ 0 h 3"/>
                <a:gd name="T4" fmla="*/ 0 w 4"/>
                <a:gd name="T5" fmla="*/ 0 h 3"/>
                <a:gd name="T6" fmla="*/ 0 w 4"/>
                <a:gd name="T7" fmla="*/ 1 h 3"/>
                <a:gd name="T8" fmla="*/ 0 w 4"/>
                <a:gd name="T9" fmla="*/ 1 h 3"/>
                <a:gd name="T10" fmla="*/ 0 w 4"/>
                <a:gd name="T11" fmla="*/ 1 h 3"/>
                <a:gd name="T12" fmla="*/ 0 w 4"/>
                <a:gd name="T13" fmla="*/ 1 h 3"/>
                <a:gd name="T14" fmla="*/ 0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1"/>
                  </a:moveTo>
                  <a:lnTo>
                    <a:pt x="2" y="0"/>
                  </a:lnTo>
                  <a:lnTo>
                    <a:pt x="0" y="0"/>
                  </a:lnTo>
                  <a:lnTo>
                    <a:pt x="0" y="1"/>
                  </a:lnTo>
                  <a:lnTo>
                    <a:pt x="0" y="3"/>
                  </a:lnTo>
                  <a:lnTo>
                    <a:pt x="2" y="3"/>
                  </a:lnTo>
                  <a:lnTo>
                    <a:pt x="4" y="1"/>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198" name="Freeform 635"/>
            <p:cNvSpPr>
              <a:spLocks/>
            </p:cNvSpPr>
            <p:nvPr/>
          </p:nvSpPr>
          <p:spPr bwMode="auto">
            <a:xfrm>
              <a:off x="3444" y="1622"/>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2" y="0"/>
                  </a:lnTo>
                  <a:lnTo>
                    <a:pt x="0" y="0"/>
                  </a:lnTo>
                  <a:lnTo>
                    <a:pt x="0" y="2"/>
                  </a:lnTo>
                  <a:lnTo>
                    <a:pt x="0" y="4"/>
                  </a:lnTo>
                  <a:lnTo>
                    <a:pt x="2" y="4"/>
                  </a:lnTo>
                  <a:lnTo>
                    <a:pt x="3"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199" name="Freeform 636"/>
            <p:cNvSpPr>
              <a:spLocks/>
            </p:cNvSpPr>
            <p:nvPr/>
          </p:nvSpPr>
          <p:spPr bwMode="auto">
            <a:xfrm>
              <a:off x="3444" y="1625"/>
              <a:ext cx="2" cy="2"/>
            </a:xfrm>
            <a:custGeom>
              <a:avLst/>
              <a:gdLst>
                <a:gd name="T0" fmla="*/ 1 w 3"/>
                <a:gd name="T1" fmla="*/ 1 h 4"/>
                <a:gd name="T2" fmla="*/ 1 w 3"/>
                <a:gd name="T3" fmla="*/ 0 h 4"/>
                <a:gd name="T4" fmla="*/ 1 w 3"/>
                <a:gd name="T5" fmla="*/ 0 h 4"/>
                <a:gd name="T6" fmla="*/ 0 w 3"/>
                <a:gd name="T7" fmla="*/ 1 h 4"/>
                <a:gd name="T8" fmla="*/ 0 w 3"/>
                <a:gd name="T9" fmla="*/ 1 h 4"/>
                <a:gd name="T10" fmla="*/ 1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3" y="0"/>
                  </a:lnTo>
                  <a:lnTo>
                    <a:pt x="1" y="0"/>
                  </a:lnTo>
                  <a:lnTo>
                    <a:pt x="0" y="2"/>
                  </a:lnTo>
                  <a:lnTo>
                    <a:pt x="1" y="4"/>
                  </a:lnTo>
                  <a:lnTo>
                    <a:pt x="3" y="4"/>
                  </a:lnTo>
                  <a:lnTo>
                    <a:pt x="3"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200" name="Freeform 637"/>
            <p:cNvSpPr>
              <a:spLocks/>
            </p:cNvSpPr>
            <p:nvPr/>
          </p:nvSpPr>
          <p:spPr bwMode="auto">
            <a:xfrm>
              <a:off x="3446" y="1628"/>
              <a:ext cx="2" cy="2"/>
            </a:xfrm>
            <a:custGeom>
              <a:avLst/>
              <a:gdLst>
                <a:gd name="T0" fmla="*/ 1 w 3"/>
                <a:gd name="T1" fmla="*/ 1 h 3"/>
                <a:gd name="T2" fmla="*/ 1 w 3"/>
                <a:gd name="T3" fmla="*/ 0 h 3"/>
                <a:gd name="T4" fmla="*/ 0 w 3"/>
                <a:gd name="T5" fmla="*/ 0 h 3"/>
                <a:gd name="T6" fmla="*/ 0 w 3"/>
                <a:gd name="T7" fmla="*/ 1 h 3"/>
                <a:gd name="T8" fmla="*/ 0 w 3"/>
                <a:gd name="T9" fmla="*/ 1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1"/>
                  </a:moveTo>
                  <a:lnTo>
                    <a:pt x="1" y="0"/>
                  </a:lnTo>
                  <a:lnTo>
                    <a:pt x="0" y="0"/>
                  </a:lnTo>
                  <a:lnTo>
                    <a:pt x="0" y="1"/>
                  </a:lnTo>
                  <a:lnTo>
                    <a:pt x="0" y="3"/>
                  </a:lnTo>
                  <a:lnTo>
                    <a:pt x="1" y="3"/>
                  </a:lnTo>
                  <a:lnTo>
                    <a:pt x="3" y="1"/>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201" name="Freeform 638"/>
            <p:cNvSpPr>
              <a:spLocks/>
            </p:cNvSpPr>
            <p:nvPr/>
          </p:nvSpPr>
          <p:spPr bwMode="auto">
            <a:xfrm>
              <a:off x="3447" y="1631"/>
              <a:ext cx="1" cy="2"/>
            </a:xfrm>
            <a:custGeom>
              <a:avLst/>
              <a:gdLst>
                <a:gd name="T0" fmla="*/ 0 w 4"/>
                <a:gd name="T1" fmla="*/ 1 h 3"/>
                <a:gd name="T2" fmla="*/ 0 w 4"/>
                <a:gd name="T3" fmla="*/ 0 h 3"/>
                <a:gd name="T4" fmla="*/ 0 w 4"/>
                <a:gd name="T5" fmla="*/ 0 h 3"/>
                <a:gd name="T6" fmla="*/ 0 w 4"/>
                <a:gd name="T7" fmla="*/ 1 h 3"/>
                <a:gd name="T8" fmla="*/ 0 w 4"/>
                <a:gd name="T9" fmla="*/ 1 h 3"/>
                <a:gd name="T10" fmla="*/ 0 w 4"/>
                <a:gd name="T11" fmla="*/ 1 h 3"/>
                <a:gd name="T12" fmla="*/ 0 w 4"/>
                <a:gd name="T13" fmla="*/ 1 h 3"/>
                <a:gd name="T14" fmla="*/ 0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1"/>
                  </a:moveTo>
                  <a:lnTo>
                    <a:pt x="4" y="0"/>
                  </a:lnTo>
                  <a:lnTo>
                    <a:pt x="2" y="0"/>
                  </a:lnTo>
                  <a:lnTo>
                    <a:pt x="0" y="1"/>
                  </a:lnTo>
                  <a:lnTo>
                    <a:pt x="2" y="3"/>
                  </a:lnTo>
                  <a:lnTo>
                    <a:pt x="4" y="3"/>
                  </a:lnTo>
                  <a:lnTo>
                    <a:pt x="4" y="1"/>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202" name="Freeform 639"/>
            <p:cNvSpPr>
              <a:spLocks/>
            </p:cNvSpPr>
            <p:nvPr/>
          </p:nvSpPr>
          <p:spPr bwMode="auto">
            <a:xfrm>
              <a:off x="3448" y="1635"/>
              <a:ext cx="2" cy="1"/>
            </a:xfrm>
            <a:custGeom>
              <a:avLst/>
              <a:gdLst>
                <a:gd name="T0" fmla="*/ 1 w 3"/>
                <a:gd name="T1" fmla="*/ 0 h 4"/>
                <a:gd name="T2" fmla="*/ 1 w 3"/>
                <a:gd name="T3" fmla="*/ 0 h 4"/>
                <a:gd name="T4" fmla="*/ 0 w 3"/>
                <a:gd name="T5" fmla="*/ 0 h 4"/>
                <a:gd name="T6" fmla="*/ 0 w 3"/>
                <a:gd name="T7" fmla="*/ 0 h 4"/>
                <a:gd name="T8" fmla="*/ 0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1" y="0"/>
                  </a:lnTo>
                  <a:lnTo>
                    <a:pt x="0" y="0"/>
                  </a:lnTo>
                  <a:lnTo>
                    <a:pt x="0" y="2"/>
                  </a:lnTo>
                  <a:lnTo>
                    <a:pt x="0" y="4"/>
                  </a:lnTo>
                  <a:lnTo>
                    <a:pt x="1" y="4"/>
                  </a:lnTo>
                  <a:lnTo>
                    <a:pt x="3"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203" name="Freeform 640"/>
            <p:cNvSpPr>
              <a:spLocks/>
            </p:cNvSpPr>
            <p:nvPr/>
          </p:nvSpPr>
          <p:spPr bwMode="auto">
            <a:xfrm>
              <a:off x="3449" y="1638"/>
              <a:ext cx="2" cy="2"/>
            </a:xfrm>
            <a:custGeom>
              <a:avLst/>
              <a:gdLst>
                <a:gd name="T0" fmla="*/ 1 w 3"/>
                <a:gd name="T1" fmla="*/ 1 h 4"/>
                <a:gd name="T2" fmla="*/ 1 w 3"/>
                <a:gd name="T3" fmla="*/ 0 h 4"/>
                <a:gd name="T4" fmla="*/ 1 w 3"/>
                <a:gd name="T5" fmla="*/ 0 h 4"/>
                <a:gd name="T6" fmla="*/ 0 w 3"/>
                <a:gd name="T7" fmla="*/ 1 h 4"/>
                <a:gd name="T8" fmla="*/ 0 w 3"/>
                <a:gd name="T9" fmla="*/ 1 h 4"/>
                <a:gd name="T10" fmla="*/ 1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3" y="0"/>
                  </a:lnTo>
                  <a:lnTo>
                    <a:pt x="2" y="0"/>
                  </a:lnTo>
                  <a:lnTo>
                    <a:pt x="0" y="2"/>
                  </a:lnTo>
                  <a:lnTo>
                    <a:pt x="2" y="4"/>
                  </a:lnTo>
                  <a:lnTo>
                    <a:pt x="3" y="4"/>
                  </a:lnTo>
                  <a:lnTo>
                    <a:pt x="3"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204" name="Freeform 641"/>
            <p:cNvSpPr>
              <a:spLocks/>
            </p:cNvSpPr>
            <p:nvPr/>
          </p:nvSpPr>
          <p:spPr bwMode="auto">
            <a:xfrm>
              <a:off x="3451" y="1641"/>
              <a:ext cx="1" cy="2"/>
            </a:xfrm>
            <a:custGeom>
              <a:avLst/>
              <a:gdLst>
                <a:gd name="T0" fmla="*/ 0 w 4"/>
                <a:gd name="T1" fmla="*/ 1 h 3"/>
                <a:gd name="T2" fmla="*/ 0 w 4"/>
                <a:gd name="T3" fmla="*/ 0 h 3"/>
                <a:gd name="T4" fmla="*/ 0 w 4"/>
                <a:gd name="T5" fmla="*/ 0 h 3"/>
                <a:gd name="T6" fmla="*/ 0 w 4"/>
                <a:gd name="T7" fmla="*/ 1 h 3"/>
                <a:gd name="T8" fmla="*/ 0 w 4"/>
                <a:gd name="T9" fmla="*/ 1 h 3"/>
                <a:gd name="T10" fmla="*/ 0 w 4"/>
                <a:gd name="T11" fmla="*/ 1 h 3"/>
                <a:gd name="T12" fmla="*/ 0 w 4"/>
                <a:gd name="T13" fmla="*/ 1 h 3"/>
                <a:gd name="T14" fmla="*/ 0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1"/>
                  </a:moveTo>
                  <a:lnTo>
                    <a:pt x="2" y="0"/>
                  </a:lnTo>
                  <a:lnTo>
                    <a:pt x="0" y="0"/>
                  </a:lnTo>
                  <a:lnTo>
                    <a:pt x="0" y="1"/>
                  </a:lnTo>
                  <a:lnTo>
                    <a:pt x="0" y="3"/>
                  </a:lnTo>
                  <a:lnTo>
                    <a:pt x="2" y="3"/>
                  </a:lnTo>
                  <a:lnTo>
                    <a:pt x="4" y="1"/>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205" name="Freeform 642"/>
            <p:cNvSpPr>
              <a:spLocks/>
            </p:cNvSpPr>
            <p:nvPr/>
          </p:nvSpPr>
          <p:spPr bwMode="auto">
            <a:xfrm>
              <a:off x="3452" y="1644"/>
              <a:ext cx="1" cy="2"/>
            </a:xfrm>
            <a:custGeom>
              <a:avLst/>
              <a:gdLst>
                <a:gd name="T0" fmla="*/ 0 w 3"/>
                <a:gd name="T1" fmla="*/ 1 h 3"/>
                <a:gd name="T2" fmla="*/ 0 w 3"/>
                <a:gd name="T3" fmla="*/ 0 h 3"/>
                <a:gd name="T4" fmla="*/ 0 w 3"/>
                <a:gd name="T5" fmla="*/ 0 h 3"/>
                <a:gd name="T6" fmla="*/ 0 w 3"/>
                <a:gd name="T7" fmla="*/ 1 h 3"/>
                <a:gd name="T8" fmla="*/ 0 w 3"/>
                <a:gd name="T9" fmla="*/ 1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1"/>
                  </a:moveTo>
                  <a:lnTo>
                    <a:pt x="3" y="0"/>
                  </a:lnTo>
                  <a:lnTo>
                    <a:pt x="2" y="0"/>
                  </a:lnTo>
                  <a:lnTo>
                    <a:pt x="0" y="1"/>
                  </a:lnTo>
                  <a:lnTo>
                    <a:pt x="2" y="3"/>
                  </a:lnTo>
                  <a:lnTo>
                    <a:pt x="3" y="3"/>
                  </a:lnTo>
                  <a:lnTo>
                    <a:pt x="3" y="1"/>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206" name="Freeform 643"/>
            <p:cNvSpPr>
              <a:spLocks/>
            </p:cNvSpPr>
            <p:nvPr/>
          </p:nvSpPr>
          <p:spPr bwMode="auto">
            <a:xfrm>
              <a:off x="3453" y="1648"/>
              <a:ext cx="2" cy="1"/>
            </a:xfrm>
            <a:custGeom>
              <a:avLst/>
              <a:gdLst>
                <a:gd name="T0" fmla="*/ 1 w 3"/>
                <a:gd name="T1" fmla="*/ 0 h 4"/>
                <a:gd name="T2" fmla="*/ 1 w 3"/>
                <a:gd name="T3" fmla="*/ 0 h 4"/>
                <a:gd name="T4" fmla="*/ 0 w 3"/>
                <a:gd name="T5" fmla="*/ 0 h 4"/>
                <a:gd name="T6" fmla="*/ 0 w 3"/>
                <a:gd name="T7" fmla="*/ 0 h 4"/>
                <a:gd name="T8" fmla="*/ 0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2" y="0"/>
                  </a:lnTo>
                  <a:lnTo>
                    <a:pt x="0" y="0"/>
                  </a:lnTo>
                  <a:lnTo>
                    <a:pt x="0" y="2"/>
                  </a:lnTo>
                  <a:lnTo>
                    <a:pt x="0" y="4"/>
                  </a:lnTo>
                  <a:lnTo>
                    <a:pt x="2" y="4"/>
                  </a:lnTo>
                  <a:lnTo>
                    <a:pt x="3"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207" name="Freeform 644"/>
            <p:cNvSpPr>
              <a:spLocks/>
            </p:cNvSpPr>
            <p:nvPr/>
          </p:nvSpPr>
          <p:spPr bwMode="auto">
            <a:xfrm>
              <a:off x="3454" y="1650"/>
              <a:ext cx="2" cy="2"/>
            </a:xfrm>
            <a:custGeom>
              <a:avLst/>
              <a:gdLst>
                <a:gd name="T0" fmla="*/ 1 w 3"/>
                <a:gd name="T1" fmla="*/ 1 h 3"/>
                <a:gd name="T2" fmla="*/ 1 w 3"/>
                <a:gd name="T3" fmla="*/ 0 h 3"/>
                <a:gd name="T4" fmla="*/ 1 w 3"/>
                <a:gd name="T5" fmla="*/ 0 h 3"/>
                <a:gd name="T6" fmla="*/ 0 w 3"/>
                <a:gd name="T7" fmla="*/ 1 h 3"/>
                <a:gd name="T8" fmla="*/ 0 w 3"/>
                <a:gd name="T9" fmla="*/ 1 h 3"/>
                <a:gd name="T10" fmla="*/ 1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1"/>
                  </a:moveTo>
                  <a:lnTo>
                    <a:pt x="3" y="0"/>
                  </a:lnTo>
                  <a:lnTo>
                    <a:pt x="1" y="0"/>
                  </a:lnTo>
                  <a:lnTo>
                    <a:pt x="0" y="1"/>
                  </a:lnTo>
                  <a:lnTo>
                    <a:pt x="1" y="3"/>
                  </a:lnTo>
                  <a:lnTo>
                    <a:pt x="3" y="3"/>
                  </a:lnTo>
                  <a:lnTo>
                    <a:pt x="3" y="1"/>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208" name="Freeform 645"/>
            <p:cNvSpPr>
              <a:spLocks/>
            </p:cNvSpPr>
            <p:nvPr/>
          </p:nvSpPr>
          <p:spPr bwMode="auto">
            <a:xfrm>
              <a:off x="3456" y="1654"/>
              <a:ext cx="1" cy="2"/>
            </a:xfrm>
            <a:custGeom>
              <a:avLst/>
              <a:gdLst>
                <a:gd name="T0" fmla="*/ 0 w 3"/>
                <a:gd name="T1" fmla="*/ 1 h 3"/>
                <a:gd name="T2" fmla="*/ 0 w 3"/>
                <a:gd name="T3" fmla="*/ 0 h 3"/>
                <a:gd name="T4" fmla="*/ 0 w 3"/>
                <a:gd name="T5" fmla="*/ 0 h 3"/>
                <a:gd name="T6" fmla="*/ 0 w 3"/>
                <a:gd name="T7" fmla="*/ 1 h 3"/>
                <a:gd name="T8" fmla="*/ 0 w 3"/>
                <a:gd name="T9" fmla="*/ 1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1"/>
                  </a:moveTo>
                  <a:lnTo>
                    <a:pt x="2" y="0"/>
                  </a:lnTo>
                  <a:lnTo>
                    <a:pt x="0" y="0"/>
                  </a:lnTo>
                  <a:lnTo>
                    <a:pt x="0" y="1"/>
                  </a:lnTo>
                  <a:lnTo>
                    <a:pt x="0" y="3"/>
                  </a:lnTo>
                  <a:lnTo>
                    <a:pt x="2" y="3"/>
                  </a:lnTo>
                  <a:lnTo>
                    <a:pt x="3" y="1"/>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grpSp>
      <p:grpSp>
        <p:nvGrpSpPr>
          <p:cNvPr id="750652" name="Group 646"/>
          <p:cNvGrpSpPr>
            <a:grpSpLocks/>
          </p:cNvGrpSpPr>
          <p:nvPr/>
        </p:nvGrpSpPr>
        <p:grpSpPr bwMode="auto">
          <a:xfrm>
            <a:off x="5183188" y="3276600"/>
            <a:ext cx="153987" cy="498475"/>
            <a:chOff x="3265" y="2064"/>
            <a:chExt cx="97" cy="314"/>
          </a:xfrm>
        </p:grpSpPr>
        <p:sp>
          <p:nvSpPr>
            <p:cNvPr id="1664032" name="Freeform 647"/>
            <p:cNvSpPr>
              <a:spLocks/>
            </p:cNvSpPr>
            <p:nvPr/>
          </p:nvSpPr>
          <p:spPr bwMode="auto">
            <a:xfrm>
              <a:off x="3360" y="2064"/>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1" y="0"/>
                  </a:lnTo>
                  <a:lnTo>
                    <a:pt x="0" y="2"/>
                  </a:lnTo>
                  <a:lnTo>
                    <a:pt x="0" y="4"/>
                  </a:lnTo>
                  <a:lnTo>
                    <a:pt x="1" y="4"/>
                  </a:lnTo>
                  <a:lnTo>
                    <a:pt x="3"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033" name="Freeform 648"/>
            <p:cNvSpPr>
              <a:spLocks/>
            </p:cNvSpPr>
            <p:nvPr/>
          </p:nvSpPr>
          <p:spPr bwMode="auto">
            <a:xfrm>
              <a:off x="3360" y="2067"/>
              <a:ext cx="1" cy="2"/>
            </a:xfrm>
            <a:custGeom>
              <a:avLst/>
              <a:gdLst>
                <a:gd name="T0" fmla="*/ 0 w 3"/>
                <a:gd name="T1" fmla="*/ 1 h 4"/>
                <a:gd name="T2" fmla="*/ 0 w 3"/>
                <a:gd name="T3" fmla="*/ 0 h 4"/>
                <a:gd name="T4" fmla="*/ 0 w 3"/>
                <a:gd name="T5" fmla="*/ 0 h 4"/>
                <a:gd name="T6" fmla="*/ 0 w 3"/>
                <a:gd name="T7" fmla="*/ 1 h 4"/>
                <a:gd name="T8" fmla="*/ 0 w 3"/>
                <a:gd name="T9" fmla="*/ 1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2" y="0"/>
                  </a:lnTo>
                  <a:lnTo>
                    <a:pt x="0" y="0"/>
                  </a:lnTo>
                  <a:lnTo>
                    <a:pt x="0" y="2"/>
                  </a:lnTo>
                  <a:lnTo>
                    <a:pt x="0" y="4"/>
                  </a:lnTo>
                  <a:lnTo>
                    <a:pt x="2" y="4"/>
                  </a:lnTo>
                  <a:lnTo>
                    <a:pt x="3"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034" name="Freeform 649"/>
            <p:cNvSpPr>
              <a:spLocks/>
            </p:cNvSpPr>
            <p:nvPr/>
          </p:nvSpPr>
          <p:spPr bwMode="auto">
            <a:xfrm>
              <a:off x="3358" y="2071"/>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3" y="0"/>
                  </a:lnTo>
                  <a:lnTo>
                    <a:pt x="2" y="0"/>
                  </a:lnTo>
                  <a:lnTo>
                    <a:pt x="0" y="2"/>
                  </a:lnTo>
                  <a:lnTo>
                    <a:pt x="2" y="4"/>
                  </a:lnTo>
                  <a:lnTo>
                    <a:pt x="3" y="4"/>
                  </a:lnTo>
                  <a:lnTo>
                    <a:pt x="3"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035" name="Freeform 650"/>
            <p:cNvSpPr>
              <a:spLocks/>
            </p:cNvSpPr>
            <p:nvPr/>
          </p:nvSpPr>
          <p:spPr bwMode="auto">
            <a:xfrm>
              <a:off x="3357" y="2073"/>
              <a:ext cx="2" cy="2"/>
            </a:xfrm>
            <a:custGeom>
              <a:avLst/>
              <a:gdLst>
                <a:gd name="T0" fmla="*/ 1 w 4"/>
                <a:gd name="T1" fmla="*/ 1 h 4"/>
                <a:gd name="T2" fmla="*/ 1 w 4"/>
                <a:gd name="T3" fmla="*/ 0 h 4"/>
                <a:gd name="T4" fmla="*/ 1 w 4"/>
                <a:gd name="T5" fmla="*/ 0 h 4"/>
                <a:gd name="T6" fmla="*/ 0 w 4"/>
                <a:gd name="T7" fmla="*/ 1 h 4"/>
                <a:gd name="T8" fmla="*/ 0 w 4"/>
                <a:gd name="T9" fmla="*/ 1 h 4"/>
                <a:gd name="T10" fmla="*/ 1 w 4"/>
                <a:gd name="T11" fmla="*/ 1 h 4"/>
                <a:gd name="T12" fmla="*/ 1 w 4"/>
                <a:gd name="T13" fmla="*/ 1 h 4"/>
                <a:gd name="T14" fmla="*/ 1 w 4"/>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2"/>
                  </a:moveTo>
                  <a:lnTo>
                    <a:pt x="4" y="0"/>
                  </a:lnTo>
                  <a:lnTo>
                    <a:pt x="2" y="0"/>
                  </a:lnTo>
                  <a:lnTo>
                    <a:pt x="0" y="2"/>
                  </a:lnTo>
                  <a:lnTo>
                    <a:pt x="2" y="4"/>
                  </a:lnTo>
                  <a:lnTo>
                    <a:pt x="4" y="4"/>
                  </a:lnTo>
                  <a:lnTo>
                    <a:pt x="4"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036" name="Freeform 651"/>
            <p:cNvSpPr>
              <a:spLocks/>
            </p:cNvSpPr>
            <p:nvPr/>
          </p:nvSpPr>
          <p:spPr bwMode="auto">
            <a:xfrm>
              <a:off x="3356" y="2077"/>
              <a:ext cx="2" cy="1"/>
            </a:xfrm>
            <a:custGeom>
              <a:avLst/>
              <a:gdLst>
                <a:gd name="T0" fmla="*/ 1 w 3"/>
                <a:gd name="T1" fmla="*/ 0 h 4"/>
                <a:gd name="T2" fmla="*/ 1 w 3"/>
                <a:gd name="T3" fmla="*/ 0 h 4"/>
                <a:gd name="T4" fmla="*/ 0 w 3"/>
                <a:gd name="T5" fmla="*/ 0 h 4"/>
                <a:gd name="T6" fmla="*/ 0 w 3"/>
                <a:gd name="T7" fmla="*/ 0 h 4"/>
                <a:gd name="T8" fmla="*/ 0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1" y="0"/>
                  </a:lnTo>
                  <a:lnTo>
                    <a:pt x="0" y="0"/>
                  </a:lnTo>
                  <a:lnTo>
                    <a:pt x="0" y="2"/>
                  </a:lnTo>
                  <a:lnTo>
                    <a:pt x="0" y="4"/>
                  </a:lnTo>
                  <a:lnTo>
                    <a:pt x="1" y="4"/>
                  </a:lnTo>
                  <a:lnTo>
                    <a:pt x="3"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037" name="Freeform 652"/>
            <p:cNvSpPr>
              <a:spLocks/>
            </p:cNvSpPr>
            <p:nvPr/>
          </p:nvSpPr>
          <p:spPr bwMode="auto">
            <a:xfrm>
              <a:off x="3356" y="2080"/>
              <a:ext cx="1" cy="2"/>
            </a:xfrm>
            <a:custGeom>
              <a:avLst/>
              <a:gdLst>
                <a:gd name="T0" fmla="*/ 0 w 3"/>
                <a:gd name="T1" fmla="*/ 1 h 4"/>
                <a:gd name="T2" fmla="*/ 0 w 3"/>
                <a:gd name="T3" fmla="*/ 0 h 4"/>
                <a:gd name="T4" fmla="*/ 0 w 3"/>
                <a:gd name="T5" fmla="*/ 0 h 4"/>
                <a:gd name="T6" fmla="*/ 0 w 3"/>
                <a:gd name="T7" fmla="*/ 1 h 4"/>
                <a:gd name="T8" fmla="*/ 0 w 3"/>
                <a:gd name="T9" fmla="*/ 1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2" y="0"/>
                  </a:lnTo>
                  <a:lnTo>
                    <a:pt x="0" y="0"/>
                  </a:lnTo>
                  <a:lnTo>
                    <a:pt x="0" y="2"/>
                  </a:lnTo>
                  <a:lnTo>
                    <a:pt x="0" y="4"/>
                  </a:lnTo>
                  <a:lnTo>
                    <a:pt x="2" y="4"/>
                  </a:lnTo>
                  <a:lnTo>
                    <a:pt x="3"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038" name="Freeform 653"/>
            <p:cNvSpPr>
              <a:spLocks/>
            </p:cNvSpPr>
            <p:nvPr/>
          </p:nvSpPr>
          <p:spPr bwMode="auto">
            <a:xfrm>
              <a:off x="3354" y="2084"/>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3" y="0"/>
                  </a:lnTo>
                  <a:lnTo>
                    <a:pt x="2" y="0"/>
                  </a:lnTo>
                  <a:lnTo>
                    <a:pt x="0" y="2"/>
                  </a:lnTo>
                  <a:lnTo>
                    <a:pt x="2" y="4"/>
                  </a:lnTo>
                  <a:lnTo>
                    <a:pt x="3" y="4"/>
                  </a:lnTo>
                  <a:lnTo>
                    <a:pt x="3"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039" name="Freeform 654"/>
            <p:cNvSpPr>
              <a:spLocks/>
            </p:cNvSpPr>
            <p:nvPr/>
          </p:nvSpPr>
          <p:spPr bwMode="auto">
            <a:xfrm>
              <a:off x="3353" y="2087"/>
              <a:ext cx="2" cy="2"/>
            </a:xfrm>
            <a:custGeom>
              <a:avLst/>
              <a:gdLst>
                <a:gd name="T0" fmla="*/ 1 w 4"/>
                <a:gd name="T1" fmla="*/ 1 h 4"/>
                <a:gd name="T2" fmla="*/ 1 w 4"/>
                <a:gd name="T3" fmla="*/ 0 h 4"/>
                <a:gd name="T4" fmla="*/ 1 w 4"/>
                <a:gd name="T5" fmla="*/ 0 h 4"/>
                <a:gd name="T6" fmla="*/ 0 w 4"/>
                <a:gd name="T7" fmla="*/ 1 h 4"/>
                <a:gd name="T8" fmla="*/ 0 w 4"/>
                <a:gd name="T9" fmla="*/ 1 h 4"/>
                <a:gd name="T10" fmla="*/ 1 w 4"/>
                <a:gd name="T11" fmla="*/ 1 h 4"/>
                <a:gd name="T12" fmla="*/ 1 w 4"/>
                <a:gd name="T13" fmla="*/ 1 h 4"/>
                <a:gd name="T14" fmla="*/ 1 w 4"/>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2"/>
                  </a:moveTo>
                  <a:lnTo>
                    <a:pt x="4" y="0"/>
                  </a:lnTo>
                  <a:lnTo>
                    <a:pt x="2" y="0"/>
                  </a:lnTo>
                  <a:lnTo>
                    <a:pt x="0" y="2"/>
                  </a:lnTo>
                  <a:lnTo>
                    <a:pt x="2" y="4"/>
                  </a:lnTo>
                  <a:lnTo>
                    <a:pt x="4" y="4"/>
                  </a:lnTo>
                  <a:lnTo>
                    <a:pt x="4"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040" name="Freeform 655"/>
            <p:cNvSpPr>
              <a:spLocks/>
            </p:cNvSpPr>
            <p:nvPr/>
          </p:nvSpPr>
          <p:spPr bwMode="auto">
            <a:xfrm>
              <a:off x="3352" y="2090"/>
              <a:ext cx="2" cy="1"/>
            </a:xfrm>
            <a:custGeom>
              <a:avLst/>
              <a:gdLst>
                <a:gd name="T0" fmla="*/ 1 w 3"/>
                <a:gd name="T1" fmla="*/ 0 h 4"/>
                <a:gd name="T2" fmla="*/ 1 w 3"/>
                <a:gd name="T3" fmla="*/ 0 h 4"/>
                <a:gd name="T4" fmla="*/ 0 w 3"/>
                <a:gd name="T5" fmla="*/ 0 h 4"/>
                <a:gd name="T6" fmla="*/ 0 w 3"/>
                <a:gd name="T7" fmla="*/ 0 h 4"/>
                <a:gd name="T8" fmla="*/ 0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1" y="0"/>
                  </a:lnTo>
                  <a:lnTo>
                    <a:pt x="0" y="0"/>
                  </a:lnTo>
                  <a:lnTo>
                    <a:pt x="0" y="2"/>
                  </a:lnTo>
                  <a:lnTo>
                    <a:pt x="0" y="4"/>
                  </a:lnTo>
                  <a:lnTo>
                    <a:pt x="1" y="4"/>
                  </a:lnTo>
                  <a:lnTo>
                    <a:pt x="3"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041" name="Freeform 656"/>
            <p:cNvSpPr>
              <a:spLocks/>
            </p:cNvSpPr>
            <p:nvPr/>
          </p:nvSpPr>
          <p:spPr bwMode="auto">
            <a:xfrm>
              <a:off x="3352" y="2093"/>
              <a:ext cx="1" cy="2"/>
            </a:xfrm>
            <a:custGeom>
              <a:avLst/>
              <a:gdLst>
                <a:gd name="T0" fmla="*/ 0 w 3"/>
                <a:gd name="T1" fmla="*/ 1 h 4"/>
                <a:gd name="T2" fmla="*/ 0 w 3"/>
                <a:gd name="T3" fmla="*/ 0 h 4"/>
                <a:gd name="T4" fmla="*/ 0 w 3"/>
                <a:gd name="T5" fmla="*/ 0 h 4"/>
                <a:gd name="T6" fmla="*/ 0 w 3"/>
                <a:gd name="T7" fmla="*/ 1 h 4"/>
                <a:gd name="T8" fmla="*/ 0 w 3"/>
                <a:gd name="T9" fmla="*/ 1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2" y="0"/>
                  </a:lnTo>
                  <a:lnTo>
                    <a:pt x="0" y="0"/>
                  </a:lnTo>
                  <a:lnTo>
                    <a:pt x="0" y="2"/>
                  </a:lnTo>
                  <a:lnTo>
                    <a:pt x="0" y="4"/>
                  </a:lnTo>
                  <a:lnTo>
                    <a:pt x="2" y="4"/>
                  </a:lnTo>
                  <a:lnTo>
                    <a:pt x="3"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042" name="Freeform 657"/>
            <p:cNvSpPr>
              <a:spLocks/>
            </p:cNvSpPr>
            <p:nvPr/>
          </p:nvSpPr>
          <p:spPr bwMode="auto">
            <a:xfrm>
              <a:off x="3350" y="2097"/>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3" y="0"/>
                  </a:lnTo>
                  <a:lnTo>
                    <a:pt x="2" y="0"/>
                  </a:lnTo>
                  <a:lnTo>
                    <a:pt x="0" y="2"/>
                  </a:lnTo>
                  <a:lnTo>
                    <a:pt x="2" y="4"/>
                  </a:lnTo>
                  <a:lnTo>
                    <a:pt x="3" y="4"/>
                  </a:lnTo>
                  <a:lnTo>
                    <a:pt x="3"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043" name="Freeform 658"/>
            <p:cNvSpPr>
              <a:spLocks/>
            </p:cNvSpPr>
            <p:nvPr/>
          </p:nvSpPr>
          <p:spPr bwMode="auto">
            <a:xfrm>
              <a:off x="3349" y="2100"/>
              <a:ext cx="2" cy="2"/>
            </a:xfrm>
            <a:custGeom>
              <a:avLst/>
              <a:gdLst>
                <a:gd name="T0" fmla="*/ 1 w 4"/>
                <a:gd name="T1" fmla="*/ 1 h 4"/>
                <a:gd name="T2" fmla="*/ 1 w 4"/>
                <a:gd name="T3" fmla="*/ 0 h 4"/>
                <a:gd name="T4" fmla="*/ 1 w 4"/>
                <a:gd name="T5" fmla="*/ 0 h 4"/>
                <a:gd name="T6" fmla="*/ 0 w 4"/>
                <a:gd name="T7" fmla="*/ 1 h 4"/>
                <a:gd name="T8" fmla="*/ 0 w 4"/>
                <a:gd name="T9" fmla="*/ 1 h 4"/>
                <a:gd name="T10" fmla="*/ 1 w 4"/>
                <a:gd name="T11" fmla="*/ 1 h 4"/>
                <a:gd name="T12" fmla="*/ 1 w 4"/>
                <a:gd name="T13" fmla="*/ 1 h 4"/>
                <a:gd name="T14" fmla="*/ 1 w 4"/>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2"/>
                  </a:moveTo>
                  <a:lnTo>
                    <a:pt x="4" y="0"/>
                  </a:lnTo>
                  <a:lnTo>
                    <a:pt x="2" y="0"/>
                  </a:lnTo>
                  <a:lnTo>
                    <a:pt x="0" y="2"/>
                  </a:lnTo>
                  <a:lnTo>
                    <a:pt x="2" y="4"/>
                  </a:lnTo>
                  <a:lnTo>
                    <a:pt x="4" y="4"/>
                  </a:lnTo>
                  <a:lnTo>
                    <a:pt x="4"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044" name="Freeform 659"/>
            <p:cNvSpPr>
              <a:spLocks/>
            </p:cNvSpPr>
            <p:nvPr/>
          </p:nvSpPr>
          <p:spPr bwMode="auto">
            <a:xfrm>
              <a:off x="3348" y="2104"/>
              <a:ext cx="2" cy="1"/>
            </a:xfrm>
            <a:custGeom>
              <a:avLst/>
              <a:gdLst>
                <a:gd name="T0" fmla="*/ 1 w 3"/>
                <a:gd name="T1" fmla="*/ 0 h 4"/>
                <a:gd name="T2" fmla="*/ 1 w 3"/>
                <a:gd name="T3" fmla="*/ 0 h 4"/>
                <a:gd name="T4" fmla="*/ 0 w 3"/>
                <a:gd name="T5" fmla="*/ 0 h 4"/>
                <a:gd name="T6" fmla="*/ 0 w 3"/>
                <a:gd name="T7" fmla="*/ 0 h 4"/>
                <a:gd name="T8" fmla="*/ 0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1" y="0"/>
                  </a:lnTo>
                  <a:lnTo>
                    <a:pt x="0" y="0"/>
                  </a:lnTo>
                  <a:lnTo>
                    <a:pt x="0" y="2"/>
                  </a:lnTo>
                  <a:lnTo>
                    <a:pt x="0" y="4"/>
                  </a:lnTo>
                  <a:lnTo>
                    <a:pt x="1" y="4"/>
                  </a:lnTo>
                  <a:lnTo>
                    <a:pt x="3"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045" name="Freeform 660"/>
            <p:cNvSpPr>
              <a:spLocks/>
            </p:cNvSpPr>
            <p:nvPr/>
          </p:nvSpPr>
          <p:spPr bwMode="auto">
            <a:xfrm>
              <a:off x="3348" y="2106"/>
              <a:ext cx="1" cy="2"/>
            </a:xfrm>
            <a:custGeom>
              <a:avLst/>
              <a:gdLst>
                <a:gd name="T0" fmla="*/ 0 w 3"/>
                <a:gd name="T1" fmla="*/ 1 h 4"/>
                <a:gd name="T2" fmla="*/ 0 w 3"/>
                <a:gd name="T3" fmla="*/ 0 h 4"/>
                <a:gd name="T4" fmla="*/ 0 w 3"/>
                <a:gd name="T5" fmla="*/ 0 h 4"/>
                <a:gd name="T6" fmla="*/ 0 w 3"/>
                <a:gd name="T7" fmla="*/ 1 h 4"/>
                <a:gd name="T8" fmla="*/ 0 w 3"/>
                <a:gd name="T9" fmla="*/ 1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2" y="0"/>
                  </a:lnTo>
                  <a:lnTo>
                    <a:pt x="0" y="0"/>
                  </a:lnTo>
                  <a:lnTo>
                    <a:pt x="0" y="2"/>
                  </a:lnTo>
                  <a:lnTo>
                    <a:pt x="0" y="4"/>
                  </a:lnTo>
                  <a:lnTo>
                    <a:pt x="2" y="4"/>
                  </a:lnTo>
                  <a:lnTo>
                    <a:pt x="3"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046" name="Freeform 661"/>
            <p:cNvSpPr>
              <a:spLocks/>
            </p:cNvSpPr>
            <p:nvPr/>
          </p:nvSpPr>
          <p:spPr bwMode="auto">
            <a:xfrm>
              <a:off x="3346" y="2110"/>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3" y="0"/>
                  </a:lnTo>
                  <a:lnTo>
                    <a:pt x="2" y="0"/>
                  </a:lnTo>
                  <a:lnTo>
                    <a:pt x="0" y="2"/>
                  </a:lnTo>
                  <a:lnTo>
                    <a:pt x="2" y="4"/>
                  </a:lnTo>
                  <a:lnTo>
                    <a:pt x="3" y="4"/>
                  </a:lnTo>
                  <a:lnTo>
                    <a:pt x="3"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047" name="Freeform 662"/>
            <p:cNvSpPr>
              <a:spLocks/>
            </p:cNvSpPr>
            <p:nvPr/>
          </p:nvSpPr>
          <p:spPr bwMode="auto">
            <a:xfrm>
              <a:off x="3345" y="2113"/>
              <a:ext cx="2" cy="2"/>
            </a:xfrm>
            <a:custGeom>
              <a:avLst/>
              <a:gdLst>
                <a:gd name="T0" fmla="*/ 1 w 4"/>
                <a:gd name="T1" fmla="*/ 1 h 4"/>
                <a:gd name="T2" fmla="*/ 1 w 4"/>
                <a:gd name="T3" fmla="*/ 0 h 4"/>
                <a:gd name="T4" fmla="*/ 1 w 4"/>
                <a:gd name="T5" fmla="*/ 0 h 4"/>
                <a:gd name="T6" fmla="*/ 0 w 4"/>
                <a:gd name="T7" fmla="*/ 1 h 4"/>
                <a:gd name="T8" fmla="*/ 0 w 4"/>
                <a:gd name="T9" fmla="*/ 1 h 4"/>
                <a:gd name="T10" fmla="*/ 1 w 4"/>
                <a:gd name="T11" fmla="*/ 1 h 4"/>
                <a:gd name="T12" fmla="*/ 1 w 4"/>
                <a:gd name="T13" fmla="*/ 1 h 4"/>
                <a:gd name="T14" fmla="*/ 1 w 4"/>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2"/>
                  </a:moveTo>
                  <a:lnTo>
                    <a:pt x="4" y="0"/>
                  </a:lnTo>
                  <a:lnTo>
                    <a:pt x="2" y="0"/>
                  </a:lnTo>
                  <a:lnTo>
                    <a:pt x="0" y="2"/>
                  </a:lnTo>
                  <a:lnTo>
                    <a:pt x="2" y="4"/>
                  </a:lnTo>
                  <a:lnTo>
                    <a:pt x="4" y="4"/>
                  </a:lnTo>
                  <a:lnTo>
                    <a:pt x="4"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048" name="Freeform 663"/>
            <p:cNvSpPr>
              <a:spLocks/>
            </p:cNvSpPr>
            <p:nvPr/>
          </p:nvSpPr>
          <p:spPr bwMode="auto">
            <a:xfrm>
              <a:off x="3344" y="2117"/>
              <a:ext cx="2" cy="1"/>
            </a:xfrm>
            <a:custGeom>
              <a:avLst/>
              <a:gdLst>
                <a:gd name="T0" fmla="*/ 1 w 3"/>
                <a:gd name="T1" fmla="*/ 0 h 4"/>
                <a:gd name="T2" fmla="*/ 1 w 3"/>
                <a:gd name="T3" fmla="*/ 0 h 4"/>
                <a:gd name="T4" fmla="*/ 0 w 3"/>
                <a:gd name="T5" fmla="*/ 0 h 4"/>
                <a:gd name="T6" fmla="*/ 0 w 3"/>
                <a:gd name="T7" fmla="*/ 0 h 4"/>
                <a:gd name="T8" fmla="*/ 0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1" y="0"/>
                  </a:lnTo>
                  <a:lnTo>
                    <a:pt x="0" y="0"/>
                  </a:lnTo>
                  <a:lnTo>
                    <a:pt x="0" y="2"/>
                  </a:lnTo>
                  <a:lnTo>
                    <a:pt x="0" y="4"/>
                  </a:lnTo>
                  <a:lnTo>
                    <a:pt x="1" y="4"/>
                  </a:lnTo>
                  <a:lnTo>
                    <a:pt x="3"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049" name="Freeform 664"/>
            <p:cNvSpPr>
              <a:spLocks/>
            </p:cNvSpPr>
            <p:nvPr/>
          </p:nvSpPr>
          <p:spPr bwMode="auto">
            <a:xfrm>
              <a:off x="3344" y="2120"/>
              <a:ext cx="1" cy="2"/>
            </a:xfrm>
            <a:custGeom>
              <a:avLst/>
              <a:gdLst>
                <a:gd name="T0" fmla="*/ 0 w 3"/>
                <a:gd name="T1" fmla="*/ 1 h 4"/>
                <a:gd name="T2" fmla="*/ 0 w 3"/>
                <a:gd name="T3" fmla="*/ 0 h 4"/>
                <a:gd name="T4" fmla="*/ 0 w 3"/>
                <a:gd name="T5" fmla="*/ 0 h 4"/>
                <a:gd name="T6" fmla="*/ 0 w 3"/>
                <a:gd name="T7" fmla="*/ 1 h 4"/>
                <a:gd name="T8" fmla="*/ 0 w 3"/>
                <a:gd name="T9" fmla="*/ 1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2" y="0"/>
                  </a:lnTo>
                  <a:lnTo>
                    <a:pt x="0" y="0"/>
                  </a:lnTo>
                  <a:lnTo>
                    <a:pt x="0" y="2"/>
                  </a:lnTo>
                  <a:lnTo>
                    <a:pt x="0" y="4"/>
                  </a:lnTo>
                  <a:lnTo>
                    <a:pt x="2" y="4"/>
                  </a:lnTo>
                  <a:lnTo>
                    <a:pt x="3"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050" name="Freeform 665"/>
            <p:cNvSpPr>
              <a:spLocks/>
            </p:cNvSpPr>
            <p:nvPr/>
          </p:nvSpPr>
          <p:spPr bwMode="auto">
            <a:xfrm>
              <a:off x="3342" y="2123"/>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3" y="0"/>
                  </a:lnTo>
                  <a:lnTo>
                    <a:pt x="2" y="0"/>
                  </a:lnTo>
                  <a:lnTo>
                    <a:pt x="0" y="2"/>
                  </a:lnTo>
                  <a:lnTo>
                    <a:pt x="2" y="4"/>
                  </a:lnTo>
                  <a:lnTo>
                    <a:pt x="3" y="4"/>
                  </a:lnTo>
                  <a:lnTo>
                    <a:pt x="3"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051" name="Freeform 666"/>
            <p:cNvSpPr>
              <a:spLocks/>
            </p:cNvSpPr>
            <p:nvPr/>
          </p:nvSpPr>
          <p:spPr bwMode="auto">
            <a:xfrm>
              <a:off x="3341" y="2126"/>
              <a:ext cx="2" cy="2"/>
            </a:xfrm>
            <a:custGeom>
              <a:avLst/>
              <a:gdLst>
                <a:gd name="T0" fmla="*/ 1 w 4"/>
                <a:gd name="T1" fmla="*/ 1 h 4"/>
                <a:gd name="T2" fmla="*/ 1 w 4"/>
                <a:gd name="T3" fmla="*/ 0 h 4"/>
                <a:gd name="T4" fmla="*/ 1 w 4"/>
                <a:gd name="T5" fmla="*/ 0 h 4"/>
                <a:gd name="T6" fmla="*/ 0 w 4"/>
                <a:gd name="T7" fmla="*/ 1 h 4"/>
                <a:gd name="T8" fmla="*/ 0 w 4"/>
                <a:gd name="T9" fmla="*/ 1 h 4"/>
                <a:gd name="T10" fmla="*/ 1 w 4"/>
                <a:gd name="T11" fmla="*/ 1 h 4"/>
                <a:gd name="T12" fmla="*/ 1 w 4"/>
                <a:gd name="T13" fmla="*/ 1 h 4"/>
                <a:gd name="T14" fmla="*/ 1 w 4"/>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2"/>
                  </a:moveTo>
                  <a:lnTo>
                    <a:pt x="4" y="0"/>
                  </a:lnTo>
                  <a:lnTo>
                    <a:pt x="2" y="0"/>
                  </a:lnTo>
                  <a:lnTo>
                    <a:pt x="0" y="2"/>
                  </a:lnTo>
                  <a:lnTo>
                    <a:pt x="2" y="4"/>
                  </a:lnTo>
                  <a:lnTo>
                    <a:pt x="4" y="4"/>
                  </a:lnTo>
                  <a:lnTo>
                    <a:pt x="4"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052" name="Freeform 667"/>
            <p:cNvSpPr>
              <a:spLocks/>
            </p:cNvSpPr>
            <p:nvPr/>
          </p:nvSpPr>
          <p:spPr bwMode="auto">
            <a:xfrm>
              <a:off x="3340" y="2130"/>
              <a:ext cx="2" cy="1"/>
            </a:xfrm>
            <a:custGeom>
              <a:avLst/>
              <a:gdLst>
                <a:gd name="T0" fmla="*/ 1 w 3"/>
                <a:gd name="T1" fmla="*/ 0 h 4"/>
                <a:gd name="T2" fmla="*/ 1 w 3"/>
                <a:gd name="T3" fmla="*/ 0 h 4"/>
                <a:gd name="T4" fmla="*/ 0 w 3"/>
                <a:gd name="T5" fmla="*/ 0 h 4"/>
                <a:gd name="T6" fmla="*/ 0 w 3"/>
                <a:gd name="T7" fmla="*/ 0 h 4"/>
                <a:gd name="T8" fmla="*/ 0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1" y="0"/>
                  </a:lnTo>
                  <a:lnTo>
                    <a:pt x="0" y="0"/>
                  </a:lnTo>
                  <a:lnTo>
                    <a:pt x="0" y="2"/>
                  </a:lnTo>
                  <a:lnTo>
                    <a:pt x="0" y="4"/>
                  </a:lnTo>
                  <a:lnTo>
                    <a:pt x="1" y="4"/>
                  </a:lnTo>
                  <a:lnTo>
                    <a:pt x="3"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053" name="Freeform 668"/>
            <p:cNvSpPr>
              <a:spLocks/>
            </p:cNvSpPr>
            <p:nvPr/>
          </p:nvSpPr>
          <p:spPr bwMode="auto">
            <a:xfrm>
              <a:off x="3340" y="2133"/>
              <a:ext cx="1" cy="2"/>
            </a:xfrm>
            <a:custGeom>
              <a:avLst/>
              <a:gdLst>
                <a:gd name="T0" fmla="*/ 0 w 3"/>
                <a:gd name="T1" fmla="*/ 1 h 4"/>
                <a:gd name="T2" fmla="*/ 0 w 3"/>
                <a:gd name="T3" fmla="*/ 0 h 4"/>
                <a:gd name="T4" fmla="*/ 0 w 3"/>
                <a:gd name="T5" fmla="*/ 0 h 4"/>
                <a:gd name="T6" fmla="*/ 0 w 3"/>
                <a:gd name="T7" fmla="*/ 1 h 4"/>
                <a:gd name="T8" fmla="*/ 0 w 3"/>
                <a:gd name="T9" fmla="*/ 1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2" y="0"/>
                  </a:lnTo>
                  <a:lnTo>
                    <a:pt x="0" y="0"/>
                  </a:lnTo>
                  <a:lnTo>
                    <a:pt x="0" y="2"/>
                  </a:lnTo>
                  <a:lnTo>
                    <a:pt x="0" y="4"/>
                  </a:lnTo>
                  <a:lnTo>
                    <a:pt x="2" y="4"/>
                  </a:lnTo>
                  <a:lnTo>
                    <a:pt x="3"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054" name="Freeform 669"/>
            <p:cNvSpPr>
              <a:spLocks/>
            </p:cNvSpPr>
            <p:nvPr/>
          </p:nvSpPr>
          <p:spPr bwMode="auto">
            <a:xfrm>
              <a:off x="3338" y="2137"/>
              <a:ext cx="2" cy="1"/>
            </a:xfrm>
            <a:custGeom>
              <a:avLst/>
              <a:gdLst>
                <a:gd name="T0" fmla="*/ 1 w 3"/>
                <a:gd name="T1" fmla="*/ 0 h 3"/>
                <a:gd name="T2" fmla="*/ 1 w 3"/>
                <a:gd name="T3" fmla="*/ 0 h 3"/>
                <a:gd name="T4" fmla="*/ 1 w 3"/>
                <a:gd name="T5" fmla="*/ 0 h 3"/>
                <a:gd name="T6" fmla="*/ 0 w 3"/>
                <a:gd name="T7" fmla="*/ 0 h 3"/>
                <a:gd name="T8" fmla="*/ 0 w 3"/>
                <a:gd name="T9" fmla="*/ 0 h 3"/>
                <a:gd name="T10" fmla="*/ 1 w 3"/>
                <a:gd name="T11" fmla="*/ 0 h 3"/>
                <a:gd name="T12" fmla="*/ 1 w 3"/>
                <a:gd name="T13" fmla="*/ 0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2"/>
                  </a:moveTo>
                  <a:lnTo>
                    <a:pt x="3" y="0"/>
                  </a:lnTo>
                  <a:lnTo>
                    <a:pt x="2" y="0"/>
                  </a:lnTo>
                  <a:lnTo>
                    <a:pt x="0" y="2"/>
                  </a:lnTo>
                  <a:lnTo>
                    <a:pt x="2" y="3"/>
                  </a:lnTo>
                  <a:lnTo>
                    <a:pt x="3" y="3"/>
                  </a:lnTo>
                  <a:lnTo>
                    <a:pt x="3"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055" name="Freeform 670"/>
            <p:cNvSpPr>
              <a:spLocks/>
            </p:cNvSpPr>
            <p:nvPr/>
          </p:nvSpPr>
          <p:spPr bwMode="auto">
            <a:xfrm>
              <a:off x="3337" y="2139"/>
              <a:ext cx="2" cy="2"/>
            </a:xfrm>
            <a:custGeom>
              <a:avLst/>
              <a:gdLst>
                <a:gd name="T0" fmla="*/ 1 w 4"/>
                <a:gd name="T1" fmla="*/ 1 h 4"/>
                <a:gd name="T2" fmla="*/ 1 w 4"/>
                <a:gd name="T3" fmla="*/ 0 h 4"/>
                <a:gd name="T4" fmla="*/ 0 w 4"/>
                <a:gd name="T5" fmla="*/ 0 h 4"/>
                <a:gd name="T6" fmla="*/ 0 w 4"/>
                <a:gd name="T7" fmla="*/ 1 h 4"/>
                <a:gd name="T8" fmla="*/ 0 w 4"/>
                <a:gd name="T9" fmla="*/ 1 h 4"/>
                <a:gd name="T10" fmla="*/ 0 w 4"/>
                <a:gd name="T11" fmla="*/ 1 h 4"/>
                <a:gd name="T12" fmla="*/ 1 w 4"/>
                <a:gd name="T13" fmla="*/ 1 h 4"/>
                <a:gd name="T14" fmla="*/ 1 w 4"/>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2"/>
                  </a:moveTo>
                  <a:lnTo>
                    <a:pt x="2" y="0"/>
                  </a:lnTo>
                  <a:lnTo>
                    <a:pt x="0" y="0"/>
                  </a:lnTo>
                  <a:lnTo>
                    <a:pt x="0" y="2"/>
                  </a:lnTo>
                  <a:lnTo>
                    <a:pt x="0" y="4"/>
                  </a:lnTo>
                  <a:lnTo>
                    <a:pt x="2" y="4"/>
                  </a:lnTo>
                  <a:lnTo>
                    <a:pt x="4"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056" name="Freeform 671"/>
            <p:cNvSpPr>
              <a:spLocks/>
            </p:cNvSpPr>
            <p:nvPr/>
          </p:nvSpPr>
          <p:spPr bwMode="auto">
            <a:xfrm>
              <a:off x="3336" y="2143"/>
              <a:ext cx="2" cy="1"/>
            </a:xfrm>
            <a:custGeom>
              <a:avLst/>
              <a:gdLst>
                <a:gd name="T0" fmla="*/ 1 w 3"/>
                <a:gd name="T1" fmla="*/ 0 h 4"/>
                <a:gd name="T2" fmla="*/ 1 w 3"/>
                <a:gd name="T3" fmla="*/ 0 h 4"/>
                <a:gd name="T4" fmla="*/ 0 w 3"/>
                <a:gd name="T5" fmla="*/ 0 h 4"/>
                <a:gd name="T6" fmla="*/ 0 w 3"/>
                <a:gd name="T7" fmla="*/ 0 h 4"/>
                <a:gd name="T8" fmla="*/ 0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1" y="0"/>
                  </a:lnTo>
                  <a:lnTo>
                    <a:pt x="0" y="0"/>
                  </a:lnTo>
                  <a:lnTo>
                    <a:pt x="0" y="2"/>
                  </a:lnTo>
                  <a:lnTo>
                    <a:pt x="0" y="4"/>
                  </a:lnTo>
                  <a:lnTo>
                    <a:pt x="1" y="4"/>
                  </a:lnTo>
                  <a:lnTo>
                    <a:pt x="3"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057" name="Freeform 672"/>
            <p:cNvSpPr>
              <a:spLocks/>
            </p:cNvSpPr>
            <p:nvPr/>
          </p:nvSpPr>
          <p:spPr bwMode="auto">
            <a:xfrm>
              <a:off x="3335" y="2146"/>
              <a:ext cx="1" cy="2"/>
            </a:xfrm>
            <a:custGeom>
              <a:avLst/>
              <a:gdLst>
                <a:gd name="T0" fmla="*/ 0 w 3"/>
                <a:gd name="T1" fmla="*/ 1 h 4"/>
                <a:gd name="T2" fmla="*/ 0 w 3"/>
                <a:gd name="T3" fmla="*/ 0 h 4"/>
                <a:gd name="T4" fmla="*/ 0 w 3"/>
                <a:gd name="T5" fmla="*/ 0 h 4"/>
                <a:gd name="T6" fmla="*/ 0 w 3"/>
                <a:gd name="T7" fmla="*/ 1 h 4"/>
                <a:gd name="T8" fmla="*/ 0 w 3"/>
                <a:gd name="T9" fmla="*/ 1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3" y="0"/>
                  </a:lnTo>
                  <a:lnTo>
                    <a:pt x="1" y="0"/>
                  </a:lnTo>
                  <a:lnTo>
                    <a:pt x="0" y="2"/>
                  </a:lnTo>
                  <a:lnTo>
                    <a:pt x="1" y="4"/>
                  </a:lnTo>
                  <a:lnTo>
                    <a:pt x="3" y="4"/>
                  </a:lnTo>
                  <a:lnTo>
                    <a:pt x="3"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058" name="Freeform 673"/>
            <p:cNvSpPr>
              <a:spLocks/>
            </p:cNvSpPr>
            <p:nvPr/>
          </p:nvSpPr>
          <p:spPr bwMode="auto">
            <a:xfrm>
              <a:off x="3334" y="2150"/>
              <a:ext cx="2" cy="1"/>
            </a:xfrm>
            <a:custGeom>
              <a:avLst/>
              <a:gdLst>
                <a:gd name="T0" fmla="*/ 1 w 3"/>
                <a:gd name="T1" fmla="*/ 0 h 3"/>
                <a:gd name="T2" fmla="*/ 1 w 3"/>
                <a:gd name="T3" fmla="*/ 0 h 3"/>
                <a:gd name="T4" fmla="*/ 1 w 3"/>
                <a:gd name="T5" fmla="*/ 0 h 3"/>
                <a:gd name="T6" fmla="*/ 0 w 3"/>
                <a:gd name="T7" fmla="*/ 0 h 3"/>
                <a:gd name="T8" fmla="*/ 0 w 3"/>
                <a:gd name="T9" fmla="*/ 0 h 3"/>
                <a:gd name="T10" fmla="*/ 1 w 3"/>
                <a:gd name="T11" fmla="*/ 0 h 3"/>
                <a:gd name="T12" fmla="*/ 1 w 3"/>
                <a:gd name="T13" fmla="*/ 0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2"/>
                  </a:moveTo>
                  <a:lnTo>
                    <a:pt x="3" y="0"/>
                  </a:lnTo>
                  <a:lnTo>
                    <a:pt x="2" y="0"/>
                  </a:lnTo>
                  <a:lnTo>
                    <a:pt x="0" y="2"/>
                  </a:lnTo>
                  <a:lnTo>
                    <a:pt x="2" y="3"/>
                  </a:lnTo>
                  <a:lnTo>
                    <a:pt x="3" y="3"/>
                  </a:lnTo>
                  <a:lnTo>
                    <a:pt x="3"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059" name="Freeform 674"/>
            <p:cNvSpPr>
              <a:spLocks/>
            </p:cNvSpPr>
            <p:nvPr/>
          </p:nvSpPr>
          <p:spPr bwMode="auto">
            <a:xfrm>
              <a:off x="3333" y="2152"/>
              <a:ext cx="2" cy="2"/>
            </a:xfrm>
            <a:custGeom>
              <a:avLst/>
              <a:gdLst>
                <a:gd name="T0" fmla="*/ 1 w 4"/>
                <a:gd name="T1" fmla="*/ 1 h 4"/>
                <a:gd name="T2" fmla="*/ 1 w 4"/>
                <a:gd name="T3" fmla="*/ 0 h 4"/>
                <a:gd name="T4" fmla="*/ 0 w 4"/>
                <a:gd name="T5" fmla="*/ 0 h 4"/>
                <a:gd name="T6" fmla="*/ 0 w 4"/>
                <a:gd name="T7" fmla="*/ 1 h 4"/>
                <a:gd name="T8" fmla="*/ 0 w 4"/>
                <a:gd name="T9" fmla="*/ 1 h 4"/>
                <a:gd name="T10" fmla="*/ 0 w 4"/>
                <a:gd name="T11" fmla="*/ 1 h 4"/>
                <a:gd name="T12" fmla="*/ 1 w 4"/>
                <a:gd name="T13" fmla="*/ 1 h 4"/>
                <a:gd name="T14" fmla="*/ 1 w 4"/>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2"/>
                  </a:moveTo>
                  <a:lnTo>
                    <a:pt x="2" y="0"/>
                  </a:lnTo>
                  <a:lnTo>
                    <a:pt x="0" y="0"/>
                  </a:lnTo>
                  <a:lnTo>
                    <a:pt x="0" y="2"/>
                  </a:lnTo>
                  <a:lnTo>
                    <a:pt x="0" y="4"/>
                  </a:lnTo>
                  <a:lnTo>
                    <a:pt x="2" y="4"/>
                  </a:lnTo>
                  <a:lnTo>
                    <a:pt x="4"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060" name="Freeform 675"/>
            <p:cNvSpPr>
              <a:spLocks/>
            </p:cNvSpPr>
            <p:nvPr/>
          </p:nvSpPr>
          <p:spPr bwMode="auto">
            <a:xfrm>
              <a:off x="3332" y="2156"/>
              <a:ext cx="2" cy="1"/>
            </a:xfrm>
            <a:custGeom>
              <a:avLst/>
              <a:gdLst>
                <a:gd name="T0" fmla="*/ 1 w 3"/>
                <a:gd name="T1" fmla="*/ 0 h 4"/>
                <a:gd name="T2" fmla="*/ 1 w 3"/>
                <a:gd name="T3" fmla="*/ 0 h 4"/>
                <a:gd name="T4" fmla="*/ 0 w 3"/>
                <a:gd name="T5" fmla="*/ 0 h 4"/>
                <a:gd name="T6" fmla="*/ 0 w 3"/>
                <a:gd name="T7" fmla="*/ 0 h 4"/>
                <a:gd name="T8" fmla="*/ 0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1" y="0"/>
                  </a:lnTo>
                  <a:lnTo>
                    <a:pt x="0" y="0"/>
                  </a:lnTo>
                  <a:lnTo>
                    <a:pt x="0" y="2"/>
                  </a:lnTo>
                  <a:lnTo>
                    <a:pt x="0" y="4"/>
                  </a:lnTo>
                  <a:lnTo>
                    <a:pt x="1" y="4"/>
                  </a:lnTo>
                  <a:lnTo>
                    <a:pt x="3"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061" name="Freeform 676"/>
            <p:cNvSpPr>
              <a:spLocks/>
            </p:cNvSpPr>
            <p:nvPr/>
          </p:nvSpPr>
          <p:spPr bwMode="auto">
            <a:xfrm>
              <a:off x="3331" y="2159"/>
              <a:ext cx="1" cy="2"/>
            </a:xfrm>
            <a:custGeom>
              <a:avLst/>
              <a:gdLst>
                <a:gd name="T0" fmla="*/ 0 w 3"/>
                <a:gd name="T1" fmla="*/ 1 h 4"/>
                <a:gd name="T2" fmla="*/ 0 w 3"/>
                <a:gd name="T3" fmla="*/ 0 h 4"/>
                <a:gd name="T4" fmla="*/ 0 w 3"/>
                <a:gd name="T5" fmla="*/ 0 h 4"/>
                <a:gd name="T6" fmla="*/ 0 w 3"/>
                <a:gd name="T7" fmla="*/ 1 h 4"/>
                <a:gd name="T8" fmla="*/ 0 w 3"/>
                <a:gd name="T9" fmla="*/ 1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3" y="0"/>
                  </a:lnTo>
                  <a:lnTo>
                    <a:pt x="1" y="0"/>
                  </a:lnTo>
                  <a:lnTo>
                    <a:pt x="0" y="2"/>
                  </a:lnTo>
                  <a:lnTo>
                    <a:pt x="1" y="4"/>
                  </a:lnTo>
                  <a:lnTo>
                    <a:pt x="3" y="4"/>
                  </a:lnTo>
                  <a:lnTo>
                    <a:pt x="3"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062" name="Freeform 677"/>
            <p:cNvSpPr>
              <a:spLocks/>
            </p:cNvSpPr>
            <p:nvPr/>
          </p:nvSpPr>
          <p:spPr bwMode="auto">
            <a:xfrm>
              <a:off x="3330" y="2163"/>
              <a:ext cx="2" cy="1"/>
            </a:xfrm>
            <a:custGeom>
              <a:avLst/>
              <a:gdLst>
                <a:gd name="T0" fmla="*/ 1 w 3"/>
                <a:gd name="T1" fmla="*/ 0 h 3"/>
                <a:gd name="T2" fmla="*/ 1 w 3"/>
                <a:gd name="T3" fmla="*/ 0 h 3"/>
                <a:gd name="T4" fmla="*/ 1 w 3"/>
                <a:gd name="T5" fmla="*/ 0 h 3"/>
                <a:gd name="T6" fmla="*/ 0 w 3"/>
                <a:gd name="T7" fmla="*/ 0 h 3"/>
                <a:gd name="T8" fmla="*/ 0 w 3"/>
                <a:gd name="T9" fmla="*/ 0 h 3"/>
                <a:gd name="T10" fmla="*/ 1 w 3"/>
                <a:gd name="T11" fmla="*/ 0 h 3"/>
                <a:gd name="T12" fmla="*/ 1 w 3"/>
                <a:gd name="T13" fmla="*/ 0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2"/>
                  </a:moveTo>
                  <a:lnTo>
                    <a:pt x="3" y="0"/>
                  </a:lnTo>
                  <a:lnTo>
                    <a:pt x="2" y="0"/>
                  </a:lnTo>
                  <a:lnTo>
                    <a:pt x="0" y="2"/>
                  </a:lnTo>
                  <a:lnTo>
                    <a:pt x="2" y="3"/>
                  </a:lnTo>
                  <a:lnTo>
                    <a:pt x="3" y="3"/>
                  </a:lnTo>
                  <a:lnTo>
                    <a:pt x="3"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063" name="Freeform 678"/>
            <p:cNvSpPr>
              <a:spLocks/>
            </p:cNvSpPr>
            <p:nvPr/>
          </p:nvSpPr>
          <p:spPr bwMode="auto">
            <a:xfrm>
              <a:off x="3329" y="2166"/>
              <a:ext cx="2" cy="2"/>
            </a:xfrm>
            <a:custGeom>
              <a:avLst/>
              <a:gdLst>
                <a:gd name="T0" fmla="*/ 1 w 4"/>
                <a:gd name="T1" fmla="*/ 1 h 3"/>
                <a:gd name="T2" fmla="*/ 1 w 4"/>
                <a:gd name="T3" fmla="*/ 0 h 3"/>
                <a:gd name="T4" fmla="*/ 0 w 4"/>
                <a:gd name="T5" fmla="*/ 0 h 3"/>
                <a:gd name="T6" fmla="*/ 0 w 4"/>
                <a:gd name="T7" fmla="*/ 1 h 3"/>
                <a:gd name="T8" fmla="*/ 0 w 4"/>
                <a:gd name="T9" fmla="*/ 1 h 3"/>
                <a:gd name="T10" fmla="*/ 0 w 4"/>
                <a:gd name="T11" fmla="*/ 1 h 3"/>
                <a:gd name="T12" fmla="*/ 1 w 4"/>
                <a:gd name="T13" fmla="*/ 1 h 3"/>
                <a:gd name="T14" fmla="*/ 1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2"/>
                  </a:moveTo>
                  <a:lnTo>
                    <a:pt x="2" y="0"/>
                  </a:lnTo>
                  <a:lnTo>
                    <a:pt x="0" y="0"/>
                  </a:lnTo>
                  <a:lnTo>
                    <a:pt x="0" y="2"/>
                  </a:lnTo>
                  <a:lnTo>
                    <a:pt x="0" y="3"/>
                  </a:lnTo>
                  <a:lnTo>
                    <a:pt x="2" y="3"/>
                  </a:lnTo>
                  <a:lnTo>
                    <a:pt x="4"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064" name="Freeform 679"/>
            <p:cNvSpPr>
              <a:spLocks/>
            </p:cNvSpPr>
            <p:nvPr/>
          </p:nvSpPr>
          <p:spPr bwMode="auto">
            <a:xfrm>
              <a:off x="3328" y="2169"/>
              <a:ext cx="2" cy="1"/>
            </a:xfrm>
            <a:custGeom>
              <a:avLst/>
              <a:gdLst>
                <a:gd name="T0" fmla="*/ 1 w 3"/>
                <a:gd name="T1" fmla="*/ 0 h 4"/>
                <a:gd name="T2" fmla="*/ 1 w 3"/>
                <a:gd name="T3" fmla="*/ 0 h 4"/>
                <a:gd name="T4" fmla="*/ 0 w 3"/>
                <a:gd name="T5" fmla="*/ 0 h 4"/>
                <a:gd name="T6" fmla="*/ 0 w 3"/>
                <a:gd name="T7" fmla="*/ 0 h 4"/>
                <a:gd name="T8" fmla="*/ 0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1" y="0"/>
                  </a:lnTo>
                  <a:lnTo>
                    <a:pt x="0" y="0"/>
                  </a:lnTo>
                  <a:lnTo>
                    <a:pt x="0" y="2"/>
                  </a:lnTo>
                  <a:lnTo>
                    <a:pt x="0" y="4"/>
                  </a:lnTo>
                  <a:lnTo>
                    <a:pt x="1" y="4"/>
                  </a:lnTo>
                  <a:lnTo>
                    <a:pt x="3"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065" name="Freeform 680"/>
            <p:cNvSpPr>
              <a:spLocks/>
            </p:cNvSpPr>
            <p:nvPr/>
          </p:nvSpPr>
          <p:spPr bwMode="auto">
            <a:xfrm>
              <a:off x="3327" y="2172"/>
              <a:ext cx="1" cy="2"/>
            </a:xfrm>
            <a:custGeom>
              <a:avLst/>
              <a:gdLst>
                <a:gd name="T0" fmla="*/ 0 w 3"/>
                <a:gd name="T1" fmla="*/ 1 h 4"/>
                <a:gd name="T2" fmla="*/ 0 w 3"/>
                <a:gd name="T3" fmla="*/ 0 h 4"/>
                <a:gd name="T4" fmla="*/ 0 w 3"/>
                <a:gd name="T5" fmla="*/ 0 h 4"/>
                <a:gd name="T6" fmla="*/ 0 w 3"/>
                <a:gd name="T7" fmla="*/ 1 h 4"/>
                <a:gd name="T8" fmla="*/ 0 w 3"/>
                <a:gd name="T9" fmla="*/ 1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3" y="0"/>
                  </a:lnTo>
                  <a:lnTo>
                    <a:pt x="1" y="0"/>
                  </a:lnTo>
                  <a:lnTo>
                    <a:pt x="0" y="2"/>
                  </a:lnTo>
                  <a:lnTo>
                    <a:pt x="1" y="4"/>
                  </a:lnTo>
                  <a:lnTo>
                    <a:pt x="3" y="4"/>
                  </a:lnTo>
                  <a:lnTo>
                    <a:pt x="3"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066" name="Freeform 681"/>
            <p:cNvSpPr>
              <a:spLocks/>
            </p:cNvSpPr>
            <p:nvPr/>
          </p:nvSpPr>
          <p:spPr bwMode="auto">
            <a:xfrm>
              <a:off x="3326" y="2175"/>
              <a:ext cx="2" cy="2"/>
            </a:xfrm>
            <a:custGeom>
              <a:avLst/>
              <a:gdLst>
                <a:gd name="T0" fmla="*/ 1 w 3"/>
                <a:gd name="T1" fmla="*/ 1 h 3"/>
                <a:gd name="T2" fmla="*/ 1 w 3"/>
                <a:gd name="T3" fmla="*/ 0 h 3"/>
                <a:gd name="T4" fmla="*/ 1 w 3"/>
                <a:gd name="T5" fmla="*/ 0 h 3"/>
                <a:gd name="T6" fmla="*/ 0 w 3"/>
                <a:gd name="T7" fmla="*/ 1 h 3"/>
                <a:gd name="T8" fmla="*/ 0 w 3"/>
                <a:gd name="T9" fmla="*/ 1 h 3"/>
                <a:gd name="T10" fmla="*/ 1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2"/>
                  </a:moveTo>
                  <a:lnTo>
                    <a:pt x="3" y="0"/>
                  </a:lnTo>
                  <a:lnTo>
                    <a:pt x="2" y="0"/>
                  </a:lnTo>
                  <a:lnTo>
                    <a:pt x="0" y="2"/>
                  </a:lnTo>
                  <a:lnTo>
                    <a:pt x="2" y="3"/>
                  </a:lnTo>
                  <a:lnTo>
                    <a:pt x="3" y="3"/>
                  </a:lnTo>
                  <a:lnTo>
                    <a:pt x="3"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067" name="Freeform 682"/>
            <p:cNvSpPr>
              <a:spLocks/>
            </p:cNvSpPr>
            <p:nvPr/>
          </p:nvSpPr>
          <p:spPr bwMode="auto">
            <a:xfrm>
              <a:off x="3325" y="2179"/>
              <a:ext cx="2" cy="2"/>
            </a:xfrm>
            <a:custGeom>
              <a:avLst/>
              <a:gdLst>
                <a:gd name="T0" fmla="*/ 1 w 3"/>
                <a:gd name="T1" fmla="*/ 1 h 3"/>
                <a:gd name="T2" fmla="*/ 1 w 3"/>
                <a:gd name="T3" fmla="*/ 0 h 3"/>
                <a:gd name="T4" fmla="*/ 0 w 3"/>
                <a:gd name="T5" fmla="*/ 0 h 3"/>
                <a:gd name="T6" fmla="*/ 0 w 3"/>
                <a:gd name="T7" fmla="*/ 1 h 3"/>
                <a:gd name="T8" fmla="*/ 0 w 3"/>
                <a:gd name="T9" fmla="*/ 1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2"/>
                  </a:moveTo>
                  <a:lnTo>
                    <a:pt x="1" y="0"/>
                  </a:lnTo>
                  <a:lnTo>
                    <a:pt x="0" y="0"/>
                  </a:lnTo>
                  <a:lnTo>
                    <a:pt x="0" y="2"/>
                  </a:lnTo>
                  <a:lnTo>
                    <a:pt x="0" y="3"/>
                  </a:lnTo>
                  <a:lnTo>
                    <a:pt x="1" y="3"/>
                  </a:lnTo>
                  <a:lnTo>
                    <a:pt x="3"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068" name="Freeform 683"/>
            <p:cNvSpPr>
              <a:spLocks/>
            </p:cNvSpPr>
            <p:nvPr/>
          </p:nvSpPr>
          <p:spPr bwMode="auto">
            <a:xfrm>
              <a:off x="3324" y="2182"/>
              <a:ext cx="2" cy="2"/>
            </a:xfrm>
            <a:custGeom>
              <a:avLst/>
              <a:gdLst>
                <a:gd name="T0" fmla="*/ 1 w 3"/>
                <a:gd name="T1" fmla="*/ 1 h 3"/>
                <a:gd name="T2" fmla="*/ 1 w 3"/>
                <a:gd name="T3" fmla="*/ 0 h 3"/>
                <a:gd name="T4" fmla="*/ 0 w 3"/>
                <a:gd name="T5" fmla="*/ 0 h 3"/>
                <a:gd name="T6" fmla="*/ 0 w 3"/>
                <a:gd name="T7" fmla="*/ 1 h 3"/>
                <a:gd name="T8" fmla="*/ 0 w 3"/>
                <a:gd name="T9" fmla="*/ 1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2"/>
                  </a:moveTo>
                  <a:lnTo>
                    <a:pt x="2" y="0"/>
                  </a:lnTo>
                  <a:lnTo>
                    <a:pt x="0" y="0"/>
                  </a:lnTo>
                  <a:lnTo>
                    <a:pt x="0" y="2"/>
                  </a:lnTo>
                  <a:lnTo>
                    <a:pt x="0" y="3"/>
                  </a:lnTo>
                  <a:lnTo>
                    <a:pt x="2" y="3"/>
                  </a:lnTo>
                  <a:lnTo>
                    <a:pt x="3"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069" name="Freeform 684"/>
            <p:cNvSpPr>
              <a:spLocks/>
            </p:cNvSpPr>
            <p:nvPr/>
          </p:nvSpPr>
          <p:spPr bwMode="auto">
            <a:xfrm>
              <a:off x="3323" y="2185"/>
              <a:ext cx="1" cy="2"/>
            </a:xfrm>
            <a:custGeom>
              <a:avLst/>
              <a:gdLst>
                <a:gd name="T0" fmla="*/ 0 w 3"/>
                <a:gd name="T1" fmla="*/ 1 h 4"/>
                <a:gd name="T2" fmla="*/ 0 w 3"/>
                <a:gd name="T3" fmla="*/ 0 h 4"/>
                <a:gd name="T4" fmla="*/ 0 w 3"/>
                <a:gd name="T5" fmla="*/ 0 h 4"/>
                <a:gd name="T6" fmla="*/ 0 w 3"/>
                <a:gd name="T7" fmla="*/ 1 h 4"/>
                <a:gd name="T8" fmla="*/ 0 w 3"/>
                <a:gd name="T9" fmla="*/ 1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3" y="0"/>
                  </a:lnTo>
                  <a:lnTo>
                    <a:pt x="1" y="0"/>
                  </a:lnTo>
                  <a:lnTo>
                    <a:pt x="0" y="2"/>
                  </a:lnTo>
                  <a:lnTo>
                    <a:pt x="1" y="4"/>
                  </a:lnTo>
                  <a:lnTo>
                    <a:pt x="3" y="4"/>
                  </a:lnTo>
                  <a:lnTo>
                    <a:pt x="3"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070" name="Freeform 685"/>
            <p:cNvSpPr>
              <a:spLocks/>
            </p:cNvSpPr>
            <p:nvPr/>
          </p:nvSpPr>
          <p:spPr bwMode="auto">
            <a:xfrm>
              <a:off x="3322" y="2188"/>
              <a:ext cx="2" cy="2"/>
            </a:xfrm>
            <a:custGeom>
              <a:avLst/>
              <a:gdLst>
                <a:gd name="T0" fmla="*/ 1 w 3"/>
                <a:gd name="T1" fmla="*/ 1 h 3"/>
                <a:gd name="T2" fmla="*/ 1 w 3"/>
                <a:gd name="T3" fmla="*/ 0 h 3"/>
                <a:gd name="T4" fmla="*/ 1 w 3"/>
                <a:gd name="T5" fmla="*/ 0 h 3"/>
                <a:gd name="T6" fmla="*/ 0 w 3"/>
                <a:gd name="T7" fmla="*/ 1 h 3"/>
                <a:gd name="T8" fmla="*/ 0 w 3"/>
                <a:gd name="T9" fmla="*/ 1 h 3"/>
                <a:gd name="T10" fmla="*/ 1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2"/>
                  </a:moveTo>
                  <a:lnTo>
                    <a:pt x="3" y="0"/>
                  </a:lnTo>
                  <a:lnTo>
                    <a:pt x="2" y="0"/>
                  </a:lnTo>
                  <a:lnTo>
                    <a:pt x="0" y="2"/>
                  </a:lnTo>
                  <a:lnTo>
                    <a:pt x="2" y="3"/>
                  </a:lnTo>
                  <a:lnTo>
                    <a:pt x="3" y="3"/>
                  </a:lnTo>
                  <a:lnTo>
                    <a:pt x="3"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071" name="Freeform 686"/>
            <p:cNvSpPr>
              <a:spLocks/>
            </p:cNvSpPr>
            <p:nvPr/>
          </p:nvSpPr>
          <p:spPr bwMode="auto">
            <a:xfrm>
              <a:off x="3321" y="2192"/>
              <a:ext cx="2" cy="2"/>
            </a:xfrm>
            <a:custGeom>
              <a:avLst/>
              <a:gdLst>
                <a:gd name="T0" fmla="*/ 1 w 3"/>
                <a:gd name="T1" fmla="*/ 1 h 3"/>
                <a:gd name="T2" fmla="*/ 1 w 3"/>
                <a:gd name="T3" fmla="*/ 0 h 3"/>
                <a:gd name="T4" fmla="*/ 0 w 3"/>
                <a:gd name="T5" fmla="*/ 0 h 3"/>
                <a:gd name="T6" fmla="*/ 0 w 3"/>
                <a:gd name="T7" fmla="*/ 1 h 3"/>
                <a:gd name="T8" fmla="*/ 0 w 3"/>
                <a:gd name="T9" fmla="*/ 1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2"/>
                  </a:moveTo>
                  <a:lnTo>
                    <a:pt x="1" y="0"/>
                  </a:lnTo>
                  <a:lnTo>
                    <a:pt x="0" y="0"/>
                  </a:lnTo>
                  <a:lnTo>
                    <a:pt x="0" y="2"/>
                  </a:lnTo>
                  <a:lnTo>
                    <a:pt x="0" y="3"/>
                  </a:lnTo>
                  <a:lnTo>
                    <a:pt x="1" y="3"/>
                  </a:lnTo>
                  <a:lnTo>
                    <a:pt x="3"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072" name="Freeform 687"/>
            <p:cNvSpPr>
              <a:spLocks/>
            </p:cNvSpPr>
            <p:nvPr/>
          </p:nvSpPr>
          <p:spPr bwMode="auto">
            <a:xfrm>
              <a:off x="3320" y="2195"/>
              <a:ext cx="2" cy="2"/>
            </a:xfrm>
            <a:custGeom>
              <a:avLst/>
              <a:gdLst>
                <a:gd name="T0" fmla="*/ 1 w 3"/>
                <a:gd name="T1" fmla="*/ 1 h 3"/>
                <a:gd name="T2" fmla="*/ 1 w 3"/>
                <a:gd name="T3" fmla="*/ 0 h 3"/>
                <a:gd name="T4" fmla="*/ 0 w 3"/>
                <a:gd name="T5" fmla="*/ 0 h 3"/>
                <a:gd name="T6" fmla="*/ 0 w 3"/>
                <a:gd name="T7" fmla="*/ 1 h 3"/>
                <a:gd name="T8" fmla="*/ 0 w 3"/>
                <a:gd name="T9" fmla="*/ 1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2"/>
                  </a:moveTo>
                  <a:lnTo>
                    <a:pt x="2" y="0"/>
                  </a:lnTo>
                  <a:lnTo>
                    <a:pt x="0" y="0"/>
                  </a:lnTo>
                  <a:lnTo>
                    <a:pt x="0" y="2"/>
                  </a:lnTo>
                  <a:lnTo>
                    <a:pt x="0" y="3"/>
                  </a:lnTo>
                  <a:lnTo>
                    <a:pt x="2" y="3"/>
                  </a:lnTo>
                  <a:lnTo>
                    <a:pt x="3"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073" name="Freeform 688"/>
            <p:cNvSpPr>
              <a:spLocks/>
            </p:cNvSpPr>
            <p:nvPr/>
          </p:nvSpPr>
          <p:spPr bwMode="auto">
            <a:xfrm>
              <a:off x="3319" y="2199"/>
              <a:ext cx="1" cy="2"/>
            </a:xfrm>
            <a:custGeom>
              <a:avLst/>
              <a:gdLst>
                <a:gd name="T0" fmla="*/ 0 w 3"/>
                <a:gd name="T1" fmla="*/ 1 h 3"/>
                <a:gd name="T2" fmla="*/ 0 w 3"/>
                <a:gd name="T3" fmla="*/ 0 h 3"/>
                <a:gd name="T4" fmla="*/ 0 w 3"/>
                <a:gd name="T5" fmla="*/ 0 h 3"/>
                <a:gd name="T6" fmla="*/ 0 w 3"/>
                <a:gd name="T7" fmla="*/ 1 h 3"/>
                <a:gd name="T8" fmla="*/ 0 w 3"/>
                <a:gd name="T9" fmla="*/ 1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2"/>
                  </a:moveTo>
                  <a:lnTo>
                    <a:pt x="3" y="0"/>
                  </a:lnTo>
                  <a:lnTo>
                    <a:pt x="1" y="0"/>
                  </a:lnTo>
                  <a:lnTo>
                    <a:pt x="0" y="2"/>
                  </a:lnTo>
                  <a:lnTo>
                    <a:pt x="1" y="3"/>
                  </a:lnTo>
                  <a:lnTo>
                    <a:pt x="3" y="3"/>
                  </a:lnTo>
                  <a:lnTo>
                    <a:pt x="3"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074" name="Freeform 689"/>
            <p:cNvSpPr>
              <a:spLocks/>
            </p:cNvSpPr>
            <p:nvPr/>
          </p:nvSpPr>
          <p:spPr bwMode="auto">
            <a:xfrm>
              <a:off x="3318" y="2201"/>
              <a:ext cx="2" cy="2"/>
            </a:xfrm>
            <a:custGeom>
              <a:avLst/>
              <a:gdLst>
                <a:gd name="T0" fmla="*/ 1 w 3"/>
                <a:gd name="T1" fmla="*/ 1 h 3"/>
                <a:gd name="T2" fmla="*/ 1 w 3"/>
                <a:gd name="T3" fmla="*/ 0 h 3"/>
                <a:gd name="T4" fmla="*/ 1 w 3"/>
                <a:gd name="T5" fmla="*/ 0 h 3"/>
                <a:gd name="T6" fmla="*/ 0 w 3"/>
                <a:gd name="T7" fmla="*/ 1 h 3"/>
                <a:gd name="T8" fmla="*/ 0 w 3"/>
                <a:gd name="T9" fmla="*/ 1 h 3"/>
                <a:gd name="T10" fmla="*/ 1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2"/>
                  </a:moveTo>
                  <a:lnTo>
                    <a:pt x="3" y="0"/>
                  </a:lnTo>
                  <a:lnTo>
                    <a:pt x="2" y="0"/>
                  </a:lnTo>
                  <a:lnTo>
                    <a:pt x="0" y="2"/>
                  </a:lnTo>
                  <a:lnTo>
                    <a:pt x="2" y="3"/>
                  </a:lnTo>
                  <a:lnTo>
                    <a:pt x="3" y="3"/>
                  </a:lnTo>
                  <a:lnTo>
                    <a:pt x="3"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075" name="Freeform 690"/>
            <p:cNvSpPr>
              <a:spLocks/>
            </p:cNvSpPr>
            <p:nvPr/>
          </p:nvSpPr>
          <p:spPr bwMode="auto">
            <a:xfrm>
              <a:off x="3317" y="2205"/>
              <a:ext cx="2" cy="2"/>
            </a:xfrm>
            <a:custGeom>
              <a:avLst/>
              <a:gdLst>
                <a:gd name="T0" fmla="*/ 1 w 3"/>
                <a:gd name="T1" fmla="*/ 1 h 3"/>
                <a:gd name="T2" fmla="*/ 1 w 3"/>
                <a:gd name="T3" fmla="*/ 0 h 3"/>
                <a:gd name="T4" fmla="*/ 0 w 3"/>
                <a:gd name="T5" fmla="*/ 0 h 3"/>
                <a:gd name="T6" fmla="*/ 0 w 3"/>
                <a:gd name="T7" fmla="*/ 1 h 3"/>
                <a:gd name="T8" fmla="*/ 0 w 3"/>
                <a:gd name="T9" fmla="*/ 1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2"/>
                  </a:moveTo>
                  <a:lnTo>
                    <a:pt x="1" y="0"/>
                  </a:lnTo>
                  <a:lnTo>
                    <a:pt x="0" y="0"/>
                  </a:lnTo>
                  <a:lnTo>
                    <a:pt x="0" y="2"/>
                  </a:lnTo>
                  <a:lnTo>
                    <a:pt x="0" y="3"/>
                  </a:lnTo>
                  <a:lnTo>
                    <a:pt x="1" y="3"/>
                  </a:lnTo>
                  <a:lnTo>
                    <a:pt x="3"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076" name="Freeform 691"/>
            <p:cNvSpPr>
              <a:spLocks/>
            </p:cNvSpPr>
            <p:nvPr/>
          </p:nvSpPr>
          <p:spPr bwMode="auto">
            <a:xfrm>
              <a:off x="3316" y="2208"/>
              <a:ext cx="1" cy="2"/>
            </a:xfrm>
            <a:custGeom>
              <a:avLst/>
              <a:gdLst>
                <a:gd name="T0" fmla="*/ 0 w 4"/>
                <a:gd name="T1" fmla="*/ 1 h 3"/>
                <a:gd name="T2" fmla="*/ 0 w 4"/>
                <a:gd name="T3" fmla="*/ 0 h 3"/>
                <a:gd name="T4" fmla="*/ 0 w 4"/>
                <a:gd name="T5" fmla="*/ 0 h 3"/>
                <a:gd name="T6" fmla="*/ 0 w 4"/>
                <a:gd name="T7" fmla="*/ 1 h 3"/>
                <a:gd name="T8" fmla="*/ 0 w 4"/>
                <a:gd name="T9" fmla="*/ 1 h 3"/>
                <a:gd name="T10" fmla="*/ 0 w 4"/>
                <a:gd name="T11" fmla="*/ 1 h 3"/>
                <a:gd name="T12" fmla="*/ 0 w 4"/>
                <a:gd name="T13" fmla="*/ 1 h 3"/>
                <a:gd name="T14" fmla="*/ 0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2"/>
                  </a:moveTo>
                  <a:lnTo>
                    <a:pt x="4" y="0"/>
                  </a:lnTo>
                  <a:lnTo>
                    <a:pt x="2" y="0"/>
                  </a:lnTo>
                  <a:lnTo>
                    <a:pt x="0" y="2"/>
                  </a:lnTo>
                  <a:lnTo>
                    <a:pt x="2" y="3"/>
                  </a:lnTo>
                  <a:lnTo>
                    <a:pt x="4" y="3"/>
                  </a:lnTo>
                  <a:lnTo>
                    <a:pt x="4"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077" name="Freeform 692"/>
            <p:cNvSpPr>
              <a:spLocks/>
            </p:cNvSpPr>
            <p:nvPr/>
          </p:nvSpPr>
          <p:spPr bwMode="auto">
            <a:xfrm>
              <a:off x="3315" y="2212"/>
              <a:ext cx="1" cy="2"/>
            </a:xfrm>
            <a:custGeom>
              <a:avLst/>
              <a:gdLst>
                <a:gd name="T0" fmla="*/ 0 w 3"/>
                <a:gd name="T1" fmla="*/ 1 h 3"/>
                <a:gd name="T2" fmla="*/ 0 w 3"/>
                <a:gd name="T3" fmla="*/ 0 h 3"/>
                <a:gd name="T4" fmla="*/ 0 w 3"/>
                <a:gd name="T5" fmla="*/ 0 h 3"/>
                <a:gd name="T6" fmla="*/ 0 w 3"/>
                <a:gd name="T7" fmla="*/ 1 h 3"/>
                <a:gd name="T8" fmla="*/ 0 w 3"/>
                <a:gd name="T9" fmla="*/ 1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2"/>
                  </a:moveTo>
                  <a:lnTo>
                    <a:pt x="3" y="0"/>
                  </a:lnTo>
                  <a:lnTo>
                    <a:pt x="1" y="0"/>
                  </a:lnTo>
                  <a:lnTo>
                    <a:pt x="0" y="2"/>
                  </a:lnTo>
                  <a:lnTo>
                    <a:pt x="1" y="3"/>
                  </a:lnTo>
                  <a:lnTo>
                    <a:pt x="3" y="3"/>
                  </a:lnTo>
                  <a:lnTo>
                    <a:pt x="3"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078" name="Freeform 693"/>
            <p:cNvSpPr>
              <a:spLocks/>
            </p:cNvSpPr>
            <p:nvPr/>
          </p:nvSpPr>
          <p:spPr bwMode="auto">
            <a:xfrm>
              <a:off x="3314" y="2215"/>
              <a:ext cx="2" cy="2"/>
            </a:xfrm>
            <a:custGeom>
              <a:avLst/>
              <a:gdLst>
                <a:gd name="T0" fmla="*/ 1 w 3"/>
                <a:gd name="T1" fmla="*/ 1 h 3"/>
                <a:gd name="T2" fmla="*/ 1 w 3"/>
                <a:gd name="T3" fmla="*/ 0 h 3"/>
                <a:gd name="T4" fmla="*/ 0 w 3"/>
                <a:gd name="T5" fmla="*/ 0 h 3"/>
                <a:gd name="T6" fmla="*/ 0 w 3"/>
                <a:gd name="T7" fmla="*/ 1 h 3"/>
                <a:gd name="T8" fmla="*/ 0 w 3"/>
                <a:gd name="T9" fmla="*/ 1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1"/>
                  </a:moveTo>
                  <a:lnTo>
                    <a:pt x="2" y="0"/>
                  </a:lnTo>
                  <a:lnTo>
                    <a:pt x="0" y="0"/>
                  </a:lnTo>
                  <a:lnTo>
                    <a:pt x="0" y="1"/>
                  </a:lnTo>
                  <a:lnTo>
                    <a:pt x="0" y="3"/>
                  </a:lnTo>
                  <a:lnTo>
                    <a:pt x="2" y="3"/>
                  </a:lnTo>
                  <a:lnTo>
                    <a:pt x="3" y="1"/>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079" name="Freeform 694"/>
            <p:cNvSpPr>
              <a:spLocks/>
            </p:cNvSpPr>
            <p:nvPr/>
          </p:nvSpPr>
          <p:spPr bwMode="auto">
            <a:xfrm>
              <a:off x="3313" y="2218"/>
              <a:ext cx="2" cy="2"/>
            </a:xfrm>
            <a:custGeom>
              <a:avLst/>
              <a:gdLst>
                <a:gd name="T0" fmla="*/ 1 w 3"/>
                <a:gd name="T1" fmla="*/ 1 h 3"/>
                <a:gd name="T2" fmla="*/ 1 w 3"/>
                <a:gd name="T3" fmla="*/ 0 h 3"/>
                <a:gd name="T4" fmla="*/ 0 w 3"/>
                <a:gd name="T5" fmla="*/ 0 h 3"/>
                <a:gd name="T6" fmla="*/ 0 w 3"/>
                <a:gd name="T7" fmla="*/ 1 h 3"/>
                <a:gd name="T8" fmla="*/ 0 w 3"/>
                <a:gd name="T9" fmla="*/ 1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2"/>
                  </a:moveTo>
                  <a:lnTo>
                    <a:pt x="1" y="0"/>
                  </a:lnTo>
                  <a:lnTo>
                    <a:pt x="0" y="0"/>
                  </a:lnTo>
                  <a:lnTo>
                    <a:pt x="0" y="2"/>
                  </a:lnTo>
                  <a:lnTo>
                    <a:pt x="0" y="3"/>
                  </a:lnTo>
                  <a:lnTo>
                    <a:pt x="1" y="3"/>
                  </a:lnTo>
                  <a:lnTo>
                    <a:pt x="3"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080" name="Freeform 695"/>
            <p:cNvSpPr>
              <a:spLocks/>
            </p:cNvSpPr>
            <p:nvPr/>
          </p:nvSpPr>
          <p:spPr bwMode="auto">
            <a:xfrm>
              <a:off x="3312" y="2221"/>
              <a:ext cx="1" cy="2"/>
            </a:xfrm>
            <a:custGeom>
              <a:avLst/>
              <a:gdLst>
                <a:gd name="T0" fmla="*/ 0 w 4"/>
                <a:gd name="T1" fmla="*/ 1 h 3"/>
                <a:gd name="T2" fmla="*/ 0 w 4"/>
                <a:gd name="T3" fmla="*/ 0 h 3"/>
                <a:gd name="T4" fmla="*/ 0 w 4"/>
                <a:gd name="T5" fmla="*/ 0 h 3"/>
                <a:gd name="T6" fmla="*/ 0 w 4"/>
                <a:gd name="T7" fmla="*/ 1 h 3"/>
                <a:gd name="T8" fmla="*/ 0 w 4"/>
                <a:gd name="T9" fmla="*/ 1 h 3"/>
                <a:gd name="T10" fmla="*/ 0 w 4"/>
                <a:gd name="T11" fmla="*/ 1 h 3"/>
                <a:gd name="T12" fmla="*/ 0 w 4"/>
                <a:gd name="T13" fmla="*/ 1 h 3"/>
                <a:gd name="T14" fmla="*/ 0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2"/>
                  </a:moveTo>
                  <a:lnTo>
                    <a:pt x="4" y="0"/>
                  </a:lnTo>
                  <a:lnTo>
                    <a:pt x="2" y="0"/>
                  </a:lnTo>
                  <a:lnTo>
                    <a:pt x="0" y="2"/>
                  </a:lnTo>
                  <a:lnTo>
                    <a:pt x="2" y="3"/>
                  </a:lnTo>
                  <a:lnTo>
                    <a:pt x="4" y="3"/>
                  </a:lnTo>
                  <a:lnTo>
                    <a:pt x="4"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081" name="Freeform 696"/>
            <p:cNvSpPr>
              <a:spLocks/>
            </p:cNvSpPr>
            <p:nvPr/>
          </p:nvSpPr>
          <p:spPr bwMode="auto">
            <a:xfrm>
              <a:off x="3311" y="2225"/>
              <a:ext cx="1" cy="2"/>
            </a:xfrm>
            <a:custGeom>
              <a:avLst/>
              <a:gdLst>
                <a:gd name="T0" fmla="*/ 0 w 3"/>
                <a:gd name="T1" fmla="*/ 1 h 3"/>
                <a:gd name="T2" fmla="*/ 0 w 3"/>
                <a:gd name="T3" fmla="*/ 0 h 3"/>
                <a:gd name="T4" fmla="*/ 0 w 3"/>
                <a:gd name="T5" fmla="*/ 0 h 3"/>
                <a:gd name="T6" fmla="*/ 0 w 3"/>
                <a:gd name="T7" fmla="*/ 1 h 3"/>
                <a:gd name="T8" fmla="*/ 0 w 3"/>
                <a:gd name="T9" fmla="*/ 1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2"/>
                  </a:moveTo>
                  <a:lnTo>
                    <a:pt x="3" y="0"/>
                  </a:lnTo>
                  <a:lnTo>
                    <a:pt x="1" y="0"/>
                  </a:lnTo>
                  <a:lnTo>
                    <a:pt x="0" y="2"/>
                  </a:lnTo>
                  <a:lnTo>
                    <a:pt x="1" y="3"/>
                  </a:lnTo>
                  <a:lnTo>
                    <a:pt x="3" y="3"/>
                  </a:lnTo>
                  <a:lnTo>
                    <a:pt x="3"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082" name="Freeform 697"/>
            <p:cNvSpPr>
              <a:spLocks/>
            </p:cNvSpPr>
            <p:nvPr/>
          </p:nvSpPr>
          <p:spPr bwMode="auto">
            <a:xfrm>
              <a:off x="3310" y="2228"/>
              <a:ext cx="2" cy="2"/>
            </a:xfrm>
            <a:custGeom>
              <a:avLst/>
              <a:gdLst>
                <a:gd name="T0" fmla="*/ 1 w 3"/>
                <a:gd name="T1" fmla="*/ 1 h 3"/>
                <a:gd name="T2" fmla="*/ 1 w 3"/>
                <a:gd name="T3" fmla="*/ 0 h 3"/>
                <a:gd name="T4" fmla="*/ 0 w 3"/>
                <a:gd name="T5" fmla="*/ 0 h 3"/>
                <a:gd name="T6" fmla="*/ 0 w 3"/>
                <a:gd name="T7" fmla="*/ 1 h 3"/>
                <a:gd name="T8" fmla="*/ 0 w 3"/>
                <a:gd name="T9" fmla="*/ 1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1"/>
                  </a:moveTo>
                  <a:lnTo>
                    <a:pt x="2" y="0"/>
                  </a:lnTo>
                  <a:lnTo>
                    <a:pt x="0" y="0"/>
                  </a:lnTo>
                  <a:lnTo>
                    <a:pt x="0" y="1"/>
                  </a:lnTo>
                  <a:lnTo>
                    <a:pt x="0" y="3"/>
                  </a:lnTo>
                  <a:lnTo>
                    <a:pt x="2" y="3"/>
                  </a:lnTo>
                  <a:lnTo>
                    <a:pt x="3" y="1"/>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083" name="Freeform 698"/>
            <p:cNvSpPr>
              <a:spLocks/>
            </p:cNvSpPr>
            <p:nvPr/>
          </p:nvSpPr>
          <p:spPr bwMode="auto">
            <a:xfrm>
              <a:off x="3309" y="2232"/>
              <a:ext cx="2" cy="2"/>
            </a:xfrm>
            <a:custGeom>
              <a:avLst/>
              <a:gdLst>
                <a:gd name="T0" fmla="*/ 1 w 3"/>
                <a:gd name="T1" fmla="*/ 1 h 3"/>
                <a:gd name="T2" fmla="*/ 1 w 3"/>
                <a:gd name="T3" fmla="*/ 0 h 3"/>
                <a:gd name="T4" fmla="*/ 0 w 3"/>
                <a:gd name="T5" fmla="*/ 0 h 3"/>
                <a:gd name="T6" fmla="*/ 0 w 3"/>
                <a:gd name="T7" fmla="*/ 1 h 3"/>
                <a:gd name="T8" fmla="*/ 0 w 3"/>
                <a:gd name="T9" fmla="*/ 1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1"/>
                  </a:moveTo>
                  <a:lnTo>
                    <a:pt x="1" y="0"/>
                  </a:lnTo>
                  <a:lnTo>
                    <a:pt x="0" y="0"/>
                  </a:lnTo>
                  <a:lnTo>
                    <a:pt x="0" y="1"/>
                  </a:lnTo>
                  <a:lnTo>
                    <a:pt x="0" y="3"/>
                  </a:lnTo>
                  <a:lnTo>
                    <a:pt x="1" y="3"/>
                  </a:lnTo>
                  <a:lnTo>
                    <a:pt x="3" y="1"/>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084" name="Freeform 699"/>
            <p:cNvSpPr>
              <a:spLocks/>
            </p:cNvSpPr>
            <p:nvPr/>
          </p:nvSpPr>
          <p:spPr bwMode="auto">
            <a:xfrm>
              <a:off x="3308" y="2234"/>
              <a:ext cx="1" cy="2"/>
            </a:xfrm>
            <a:custGeom>
              <a:avLst/>
              <a:gdLst>
                <a:gd name="T0" fmla="*/ 0 w 4"/>
                <a:gd name="T1" fmla="*/ 1 h 3"/>
                <a:gd name="T2" fmla="*/ 0 w 4"/>
                <a:gd name="T3" fmla="*/ 0 h 3"/>
                <a:gd name="T4" fmla="*/ 0 w 4"/>
                <a:gd name="T5" fmla="*/ 0 h 3"/>
                <a:gd name="T6" fmla="*/ 0 w 4"/>
                <a:gd name="T7" fmla="*/ 1 h 3"/>
                <a:gd name="T8" fmla="*/ 0 w 4"/>
                <a:gd name="T9" fmla="*/ 1 h 3"/>
                <a:gd name="T10" fmla="*/ 0 w 4"/>
                <a:gd name="T11" fmla="*/ 1 h 3"/>
                <a:gd name="T12" fmla="*/ 0 w 4"/>
                <a:gd name="T13" fmla="*/ 1 h 3"/>
                <a:gd name="T14" fmla="*/ 0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2"/>
                  </a:moveTo>
                  <a:lnTo>
                    <a:pt x="4" y="0"/>
                  </a:lnTo>
                  <a:lnTo>
                    <a:pt x="2" y="0"/>
                  </a:lnTo>
                  <a:lnTo>
                    <a:pt x="0" y="2"/>
                  </a:lnTo>
                  <a:lnTo>
                    <a:pt x="2" y="3"/>
                  </a:lnTo>
                  <a:lnTo>
                    <a:pt x="4" y="3"/>
                  </a:lnTo>
                  <a:lnTo>
                    <a:pt x="4"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085" name="Freeform 700"/>
            <p:cNvSpPr>
              <a:spLocks/>
            </p:cNvSpPr>
            <p:nvPr/>
          </p:nvSpPr>
          <p:spPr bwMode="auto">
            <a:xfrm>
              <a:off x="3307" y="2238"/>
              <a:ext cx="1" cy="2"/>
            </a:xfrm>
            <a:custGeom>
              <a:avLst/>
              <a:gdLst>
                <a:gd name="T0" fmla="*/ 0 w 3"/>
                <a:gd name="T1" fmla="*/ 1 h 3"/>
                <a:gd name="T2" fmla="*/ 0 w 3"/>
                <a:gd name="T3" fmla="*/ 0 h 3"/>
                <a:gd name="T4" fmla="*/ 0 w 3"/>
                <a:gd name="T5" fmla="*/ 0 h 3"/>
                <a:gd name="T6" fmla="*/ 0 w 3"/>
                <a:gd name="T7" fmla="*/ 1 h 3"/>
                <a:gd name="T8" fmla="*/ 0 w 3"/>
                <a:gd name="T9" fmla="*/ 1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2"/>
                  </a:moveTo>
                  <a:lnTo>
                    <a:pt x="3" y="0"/>
                  </a:lnTo>
                  <a:lnTo>
                    <a:pt x="1" y="0"/>
                  </a:lnTo>
                  <a:lnTo>
                    <a:pt x="0" y="2"/>
                  </a:lnTo>
                  <a:lnTo>
                    <a:pt x="1" y="3"/>
                  </a:lnTo>
                  <a:lnTo>
                    <a:pt x="3" y="3"/>
                  </a:lnTo>
                  <a:lnTo>
                    <a:pt x="3"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086" name="Freeform 701"/>
            <p:cNvSpPr>
              <a:spLocks/>
            </p:cNvSpPr>
            <p:nvPr/>
          </p:nvSpPr>
          <p:spPr bwMode="auto">
            <a:xfrm>
              <a:off x="3306" y="2241"/>
              <a:ext cx="2" cy="2"/>
            </a:xfrm>
            <a:custGeom>
              <a:avLst/>
              <a:gdLst>
                <a:gd name="T0" fmla="*/ 1 w 3"/>
                <a:gd name="T1" fmla="*/ 1 h 3"/>
                <a:gd name="T2" fmla="*/ 1 w 3"/>
                <a:gd name="T3" fmla="*/ 0 h 3"/>
                <a:gd name="T4" fmla="*/ 0 w 3"/>
                <a:gd name="T5" fmla="*/ 0 h 3"/>
                <a:gd name="T6" fmla="*/ 0 w 3"/>
                <a:gd name="T7" fmla="*/ 1 h 3"/>
                <a:gd name="T8" fmla="*/ 0 w 3"/>
                <a:gd name="T9" fmla="*/ 1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1"/>
                  </a:moveTo>
                  <a:lnTo>
                    <a:pt x="2" y="0"/>
                  </a:lnTo>
                  <a:lnTo>
                    <a:pt x="0" y="0"/>
                  </a:lnTo>
                  <a:lnTo>
                    <a:pt x="0" y="1"/>
                  </a:lnTo>
                  <a:lnTo>
                    <a:pt x="0" y="3"/>
                  </a:lnTo>
                  <a:lnTo>
                    <a:pt x="2" y="3"/>
                  </a:lnTo>
                  <a:lnTo>
                    <a:pt x="3" y="1"/>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087" name="Freeform 702"/>
            <p:cNvSpPr>
              <a:spLocks/>
            </p:cNvSpPr>
            <p:nvPr/>
          </p:nvSpPr>
          <p:spPr bwMode="auto">
            <a:xfrm>
              <a:off x="3305" y="2245"/>
              <a:ext cx="2" cy="2"/>
            </a:xfrm>
            <a:custGeom>
              <a:avLst/>
              <a:gdLst>
                <a:gd name="T0" fmla="*/ 1 w 3"/>
                <a:gd name="T1" fmla="*/ 1 h 3"/>
                <a:gd name="T2" fmla="*/ 1 w 3"/>
                <a:gd name="T3" fmla="*/ 0 h 3"/>
                <a:gd name="T4" fmla="*/ 0 w 3"/>
                <a:gd name="T5" fmla="*/ 0 h 3"/>
                <a:gd name="T6" fmla="*/ 0 w 3"/>
                <a:gd name="T7" fmla="*/ 1 h 3"/>
                <a:gd name="T8" fmla="*/ 0 w 3"/>
                <a:gd name="T9" fmla="*/ 1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1"/>
                  </a:moveTo>
                  <a:lnTo>
                    <a:pt x="1" y="0"/>
                  </a:lnTo>
                  <a:lnTo>
                    <a:pt x="0" y="0"/>
                  </a:lnTo>
                  <a:lnTo>
                    <a:pt x="0" y="1"/>
                  </a:lnTo>
                  <a:lnTo>
                    <a:pt x="0" y="3"/>
                  </a:lnTo>
                  <a:lnTo>
                    <a:pt x="1" y="3"/>
                  </a:lnTo>
                  <a:lnTo>
                    <a:pt x="3" y="1"/>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088" name="Freeform 703"/>
            <p:cNvSpPr>
              <a:spLocks/>
            </p:cNvSpPr>
            <p:nvPr/>
          </p:nvSpPr>
          <p:spPr bwMode="auto">
            <a:xfrm>
              <a:off x="3304" y="2248"/>
              <a:ext cx="1" cy="2"/>
            </a:xfrm>
            <a:custGeom>
              <a:avLst/>
              <a:gdLst>
                <a:gd name="T0" fmla="*/ 0 w 4"/>
                <a:gd name="T1" fmla="*/ 1 h 3"/>
                <a:gd name="T2" fmla="*/ 0 w 4"/>
                <a:gd name="T3" fmla="*/ 0 h 3"/>
                <a:gd name="T4" fmla="*/ 0 w 4"/>
                <a:gd name="T5" fmla="*/ 0 h 3"/>
                <a:gd name="T6" fmla="*/ 0 w 4"/>
                <a:gd name="T7" fmla="*/ 1 h 3"/>
                <a:gd name="T8" fmla="*/ 0 w 4"/>
                <a:gd name="T9" fmla="*/ 1 h 3"/>
                <a:gd name="T10" fmla="*/ 0 w 4"/>
                <a:gd name="T11" fmla="*/ 1 h 3"/>
                <a:gd name="T12" fmla="*/ 0 w 4"/>
                <a:gd name="T13" fmla="*/ 1 h 3"/>
                <a:gd name="T14" fmla="*/ 0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1"/>
                  </a:moveTo>
                  <a:lnTo>
                    <a:pt x="4" y="0"/>
                  </a:lnTo>
                  <a:lnTo>
                    <a:pt x="2" y="0"/>
                  </a:lnTo>
                  <a:lnTo>
                    <a:pt x="0" y="1"/>
                  </a:lnTo>
                  <a:lnTo>
                    <a:pt x="2" y="3"/>
                  </a:lnTo>
                  <a:lnTo>
                    <a:pt x="4" y="3"/>
                  </a:lnTo>
                  <a:lnTo>
                    <a:pt x="4" y="1"/>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089" name="Freeform 704"/>
            <p:cNvSpPr>
              <a:spLocks/>
            </p:cNvSpPr>
            <p:nvPr/>
          </p:nvSpPr>
          <p:spPr bwMode="auto">
            <a:xfrm>
              <a:off x="3303" y="2251"/>
              <a:ext cx="1" cy="2"/>
            </a:xfrm>
            <a:custGeom>
              <a:avLst/>
              <a:gdLst>
                <a:gd name="T0" fmla="*/ 0 w 3"/>
                <a:gd name="T1" fmla="*/ 1 h 3"/>
                <a:gd name="T2" fmla="*/ 0 w 3"/>
                <a:gd name="T3" fmla="*/ 0 h 3"/>
                <a:gd name="T4" fmla="*/ 0 w 3"/>
                <a:gd name="T5" fmla="*/ 0 h 3"/>
                <a:gd name="T6" fmla="*/ 0 w 3"/>
                <a:gd name="T7" fmla="*/ 1 h 3"/>
                <a:gd name="T8" fmla="*/ 0 w 3"/>
                <a:gd name="T9" fmla="*/ 1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2"/>
                  </a:moveTo>
                  <a:lnTo>
                    <a:pt x="3" y="0"/>
                  </a:lnTo>
                  <a:lnTo>
                    <a:pt x="1" y="0"/>
                  </a:lnTo>
                  <a:lnTo>
                    <a:pt x="0" y="2"/>
                  </a:lnTo>
                  <a:lnTo>
                    <a:pt x="1" y="3"/>
                  </a:lnTo>
                  <a:lnTo>
                    <a:pt x="3" y="3"/>
                  </a:lnTo>
                  <a:lnTo>
                    <a:pt x="3"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090" name="Freeform 705"/>
            <p:cNvSpPr>
              <a:spLocks/>
            </p:cNvSpPr>
            <p:nvPr/>
          </p:nvSpPr>
          <p:spPr bwMode="auto">
            <a:xfrm>
              <a:off x="3302" y="2254"/>
              <a:ext cx="2" cy="2"/>
            </a:xfrm>
            <a:custGeom>
              <a:avLst/>
              <a:gdLst>
                <a:gd name="T0" fmla="*/ 1 w 3"/>
                <a:gd name="T1" fmla="*/ 1 h 3"/>
                <a:gd name="T2" fmla="*/ 1 w 3"/>
                <a:gd name="T3" fmla="*/ 0 h 3"/>
                <a:gd name="T4" fmla="*/ 0 w 3"/>
                <a:gd name="T5" fmla="*/ 0 h 3"/>
                <a:gd name="T6" fmla="*/ 0 w 3"/>
                <a:gd name="T7" fmla="*/ 1 h 3"/>
                <a:gd name="T8" fmla="*/ 0 w 3"/>
                <a:gd name="T9" fmla="*/ 1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1"/>
                  </a:moveTo>
                  <a:lnTo>
                    <a:pt x="2" y="0"/>
                  </a:lnTo>
                  <a:lnTo>
                    <a:pt x="0" y="0"/>
                  </a:lnTo>
                  <a:lnTo>
                    <a:pt x="0" y="1"/>
                  </a:lnTo>
                  <a:lnTo>
                    <a:pt x="0" y="3"/>
                  </a:lnTo>
                  <a:lnTo>
                    <a:pt x="2" y="3"/>
                  </a:lnTo>
                  <a:lnTo>
                    <a:pt x="3" y="1"/>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091" name="Freeform 706"/>
            <p:cNvSpPr>
              <a:spLocks/>
            </p:cNvSpPr>
            <p:nvPr/>
          </p:nvSpPr>
          <p:spPr bwMode="auto">
            <a:xfrm>
              <a:off x="3301" y="2258"/>
              <a:ext cx="2" cy="2"/>
            </a:xfrm>
            <a:custGeom>
              <a:avLst/>
              <a:gdLst>
                <a:gd name="T0" fmla="*/ 1 w 3"/>
                <a:gd name="T1" fmla="*/ 1 h 3"/>
                <a:gd name="T2" fmla="*/ 1 w 3"/>
                <a:gd name="T3" fmla="*/ 0 h 3"/>
                <a:gd name="T4" fmla="*/ 0 w 3"/>
                <a:gd name="T5" fmla="*/ 0 h 3"/>
                <a:gd name="T6" fmla="*/ 0 w 3"/>
                <a:gd name="T7" fmla="*/ 1 h 3"/>
                <a:gd name="T8" fmla="*/ 0 w 3"/>
                <a:gd name="T9" fmla="*/ 1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1"/>
                  </a:moveTo>
                  <a:lnTo>
                    <a:pt x="1" y="0"/>
                  </a:lnTo>
                  <a:lnTo>
                    <a:pt x="0" y="0"/>
                  </a:lnTo>
                  <a:lnTo>
                    <a:pt x="0" y="1"/>
                  </a:lnTo>
                  <a:lnTo>
                    <a:pt x="0" y="3"/>
                  </a:lnTo>
                  <a:lnTo>
                    <a:pt x="1" y="3"/>
                  </a:lnTo>
                  <a:lnTo>
                    <a:pt x="3" y="1"/>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092" name="Freeform 707"/>
            <p:cNvSpPr>
              <a:spLocks/>
            </p:cNvSpPr>
            <p:nvPr/>
          </p:nvSpPr>
          <p:spPr bwMode="auto">
            <a:xfrm>
              <a:off x="3300" y="2261"/>
              <a:ext cx="1" cy="2"/>
            </a:xfrm>
            <a:custGeom>
              <a:avLst/>
              <a:gdLst>
                <a:gd name="T0" fmla="*/ 0 w 4"/>
                <a:gd name="T1" fmla="*/ 1 h 3"/>
                <a:gd name="T2" fmla="*/ 0 w 4"/>
                <a:gd name="T3" fmla="*/ 0 h 3"/>
                <a:gd name="T4" fmla="*/ 0 w 4"/>
                <a:gd name="T5" fmla="*/ 0 h 3"/>
                <a:gd name="T6" fmla="*/ 0 w 4"/>
                <a:gd name="T7" fmla="*/ 1 h 3"/>
                <a:gd name="T8" fmla="*/ 0 w 4"/>
                <a:gd name="T9" fmla="*/ 1 h 3"/>
                <a:gd name="T10" fmla="*/ 0 w 4"/>
                <a:gd name="T11" fmla="*/ 1 h 3"/>
                <a:gd name="T12" fmla="*/ 0 w 4"/>
                <a:gd name="T13" fmla="*/ 1 h 3"/>
                <a:gd name="T14" fmla="*/ 0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1"/>
                  </a:moveTo>
                  <a:lnTo>
                    <a:pt x="4" y="0"/>
                  </a:lnTo>
                  <a:lnTo>
                    <a:pt x="2" y="0"/>
                  </a:lnTo>
                  <a:lnTo>
                    <a:pt x="0" y="1"/>
                  </a:lnTo>
                  <a:lnTo>
                    <a:pt x="2" y="3"/>
                  </a:lnTo>
                  <a:lnTo>
                    <a:pt x="4" y="3"/>
                  </a:lnTo>
                  <a:lnTo>
                    <a:pt x="4" y="1"/>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093" name="Freeform 708"/>
            <p:cNvSpPr>
              <a:spLocks/>
            </p:cNvSpPr>
            <p:nvPr/>
          </p:nvSpPr>
          <p:spPr bwMode="auto">
            <a:xfrm>
              <a:off x="3299" y="2265"/>
              <a:ext cx="1" cy="1"/>
            </a:xfrm>
            <a:custGeom>
              <a:avLst/>
              <a:gdLst>
                <a:gd name="T0" fmla="*/ 0 w 3"/>
                <a:gd name="T1" fmla="*/ 0 h 3"/>
                <a:gd name="T2" fmla="*/ 0 w 3"/>
                <a:gd name="T3" fmla="*/ 0 h 3"/>
                <a:gd name="T4" fmla="*/ 0 w 3"/>
                <a:gd name="T5" fmla="*/ 0 h 3"/>
                <a:gd name="T6" fmla="*/ 0 w 3"/>
                <a:gd name="T7" fmla="*/ 0 h 3"/>
                <a:gd name="T8" fmla="*/ 0 w 3"/>
                <a:gd name="T9" fmla="*/ 0 h 3"/>
                <a:gd name="T10" fmla="*/ 0 w 3"/>
                <a:gd name="T11" fmla="*/ 0 h 3"/>
                <a:gd name="T12" fmla="*/ 0 w 3"/>
                <a:gd name="T13" fmla="*/ 0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1"/>
                  </a:moveTo>
                  <a:lnTo>
                    <a:pt x="3" y="0"/>
                  </a:lnTo>
                  <a:lnTo>
                    <a:pt x="1" y="0"/>
                  </a:lnTo>
                  <a:lnTo>
                    <a:pt x="0" y="1"/>
                  </a:lnTo>
                  <a:lnTo>
                    <a:pt x="1" y="3"/>
                  </a:lnTo>
                  <a:lnTo>
                    <a:pt x="3" y="3"/>
                  </a:lnTo>
                  <a:lnTo>
                    <a:pt x="3" y="1"/>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094" name="Freeform 709"/>
            <p:cNvSpPr>
              <a:spLocks/>
            </p:cNvSpPr>
            <p:nvPr/>
          </p:nvSpPr>
          <p:spPr bwMode="auto">
            <a:xfrm>
              <a:off x="3298" y="2267"/>
              <a:ext cx="2" cy="2"/>
            </a:xfrm>
            <a:custGeom>
              <a:avLst/>
              <a:gdLst>
                <a:gd name="T0" fmla="*/ 1 w 3"/>
                <a:gd name="T1" fmla="*/ 1 h 3"/>
                <a:gd name="T2" fmla="*/ 1 w 3"/>
                <a:gd name="T3" fmla="*/ 0 h 3"/>
                <a:gd name="T4" fmla="*/ 0 w 3"/>
                <a:gd name="T5" fmla="*/ 0 h 3"/>
                <a:gd name="T6" fmla="*/ 0 w 3"/>
                <a:gd name="T7" fmla="*/ 1 h 3"/>
                <a:gd name="T8" fmla="*/ 0 w 3"/>
                <a:gd name="T9" fmla="*/ 1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1"/>
                  </a:moveTo>
                  <a:lnTo>
                    <a:pt x="2" y="0"/>
                  </a:lnTo>
                  <a:lnTo>
                    <a:pt x="0" y="0"/>
                  </a:lnTo>
                  <a:lnTo>
                    <a:pt x="0" y="1"/>
                  </a:lnTo>
                  <a:lnTo>
                    <a:pt x="0" y="3"/>
                  </a:lnTo>
                  <a:lnTo>
                    <a:pt x="2" y="3"/>
                  </a:lnTo>
                  <a:lnTo>
                    <a:pt x="3" y="1"/>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095" name="Freeform 710"/>
            <p:cNvSpPr>
              <a:spLocks/>
            </p:cNvSpPr>
            <p:nvPr/>
          </p:nvSpPr>
          <p:spPr bwMode="auto">
            <a:xfrm>
              <a:off x="3297" y="2271"/>
              <a:ext cx="2" cy="2"/>
            </a:xfrm>
            <a:custGeom>
              <a:avLst/>
              <a:gdLst>
                <a:gd name="T0" fmla="*/ 1 w 3"/>
                <a:gd name="T1" fmla="*/ 1 h 3"/>
                <a:gd name="T2" fmla="*/ 1 w 3"/>
                <a:gd name="T3" fmla="*/ 0 h 3"/>
                <a:gd name="T4" fmla="*/ 0 w 3"/>
                <a:gd name="T5" fmla="*/ 0 h 3"/>
                <a:gd name="T6" fmla="*/ 0 w 3"/>
                <a:gd name="T7" fmla="*/ 1 h 3"/>
                <a:gd name="T8" fmla="*/ 0 w 3"/>
                <a:gd name="T9" fmla="*/ 1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1"/>
                  </a:moveTo>
                  <a:lnTo>
                    <a:pt x="1" y="0"/>
                  </a:lnTo>
                  <a:lnTo>
                    <a:pt x="0" y="0"/>
                  </a:lnTo>
                  <a:lnTo>
                    <a:pt x="0" y="1"/>
                  </a:lnTo>
                  <a:lnTo>
                    <a:pt x="0" y="3"/>
                  </a:lnTo>
                  <a:lnTo>
                    <a:pt x="1" y="3"/>
                  </a:lnTo>
                  <a:lnTo>
                    <a:pt x="3" y="1"/>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096" name="Freeform 711"/>
            <p:cNvSpPr>
              <a:spLocks/>
            </p:cNvSpPr>
            <p:nvPr/>
          </p:nvSpPr>
          <p:spPr bwMode="auto">
            <a:xfrm>
              <a:off x="3296" y="2274"/>
              <a:ext cx="1" cy="2"/>
            </a:xfrm>
            <a:custGeom>
              <a:avLst/>
              <a:gdLst>
                <a:gd name="T0" fmla="*/ 0 w 4"/>
                <a:gd name="T1" fmla="*/ 1 h 3"/>
                <a:gd name="T2" fmla="*/ 0 w 4"/>
                <a:gd name="T3" fmla="*/ 0 h 3"/>
                <a:gd name="T4" fmla="*/ 0 w 4"/>
                <a:gd name="T5" fmla="*/ 0 h 3"/>
                <a:gd name="T6" fmla="*/ 0 w 4"/>
                <a:gd name="T7" fmla="*/ 1 h 3"/>
                <a:gd name="T8" fmla="*/ 0 w 4"/>
                <a:gd name="T9" fmla="*/ 1 h 3"/>
                <a:gd name="T10" fmla="*/ 0 w 4"/>
                <a:gd name="T11" fmla="*/ 1 h 3"/>
                <a:gd name="T12" fmla="*/ 0 w 4"/>
                <a:gd name="T13" fmla="*/ 1 h 3"/>
                <a:gd name="T14" fmla="*/ 0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1"/>
                  </a:moveTo>
                  <a:lnTo>
                    <a:pt x="4" y="0"/>
                  </a:lnTo>
                  <a:lnTo>
                    <a:pt x="2" y="0"/>
                  </a:lnTo>
                  <a:lnTo>
                    <a:pt x="0" y="1"/>
                  </a:lnTo>
                  <a:lnTo>
                    <a:pt x="2" y="3"/>
                  </a:lnTo>
                  <a:lnTo>
                    <a:pt x="4" y="3"/>
                  </a:lnTo>
                  <a:lnTo>
                    <a:pt x="4" y="1"/>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097" name="Freeform 712"/>
            <p:cNvSpPr>
              <a:spLocks/>
            </p:cNvSpPr>
            <p:nvPr/>
          </p:nvSpPr>
          <p:spPr bwMode="auto">
            <a:xfrm>
              <a:off x="3295" y="2278"/>
              <a:ext cx="1" cy="1"/>
            </a:xfrm>
            <a:custGeom>
              <a:avLst/>
              <a:gdLst>
                <a:gd name="T0" fmla="*/ 0 w 3"/>
                <a:gd name="T1" fmla="*/ 0 h 3"/>
                <a:gd name="T2" fmla="*/ 0 w 3"/>
                <a:gd name="T3" fmla="*/ 0 h 3"/>
                <a:gd name="T4" fmla="*/ 0 w 3"/>
                <a:gd name="T5" fmla="*/ 0 h 3"/>
                <a:gd name="T6" fmla="*/ 0 w 3"/>
                <a:gd name="T7" fmla="*/ 0 h 3"/>
                <a:gd name="T8" fmla="*/ 0 w 3"/>
                <a:gd name="T9" fmla="*/ 0 h 3"/>
                <a:gd name="T10" fmla="*/ 0 w 3"/>
                <a:gd name="T11" fmla="*/ 0 h 3"/>
                <a:gd name="T12" fmla="*/ 0 w 3"/>
                <a:gd name="T13" fmla="*/ 0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1"/>
                  </a:moveTo>
                  <a:lnTo>
                    <a:pt x="1" y="0"/>
                  </a:lnTo>
                  <a:lnTo>
                    <a:pt x="0" y="0"/>
                  </a:lnTo>
                  <a:lnTo>
                    <a:pt x="0" y="1"/>
                  </a:lnTo>
                  <a:lnTo>
                    <a:pt x="0" y="3"/>
                  </a:lnTo>
                  <a:lnTo>
                    <a:pt x="1" y="3"/>
                  </a:lnTo>
                  <a:lnTo>
                    <a:pt x="3" y="1"/>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098" name="Freeform 713"/>
            <p:cNvSpPr>
              <a:spLocks/>
            </p:cNvSpPr>
            <p:nvPr/>
          </p:nvSpPr>
          <p:spPr bwMode="auto">
            <a:xfrm>
              <a:off x="3294" y="2281"/>
              <a:ext cx="2" cy="2"/>
            </a:xfrm>
            <a:custGeom>
              <a:avLst/>
              <a:gdLst>
                <a:gd name="T0" fmla="*/ 1 w 3"/>
                <a:gd name="T1" fmla="*/ 1 h 4"/>
                <a:gd name="T2" fmla="*/ 1 w 3"/>
                <a:gd name="T3" fmla="*/ 0 h 4"/>
                <a:gd name="T4" fmla="*/ 0 w 3"/>
                <a:gd name="T5" fmla="*/ 0 h 4"/>
                <a:gd name="T6" fmla="*/ 0 w 3"/>
                <a:gd name="T7" fmla="*/ 1 h 4"/>
                <a:gd name="T8" fmla="*/ 0 w 3"/>
                <a:gd name="T9" fmla="*/ 1 h 4"/>
                <a:gd name="T10" fmla="*/ 0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2" y="0"/>
                  </a:lnTo>
                  <a:lnTo>
                    <a:pt x="0" y="0"/>
                  </a:lnTo>
                  <a:lnTo>
                    <a:pt x="0" y="2"/>
                  </a:lnTo>
                  <a:lnTo>
                    <a:pt x="0" y="4"/>
                  </a:lnTo>
                  <a:lnTo>
                    <a:pt x="2" y="4"/>
                  </a:lnTo>
                  <a:lnTo>
                    <a:pt x="3"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099" name="Freeform 714"/>
            <p:cNvSpPr>
              <a:spLocks/>
            </p:cNvSpPr>
            <p:nvPr/>
          </p:nvSpPr>
          <p:spPr bwMode="auto">
            <a:xfrm>
              <a:off x="3292" y="2284"/>
              <a:ext cx="2" cy="2"/>
            </a:xfrm>
            <a:custGeom>
              <a:avLst/>
              <a:gdLst>
                <a:gd name="T0" fmla="*/ 1 w 3"/>
                <a:gd name="T1" fmla="*/ 1 h 3"/>
                <a:gd name="T2" fmla="*/ 1 w 3"/>
                <a:gd name="T3" fmla="*/ 0 h 3"/>
                <a:gd name="T4" fmla="*/ 1 w 3"/>
                <a:gd name="T5" fmla="*/ 0 h 3"/>
                <a:gd name="T6" fmla="*/ 0 w 3"/>
                <a:gd name="T7" fmla="*/ 1 h 3"/>
                <a:gd name="T8" fmla="*/ 0 w 3"/>
                <a:gd name="T9" fmla="*/ 1 h 3"/>
                <a:gd name="T10" fmla="*/ 1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1"/>
                  </a:moveTo>
                  <a:lnTo>
                    <a:pt x="3" y="0"/>
                  </a:lnTo>
                  <a:lnTo>
                    <a:pt x="2" y="0"/>
                  </a:lnTo>
                  <a:lnTo>
                    <a:pt x="0" y="1"/>
                  </a:lnTo>
                  <a:lnTo>
                    <a:pt x="2" y="3"/>
                  </a:lnTo>
                  <a:lnTo>
                    <a:pt x="3" y="3"/>
                  </a:lnTo>
                  <a:lnTo>
                    <a:pt x="3" y="1"/>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100" name="Freeform 715"/>
            <p:cNvSpPr>
              <a:spLocks/>
            </p:cNvSpPr>
            <p:nvPr/>
          </p:nvSpPr>
          <p:spPr bwMode="auto">
            <a:xfrm>
              <a:off x="3292" y="2287"/>
              <a:ext cx="1" cy="2"/>
            </a:xfrm>
            <a:custGeom>
              <a:avLst/>
              <a:gdLst>
                <a:gd name="T0" fmla="*/ 0 w 4"/>
                <a:gd name="T1" fmla="*/ 1 h 3"/>
                <a:gd name="T2" fmla="*/ 0 w 4"/>
                <a:gd name="T3" fmla="*/ 0 h 3"/>
                <a:gd name="T4" fmla="*/ 0 w 4"/>
                <a:gd name="T5" fmla="*/ 0 h 3"/>
                <a:gd name="T6" fmla="*/ 0 w 4"/>
                <a:gd name="T7" fmla="*/ 1 h 3"/>
                <a:gd name="T8" fmla="*/ 0 w 4"/>
                <a:gd name="T9" fmla="*/ 1 h 3"/>
                <a:gd name="T10" fmla="*/ 0 w 4"/>
                <a:gd name="T11" fmla="*/ 1 h 3"/>
                <a:gd name="T12" fmla="*/ 0 w 4"/>
                <a:gd name="T13" fmla="*/ 1 h 3"/>
                <a:gd name="T14" fmla="*/ 0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1"/>
                  </a:moveTo>
                  <a:lnTo>
                    <a:pt x="4" y="0"/>
                  </a:lnTo>
                  <a:lnTo>
                    <a:pt x="2" y="0"/>
                  </a:lnTo>
                  <a:lnTo>
                    <a:pt x="0" y="1"/>
                  </a:lnTo>
                  <a:lnTo>
                    <a:pt x="2" y="3"/>
                  </a:lnTo>
                  <a:lnTo>
                    <a:pt x="4" y="3"/>
                  </a:lnTo>
                  <a:lnTo>
                    <a:pt x="4" y="1"/>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101" name="Freeform 716"/>
            <p:cNvSpPr>
              <a:spLocks/>
            </p:cNvSpPr>
            <p:nvPr/>
          </p:nvSpPr>
          <p:spPr bwMode="auto">
            <a:xfrm>
              <a:off x="3291" y="2291"/>
              <a:ext cx="1" cy="1"/>
            </a:xfrm>
            <a:custGeom>
              <a:avLst/>
              <a:gdLst>
                <a:gd name="T0" fmla="*/ 0 w 3"/>
                <a:gd name="T1" fmla="*/ 0 h 3"/>
                <a:gd name="T2" fmla="*/ 0 w 3"/>
                <a:gd name="T3" fmla="*/ 0 h 3"/>
                <a:gd name="T4" fmla="*/ 0 w 3"/>
                <a:gd name="T5" fmla="*/ 0 h 3"/>
                <a:gd name="T6" fmla="*/ 0 w 3"/>
                <a:gd name="T7" fmla="*/ 0 h 3"/>
                <a:gd name="T8" fmla="*/ 0 w 3"/>
                <a:gd name="T9" fmla="*/ 0 h 3"/>
                <a:gd name="T10" fmla="*/ 0 w 3"/>
                <a:gd name="T11" fmla="*/ 0 h 3"/>
                <a:gd name="T12" fmla="*/ 0 w 3"/>
                <a:gd name="T13" fmla="*/ 0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1"/>
                  </a:moveTo>
                  <a:lnTo>
                    <a:pt x="1" y="0"/>
                  </a:lnTo>
                  <a:lnTo>
                    <a:pt x="0" y="0"/>
                  </a:lnTo>
                  <a:lnTo>
                    <a:pt x="0" y="1"/>
                  </a:lnTo>
                  <a:lnTo>
                    <a:pt x="0" y="3"/>
                  </a:lnTo>
                  <a:lnTo>
                    <a:pt x="1" y="3"/>
                  </a:lnTo>
                  <a:lnTo>
                    <a:pt x="3" y="1"/>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102" name="Freeform 717"/>
            <p:cNvSpPr>
              <a:spLocks/>
            </p:cNvSpPr>
            <p:nvPr/>
          </p:nvSpPr>
          <p:spPr bwMode="auto">
            <a:xfrm>
              <a:off x="3290" y="2294"/>
              <a:ext cx="2" cy="2"/>
            </a:xfrm>
            <a:custGeom>
              <a:avLst/>
              <a:gdLst>
                <a:gd name="T0" fmla="*/ 1 w 3"/>
                <a:gd name="T1" fmla="*/ 1 h 4"/>
                <a:gd name="T2" fmla="*/ 1 w 3"/>
                <a:gd name="T3" fmla="*/ 0 h 4"/>
                <a:gd name="T4" fmla="*/ 0 w 3"/>
                <a:gd name="T5" fmla="*/ 0 h 4"/>
                <a:gd name="T6" fmla="*/ 0 w 3"/>
                <a:gd name="T7" fmla="*/ 1 h 4"/>
                <a:gd name="T8" fmla="*/ 0 w 3"/>
                <a:gd name="T9" fmla="*/ 1 h 4"/>
                <a:gd name="T10" fmla="*/ 0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2" y="0"/>
                  </a:lnTo>
                  <a:lnTo>
                    <a:pt x="0" y="0"/>
                  </a:lnTo>
                  <a:lnTo>
                    <a:pt x="0" y="2"/>
                  </a:lnTo>
                  <a:lnTo>
                    <a:pt x="0" y="4"/>
                  </a:lnTo>
                  <a:lnTo>
                    <a:pt x="2" y="4"/>
                  </a:lnTo>
                  <a:lnTo>
                    <a:pt x="3"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103" name="Freeform 718"/>
            <p:cNvSpPr>
              <a:spLocks/>
            </p:cNvSpPr>
            <p:nvPr/>
          </p:nvSpPr>
          <p:spPr bwMode="auto">
            <a:xfrm>
              <a:off x="3288" y="2298"/>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3" y="0"/>
                  </a:lnTo>
                  <a:lnTo>
                    <a:pt x="2" y="0"/>
                  </a:lnTo>
                  <a:lnTo>
                    <a:pt x="0" y="2"/>
                  </a:lnTo>
                  <a:lnTo>
                    <a:pt x="2" y="4"/>
                  </a:lnTo>
                  <a:lnTo>
                    <a:pt x="3" y="4"/>
                  </a:lnTo>
                  <a:lnTo>
                    <a:pt x="3"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104" name="Freeform 719"/>
            <p:cNvSpPr>
              <a:spLocks/>
            </p:cNvSpPr>
            <p:nvPr/>
          </p:nvSpPr>
          <p:spPr bwMode="auto">
            <a:xfrm>
              <a:off x="3288" y="2300"/>
              <a:ext cx="1" cy="2"/>
            </a:xfrm>
            <a:custGeom>
              <a:avLst/>
              <a:gdLst>
                <a:gd name="T0" fmla="*/ 0 w 4"/>
                <a:gd name="T1" fmla="*/ 1 h 3"/>
                <a:gd name="T2" fmla="*/ 0 w 4"/>
                <a:gd name="T3" fmla="*/ 0 h 3"/>
                <a:gd name="T4" fmla="*/ 0 w 4"/>
                <a:gd name="T5" fmla="*/ 0 h 3"/>
                <a:gd name="T6" fmla="*/ 0 w 4"/>
                <a:gd name="T7" fmla="*/ 1 h 3"/>
                <a:gd name="T8" fmla="*/ 0 w 4"/>
                <a:gd name="T9" fmla="*/ 1 h 3"/>
                <a:gd name="T10" fmla="*/ 0 w 4"/>
                <a:gd name="T11" fmla="*/ 1 h 3"/>
                <a:gd name="T12" fmla="*/ 0 w 4"/>
                <a:gd name="T13" fmla="*/ 1 h 3"/>
                <a:gd name="T14" fmla="*/ 0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1"/>
                  </a:moveTo>
                  <a:lnTo>
                    <a:pt x="4" y="0"/>
                  </a:lnTo>
                  <a:lnTo>
                    <a:pt x="2" y="0"/>
                  </a:lnTo>
                  <a:lnTo>
                    <a:pt x="0" y="1"/>
                  </a:lnTo>
                  <a:lnTo>
                    <a:pt x="2" y="3"/>
                  </a:lnTo>
                  <a:lnTo>
                    <a:pt x="4" y="3"/>
                  </a:lnTo>
                  <a:lnTo>
                    <a:pt x="4" y="1"/>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105" name="Freeform 720"/>
            <p:cNvSpPr>
              <a:spLocks/>
            </p:cNvSpPr>
            <p:nvPr/>
          </p:nvSpPr>
          <p:spPr bwMode="auto">
            <a:xfrm>
              <a:off x="3287" y="2304"/>
              <a:ext cx="1" cy="1"/>
            </a:xfrm>
            <a:custGeom>
              <a:avLst/>
              <a:gdLst>
                <a:gd name="T0" fmla="*/ 0 w 3"/>
                <a:gd name="T1" fmla="*/ 0 h 3"/>
                <a:gd name="T2" fmla="*/ 0 w 3"/>
                <a:gd name="T3" fmla="*/ 0 h 3"/>
                <a:gd name="T4" fmla="*/ 0 w 3"/>
                <a:gd name="T5" fmla="*/ 0 h 3"/>
                <a:gd name="T6" fmla="*/ 0 w 3"/>
                <a:gd name="T7" fmla="*/ 0 h 3"/>
                <a:gd name="T8" fmla="*/ 0 w 3"/>
                <a:gd name="T9" fmla="*/ 0 h 3"/>
                <a:gd name="T10" fmla="*/ 0 w 3"/>
                <a:gd name="T11" fmla="*/ 0 h 3"/>
                <a:gd name="T12" fmla="*/ 0 w 3"/>
                <a:gd name="T13" fmla="*/ 0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1"/>
                  </a:moveTo>
                  <a:lnTo>
                    <a:pt x="1" y="0"/>
                  </a:lnTo>
                  <a:lnTo>
                    <a:pt x="0" y="0"/>
                  </a:lnTo>
                  <a:lnTo>
                    <a:pt x="0" y="1"/>
                  </a:lnTo>
                  <a:lnTo>
                    <a:pt x="0" y="3"/>
                  </a:lnTo>
                  <a:lnTo>
                    <a:pt x="1" y="3"/>
                  </a:lnTo>
                  <a:lnTo>
                    <a:pt x="3" y="1"/>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106" name="Freeform 721"/>
            <p:cNvSpPr>
              <a:spLocks/>
            </p:cNvSpPr>
            <p:nvPr/>
          </p:nvSpPr>
          <p:spPr bwMode="auto">
            <a:xfrm>
              <a:off x="3286" y="2307"/>
              <a:ext cx="2" cy="2"/>
            </a:xfrm>
            <a:custGeom>
              <a:avLst/>
              <a:gdLst>
                <a:gd name="T0" fmla="*/ 1 w 3"/>
                <a:gd name="T1" fmla="*/ 1 h 4"/>
                <a:gd name="T2" fmla="*/ 1 w 3"/>
                <a:gd name="T3" fmla="*/ 0 h 4"/>
                <a:gd name="T4" fmla="*/ 0 w 3"/>
                <a:gd name="T5" fmla="*/ 0 h 4"/>
                <a:gd name="T6" fmla="*/ 0 w 3"/>
                <a:gd name="T7" fmla="*/ 1 h 4"/>
                <a:gd name="T8" fmla="*/ 0 w 3"/>
                <a:gd name="T9" fmla="*/ 1 h 4"/>
                <a:gd name="T10" fmla="*/ 0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2" y="0"/>
                  </a:lnTo>
                  <a:lnTo>
                    <a:pt x="0" y="0"/>
                  </a:lnTo>
                  <a:lnTo>
                    <a:pt x="0" y="2"/>
                  </a:lnTo>
                  <a:lnTo>
                    <a:pt x="0" y="4"/>
                  </a:lnTo>
                  <a:lnTo>
                    <a:pt x="2" y="4"/>
                  </a:lnTo>
                  <a:lnTo>
                    <a:pt x="3"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107" name="Freeform 722"/>
            <p:cNvSpPr>
              <a:spLocks/>
            </p:cNvSpPr>
            <p:nvPr/>
          </p:nvSpPr>
          <p:spPr bwMode="auto">
            <a:xfrm>
              <a:off x="3284" y="2311"/>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3" y="0"/>
                  </a:lnTo>
                  <a:lnTo>
                    <a:pt x="2" y="0"/>
                  </a:lnTo>
                  <a:lnTo>
                    <a:pt x="0" y="2"/>
                  </a:lnTo>
                  <a:lnTo>
                    <a:pt x="2" y="4"/>
                  </a:lnTo>
                  <a:lnTo>
                    <a:pt x="3" y="4"/>
                  </a:lnTo>
                  <a:lnTo>
                    <a:pt x="3"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108" name="Freeform 723"/>
            <p:cNvSpPr>
              <a:spLocks/>
            </p:cNvSpPr>
            <p:nvPr/>
          </p:nvSpPr>
          <p:spPr bwMode="auto">
            <a:xfrm>
              <a:off x="3284" y="2313"/>
              <a:ext cx="1" cy="2"/>
            </a:xfrm>
            <a:custGeom>
              <a:avLst/>
              <a:gdLst>
                <a:gd name="T0" fmla="*/ 0 w 4"/>
                <a:gd name="T1" fmla="*/ 1 h 3"/>
                <a:gd name="T2" fmla="*/ 0 w 4"/>
                <a:gd name="T3" fmla="*/ 0 h 3"/>
                <a:gd name="T4" fmla="*/ 0 w 4"/>
                <a:gd name="T5" fmla="*/ 0 h 3"/>
                <a:gd name="T6" fmla="*/ 0 w 4"/>
                <a:gd name="T7" fmla="*/ 1 h 3"/>
                <a:gd name="T8" fmla="*/ 0 w 4"/>
                <a:gd name="T9" fmla="*/ 1 h 3"/>
                <a:gd name="T10" fmla="*/ 0 w 4"/>
                <a:gd name="T11" fmla="*/ 1 h 3"/>
                <a:gd name="T12" fmla="*/ 0 w 4"/>
                <a:gd name="T13" fmla="*/ 1 h 3"/>
                <a:gd name="T14" fmla="*/ 0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1"/>
                  </a:moveTo>
                  <a:lnTo>
                    <a:pt x="4" y="0"/>
                  </a:lnTo>
                  <a:lnTo>
                    <a:pt x="2" y="0"/>
                  </a:lnTo>
                  <a:lnTo>
                    <a:pt x="0" y="1"/>
                  </a:lnTo>
                  <a:lnTo>
                    <a:pt x="2" y="3"/>
                  </a:lnTo>
                  <a:lnTo>
                    <a:pt x="4" y="3"/>
                  </a:lnTo>
                  <a:lnTo>
                    <a:pt x="4" y="1"/>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109" name="Freeform 724"/>
            <p:cNvSpPr>
              <a:spLocks/>
            </p:cNvSpPr>
            <p:nvPr/>
          </p:nvSpPr>
          <p:spPr bwMode="auto">
            <a:xfrm>
              <a:off x="3283" y="2317"/>
              <a:ext cx="1" cy="1"/>
            </a:xfrm>
            <a:custGeom>
              <a:avLst/>
              <a:gdLst>
                <a:gd name="T0" fmla="*/ 0 w 3"/>
                <a:gd name="T1" fmla="*/ 0 h 3"/>
                <a:gd name="T2" fmla="*/ 0 w 3"/>
                <a:gd name="T3" fmla="*/ 0 h 3"/>
                <a:gd name="T4" fmla="*/ 0 w 3"/>
                <a:gd name="T5" fmla="*/ 0 h 3"/>
                <a:gd name="T6" fmla="*/ 0 w 3"/>
                <a:gd name="T7" fmla="*/ 0 h 3"/>
                <a:gd name="T8" fmla="*/ 0 w 3"/>
                <a:gd name="T9" fmla="*/ 0 h 3"/>
                <a:gd name="T10" fmla="*/ 0 w 3"/>
                <a:gd name="T11" fmla="*/ 0 h 3"/>
                <a:gd name="T12" fmla="*/ 0 w 3"/>
                <a:gd name="T13" fmla="*/ 0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1"/>
                  </a:moveTo>
                  <a:lnTo>
                    <a:pt x="1" y="0"/>
                  </a:lnTo>
                  <a:lnTo>
                    <a:pt x="0" y="0"/>
                  </a:lnTo>
                  <a:lnTo>
                    <a:pt x="0" y="1"/>
                  </a:lnTo>
                  <a:lnTo>
                    <a:pt x="0" y="3"/>
                  </a:lnTo>
                  <a:lnTo>
                    <a:pt x="1" y="3"/>
                  </a:lnTo>
                  <a:lnTo>
                    <a:pt x="3" y="1"/>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110" name="Freeform 725"/>
            <p:cNvSpPr>
              <a:spLocks/>
            </p:cNvSpPr>
            <p:nvPr/>
          </p:nvSpPr>
          <p:spPr bwMode="auto">
            <a:xfrm>
              <a:off x="3282" y="2320"/>
              <a:ext cx="2" cy="2"/>
            </a:xfrm>
            <a:custGeom>
              <a:avLst/>
              <a:gdLst>
                <a:gd name="T0" fmla="*/ 1 w 3"/>
                <a:gd name="T1" fmla="*/ 1 h 4"/>
                <a:gd name="T2" fmla="*/ 1 w 3"/>
                <a:gd name="T3" fmla="*/ 0 h 4"/>
                <a:gd name="T4" fmla="*/ 0 w 3"/>
                <a:gd name="T5" fmla="*/ 0 h 4"/>
                <a:gd name="T6" fmla="*/ 0 w 3"/>
                <a:gd name="T7" fmla="*/ 1 h 4"/>
                <a:gd name="T8" fmla="*/ 0 w 3"/>
                <a:gd name="T9" fmla="*/ 1 h 4"/>
                <a:gd name="T10" fmla="*/ 0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2" y="0"/>
                  </a:lnTo>
                  <a:lnTo>
                    <a:pt x="0" y="0"/>
                  </a:lnTo>
                  <a:lnTo>
                    <a:pt x="0" y="2"/>
                  </a:lnTo>
                  <a:lnTo>
                    <a:pt x="0" y="4"/>
                  </a:lnTo>
                  <a:lnTo>
                    <a:pt x="2" y="4"/>
                  </a:lnTo>
                  <a:lnTo>
                    <a:pt x="3"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111" name="Freeform 726"/>
            <p:cNvSpPr>
              <a:spLocks/>
            </p:cNvSpPr>
            <p:nvPr/>
          </p:nvSpPr>
          <p:spPr bwMode="auto">
            <a:xfrm>
              <a:off x="3280" y="2324"/>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3" y="0"/>
                  </a:lnTo>
                  <a:lnTo>
                    <a:pt x="2" y="0"/>
                  </a:lnTo>
                  <a:lnTo>
                    <a:pt x="0" y="2"/>
                  </a:lnTo>
                  <a:lnTo>
                    <a:pt x="2" y="4"/>
                  </a:lnTo>
                  <a:lnTo>
                    <a:pt x="3" y="4"/>
                  </a:lnTo>
                  <a:lnTo>
                    <a:pt x="3"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112" name="Freeform 727"/>
            <p:cNvSpPr>
              <a:spLocks/>
            </p:cNvSpPr>
            <p:nvPr/>
          </p:nvSpPr>
          <p:spPr bwMode="auto">
            <a:xfrm>
              <a:off x="3280" y="2327"/>
              <a:ext cx="1" cy="2"/>
            </a:xfrm>
            <a:custGeom>
              <a:avLst/>
              <a:gdLst>
                <a:gd name="T0" fmla="*/ 0 w 4"/>
                <a:gd name="T1" fmla="*/ 1 h 4"/>
                <a:gd name="T2" fmla="*/ 0 w 4"/>
                <a:gd name="T3" fmla="*/ 0 h 4"/>
                <a:gd name="T4" fmla="*/ 0 w 4"/>
                <a:gd name="T5" fmla="*/ 0 h 4"/>
                <a:gd name="T6" fmla="*/ 0 w 4"/>
                <a:gd name="T7" fmla="*/ 1 h 4"/>
                <a:gd name="T8" fmla="*/ 0 w 4"/>
                <a:gd name="T9" fmla="*/ 1 h 4"/>
                <a:gd name="T10" fmla="*/ 0 w 4"/>
                <a:gd name="T11" fmla="*/ 1 h 4"/>
                <a:gd name="T12" fmla="*/ 0 w 4"/>
                <a:gd name="T13" fmla="*/ 1 h 4"/>
                <a:gd name="T14" fmla="*/ 0 w 4"/>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2"/>
                  </a:moveTo>
                  <a:lnTo>
                    <a:pt x="4" y="0"/>
                  </a:lnTo>
                  <a:lnTo>
                    <a:pt x="2" y="0"/>
                  </a:lnTo>
                  <a:lnTo>
                    <a:pt x="0" y="2"/>
                  </a:lnTo>
                  <a:lnTo>
                    <a:pt x="2" y="4"/>
                  </a:lnTo>
                  <a:lnTo>
                    <a:pt x="4" y="4"/>
                  </a:lnTo>
                  <a:lnTo>
                    <a:pt x="4"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113" name="Freeform 728"/>
            <p:cNvSpPr>
              <a:spLocks/>
            </p:cNvSpPr>
            <p:nvPr/>
          </p:nvSpPr>
          <p:spPr bwMode="auto">
            <a:xfrm>
              <a:off x="3279" y="2330"/>
              <a:ext cx="1" cy="1"/>
            </a:xfrm>
            <a:custGeom>
              <a:avLst/>
              <a:gdLst>
                <a:gd name="T0" fmla="*/ 0 w 3"/>
                <a:gd name="T1" fmla="*/ 0 h 3"/>
                <a:gd name="T2" fmla="*/ 0 w 3"/>
                <a:gd name="T3" fmla="*/ 0 h 3"/>
                <a:gd name="T4" fmla="*/ 0 w 3"/>
                <a:gd name="T5" fmla="*/ 0 h 3"/>
                <a:gd name="T6" fmla="*/ 0 w 3"/>
                <a:gd name="T7" fmla="*/ 0 h 3"/>
                <a:gd name="T8" fmla="*/ 0 w 3"/>
                <a:gd name="T9" fmla="*/ 0 h 3"/>
                <a:gd name="T10" fmla="*/ 0 w 3"/>
                <a:gd name="T11" fmla="*/ 0 h 3"/>
                <a:gd name="T12" fmla="*/ 0 w 3"/>
                <a:gd name="T13" fmla="*/ 0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1"/>
                  </a:moveTo>
                  <a:lnTo>
                    <a:pt x="1" y="0"/>
                  </a:lnTo>
                  <a:lnTo>
                    <a:pt x="0" y="0"/>
                  </a:lnTo>
                  <a:lnTo>
                    <a:pt x="0" y="1"/>
                  </a:lnTo>
                  <a:lnTo>
                    <a:pt x="0" y="3"/>
                  </a:lnTo>
                  <a:lnTo>
                    <a:pt x="1" y="3"/>
                  </a:lnTo>
                  <a:lnTo>
                    <a:pt x="3" y="1"/>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114" name="Freeform 729"/>
            <p:cNvSpPr>
              <a:spLocks/>
            </p:cNvSpPr>
            <p:nvPr/>
          </p:nvSpPr>
          <p:spPr bwMode="auto">
            <a:xfrm>
              <a:off x="3278" y="2333"/>
              <a:ext cx="2" cy="2"/>
            </a:xfrm>
            <a:custGeom>
              <a:avLst/>
              <a:gdLst>
                <a:gd name="T0" fmla="*/ 1 w 3"/>
                <a:gd name="T1" fmla="*/ 1 h 4"/>
                <a:gd name="T2" fmla="*/ 1 w 3"/>
                <a:gd name="T3" fmla="*/ 0 h 4"/>
                <a:gd name="T4" fmla="*/ 0 w 3"/>
                <a:gd name="T5" fmla="*/ 0 h 4"/>
                <a:gd name="T6" fmla="*/ 0 w 3"/>
                <a:gd name="T7" fmla="*/ 1 h 4"/>
                <a:gd name="T8" fmla="*/ 0 w 3"/>
                <a:gd name="T9" fmla="*/ 1 h 4"/>
                <a:gd name="T10" fmla="*/ 0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2" y="0"/>
                  </a:lnTo>
                  <a:lnTo>
                    <a:pt x="0" y="0"/>
                  </a:lnTo>
                  <a:lnTo>
                    <a:pt x="0" y="2"/>
                  </a:lnTo>
                  <a:lnTo>
                    <a:pt x="0" y="4"/>
                  </a:lnTo>
                  <a:lnTo>
                    <a:pt x="2" y="4"/>
                  </a:lnTo>
                  <a:lnTo>
                    <a:pt x="3"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115" name="Freeform 730"/>
            <p:cNvSpPr>
              <a:spLocks/>
            </p:cNvSpPr>
            <p:nvPr/>
          </p:nvSpPr>
          <p:spPr bwMode="auto">
            <a:xfrm>
              <a:off x="3276" y="2337"/>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3" y="0"/>
                  </a:lnTo>
                  <a:lnTo>
                    <a:pt x="2" y="0"/>
                  </a:lnTo>
                  <a:lnTo>
                    <a:pt x="0" y="2"/>
                  </a:lnTo>
                  <a:lnTo>
                    <a:pt x="2" y="4"/>
                  </a:lnTo>
                  <a:lnTo>
                    <a:pt x="3" y="4"/>
                  </a:lnTo>
                  <a:lnTo>
                    <a:pt x="3"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116" name="Freeform 731"/>
            <p:cNvSpPr>
              <a:spLocks/>
            </p:cNvSpPr>
            <p:nvPr/>
          </p:nvSpPr>
          <p:spPr bwMode="auto">
            <a:xfrm>
              <a:off x="3276" y="2340"/>
              <a:ext cx="1" cy="2"/>
            </a:xfrm>
            <a:custGeom>
              <a:avLst/>
              <a:gdLst>
                <a:gd name="T0" fmla="*/ 0 w 4"/>
                <a:gd name="T1" fmla="*/ 1 h 4"/>
                <a:gd name="T2" fmla="*/ 0 w 4"/>
                <a:gd name="T3" fmla="*/ 0 h 4"/>
                <a:gd name="T4" fmla="*/ 0 w 4"/>
                <a:gd name="T5" fmla="*/ 0 h 4"/>
                <a:gd name="T6" fmla="*/ 0 w 4"/>
                <a:gd name="T7" fmla="*/ 1 h 4"/>
                <a:gd name="T8" fmla="*/ 0 w 4"/>
                <a:gd name="T9" fmla="*/ 1 h 4"/>
                <a:gd name="T10" fmla="*/ 0 w 4"/>
                <a:gd name="T11" fmla="*/ 1 h 4"/>
                <a:gd name="T12" fmla="*/ 0 w 4"/>
                <a:gd name="T13" fmla="*/ 1 h 4"/>
                <a:gd name="T14" fmla="*/ 0 w 4"/>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2"/>
                  </a:moveTo>
                  <a:lnTo>
                    <a:pt x="4" y="0"/>
                  </a:lnTo>
                  <a:lnTo>
                    <a:pt x="2" y="0"/>
                  </a:lnTo>
                  <a:lnTo>
                    <a:pt x="0" y="2"/>
                  </a:lnTo>
                  <a:lnTo>
                    <a:pt x="2" y="4"/>
                  </a:lnTo>
                  <a:lnTo>
                    <a:pt x="4" y="4"/>
                  </a:lnTo>
                  <a:lnTo>
                    <a:pt x="4"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117" name="Freeform 732"/>
            <p:cNvSpPr>
              <a:spLocks/>
            </p:cNvSpPr>
            <p:nvPr/>
          </p:nvSpPr>
          <p:spPr bwMode="auto">
            <a:xfrm>
              <a:off x="3275" y="2344"/>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1" y="0"/>
                  </a:lnTo>
                  <a:lnTo>
                    <a:pt x="0" y="0"/>
                  </a:lnTo>
                  <a:lnTo>
                    <a:pt x="0" y="2"/>
                  </a:lnTo>
                  <a:lnTo>
                    <a:pt x="0" y="4"/>
                  </a:lnTo>
                  <a:lnTo>
                    <a:pt x="1" y="4"/>
                  </a:lnTo>
                  <a:lnTo>
                    <a:pt x="3"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118" name="Freeform 733"/>
            <p:cNvSpPr>
              <a:spLocks/>
            </p:cNvSpPr>
            <p:nvPr/>
          </p:nvSpPr>
          <p:spPr bwMode="auto">
            <a:xfrm>
              <a:off x="3273" y="2346"/>
              <a:ext cx="2" cy="2"/>
            </a:xfrm>
            <a:custGeom>
              <a:avLst/>
              <a:gdLst>
                <a:gd name="T0" fmla="*/ 1 w 3"/>
                <a:gd name="T1" fmla="*/ 1 h 4"/>
                <a:gd name="T2" fmla="*/ 1 w 3"/>
                <a:gd name="T3" fmla="*/ 0 h 4"/>
                <a:gd name="T4" fmla="*/ 1 w 3"/>
                <a:gd name="T5" fmla="*/ 0 h 4"/>
                <a:gd name="T6" fmla="*/ 0 w 3"/>
                <a:gd name="T7" fmla="*/ 1 h 4"/>
                <a:gd name="T8" fmla="*/ 0 w 3"/>
                <a:gd name="T9" fmla="*/ 1 h 4"/>
                <a:gd name="T10" fmla="*/ 1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3" y="0"/>
                  </a:lnTo>
                  <a:lnTo>
                    <a:pt x="1" y="0"/>
                  </a:lnTo>
                  <a:lnTo>
                    <a:pt x="0" y="2"/>
                  </a:lnTo>
                  <a:lnTo>
                    <a:pt x="1" y="4"/>
                  </a:lnTo>
                  <a:lnTo>
                    <a:pt x="3" y="4"/>
                  </a:lnTo>
                  <a:lnTo>
                    <a:pt x="3"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119" name="Freeform 734"/>
            <p:cNvSpPr>
              <a:spLocks/>
            </p:cNvSpPr>
            <p:nvPr/>
          </p:nvSpPr>
          <p:spPr bwMode="auto">
            <a:xfrm>
              <a:off x="3273" y="2350"/>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3" y="0"/>
                  </a:lnTo>
                  <a:lnTo>
                    <a:pt x="2" y="0"/>
                  </a:lnTo>
                  <a:lnTo>
                    <a:pt x="0" y="2"/>
                  </a:lnTo>
                  <a:lnTo>
                    <a:pt x="2" y="4"/>
                  </a:lnTo>
                  <a:lnTo>
                    <a:pt x="3" y="4"/>
                  </a:lnTo>
                  <a:lnTo>
                    <a:pt x="3"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120" name="Freeform 735"/>
            <p:cNvSpPr>
              <a:spLocks/>
            </p:cNvSpPr>
            <p:nvPr/>
          </p:nvSpPr>
          <p:spPr bwMode="auto">
            <a:xfrm>
              <a:off x="3272" y="2353"/>
              <a:ext cx="1" cy="2"/>
            </a:xfrm>
            <a:custGeom>
              <a:avLst/>
              <a:gdLst>
                <a:gd name="T0" fmla="*/ 0 w 4"/>
                <a:gd name="T1" fmla="*/ 1 h 4"/>
                <a:gd name="T2" fmla="*/ 0 w 4"/>
                <a:gd name="T3" fmla="*/ 0 h 4"/>
                <a:gd name="T4" fmla="*/ 0 w 4"/>
                <a:gd name="T5" fmla="*/ 0 h 4"/>
                <a:gd name="T6" fmla="*/ 0 w 4"/>
                <a:gd name="T7" fmla="*/ 1 h 4"/>
                <a:gd name="T8" fmla="*/ 0 w 4"/>
                <a:gd name="T9" fmla="*/ 1 h 4"/>
                <a:gd name="T10" fmla="*/ 0 w 4"/>
                <a:gd name="T11" fmla="*/ 1 h 4"/>
                <a:gd name="T12" fmla="*/ 0 w 4"/>
                <a:gd name="T13" fmla="*/ 1 h 4"/>
                <a:gd name="T14" fmla="*/ 0 w 4"/>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2"/>
                  </a:moveTo>
                  <a:lnTo>
                    <a:pt x="2" y="0"/>
                  </a:lnTo>
                  <a:lnTo>
                    <a:pt x="0" y="0"/>
                  </a:lnTo>
                  <a:lnTo>
                    <a:pt x="0" y="2"/>
                  </a:lnTo>
                  <a:lnTo>
                    <a:pt x="0" y="4"/>
                  </a:lnTo>
                  <a:lnTo>
                    <a:pt x="2" y="4"/>
                  </a:lnTo>
                  <a:lnTo>
                    <a:pt x="4"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121" name="Freeform 736"/>
            <p:cNvSpPr>
              <a:spLocks/>
            </p:cNvSpPr>
            <p:nvPr/>
          </p:nvSpPr>
          <p:spPr bwMode="auto">
            <a:xfrm>
              <a:off x="3271" y="2357"/>
              <a:ext cx="2" cy="1"/>
            </a:xfrm>
            <a:custGeom>
              <a:avLst/>
              <a:gdLst>
                <a:gd name="T0" fmla="*/ 1 w 3"/>
                <a:gd name="T1" fmla="*/ 0 h 4"/>
                <a:gd name="T2" fmla="*/ 1 w 3"/>
                <a:gd name="T3" fmla="*/ 0 h 4"/>
                <a:gd name="T4" fmla="*/ 0 w 3"/>
                <a:gd name="T5" fmla="*/ 0 h 4"/>
                <a:gd name="T6" fmla="*/ 0 w 3"/>
                <a:gd name="T7" fmla="*/ 0 h 4"/>
                <a:gd name="T8" fmla="*/ 0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1" y="0"/>
                  </a:lnTo>
                  <a:lnTo>
                    <a:pt x="0" y="0"/>
                  </a:lnTo>
                  <a:lnTo>
                    <a:pt x="0" y="2"/>
                  </a:lnTo>
                  <a:lnTo>
                    <a:pt x="0" y="4"/>
                  </a:lnTo>
                  <a:lnTo>
                    <a:pt x="1" y="4"/>
                  </a:lnTo>
                  <a:lnTo>
                    <a:pt x="3"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122" name="Freeform 737"/>
            <p:cNvSpPr>
              <a:spLocks/>
            </p:cNvSpPr>
            <p:nvPr/>
          </p:nvSpPr>
          <p:spPr bwMode="auto">
            <a:xfrm>
              <a:off x="3269" y="2360"/>
              <a:ext cx="2" cy="2"/>
            </a:xfrm>
            <a:custGeom>
              <a:avLst/>
              <a:gdLst>
                <a:gd name="T0" fmla="*/ 1 w 3"/>
                <a:gd name="T1" fmla="*/ 1 h 4"/>
                <a:gd name="T2" fmla="*/ 1 w 3"/>
                <a:gd name="T3" fmla="*/ 0 h 4"/>
                <a:gd name="T4" fmla="*/ 1 w 3"/>
                <a:gd name="T5" fmla="*/ 0 h 4"/>
                <a:gd name="T6" fmla="*/ 0 w 3"/>
                <a:gd name="T7" fmla="*/ 1 h 4"/>
                <a:gd name="T8" fmla="*/ 0 w 3"/>
                <a:gd name="T9" fmla="*/ 1 h 4"/>
                <a:gd name="T10" fmla="*/ 1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3" y="0"/>
                  </a:lnTo>
                  <a:lnTo>
                    <a:pt x="1" y="0"/>
                  </a:lnTo>
                  <a:lnTo>
                    <a:pt x="0" y="2"/>
                  </a:lnTo>
                  <a:lnTo>
                    <a:pt x="1" y="4"/>
                  </a:lnTo>
                  <a:lnTo>
                    <a:pt x="3" y="4"/>
                  </a:lnTo>
                  <a:lnTo>
                    <a:pt x="3"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123" name="Freeform 738"/>
            <p:cNvSpPr>
              <a:spLocks/>
            </p:cNvSpPr>
            <p:nvPr/>
          </p:nvSpPr>
          <p:spPr bwMode="auto">
            <a:xfrm>
              <a:off x="3269" y="2363"/>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3" y="0"/>
                  </a:lnTo>
                  <a:lnTo>
                    <a:pt x="2" y="0"/>
                  </a:lnTo>
                  <a:lnTo>
                    <a:pt x="0" y="2"/>
                  </a:lnTo>
                  <a:lnTo>
                    <a:pt x="2" y="4"/>
                  </a:lnTo>
                  <a:lnTo>
                    <a:pt x="3" y="4"/>
                  </a:lnTo>
                  <a:lnTo>
                    <a:pt x="3"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124" name="Freeform 739"/>
            <p:cNvSpPr>
              <a:spLocks/>
            </p:cNvSpPr>
            <p:nvPr/>
          </p:nvSpPr>
          <p:spPr bwMode="auto">
            <a:xfrm>
              <a:off x="3268" y="2366"/>
              <a:ext cx="1" cy="2"/>
            </a:xfrm>
            <a:custGeom>
              <a:avLst/>
              <a:gdLst>
                <a:gd name="T0" fmla="*/ 0 w 4"/>
                <a:gd name="T1" fmla="*/ 1 h 4"/>
                <a:gd name="T2" fmla="*/ 0 w 4"/>
                <a:gd name="T3" fmla="*/ 0 h 4"/>
                <a:gd name="T4" fmla="*/ 0 w 4"/>
                <a:gd name="T5" fmla="*/ 0 h 4"/>
                <a:gd name="T6" fmla="*/ 0 w 4"/>
                <a:gd name="T7" fmla="*/ 1 h 4"/>
                <a:gd name="T8" fmla="*/ 0 w 4"/>
                <a:gd name="T9" fmla="*/ 1 h 4"/>
                <a:gd name="T10" fmla="*/ 0 w 4"/>
                <a:gd name="T11" fmla="*/ 1 h 4"/>
                <a:gd name="T12" fmla="*/ 0 w 4"/>
                <a:gd name="T13" fmla="*/ 1 h 4"/>
                <a:gd name="T14" fmla="*/ 0 w 4"/>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2"/>
                  </a:moveTo>
                  <a:lnTo>
                    <a:pt x="2" y="0"/>
                  </a:lnTo>
                  <a:lnTo>
                    <a:pt x="0" y="0"/>
                  </a:lnTo>
                  <a:lnTo>
                    <a:pt x="0" y="2"/>
                  </a:lnTo>
                  <a:lnTo>
                    <a:pt x="0" y="4"/>
                  </a:lnTo>
                  <a:lnTo>
                    <a:pt x="2" y="4"/>
                  </a:lnTo>
                  <a:lnTo>
                    <a:pt x="4"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125" name="Freeform 740"/>
            <p:cNvSpPr>
              <a:spLocks/>
            </p:cNvSpPr>
            <p:nvPr/>
          </p:nvSpPr>
          <p:spPr bwMode="auto">
            <a:xfrm>
              <a:off x="3267" y="2370"/>
              <a:ext cx="2" cy="1"/>
            </a:xfrm>
            <a:custGeom>
              <a:avLst/>
              <a:gdLst>
                <a:gd name="T0" fmla="*/ 1 w 3"/>
                <a:gd name="T1" fmla="*/ 0 h 4"/>
                <a:gd name="T2" fmla="*/ 1 w 3"/>
                <a:gd name="T3" fmla="*/ 0 h 4"/>
                <a:gd name="T4" fmla="*/ 0 w 3"/>
                <a:gd name="T5" fmla="*/ 0 h 4"/>
                <a:gd name="T6" fmla="*/ 0 w 3"/>
                <a:gd name="T7" fmla="*/ 0 h 4"/>
                <a:gd name="T8" fmla="*/ 0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1" y="0"/>
                  </a:lnTo>
                  <a:lnTo>
                    <a:pt x="0" y="0"/>
                  </a:lnTo>
                  <a:lnTo>
                    <a:pt x="0" y="2"/>
                  </a:lnTo>
                  <a:lnTo>
                    <a:pt x="0" y="4"/>
                  </a:lnTo>
                  <a:lnTo>
                    <a:pt x="1" y="4"/>
                  </a:lnTo>
                  <a:lnTo>
                    <a:pt x="3"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126" name="Freeform 741"/>
            <p:cNvSpPr>
              <a:spLocks/>
            </p:cNvSpPr>
            <p:nvPr/>
          </p:nvSpPr>
          <p:spPr bwMode="auto">
            <a:xfrm>
              <a:off x="3265" y="2373"/>
              <a:ext cx="2" cy="2"/>
            </a:xfrm>
            <a:custGeom>
              <a:avLst/>
              <a:gdLst>
                <a:gd name="T0" fmla="*/ 1 w 3"/>
                <a:gd name="T1" fmla="*/ 1 h 4"/>
                <a:gd name="T2" fmla="*/ 1 w 3"/>
                <a:gd name="T3" fmla="*/ 0 h 4"/>
                <a:gd name="T4" fmla="*/ 1 w 3"/>
                <a:gd name="T5" fmla="*/ 0 h 4"/>
                <a:gd name="T6" fmla="*/ 0 w 3"/>
                <a:gd name="T7" fmla="*/ 1 h 4"/>
                <a:gd name="T8" fmla="*/ 0 w 3"/>
                <a:gd name="T9" fmla="*/ 1 h 4"/>
                <a:gd name="T10" fmla="*/ 1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3" y="0"/>
                  </a:lnTo>
                  <a:lnTo>
                    <a:pt x="1" y="0"/>
                  </a:lnTo>
                  <a:lnTo>
                    <a:pt x="0" y="2"/>
                  </a:lnTo>
                  <a:lnTo>
                    <a:pt x="1" y="4"/>
                  </a:lnTo>
                  <a:lnTo>
                    <a:pt x="3" y="4"/>
                  </a:lnTo>
                  <a:lnTo>
                    <a:pt x="3"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127" name="Freeform 742"/>
            <p:cNvSpPr>
              <a:spLocks/>
            </p:cNvSpPr>
            <p:nvPr/>
          </p:nvSpPr>
          <p:spPr bwMode="auto">
            <a:xfrm>
              <a:off x="3265" y="2377"/>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2"/>
                  </a:moveTo>
                  <a:lnTo>
                    <a:pt x="3" y="0"/>
                  </a:lnTo>
                  <a:lnTo>
                    <a:pt x="2" y="0"/>
                  </a:lnTo>
                  <a:lnTo>
                    <a:pt x="0" y="2"/>
                  </a:lnTo>
                  <a:lnTo>
                    <a:pt x="2" y="4"/>
                  </a:lnTo>
                  <a:lnTo>
                    <a:pt x="3" y="4"/>
                  </a:lnTo>
                  <a:lnTo>
                    <a:pt x="3"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grpSp>
      <p:grpSp>
        <p:nvGrpSpPr>
          <p:cNvPr id="750653" name="Group 743"/>
          <p:cNvGrpSpPr>
            <a:grpSpLocks/>
          </p:cNvGrpSpPr>
          <p:nvPr/>
        </p:nvGrpSpPr>
        <p:grpSpPr bwMode="auto">
          <a:xfrm>
            <a:off x="5334000" y="3276600"/>
            <a:ext cx="2586038" cy="496888"/>
            <a:chOff x="3360" y="2064"/>
            <a:chExt cx="1629" cy="313"/>
          </a:xfrm>
        </p:grpSpPr>
        <p:grpSp>
          <p:nvGrpSpPr>
            <p:cNvPr id="751128" name="Group 744"/>
            <p:cNvGrpSpPr>
              <a:grpSpLocks/>
            </p:cNvGrpSpPr>
            <p:nvPr/>
          </p:nvGrpSpPr>
          <p:grpSpPr bwMode="auto">
            <a:xfrm>
              <a:off x="3360" y="2064"/>
              <a:ext cx="629" cy="122"/>
              <a:chOff x="3360" y="2064"/>
              <a:chExt cx="629" cy="122"/>
            </a:xfrm>
          </p:grpSpPr>
          <p:sp>
            <p:nvSpPr>
              <p:cNvPr id="751448" name="Freeform 745"/>
              <p:cNvSpPr>
                <a:spLocks/>
              </p:cNvSpPr>
              <p:nvPr/>
            </p:nvSpPr>
            <p:spPr bwMode="auto">
              <a:xfrm>
                <a:off x="3360" y="2064"/>
                <a:ext cx="2" cy="1"/>
              </a:xfrm>
              <a:custGeom>
                <a:avLst/>
                <a:gdLst>
                  <a:gd name="T0" fmla="*/ 1 w 3"/>
                  <a:gd name="T1" fmla="*/ 0 h 4"/>
                  <a:gd name="T2" fmla="*/ 1 w 3"/>
                  <a:gd name="T3" fmla="*/ 0 h 4"/>
                  <a:gd name="T4" fmla="*/ 0 w 3"/>
                  <a:gd name="T5" fmla="*/ 0 h 4"/>
                  <a:gd name="T6" fmla="*/ 1 w 3"/>
                  <a:gd name="T7" fmla="*/ 0 h 4"/>
                  <a:gd name="T8" fmla="*/ 1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449" name="Freeform 746"/>
              <p:cNvSpPr>
                <a:spLocks/>
              </p:cNvSpPr>
              <p:nvPr/>
            </p:nvSpPr>
            <p:spPr bwMode="auto">
              <a:xfrm>
                <a:off x="3364" y="2065"/>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450" name="Freeform 747"/>
              <p:cNvSpPr>
                <a:spLocks/>
              </p:cNvSpPr>
              <p:nvPr/>
            </p:nvSpPr>
            <p:spPr bwMode="auto">
              <a:xfrm>
                <a:off x="3367" y="2065"/>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451" name="Freeform 748"/>
              <p:cNvSpPr>
                <a:spLocks/>
              </p:cNvSpPr>
              <p:nvPr/>
            </p:nvSpPr>
            <p:spPr bwMode="auto">
              <a:xfrm>
                <a:off x="3370" y="2065"/>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2"/>
                    </a:lnTo>
                    <a:lnTo>
                      <a:pt x="0" y="3"/>
                    </a:lnTo>
                    <a:lnTo>
                      <a:pt x="2" y="3"/>
                    </a:lnTo>
                    <a:lnTo>
                      <a:pt x="3" y="2"/>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452" name="Freeform 749"/>
              <p:cNvSpPr>
                <a:spLocks/>
              </p:cNvSpPr>
              <p:nvPr/>
            </p:nvSpPr>
            <p:spPr bwMode="auto">
              <a:xfrm>
                <a:off x="3373" y="2066"/>
                <a:ext cx="2" cy="2"/>
              </a:xfrm>
              <a:custGeom>
                <a:avLst/>
                <a:gdLst>
                  <a:gd name="T0" fmla="*/ 1 w 4"/>
                  <a:gd name="T1" fmla="*/ 0 h 3"/>
                  <a:gd name="T2" fmla="*/ 0 w 4"/>
                  <a:gd name="T3" fmla="*/ 0 h 3"/>
                  <a:gd name="T4" fmla="*/ 0 w 4"/>
                  <a:gd name="T5" fmla="*/ 1 h 3"/>
                  <a:gd name="T6" fmla="*/ 0 w 4"/>
                  <a:gd name="T7" fmla="*/ 1 h 3"/>
                  <a:gd name="T8" fmla="*/ 0 w 4"/>
                  <a:gd name="T9" fmla="*/ 1 h 3"/>
                  <a:gd name="T10" fmla="*/ 1 w 4"/>
                  <a:gd name="T11" fmla="*/ 1 h 3"/>
                  <a:gd name="T12" fmla="*/ 1 w 4"/>
                  <a:gd name="T13" fmla="*/ 1 h 3"/>
                  <a:gd name="T14" fmla="*/ 1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0"/>
                    </a:moveTo>
                    <a:lnTo>
                      <a:pt x="0" y="0"/>
                    </a:lnTo>
                    <a:lnTo>
                      <a:pt x="0" y="1"/>
                    </a:lnTo>
                    <a:lnTo>
                      <a:pt x="0" y="3"/>
                    </a:lnTo>
                    <a:lnTo>
                      <a:pt x="2" y="3"/>
                    </a:lnTo>
                    <a:lnTo>
                      <a:pt x="4" y="1"/>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453" name="Freeform 750"/>
              <p:cNvSpPr>
                <a:spLocks/>
              </p:cNvSpPr>
              <p:nvPr/>
            </p:nvSpPr>
            <p:spPr bwMode="auto">
              <a:xfrm>
                <a:off x="3376" y="2066"/>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1"/>
                    </a:lnTo>
                    <a:lnTo>
                      <a:pt x="0" y="3"/>
                    </a:lnTo>
                    <a:lnTo>
                      <a:pt x="1" y="3"/>
                    </a:lnTo>
                    <a:lnTo>
                      <a:pt x="3" y="1"/>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454" name="Freeform 751"/>
              <p:cNvSpPr>
                <a:spLocks/>
              </p:cNvSpPr>
              <p:nvPr/>
            </p:nvSpPr>
            <p:spPr bwMode="auto">
              <a:xfrm>
                <a:off x="3380" y="2067"/>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455" name="Freeform 752"/>
              <p:cNvSpPr>
                <a:spLocks/>
              </p:cNvSpPr>
              <p:nvPr/>
            </p:nvSpPr>
            <p:spPr bwMode="auto">
              <a:xfrm>
                <a:off x="3383" y="2068"/>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456" name="Freeform 753"/>
              <p:cNvSpPr>
                <a:spLocks/>
              </p:cNvSpPr>
              <p:nvPr/>
            </p:nvSpPr>
            <p:spPr bwMode="auto">
              <a:xfrm>
                <a:off x="3386" y="2069"/>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2"/>
                    </a:lnTo>
                    <a:lnTo>
                      <a:pt x="0" y="3"/>
                    </a:lnTo>
                    <a:lnTo>
                      <a:pt x="2" y="3"/>
                    </a:lnTo>
                    <a:lnTo>
                      <a:pt x="3" y="2"/>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457" name="Freeform 754"/>
              <p:cNvSpPr>
                <a:spLocks/>
              </p:cNvSpPr>
              <p:nvPr/>
            </p:nvSpPr>
            <p:spPr bwMode="auto">
              <a:xfrm>
                <a:off x="3388" y="2069"/>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2"/>
                    </a:lnTo>
                    <a:lnTo>
                      <a:pt x="1" y="3"/>
                    </a:lnTo>
                    <a:lnTo>
                      <a:pt x="3" y="3"/>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458" name="Freeform 755"/>
              <p:cNvSpPr>
                <a:spLocks/>
              </p:cNvSpPr>
              <p:nvPr/>
            </p:nvSpPr>
            <p:spPr bwMode="auto">
              <a:xfrm>
                <a:off x="3392" y="2070"/>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1"/>
                    </a:lnTo>
                    <a:lnTo>
                      <a:pt x="2" y="3"/>
                    </a:lnTo>
                    <a:lnTo>
                      <a:pt x="3" y="3"/>
                    </a:lnTo>
                    <a:lnTo>
                      <a:pt x="3" y="1"/>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459" name="Freeform 756"/>
              <p:cNvSpPr>
                <a:spLocks/>
              </p:cNvSpPr>
              <p:nvPr/>
            </p:nvSpPr>
            <p:spPr bwMode="auto">
              <a:xfrm>
                <a:off x="3395" y="2071"/>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460" name="Freeform 757"/>
              <p:cNvSpPr>
                <a:spLocks/>
              </p:cNvSpPr>
              <p:nvPr/>
            </p:nvSpPr>
            <p:spPr bwMode="auto">
              <a:xfrm>
                <a:off x="3398" y="2071"/>
                <a:ext cx="2" cy="1"/>
              </a:xfrm>
              <a:custGeom>
                <a:avLst/>
                <a:gdLst>
                  <a:gd name="T0" fmla="*/ 1 w 3"/>
                  <a:gd name="T1" fmla="*/ 0 h 4"/>
                  <a:gd name="T2" fmla="*/ 1 w 3"/>
                  <a:gd name="T3" fmla="*/ 0 h 4"/>
                  <a:gd name="T4" fmla="*/ 0 w 3"/>
                  <a:gd name="T5" fmla="*/ 0 h 4"/>
                  <a:gd name="T6" fmla="*/ 1 w 3"/>
                  <a:gd name="T7" fmla="*/ 0 h 4"/>
                  <a:gd name="T8" fmla="*/ 1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461" name="Freeform 758"/>
              <p:cNvSpPr>
                <a:spLocks/>
              </p:cNvSpPr>
              <p:nvPr/>
            </p:nvSpPr>
            <p:spPr bwMode="auto">
              <a:xfrm>
                <a:off x="3401" y="2072"/>
                <a:ext cx="2" cy="1"/>
              </a:xfrm>
              <a:custGeom>
                <a:avLst/>
                <a:gdLst>
                  <a:gd name="T0" fmla="*/ 1 w 4"/>
                  <a:gd name="T1" fmla="*/ 0 h 3"/>
                  <a:gd name="T2" fmla="*/ 1 w 4"/>
                  <a:gd name="T3" fmla="*/ 0 h 3"/>
                  <a:gd name="T4" fmla="*/ 0 w 4"/>
                  <a:gd name="T5" fmla="*/ 0 h 3"/>
                  <a:gd name="T6" fmla="*/ 1 w 4"/>
                  <a:gd name="T7" fmla="*/ 0 h 3"/>
                  <a:gd name="T8" fmla="*/ 1 w 4"/>
                  <a:gd name="T9" fmla="*/ 0 h 3"/>
                  <a:gd name="T10" fmla="*/ 1 w 4"/>
                  <a:gd name="T11" fmla="*/ 0 h 3"/>
                  <a:gd name="T12" fmla="*/ 1 w 4"/>
                  <a:gd name="T13" fmla="*/ 0 h 3"/>
                  <a:gd name="T14" fmla="*/ 1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0"/>
                    </a:moveTo>
                    <a:lnTo>
                      <a:pt x="2" y="0"/>
                    </a:lnTo>
                    <a:lnTo>
                      <a:pt x="0" y="2"/>
                    </a:lnTo>
                    <a:lnTo>
                      <a:pt x="2" y="3"/>
                    </a:lnTo>
                    <a:lnTo>
                      <a:pt x="4" y="3"/>
                    </a:lnTo>
                    <a:lnTo>
                      <a:pt x="4" y="2"/>
                    </a:lnTo>
                    <a:lnTo>
                      <a:pt x="4"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462" name="Freeform 759"/>
              <p:cNvSpPr>
                <a:spLocks/>
              </p:cNvSpPr>
              <p:nvPr/>
            </p:nvSpPr>
            <p:spPr bwMode="auto">
              <a:xfrm>
                <a:off x="3404" y="2072"/>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1"/>
                    </a:lnTo>
                    <a:lnTo>
                      <a:pt x="1" y="3"/>
                    </a:lnTo>
                    <a:lnTo>
                      <a:pt x="3" y="3"/>
                    </a:lnTo>
                    <a:lnTo>
                      <a:pt x="3" y="1"/>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463" name="Freeform 760"/>
              <p:cNvSpPr>
                <a:spLocks/>
              </p:cNvSpPr>
              <p:nvPr/>
            </p:nvSpPr>
            <p:spPr bwMode="auto">
              <a:xfrm>
                <a:off x="3408" y="2072"/>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1"/>
                    </a:lnTo>
                    <a:lnTo>
                      <a:pt x="2" y="3"/>
                    </a:lnTo>
                    <a:lnTo>
                      <a:pt x="3" y="3"/>
                    </a:lnTo>
                    <a:lnTo>
                      <a:pt x="3" y="1"/>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464" name="Freeform 761"/>
              <p:cNvSpPr>
                <a:spLocks/>
              </p:cNvSpPr>
              <p:nvPr/>
            </p:nvSpPr>
            <p:spPr bwMode="auto">
              <a:xfrm>
                <a:off x="3411" y="2073"/>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465" name="Freeform 762"/>
              <p:cNvSpPr>
                <a:spLocks/>
              </p:cNvSpPr>
              <p:nvPr/>
            </p:nvSpPr>
            <p:spPr bwMode="auto">
              <a:xfrm>
                <a:off x="3414" y="2074"/>
                <a:ext cx="2" cy="2"/>
              </a:xfrm>
              <a:custGeom>
                <a:avLst/>
                <a:gdLst>
                  <a:gd name="T0" fmla="*/ 1 w 3"/>
                  <a:gd name="T1" fmla="*/ 0 h 4"/>
                  <a:gd name="T2" fmla="*/ 0 w 3"/>
                  <a:gd name="T3" fmla="*/ 0 h 4"/>
                  <a:gd name="T4" fmla="*/ 0 w 3"/>
                  <a:gd name="T5" fmla="*/ 1 h 4"/>
                  <a:gd name="T6" fmla="*/ 0 w 3"/>
                  <a:gd name="T7" fmla="*/ 1 h 4"/>
                  <a:gd name="T8" fmla="*/ 0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466" name="Freeform 763"/>
              <p:cNvSpPr>
                <a:spLocks/>
              </p:cNvSpPr>
              <p:nvPr/>
            </p:nvSpPr>
            <p:spPr bwMode="auto">
              <a:xfrm>
                <a:off x="3417" y="2075"/>
                <a:ext cx="2" cy="2"/>
              </a:xfrm>
              <a:custGeom>
                <a:avLst/>
                <a:gdLst>
                  <a:gd name="T0" fmla="*/ 1 w 4"/>
                  <a:gd name="T1" fmla="*/ 0 h 3"/>
                  <a:gd name="T2" fmla="*/ 0 w 4"/>
                  <a:gd name="T3" fmla="*/ 0 h 3"/>
                  <a:gd name="T4" fmla="*/ 0 w 4"/>
                  <a:gd name="T5" fmla="*/ 1 h 3"/>
                  <a:gd name="T6" fmla="*/ 0 w 4"/>
                  <a:gd name="T7" fmla="*/ 1 h 3"/>
                  <a:gd name="T8" fmla="*/ 0 w 4"/>
                  <a:gd name="T9" fmla="*/ 1 h 3"/>
                  <a:gd name="T10" fmla="*/ 1 w 4"/>
                  <a:gd name="T11" fmla="*/ 1 h 3"/>
                  <a:gd name="T12" fmla="*/ 1 w 4"/>
                  <a:gd name="T13" fmla="*/ 1 h 3"/>
                  <a:gd name="T14" fmla="*/ 1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0"/>
                    </a:moveTo>
                    <a:lnTo>
                      <a:pt x="0" y="0"/>
                    </a:lnTo>
                    <a:lnTo>
                      <a:pt x="0" y="2"/>
                    </a:lnTo>
                    <a:lnTo>
                      <a:pt x="0" y="3"/>
                    </a:lnTo>
                    <a:lnTo>
                      <a:pt x="2" y="3"/>
                    </a:lnTo>
                    <a:lnTo>
                      <a:pt x="4" y="2"/>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467" name="Freeform 764"/>
              <p:cNvSpPr>
                <a:spLocks/>
              </p:cNvSpPr>
              <p:nvPr/>
            </p:nvSpPr>
            <p:spPr bwMode="auto">
              <a:xfrm>
                <a:off x="3420" y="2075"/>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2"/>
                    </a:lnTo>
                    <a:lnTo>
                      <a:pt x="0" y="3"/>
                    </a:lnTo>
                    <a:lnTo>
                      <a:pt x="1" y="3"/>
                    </a:lnTo>
                    <a:lnTo>
                      <a:pt x="3" y="2"/>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468" name="Freeform 765"/>
              <p:cNvSpPr>
                <a:spLocks/>
              </p:cNvSpPr>
              <p:nvPr/>
            </p:nvSpPr>
            <p:spPr bwMode="auto">
              <a:xfrm>
                <a:off x="3424" y="2076"/>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1"/>
                    </a:lnTo>
                    <a:lnTo>
                      <a:pt x="0" y="3"/>
                    </a:lnTo>
                    <a:lnTo>
                      <a:pt x="2" y="3"/>
                    </a:lnTo>
                    <a:lnTo>
                      <a:pt x="3" y="1"/>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469" name="Freeform 766"/>
              <p:cNvSpPr>
                <a:spLocks/>
              </p:cNvSpPr>
              <p:nvPr/>
            </p:nvSpPr>
            <p:spPr bwMode="auto">
              <a:xfrm>
                <a:off x="3427" y="2077"/>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470" name="Freeform 767"/>
              <p:cNvSpPr>
                <a:spLocks/>
              </p:cNvSpPr>
              <p:nvPr/>
            </p:nvSpPr>
            <p:spPr bwMode="auto">
              <a:xfrm>
                <a:off x="3430" y="2077"/>
                <a:ext cx="2" cy="1"/>
              </a:xfrm>
              <a:custGeom>
                <a:avLst/>
                <a:gdLst>
                  <a:gd name="T0" fmla="*/ 1 w 3"/>
                  <a:gd name="T1" fmla="*/ 0 h 4"/>
                  <a:gd name="T2" fmla="*/ 0 w 3"/>
                  <a:gd name="T3" fmla="*/ 0 h 4"/>
                  <a:gd name="T4" fmla="*/ 0 w 3"/>
                  <a:gd name="T5" fmla="*/ 0 h 4"/>
                  <a:gd name="T6" fmla="*/ 0 w 3"/>
                  <a:gd name="T7" fmla="*/ 0 h 4"/>
                  <a:gd name="T8" fmla="*/ 0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471" name="Freeform 768"/>
              <p:cNvSpPr>
                <a:spLocks/>
              </p:cNvSpPr>
              <p:nvPr/>
            </p:nvSpPr>
            <p:spPr bwMode="auto">
              <a:xfrm>
                <a:off x="3433" y="2078"/>
                <a:ext cx="2" cy="1"/>
              </a:xfrm>
              <a:custGeom>
                <a:avLst/>
                <a:gdLst>
                  <a:gd name="T0" fmla="*/ 1 w 3"/>
                  <a:gd name="T1" fmla="*/ 0 h 4"/>
                  <a:gd name="T2" fmla="*/ 0 w 3"/>
                  <a:gd name="T3" fmla="*/ 0 h 4"/>
                  <a:gd name="T4" fmla="*/ 0 w 3"/>
                  <a:gd name="T5" fmla="*/ 0 h 4"/>
                  <a:gd name="T6" fmla="*/ 0 w 3"/>
                  <a:gd name="T7" fmla="*/ 0 h 4"/>
                  <a:gd name="T8" fmla="*/ 0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472" name="Freeform 769"/>
              <p:cNvSpPr>
                <a:spLocks/>
              </p:cNvSpPr>
              <p:nvPr/>
            </p:nvSpPr>
            <p:spPr bwMode="auto">
              <a:xfrm>
                <a:off x="3436" y="2078"/>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2"/>
                    </a:lnTo>
                    <a:lnTo>
                      <a:pt x="0" y="3"/>
                    </a:lnTo>
                    <a:lnTo>
                      <a:pt x="1" y="3"/>
                    </a:lnTo>
                    <a:lnTo>
                      <a:pt x="3" y="2"/>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473" name="Freeform 770"/>
              <p:cNvSpPr>
                <a:spLocks/>
              </p:cNvSpPr>
              <p:nvPr/>
            </p:nvSpPr>
            <p:spPr bwMode="auto">
              <a:xfrm>
                <a:off x="3439" y="2078"/>
                <a:ext cx="1" cy="2"/>
              </a:xfrm>
              <a:custGeom>
                <a:avLst/>
                <a:gdLst>
                  <a:gd name="T0" fmla="*/ 0 w 4"/>
                  <a:gd name="T1" fmla="*/ 0 h 3"/>
                  <a:gd name="T2" fmla="*/ 0 w 4"/>
                  <a:gd name="T3" fmla="*/ 0 h 3"/>
                  <a:gd name="T4" fmla="*/ 0 w 4"/>
                  <a:gd name="T5" fmla="*/ 1 h 3"/>
                  <a:gd name="T6" fmla="*/ 0 w 4"/>
                  <a:gd name="T7" fmla="*/ 1 h 3"/>
                  <a:gd name="T8" fmla="*/ 0 w 4"/>
                  <a:gd name="T9" fmla="*/ 1 h 3"/>
                  <a:gd name="T10" fmla="*/ 0 w 4"/>
                  <a:gd name="T11" fmla="*/ 1 h 3"/>
                  <a:gd name="T12" fmla="*/ 0 w 4"/>
                  <a:gd name="T13" fmla="*/ 1 h 3"/>
                  <a:gd name="T14" fmla="*/ 0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0"/>
                    </a:moveTo>
                    <a:lnTo>
                      <a:pt x="2" y="0"/>
                    </a:lnTo>
                    <a:lnTo>
                      <a:pt x="0" y="2"/>
                    </a:lnTo>
                    <a:lnTo>
                      <a:pt x="2" y="3"/>
                    </a:lnTo>
                    <a:lnTo>
                      <a:pt x="4" y="3"/>
                    </a:lnTo>
                    <a:lnTo>
                      <a:pt x="4" y="2"/>
                    </a:lnTo>
                    <a:lnTo>
                      <a:pt x="4"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474" name="Freeform 771"/>
              <p:cNvSpPr>
                <a:spLocks/>
              </p:cNvSpPr>
              <p:nvPr/>
            </p:nvSpPr>
            <p:spPr bwMode="auto">
              <a:xfrm>
                <a:off x="3442" y="2079"/>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1"/>
                    </a:lnTo>
                    <a:lnTo>
                      <a:pt x="1" y="3"/>
                    </a:lnTo>
                    <a:lnTo>
                      <a:pt x="3" y="3"/>
                    </a:lnTo>
                    <a:lnTo>
                      <a:pt x="3" y="1"/>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475" name="Freeform 772"/>
              <p:cNvSpPr>
                <a:spLocks/>
              </p:cNvSpPr>
              <p:nvPr/>
            </p:nvSpPr>
            <p:spPr bwMode="auto">
              <a:xfrm>
                <a:off x="3445" y="2080"/>
                <a:ext cx="2" cy="2"/>
              </a:xfrm>
              <a:custGeom>
                <a:avLst/>
                <a:gdLst>
                  <a:gd name="T0" fmla="*/ 1 w 3"/>
                  <a:gd name="T1" fmla="*/ 0 h 4"/>
                  <a:gd name="T2" fmla="*/ 1 w 3"/>
                  <a:gd name="T3" fmla="*/ 0 h 4"/>
                  <a:gd name="T4" fmla="*/ 0 w 3"/>
                  <a:gd name="T5" fmla="*/ 1 h 4"/>
                  <a:gd name="T6" fmla="*/ 1 w 3"/>
                  <a:gd name="T7" fmla="*/ 1 h 4"/>
                  <a:gd name="T8" fmla="*/ 1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476" name="Freeform 773"/>
              <p:cNvSpPr>
                <a:spLocks/>
              </p:cNvSpPr>
              <p:nvPr/>
            </p:nvSpPr>
            <p:spPr bwMode="auto">
              <a:xfrm>
                <a:off x="3448" y="2081"/>
                <a:ext cx="2" cy="2"/>
              </a:xfrm>
              <a:custGeom>
                <a:avLst/>
                <a:gdLst>
                  <a:gd name="T0" fmla="*/ 1 w 3"/>
                  <a:gd name="T1" fmla="*/ 0 h 4"/>
                  <a:gd name="T2" fmla="*/ 1 w 3"/>
                  <a:gd name="T3" fmla="*/ 0 h 4"/>
                  <a:gd name="T4" fmla="*/ 0 w 3"/>
                  <a:gd name="T5" fmla="*/ 1 h 4"/>
                  <a:gd name="T6" fmla="*/ 1 w 3"/>
                  <a:gd name="T7" fmla="*/ 1 h 4"/>
                  <a:gd name="T8" fmla="*/ 1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477" name="Freeform 774"/>
              <p:cNvSpPr>
                <a:spLocks/>
              </p:cNvSpPr>
              <p:nvPr/>
            </p:nvSpPr>
            <p:spPr bwMode="auto">
              <a:xfrm>
                <a:off x="3452" y="2081"/>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478" name="Freeform 775"/>
              <p:cNvSpPr>
                <a:spLocks/>
              </p:cNvSpPr>
              <p:nvPr/>
            </p:nvSpPr>
            <p:spPr bwMode="auto">
              <a:xfrm>
                <a:off x="3455" y="2082"/>
                <a:ext cx="1" cy="2"/>
              </a:xfrm>
              <a:custGeom>
                <a:avLst/>
                <a:gdLst>
                  <a:gd name="T0" fmla="*/ 0 w 4"/>
                  <a:gd name="T1" fmla="*/ 0 h 3"/>
                  <a:gd name="T2" fmla="*/ 0 w 4"/>
                  <a:gd name="T3" fmla="*/ 0 h 3"/>
                  <a:gd name="T4" fmla="*/ 0 w 4"/>
                  <a:gd name="T5" fmla="*/ 1 h 3"/>
                  <a:gd name="T6" fmla="*/ 0 w 4"/>
                  <a:gd name="T7" fmla="*/ 1 h 3"/>
                  <a:gd name="T8" fmla="*/ 0 w 4"/>
                  <a:gd name="T9" fmla="*/ 1 h 3"/>
                  <a:gd name="T10" fmla="*/ 0 w 4"/>
                  <a:gd name="T11" fmla="*/ 1 h 3"/>
                  <a:gd name="T12" fmla="*/ 0 w 4"/>
                  <a:gd name="T13" fmla="*/ 1 h 3"/>
                  <a:gd name="T14" fmla="*/ 0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0"/>
                    </a:moveTo>
                    <a:lnTo>
                      <a:pt x="2" y="0"/>
                    </a:lnTo>
                    <a:lnTo>
                      <a:pt x="0" y="2"/>
                    </a:lnTo>
                    <a:lnTo>
                      <a:pt x="2" y="3"/>
                    </a:lnTo>
                    <a:lnTo>
                      <a:pt x="4" y="3"/>
                    </a:lnTo>
                    <a:lnTo>
                      <a:pt x="4" y="2"/>
                    </a:lnTo>
                    <a:lnTo>
                      <a:pt x="4"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479" name="Freeform 776"/>
              <p:cNvSpPr>
                <a:spLocks/>
              </p:cNvSpPr>
              <p:nvPr/>
            </p:nvSpPr>
            <p:spPr bwMode="auto">
              <a:xfrm>
                <a:off x="3458" y="2083"/>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1"/>
                    </a:lnTo>
                    <a:lnTo>
                      <a:pt x="1" y="3"/>
                    </a:lnTo>
                    <a:lnTo>
                      <a:pt x="3" y="3"/>
                    </a:lnTo>
                    <a:lnTo>
                      <a:pt x="3" y="1"/>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480" name="Freeform 777"/>
              <p:cNvSpPr>
                <a:spLocks/>
              </p:cNvSpPr>
              <p:nvPr/>
            </p:nvSpPr>
            <p:spPr bwMode="auto">
              <a:xfrm>
                <a:off x="3461" y="2083"/>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1"/>
                    </a:lnTo>
                    <a:lnTo>
                      <a:pt x="2" y="3"/>
                    </a:lnTo>
                    <a:lnTo>
                      <a:pt x="3" y="3"/>
                    </a:lnTo>
                    <a:lnTo>
                      <a:pt x="3" y="1"/>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481" name="Freeform 778"/>
              <p:cNvSpPr>
                <a:spLocks/>
              </p:cNvSpPr>
              <p:nvPr/>
            </p:nvSpPr>
            <p:spPr bwMode="auto">
              <a:xfrm>
                <a:off x="3464" y="2084"/>
                <a:ext cx="2" cy="1"/>
              </a:xfrm>
              <a:custGeom>
                <a:avLst/>
                <a:gdLst>
                  <a:gd name="T0" fmla="*/ 1 w 3"/>
                  <a:gd name="T1" fmla="*/ 0 h 4"/>
                  <a:gd name="T2" fmla="*/ 0 w 3"/>
                  <a:gd name="T3" fmla="*/ 0 h 4"/>
                  <a:gd name="T4" fmla="*/ 0 w 3"/>
                  <a:gd name="T5" fmla="*/ 0 h 4"/>
                  <a:gd name="T6" fmla="*/ 0 w 3"/>
                  <a:gd name="T7" fmla="*/ 0 h 4"/>
                  <a:gd name="T8" fmla="*/ 0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482" name="Freeform 779"/>
              <p:cNvSpPr>
                <a:spLocks/>
              </p:cNvSpPr>
              <p:nvPr/>
            </p:nvSpPr>
            <p:spPr bwMode="auto">
              <a:xfrm>
                <a:off x="3468" y="2085"/>
                <a:ext cx="1" cy="1"/>
              </a:xfrm>
              <a:custGeom>
                <a:avLst/>
                <a:gdLst>
                  <a:gd name="T0" fmla="*/ 0 w 3"/>
                  <a:gd name="T1" fmla="*/ 0 h 3"/>
                  <a:gd name="T2" fmla="*/ 0 w 3"/>
                  <a:gd name="T3" fmla="*/ 0 h 3"/>
                  <a:gd name="T4" fmla="*/ 0 w 3"/>
                  <a:gd name="T5" fmla="*/ 0 h 3"/>
                  <a:gd name="T6" fmla="*/ 0 w 3"/>
                  <a:gd name="T7" fmla="*/ 0 h 3"/>
                  <a:gd name="T8" fmla="*/ 0 w 3"/>
                  <a:gd name="T9" fmla="*/ 0 h 3"/>
                  <a:gd name="T10" fmla="*/ 0 w 3"/>
                  <a:gd name="T11" fmla="*/ 0 h 3"/>
                  <a:gd name="T12" fmla="*/ 0 w 3"/>
                  <a:gd name="T13" fmla="*/ 0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2"/>
                    </a:lnTo>
                    <a:lnTo>
                      <a:pt x="0" y="3"/>
                    </a:lnTo>
                    <a:lnTo>
                      <a:pt x="2" y="3"/>
                    </a:lnTo>
                    <a:lnTo>
                      <a:pt x="3" y="2"/>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483" name="Freeform 780"/>
              <p:cNvSpPr>
                <a:spLocks/>
              </p:cNvSpPr>
              <p:nvPr/>
            </p:nvSpPr>
            <p:spPr bwMode="auto">
              <a:xfrm>
                <a:off x="3471" y="2085"/>
                <a:ext cx="1" cy="1"/>
              </a:xfrm>
              <a:custGeom>
                <a:avLst/>
                <a:gdLst>
                  <a:gd name="T0" fmla="*/ 0 w 4"/>
                  <a:gd name="T1" fmla="*/ 0 h 3"/>
                  <a:gd name="T2" fmla="*/ 0 w 4"/>
                  <a:gd name="T3" fmla="*/ 0 h 3"/>
                  <a:gd name="T4" fmla="*/ 0 w 4"/>
                  <a:gd name="T5" fmla="*/ 0 h 3"/>
                  <a:gd name="T6" fmla="*/ 0 w 4"/>
                  <a:gd name="T7" fmla="*/ 0 h 3"/>
                  <a:gd name="T8" fmla="*/ 0 w 4"/>
                  <a:gd name="T9" fmla="*/ 0 h 3"/>
                  <a:gd name="T10" fmla="*/ 0 w 4"/>
                  <a:gd name="T11" fmla="*/ 0 h 3"/>
                  <a:gd name="T12" fmla="*/ 0 w 4"/>
                  <a:gd name="T13" fmla="*/ 0 h 3"/>
                  <a:gd name="T14" fmla="*/ 0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0"/>
                    </a:moveTo>
                    <a:lnTo>
                      <a:pt x="0" y="0"/>
                    </a:lnTo>
                    <a:lnTo>
                      <a:pt x="0" y="2"/>
                    </a:lnTo>
                    <a:lnTo>
                      <a:pt x="0" y="3"/>
                    </a:lnTo>
                    <a:lnTo>
                      <a:pt x="2" y="3"/>
                    </a:lnTo>
                    <a:lnTo>
                      <a:pt x="4" y="2"/>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484" name="Freeform 781"/>
              <p:cNvSpPr>
                <a:spLocks/>
              </p:cNvSpPr>
              <p:nvPr/>
            </p:nvSpPr>
            <p:spPr bwMode="auto">
              <a:xfrm>
                <a:off x="3474" y="2085"/>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1"/>
                    </a:lnTo>
                    <a:lnTo>
                      <a:pt x="0" y="3"/>
                    </a:lnTo>
                    <a:lnTo>
                      <a:pt x="1" y="3"/>
                    </a:lnTo>
                    <a:lnTo>
                      <a:pt x="3" y="1"/>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485" name="Freeform 782"/>
              <p:cNvSpPr>
                <a:spLocks/>
              </p:cNvSpPr>
              <p:nvPr/>
            </p:nvSpPr>
            <p:spPr bwMode="auto">
              <a:xfrm>
                <a:off x="3477" y="2086"/>
                <a:ext cx="2" cy="2"/>
              </a:xfrm>
              <a:custGeom>
                <a:avLst/>
                <a:gdLst>
                  <a:gd name="T0" fmla="*/ 1 w 3"/>
                  <a:gd name="T1" fmla="*/ 0 h 4"/>
                  <a:gd name="T2" fmla="*/ 0 w 3"/>
                  <a:gd name="T3" fmla="*/ 0 h 4"/>
                  <a:gd name="T4" fmla="*/ 0 w 3"/>
                  <a:gd name="T5" fmla="*/ 1 h 4"/>
                  <a:gd name="T6" fmla="*/ 0 w 3"/>
                  <a:gd name="T7" fmla="*/ 1 h 4"/>
                  <a:gd name="T8" fmla="*/ 0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486" name="Freeform 783"/>
              <p:cNvSpPr>
                <a:spLocks/>
              </p:cNvSpPr>
              <p:nvPr/>
            </p:nvSpPr>
            <p:spPr bwMode="auto">
              <a:xfrm>
                <a:off x="3480" y="2086"/>
                <a:ext cx="2" cy="2"/>
              </a:xfrm>
              <a:custGeom>
                <a:avLst/>
                <a:gdLst>
                  <a:gd name="T0" fmla="*/ 1 w 3"/>
                  <a:gd name="T1" fmla="*/ 0 h 4"/>
                  <a:gd name="T2" fmla="*/ 0 w 3"/>
                  <a:gd name="T3" fmla="*/ 0 h 4"/>
                  <a:gd name="T4" fmla="*/ 0 w 3"/>
                  <a:gd name="T5" fmla="*/ 1 h 4"/>
                  <a:gd name="T6" fmla="*/ 0 w 3"/>
                  <a:gd name="T7" fmla="*/ 1 h 4"/>
                  <a:gd name="T8" fmla="*/ 0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487" name="Freeform 784"/>
              <p:cNvSpPr>
                <a:spLocks/>
              </p:cNvSpPr>
              <p:nvPr/>
            </p:nvSpPr>
            <p:spPr bwMode="auto">
              <a:xfrm>
                <a:off x="3484" y="2087"/>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488" name="Freeform 785"/>
              <p:cNvSpPr>
                <a:spLocks/>
              </p:cNvSpPr>
              <p:nvPr/>
            </p:nvSpPr>
            <p:spPr bwMode="auto">
              <a:xfrm>
                <a:off x="3487" y="2088"/>
                <a:ext cx="1" cy="2"/>
              </a:xfrm>
              <a:custGeom>
                <a:avLst/>
                <a:gdLst>
                  <a:gd name="T0" fmla="*/ 0 w 4"/>
                  <a:gd name="T1" fmla="*/ 0 h 3"/>
                  <a:gd name="T2" fmla="*/ 0 w 4"/>
                  <a:gd name="T3" fmla="*/ 0 h 3"/>
                  <a:gd name="T4" fmla="*/ 0 w 4"/>
                  <a:gd name="T5" fmla="*/ 1 h 3"/>
                  <a:gd name="T6" fmla="*/ 0 w 4"/>
                  <a:gd name="T7" fmla="*/ 1 h 3"/>
                  <a:gd name="T8" fmla="*/ 0 w 4"/>
                  <a:gd name="T9" fmla="*/ 1 h 3"/>
                  <a:gd name="T10" fmla="*/ 0 w 4"/>
                  <a:gd name="T11" fmla="*/ 1 h 3"/>
                  <a:gd name="T12" fmla="*/ 0 w 4"/>
                  <a:gd name="T13" fmla="*/ 1 h 3"/>
                  <a:gd name="T14" fmla="*/ 0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0"/>
                    </a:moveTo>
                    <a:lnTo>
                      <a:pt x="0" y="0"/>
                    </a:lnTo>
                    <a:lnTo>
                      <a:pt x="0" y="2"/>
                    </a:lnTo>
                    <a:lnTo>
                      <a:pt x="0" y="3"/>
                    </a:lnTo>
                    <a:lnTo>
                      <a:pt x="2" y="3"/>
                    </a:lnTo>
                    <a:lnTo>
                      <a:pt x="4" y="2"/>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489" name="Freeform 786"/>
              <p:cNvSpPr>
                <a:spLocks/>
              </p:cNvSpPr>
              <p:nvPr/>
            </p:nvSpPr>
            <p:spPr bwMode="auto">
              <a:xfrm>
                <a:off x="3489" y="2089"/>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1"/>
                    </a:lnTo>
                    <a:lnTo>
                      <a:pt x="2" y="3"/>
                    </a:lnTo>
                    <a:lnTo>
                      <a:pt x="3" y="3"/>
                    </a:lnTo>
                    <a:lnTo>
                      <a:pt x="3" y="1"/>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490" name="Freeform 787"/>
              <p:cNvSpPr>
                <a:spLocks/>
              </p:cNvSpPr>
              <p:nvPr/>
            </p:nvSpPr>
            <p:spPr bwMode="auto">
              <a:xfrm>
                <a:off x="3492" y="2089"/>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1"/>
                    </a:lnTo>
                    <a:lnTo>
                      <a:pt x="1" y="3"/>
                    </a:lnTo>
                    <a:lnTo>
                      <a:pt x="3" y="3"/>
                    </a:lnTo>
                    <a:lnTo>
                      <a:pt x="3" y="1"/>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491" name="Freeform 788"/>
              <p:cNvSpPr>
                <a:spLocks/>
              </p:cNvSpPr>
              <p:nvPr/>
            </p:nvSpPr>
            <p:spPr bwMode="auto">
              <a:xfrm>
                <a:off x="3495" y="2090"/>
                <a:ext cx="2" cy="1"/>
              </a:xfrm>
              <a:custGeom>
                <a:avLst/>
                <a:gdLst>
                  <a:gd name="T0" fmla="*/ 1 w 3"/>
                  <a:gd name="T1" fmla="*/ 0 h 4"/>
                  <a:gd name="T2" fmla="*/ 1 w 3"/>
                  <a:gd name="T3" fmla="*/ 0 h 4"/>
                  <a:gd name="T4" fmla="*/ 0 w 3"/>
                  <a:gd name="T5" fmla="*/ 0 h 4"/>
                  <a:gd name="T6" fmla="*/ 1 w 3"/>
                  <a:gd name="T7" fmla="*/ 0 h 4"/>
                  <a:gd name="T8" fmla="*/ 1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492" name="Freeform 789"/>
              <p:cNvSpPr>
                <a:spLocks/>
              </p:cNvSpPr>
              <p:nvPr/>
            </p:nvSpPr>
            <p:spPr bwMode="auto">
              <a:xfrm>
                <a:off x="3499" y="2091"/>
                <a:ext cx="1" cy="1"/>
              </a:xfrm>
              <a:custGeom>
                <a:avLst/>
                <a:gdLst>
                  <a:gd name="T0" fmla="*/ 0 w 4"/>
                  <a:gd name="T1" fmla="*/ 0 h 4"/>
                  <a:gd name="T2" fmla="*/ 0 w 4"/>
                  <a:gd name="T3" fmla="*/ 0 h 4"/>
                  <a:gd name="T4" fmla="*/ 0 w 4"/>
                  <a:gd name="T5" fmla="*/ 0 h 4"/>
                  <a:gd name="T6" fmla="*/ 0 w 4"/>
                  <a:gd name="T7" fmla="*/ 0 h 4"/>
                  <a:gd name="T8" fmla="*/ 0 w 4"/>
                  <a:gd name="T9" fmla="*/ 0 h 4"/>
                  <a:gd name="T10" fmla="*/ 0 w 4"/>
                  <a:gd name="T11" fmla="*/ 0 h 4"/>
                  <a:gd name="T12" fmla="*/ 0 w 4"/>
                  <a:gd name="T13" fmla="*/ 0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0"/>
                    </a:moveTo>
                    <a:lnTo>
                      <a:pt x="2" y="0"/>
                    </a:lnTo>
                    <a:lnTo>
                      <a:pt x="0" y="2"/>
                    </a:lnTo>
                    <a:lnTo>
                      <a:pt x="2" y="4"/>
                    </a:lnTo>
                    <a:lnTo>
                      <a:pt x="4" y="4"/>
                    </a:lnTo>
                    <a:lnTo>
                      <a:pt x="4" y="2"/>
                    </a:lnTo>
                    <a:lnTo>
                      <a:pt x="4"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493" name="Freeform 790"/>
              <p:cNvSpPr>
                <a:spLocks/>
              </p:cNvSpPr>
              <p:nvPr/>
            </p:nvSpPr>
            <p:spPr bwMode="auto">
              <a:xfrm>
                <a:off x="3502" y="2091"/>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494" name="Freeform 791"/>
              <p:cNvSpPr>
                <a:spLocks/>
              </p:cNvSpPr>
              <p:nvPr/>
            </p:nvSpPr>
            <p:spPr bwMode="auto">
              <a:xfrm>
                <a:off x="3505" y="2091"/>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2"/>
                    </a:lnTo>
                    <a:lnTo>
                      <a:pt x="2" y="3"/>
                    </a:lnTo>
                    <a:lnTo>
                      <a:pt x="3" y="3"/>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495" name="Freeform 792"/>
              <p:cNvSpPr>
                <a:spLocks/>
              </p:cNvSpPr>
              <p:nvPr/>
            </p:nvSpPr>
            <p:spPr bwMode="auto">
              <a:xfrm>
                <a:off x="3508" y="2092"/>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1"/>
                    </a:lnTo>
                    <a:lnTo>
                      <a:pt x="1" y="3"/>
                    </a:lnTo>
                    <a:lnTo>
                      <a:pt x="3" y="3"/>
                    </a:lnTo>
                    <a:lnTo>
                      <a:pt x="3" y="1"/>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496" name="Freeform 793"/>
              <p:cNvSpPr>
                <a:spLocks/>
              </p:cNvSpPr>
              <p:nvPr/>
            </p:nvSpPr>
            <p:spPr bwMode="auto">
              <a:xfrm>
                <a:off x="3511" y="2092"/>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1"/>
                    </a:lnTo>
                    <a:lnTo>
                      <a:pt x="2" y="3"/>
                    </a:lnTo>
                    <a:lnTo>
                      <a:pt x="3" y="3"/>
                    </a:lnTo>
                    <a:lnTo>
                      <a:pt x="3" y="1"/>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497" name="Freeform 794"/>
              <p:cNvSpPr>
                <a:spLocks/>
              </p:cNvSpPr>
              <p:nvPr/>
            </p:nvSpPr>
            <p:spPr bwMode="auto">
              <a:xfrm>
                <a:off x="3515" y="2093"/>
                <a:ext cx="1" cy="2"/>
              </a:xfrm>
              <a:custGeom>
                <a:avLst/>
                <a:gdLst>
                  <a:gd name="T0" fmla="*/ 0 w 4"/>
                  <a:gd name="T1" fmla="*/ 0 h 4"/>
                  <a:gd name="T2" fmla="*/ 0 w 4"/>
                  <a:gd name="T3" fmla="*/ 0 h 4"/>
                  <a:gd name="T4" fmla="*/ 0 w 4"/>
                  <a:gd name="T5" fmla="*/ 1 h 4"/>
                  <a:gd name="T6" fmla="*/ 0 w 4"/>
                  <a:gd name="T7" fmla="*/ 1 h 4"/>
                  <a:gd name="T8" fmla="*/ 0 w 4"/>
                  <a:gd name="T9" fmla="*/ 1 h 4"/>
                  <a:gd name="T10" fmla="*/ 0 w 4"/>
                  <a:gd name="T11" fmla="*/ 1 h 4"/>
                  <a:gd name="T12" fmla="*/ 0 w 4"/>
                  <a:gd name="T13" fmla="*/ 1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0"/>
                    </a:moveTo>
                    <a:lnTo>
                      <a:pt x="2" y="0"/>
                    </a:lnTo>
                    <a:lnTo>
                      <a:pt x="0" y="2"/>
                    </a:lnTo>
                    <a:lnTo>
                      <a:pt x="2" y="4"/>
                    </a:lnTo>
                    <a:lnTo>
                      <a:pt x="4" y="4"/>
                    </a:lnTo>
                    <a:lnTo>
                      <a:pt x="4" y="2"/>
                    </a:lnTo>
                    <a:lnTo>
                      <a:pt x="4"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498" name="Freeform 795"/>
              <p:cNvSpPr>
                <a:spLocks/>
              </p:cNvSpPr>
              <p:nvPr/>
            </p:nvSpPr>
            <p:spPr bwMode="auto">
              <a:xfrm>
                <a:off x="3518" y="2094"/>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499" name="Freeform 796"/>
              <p:cNvSpPr>
                <a:spLocks/>
              </p:cNvSpPr>
              <p:nvPr/>
            </p:nvSpPr>
            <p:spPr bwMode="auto">
              <a:xfrm>
                <a:off x="3521" y="2095"/>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2"/>
                    </a:lnTo>
                    <a:lnTo>
                      <a:pt x="0" y="3"/>
                    </a:lnTo>
                    <a:lnTo>
                      <a:pt x="2" y="3"/>
                    </a:lnTo>
                    <a:lnTo>
                      <a:pt x="3" y="2"/>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500" name="Freeform 797"/>
              <p:cNvSpPr>
                <a:spLocks/>
              </p:cNvSpPr>
              <p:nvPr/>
            </p:nvSpPr>
            <p:spPr bwMode="auto">
              <a:xfrm>
                <a:off x="3524" y="2095"/>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2"/>
                    </a:lnTo>
                    <a:lnTo>
                      <a:pt x="0" y="3"/>
                    </a:lnTo>
                    <a:lnTo>
                      <a:pt x="1" y="3"/>
                    </a:lnTo>
                    <a:lnTo>
                      <a:pt x="3" y="2"/>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501" name="Freeform 798"/>
              <p:cNvSpPr>
                <a:spLocks/>
              </p:cNvSpPr>
              <p:nvPr/>
            </p:nvSpPr>
            <p:spPr bwMode="auto">
              <a:xfrm>
                <a:off x="3527" y="2096"/>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1"/>
                    </a:lnTo>
                    <a:lnTo>
                      <a:pt x="0" y="3"/>
                    </a:lnTo>
                    <a:lnTo>
                      <a:pt x="2" y="3"/>
                    </a:lnTo>
                    <a:lnTo>
                      <a:pt x="3" y="1"/>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502" name="Freeform 799"/>
              <p:cNvSpPr>
                <a:spLocks/>
              </p:cNvSpPr>
              <p:nvPr/>
            </p:nvSpPr>
            <p:spPr bwMode="auto">
              <a:xfrm>
                <a:off x="3531" y="2097"/>
                <a:ext cx="1" cy="1"/>
              </a:xfrm>
              <a:custGeom>
                <a:avLst/>
                <a:gdLst>
                  <a:gd name="T0" fmla="*/ 0 w 4"/>
                  <a:gd name="T1" fmla="*/ 0 h 4"/>
                  <a:gd name="T2" fmla="*/ 0 w 4"/>
                  <a:gd name="T3" fmla="*/ 0 h 4"/>
                  <a:gd name="T4" fmla="*/ 0 w 4"/>
                  <a:gd name="T5" fmla="*/ 0 h 4"/>
                  <a:gd name="T6" fmla="*/ 0 w 4"/>
                  <a:gd name="T7" fmla="*/ 0 h 4"/>
                  <a:gd name="T8" fmla="*/ 0 w 4"/>
                  <a:gd name="T9" fmla="*/ 0 h 4"/>
                  <a:gd name="T10" fmla="*/ 0 w 4"/>
                  <a:gd name="T11" fmla="*/ 0 h 4"/>
                  <a:gd name="T12" fmla="*/ 0 w 4"/>
                  <a:gd name="T13" fmla="*/ 0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0"/>
                    </a:moveTo>
                    <a:lnTo>
                      <a:pt x="0" y="0"/>
                    </a:lnTo>
                    <a:lnTo>
                      <a:pt x="0" y="2"/>
                    </a:lnTo>
                    <a:lnTo>
                      <a:pt x="0" y="4"/>
                    </a:lnTo>
                    <a:lnTo>
                      <a:pt x="2" y="4"/>
                    </a:lnTo>
                    <a:lnTo>
                      <a:pt x="4" y="2"/>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503" name="Freeform 800"/>
              <p:cNvSpPr>
                <a:spLocks/>
              </p:cNvSpPr>
              <p:nvPr/>
            </p:nvSpPr>
            <p:spPr bwMode="auto">
              <a:xfrm>
                <a:off x="3534" y="2097"/>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504" name="Freeform 801"/>
              <p:cNvSpPr>
                <a:spLocks/>
              </p:cNvSpPr>
              <p:nvPr/>
            </p:nvSpPr>
            <p:spPr bwMode="auto">
              <a:xfrm>
                <a:off x="3537" y="2098"/>
                <a:ext cx="2" cy="1"/>
              </a:xfrm>
              <a:custGeom>
                <a:avLst/>
                <a:gdLst>
                  <a:gd name="T0" fmla="*/ 1 w 3"/>
                  <a:gd name="T1" fmla="*/ 0 h 3"/>
                  <a:gd name="T2" fmla="*/ 0 w 3"/>
                  <a:gd name="T3" fmla="*/ 0 h 3"/>
                  <a:gd name="T4" fmla="*/ 0 w 3"/>
                  <a:gd name="T5" fmla="*/ 0 h 3"/>
                  <a:gd name="T6" fmla="*/ 0 w 3"/>
                  <a:gd name="T7" fmla="*/ 0 h 3"/>
                  <a:gd name="T8" fmla="*/ 0 w 3"/>
                  <a:gd name="T9" fmla="*/ 0 h 3"/>
                  <a:gd name="T10" fmla="*/ 1 w 3"/>
                  <a:gd name="T11" fmla="*/ 0 h 3"/>
                  <a:gd name="T12" fmla="*/ 1 w 3"/>
                  <a:gd name="T13" fmla="*/ 0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2"/>
                    </a:lnTo>
                    <a:lnTo>
                      <a:pt x="0" y="3"/>
                    </a:lnTo>
                    <a:lnTo>
                      <a:pt x="2" y="3"/>
                    </a:lnTo>
                    <a:lnTo>
                      <a:pt x="3" y="2"/>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505" name="Freeform 802"/>
              <p:cNvSpPr>
                <a:spLocks/>
              </p:cNvSpPr>
              <p:nvPr/>
            </p:nvSpPr>
            <p:spPr bwMode="auto">
              <a:xfrm>
                <a:off x="3540" y="2098"/>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1"/>
                    </a:lnTo>
                    <a:lnTo>
                      <a:pt x="0" y="3"/>
                    </a:lnTo>
                    <a:lnTo>
                      <a:pt x="1" y="3"/>
                    </a:lnTo>
                    <a:lnTo>
                      <a:pt x="3" y="1"/>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506" name="Freeform 803"/>
              <p:cNvSpPr>
                <a:spLocks/>
              </p:cNvSpPr>
              <p:nvPr/>
            </p:nvSpPr>
            <p:spPr bwMode="auto">
              <a:xfrm>
                <a:off x="3543" y="2098"/>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1"/>
                    </a:lnTo>
                    <a:lnTo>
                      <a:pt x="2" y="3"/>
                    </a:lnTo>
                    <a:lnTo>
                      <a:pt x="3" y="3"/>
                    </a:lnTo>
                    <a:lnTo>
                      <a:pt x="3" y="1"/>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507" name="Freeform 804"/>
              <p:cNvSpPr>
                <a:spLocks/>
              </p:cNvSpPr>
              <p:nvPr/>
            </p:nvSpPr>
            <p:spPr bwMode="auto">
              <a:xfrm>
                <a:off x="3546" y="2099"/>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508" name="Freeform 805"/>
              <p:cNvSpPr>
                <a:spLocks/>
              </p:cNvSpPr>
              <p:nvPr/>
            </p:nvSpPr>
            <p:spPr bwMode="auto">
              <a:xfrm>
                <a:off x="3549" y="2100"/>
                <a:ext cx="2" cy="2"/>
              </a:xfrm>
              <a:custGeom>
                <a:avLst/>
                <a:gdLst>
                  <a:gd name="T0" fmla="*/ 1 w 3"/>
                  <a:gd name="T1" fmla="*/ 0 h 4"/>
                  <a:gd name="T2" fmla="*/ 1 w 3"/>
                  <a:gd name="T3" fmla="*/ 0 h 4"/>
                  <a:gd name="T4" fmla="*/ 0 w 3"/>
                  <a:gd name="T5" fmla="*/ 1 h 4"/>
                  <a:gd name="T6" fmla="*/ 1 w 3"/>
                  <a:gd name="T7" fmla="*/ 1 h 4"/>
                  <a:gd name="T8" fmla="*/ 1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509" name="Freeform 806"/>
              <p:cNvSpPr>
                <a:spLocks/>
              </p:cNvSpPr>
              <p:nvPr/>
            </p:nvSpPr>
            <p:spPr bwMode="auto">
              <a:xfrm>
                <a:off x="3552" y="2101"/>
                <a:ext cx="2" cy="2"/>
              </a:xfrm>
              <a:custGeom>
                <a:avLst/>
                <a:gdLst>
                  <a:gd name="T0" fmla="*/ 1 w 4"/>
                  <a:gd name="T1" fmla="*/ 0 h 3"/>
                  <a:gd name="T2" fmla="*/ 1 w 4"/>
                  <a:gd name="T3" fmla="*/ 0 h 3"/>
                  <a:gd name="T4" fmla="*/ 0 w 4"/>
                  <a:gd name="T5" fmla="*/ 1 h 3"/>
                  <a:gd name="T6" fmla="*/ 1 w 4"/>
                  <a:gd name="T7" fmla="*/ 1 h 3"/>
                  <a:gd name="T8" fmla="*/ 1 w 4"/>
                  <a:gd name="T9" fmla="*/ 1 h 3"/>
                  <a:gd name="T10" fmla="*/ 1 w 4"/>
                  <a:gd name="T11" fmla="*/ 1 h 3"/>
                  <a:gd name="T12" fmla="*/ 1 w 4"/>
                  <a:gd name="T13" fmla="*/ 1 h 3"/>
                  <a:gd name="T14" fmla="*/ 1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0"/>
                    </a:moveTo>
                    <a:lnTo>
                      <a:pt x="2" y="0"/>
                    </a:lnTo>
                    <a:lnTo>
                      <a:pt x="0" y="2"/>
                    </a:lnTo>
                    <a:lnTo>
                      <a:pt x="2" y="3"/>
                    </a:lnTo>
                    <a:lnTo>
                      <a:pt x="4" y="3"/>
                    </a:lnTo>
                    <a:lnTo>
                      <a:pt x="4" y="2"/>
                    </a:lnTo>
                    <a:lnTo>
                      <a:pt x="4"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510" name="Freeform 807"/>
              <p:cNvSpPr>
                <a:spLocks/>
              </p:cNvSpPr>
              <p:nvPr/>
            </p:nvSpPr>
            <p:spPr bwMode="auto">
              <a:xfrm>
                <a:off x="3555" y="2101"/>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2"/>
                    </a:lnTo>
                    <a:lnTo>
                      <a:pt x="1" y="3"/>
                    </a:lnTo>
                    <a:lnTo>
                      <a:pt x="3" y="3"/>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511" name="Freeform 808"/>
              <p:cNvSpPr>
                <a:spLocks/>
              </p:cNvSpPr>
              <p:nvPr/>
            </p:nvSpPr>
            <p:spPr bwMode="auto">
              <a:xfrm>
                <a:off x="3559" y="2102"/>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1"/>
                    </a:lnTo>
                    <a:lnTo>
                      <a:pt x="2" y="3"/>
                    </a:lnTo>
                    <a:lnTo>
                      <a:pt x="3" y="3"/>
                    </a:lnTo>
                    <a:lnTo>
                      <a:pt x="3" y="1"/>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512" name="Freeform 809"/>
              <p:cNvSpPr>
                <a:spLocks/>
              </p:cNvSpPr>
              <p:nvPr/>
            </p:nvSpPr>
            <p:spPr bwMode="auto">
              <a:xfrm>
                <a:off x="3562" y="2103"/>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513" name="Freeform 810"/>
              <p:cNvSpPr>
                <a:spLocks/>
              </p:cNvSpPr>
              <p:nvPr/>
            </p:nvSpPr>
            <p:spPr bwMode="auto">
              <a:xfrm>
                <a:off x="3565" y="2103"/>
                <a:ext cx="2" cy="1"/>
              </a:xfrm>
              <a:custGeom>
                <a:avLst/>
                <a:gdLst>
                  <a:gd name="T0" fmla="*/ 1 w 3"/>
                  <a:gd name="T1" fmla="*/ 0 h 4"/>
                  <a:gd name="T2" fmla="*/ 1 w 3"/>
                  <a:gd name="T3" fmla="*/ 0 h 4"/>
                  <a:gd name="T4" fmla="*/ 0 w 3"/>
                  <a:gd name="T5" fmla="*/ 0 h 4"/>
                  <a:gd name="T6" fmla="*/ 1 w 3"/>
                  <a:gd name="T7" fmla="*/ 0 h 4"/>
                  <a:gd name="T8" fmla="*/ 1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514" name="Freeform 811"/>
              <p:cNvSpPr>
                <a:spLocks/>
              </p:cNvSpPr>
              <p:nvPr/>
            </p:nvSpPr>
            <p:spPr bwMode="auto">
              <a:xfrm>
                <a:off x="3568" y="2104"/>
                <a:ext cx="2" cy="1"/>
              </a:xfrm>
              <a:custGeom>
                <a:avLst/>
                <a:gdLst>
                  <a:gd name="T0" fmla="*/ 1 w 4"/>
                  <a:gd name="T1" fmla="*/ 0 h 4"/>
                  <a:gd name="T2" fmla="*/ 0 w 4"/>
                  <a:gd name="T3" fmla="*/ 0 h 4"/>
                  <a:gd name="T4" fmla="*/ 0 w 4"/>
                  <a:gd name="T5" fmla="*/ 0 h 4"/>
                  <a:gd name="T6" fmla="*/ 0 w 4"/>
                  <a:gd name="T7" fmla="*/ 0 h 4"/>
                  <a:gd name="T8" fmla="*/ 0 w 4"/>
                  <a:gd name="T9" fmla="*/ 0 h 4"/>
                  <a:gd name="T10" fmla="*/ 1 w 4"/>
                  <a:gd name="T11" fmla="*/ 0 h 4"/>
                  <a:gd name="T12" fmla="*/ 1 w 4"/>
                  <a:gd name="T13" fmla="*/ 0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0"/>
                    </a:moveTo>
                    <a:lnTo>
                      <a:pt x="0" y="0"/>
                    </a:lnTo>
                    <a:lnTo>
                      <a:pt x="0" y="2"/>
                    </a:lnTo>
                    <a:lnTo>
                      <a:pt x="0" y="4"/>
                    </a:lnTo>
                    <a:lnTo>
                      <a:pt x="2" y="4"/>
                    </a:lnTo>
                    <a:lnTo>
                      <a:pt x="4" y="2"/>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515" name="Freeform 812"/>
              <p:cNvSpPr>
                <a:spLocks/>
              </p:cNvSpPr>
              <p:nvPr/>
            </p:nvSpPr>
            <p:spPr bwMode="auto">
              <a:xfrm>
                <a:off x="3571" y="2104"/>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2"/>
                    </a:lnTo>
                    <a:lnTo>
                      <a:pt x="0" y="3"/>
                    </a:lnTo>
                    <a:lnTo>
                      <a:pt x="1" y="3"/>
                    </a:lnTo>
                    <a:lnTo>
                      <a:pt x="3" y="2"/>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516" name="Freeform 813"/>
              <p:cNvSpPr>
                <a:spLocks/>
              </p:cNvSpPr>
              <p:nvPr/>
            </p:nvSpPr>
            <p:spPr bwMode="auto">
              <a:xfrm>
                <a:off x="3575" y="2104"/>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2"/>
                    </a:lnTo>
                    <a:lnTo>
                      <a:pt x="0" y="3"/>
                    </a:lnTo>
                    <a:lnTo>
                      <a:pt x="2" y="3"/>
                    </a:lnTo>
                    <a:lnTo>
                      <a:pt x="3" y="2"/>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517" name="Freeform 814"/>
              <p:cNvSpPr>
                <a:spLocks/>
              </p:cNvSpPr>
              <p:nvPr/>
            </p:nvSpPr>
            <p:spPr bwMode="auto">
              <a:xfrm>
                <a:off x="3578" y="2105"/>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1"/>
                    </a:lnTo>
                    <a:lnTo>
                      <a:pt x="0" y="3"/>
                    </a:lnTo>
                    <a:lnTo>
                      <a:pt x="1" y="3"/>
                    </a:lnTo>
                    <a:lnTo>
                      <a:pt x="3" y="1"/>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518" name="Freeform 815"/>
              <p:cNvSpPr>
                <a:spLocks/>
              </p:cNvSpPr>
              <p:nvPr/>
            </p:nvSpPr>
            <p:spPr bwMode="auto">
              <a:xfrm>
                <a:off x="3581" y="2106"/>
                <a:ext cx="2" cy="2"/>
              </a:xfrm>
              <a:custGeom>
                <a:avLst/>
                <a:gdLst>
                  <a:gd name="T0" fmla="*/ 1 w 3"/>
                  <a:gd name="T1" fmla="*/ 0 h 4"/>
                  <a:gd name="T2" fmla="*/ 0 w 3"/>
                  <a:gd name="T3" fmla="*/ 0 h 4"/>
                  <a:gd name="T4" fmla="*/ 0 w 3"/>
                  <a:gd name="T5" fmla="*/ 1 h 4"/>
                  <a:gd name="T6" fmla="*/ 0 w 3"/>
                  <a:gd name="T7" fmla="*/ 1 h 4"/>
                  <a:gd name="T8" fmla="*/ 0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519" name="Freeform 816"/>
              <p:cNvSpPr>
                <a:spLocks/>
              </p:cNvSpPr>
              <p:nvPr/>
            </p:nvSpPr>
            <p:spPr bwMode="auto">
              <a:xfrm>
                <a:off x="3584" y="2106"/>
                <a:ext cx="2" cy="2"/>
              </a:xfrm>
              <a:custGeom>
                <a:avLst/>
                <a:gdLst>
                  <a:gd name="T0" fmla="*/ 1 w 4"/>
                  <a:gd name="T1" fmla="*/ 0 h 4"/>
                  <a:gd name="T2" fmla="*/ 0 w 4"/>
                  <a:gd name="T3" fmla="*/ 0 h 4"/>
                  <a:gd name="T4" fmla="*/ 0 w 4"/>
                  <a:gd name="T5" fmla="*/ 1 h 4"/>
                  <a:gd name="T6" fmla="*/ 0 w 4"/>
                  <a:gd name="T7" fmla="*/ 1 h 4"/>
                  <a:gd name="T8" fmla="*/ 0 w 4"/>
                  <a:gd name="T9" fmla="*/ 1 h 4"/>
                  <a:gd name="T10" fmla="*/ 1 w 4"/>
                  <a:gd name="T11" fmla="*/ 1 h 4"/>
                  <a:gd name="T12" fmla="*/ 1 w 4"/>
                  <a:gd name="T13" fmla="*/ 1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0"/>
                    </a:moveTo>
                    <a:lnTo>
                      <a:pt x="0" y="0"/>
                    </a:lnTo>
                    <a:lnTo>
                      <a:pt x="0" y="2"/>
                    </a:lnTo>
                    <a:lnTo>
                      <a:pt x="0" y="4"/>
                    </a:lnTo>
                    <a:lnTo>
                      <a:pt x="2" y="4"/>
                    </a:lnTo>
                    <a:lnTo>
                      <a:pt x="4" y="2"/>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520" name="Freeform 817"/>
              <p:cNvSpPr>
                <a:spLocks/>
              </p:cNvSpPr>
              <p:nvPr/>
            </p:nvSpPr>
            <p:spPr bwMode="auto">
              <a:xfrm>
                <a:off x="3587" y="2107"/>
                <a:ext cx="2" cy="2"/>
              </a:xfrm>
              <a:custGeom>
                <a:avLst/>
                <a:gdLst>
                  <a:gd name="T0" fmla="*/ 1 w 3"/>
                  <a:gd name="T1" fmla="*/ 0 h 4"/>
                  <a:gd name="T2" fmla="*/ 0 w 3"/>
                  <a:gd name="T3" fmla="*/ 0 h 4"/>
                  <a:gd name="T4" fmla="*/ 0 w 3"/>
                  <a:gd name="T5" fmla="*/ 1 h 4"/>
                  <a:gd name="T6" fmla="*/ 0 w 3"/>
                  <a:gd name="T7" fmla="*/ 1 h 4"/>
                  <a:gd name="T8" fmla="*/ 0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521" name="Freeform 818"/>
              <p:cNvSpPr>
                <a:spLocks/>
              </p:cNvSpPr>
              <p:nvPr/>
            </p:nvSpPr>
            <p:spPr bwMode="auto">
              <a:xfrm>
                <a:off x="3591" y="2108"/>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2"/>
                    </a:lnTo>
                    <a:lnTo>
                      <a:pt x="0" y="3"/>
                    </a:lnTo>
                    <a:lnTo>
                      <a:pt x="2" y="3"/>
                    </a:lnTo>
                    <a:lnTo>
                      <a:pt x="3" y="2"/>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522" name="Freeform 819"/>
              <p:cNvSpPr>
                <a:spLocks/>
              </p:cNvSpPr>
              <p:nvPr/>
            </p:nvSpPr>
            <p:spPr bwMode="auto">
              <a:xfrm>
                <a:off x="3593" y="2109"/>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1"/>
                    </a:lnTo>
                    <a:lnTo>
                      <a:pt x="2" y="3"/>
                    </a:lnTo>
                    <a:lnTo>
                      <a:pt x="3" y="3"/>
                    </a:lnTo>
                    <a:lnTo>
                      <a:pt x="3" y="1"/>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523" name="Freeform 820"/>
              <p:cNvSpPr>
                <a:spLocks/>
              </p:cNvSpPr>
              <p:nvPr/>
            </p:nvSpPr>
            <p:spPr bwMode="auto">
              <a:xfrm>
                <a:off x="3596" y="2109"/>
                <a:ext cx="2" cy="2"/>
              </a:xfrm>
              <a:custGeom>
                <a:avLst/>
                <a:gdLst>
                  <a:gd name="T0" fmla="*/ 1 w 4"/>
                  <a:gd name="T1" fmla="*/ 0 h 3"/>
                  <a:gd name="T2" fmla="*/ 1 w 4"/>
                  <a:gd name="T3" fmla="*/ 0 h 3"/>
                  <a:gd name="T4" fmla="*/ 0 w 4"/>
                  <a:gd name="T5" fmla="*/ 1 h 3"/>
                  <a:gd name="T6" fmla="*/ 1 w 4"/>
                  <a:gd name="T7" fmla="*/ 1 h 3"/>
                  <a:gd name="T8" fmla="*/ 1 w 4"/>
                  <a:gd name="T9" fmla="*/ 1 h 3"/>
                  <a:gd name="T10" fmla="*/ 1 w 4"/>
                  <a:gd name="T11" fmla="*/ 1 h 3"/>
                  <a:gd name="T12" fmla="*/ 1 w 4"/>
                  <a:gd name="T13" fmla="*/ 1 h 3"/>
                  <a:gd name="T14" fmla="*/ 1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0"/>
                    </a:moveTo>
                    <a:lnTo>
                      <a:pt x="2" y="0"/>
                    </a:lnTo>
                    <a:lnTo>
                      <a:pt x="0" y="1"/>
                    </a:lnTo>
                    <a:lnTo>
                      <a:pt x="2" y="3"/>
                    </a:lnTo>
                    <a:lnTo>
                      <a:pt x="4" y="3"/>
                    </a:lnTo>
                    <a:lnTo>
                      <a:pt x="4" y="1"/>
                    </a:lnTo>
                    <a:lnTo>
                      <a:pt x="4"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524" name="Freeform 821"/>
              <p:cNvSpPr>
                <a:spLocks/>
              </p:cNvSpPr>
              <p:nvPr/>
            </p:nvSpPr>
            <p:spPr bwMode="auto">
              <a:xfrm>
                <a:off x="3599" y="2110"/>
                <a:ext cx="2" cy="1"/>
              </a:xfrm>
              <a:custGeom>
                <a:avLst/>
                <a:gdLst>
                  <a:gd name="T0" fmla="*/ 1 w 3"/>
                  <a:gd name="T1" fmla="*/ 0 h 4"/>
                  <a:gd name="T2" fmla="*/ 1 w 3"/>
                  <a:gd name="T3" fmla="*/ 0 h 4"/>
                  <a:gd name="T4" fmla="*/ 0 w 3"/>
                  <a:gd name="T5" fmla="*/ 0 h 4"/>
                  <a:gd name="T6" fmla="*/ 1 w 3"/>
                  <a:gd name="T7" fmla="*/ 0 h 4"/>
                  <a:gd name="T8" fmla="*/ 1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525" name="Freeform 822"/>
              <p:cNvSpPr>
                <a:spLocks/>
              </p:cNvSpPr>
              <p:nvPr/>
            </p:nvSpPr>
            <p:spPr bwMode="auto">
              <a:xfrm>
                <a:off x="3603" y="2111"/>
                <a:ext cx="1" cy="1"/>
              </a:xfrm>
              <a:custGeom>
                <a:avLst/>
                <a:gdLst>
                  <a:gd name="T0" fmla="*/ 0 w 3"/>
                  <a:gd name="T1" fmla="*/ 0 h 3"/>
                  <a:gd name="T2" fmla="*/ 0 w 3"/>
                  <a:gd name="T3" fmla="*/ 0 h 3"/>
                  <a:gd name="T4" fmla="*/ 0 w 3"/>
                  <a:gd name="T5" fmla="*/ 0 h 3"/>
                  <a:gd name="T6" fmla="*/ 0 w 3"/>
                  <a:gd name="T7" fmla="*/ 0 h 3"/>
                  <a:gd name="T8" fmla="*/ 0 w 3"/>
                  <a:gd name="T9" fmla="*/ 0 h 3"/>
                  <a:gd name="T10" fmla="*/ 0 w 3"/>
                  <a:gd name="T11" fmla="*/ 0 h 3"/>
                  <a:gd name="T12" fmla="*/ 0 w 3"/>
                  <a:gd name="T13" fmla="*/ 0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2"/>
                    </a:lnTo>
                    <a:lnTo>
                      <a:pt x="2" y="3"/>
                    </a:lnTo>
                    <a:lnTo>
                      <a:pt x="3" y="3"/>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526" name="Freeform 823"/>
              <p:cNvSpPr>
                <a:spLocks/>
              </p:cNvSpPr>
              <p:nvPr/>
            </p:nvSpPr>
            <p:spPr bwMode="auto">
              <a:xfrm>
                <a:off x="3606" y="2111"/>
                <a:ext cx="1" cy="1"/>
              </a:xfrm>
              <a:custGeom>
                <a:avLst/>
                <a:gdLst>
                  <a:gd name="T0" fmla="*/ 0 w 3"/>
                  <a:gd name="T1" fmla="*/ 0 h 3"/>
                  <a:gd name="T2" fmla="*/ 0 w 3"/>
                  <a:gd name="T3" fmla="*/ 0 h 3"/>
                  <a:gd name="T4" fmla="*/ 0 w 3"/>
                  <a:gd name="T5" fmla="*/ 0 h 3"/>
                  <a:gd name="T6" fmla="*/ 0 w 3"/>
                  <a:gd name="T7" fmla="*/ 0 h 3"/>
                  <a:gd name="T8" fmla="*/ 0 w 3"/>
                  <a:gd name="T9" fmla="*/ 0 h 3"/>
                  <a:gd name="T10" fmla="*/ 0 w 3"/>
                  <a:gd name="T11" fmla="*/ 0 h 3"/>
                  <a:gd name="T12" fmla="*/ 0 w 3"/>
                  <a:gd name="T13" fmla="*/ 0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2"/>
                    </a:lnTo>
                    <a:lnTo>
                      <a:pt x="1" y="3"/>
                    </a:lnTo>
                    <a:lnTo>
                      <a:pt x="3" y="3"/>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527" name="Freeform 824"/>
              <p:cNvSpPr>
                <a:spLocks/>
              </p:cNvSpPr>
              <p:nvPr/>
            </p:nvSpPr>
            <p:spPr bwMode="auto">
              <a:xfrm>
                <a:off x="3609" y="2111"/>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1"/>
                    </a:lnTo>
                    <a:lnTo>
                      <a:pt x="2" y="3"/>
                    </a:lnTo>
                    <a:lnTo>
                      <a:pt x="3" y="3"/>
                    </a:lnTo>
                    <a:lnTo>
                      <a:pt x="3" y="1"/>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528" name="Freeform 825"/>
              <p:cNvSpPr>
                <a:spLocks/>
              </p:cNvSpPr>
              <p:nvPr/>
            </p:nvSpPr>
            <p:spPr bwMode="auto">
              <a:xfrm>
                <a:off x="3612" y="2112"/>
                <a:ext cx="2" cy="2"/>
              </a:xfrm>
              <a:custGeom>
                <a:avLst/>
                <a:gdLst>
                  <a:gd name="T0" fmla="*/ 1 w 4"/>
                  <a:gd name="T1" fmla="*/ 0 h 4"/>
                  <a:gd name="T2" fmla="*/ 1 w 4"/>
                  <a:gd name="T3" fmla="*/ 0 h 4"/>
                  <a:gd name="T4" fmla="*/ 0 w 4"/>
                  <a:gd name="T5" fmla="*/ 1 h 4"/>
                  <a:gd name="T6" fmla="*/ 1 w 4"/>
                  <a:gd name="T7" fmla="*/ 1 h 4"/>
                  <a:gd name="T8" fmla="*/ 1 w 4"/>
                  <a:gd name="T9" fmla="*/ 1 h 4"/>
                  <a:gd name="T10" fmla="*/ 1 w 4"/>
                  <a:gd name="T11" fmla="*/ 1 h 4"/>
                  <a:gd name="T12" fmla="*/ 1 w 4"/>
                  <a:gd name="T13" fmla="*/ 1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0"/>
                    </a:moveTo>
                    <a:lnTo>
                      <a:pt x="2" y="0"/>
                    </a:lnTo>
                    <a:lnTo>
                      <a:pt x="0" y="2"/>
                    </a:lnTo>
                    <a:lnTo>
                      <a:pt x="2" y="4"/>
                    </a:lnTo>
                    <a:lnTo>
                      <a:pt x="4" y="4"/>
                    </a:lnTo>
                    <a:lnTo>
                      <a:pt x="4" y="2"/>
                    </a:lnTo>
                    <a:lnTo>
                      <a:pt x="4"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529" name="Freeform 826"/>
              <p:cNvSpPr>
                <a:spLocks/>
              </p:cNvSpPr>
              <p:nvPr/>
            </p:nvSpPr>
            <p:spPr bwMode="auto">
              <a:xfrm>
                <a:off x="3615" y="2112"/>
                <a:ext cx="2" cy="2"/>
              </a:xfrm>
              <a:custGeom>
                <a:avLst/>
                <a:gdLst>
                  <a:gd name="T0" fmla="*/ 1 w 3"/>
                  <a:gd name="T1" fmla="*/ 0 h 4"/>
                  <a:gd name="T2" fmla="*/ 1 w 3"/>
                  <a:gd name="T3" fmla="*/ 0 h 4"/>
                  <a:gd name="T4" fmla="*/ 0 w 3"/>
                  <a:gd name="T5" fmla="*/ 1 h 4"/>
                  <a:gd name="T6" fmla="*/ 1 w 3"/>
                  <a:gd name="T7" fmla="*/ 1 h 4"/>
                  <a:gd name="T8" fmla="*/ 1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530" name="Freeform 827"/>
              <p:cNvSpPr>
                <a:spLocks/>
              </p:cNvSpPr>
              <p:nvPr/>
            </p:nvSpPr>
            <p:spPr bwMode="auto">
              <a:xfrm>
                <a:off x="3619" y="2113"/>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531" name="Freeform 828"/>
              <p:cNvSpPr>
                <a:spLocks/>
              </p:cNvSpPr>
              <p:nvPr/>
            </p:nvSpPr>
            <p:spPr bwMode="auto">
              <a:xfrm>
                <a:off x="3622" y="2114"/>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2"/>
                    </a:lnTo>
                    <a:lnTo>
                      <a:pt x="0" y="3"/>
                    </a:lnTo>
                    <a:lnTo>
                      <a:pt x="1" y="3"/>
                    </a:lnTo>
                    <a:lnTo>
                      <a:pt x="3" y="2"/>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532" name="Freeform 829"/>
              <p:cNvSpPr>
                <a:spLocks/>
              </p:cNvSpPr>
              <p:nvPr/>
            </p:nvSpPr>
            <p:spPr bwMode="auto">
              <a:xfrm>
                <a:off x="3625" y="2115"/>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1"/>
                    </a:lnTo>
                    <a:lnTo>
                      <a:pt x="0" y="3"/>
                    </a:lnTo>
                    <a:lnTo>
                      <a:pt x="2" y="3"/>
                    </a:lnTo>
                    <a:lnTo>
                      <a:pt x="3" y="1"/>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533" name="Freeform 830"/>
              <p:cNvSpPr>
                <a:spLocks/>
              </p:cNvSpPr>
              <p:nvPr/>
            </p:nvSpPr>
            <p:spPr bwMode="auto">
              <a:xfrm>
                <a:off x="3628" y="2115"/>
                <a:ext cx="2" cy="2"/>
              </a:xfrm>
              <a:custGeom>
                <a:avLst/>
                <a:gdLst>
                  <a:gd name="T0" fmla="*/ 1 w 4"/>
                  <a:gd name="T1" fmla="*/ 0 h 3"/>
                  <a:gd name="T2" fmla="*/ 0 w 4"/>
                  <a:gd name="T3" fmla="*/ 0 h 3"/>
                  <a:gd name="T4" fmla="*/ 0 w 4"/>
                  <a:gd name="T5" fmla="*/ 1 h 3"/>
                  <a:gd name="T6" fmla="*/ 0 w 4"/>
                  <a:gd name="T7" fmla="*/ 1 h 3"/>
                  <a:gd name="T8" fmla="*/ 0 w 4"/>
                  <a:gd name="T9" fmla="*/ 1 h 3"/>
                  <a:gd name="T10" fmla="*/ 1 w 4"/>
                  <a:gd name="T11" fmla="*/ 1 h 3"/>
                  <a:gd name="T12" fmla="*/ 1 w 4"/>
                  <a:gd name="T13" fmla="*/ 1 h 3"/>
                  <a:gd name="T14" fmla="*/ 1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0"/>
                    </a:moveTo>
                    <a:lnTo>
                      <a:pt x="0" y="0"/>
                    </a:lnTo>
                    <a:lnTo>
                      <a:pt x="0" y="1"/>
                    </a:lnTo>
                    <a:lnTo>
                      <a:pt x="0" y="3"/>
                    </a:lnTo>
                    <a:lnTo>
                      <a:pt x="2" y="3"/>
                    </a:lnTo>
                    <a:lnTo>
                      <a:pt x="4" y="1"/>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534" name="Freeform 831"/>
              <p:cNvSpPr>
                <a:spLocks/>
              </p:cNvSpPr>
              <p:nvPr/>
            </p:nvSpPr>
            <p:spPr bwMode="auto">
              <a:xfrm>
                <a:off x="3631" y="2116"/>
                <a:ext cx="2" cy="1"/>
              </a:xfrm>
              <a:custGeom>
                <a:avLst/>
                <a:gdLst>
                  <a:gd name="T0" fmla="*/ 1 w 3"/>
                  <a:gd name="T1" fmla="*/ 0 h 4"/>
                  <a:gd name="T2" fmla="*/ 0 w 3"/>
                  <a:gd name="T3" fmla="*/ 0 h 4"/>
                  <a:gd name="T4" fmla="*/ 0 w 3"/>
                  <a:gd name="T5" fmla="*/ 0 h 4"/>
                  <a:gd name="T6" fmla="*/ 0 w 3"/>
                  <a:gd name="T7" fmla="*/ 0 h 4"/>
                  <a:gd name="T8" fmla="*/ 0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535" name="Freeform 832"/>
              <p:cNvSpPr>
                <a:spLocks/>
              </p:cNvSpPr>
              <p:nvPr/>
            </p:nvSpPr>
            <p:spPr bwMode="auto">
              <a:xfrm>
                <a:off x="3635" y="2117"/>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536" name="Freeform 833"/>
              <p:cNvSpPr>
                <a:spLocks/>
              </p:cNvSpPr>
              <p:nvPr/>
            </p:nvSpPr>
            <p:spPr bwMode="auto">
              <a:xfrm>
                <a:off x="3638" y="2117"/>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537" name="Freeform 834"/>
              <p:cNvSpPr>
                <a:spLocks/>
              </p:cNvSpPr>
              <p:nvPr/>
            </p:nvSpPr>
            <p:spPr bwMode="auto">
              <a:xfrm>
                <a:off x="3641" y="2117"/>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2"/>
                    </a:lnTo>
                    <a:lnTo>
                      <a:pt x="0" y="3"/>
                    </a:lnTo>
                    <a:lnTo>
                      <a:pt x="2" y="3"/>
                    </a:lnTo>
                    <a:lnTo>
                      <a:pt x="3" y="2"/>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538" name="Freeform 835"/>
              <p:cNvSpPr>
                <a:spLocks/>
              </p:cNvSpPr>
              <p:nvPr/>
            </p:nvSpPr>
            <p:spPr bwMode="auto">
              <a:xfrm>
                <a:off x="3643" y="2118"/>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1"/>
                    </a:lnTo>
                    <a:lnTo>
                      <a:pt x="1" y="3"/>
                    </a:lnTo>
                    <a:lnTo>
                      <a:pt x="3" y="3"/>
                    </a:lnTo>
                    <a:lnTo>
                      <a:pt x="3" y="1"/>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539" name="Freeform 836"/>
              <p:cNvSpPr>
                <a:spLocks/>
              </p:cNvSpPr>
              <p:nvPr/>
            </p:nvSpPr>
            <p:spPr bwMode="auto">
              <a:xfrm>
                <a:off x="3647" y="2118"/>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1"/>
                    </a:lnTo>
                    <a:lnTo>
                      <a:pt x="2" y="3"/>
                    </a:lnTo>
                    <a:lnTo>
                      <a:pt x="3" y="3"/>
                    </a:lnTo>
                    <a:lnTo>
                      <a:pt x="3" y="1"/>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540" name="Freeform 837"/>
              <p:cNvSpPr>
                <a:spLocks/>
              </p:cNvSpPr>
              <p:nvPr/>
            </p:nvSpPr>
            <p:spPr bwMode="auto">
              <a:xfrm>
                <a:off x="3650" y="2119"/>
                <a:ext cx="1" cy="2"/>
              </a:xfrm>
              <a:custGeom>
                <a:avLst/>
                <a:gdLst>
                  <a:gd name="T0" fmla="*/ 0 w 4"/>
                  <a:gd name="T1" fmla="*/ 0 h 4"/>
                  <a:gd name="T2" fmla="*/ 0 w 4"/>
                  <a:gd name="T3" fmla="*/ 0 h 4"/>
                  <a:gd name="T4" fmla="*/ 0 w 4"/>
                  <a:gd name="T5" fmla="*/ 1 h 4"/>
                  <a:gd name="T6" fmla="*/ 0 w 4"/>
                  <a:gd name="T7" fmla="*/ 1 h 4"/>
                  <a:gd name="T8" fmla="*/ 0 w 4"/>
                  <a:gd name="T9" fmla="*/ 1 h 4"/>
                  <a:gd name="T10" fmla="*/ 0 w 4"/>
                  <a:gd name="T11" fmla="*/ 1 h 4"/>
                  <a:gd name="T12" fmla="*/ 0 w 4"/>
                  <a:gd name="T13" fmla="*/ 1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0"/>
                    </a:moveTo>
                    <a:lnTo>
                      <a:pt x="2" y="0"/>
                    </a:lnTo>
                    <a:lnTo>
                      <a:pt x="0" y="2"/>
                    </a:lnTo>
                    <a:lnTo>
                      <a:pt x="2" y="4"/>
                    </a:lnTo>
                    <a:lnTo>
                      <a:pt x="4" y="4"/>
                    </a:lnTo>
                    <a:lnTo>
                      <a:pt x="4" y="2"/>
                    </a:lnTo>
                    <a:lnTo>
                      <a:pt x="4"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541" name="Freeform 838"/>
              <p:cNvSpPr>
                <a:spLocks/>
              </p:cNvSpPr>
              <p:nvPr/>
            </p:nvSpPr>
            <p:spPr bwMode="auto">
              <a:xfrm>
                <a:off x="3653" y="2120"/>
                <a:ext cx="2" cy="2"/>
              </a:xfrm>
              <a:custGeom>
                <a:avLst/>
                <a:gdLst>
                  <a:gd name="T0" fmla="*/ 1 w 3"/>
                  <a:gd name="T1" fmla="*/ 0 h 4"/>
                  <a:gd name="T2" fmla="*/ 1 w 3"/>
                  <a:gd name="T3" fmla="*/ 0 h 4"/>
                  <a:gd name="T4" fmla="*/ 0 w 3"/>
                  <a:gd name="T5" fmla="*/ 1 h 4"/>
                  <a:gd name="T6" fmla="*/ 1 w 3"/>
                  <a:gd name="T7" fmla="*/ 1 h 4"/>
                  <a:gd name="T8" fmla="*/ 1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542" name="Freeform 839"/>
              <p:cNvSpPr>
                <a:spLocks/>
              </p:cNvSpPr>
              <p:nvPr/>
            </p:nvSpPr>
            <p:spPr bwMode="auto">
              <a:xfrm>
                <a:off x="3656" y="2121"/>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2"/>
                    </a:lnTo>
                    <a:lnTo>
                      <a:pt x="2" y="3"/>
                    </a:lnTo>
                    <a:lnTo>
                      <a:pt x="3" y="3"/>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543" name="Freeform 840"/>
              <p:cNvSpPr>
                <a:spLocks/>
              </p:cNvSpPr>
              <p:nvPr/>
            </p:nvSpPr>
            <p:spPr bwMode="auto">
              <a:xfrm>
                <a:off x="3659" y="2121"/>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2"/>
                    </a:lnTo>
                    <a:lnTo>
                      <a:pt x="1" y="3"/>
                    </a:lnTo>
                    <a:lnTo>
                      <a:pt x="3" y="3"/>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544" name="Freeform 841"/>
              <p:cNvSpPr>
                <a:spLocks/>
              </p:cNvSpPr>
              <p:nvPr/>
            </p:nvSpPr>
            <p:spPr bwMode="auto">
              <a:xfrm>
                <a:off x="3663" y="2122"/>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1"/>
                    </a:lnTo>
                    <a:lnTo>
                      <a:pt x="2" y="3"/>
                    </a:lnTo>
                    <a:lnTo>
                      <a:pt x="3" y="3"/>
                    </a:lnTo>
                    <a:lnTo>
                      <a:pt x="3" y="1"/>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545" name="Freeform 842"/>
              <p:cNvSpPr>
                <a:spLocks/>
              </p:cNvSpPr>
              <p:nvPr/>
            </p:nvSpPr>
            <p:spPr bwMode="auto">
              <a:xfrm>
                <a:off x="3666" y="2123"/>
                <a:ext cx="1" cy="1"/>
              </a:xfrm>
              <a:custGeom>
                <a:avLst/>
                <a:gdLst>
                  <a:gd name="T0" fmla="*/ 0 w 4"/>
                  <a:gd name="T1" fmla="*/ 0 h 4"/>
                  <a:gd name="T2" fmla="*/ 0 w 4"/>
                  <a:gd name="T3" fmla="*/ 0 h 4"/>
                  <a:gd name="T4" fmla="*/ 0 w 4"/>
                  <a:gd name="T5" fmla="*/ 0 h 4"/>
                  <a:gd name="T6" fmla="*/ 0 w 4"/>
                  <a:gd name="T7" fmla="*/ 0 h 4"/>
                  <a:gd name="T8" fmla="*/ 0 w 4"/>
                  <a:gd name="T9" fmla="*/ 0 h 4"/>
                  <a:gd name="T10" fmla="*/ 0 w 4"/>
                  <a:gd name="T11" fmla="*/ 0 h 4"/>
                  <a:gd name="T12" fmla="*/ 0 w 4"/>
                  <a:gd name="T13" fmla="*/ 0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0"/>
                    </a:moveTo>
                    <a:lnTo>
                      <a:pt x="2" y="0"/>
                    </a:lnTo>
                    <a:lnTo>
                      <a:pt x="0" y="2"/>
                    </a:lnTo>
                    <a:lnTo>
                      <a:pt x="2" y="4"/>
                    </a:lnTo>
                    <a:lnTo>
                      <a:pt x="4" y="4"/>
                    </a:lnTo>
                    <a:lnTo>
                      <a:pt x="4" y="2"/>
                    </a:lnTo>
                    <a:lnTo>
                      <a:pt x="4"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546" name="Freeform 843"/>
              <p:cNvSpPr>
                <a:spLocks/>
              </p:cNvSpPr>
              <p:nvPr/>
            </p:nvSpPr>
            <p:spPr bwMode="auto">
              <a:xfrm>
                <a:off x="3669" y="2123"/>
                <a:ext cx="2" cy="1"/>
              </a:xfrm>
              <a:custGeom>
                <a:avLst/>
                <a:gdLst>
                  <a:gd name="T0" fmla="*/ 1 w 3"/>
                  <a:gd name="T1" fmla="*/ 0 h 4"/>
                  <a:gd name="T2" fmla="*/ 1 w 3"/>
                  <a:gd name="T3" fmla="*/ 0 h 4"/>
                  <a:gd name="T4" fmla="*/ 0 w 3"/>
                  <a:gd name="T5" fmla="*/ 0 h 4"/>
                  <a:gd name="T6" fmla="*/ 1 w 3"/>
                  <a:gd name="T7" fmla="*/ 0 h 4"/>
                  <a:gd name="T8" fmla="*/ 1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547" name="Freeform 844"/>
              <p:cNvSpPr>
                <a:spLocks/>
              </p:cNvSpPr>
              <p:nvPr/>
            </p:nvSpPr>
            <p:spPr bwMode="auto">
              <a:xfrm>
                <a:off x="3672" y="2124"/>
                <a:ext cx="2" cy="1"/>
              </a:xfrm>
              <a:custGeom>
                <a:avLst/>
                <a:gdLst>
                  <a:gd name="T0" fmla="*/ 1 w 3"/>
                  <a:gd name="T1" fmla="*/ 0 h 3"/>
                  <a:gd name="T2" fmla="*/ 0 w 3"/>
                  <a:gd name="T3" fmla="*/ 0 h 3"/>
                  <a:gd name="T4" fmla="*/ 0 w 3"/>
                  <a:gd name="T5" fmla="*/ 0 h 3"/>
                  <a:gd name="T6" fmla="*/ 0 w 3"/>
                  <a:gd name="T7" fmla="*/ 0 h 3"/>
                  <a:gd name="T8" fmla="*/ 0 w 3"/>
                  <a:gd name="T9" fmla="*/ 0 h 3"/>
                  <a:gd name="T10" fmla="*/ 1 w 3"/>
                  <a:gd name="T11" fmla="*/ 0 h 3"/>
                  <a:gd name="T12" fmla="*/ 1 w 3"/>
                  <a:gd name="T13" fmla="*/ 0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2"/>
                    </a:lnTo>
                    <a:lnTo>
                      <a:pt x="0" y="3"/>
                    </a:lnTo>
                    <a:lnTo>
                      <a:pt x="2" y="3"/>
                    </a:lnTo>
                    <a:lnTo>
                      <a:pt x="3" y="2"/>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548" name="Freeform 845"/>
              <p:cNvSpPr>
                <a:spLocks/>
              </p:cNvSpPr>
              <p:nvPr/>
            </p:nvSpPr>
            <p:spPr bwMode="auto">
              <a:xfrm>
                <a:off x="3675" y="2124"/>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1"/>
                    </a:lnTo>
                    <a:lnTo>
                      <a:pt x="0" y="3"/>
                    </a:lnTo>
                    <a:lnTo>
                      <a:pt x="1" y="3"/>
                    </a:lnTo>
                    <a:lnTo>
                      <a:pt x="3" y="1"/>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549" name="Freeform 846"/>
              <p:cNvSpPr>
                <a:spLocks/>
              </p:cNvSpPr>
              <p:nvPr/>
            </p:nvSpPr>
            <p:spPr bwMode="auto">
              <a:xfrm>
                <a:off x="3679" y="2124"/>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1"/>
                    </a:lnTo>
                    <a:lnTo>
                      <a:pt x="0" y="3"/>
                    </a:lnTo>
                    <a:lnTo>
                      <a:pt x="2" y="3"/>
                    </a:lnTo>
                    <a:lnTo>
                      <a:pt x="3" y="1"/>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550" name="Freeform 847"/>
              <p:cNvSpPr>
                <a:spLocks/>
              </p:cNvSpPr>
              <p:nvPr/>
            </p:nvSpPr>
            <p:spPr bwMode="auto">
              <a:xfrm>
                <a:off x="3682" y="2125"/>
                <a:ext cx="1" cy="2"/>
              </a:xfrm>
              <a:custGeom>
                <a:avLst/>
                <a:gdLst>
                  <a:gd name="T0" fmla="*/ 0 w 4"/>
                  <a:gd name="T1" fmla="*/ 0 h 4"/>
                  <a:gd name="T2" fmla="*/ 0 w 4"/>
                  <a:gd name="T3" fmla="*/ 0 h 4"/>
                  <a:gd name="T4" fmla="*/ 0 w 4"/>
                  <a:gd name="T5" fmla="*/ 1 h 4"/>
                  <a:gd name="T6" fmla="*/ 0 w 4"/>
                  <a:gd name="T7" fmla="*/ 1 h 4"/>
                  <a:gd name="T8" fmla="*/ 0 w 4"/>
                  <a:gd name="T9" fmla="*/ 1 h 4"/>
                  <a:gd name="T10" fmla="*/ 0 w 4"/>
                  <a:gd name="T11" fmla="*/ 1 h 4"/>
                  <a:gd name="T12" fmla="*/ 0 w 4"/>
                  <a:gd name="T13" fmla="*/ 1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0"/>
                    </a:moveTo>
                    <a:lnTo>
                      <a:pt x="0" y="0"/>
                    </a:lnTo>
                    <a:lnTo>
                      <a:pt x="0" y="2"/>
                    </a:lnTo>
                    <a:lnTo>
                      <a:pt x="0" y="4"/>
                    </a:lnTo>
                    <a:lnTo>
                      <a:pt x="2" y="4"/>
                    </a:lnTo>
                    <a:lnTo>
                      <a:pt x="4" y="2"/>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551" name="Freeform 848"/>
              <p:cNvSpPr>
                <a:spLocks/>
              </p:cNvSpPr>
              <p:nvPr/>
            </p:nvSpPr>
            <p:spPr bwMode="auto">
              <a:xfrm>
                <a:off x="3685" y="2126"/>
                <a:ext cx="2" cy="2"/>
              </a:xfrm>
              <a:custGeom>
                <a:avLst/>
                <a:gdLst>
                  <a:gd name="T0" fmla="*/ 1 w 3"/>
                  <a:gd name="T1" fmla="*/ 0 h 4"/>
                  <a:gd name="T2" fmla="*/ 0 w 3"/>
                  <a:gd name="T3" fmla="*/ 0 h 4"/>
                  <a:gd name="T4" fmla="*/ 0 w 3"/>
                  <a:gd name="T5" fmla="*/ 1 h 4"/>
                  <a:gd name="T6" fmla="*/ 0 w 3"/>
                  <a:gd name="T7" fmla="*/ 1 h 4"/>
                  <a:gd name="T8" fmla="*/ 0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552" name="Freeform 849"/>
              <p:cNvSpPr>
                <a:spLocks/>
              </p:cNvSpPr>
              <p:nvPr/>
            </p:nvSpPr>
            <p:spPr bwMode="auto">
              <a:xfrm>
                <a:off x="3688" y="2126"/>
                <a:ext cx="2" cy="2"/>
              </a:xfrm>
              <a:custGeom>
                <a:avLst/>
                <a:gdLst>
                  <a:gd name="T0" fmla="*/ 1 w 3"/>
                  <a:gd name="T1" fmla="*/ 0 h 4"/>
                  <a:gd name="T2" fmla="*/ 0 w 3"/>
                  <a:gd name="T3" fmla="*/ 0 h 4"/>
                  <a:gd name="T4" fmla="*/ 0 w 3"/>
                  <a:gd name="T5" fmla="*/ 1 h 4"/>
                  <a:gd name="T6" fmla="*/ 0 w 3"/>
                  <a:gd name="T7" fmla="*/ 1 h 4"/>
                  <a:gd name="T8" fmla="*/ 0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553" name="Freeform 850"/>
              <p:cNvSpPr>
                <a:spLocks/>
              </p:cNvSpPr>
              <p:nvPr/>
            </p:nvSpPr>
            <p:spPr bwMode="auto">
              <a:xfrm>
                <a:off x="3691" y="2127"/>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2"/>
                    </a:lnTo>
                    <a:lnTo>
                      <a:pt x="0" y="3"/>
                    </a:lnTo>
                    <a:lnTo>
                      <a:pt x="1" y="3"/>
                    </a:lnTo>
                    <a:lnTo>
                      <a:pt x="3" y="2"/>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554" name="Freeform 851"/>
              <p:cNvSpPr>
                <a:spLocks/>
              </p:cNvSpPr>
              <p:nvPr/>
            </p:nvSpPr>
            <p:spPr bwMode="auto">
              <a:xfrm>
                <a:off x="3695" y="2128"/>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1"/>
                    </a:lnTo>
                    <a:lnTo>
                      <a:pt x="0" y="3"/>
                    </a:lnTo>
                    <a:lnTo>
                      <a:pt x="2" y="3"/>
                    </a:lnTo>
                    <a:lnTo>
                      <a:pt x="3" y="1"/>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555" name="Freeform 852"/>
              <p:cNvSpPr>
                <a:spLocks/>
              </p:cNvSpPr>
              <p:nvPr/>
            </p:nvSpPr>
            <p:spPr bwMode="auto">
              <a:xfrm>
                <a:off x="3697" y="2129"/>
                <a:ext cx="2" cy="1"/>
              </a:xfrm>
              <a:custGeom>
                <a:avLst/>
                <a:gdLst>
                  <a:gd name="T0" fmla="*/ 1 w 3"/>
                  <a:gd name="T1" fmla="*/ 0 h 4"/>
                  <a:gd name="T2" fmla="*/ 1 w 3"/>
                  <a:gd name="T3" fmla="*/ 0 h 4"/>
                  <a:gd name="T4" fmla="*/ 0 w 3"/>
                  <a:gd name="T5" fmla="*/ 0 h 4"/>
                  <a:gd name="T6" fmla="*/ 1 w 3"/>
                  <a:gd name="T7" fmla="*/ 0 h 4"/>
                  <a:gd name="T8" fmla="*/ 1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556" name="Freeform 853"/>
              <p:cNvSpPr>
                <a:spLocks/>
              </p:cNvSpPr>
              <p:nvPr/>
            </p:nvSpPr>
            <p:spPr bwMode="auto">
              <a:xfrm>
                <a:off x="3700" y="2129"/>
                <a:ext cx="2" cy="1"/>
              </a:xfrm>
              <a:custGeom>
                <a:avLst/>
                <a:gdLst>
                  <a:gd name="T0" fmla="*/ 1 w 3"/>
                  <a:gd name="T1" fmla="*/ 0 h 4"/>
                  <a:gd name="T2" fmla="*/ 1 w 3"/>
                  <a:gd name="T3" fmla="*/ 0 h 4"/>
                  <a:gd name="T4" fmla="*/ 0 w 3"/>
                  <a:gd name="T5" fmla="*/ 0 h 4"/>
                  <a:gd name="T6" fmla="*/ 1 w 3"/>
                  <a:gd name="T7" fmla="*/ 0 h 4"/>
                  <a:gd name="T8" fmla="*/ 1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557" name="Freeform 854"/>
              <p:cNvSpPr>
                <a:spLocks/>
              </p:cNvSpPr>
              <p:nvPr/>
            </p:nvSpPr>
            <p:spPr bwMode="auto">
              <a:xfrm>
                <a:off x="3703" y="2130"/>
                <a:ext cx="2" cy="1"/>
              </a:xfrm>
              <a:custGeom>
                <a:avLst/>
                <a:gdLst>
                  <a:gd name="T0" fmla="*/ 1 w 3"/>
                  <a:gd name="T1" fmla="*/ 0 h 4"/>
                  <a:gd name="T2" fmla="*/ 1 w 3"/>
                  <a:gd name="T3" fmla="*/ 0 h 4"/>
                  <a:gd name="T4" fmla="*/ 0 w 3"/>
                  <a:gd name="T5" fmla="*/ 0 h 4"/>
                  <a:gd name="T6" fmla="*/ 1 w 3"/>
                  <a:gd name="T7" fmla="*/ 0 h 4"/>
                  <a:gd name="T8" fmla="*/ 1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558" name="Freeform 855"/>
              <p:cNvSpPr>
                <a:spLocks/>
              </p:cNvSpPr>
              <p:nvPr/>
            </p:nvSpPr>
            <p:spPr bwMode="auto">
              <a:xfrm>
                <a:off x="3706" y="2130"/>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2"/>
                    </a:lnTo>
                    <a:lnTo>
                      <a:pt x="2" y="3"/>
                    </a:lnTo>
                    <a:lnTo>
                      <a:pt x="3" y="3"/>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559" name="Freeform 856"/>
              <p:cNvSpPr>
                <a:spLocks/>
              </p:cNvSpPr>
              <p:nvPr/>
            </p:nvSpPr>
            <p:spPr bwMode="auto">
              <a:xfrm>
                <a:off x="3710" y="2130"/>
                <a:ext cx="1" cy="2"/>
              </a:xfrm>
              <a:custGeom>
                <a:avLst/>
                <a:gdLst>
                  <a:gd name="T0" fmla="*/ 0 w 4"/>
                  <a:gd name="T1" fmla="*/ 0 h 3"/>
                  <a:gd name="T2" fmla="*/ 0 w 4"/>
                  <a:gd name="T3" fmla="*/ 0 h 3"/>
                  <a:gd name="T4" fmla="*/ 0 w 4"/>
                  <a:gd name="T5" fmla="*/ 1 h 3"/>
                  <a:gd name="T6" fmla="*/ 0 w 4"/>
                  <a:gd name="T7" fmla="*/ 1 h 3"/>
                  <a:gd name="T8" fmla="*/ 0 w 4"/>
                  <a:gd name="T9" fmla="*/ 1 h 3"/>
                  <a:gd name="T10" fmla="*/ 0 w 4"/>
                  <a:gd name="T11" fmla="*/ 1 h 3"/>
                  <a:gd name="T12" fmla="*/ 0 w 4"/>
                  <a:gd name="T13" fmla="*/ 1 h 3"/>
                  <a:gd name="T14" fmla="*/ 0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0"/>
                    </a:moveTo>
                    <a:lnTo>
                      <a:pt x="2" y="0"/>
                    </a:lnTo>
                    <a:lnTo>
                      <a:pt x="0" y="2"/>
                    </a:lnTo>
                    <a:lnTo>
                      <a:pt x="2" y="3"/>
                    </a:lnTo>
                    <a:lnTo>
                      <a:pt x="4" y="3"/>
                    </a:lnTo>
                    <a:lnTo>
                      <a:pt x="4" y="2"/>
                    </a:lnTo>
                    <a:lnTo>
                      <a:pt x="4"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560" name="Freeform 857"/>
              <p:cNvSpPr>
                <a:spLocks/>
              </p:cNvSpPr>
              <p:nvPr/>
            </p:nvSpPr>
            <p:spPr bwMode="auto">
              <a:xfrm>
                <a:off x="3713" y="2131"/>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1"/>
                    </a:lnTo>
                    <a:lnTo>
                      <a:pt x="1" y="3"/>
                    </a:lnTo>
                    <a:lnTo>
                      <a:pt x="3" y="3"/>
                    </a:lnTo>
                    <a:lnTo>
                      <a:pt x="3" y="1"/>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561" name="Freeform 858"/>
              <p:cNvSpPr>
                <a:spLocks/>
              </p:cNvSpPr>
              <p:nvPr/>
            </p:nvSpPr>
            <p:spPr bwMode="auto">
              <a:xfrm>
                <a:off x="3716" y="2132"/>
                <a:ext cx="2" cy="2"/>
              </a:xfrm>
              <a:custGeom>
                <a:avLst/>
                <a:gdLst>
                  <a:gd name="T0" fmla="*/ 1 w 3"/>
                  <a:gd name="T1" fmla="*/ 0 h 4"/>
                  <a:gd name="T2" fmla="*/ 1 w 3"/>
                  <a:gd name="T3" fmla="*/ 0 h 4"/>
                  <a:gd name="T4" fmla="*/ 0 w 3"/>
                  <a:gd name="T5" fmla="*/ 1 h 4"/>
                  <a:gd name="T6" fmla="*/ 1 w 3"/>
                  <a:gd name="T7" fmla="*/ 1 h 4"/>
                  <a:gd name="T8" fmla="*/ 1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562" name="Freeform 859"/>
              <p:cNvSpPr>
                <a:spLocks/>
              </p:cNvSpPr>
              <p:nvPr/>
            </p:nvSpPr>
            <p:spPr bwMode="auto">
              <a:xfrm>
                <a:off x="3719" y="2132"/>
                <a:ext cx="2" cy="2"/>
              </a:xfrm>
              <a:custGeom>
                <a:avLst/>
                <a:gdLst>
                  <a:gd name="T0" fmla="*/ 1 w 3"/>
                  <a:gd name="T1" fmla="*/ 0 h 4"/>
                  <a:gd name="T2" fmla="*/ 1 w 3"/>
                  <a:gd name="T3" fmla="*/ 0 h 4"/>
                  <a:gd name="T4" fmla="*/ 0 w 3"/>
                  <a:gd name="T5" fmla="*/ 1 h 4"/>
                  <a:gd name="T6" fmla="*/ 1 w 3"/>
                  <a:gd name="T7" fmla="*/ 1 h 4"/>
                  <a:gd name="T8" fmla="*/ 1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563" name="Freeform 860"/>
              <p:cNvSpPr>
                <a:spLocks/>
              </p:cNvSpPr>
              <p:nvPr/>
            </p:nvSpPr>
            <p:spPr bwMode="auto">
              <a:xfrm>
                <a:off x="3722" y="2133"/>
                <a:ext cx="2" cy="2"/>
              </a:xfrm>
              <a:custGeom>
                <a:avLst/>
                <a:gdLst>
                  <a:gd name="T0" fmla="*/ 1 w 3"/>
                  <a:gd name="T1" fmla="*/ 0 h 4"/>
                  <a:gd name="T2" fmla="*/ 0 w 3"/>
                  <a:gd name="T3" fmla="*/ 0 h 4"/>
                  <a:gd name="T4" fmla="*/ 0 w 3"/>
                  <a:gd name="T5" fmla="*/ 1 h 4"/>
                  <a:gd name="T6" fmla="*/ 0 w 3"/>
                  <a:gd name="T7" fmla="*/ 1 h 4"/>
                  <a:gd name="T8" fmla="*/ 0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564" name="Freeform 861"/>
              <p:cNvSpPr>
                <a:spLocks/>
              </p:cNvSpPr>
              <p:nvPr/>
            </p:nvSpPr>
            <p:spPr bwMode="auto">
              <a:xfrm>
                <a:off x="3726" y="2134"/>
                <a:ext cx="1" cy="2"/>
              </a:xfrm>
              <a:custGeom>
                <a:avLst/>
                <a:gdLst>
                  <a:gd name="T0" fmla="*/ 0 w 4"/>
                  <a:gd name="T1" fmla="*/ 0 h 3"/>
                  <a:gd name="T2" fmla="*/ 0 w 4"/>
                  <a:gd name="T3" fmla="*/ 0 h 3"/>
                  <a:gd name="T4" fmla="*/ 0 w 4"/>
                  <a:gd name="T5" fmla="*/ 1 h 3"/>
                  <a:gd name="T6" fmla="*/ 0 w 4"/>
                  <a:gd name="T7" fmla="*/ 1 h 3"/>
                  <a:gd name="T8" fmla="*/ 0 w 4"/>
                  <a:gd name="T9" fmla="*/ 1 h 3"/>
                  <a:gd name="T10" fmla="*/ 0 w 4"/>
                  <a:gd name="T11" fmla="*/ 1 h 3"/>
                  <a:gd name="T12" fmla="*/ 0 w 4"/>
                  <a:gd name="T13" fmla="*/ 1 h 3"/>
                  <a:gd name="T14" fmla="*/ 0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0"/>
                    </a:moveTo>
                    <a:lnTo>
                      <a:pt x="0" y="0"/>
                    </a:lnTo>
                    <a:lnTo>
                      <a:pt x="0" y="2"/>
                    </a:lnTo>
                    <a:lnTo>
                      <a:pt x="0" y="3"/>
                    </a:lnTo>
                    <a:lnTo>
                      <a:pt x="2" y="3"/>
                    </a:lnTo>
                    <a:lnTo>
                      <a:pt x="4" y="2"/>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565" name="Freeform 862"/>
              <p:cNvSpPr>
                <a:spLocks/>
              </p:cNvSpPr>
              <p:nvPr/>
            </p:nvSpPr>
            <p:spPr bwMode="auto">
              <a:xfrm>
                <a:off x="3729" y="2135"/>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1"/>
                    </a:lnTo>
                    <a:lnTo>
                      <a:pt x="0" y="3"/>
                    </a:lnTo>
                    <a:lnTo>
                      <a:pt x="1" y="3"/>
                    </a:lnTo>
                    <a:lnTo>
                      <a:pt x="3" y="1"/>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566" name="Freeform 863"/>
              <p:cNvSpPr>
                <a:spLocks/>
              </p:cNvSpPr>
              <p:nvPr/>
            </p:nvSpPr>
            <p:spPr bwMode="auto">
              <a:xfrm>
                <a:off x="3732" y="2135"/>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1"/>
                    </a:lnTo>
                    <a:lnTo>
                      <a:pt x="0" y="3"/>
                    </a:lnTo>
                    <a:lnTo>
                      <a:pt x="2" y="3"/>
                    </a:lnTo>
                    <a:lnTo>
                      <a:pt x="3" y="1"/>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567" name="Freeform 864"/>
              <p:cNvSpPr>
                <a:spLocks/>
              </p:cNvSpPr>
              <p:nvPr/>
            </p:nvSpPr>
            <p:spPr bwMode="auto">
              <a:xfrm>
                <a:off x="3735" y="2136"/>
                <a:ext cx="2" cy="1"/>
              </a:xfrm>
              <a:custGeom>
                <a:avLst/>
                <a:gdLst>
                  <a:gd name="T0" fmla="*/ 1 w 3"/>
                  <a:gd name="T1" fmla="*/ 0 h 4"/>
                  <a:gd name="T2" fmla="*/ 0 w 3"/>
                  <a:gd name="T3" fmla="*/ 0 h 4"/>
                  <a:gd name="T4" fmla="*/ 0 w 3"/>
                  <a:gd name="T5" fmla="*/ 0 h 4"/>
                  <a:gd name="T6" fmla="*/ 0 w 3"/>
                  <a:gd name="T7" fmla="*/ 0 h 4"/>
                  <a:gd name="T8" fmla="*/ 0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568" name="Freeform 865"/>
              <p:cNvSpPr>
                <a:spLocks/>
              </p:cNvSpPr>
              <p:nvPr/>
            </p:nvSpPr>
            <p:spPr bwMode="auto">
              <a:xfrm>
                <a:off x="3738" y="2137"/>
                <a:ext cx="2" cy="1"/>
              </a:xfrm>
              <a:custGeom>
                <a:avLst/>
                <a:gdLst>
                  <a:gd name="T0" fmla="*/ 1 w 3"/>
                  <a:gd name="T1" fmla="*/ 0 h 3"/>
                  <a:gd name="T2" fmla="*/ 0 w 3"/>
                  <a:gd name="T3" fmla="*/ 0 h 3"/>
                  <a:gd name="T4" fmla="*/ 0 w 3"/>
                  <a:gd name="T5" fmla="*/ 0 h 3"/>
                  <a:gd name="T6" fmla="*/ 0 w 3"/>
                  <a:gd name="T7" fmla="*/ 0 h 3"/>
                  <a:gd name="T8" fmla="*/ 0 w 3"/>
                  <a:gd name="T9" fmla="*/ 0 h 3"/>
                  <a:gd name="T10" fmla="*/ 1 w 3"/>
                  <a:gd name="T11" fmla="*/ 0 h 3"/>
                  <a:gd name="T12" fmla="*/ 1 w 3"/>
                  <a:gd name="T13" fmla="*/ 0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2"/>
                    </a:lnTo>
                    <a:lnTo>
                      <a:pt x="0" y="3"/>
                    </a:lnTo>
                    <a:lnTo>
                      <a:pt x="2" y="3"/>
                    </a:lnTo>
                    <a:lnTo>
                      <a:pt x="3" y="2"/>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569" name="Freeform 866"/>
              <p:cNvSpPr>
                <a:spLocks/>
              </p:cNvSpPr>
              <p:nvPr/>
            </p:nvSpPr>
            <p:spPr bwMode="auto">
              <a:xfrm>
                <a:off x="3742" y="2137"/>
                <a:ext cx="1" cy="1"/>
              </a:xfrm>
              <a:custGeom>
                <a:avLst/>
                <a:gdLst>
                  <a:gd name="T0" fmla="*/ 0 w 4"/>
                  <a:gd name="T1" fmla="*/ 0 h 3"/>
                  <a:gd name="T2" fmla="*/ 0 w 4"/>
                  <a:gd name="T3" fmla="*/ 0 h 3"/>
                  <a:gd name="T4" fmla="*/ 0 w 4"/>
                  <a:gd name="T5" fmla="*/ 0 h 3"/>
                  <a:gd name="T6" fmla="*/ 0 w 4"/>
                  <a:gd name="T7" fmla="*/ 0 h 3"/>
                  <a:gd name="T8" fmla="*/ 0 w 4"/>
                  <a:gd name="T9" fmla="*/ 0 h 3"/>
                  <a:gd name="T10" fmla="*/ 0 w 4"/>
                  <a:gd name="T11" fmla="*/ 0 h 3"/>
                  <a:gd name="T12" fmla="*/ 0 w 4"/>
                  <a:gd name="T13" fmla="*/ 0 h 3"/>
                  <a:gd name="T14" fmla="*/ 0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0"/>
                    </a:moveTo>
                    <a:lnTo>
                      <a:pt x="0" y="0"/>
                    </a:lnTo>
                    <a:lnTo>
                      <a:pt x="0" y="2"/>
                    </a:lnTo>
                    <a:lnTo>
                      <a:pt x="0" y="3"/>
                    </a:lnTo>
                    <a:lnTo>
                      <a:pt x="2" y="3"/>
                    </a:lnTo>
                    <a:lnTo>
                      <a:pt x="4" y="2"/>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570" name="Freeform 867"/>
              <p:cNvSpPr>
                <a:spLocks/>
              </p:cNvSpPr>
              <p:nvPr/>
            </p:nvSpPr>
            <p:spPr bwMode="auto">
              <a:xfrm>
                <a:off x="3745" y="2137"/>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1"/>
                    </a:lnTo>
                    <a:lnTo>
                      <a:pt x="0" y="3"/>
                    </a:lnTo>
                    <a:lnTo>
                      <a:pt x="1" y="3"/>
                    </a:lnTo>
                    <a:lnTo>
                      <a:pt x="3" y="1"/>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571" name="Freeform 868"/>
              <p:cNvSpPr>
                <a:spLocks/>
              </p:cNvSpPr>
              <p:nvPr/>
            </p:nvSpPr>
            <p:spPr bwMode="auto">
              <a:xfrm>
                <a:off x="3747" y="2138"/>
                <a:ext cx="2" cy="2"/>
              </a:xfrm>
              <a:custGeom>
                <a:avLst/>
                <a:gdLst>
                  <a:gd name="T0" fmla="*/ 1 w 3"/>
                  <a:gd name="T1" fmla="*/ 0 h 4"/>
                  <a:gd name="T2" fmla="*/ 1 w 3"/>
                  <a:gd name="T3" fmla="*/ 0 h 4"/>
                  <a:gd name="T4" fmla="*/ 0 w 3"/>
                  <a:gd name="T5" fmla="*/ 1 h 4"/>
                  <a:gd name="T6" fmla="*/ 1 w 3"/>
                  <a:gd name="T7" fmla="*/ 1 h 4"/>
                  <a:gd name="T8" fmla="*/ 1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572" name="Freeform 869"/>
              <p:cNvSpPr>
                <a:spLocks/>
              </p:cNvSpPr>
              <p:nvPr/>
            </p:nvSpPr>
            <p:spPr bwMode="auto">
              <a:xfrm>
                <a:off x="3750" y="2138"/>
                <a:ext cx="2" cy="2"/>
              </a:xfrm>
              <a:custGeom>
                <a:avLst/>
                <a:gdLst>
                  <a:gd name="T0" fmla="*/ 1 w 3"/>
                  <a:gd name="T1" fmla="*/ 0 h 4"/>
                  <a:gd name="T2" fmla="*/ 1 w 3"/>
                  <a:gd name="T3" fmla="*/ 0 h 4"/>
                  <a:gd name="T4" fmla="*/ 0 w 3"/>
                  <a:gd name="T5" fmla="*/ 1 h 4"/>
                  <a:gd name="T6" fmla="*/ 1 w 3"/>
                  <a:gd name="T7" fmla="*/ 1 h 4"/>
                  <a:gd name="T8" fmla="*/ 1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573" name="Freeform 870"/>
              <p:cNvSpPr>
                <a:spLocks/>
              </p:cNvSpPr>
              <p:nvPr/>
            </p:nvSpPr>
            <p:spPr bwMode="auto">
              <a:xfrm>
                <a:off x="3754" y="2139"/>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574" name="Freeform 871"/>
              <p:cNvSpPr>
                <a:spLocks/>
              </p:cNvSpPr>
              <p:nvPr/>
            </p:nvSpPr>
            <p:spPr bwMode="auto">
              <a:xfrm>
                <a:off x="3757" y="2140"/>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2"/>
                    </a:lnTo>
                    <a:lnTo>
                      <a:pt x="1" y="3"/>
                    </a:lnTo>
                    <a:lnTo>
                      <a:pt x="3" y="3"/>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575" name="Freeform 872"/>
              <p:cNvSpPr>
                <a:spLocks/>
              </p:cNvSpPr>
              <p:nvPr/>
            </p:nvSpPr>
            <p:spPr bwMode="auto">
              <a:xfrm>
                <a:off x="3760" y="2141"/>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1"/>
                    </a:lnTo>
                    <a:lnTo>
                      <a:pt x="2" y="3"/>
                    </a:lnTo>
                    <a:lnTo>
                      <a:pt x="3" y="3"/>
                    </a:lnTo>
                    <a:lnTo>
                      <a:pt x="3" y="1"/>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576" name="Freeform 873"/>
              <p:cNvSpPr>
                <a:spLocks/>
              </p:cNvSpPr>
              <p:nvPr/>
            </p:nvSpPr>
            <p:spPr bwMode="auto">
              <a:xfrm>
                <a:off x="3763" y="2141"/>
                <a:ext cx="2" cy="2"/>
              </a:xfrm>
              <a:custGeom>
                <a:avLst/>
                <a:gdLst>
                  <a:gd name="T0" fmla="*/ 1 w 4"/>
                  <a:gd name="T1" fmla="*/ 0 h 3"/>
                  <a:gd name="T2" fmla="*/ 1 w 4"/>
                  <a:gd name="T3" fmla="*/ 0 h 3"/>
                  <a:gd name="T4" fmla="*/ 0 w 4"/>
                  <a:gd name="T5" fmla="*/ 1 h 3"/>
                  <a:gd name="T6" fmla="*/ 1 w 4"/>
                  <a:gd name="T7" fmla="*/ 1 h 3"/>
                  <a:gd name="T8" fmla="*/ 1 w 4"/>
                  <a:gd name="T9" fmla="*/ 1 h 3"/>
                  <a:gd name="T10" fmla="*/ 1 w 4"/>
                  <a:gd name="T11" fmla="*/ 1 h 3"/>
                  <a:gd name="T12" fmla="*/ 1 w 4"/>
                  <a:gd name="T13" fmla="*/ 1 h 3"/>
                  <a:gd name="T14" fmla="*/ 1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0"/>
                    </a:moveTo>
                    <a:lnTo>
                      <a:pt x="2" y="0"/>
                    </a:lnTo>
                    <a:lnTo>
                      <a:pt x="0" y="1"/>
                    </a:lnTo>
                    <a:lnTo>
                      <a:pt x="2" y="3"/>
                    </a:lnTo>
                    <a:lnTo>
                      <a:pt x="4" y="3"/>
                    </a:lnTo>
                    <a:lnTo>
                      <a:pt x="4" y="1"/>
                    </a:lnTo>
                    <a:lnTo>
                      <a:pt x="4"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577" name="Freeform 874"/>
              <p:cNvSpPr>
                <a:spLocks/>
              </p:cNvSpPr>
              <p:nvPr/>
            </p:nvSpPr>
            <p:spPr bwMode="auto">
              <a:xfrm>
                <a:off x="3766" y="2142"/>
                <a:ext cx="2" cy="1"/>
              </a:xfrm>
              <a:custGeom>
                <a:avLst/>
                <a:gdLst>
                  <a:gd name="T0" fmla="*/ 1 w 3"/>
                  <a:gd name="T1" fmla="*/ 0 h 4"/>
                  <a:gd name="T2" fmla="*/ 1 w 3"/>
                  <a:gd name="T3" fmla="*/ 0 h 4"/>
                  <a:gd name="T4" fmla="*/ 0 w 3"/>
                  <a:gd name="T5" fmla="*/ 0 h 4"/>
                  <a:gd name="T6" fmla="*/ 1 w 3"/>
                  <a:gd name="T7" fmla="*/ 0 h 4"/>
                  <a:gd name="T8" fmla="*/ 1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578" name="Freeform 875"/>
              <p:cNvSpPr>
                <a:spLocks/>
              </p:cNvSpPr>
              <p:nvPr/>
            </p:nvSpPr>
            <p:spPr bwMode="auto">
              <a:xfrm>
                <a:off x="3770" y="2143"/>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579" name="Freeform 876"/>
              <p:cNvSpPr>
                <a:spLocks/>
              </p:cNvSpPr>
              <p:nvPr/>
            </p:nvSpPr>
            <p:spPr bwMode="auto">
              <a:xfrm>
                <a:off x="3773" y="2143"/>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580" name="Freeform 877"/>
              <p:cNvSpPr>
                <a:spLocks/>
              </p:cNvSpPr>
              <p:nvPr/>
            </p:nvSpPr>
            <p:spPr bwMode="auto">
              <a:xfrm>
                <a:off x="3776" y="2143"/>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2"/>
                    </a:lnTo>
                    <a:lnTo>
                      <a:pt x="0" y="3"/>
                    </a:lnTo>
                    <a:lnTo>
                      <a:pt x="2" y="3"/>
                    </a:lnTo>
                    <a:lnTo>
                      <a:pt x="3" y="2"/>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581" name="Freeform 878"/>
              <p:cNvSpPr>
                <a:spLocks/>
              </p:cNvSpPr>
              <p:nvPr/>
            </p:nvSpPr>
            <p:spPr bwMode="auto">
              <a:xfrm>
                <a:off x="3779" y="2144"/>
                <a:ext cx="2" cy="2"/>
              </a:xfrm>
              <a:custGeom>
                <a:avLst/>
                <a:gdLst>
                  <a:gd name="T0" fmla="*/ 1 w 4"/>
                  <a:gd name="T1" fmla="*/ 0 h 3"/>
                  <a:gd name="T2" fmla="*/ 0 w 4"/>
                  <a:gd name="T3" fmla="*/ 0 h 3"/>
                  <a:gd name="T4" fmla="*/ 0 w 4"/>
                  <a:gd name="T5" fmla="*/ 1 h 3"/>
                  <a:gd name="T6" fmla="*/ 0 w 4"/>
                  <a:gd name="T7" fmla="*/ 1 h 3"/>
                  <a:gd name="T8" fmla="*/ 0 w 4"/>
                  <a:gd name="T9" fmla="*/ 1 h 3"/>
                  <a:gd name="T10" fmla="*/ 1 w 4"/>
                  <a:gd name="T11" fmla="*/ 1 h 3"/>
                  <a:gd name="T12" fmla="*/ 1 w 4"/>
                  <a:gd name="T13" fmla="*/ 1 h 3"/>
                  <a:gd name="T14" fmla="*/ 1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0"/>
                    </a:moveTo>
                    <a:lnTo>
                      <a:pt x="0" y="0"/>
                    </a:lnTo>
                    <a:lnTo>
                      <a:pt x="0" y="1"/>
                    </a:lnTo>
                    <a:lnTo>
                      <a:pt x="0" y="3"/>
                    </a:lnTo>
                    <a:lnTo>
                      <a:pt x="2" y="3"/>
                    </a:lnTo>
                    <a:lnTo>
                      <a:pt x="4" y="1"/>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582" name="Freeform 879"/>
              <p:cNvSpPr>
                <a:spLocks/>
              </p:cNvSpPr>
              <p:nvPr/>
            </p:nvSpPr>
            <p:spPr bwMode="auto">
              <a:xfrm>
                <a:off x="3782" y="2144"/>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1"/>
                    </a:lnTo>
                    <a:lnTo>
                      <a:pt x="0" y="3"/>
                    </a:lnTo>
                    <a:lnTo>
                      <a:pt x="1" y="3"/>
                    </a:lnTo>
                    <a:lnTo>
                      <a:pt x="3" y="1"/>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583" name="Freeform 880"/>
              <p:cNvSpPr>
                <a:spLocks/>
              </p:cNvSpPr>
              <p:nvPr/>
            </p:nvSpPr>
            <p:spPr bwMode="auto">
              <a:xfrm>
                <a:off x="3786" y="2145"/>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584" name="Freeform 881"/>
              <p:cNvSpPr>
                <a:spLocks/>
              </p:cNvSpPr>
              <p:nvPr/>
            </p:nvSpPr>
            <p:spPr bwMode="auto">
              <a:xfrm>
                <a:off x="3789" y="2146"/>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585" name="Freeform 882"/>
              <p:cNvSpPr>
                <a:spLocks/>
              </p:cNvSpPr>
              <p:nvPr/>
            </p:nvSpPr>
            <p:spPr bwMode="auto">
              <a:xfrm>
                <a:off x="3792" y="2146"/>
                <a:ext cx="2" cy="2"/>
              </a:xfrm>
              <a:custGeom>
                <a:avLst/>
                <a:gdLst>
                  <a:gd name="T0" fmla="*/ 1 w 3"/>
                  <a:gd name="T1" fmla="*/ 0 h 4"/>
                  <a:gd name="T2" fmla="*/ 0 w 3"/>
                  <a:gd name="T3" fmla="*/ 0 h 4"/>
                  <a:gd name="T4" fmla="*/ 0 w 3"/>
                  <a:gd name="T5" fmla="*/ 1 h 4"/>
                  <a:gd name="T6" fmla="*/ 0 w 3"/>
                  <a:gd name="T7" fmla="*/ 1 h 4"/>
                  <a:gd name="T8" fmla="*/ 0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586" name="Freeform 883"/>
              <p:cNvSpPr>
                <a:spLocks/>
              </p:cNvSpPr>
              <p:nvPr/>
            </p:nvSpPr>
            <p:spPr bwMode="auto">
              <a:xfrm>
                <a:off x="3795" y="2147"/>
                <a:ext cx="2" cy="2"/>
              </a:xfrm>
              <a:custGeom>
                <a:avLst/>
                <a:gdLst>
                  <a:gd name="T0" fmla="*/ 1 w 4"/>
                  <a:gd name="T1" fmla="*/ 0 h 3"/>
                  <a:gd name="T2" fmla="*/ 0 w 4"/>
                  <a:gd name="T3" fmla="*/ 0 h 3"/>
                  <a:gd name="T4" fmla="*/ 0 w 4"/>
                  <a:gd name="T5" fmla="*/ 1 h 3"/>
                  <a:gd name="T6" fmla="*/ 0 w 4"/>
                  <a:gd name="T7" fmla="*/ 1 h 3"/>
                  <a:gd name="T8" fmla="*/ 0 w 4"/>
                  <a:gd name="T9" fmla="*/ 1 h 3"/>
                  <a:gd name="T10" fmla="*/ 1 w 4"/>
                  <a:gd name="T11" fmla="*/ 1 h 3"/>
                  <a:gd name="T12" fmla="*/ 1 w 4"/>
                  <a:gd name="T13" fmla="*/ 1 h 3"/>
                  <a:gd name="T14" fmla="*/ 1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0"/>
                    </a:moveTo>
                    <a:lnTo>
                      <a:pt x="0" y="0"/>
                    </a:lnTo>
                    <a:lnTo>
                      <a:pt x="0" y="2"/>
                    </a:lnTo>
                    <a:lnTo>
                      <a:pt x="0" y="3"/>
                    </a:lnTo>
                    <a:lnTo>
                      <a:pt x="2" y="3"/>
                    </a:lnTo>
                    <a:lnTo>
                      <a:pt x="4" y="2"/>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587" name="Freeform 884"/>
              <p:cNvSpPr>
                <a:spLocks/>
              </p:cNvSpPr>
              <p:nvPr/>
            </p:nvSpPr>
            <p:spPr bwMode="auto">
              <a:xfrm>
                <a:off x="3798" y="2148"/>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1"/>
                    </a:lnTo>
                    <a:lnTo>
                      <a:pt x="2" y="3"/>
                    </a:lnTo>
                    <a:lnTo>
                      <a:pt x="3" y="3"/>
                    </a:lnTo>
                    <a:lnTo>
                      <a:pt x="3" y="1"/>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588" name="Freeform 885"/>
              <p:cNvSpPr>
                <a:spLocks/>
              </p:cNvSpPr>
              <p:nvPr/>
            </p:nvSpPr>
            <p:spPr bwMode="auto">
              <a:xfrm>
                <a:off x="3801" y="2149"/>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589" name="Freeform 886"/>
              <p:cNvSpPr>
                <a:spLocks/>
              </p:cNvSpPr>
              <p:nvPr/>
            </p:nvSpPr>
            <p:spPr bwMode="auto">
              <a:xfrm>
                <a:off x="3804" y="2149"/>
                <a:ext cx="2" cy="1"/>
              </a:xfrm>
              <a:custGeom>
                <a:avLst/>
                <a:gdLst>
                  <a:gd name="T0" fmla="*/ 1 w 3"/>
                  <a:gd name="T1" fmla="*/ 0 h 4"/>
                  <a:gd name="T2" fmla="*/ 1 w 3"/>
                  <a:gd name="T3" fmla="*/ 0 h 4"/>
                  <a:gd name="T4" fmla="*/ 0 w 3"/>
                  <a:gd name="T5" fmla="*/ 0 h 4"/>
                  <a:gd name="T6" fmla="*/ 1 w 3"/>
                  <a:gd name="T7" fmla="*/ 0 h 4"/>
                  <a:gd name="T8" fmla="*/ 1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590" name="Freeform 887"/>
              <p:cNvSpPr>
                <a:spLocks/>
              </p:cNvSpPr>
              <p:nvPr/>
            </p:nvSpPr>
            <p:spPr bwMode="auto">
              <a:xfrm>
                <a:off x="3807" y="2150"/>
                <a:ext cx="2" cy="1"/>
              </a:xfrm>
              <a:custGeom>
                <a:avLst/>
                <a:gdLst>
                  <a:gd name="T0" fmla="*/ 1 w 4"/>
                  <a:gd name="T1" fmla="*/ 0 h 3"/>
                  <a:gd name="T2" fmla="*/ 1 w 4"/>
                  <a:gd name="T3" fmla="*/ 0 h 3"/>
                  <a:gd name="T4" fmla="*/ 0 w 4"/>
                  <a:gd name="T5" fmla="*/ 0 h 3"/>
                  <a:gd name="T6" fmla="*/ 1 w 4"/>
                  <a:gd name="T7" fmla="*/ 0 h 3"/>
                  <a:gd name="T8" fmla="*/ 1 w 4"/>
                  <a:gd name="T9" fmla="*/ 0 h 3"/>
                  <a:gd name="T10" fmla="*/ 1 w 4"/>
                  <a:gd name="T11" fmla="*/ 0 h 3"/>
                  <a:gd name="T12" fmla="*/ 1 w 4"/>
                  <a:gd name="T13" fmla="*/ 0 h 3"/>
                  <a:gd name="T14" fmla="*/ 1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0"/>
                    </a:moveTo>
                    <a:lnTo>
                      <a:pt x="2" y="0"/>
                    </a:lnTo>
                    <a:lnTo>
                      <a:pt x="0" y="2"/>
                    </a:lnTo>
                    <a:lnTo>
                      <a:pt x="2" y="3"/>
                    </a:lnTo>
                    <a:lnTo>
                      <a:pt x="4" y="3"/>
                    </a:lnTo>
                    <a:lnTo>
                      <a:pt x="4" y="2"/>
                    </a:lnTo>
                    <a:lnTo>
                      <a:pt x="4"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591" name="Freeform 888"/>
              <p:cNvSpPr>
                <a:spLocks/>
              </p:cNvSpPr>
              <p:nvPr/>
            </p:nvSpPr>
            <p:spPr bwMode="auto">
              <a:xfrm>
                <a:off x="3810" y="2150"/>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1"/>
                    </a:lnTo>
                    <a:lnTo>
                      <a:pt x="1" y="3"/>
                    </a:lnTo>
                    <a:lnTo>
                      <a:pt x="3" y="3"/>
                    </a:lnTo>
                    <a:lnTo>
                      <a:pt x="3" y="1"/>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592" name="Freeform 889"/>
              <p:cNvSpPr>
                <a:spLocks/>
              </p:cNvSpPr>
              <p:nvPr/>
            </p:nvSpPr>
            <p:spPr bwMode="auto">
              <a:xfrm>
                <a:off x="3814" y="2150"/>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1"/>
                    </a:lnTo>
                    <a:lnTo>
                      <a:pt x="2" y="3"/>
                    </a:lnTo>
                    <a:lnTo>
                      <a:pt x="3" y="3"/>
                    </a:lnTo>
                    <a:lnTo>
                      <a:pt x="3" y="1"/>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593" name="Freeform 890"/>
              <p:cNvSpPr>
                <a:spLocks/>
              </p:cNvSpPr>
              <p:nvPr/>
            </p:nvSpPr>
            <p:spPr bwMode="auto">
              <a:xfrm>
                <a:off x="3817" y="2151"/>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594" name="Freeform 891"/>
              <p:cNvSpPr>
                <a:spLocks/>
              </p:cNvSpPr>
              <p:nvPr/>
            </p:nvSpPr>
            <p:spPr bwMode="auto">
              <a:xfrm>
                <a:off x="3820" y="2152"/>
                <a:ext cx="2" cy="2"/>
              </a:xfrm>
              <a:custGeom>
                <a:avLst/>
                <a:gdLst>
                  <a:gd name="T0" fmla="*/ 1 w 3"/>
                  <a:gd name="T1" fmla="*/ 0 h 4"/>
                  <a:gd name="T2" fmla="*/ 1 w 3"/>
                  <a:gd name="T3" fmla="*/ 0 h 4"/>
                  <a:gd name="T4" fmla="*/ 0 w 3"/>
                  <a:gd name="T5" fmla="*/ 1 h 4"/>
                  <a:gd name="T6" fmla="*/ 1 w 3"/>
                  <a:gd name="T7" fmla="*/ 1 h 4"/>
                  <a:gd name="T8" fmla="*/ 1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595" name="Freeform 892"/>
              <p:cNvSpPr>
                <a:spLocks/>
              </p:cNvSpPr>
              <p:nvPr/>
            </p:nvSpPr>
            <p:spPr bwMode="auto">
              <a:xfrm>
                <a:off x="3823" y="2152"/>
                <a:ext cx="2" cy="2"/>
              </a:xfrm>
              <a:custGeom>
                <a:avLst/>
                <a:gdLst>
                  <a:gd name="T0" fmla="*/ 1 w 4"/>
                  <a:gd name="T1" fmla="*/ 0 h 4"/>
                  <a:gd name="T2" fmla="*/ 1 w 4"/>
                  <a:gd name="T3" fmla="*/ 0 h 4"/>
                  <a:gd name="T4" fmla="*/ 0 w 4"/>
                  <a:gd name="T5" fmla="*/ 1 h 4"/>
                  <a:gd name="T6" fmla="*/ 1 w 4"/>
                  <a:gd name="T7" fmla="*/ 1 h 4"/>
                  <a:gd name="T8" fmla="*/ 1 w 4"/>
                  <a:gd name="T9" fmla="*/ 1 h 4"/>
                  <a:gd name="T10" fmla="*/ 1 w 4"/>
                  <a:gd name="T11" fmla="*/ 1 h 4"/>
                  <a:gd name="T12" fmla="*/ 1 w 4"/>
                  <a:gd name="T13" fmla="*/ 1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0"/>
                    </a:moveTo>
                    <a:lnTo>
                      <a:pt x="2" y="0"/>
                    </a:lnTo>
                    <a:lnTo>
                      <a:pt x="0" y="2"/>
                    </a:lnTo>
                    <a:lnTo>
                      <a:pt x="2" y="4"/>
                    </a:lnTo>
                    <a:lnTo>
                      <a:pt x="4" y="4"/>
                    </a:lnTo>
                    <a:lnTo>
                      <a:pt x="4" y="2"/>
                    </a:lnTo>
                    <a:lnTo>
                      <a:pt x="4"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596" name="Freeform 893"/>
              <p:cNvSpPr>
                <a:spLocks/>
              </p:cNvSpPr>
              <p:nvPr/>
            </p:nvSpPr>
            <p:spPr bwMode="auto">
              <a:xfrm>
                <a:off x="3826" y="2153"/>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2"/>
                    </a:lnTo>
                    <a:lnTo>
                      <a:pt x="0" y="3"/>
                    </a:lnTo>
                    <a:lnTo>
                      <a:pt x="1" y="3"/>
                    </a:lnTo>
                    <a:lnTo>
                      <a:pt x="3" y="2"/>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597" name="Freeform 894"/>
              <p:cNvSpPr>
                <a:spLocks/>
              </p:cNvSpPr>
              <p:nvPr/>
            </p:nvSpPr>
            <p:spPr bwMode="auto">
              <a:xfrm>
                <a:off x="3830" y="2154"/>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1"/>
                    </a:lnTo>
                    <a:lnTo>
                      <a:pt x="0" y="3"/>
                    </a:lnTo>
                    <a:lnTo>
                      <a:pt x="2" y="3"/>
                    </a:lnTo>
                    <a:lnTo>
                      <a:pt x="3" y="1"/>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598" name="Freeform 895"/>
              <p:cNvSpPr>
                <a:spLocks/>
              </p:cNvSpPr>
              <p:nvPr/>
            </p:nvSpPr>
            <p:spPr bwMode="auto">
              <a:xfrm>
                <a:off x="3833" y="2155"/>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599" name="Freeform 896"/>
              <p:cNvSpPr>
                <a:spLocks/>
              </p:cNvSpPr>
              <p:nvPr/>
            </p:nvSpPr>
            <p:spPr bwMode="auto">
              <a:xfrm>
                <a:off x="3836" y="2155"/>
                <a:ext cx="2" cy="1"/>
              </a:xfrm>
              <a:custGeom>
                <a:avLst/>
                <a:gdLst>
                  <a:gd name="T0" fmla="*/ 1 w 3"/>
                  <a:gd name="T1" fmla="*/ 0 h 4"/>
                  <a:gd name="T2" fmla="*/ 0 w 3"/>
                  <a:gd name="T3" fmla="*/ 0 h 4"/>
                  <a:gd name="T4" fmla="*/ 0 w 3"/>
                  <a:gd name="T5" fmla="*/ 0 h 4"/>
                  <a:gd name="T6" fmla="*/ 0 w 3"/>
                  <a:gd name="T7" fmla="*/ 0 h 4"/>
                  <a:gd name="T8" fmla="*/ 0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600" name="Freeform 897"/>
              <p:cNvSpPr>
                <a:spLocks/>
              </p:cNvSpPr>
              <p:nvPr/>
            </p:nvSpPr>
            <p:spPr bwMode="auto">
              <a:xfrm>
                <a:off x="3839" y="2156"/>
                <a:ext cx="2" cy="1"/>
              </a:xfrm>
              <a:custGeom>
                <a:avLst/>
                <a:gdLst>
                  <a:gd name="T0" fmla="*/ 1 w 4"/>
                  <a:gd name="T1" fmla="*/ 0 h 4"/>
                  <a:gd name="T2" fmla="*/ 0 w 4"/>
                  <a:gd name="T3" fmla="*/ 0 h 4"/>
                  <a:gd name="T4" fmla="*/ 0 w 4"/>
                  <a:gd name="T5" fmla="*/ 0 h 4"/>
                  <a:gd name="T6" fmla="*/ 0 w 4"/>
                  <a:gd name="T7" fmla="*/ 0 h 4"/>
                  <a:gd name="T8" fmla="*/ 0 w 4"/>
                  <a:gd name="T9" fmla="*/ 0 h 4"/>
                  <a:gd name="T10" fmla="*/ 1 w 4"/>
                  <a:gd name="T11" fmla="*/ 0 h 4"/>
                  <a:gd name="T12" fmla="*/ 1 w 4"/>
                  <a:gd name="T13" fmla="*/ 0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0"/>
                    </a:moveTo>
                    <a:lnTo>
                      <a:pt x="0" y="0"/>
                    </a:lnTo>
                    <a:lnTo>
                      <a:pt x="0" y="2"/>
                    </a:lnTo>
                    <a:lnTo>
                      <a:pt x="0" y="4"/>
                    </a:lnTo>
                    <a:lnTo>
                      <a:pt x="2" y="4"/>
                    </a:lnTo>
                    <a:lnTo>
                      <a:pt x="4" y="2"/>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601" name="Freeform 898"/>
              <p:cNvSpPr>
                <a:spLocks/>
              </p:cNvSpPr>
              <p:nvPr/>
            </p:nvSpPr>
            <p:spPr bwMode="auto">
              <a:xfrm>
                <a:off x="3842" y="2156"/>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2"/>
                    </a:lnTo>
                    <a:lnTo>
                      <a:pt x="0" y="3"/>
                    </a:lnTo>
                    <a:lnTo>
                      <a:pt x="1" y="3"/>
                    </a:lnTo>
                    <a:lnTo>
                      <a:pt x="3" y="2"/>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602" name="Freeform 899"/>
              <p:cNvSpPr>
                <a:spLocks/>
              </p:cNvSpPr>
              <p:nvPr/>
            </p:nvSpPr>
            <p:spPr bwMode="auto">
              <a:xfrm>
                <a:off x="3846" y="2156"/>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2"/>
                    </a:lnTo>
                    <a:lnTo>
                      <a:pt x="0" y="3"/>
                    </a:lnTo>
                    <a:lnTo>
                      <a:pt x="2" y="3"/>
                    </a:lnTo>
                    <a:lnTo>
                      <a:pt x="3" y="2"/>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603" name="Freeform 900"/>
              <p:cNvSpPr>
                <a:spLocks/>
              </p:cNvSpPr>
              <p:nvPr/>
            </p:nvSpPr>
            <p:spPr bwMode="auto">
              <a:xfrm>
                <a:off x="3849" y="2157"/>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1"/>
                    </a:lnTo>
                    <a:lnTo>
                      <a:pt x="0" y="3"/>
                    </a:lnTo>
                    <a:lnTo>
                      <a:pt x="1" y="3"/>
                    </a:lnTo>
                    <a:lnTo>
                      <a:pt x="3" y="1"/>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604" name="Freeform 901"/>
              <p:cNvSpPr>
                <a:spLocks/>
              </p:cNvSpPr>
              <p:nvPr/>
            </p:nvSpPr>
            <p:spPr bwMode="auto">
              <a:xfrm>
                <a:off x="3851" y="2158"/>
                <a:ext cx="2" cy="2"/>
              </a:xfrm>
              <a:custGeom>
                <a:avLst/>
                <a:gdLst>
                  <a:gd name="T0" fmla="*/ 1 w 4"/>
                  <a:gd name="T1" fmla="*/ 0 h 4"/>
                  <a:gd name="T2" fmla="*/ 1 w 4"/>
                  <a:gd name="T3" fmla="*/ 0 h 4"/>
                  <a:gd name="T4" fmla="*/ 0 w 4"/>
                  <a:gd name="T5" fmla="*/ 1 h 4"/>
                  <a:gd name="T6" fmla="*/ 1 w 4"/>
                  <a:gd name="T7" fmla="*/ 1 h 4"/>
                  <a:gd name="T8" fmla="*/ 1 w 4"/>
                  <a:gd name="T9" fmla="*/ 1 h 4"/>
                  <a:gd name="T10" fmla="*/ 1 w 4"/>
                  <a:gd name="T11" fmla="*/ 1 h 4"/>
                  <a:gd name="T12" fmla="*/ 1 w 4"/>
                  <a:gd name="T13" fmla="*/ 1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0"/>
                    </a:moveTo>
                    <a:lnTo>
                      <a:pt x="2" y="0"/>
                    </a:lnTo>
                    <a:lnTo>
                      <a:pt x="0" y="2"/>
                    </a:lnTo>
                    <a:lnTo>
                      <a:pt x="2" y="4"/>
                    </a:lnTo>
                    <a:lnTo>
                      <a:pt x="4" y="4"/>
                    </a:lnTo>
                    <a:lnTo>
                      <a:pt x="4" y="2"/>
                    </a:lnTo>
                    <a:lnTo>
                      <a:pt x="4"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605" name="Freeform 902"/>
              <p:cNvSpPr>
                <a:spLocks/>
              </p:cNvSpPr>
              <p:nvPr/>
            </p:nvSpPr>
            <p:spPr bwMode="auto">
              <a:xfrm>
                <a:off x="3854" y="2158"/>
                <a:ext cx="2" cy="2"/>
              </a:xfrm>
              <a:custGeom>
                <a:avLst/>
                <a:gdLst>
                  <a:gd name="T0" fmla="*/ 1 w 3"/>
                  <a:gd name="T1" fmla="*/ 0 h 4"/>
                  <a:gd name="T2" fmla="*/ 1 w 3"/>
                  <a:gd name="T3" fmla="*/ 0 h 4"/>
                  <a:gd name="T4" fmla="*/ 0 w 3"/>
                  <a:gd name="T5" fmla="*/ 1 h 4"/>
                  <a:gd name="T6" fmla="*/ 1 w 3"/>
                  <a:gd name="T7" fmla="*/ 1 h 4"/>
                  <a:gd name="T8" fmla="*/ 1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606" name="Freeform 903"/>
              <p:cNvSpPr>
                <a:spLocks/>
              </p:cNvSpPr>
              <p:nvPr/>
            </p:nvSpPr>
            <p:spPr bwMode="auto">
              <a:xfrm>
                <a:off x="3858" y="2159"/>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607" name="Freeform 904"/>
              <p:cNvSpPr>
                <a:spLocks/>
              </p:cNvSpPr>
              <p:nvPr/>
            </p:nvSpPr>
            <p:spPr bwMode="auto">
              <a:xfrm>
                <a:off x="3861" y="2160"/>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2"/>
                    </a:lnTo>
                    <a:lnTo>
                      <a:pt x="1" y="3"/>
                    </a:lnTo>
                    <a:lnTo>
                      <a:pt x="3" y="3"/>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608" name="Freeform 905"/>
              <p:cNvSpPr>
                <a:spLocks/>
              </p:cNvSpPr>
              <p:nvPr/>
            </p:nvSpPr>
            <p:spPr bwMode="auto">
              <a:xfrm>
                <a:off x="3864" y="2161"/>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1"/>
                    </a:lnTo>
                    <a:lnTo>
                      <a:pt x="1" y="3"/>
                    </a:lnTo>
                    <a:lnTo>
                      <a:pt x="3" y="3"/>
                    </a:lnTo>
                    <a:lnTo>
                      <a:pt x="3" y="1"/>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609" name="Freeform 906"/>
              <p:cNvSpPr>
                <a:spLocks/>
              </p:cNvSpPr>
              <p:nvPr/>
            </p:nvSpPr>
            <p:spPr bwMode="auto">
              <a:xfrm>
                <a:off x="3867" y="2161"/>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1"/>
                    </a:lnTo>
                    <a:lnTo>
                      <a:pt x="2" y="3"/>
                    </a:lnTo>
                    <a:lnTo>
                      <a:pt x="3" y="3"/>
                    </a:lnTo>
                    <a:lnTo>
                      <a:pt x="3" y="1"/>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610" name="Freeform 907"/>
              <p:cNvSpPr>
                <a:spLocks/>
              </p:cNvSpPr>
              <p:nvPr/>
            </p:nvSpPr>
            <p:spPr bwMode="auto">
              <a:xfrm>
                <a:off x="3870" y="2162"/>
                <a:ext cx="2" cy="1"/>
              </a:xfrm>
              <a:custGeom>
                <a:avLst/>
                <a:gdLst>
                  <a:gd name="T0" fmla="*/ 1 w 3"/>
                  <a:gd name="T1" fmla="*/ 0 h 4"/>
                  <a:gd name="T2" fmla="*/ 1 w 3"/>
                  <a:gd name="T3" fmla="*/ 0 h 4"/>
                  <a:gd name="T4" fmla="*/ 0 w 3"/>
                  <a:gd name="T5" fmla="*/ 0 h 4"/>
                  <a:gd name="T6" fmla="*/ 1 w 3"/>
                  <a:gd name="T7" fmla="*/ 0 h 4"/>
                  <a:gd name="T8" fmla="*/ 1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611" name="Freeform 908"/>
              <p:cNvSpPr>
                <a:spLocks/>
              </p:cNvSpPr>
              <p:nvPr/>
            </p:nvSpPr>
            <p:spPr bwMode="auto">
              <a:xfrm>
                <a:off x="3874" y="2163"/>
                <a:ext cx="1" cy="1"/>
              </a:xfrm>
              <a:custGeom>
                <a:avLst/>
                <a:gdLst>
                  <a:gd name="T0" fmla="*/ 0 w 3"/>
                  <a:gd name="T1" fmla="*/ 0 h 3"/>
                  <a:gd name="T2" fmla="*/ 0 w 3"/>
                  <a:gd name="T3" fmla="*/ 0 h 3"/>
                  <a:gd name="T4" fmla="*/ 0 w 3"/>
                  <a:gd name="T5" fmla="*/ 0 h 3"/>
                  <a:gd name="T6" fmla="*/ 0 w 3"/>
                  <a:gd name="T7" fmla="*/ 0 h 3"/>
                  <a:gd name="T8" fmla="*/ 0 w 3"/>
                  <a:gd name="T9" fmla="*/ 0 h 3"/>
                  <a:gd name="T10" fmla="*/ 0 w 3"/>
                  <a:gd name="T11" fmla="*/ 0 h 3"/>
                  <a:gd name="T12" fmla="*/ 0 w 3"/>
                  <a:gd name="T13" fmla="*/ 0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2"/>
                    </a:lnTo>
                    <a:lnTo>
                      <a:pt x="2" y="3"/>
                    </a:lnTo>
                    <a:lnTo>
                      <a:pt x="3" y="3"/>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612" name="Freeform 909"/>
              <p:cNvSpPr>
                <a:spLocks/>
              </p:cNvSpPr>
              <p:nvPr/>
            </p:nvSpPr>
            <p:spPr bwMode="auto">
              <a:xfrm>
                <a:off x="3877" y="2163"/>
                <a:ext cx="1" cy="1"/>
              </a:xfrm>
              <a:custGeom>
                <a:avLst/>
                <a:gdLst>
                  <a:gd name="T0" fmla="*/ 0 w 4"/>
                  <a:gd name="T1" fmla="*/ 0 h 3"/>
                  <a:gd name="T2" fmla="*/ 0 w 4"/>
                  <a:gd name="T3" fmla="*/ 0 h 3"/>
                  <a:gd name="T4" fmla="*/ 0 w 4"/>
                  <a:gd name="T5" fmla="*/ 0 h 3"/>
                  <a:gd name="T6" fmla="*/ 0 w 4"/>
                  <a:gd name="T7" fmla="*/ 0 h 3"/>
                  <a:gd name="T8" fmla="*/ 0 w 4"/>
                  <a:gd name="T9" fmla="*/ 0 h 3"/>
                  <a:gd name="T10" fmla="*/ 0 w 4"/>
                  <a:gd name="T11" fmla="*/ 0 h 3"/>
                  <a:gd name="T12" fmla="*/ 0 w 4"/>
                  <a:gd name="T13" fmla="*/ 0 h 3"/>
                  <a:gd name="T14" fmla="*/ 0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0"/>
                    </a:moveTo>
                    <a:lnTo>
                      <a:pt x="0" y="0"/>
                    </a:lnTo>
                    <a:lnTo>
                      <a:pt x="0" y="2"/>
                    </a:lnTo>
                    <a:lnTo>
                      <a:pt x="0" y="3"/>
                    </a:lnTo>
                    <a:lnTo>
                      <a:pt x="2" y="3"/>
                    </a:lnTo>
                    <a:lnTo>
                      <a:pt x="4" y="2"/>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613" name="Freeform 910"/>
              <p:cNvSpPr>
                <a:spLocks/>
              </p:cNvSpPr>
              <p:nvPr/>
            </p:nvSpPr>
            <p:spPr bwMode="auto">
              <a:xfrm>
                <a:off x="3880" y="2163"/>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1"/>
                    </a:lnTo>
                    <a:lnTo>
                      <a:pt x="0" y="3"/>
                    </a:lnTo>
                    <a:lnTo>
                      <a:pt x="1" y="3"/>
                    </a:lnTo>
                    <a:lnTo>
                      <a:pt x="3" y="1"/>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614" name="Freeform 911"/>
              <p:cNvSpPr>
                <a:spLocks/>
              </p:cNvSpPr>
              <p:nvPr/>
            </p:nvSpPr>
            <p:spPr bwMode="auto">
              <a:xfrm>
                <a:off x="3883" y="2164"/>
                <a:ext cx="2" cy="2"/>
              </a:xfrm>
              <a:custGeom>
                <a:avLst/>
                <a:gdLst>
                  <a:gd name="T0" fmla="*/ 1 w 3"/>
                  <a:gd name="T1" fmla="*/ 0 h 4"/>
                  <a:gd name="T2" fmla="*/ 0 w 3"/>
                  <a:gd name="T3" fmla="*/ 0 h 4"/>
                  <a:gd name="T4" fmla="*/ 0 w 3"/>
                  <a:gd name="T5" fmla="*/ 1 h 4"/>
                  <a:gd name="T6" fmla="*/ 0 w 3"/>
                  <a:gd name="T7" fmla="*/ 1 h 4"/>
                  <a:gd name="T8" fmla="*/ 0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615" name="Freeform 912"/>
              <p:cNvSpPr>
                <a:spLocks/>
              </p:cNvSpPr>
              <p:nvPr/>
            </p:nvSpPr>
            <p:spPr bwMode="auto">
              <a:xfrm>
                <a:off x="3886" y="2164"/>
                <a:ext cx="2" cy="2"/>
              </a:xfrm>
              <a:custGeom>
                <a:avLst/>
                <a:gdLst>
                  <a:gd name="T0" fmla="*/ 1 w 3"/>
                  <a:gd name="T1" fmla="*/ 0 h 4"/>
                  <a:gd name="T2" fmla="*/ 0 w 3"/>
                  <a:gd name="T3" fmla="*/ 0 h 4"/>
                  <a:gd name="T4" fmla="*/ 0 w 3"/>
                  <a:gd name="T5" fmla="*/ 1 h 4"/>
                  <a:gd name="T6" fmla="*/ 0 w 3"/>
                  <a:gd name="T7" fmla="*/ 1 h 4"/>
                  <a:gd name="T8" fmla="*/ 0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000" name="Freeform 913"/>
              <p:cNvSpPr>
                <a:spLocks/>
              </p:cNvSpPr>
              <p:nvPr/>
            </p:nvSpPr>
            <p:spPr bwMode="auto">
              <a:xfrm>
                <a:off x="3890" y="2165"/>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001" name="Freeform 914"/>
              <p:cNvSpPr>
                <a:spLocks/>
              </p:cNvSpPr>
              <p:nvPr/>
            </p:nvSpPr>
            <p:spPr bwMode="auto">
              <a:xfrm>
                <a:off x="3893" y="2166"/>
                <a:ext cx="1" cy="2"/>
              </a:xfrm>
              <a:custGeom>
                <a:avLst/>
                <a:gdLst>
                  <a:gd name="T0" fmla="*/ 0 w 4"/>
                  <a:gd name="T1" fmla="*/ 0 h 3"/>
                  <a:gd name="T2" fmla="*/ 0 w 4"/>
                  <a:gd name="T3" fmla="*/ 0 h 3"/>
                  <a:gd name="T4" fmla="*/ 0 w 4"/>
                  <a:gd name="T5" fmla="*/ 1 h 3"/>
                  <a:gd name="T6" fmla="*/ 0 w 4"/>
                  <a:gd name="T7" fmla="*/ 1 h 3"/>
                  <a:gd name="T8" fmla="*/ 0 w 4"/>
                  <a:gd name="T9" fmla="*/ 1 h 3"/>
                  <a:gd name="T10" fmla="*/ 0 w 4"/>
                  <a:gd name="T11" fmla="*/ 1 h 3"/>
                  <a:gd name="T12" fmla="*/ 0 w 4"/>
                  <a:gd name="T13" fmla="*/ 1 h 3"/>
                  <a:gd name="T14" fmla="*/ 0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0"/>
                    </a:moveTo>
                    <a:lnTo>
                      <a:pt x="0" y="0"/>
                    </a:lnTo>
                    <a:lnTo>
                      <a:pt x="0" y="2"/>
                    </a:lnTo>
                    <a:lnTo>
                      <a:pt x="0" y="3"/>
                    </a:lnTo>
                    <a:lnTo>
                      <a:pt x="2" y="3"/>
                    </a:lnTo>
                    <a:lnTo>
                      <a:pt x="4" y="2"/>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002" name="Freeform 915"/>
              <p:cNvSpPr>
                <a:spLocks/>
              </p:cNvSpPr>
              <p:nvPr/>
            </p:nvSpPr>
            <p:spPr bwMode="auto">
              <a:xfrm>
                <a:off x="3896" y="2166"/>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2"/>
                    </a:lnTo>
                    <a:lnTo>
                      <a:pt x="0" y="3"/>
                    </a:lnTo>
                    <a:lnTo>
                      <a:pt x="1" y="3"/>
                    </a:lnTo>
                    <a:lnTo>
                      <a:pt x="3" y="2"/>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003" name="Freeform 916"/>
              <p:cNvSpPr>
                <a:spLocks/>
              </p:cNvSpPr>
              <p:nvPr/>
            </p:nvSpPr>
            <p:spPr bwMode="auto">
              <a:xfrm>
                <a:off x="3899" y="2167"/>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1"/>
                    </a:lnTo>
                    <a:lnTo>
                      <a:pt x="0" y="3"/>
                    </a:lnTo>
                    <a:lnTo>
                      <a:pt x="2" y="3"/>
                    </a:lnTo>
                    <a:lnTo>
                      <a:pt x="3" y="1"/>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004" name="Freeform 917"/>
              <p:cNvSpPr>
                <a:spLocks/>
              </p:cNvSpPr>
              <p:nvPr/>
            </p:nvSpPr>
            <p:spPr bwMode="auto">
              <a:xfrm>
                <a:off x="3902" y="2168"/>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005" name="Freeform 918"/>
              <p:cNvSpPr>
                <a:spLocks/>
              </p:cNvSpPr>
              <p:nvPr/>
            </p:nvSpPr>
            <p:spPr bwMode="auto">
              <a:xfrm>
                <a:off x="3905" y="2169"/>
                <a:ext cx="1" cy="1"/>
              </a:xfrm>
              <a:custGeom>
                <a:avLst/>
                <a:gdLst>
                  <a:gd name="T0" fmla="*/ 0 w 4"/>
                  <a:gd name="T1" fmla="*/ 0 h 4"/>
                  <a:gd name="T2" fmla="*/ 0 w 4"/>
                  <a:gd name="T3" fmla="*/ 0 h 4"/>
                  <a:gd name="T4" fmla="*/ 0 w 4"/>
                  <a:gd name="T5" fmla="*/ 0 h 4"/>
                  <a:gd name="T6" fmla="*/ 0 w 4"/>
                  <a:gd name="T7" fmla="*/ 0 h 4"/>
                  <a:gd name="T8" fmla="*/ 0 w 4"/>
                  <a:gd name="T9" fmla="*/ 0 h 4"/>
                  <a:gd name="T10" fmla="*/ 0 w 4"/>
                  <a:gd name="T11" fmla="*/ 0 h 4"/>
                  <a:gd name="T12" fmla="*/ 0 w 4"/>
                  <a:gd name="T13" fmla="*/ 0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0"/>
                    </a:moveTo>
                    <a:lnTo>
                      <a:pt x="2" y="0"/>
                    </a:lnTo>
                    <a:lnTo>
                      <a:pt x="0" y="2"/>
                    </a:lnTo>
                    <a:lnTo>
                      <a:pt x="2" y="4"/>
                    </a:lnTo>
                    <a:lnTo>
                      <a:pt x="4" y="4"/>
                    </a:lnTo>
                    <a:lnTo>
                      <a:pt x="4" y="2"/>
                    </a:lnTo>
                    <a:lnTo>
                      <a:pt x="4"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006" name="Freeform 919"/>
              <p:cNvSpPr>
                <a:spLocks/>
              </p:cNvSpPr>
              <p:nvPr/>
            </p:nvSpPr>
            <p:spPr bwMode="auto">
              <a:xfrm>
                <a:off x="3908" y="2169"/>
                <a:ext cx="2" cy="1"/>
              </a:xfrm>
              <a:custGeom>
                <a:avLst/>
                <a:gdLst>
                  <a:gd name="T0" fmla="*/ 1 w 3"/>
                  <a:gd name="T1" fmla="*/ 0 h 4"/>
                  <a:gd name="T2" fmla="*/ 1 w 3"/>
                  <a:gd name="T3" fmla="*/ 0 h 4"/>
                  <a:gd name="T4" fmla="*/ 0 w 3"/>
                  <a:gd name="T5" fmla="*/ 0 h 4"/>
                  <a:gd name="T6" fmla="*/ 1 w 3"/>
                  <a:gd name="T7" fmla="*/ 0 h 4"/>
                  <a:gd name="T8" fmla="*/ 1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007" name="Freeform 920"/>
              <p:cNvSpPr>
                <a:spLocks/>
              </p:cNvSpPr>
              <p:nvPr/>
            </p:nvSpPr>
            <p:spPr bwMode="auto">
              <a:xfrm>
                <a:off x="3911" y="2169"/>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2"/>
                    </a:lnTo>
                    <a:lnTo>
                      <a:pt x="2" y="3"/>
                    </a:lnTo>
                    <a:lnTo>
                      <a:pt x="3" y="3"/>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008" name="Freeform 921"/>
              <p:cNvSpPr>
                <a:spLocks/>
              </p:cNvSpPr>
              <p:nvPr/>
            </p:nvSpPr>
            <p:spPr bwMode="auto">
              <a:xfrm>
                <a:off x="3914" y="2170"/>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1"/>
                    </a:lnTo>
                    <a:lnTo>
                      <a:pt x="1" y="3"/>
                    </a:lnTo>
                    <a:lnTo>
                      <a:pt x="3" y="3"/>
                    </a:lnTo>
                    <a:lnTo>
                      <a:pt x="3" y="1"/>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009" name="Freeform 922"/>
              <p:cNvSpPr>
                <a:spLocks/>
              </p:cNvSpPr>
              <p:nvPr/>
            </p:nvSpPr>
            <p:spPr bwMode="auto">
              <a:xfrm>
                <a:off x="3917" y="2170"/>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1"/>
                    </a:lnTo>
                    <a:lnTo>
                      <a:pt x="2" y="3"/>
                    </a:lnTo>
                    <a:lnTo>
                      <a:pt x="3" y="3"/>
                    </a:lnTo>
                    <a:lnTo>
                      <a:pt x="3" y="1"/>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010" name="Freeform 923"/>
              <p:cNvSpPr>
                <a:spLocks/>
              </p:cNvSpPr>
              <p:nvPr/>
            </p:nvSpPr>
            <p:spPr bwMode="auto">
              <a:xfrm>
                <a:off x="3921" y="2171"/>
                <a:ext cx="1" cy="2"/>
              </a:xfrm>
              <a:custGeom>
                <a:avLst/>
                <a:gdLst>
                  <a:gd name="T0" fmla="*/ 0 w 4"/>
                  <a:gd name="T1" fmla="*/ 0 h 4"/>
                  <a:gd name="T2" fmla="*/ 0 w 4"/>
                  <a:gd name="T3" fmla="*/ 0 h 4"/>
                  <a:gd name="T4" fmla="*/ 0 w 4"/>
                  <a:gd name="T5" fmla="*/ 1 h 4"/>
                  <a:gd name="T6" fmla="*/ 0 w 4"/>
                  <a:gd name="T7" fmla="*/ 1 h 4"/>
                  <a:gd name="T8" fmla="*/ 0 w 4"/>
                  <a:gd name="T9" fmla="*/ 1 h 4"/>
                  <a:gd name="T10" fmla="*/ 0 w 4"/>
                  <a:gd name="T11" fmla="*/ 1 h 4"/>
                  <a:gd name="T12" fmla="*/ 0 w 4"/>
                  <a:gd name="T13" fmla="*/ 1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0"/>
                    </a:moveTo>
                    <a:lnTo>
                      <a:pt x="2" y="0"/>
                    </a:lnTo>
                    <a:lnTo>
                      <a:pt x="0" y="2"/>
                    </a:lnTo>
                    <a:lnTo>
                      <a:pt x="2" y="4"/>
                    </a:lnTo>
                    <a:lnTo>
                      <a:pt x="4" y="4"/>
                    </a:lnTo>
                    <a:lnTo>
                      <a:pt x="4" y="2"/>
                    </a:lnTo>
                    <a:lnTo>
                      <a:pt x="4"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011" name="Freeform 924"/>
              <p:cNvSpPr>
                <a:spLocks/>
              </p:cNvSpPr>
              <p:nvPr/>
            </p:nvSpPr>
            <p:spPr bwMode="auto">
              <a:xfrm>
                <a:off x="3924" y="2172"/>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012" name="Freeform 925"/>
              <p:cNvSpPr>
                <a:spLocks/>
              </p:cNvSpPr>
              <p:nvPr/>
            </p:nvSpPr>
            <p:spPr bwMode="auto">
              <a:xfrm>
                <a:off x="3927" y="2172"/>
                <a:ext cx="2" cy="2"/>
              </a:xfrm>
              <a:custGeom>
                <a:avLst/>
                <a:gdLst>
                  <a:gd name="T0" fmla="*/ 1 w 3"/>
                  <a:gd name="T1" fmla="*/ 0 h 4"/>
                  <a:gd name="T2" fmla="*/ 0 w 3"/>
                  <a:gd name="T3" fmla="*/ 0 h 4"/>
                  <a:gd name="T4" fmla="*/ 0 w 3"/>
                  <a:gd name="T5" fmla="*/ 1 h 4"/>
                  <a:gd name="T6" fmla="*/ 0 w 3"/>
                  <a:gd name="T7" fmla="*/ 1 h 4"/>
                  <a:gd name="T8" fmla="*/ 0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013" name="Freeform 926"/>
              <p:cNvSpPr>
                <a:spLocks/>
              </p:cNvSpPr>
              <p:nvPr/>
            </p:nvSpPr>
            <p:spPr bwMode="auto">
              <a:xfrm>
                <a:off x="3930" y="2173"/>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2"/>
                    </a:lnTo>
                    <a:lnTo>
                      <a:pt x="0" y="3"/>
                    </a:lnTo>
                    <a:lnTo>
                      <a:pt x="1" y="3"/>
                    </a:lnTo>
                    <a:lnTo>
                      <a:pt x="3" y="2"/>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014" name="Freeform 927"/>
              <p:cNvSpPr>
                <a:spLocks/>
              </p:cNvSpPr>
              <p:nvPr/>
            </p:nvSpPr>
            <p:spPr bwMode="auto">
              <a:xfrm>
                <a:off x="3933" y="2174"/>
                <a:ext cx="2" cy="1"/>
              </a:xfrm>
              <a:custGeom>
                <a:avLst/>
                <a:gdLst>
                  <a:gd name="T0" fmla="*/ 1 w 3"/>
                  <a:gd name="T1" fmla="*/ 0 h 3"/>
                  <a:gd name="T2" fmla="*/ 0 w 3"/>
                  <a:gd name="T3" fmla="*/ 0 h 3"/>
                  <a:gd name="T4" fmla="*/ 0 w 3"/>
                  <a:gd name="T5" fmla="*/ 0 h 3"/>
                  <a:gd name="T6" fmla="*/ 0 w 3"/>
                  <a:gd name="T7" fmla="*/ 0 h 3"/>
                  <a:gd name="T8" fmla="*/ 0 w 3"/>
                  <a:gd name="T9" fmla="*/ 0 h 3"/>
                  <a:gd name="T10" fmla="*/ 1 w 3"/>
                  <a:gd name="T11" fmla="*/ 0 h 3"/>
                  <a:gd name="T12" fmla="*/ 1 w 3"/>
                  <a:gd name="T13" fmla="*/ 0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1"/>
                    </a:lnTo>
                    <a:lnTo>
                      <a:pt x="0" y="3"/>
                    </a:lnTo>
                    <a:lnTo>
                      <a:pt x="2" y="3"/>
                    </a:lnTo>
                    <a:lnTo>
                      <a:pt x="3" y="1"/>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015" name="Freeform 928"/>
              <p:cNvSpPr>
                <a:spLocks/>
              </p:cNvSpPr>
              <p:nvPr/>
            </p:nvSpPr>
            <p:spPr bwMode="auto">
              <a:xfrm>
                <a:off x="3937" y="2175"/>
                <a:ext cx="1" cy="1"/>
              </a:xfrm>
              <a:custGeom>
                <a:avLst/>
                <a:gdLst>
                  <a:gd name="T0" fmla="*/ 0 w 4"/>
                  <a:gd name="T1" fmla="*/ 0 h 4"/>
                  <a:gd name="T2" fmla="*/ 0 w 4"/>
                  <a:gd name="T3" fmla="*/ 0 h 4"/>
                  <a:gd name="T4" fmla="*/ 0 w 4"/>
                  <a:gd name="T5" fmla="*/ 0 h 4"/>
                  <a:gd name="T6" fmla="*/ 0 w 4"/>
                  <a:gd name="T7" fmla="*/ 0 h 4"/>
                  <a:gd name="T8" fmla="*/ 0 w 4"/>
                  <a:gd name="T9" fmla="*/ 0 h 4"/>
                  <a:gd name="T10" fmla="*/ 0 w 4"/>
                  <a:gd name="T11" fmla="*/ 0 h 4"/>
                  <a:gd name="T12" fmla="*/ 0 w 4"/>
                  <a:gd name="T13" fmla="*/ 0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0"/>
                    </a:moveTo>
                    <a:lnTo>
                      <a:pt x="0" y="0"/>
                    </a:lnTo>
                    <a:lnTo>
                      <a:pt x="0" y="2"/>
                    </a:lnTo>
                    <a:lnTo>
                      <a:pt x="0" y="4"/>
                    </a:lnTo>
                    <a:lnTo>
                      <a:pt x="2" y="4"/>
                    </a:lnTo>
                    <a:lnTo>
                      <a:pt x="4" y="2"/>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016" name="Freeform 929"/>
              <p:cNvSpPr>
                <a:spLocks/>
              </p:cNvSpPr>
              <p:nvPr/>
            </p:nvSpPr>
            <p:spPr bwMode="auto">
              <a:xfrm>
                <a:off x="3940" y="2175"/>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017" name="Freeform 930"/>
              <p:cNvSpPr>
                <a:spLocks/>
              </p:cNvSpPr>
              <p:nvPr/>
            </p:nvSpPr>
            <p:spPr bwMode="auto">
              <a:xfrm>
                <a:off x="3943" y="2175"/>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2"/>
                    </a:lnTo>
                    <a:lnTo>
                      <a:pt x="0" y="3"/>
                    </a:lnTo>
                    <a:lnTo>
                      <a:pt x="2" y="3"/>
                    </a:lnTo>
                    <a:lnTo>
                      <a:pt x="3" y="2"/>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018" name="Freeform 931"/>
              <p:cNvSpPr>
                <a:spLocks/>
              </p:cNvSpPr>
              <p:nvPr/>
            </p:nvSpPr>
            <p:spPr bwMode="auto">
              <a:xfrm>
                <a:off x="3946" y="2176"/>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1"/>
                    </a:lnTo>
                    <a:lnTo>
                      <a:pt x="0" y="3"/>
                    </a:lnTo>
                    <a:lnTo>
                      <a:pt x="1" y="3"/>
                    </a:lnTo>
                    <a:lnTo>
                      <a:pt x="3" y="1"/>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019" name="Freeform 932"/>
              <p:cNvSpPr>
                <a:spLocks/>
              </p:cNvSpPr>
              <p:nvPr/>
            </p:nvSpPr>
            <p:spPr bwMode="auto">
              <a:xfrm>
                <a:off x="3949" y="2176"/>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1"/>
                    </a:lnTo>
                    <a:lnTo>
                      <a:pt x="0" y="3"/>
                    </a:lnTo>
                    <a:lnTo>
                      <a:pt x="2" y="3"/>
                    </a:lnTo>
                    <a:lnTo>
                      <a:pt x="3" y="1"/>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020" name="Freeform 933"/>
              <p:cNvSpPr>
                <a:spLocks/>
              </p:cNvSpPr>
              <p:nvPr/>
            </p:nvSpPr>
            <p:spPr bwMode="auto">
              <a:xfrm>
                <a:off x="3952" y="2177"/>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021" name="Freeform 934"/>
              <p:cNvSpPr>
                <a:spLocks/>
              </p:cNvSpPr>
              <p:nvPr/>
            </p:nvSpPr>
            <p:spPr bwMode="auto">
              <a:xfrm>
                <a:off x="3955" y="2178"/>
                <a:ext cx="2" cy="2"/>
              </a:xfrm>
              <a:custGeom>
                <a:avLst/>
                <a:gdLst>
                  <a:gd name="T0" fmla="*/ 1 w 3"/>
                  <a:gd name="T1" fmla="*/ 0 h 4"/>
                  <a:gd name="T2" fmla="*/ 1 w 3"/>
                  <a:gd name="T3" fmla="*/ 0 h 4"/>
                  <a:gd name="T4" fmla="*/ 0 w 3"/>
                  <a:gd name="T5" fmla="*/ 1 h 4"/>
                  <a:gd name="T6" fmla="*/ 1 w 3"/>
                  <a:gd name="T7" fmla="*/ 1 h 4"/>
                  <a:gd name="T8" fmla="*/ 1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022" name="Freeform 935"/>
              <p:cNvSpPr>
                <a:spLocks/>
              </p:cNvSpPr>
              <p:nvPr/>
            </p:nvSpPr>
            <p:spPr bwMode="auto">
              <a:xfrm>
                <a:off x="3958" y="2178"/>
                <a:ext cx="2" cy="2"/>
              </a:xfrm>
              <a:custGeom>
                <a:avLst/>
                <a:gdLst>
                  <a:gd name="T0" fmla="*/ 1 w 3"/>
                  <a:gd name="T1" fmla="*/ 0 h 4"/>
                  <a:gd name="T2" fmla="*/ 1 w 3"/>
                  <a:gd name="T3" fmla="*/ 0 h 4"/>
                  <a:gd name="T4" fmla="*/ 0 w 3"/>
                  <a:gd name="T5" fmla="*/ 1 h 4"/>
                  <a:gd name="T6" fmla="*/ 1 w 3"/>
                  <a:gd name="T7" fmla="*/ 1 h 4"/>
                  <a:gd name="T8" fmla="*/ 1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023" name="Freeform 936"/>
              <p:cNvSpPr>
                <a:spLocks/>
              </p:cNvSpPr>
              <p:nvPr/>
            </p:nvSpPr>
            <p:spPr bwMode="auto">
              <a:xfrm>
                <a:off x="3961" y="2179"/>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2"/>
                    </a:lnTo>
                    <a:lnTo>
                      <a:pt x="2" y="3"/>
                    </a:lnTo>
                    <a:lnTo>
                      <a:pt x="3" y="3"/>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024" name="Freeform 937"/>
              <p:cNvSpPr>
                <a:spLocks/>
              </p:cNvSpPr>
              <p:nvPr/>
            </p:nvSpPr>
            <p:spPr bwMode="auto">
              <a:xfrm>
                <a:off x="3965" y="2180"/>
                <a:ext cx="1" cy="2"/>
              </a:xfrm>
              <a:custGeom>
                <a:avLst/>
                <a:gdLst>
                  <a:gd name="T0" fmla="*/ 0 w 4"/>
                  <a:gd name="T1" fmla="*/ 0 h 3"/>
                  <a:gd name="T2" fmla="*/ 0 w 4"/>
                  <a:gd name="T3" fmla="*/ 0 h 3"/>
                  <a:gd name="T4" fmla="*/ 0 w 4"/>
                  <a:gd name="T5" fmla="*/ 1 h 3"/>
                  <a:gd name="T6" fmla="*/ 0 w 4"/>
                  <a:gd name="T7" fmla="*/ 1 h 3"/>
                  <a:gd name="T8" fmla="*/ 0 w 4"/>
                  <a:gd name="T9" fmla="*/ 1 h 3"/>
                  <a:gd name="T10" fmla="*/ 0 w 4"/>
                  <a:gd name="T11" fmla="*/ 1 h 3"/>
                  <a:gd name="T12" fmla="*/ 0 w 4"/>
                  <a:gd name="T13" fmla="*/ 1 h 3"/>
                  <a:gd name="T14" fmla="*/ 0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0"/>
                    </a:moveTo>
                    <a:lnTo>
                      <a:pt x="2" y="0"/>
                    </a:lnTo>
                    <a:lnTo>
                      <a:pt x="0" y="1"/>
                    </a:lnTo>
                    <a:lnTo>
                      <a:pt x="2" y="3"/>
                    </a:lnTo>
                    <a:lnTo>
                      <a:pt x="4" y="3"/>
                    </a:lnTo>
                    <a:lnTo>
                      <a:pt x="4" y="1"/>
                    </a:lnTo>
                    <a:lnTo>
                      <a:pt x="4"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025" name="Freeform 938"/>
              <p:cNvSpPr>
                <a:spLocks/>
              </p:cNvSpPr>
              <p:nvPr/>
            </p:nvSpPr>
            <p:spPr bwMode="auto">
              <a:xfrm>
                <a:off x="3968" y="2181"/>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026" name="Freeform 939"/>
              <p:cNvSpPr>
                <a:spLocks/>
              </p:cNvSpPr>
              <p:nvPr/>
            </p:nvSpPr>
            <p:spPr bwMode="auto">
              <a:xfrm>
                <a:off x="3971" y="2181"/>
                <a:ext cx="2" cy="1"/>
              </a:xfrm>
              <a:custGeom>
                <a:avLst/>
                <a:gdLst>
                  <a:gd name="T0" fmla="*/ 1 w 3"/>
                  <a:gd name="T1" fmla="*/ 0 h 4"/>
                  <a:gd name="T2" fmla="*/ 1 w 3"/>
                  <a:gd name="T3" fmla="*/ 0 h 4"/>
                  <a:gd name="T4" fmla="*/ 0 w 3"/>
                  <a:gd name="T5" fmla="*/ 0 h 4"/>
                  <a:gd name="T6" fmla="*/ 1 w 3"/>
                  <a:gd name="T7" fmla="*/ 0 h 4"/>
                  <a:gd name="T8" fmla="*/ 1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027" name="Freeform 940"/>
              <p:cNvSpPr>
                <a:spLocks/>
              </p:cNvSpPr>
              <p:nvPr/>
            </p:nvSpPr>
            <p:spPr bwMode="auto">
              <a:xfrm>
                <a:off x="3974" y="2182"/>
                <a:ext cx="2" cy="1"/>
              </a:xfrm>
              <a:custGeom>
                <a:avLst/>
                <a:gdLst>
                  <a:gd name="T0" fmla="*/ 1 w 4"/>
                  <a:gd name="T1" fmla="*/ 0 h 4"/>
                  <a:gd name="T2" fmla="*/ 1 w 4"/>
                  <a:gd name="T3" fmla="*/ 0 h 4"/>
                  <a:gd name="T4" fmla="*/ 0 w 4"/>
                  <a:gd name="T5" fmla="*/ 0 h 4"/>
                  <a:gd name="T6" fmla="*/ 1 w 4"/>
                  <a:gd name="T7" fmla="*/ 0 h 4"/>
                  <a:gd name="T8" fmla="*/ 1 w 4"/>
                  <a:gd name="T9" fmla="*/ 0 h 4"/>
                  <a:gd name="T10" fmla="*/ 1 w 4"/>
                  <a:gd name="T11" fmla="*/ 0 h 4"/>
                  <a:gd name="T12" fmla="*/ 1 w 4"/>
                  <a:gd name="T13" fmla="*/ 0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0"/>
                    </a:moveTo>
                    <a:lnTo>
                      <a:pt x="2" y="0"/>
                    </a:lnTo>
                    <a:lnTo>
                      <a:pt x="0" y="2"/>
                    </a:lnTo>
                    <a:lnTo>
                      <a:pt x="2" y="4"/>
                    </a:lnTo>
                    <a:lnTo>
                      <a:pt x="4" y="4"/>
                    </a:lnTo>
                    <a:lnTo>
                      <a:pt x="4" y="2"/>
                    </a:lnTo>
                    <a:lnTo>
                      <a:pt x="4"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028" name="Freeform 941"/>
              <p:cNvSpPr>
                <a:spLocks/>
              </p:cNvSpPr>
              <p:nvPr/>
            </p:nvSpPr>
            <p:spPr bwMode="auto">
              <a:xfrm>
                <a:off x="3977" y="2182"/>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2"/>
                    </a:lnTo>
                    <a:lnTo>
                      <a:pt x="1" y="3"/>
                    </a:lnTo>
                    <a:lnTo>
                      <a:pt x="3" y="3"/>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029" name="Freeform 942"/>
              <p:cNvSpPr>
                <a:spLocks/>
              </p:cNvSpPr>
              <p:nvPr/>
            </p:nvSpPr>
            <p:spPr bwMode="auto">
              <a:xfrm>
                <a:off x="3981" y="2182"/>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2"/>
                    </a:lnTo>
                    <a:lnTo>
                      <a:pt x="0" y="3"/>
                    </a:lnTo>
                    <a:lnTo>
                      <a:pt x="2" y="3"/>
                    </a:lnTo>
                    <a:lnTo>
                      <a:pt x="3" y="2"/>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030" name="Freeform 943"/>
              <p:cNvSpPr>
                <a:spLocks/>
              </p:cNvSpPr>
              <p:nvPr/>
            </p:nvSpPr>
            <p:spPr bwMode="auto">
              <a:xfrm>
                <a:off x="3984" y="2183"/>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1"/>
                    </a:lnTo>
                    <a:lnTo>
                      <a:pt x="0" y="3"/>
                    </a:lnTo>
                    <a:lnTo>
                      <a:pt x="1" y="3"/>
                    </a:lnTo>
                    <a:lnTo>
                      <a:pt x="3" y="1"/>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664031" name="Freeform 944"/>
              <p:cNvSpPr>
                <a:spLocks/>
              </p:cNvSpPr>
              <p:nvPr/>
            </p:nvSpPr>
            <p:spPr bwMode="auto">
              <a:xfrm>
                <a:off x="3987" y="2184"/>
                <a:ext cx="2" cy="2"/>
              </a:xfrm>
              <a:custGeom>
                <a:avLst/>
                <a:gdLst>
                  <a:gd name="T0" fmla="*/ 1 w 3"/>
                  <a:gd name="T1" fmla="*/ 0 h 4"/>
                  <a:gd name="T2" fmla="*/ 0 w 3"/>
                  <a:gd name="T3" fmla="*/ 0 h 4"/>
                  <a:gd name="T4" fmla="*/ 0 w 3"/>
                  <a:gd name="T5" fmla="*/ 1 h 4"/>
                  <a:gd name="T6" fmla="*/ 0 w 3"/>
                  <a:gd name="T7" fmla="*/ 1 h 4"/>
                  <a:gd name="T8" fmla="*/ 0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grpSp>
        <p:grpSp>
          <p:nvGrpSpPr>
            <p:cNvPr id="751129" name="Group 945"/>
            <p:cNvGrpSpPr>
              <a:grpSpLocks/>
            </p:cNvGrpSpPr>
            <p:nvPr/>
          </p:nvGrpSpPr>
          <p:grpSpPr bwMode="auto">
            <a:xfrm>
              <a:off x="3990" y="2184"/>
              <a:ext cx="628" cy="122"/>
              <a:chOff x="3990" y="2184"/>
              <a:chExt cx="628" cy="122"/>
            </a:xfrm>
          </p:grpSpPr>
          <p:sp>
            <p:nvSpPr>
              <p:cNvPr id="751248" name="Freeform 946"/>
              <p:cNvSpPr>
                <a:spLocks/>
              </p:cNvSpPr>
              <p:nvPr/>
            </p:nvSpPr>
            <p:spPr bwMode="auto">
              <a:xfrm>
                <a:off x="3990" y="2184"/>
                <a:ext cx="2" cy="2"/>
              </a:xfrm>
              <a:custGeom>
                <a:avLst/>
                <a:gdLst>
                  <a:gd name="T0" fmla="*/ 1 w 4"/>
                  <a:gd name="T1" fmla="*/ 0 h 4"/>
                  <a:gd name="T2" fmla="*/ 0 w 4"/>
                  <a:gd name="T3" fmla="*/ 0 h 4"/>
                  <a:gd name="T4" fmla="*/ 0 w 4"/>
                  <a:gd name="T5" fmla="*/ 1 h 4"/>
                  <a:gd name="T6" fmla="*/ 0 w 4"/>
                  <a:gd name="T7" fmla="*/ 1 h 4"/>
                  <a:gd name="T8" fmla="*/ 0 w 4"/>
                  <a:gd name="T9" fmla="*/ 1 h 4"/>
                  <a:gd name="T10" fmla="*/ 1 w 4"/>
                  <a:gd name="T11" fmla="*/ 1 h 4"/>
                  <a:gd name="T12" fmla="*/ 1 w 4"/>
                  <a:gd name="T13" fmla="*/ 1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0"/>
                    </a:moveTo>
                    <a:lnTo>
                      <a:pt x="0" y="0"/>
                    </a:lnTo>
                    <a:lnTo>
                      <a:pt x="0" y="2"/>
                    </a:lnTo>
                    <a:lnTo>
                      <a:pt x="0" y="4"/>
                    </a:lnTo>
                    <a:lnTo>
                      <a:pt x="2" y="4"/>
                    </a:lnTo>
                    <a:lnTo>
                      <a:pt x="4" y="2"/>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249" name="Freeform 947"/>
              <p:cNvSpPr>
                <a:spLocks/>
              </p:cNvSpPr>
              <p:nvPr/>
            </p:nvSpPr>
            <p:spPr bwMode="auto">
              <a:xfrm>
                <a:off x="3993" y="2185"/>
                <a:ext cx="2" cy="2"/>
              </a:xfrm>
              <a:custGeom>
                <a:avLst/>
                <a:gdLst>
                  <a:gd name="T0" fmla="*/ 1 w 3"/>
                  <a:gd name="T1" fmla="*/ 0 h 4"/>
                  <a:gd name="T2" fmla="*/ 0 w 3"/>
                  <a:gd name="T3" fmla="*/ 0 h 4"/>
                  <a:gd name="T4" fmla="*/ 0 w 3"/>
                  <a:gd name="T5" fmla="*/ 1 h 4"/>
                  <a:gd name="T6" fmla="*/ 0 w 3"/>
                  <a:gd name="T7" fmla="*/ 1 h 4"/>
                  <a:gd name="T8" fmla="*/ 0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250" name="Freeform 948"/>
              <p:cNvSpPr>
                <a:spLocks/>
              </p:cNvSpPr>
              <p:nvPr/>
            </p:nvSpPr>
            <p:spPr bwMode="auto">
              <a:xfrm>
                <a:off x="3997" y="2186"/>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2"/>
                    </a:lnTo>
                    <a:lnTo>
                      <a:pt x="0" y="3"/>
                    </a:lnTo>
                    <a:lnTo>
                      <a:pt x="2" y="3"/>
                    </a:lnTo>
                    <a:lnTo>
                      <a:pt x="3" y="2"/>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251" name="Freeform 949"/>
              <p:cNvSpPr>
                <a:spLocks/>
              </p:cNvSpPr>
              <p:nvPr/>
            </p:nvSpPr>
            <p:spPr bwMode="auto">
              <a:xfrm>
                <a:off x="4000" y="2186"/>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2"/>
                    </a:lnTo>
                    <a:lnTo>
                      <a:pt x="0" y="3"/>
                    </a:lnTo>
                    <a:lnTo>
                      <a:pt x="1" y="3"/>
                    </a:lnTo>
                    <a:lnTo>
                      <a:pt x="3" y="2"/>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252" name="Freeform 950"/>
              <p:cNvSpPr>
                <a:spLocks/>
              </p:cNvSpPr>
              <p:nvPr/>
            </p:nvSpPr>
            <p:spPr bwMode="auto">
              <a:xfrm>
                <a:off x="4003" y="2187"/>
                <a:ext cx="2" cy="1"/>
              </a:xfrm>
              <a:custGeom>
                <a:avLst/>
                <a:gdLst>
                  <a:gd name="T0" fmla="*/ 1 w 3"/>
                  <a:gd name="T1" fmla="*/ 0 h 3"/>
                  <a:gd name="T2" fmla="*/ 0 w 3"/>
                  <a:gd name="T3" fmla="*/ 0 h 3"/>
                  <a:gd name="T4" fmla="*/ 0 w 3"/>
                  <a:gd name="T5" fmla="*/ 0 h 3"/>
                  <a:gd name="T6" fmla="*/ 0 w 3"/>
                  <a:gd name="T7" fmla="*/ 0 h 3"/>
                  <a:gd name="T8" fmla="*/ 0 w 3"/>
                  <a:gd name="T9" fmla="*/ 0 h 3"/>
                  <a:gd name="T10" fmla="*/ 1 w 3"/>
                  <a:gd name="T11" fmla="*/ 0 h 3"/>
                  <a:gd name="T12" fmla="*/ 1 w 3"/>
                  <a:gd name="T13" fmla="*/ 0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1"/>
                    </a:lnTo>
                    <a:lnTo>
                      <a:pt x="0" y="3"/>
                    </a:lnTo>
                    <a:lnTo>
                      <a:pt x="2" y="3"/>
                    </a:lnTo>
                    <a:lnTo>
                      <a:pt x="3" y="1"/>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253" name="Freeform 951"/>
              <p:cNvSpPr>
                <a:spLocks/>
              </p:cNvSpPr>
              <p:nvPr/>
            </p:nvSpPr>
            <p:spPr bwMode="auto">
              <a:xfrm>
                <a:off x="4005" y="2188"/>
                <a:ext cx="2" cy="1"/>
              </a:xfrm>
              <a:custGeom>
                <a:avLst/>
                <a:gdLst>
                  <a:gd name="T0" fmla="*/ 1 w 3"/>
                  <a:gd name="T1" fmla="*/ 0 h 4"/>
                  <a:gd name="T2" fmla="*/ 1 w 3"/>
                  <a:gd name="T3" fmla="*/ 0 h 4"/>
                  <a:gd name="T4" fmla="*/ 0 w 3"/>
                  <a:gd name="T5" fmla="*/ 0 h 4"/>
                  <a:gd name="T6" fmla="*/ 1 w 3"/>
                  <a:gd name="T7" fmla="*/ 0 h 4"/>
                  <a:gd name="T8" fmla="*/ 1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254" name="Freeform 952"/>
              <p:cNvSpPr>
                <a:spLocks/>
              </p:cNvSpPr>
              <p:nvPr/>
            </p:nvSpPr>
            <p:spPr bwMode="auto">
              <a:xfrm>
                <a:off x="4009" y="2188"/>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2"/>
                    </a:lnTo>
                    <a:lnTo>
                      <a:pt x="2" y="3"/>
                    </a:lnTo>
                    <a:lnTo>
                      <a:pt x="3" y="3"/>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255" name="Freeform 953"/>
              <p:cNvSpPr>
                <a:spLocks/>
              </p:cNvSpPr>
              <p:nvPr/>
            </p:nvSpPr>
            <p:spPr bwMode="auto">
              <a:xfrm>
                <a:off x="4012" y="2188"/>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2"/>
                    </a:lnTo>
                    <a:lnTo>
                      <a:pt x="1" y="3"/>
                    </a:lnTo>
                    <a:lnTo>
                      <a:pt x="3" y="3"/>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256" name="Freeform 954"/>
              <p:cNvSpPr>
                <a:spLocks/>
              </p:cNvSpPr>
              <p:nvPr/>
            </p:nvSpPr>
            <p:spPr bwMode="auto">
              <a:xfrm>
                <a:off x="4015" y="2189"/>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1"/>
                    </a:lnTo>
                    <a:lnTo>
                      <a:pt x="2" y="3"/>
                    </a:lnTo>
                    <a:lnTo>
                      <a:pt x="3" y="3"/>
                    </a:lnTo>
                    <a:lnTo>
                      <a:pt x="3" y="1"/>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257" name="Freeform 955"/>
              <p:cNvSpPr>
                <a:spLocks/>
              </p:cNvSpPr>
              <p:nvPr/>
            </p:nvSpPr>
            <p:spPr bwMode="auto">
              <a:xfrm>
                <a:off x="4018" y="2190"/>
                <a:ext cx="2" cy="2"/>
              </a:xfrm>
              <a:custGeom>
                <a:avLst/>
                <a:gdLst>
                  <a:gd name="T0" fmla="*/ 1 w 4"/>
                  <a:gd name="T1" fmla="*/ 0 h 4"/>
                  <a:gd name="T2" fmla="*/ 1 w 4"/>
                  <a:gd name="T3" fmla="*/ 0 h 4"/>
                  <a:gd name="T4" fmla="*/ 0 w 4"/>
                  <a:gd name="T5" fmla="*/ 1 h 4"/>
                  <a:gd name="T6" fmla="*/ 1 w 4"/>
                  <a:gd name="T7" fmla="*/ 1 h 4"/>
                  <a:gd name="T8" fmla="*/ 1 w 4"/>
                  <a:gd name="T9" fmla="*/ 1 h 4"/>
                  <a:gd name="T10" fmla="*/ 1 w 4"/>
                  <a:gd name="T11" fmla="*/ 1 h 4"/>
                  <a:gd name="T12" fmla="*/ 1 w 4"/>
                  <a:gd name="T13" fmla="*/ 1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0"/>
                    </a:moveTo>
                    <a:lnTo>
                      <a:pt x="2" y="0"/>
                    </a:lnTo>
                    <a:lnTo>
                      <a:pt x="0" y="2"/>
                    </a:lnTo>
                    <a:lnTo>
                      <a:pt x="2" y="4"/>
                    </a:lnTo>
                    <a:lnTo>
                      <a:pt x="4" y="4"/>
                    </a:lnTo>
                    <a:lnTo>
                      <a:pt x="4" y="2"/>
                    </a:lnTo>
                    <a:lnTo>
                      <a:pt x="4"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258" name="Freeform 956"/>
              <p:cNvSpPr>
                <a:spLocks/>
              </p:cNvSpPr>
              <p:nvPr/>
            </p:nvSpPr>
            <p:spPr bwMode="auto">
              <a:xfrm>
                <a:off x="4021" y="2190"/>
                <a:ext cx="2" cy="2"/>
              </a:xfrm>
              <a:custGeom>
                <a:avLst/>
                <a:gdLst>
                  <a:gd name="T0" fmla="*/ 1 w 3"/>
                  <a:gd name="T1" fmla="*/ 0 h 4"/>
                  <a:gd name="T2" fmla="*/ 1 w 3"/>
                  <a:gd name="T3" fmla="*/ 0 h 4"/>
                  <a:gd name="T4" fmla="*/ 0 w 3"/>
                  <a:gd name="T5" fmla="*/ 1 h 4"/>
                  <a:gd name="T6" fmla="*/ 1 w 3"/>
                  <a:gd name="T7" fmla="*/ 1 h 4"/>
                  <a:gd name="T8" fmla="*/ 1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259" name="Freeform 957"/>
              <p:cNvSpPr>
                <a:spLocks/>
              </p:cNvSpPr>
              <p:nvPr/>
            </p:nvSpPr>
            <p:spPr bwMode="auto">
              <a:xfrm>
                <a:off x="4025" y="2191"/>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260" name="Freeform 958"/>
              <p:cNvSpPr>
                <a:spLocks/>
              </p:cNvSpPr>
              <p:nvPr/>
            </p:nvSpPr>
            <p:spPr bwMode="auto">
              <a:xfrm>
                <a:off x="4028" y="2192"/>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2"/>
                    </a:lnTo>
                    <a:lnTo>
                      <a:pt x="1" y="3"/>
                    </a:lnTo>
                    <a:lnTo>
                      <a:pt x="3" y="3"/>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261" name="Freeform 959"/>
              <p:cNvSpPr>
                <a:spLocks/>
              </p:cNvSpPr>
              <p:nvPr/>
            </p:nvSpPr>
            <p:spPr bwMode="auto">
              <a:xfrm>
                <a:off x="4031" y="2192"/>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2"/>
                    </a:lnTo>
                    <a:lnTo>
                      <a:pt x="0" y="3"/>
                    </a:lnTo>
                    <a:lnTo>
                      <a:pt x="2" y="3"/>
                    </a:lnTo>
                    <a:lnTo>
                      <a:pt x="3" y="2"/>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262" name="Freeform 960"/>
              <p:cNvSpPr>
                <a:spLocks/>
              </p:cNvSpPr>
              <p:nvPr/>
            </p:nvSpPr>
            <p:spPr bwMode="auto">
              <a:xfrm>
                <a:off x="4034" y="2193"/>
                <a:ext cx="2" cy="2"/>
              </a:xfrm>
              <a:custGeom>
                <a:avLst/>
                <a:gdLst>
                  <a:gd name="T0" fmla="*/ 1 w 4"/>
                  <a:gd name="T1" fmla="*/ 0 h 3"/>
                  <a:gd name="T2" fmla="*/ 0 w 4"/>
                  <a:gd name="T3" fmla="*/ 0 h 3"/>
                  <a:gd name="T4" fmla="*/ 0 w 4"/>
                  <a:gd name="T5" fmla="*/ 1 h 3"/>
                  <a:gd name="T6" fmla="*/ 0 w 4"/>
                  <a:gd name="T7" fmla="*/ 1 h 3"/>
                  <a:gd name="T8" fmla="*/ 0 w 4"/>
                  <a:gd name="T9" fmla="*/ 1 h 3"/>
                  <a:gd name="T10" fmla="*/ 1 w 4"/>
                  <a:gd name="T11" fmla="*/ 1 h 3"/>
                  <a:gd name="T12" fmla="*/ 1 w 4"/>
                  <a:gd name="T13" fmla="*/ 1 h 3"/>
                  <a:gd name="T14" fmla="*/ 1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0"/>
                    </a:moveTo>
                    <a:lnTo>
                      <a:pt x="0" y="0"/>
                    </a:lnTo>
                    <a:lnTo>
                      <a:pt x="0" y="1"/>
                    </a:lnTo>
                    <a:lnTo>
                      <a:pt x="0" y="3"/>
                    </a:lnTo>
                    <a:lnTo>
                      <a:pt x="2" y="3"/>
                    </a:lnTo>
                    <a:lnTo>
                      <a:pt x="4" y="1"/>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263" name="Freeform 961"/>
              <p:cNvSpPr>
                <a:spLocks/>
              </p:cNvSpPr>
              <p:nvPr/>
            </p:nvSpPr>
            <p:spPr bwMode="auto">
              <a:xfrm>
                <a:off x="4037" y="2194"/>
                <a:ext cx="2" cy="1"/>
              </a:xfrm>
              <a:custGeom>
                <a:avLst/>
                <a:gdLst>
                  <a:gd name="T0" fmla="*/ 1 w 3"/>
                  <a:gd name="T1" fmla="*/ 0 h 4"/>
                  <a:gd name="T2" fmla="*/ 0 w 3"/>
                  <a:gd name="T3" fmla="*/ 0 h 4"/>
                  <a:gd name="T4" fmla="*/ 0 w 3"/>
                  <a:gd name="T5" fmla="*/ 0 h 4"/>
                  <a:gd name="T6" fmla="*/ 0 w 3"/>
                  <a:gd name="T7" fmla="*/ 0 h 4"/>
                  <a:gd name="T8" fmla="*/ 0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264" name="Freeform 962"/>
              <p:cNvSpPr>
                <a:spLocks/>
              </p:cNvSpPr>
              <p:nvPr/>
            </p:nvSpPr>
            <p:spPr bwMode="auto">
              <a:xfrm>
                <a:off x="4041" y="2195"/>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265" name="Freeform 963"/>
              <p:cNvSpPr>
                <a:spLocks/>
              </p:cNvSpPr>
              <p:nvPr/>
            </p:nvSpPr>
            <p:spPr bwMode="auto">
              <a:xfrm>
                <a:off x="4044" y="2195"/>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266" name="Freeform 964"/>
              <p:cNvSpPr>
                <a:spLocks/>
              </p:cNvSpPr>
              <p:nvPr/>
            </p:nvSpPr>
            <p:spPr bwMode="auto">
              <a:xfrm>
                <a:off x="4047" y="2195"/>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2"/>
                    </a:lnTo>
                    <a:lnTo>
                      <a:pt x="0" y="3"/>
                    </a:lnTo>
                    <a:lnTo>
                      <a:pt x="2" y="3"/>
                    </a:lnTo>
                    <a:lnTo>
                      <a:pt x="3" y="2"/>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267" name="Freeform 965"/>
              <p:cNvSpPr>
                <a:spLocks/>
              </p:cNvSpPr>
              <p:nvPr/>
            </p:nvSpPr>
            <p:spPr bwMode="auto">
              <a:xfrm>
                <a:off x="4050" y="2196"/>
                <a:ext cx="2" cy="2"/>
              </a:xfrm>
              <a:custGeom>
                <a:avLst/>
                <a:gdLst>
                  <a:gd name="T0" fmla="*/ 1 w 4"/>
                  <a:gd name="T1" fmla="*/ 0 h 3"/>
                  <a:gd name="T2" fmla="*/ 0 w 4"/>
                  <a:gd name="T3" fmla="*/ 0 h 3"/>
                  <a:gd name="T4" fmla="*/ 0 w 4"/>
                  <a:gd name="T5" fmla="*/ 1 h 3"/>
                  <a:gd name="T6" fmla="*/ 0 w 4"/>
                  <a:gd name="T7" fmla="*/ 1 h 3"/>
                  <a:gd name="T8" fmla="*/ 0 w 4"/>
                  <a:gd name="T9" fmla="*/ 1 h 3"/>
                  <a:gd name="T10" fmla="*/ 1 w 4"/>
                  <a:gd name="T11" fmla="*/ 1 h 3"/>
                  <a:gd name="T12" fmla="*/ 1 w 4"/>
                  <a:gd name="T13" fmla="*/ 1 h 3"/>
                  <a:gd name="T14" fmla="*/ 1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0"/>
                    </a:moveTo>
                    <a:lnTo>
                      <a:pt x="0" y="0"/>
                    </a:lnTo>
                    <a:lnTo>
                      <a:pt x="0" y="1"/>
                    </a:lnTo>
                    <a:lnTo>
                      <a:pt x="0" y="3"/>
                    </a:lnTo>
                    <a:lnTo>
                      <a:pt x="2" y="3"/>
                    </a:lnTo>
                    <a:lnTo>
                      <a:pt x="4" y="1"/>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268" name="Freeform 966"/>
              <p:cNvSpPr>
                <a:spLocks/>
              </p:cNvSpPr>
              <p:nvPr/>
            </p:nvSpPr>
            <p:spPr bwMode="auto">
              <a:xfrm>
                <a:off x="4053" y="2196"/>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1"/>
                    </a:lnTo>
                    <a:lnTo>
                      <a:pt x="0" y="3"/>
                    </a:lnTo>
                    <a:lnTo>
                      <a:pt x="1" y="3"/>
                    </a:lnTo>
                    <a:lnTo>
                      <a:pt x="3" y="1"/>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269" name="Freeform 967"/>
              <p:cNvSpPr>
                <a:spLocks/>
              </p:cNvSpPr>
              <p:nvPr/>
            </p:nvSpPr>
            <p:spPr bwMode="auto">
              <a:xfrm>
                <a:off x="4056" y="2197"/>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270" name="Freeform 968"/>
              <p:cNvSpPr>
                <a:spLocks/>
              </p:cNvSpPr>
              <p:nvPr/>
            </p:nvSpPr>
            <p:spPr bwMode="auto">
              <a:xfrm>
                <a:off x="4059" y="2198"/>
                <a:ext cx="2" cy="2"/>
              </a:xfrm>
              <a:custGeom>
                <a:avLst/>
                <a:gdLst>
                  <a:gd name="T0" fmla="*/ 1 w 3"/>
                  <a:gd name="T1" fmla="*/ 0 h 4"/>
                  <a:gd name="T2" fmla="*/ 1 w 3"/>
                  <a:gd name="T3" fmla="*/ 0 h 4"/>
                  <a:gd name="T4" fmla="*/ 0 w 3"/>
                  <a:gd name="T5" fmla="*/ 1 h 4"/>
                  <a:gd name="T6" fmla="*/ 1 w 3"/>
                  <a:gd name="T7" fmla="*/ 1 h 4"/>
                  <a:gd name="T8" fmla="*/ 1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271" name="Freeform 969"/>
              <p:cNvSpPr>
                <a:spLocks/>
              </p:cNvSpPr>
              <p:nvPr/>
            </p:nvSpPr>
            <p:spPr bwMode="auto">
              <a:xfrm>
                <a:off x="4062" y="2198"/>
                <a:ext cx="2" cy="2"/>
              </a:xfrm>
              <a:custGeom>
                <a:avLst/>
                <a:gdLst>
                  <a:gd name="T0" fmla="*/ 1 w 4"/>
                  <a:gd name="T1" fmla="*/ 0 h 4"/>
                  <a:gd name="T2" fmla="*/ 1 w 4"/>
                  <a:gd name="T3" fmla="*/ 0 h 4"/>
                  <a:gd name="T4" fmla="*/ 0 w 4"/>
                  <a:gd name="T5" fmla="*/ 1 h 4"/>
                  <a:gd name="T6" fmla="*/ 1 w 4"/>
                  <a:gd name="T7" fmla="*/ 1 h 4"/>
                  <a:gd name="T8" fmla="*/ 1 w 4"/>
                  <a:gd name="T9" fmla="*/ 1 h 4"/>
                  <a:gd name="T10" fmla="*/ 1 w 4"/>
                  <a:gd name="T11" fmla="*/ 1 h 4"/>
                  <a:gd name="T12" fmla="*/ 1 w 4"/>
                  <a:gd name="T13" fmla="*/ 1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0"/>
                    </a:moveTo>
                    <a:lnTo>
                      <a:pt x="2" y="0"/>
                    </a:lnTo>
                    <a:lnTo>
                      <a:pt x="0" y="2"/>
                    </a:lnTo>
                    <a:lnTo>
                      <a:pt x="2" y="4"/>
                    </a:lnTo>
                    <a:lnTo>
                      <a:pt x="4" y="4"/>
                    </a:lnTo>
                    <a:lnTo>
                      <a:pt x="4" y="2"/>
                    </a:lnTo>
                    <a:lnTo>
                      <a:pt x="4"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272" name="Freeform 970"/>
              <p:cNvSpPr>
                <a:spLocks/>
              </p:cNvSpPr>
              <p:nvPr/>
            </p:nvSpPr>
            <p:spPr bwMode="auto">
              <a:xfrm>
                <a:off x="4065" y="2199"/>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2"/>
                    </a:lnTo>
                    <a:lnTo>
                      <a:pt x="1" y="3"/>
                    </a:lnTo>
                    <a:lnTo>
                      <a:pt x="3" y="3"/>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273" name="Freeform 971"/>
              <p:cNvSpPr>
                <a:spLocks/>
              </p:cNvSpPr>
              <p:nvPr/>
            </p:nvSpPr>
            <p:spPr bwMode="auto">
              <a:xfrm>
                <a:off x="4069" y="2200"/>
                <a:ext cx="1" cy="1"/>
              </a:xfrm>
              <a:custGeom>
                <a:avLst/>
                <a:gdLst>
                  <a:gd name="T0" fmla="*/ 0 w 3"/>
                  <a:gd name="T1" fmla="*/ 0 h 3"/>
                  <a:gd name="T2" fmla="*/ 0 w 3"/>
                  <a:gd name="T3" fmla="*/ 0 h 3"/>
                  <a:gd name="T4" fmla="*/ 0 w 3"/>
                  <a:gd name="T5" fmla="*/ 0 h 3"/>
                  <a:gd name="T6" fmla="*/ 0 w 3"/>
                  <a:gd name="T7" fmla="*/ 0 h 3"/>
                  <a:gd name="T8" fmla="*/ 0 w 3"/>
                  <a:gd name="T9" fmla="*/ 0 h 3"/>
                  <a:gd name="T10" fmla="*/ 0 w 3"/>
                  <a:gd name="T11" fmla="*/ 0 h 3"/>
                  <a:gd name="T12" fmla="*/ 0 w 3"/>
                  <a:gd name="T13" fmla="*/ 0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1"/>
                    </a:lnTo>
                    <a:lnTo>
                      <a:pt x="2" y="3"/>
                    </a:lnTo>
                    <a:lnTo>
                      <a:pt x="3" y="3"/>
                    </a:lnTo>
                    <a:lnTo>
                      <a:pt x="3" y="1"/>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274" name="Freeform 972"/>
              <p:cNvSpPr>
                <a:spLocks/>
              </p:cNvSpPr>
              <p:nvPr/>
            </p:nvSpPr>
            <p:spPr bwMode="auto">
              <a:xfrm>
                <a:off x="4072" y="2201"/>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275" name="Freeform 973"/>
              <p:cNvSpPr>
                <a:spLocks/>
              </p:cNvSpPr>
              <p:nvPr/>
            </p:nvSpPr>
            <p:spPr bwMode="auto">
              <a:xfrm>
                <a:off x="4075" y="2201"/>
                <a:ext cx="2" cy="1"/>
              </a:xfrm>
              <a:custGeom>
                <a:avLst/>
                <a:gdLst>
                  <a:gd name="T0" fmla="*/ 1 w 3"/>
                  <a:gd name="T1" fmla="*/ 0 h 4"/>
                  <a:gd name="T2" fmla="*/ 1 w 3"/>
                  <a:gd name="T3" fmla="*/ 0 h 4"/>
                  <a:gd name="T4" fmla="*/ 0 w 3"/>
                  <a:gd name="T5" fmla="*/ 0 h 4"/>
                  <a:gd name="T6" fmla="*/ 1 w 3"/>
                  <a:gd name="T7" fmla="*/ 0 h 4"/>
                  <a:gd name="T8" fmla="*/ 1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276" name="Freeform 974"/>
              <p:cNvSpPr>
                <a:spLocks/>
              </p:cNvSpPr>
              <p:nvPr/>
            </p:nvSpPr>
            <p:spPr bwMode="auto">
              <a:xfrm>
                <a:off x="4078" y="2201"/>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2"/>
                    </a:lnTo>
                    <a:lnTo>
                      <a:pt x="2" y="3"/>
                    </a:lnTo>
                    <a:lnTo>
                      <a:pt x="3" y="3"/>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277" name="Freeform 975"/>
              <p:cNvSpPr>
                <a:spLocks/>
              </p:cNvSpPr>
              <p:nvPr/>
            </p:nvSpPr>
            <p:spPr bwMode="auto">
              <a:xfrm>
                <a:off x="4081" y="2202"/>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1"/>
                    </a:lnTo>
                    <a:lnTo>
                      <a:pt x="0" y="3"/>
                    </a:lnTo>
                    <a:lnTo>
                      <a:pt x="1" y="3"/>
                    </a:lnTo>
                    <a:lnTo>
                      <a:pt x="3" y="1"/>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278" name="Freeform 976"/>
              <p:cNvSpPr>
                <a:spLocks/>
              </p:cNvSpPr>
              <p:nvPr/>
            </p:nvSpPr>
            <p:spPr bwMode="auto">
              <a:xfrm>
                <a:off x="4085" y="2202"/>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1"/>
                    </a:lnTo>
                    <a:lnTo>
                      <a:pt x="0" y="3"/>
                    </a:lnTo>
                    <a:lnTo>
                      <a:pt x="2" y="3"/>
                    </a:lnTo>
                    <a:lnTo>
                      <a:pt x="3" y="1"/>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279" name="Freeform 977"/>
              <p:cNvSpPr>
                <a:spLocks/>
              </p:cNvSpPr>
              <p:nvPr/>
            </p:nvSpPr>
            <p:spPr bwMode="auto">
              <a:xfrm>
                <a:off x="4088" y="2203"/>
                <a:ext cx="1" cy="2"/>
              </a:xfrm>
              <a:custGeom>
                <a:avLst/>
                <a:gdLst>
                  <a:gd name="T0" fmla="*/ 0 w 4"/>
                  <a:gd name="T1" fmla="*/ 0 h 4"/>
                  <a:gd name="T2" fmla="*/ 0 w 4"/>
                  <a:gd name="T3" fmla="*/ 0 h 4"/>
                  <a:gd name="T4" fmla="*/ 0 w 4"/>
                  <a:gd name="T5" fmla="*/ 1 h 4"/>
                  <a:gd name="T6" fmla="*/ 0 w 4"/>
                  <a:gd name="T7" fmla="*/ 1 h 4"/>
                  <a:gd name="T8" fmla="*/ 0 w 4"/>
                  <a:gd name="T9" fmla="*/ 1 h 4"/>
                  <a:gd name="T10" fmla="*/ 0 w 4"/>
                  <a:gd name="T11" fmla="*/ 1 h 4"/>
                  <a:gd name="T12" fmla="*/ 0 w 4"/>
                  <a:gd name="T13" fmla="*/ 1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0"/>
                    </a:moveTo>
                    <a:lnTo>
                      <a:pt x="0" y="0"/>
                    </a:lnTo>
                    <a:lnTo>
                      <a:pt x="0" y="2"/>
                    </a:lnTo>
                    <a:lnTo>
                      <a:pt x="0" y="4"/>
                    </a:lnTo>
                    <a:lnTo>
                      <a:pt x="2" y="4"/>
                    </a:lnTo>
                    <a:lnTo>
                      <a:pt x="4" y="2"/>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280" name="Freeform 978"/>
              <p:cNvSpPr>
                <a:spLocks/>
              </p:cNvSpPr>
              <p:nvPr/>
            </p:nvSpPr>
            <p:spPr bwMode="auto">
              <a:xfrm>
                <a:off x="4091" y="2204"/>
                <a:ext cx="2" cy="2"/>
              </a:xfrm>
              <a:custGeom>
                <a:avLst/>
                <a:gdLst>
                  <a:gd name="T0" fmla="*/ 1 w 3"/>
                  <a:gd name="T1" fmla="*/ 0 h 4"/>
                  <a:gd name="T2" fmla="*/ 0 w 3"/>
                  <a:gd name="T3" fmla="*/ 0 h 4"/>
                  <a:gd name="T4" fmla="*/ 0 w 3"/>
                  <a:gd name="T5" fmla="*/ 1 h 4"/>
                  <a:gd name="T6" fmla="*/ 0 w 3"/>
                  <a:gd name="T7" fmla="*/ 1 h 4"/>
                  <a:gd name="T8" fmla="*/ 0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281" name="Freeform 979"/>
              <p:cNvSpPr>
                <a:spLocks/>
              </p:cNvSpPr>
              <p:nvPr/>
            </p:nvSpPr>
            <p:spPr bwMode="auto">
              <a:xfrm>
                <a:off x="4094" y="2204"/>
                <a:ext cx="2" cy="2"/>
              </a:xfrm>
              <a:custGeom>
                <a:avLst/>
                <a:gdLst>
                  <a:gd name="T0" fmla="*/ 1 w 3"/>
                  <a:gd name="T1" fmla="*/ 0 h 4"/>
                  <a:gd name="T2" fmla="*/ 0 w 3"/>
                  <a:gd name="T3" fmla="*/ 0 h 4"/>
                  <a:gd name="T4" fmla="*/ 0 w 3"/>
                  <a:gd name="T5" fmla="*/ 1 h 4"/>
                  <a:gd name="T6" fmla="*/ 0 w 3"/>
                  <a:gd name="T7" fmla="*/ 1 h 4"/>
                  <a:gd name="T8" fmla="*/ 0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282" name="Freeform 980"/>
              <p:cNvSpPr>
                <a:spLocks/>
              </p:cNvSpPr>
              <p:nvPr/>
            </p:nvSpPr>
            <p:spPr bwMode="auto">
              <a:xfrm>
                <a:off x="4097" y="2205"/>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2"/>
                    </a:lnTo>
                    <a:lnTo>
                      <a:pt x="0" y="3"/>
                    </a:lnTo>
                    <a:lnTo>
                      <a:pt x="1" y="3"/>
                    </a:lnTo>
                    <a:lnTo>
                      <a:pt x="3" y="2"/>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283" name="Freeform 981"/>
              <p:cNvSpPr>
                <a:spLocks/>
              </p:cNvSpPr>
              <p:nvPr/>
            </p:nvSpPr>
            <p:spPr bwMode="auto">
              <a:xfrm>
                <a:off x="4101" y="2206"/>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1"/>
                    </a:lnTo>
                    <a:lnTo>
                      <a:pt x="0" y="3"/>
                    </a:lnTo>
                    <a:lnTo>
                      <a:pt x="2" y="3"/>
                    </a:lnTo>
                    <a:lnTo>
                      <a:pt x="3" y="1"/>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284" name="Freeform 982"/>
              <p:cNvSpPr>
                <a:spLocks/>
              </p:cNvSpPr>
              <p:nvPr/>
            </p:nvSpPr>
            <p:spPr bwMode="auto">
              <a:xfrm>
                <a:off x="4104" y="2206"/>
                <a:ext cx="1" cy="2"/>
              </a:xfrm>
              <a:custGeom>
                <a:avLst/>
                <a:gdLst>
                  <a:gd name="T0" fmla="*/ 0 w 4"/>
                  <a:gd name="T1" fmla="*/ 0 h 3"/>
                  <a:gd name="T2" fmla="*/ 0 w 4"/>
                  <a:gd name="T3" fmla="*/ 0 h 3"/>
                  <a:gd name="T4" fmla="*/ 0 w 4"/>
                  <a:gd name="T5" fmla="*/ 1 h 3"/>
                  <a:gd name="T6" fmla="*/ 0 w 4"/>
                  <a:gd name="T7" fmla="*/ 1 h 3"/>
                  <a:gd name="T8" fmla="*/ 0 w 4"/>
                  <a:gd name="T9" fmla="*/ 1 h 3"/>
                  <a:gd name="T10" fmla="*/ 0 w 4"/>
                  <a:gd name="T11" fmla="*/ 1 h 3"/>
                  <a:gd name="T12" fmla="*/ 0 w 4"/>
                  <a:gd name="T13" fmla="*/ 1 h 3"/>
                  <a:gd name="T14" fmla="*/ 0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0"/>
                    </a:moveTo>
                    <a:lnTo>
                      <a:pt x="0" y="0"/>
                    </a:lnTo>
                    <a:lnTo>
                      <a:pt x="0" y="1"/>
                    </a:lnTo>
                    <a:lnTo>
                      <a:pt x="0" y="3"/>
                    </a:lnTo>
                    <a:lnTo>
                      <a:pt x="2" y="3"/>
                    </a:lnTo>
                    <a:lnTo>
                      <a:pt x="4" y="1"/>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285" name="Freeform 983"/>
              <p:cNvSpPr>
                <a:spLocks/>
              </p:cNvSpPr>
              <p:nvPr/>
            </p:nvSpPr>
            <p:spPr bwMode="auto">
              <a:xfrm>
                <a:off x="4106" y="2207"/>
                <a:ext cx="2" cy="1"/>
              </a:xfrm>
              <a:custGeom>
                <a:avLst/>
                <a:gdLst>
                  <a:gd name="T0" fmla="*/ 1 w 3"/>
                  <a:gd name="T1" fmla="*/ 0 h 4"/>
                  <a:gd name="T2" fmla="*/ 1 w 3"/>
                  <a:gd name="T3" fmla="*/ 0 h 4"/>
                  <a:gd name="T4" fmla="*/ 0 w 3"/>
                  <a:gd name="T5" fmla="*/ 0 h 4"/>
                  <a:gd name="T6" fmla="*/ 1 w 3"/>
                  <a:gd name="T7" fmla="*/ 0 h 4"/>
                  <a:gd name="T8" fmla="*/ 1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286" name="Freeform 984"/>
              <p:cNvSpPr>
                <a:spLocks/>
              </p:cNvSpPr>
              <p:nvPr/>
            </p:nvSpPr>
            <p:spPr bwMode="auto">
              <a:xfrm>
                <a:off x="4109" y="2208"/>
                <a:ext cx="2" cy="1"/>
              </a:xfrm>
              <a:custGeom>
                <a:avLst/>
                <a:gdLst>
                  <a:gd name="T0" fmla="*/ 1 w 3"/>
                  <a:gd name="T1" fmla="*/ 0 h 4"/>
                  <a:gd name="T2" fmla="*/ 1 w 3"/>
                  <a:gd name="T3" fmla="*/ 0 h 4"/>
                  <a:gd name="T4" fmla="*/ 0 w 3"/>
                  <a:gd name="T5" fmla="*/ 0 h 4"/>
                  <a:gd name="T6" fmla="*/ 1 w 3"/>
                  <a:gd name="T7" fmla="*/ 0 h 4"/>
                  <a:gd name="T8" fmla="*/ 1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287" name="Freeform 985"/>
              <p:cNvSpPr>
                <a:spLocks/>
              </p:cNvSpPr>
              <p:nvPr/>
            </p:nvSpPr>
            <p:spPr bwMode="auto">
              <a:xfrm>
                <a:off x="4113" y="2208"/>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2"/>
                    </a:lnTo>
                    <a:lnTo>
                      <a:pt x="2" y="3"/>
                    </a:lnTo>
                    <a:lnTo>
                      <a:pt x="3" y="3"/>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288" name="Freeform 986"/>
              <p:cNvSpPr>
                <a:spLocks/>
              </p:cNvSpPr>
              <p:nvPr/>
            </p:nvSpPr>
            <p:spPr bwMode="auto">
              <a:xfrm>
                <a:off x="4116" y="2208"/>
                <a:ext cx="1" cy="2"/>
              </a:xfrm>
              <a:custGeom>
                <a:avLst/>
                <a:gdLst>
                  <a:gd name="T0" fmla="*/ 0 w 4"/>
                  <a:gd name="T1" fmla="*/ 0 h 3"/>
                  <a:gd name="T2" fmla="*/ 0 w 4"/>
                  <a:gd name="T3" fmla="*/ 0 h 3"/>
                  <a:gd name="T4" fmla="*/ 0 w 4"/>
                  <a:gd name="T5" fmla="*/ 1 h 3"/>
                  <a:gd name="T6" fmla="*/ 0 w 4"/>
                  <a:gd name="T7" fmla="*/ 1 h 3"/>
                  <a:gd name="T8" fmla="*/ 0 w 4"/>
                  <a:gd name="T9" fmla="*/ 1 h 3"/>
                  <a:gd name="T10" fmla="*/ 0 w 4"/>
                  <a:gd name="T11" fmla="*/ 1 h 3"/>
                  <a:gd name="T12" fmla="*/ 0 w 4"/>
                  <a:gd name="T13" fmla="*/ 1 h 3"/>
                  <a:gd name="T14" fmla="*/ 0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0"/>
                    </a:moveTo>
                    <a:lnTo>
                      <a:pt x="2" y="0"/>
                    </a:lnTo>
                    <a:lnTo>
                      <a:pt x="0" y="2"/>
                    </a:lnTo>
                    <a:lnTo>
                      <a:pt x="2" y="3"/>
                    </a:lnTo>
                    <a:lnTo>
                      <a:pt x="4" y="3"/>
                    </a:lnTo>
                    <a:lnTo>
                      <a:pt x="4" y="2"/>
                    </a:lnTo>
                    <a:lnTo>
                      <a:pt x="4"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289" name="Freeform 987"/>
              <p:cNvSpPr>
                <a:spLocks/>
              </p:cNvSpPr>
              <p:nvPr/>
            </p:nvSpPr>
            <p:spPr bwMode="auto">
              <a:xfrm>
                <a:off x="4119" y="2209"/>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1"/>
                    </a:lnTo>
                    <a:lnTo>
                      <a:pt x="1" y="3"/>
                    </a:lnTo>
                    <a:lnTo>
                      <a:pt x="3" y="3"/>
                    </a:lnTo>
                    <a:lnTo>
                      <a:pt x="3" y="1"/>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290" name="Freeform 988"/>
              <p:cNvSpPr>
                <a:spLocks/>
              </p:cNvSpPr>
              <p:nvPr/>
            </p:nvSpPr>
            <p:spPr bwMode="auto">
              <a:xfrm>
                <a:off x="4122" y="2210"/>
                <a:ext cx="2" cy="2"/>
              </a:xfrm>
              <a:custGeom>
                <a:avLst/>
                <a:gdLst>
                  <a:gd name="T0" fmla="*/ 1 w 3"/>
                  <a:gd name="T1" fmla="*/ 0 h 4"/>
                  <a:gd name="T2" fmla="*/ 1 w 3"/>
                  <a:gd name="T3" fmla="*/ 0 h 4"/>
                  <a:gd name="T4" fmla="*/ 0 w 3"/>
                  <a:gd name="T5" fmla="*/ 1 h 4"/>
                  <a:gd name="T6" fmla="*/ 1 w 3"/>
                  <a:gd name="T7" fmla="*/ 1 h 4"/>
                  <a:gd name="T8" fmla="*/ 1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291" name="Freeform 989"/>
              <p:cNvSpPr>
                <a:spLocks/>
              </p:cNvSpPr>
              <p:nvPr/>
            </p:nvSpPr>
            <p:spPr bwMode="auto">
              <a:xfrm>
                <a:off x="4125" y="2210"/>
                <a:ext cx="2" cy="2"/>
              </a:xfrm>
              <a:custGeom>
                <a:avLst/>
                <a:gdLst>
                  <a:gd name="T0" fmla="*/ 1 w 3"/>
                  <a:gd name="T1" fmla="*/ 0 h 4"/>
                  <a:gd name="T2" fmla="*/ 1 w 3"/>
                  <a:gd name="T3" fmla="*/ 0 h 4"/>
                  <a:gd name="T4" fmla="*/ 0 w 3"/>
                  <a:gd name="T5" fmla="*/ 1 h 4"/>
                  <a:gd name="T6" fmla="*/ 1 w 3"/>
                  <a:gd name="T7" fmla="*/ 1 h 4"/>
                  <a:gd name="T8" fmla="*/ 1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292" name="Freeform 990"/>
              <p:cNvSpPr>
                <a:spLocks/>
              </p:cNvSpPr>
              <p:nvPr/>
            </p:nvSpPr>
            <p:spPr bwMode="auto">
              <a:xfrm>
                <a:off x="4129" y="2211"/>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293" name="Freeform 991"/>
              <p:cNvSpPr>
                <a:spLocks/>
              </p:cNvSpPr>
              <p:nvPr/>
            </p:nvSpPr>
            <p:spPr bwMode="auto">
              <a:xfrm>
                <a:off x="4132" y="2212"/>
                <a:ext cx="1" cy="2"/>
              </a:xfrm>
              <a:custGeom>
                <a:avLst/>
                <a:gdLst>
                  <a:gd name="T0" fmla="*/ 0 w 4"/>
                  <a:gd name="T1" fmla="*/ 0 h 3"/>
                  <a:gd name="T2" fmla="*/ 0 w 4"/>
                  <a:gd name="T3" fmla="*/ 0 h 3"/>
                  <a:gd name="T4" fmla="*/ 0 w 4"/>
                  <a:gd name="T5" fmla="*/ 1 h 3"/>
                  <a:gd name="T6" fmla="*/ 0 w 4"/>
                  <a:gd name="T7" fmla="*/ 1 h 3"/>
                  <a:gd name="T8" fmla="*/ 0 w 4"/>
                  <a:gd name="T9" fmla="*/ 1 h 3"/>
                  <a:gd name="T10" fmla="*/ 0 w 4"/>
                  <a:gd name="T11" fmla="*/ 1 h 3"/>
                  <a:gd name="T12" fmla="*/ 0 w 4"/>
                  <a:gd name="T13" fmla="*/ 1 h 3"/>
                  <a:gd name="T14" fmla="*/ 0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0"/>
                    </a:moveTo>
                    <a:lnTo>
                      <a:pt x="2" y="0"/>
                    </a:lnTo>
                    <a:lnTo>
                      <a:pt x="0" y="2"/>
                    </a:lnTo>
                    <a:lnTo>
                      <a:pt x="2" y="3"/>
                    </a:lnTo>
                    <a:lnTo>
                      <a:pt x="4" y="3"/>
                    </a:lnTo>
                    <a:lnTo>
                      <a:pt x="4" y="2"/>
                    </a:lnTo>
                    <a:lnTo>
                      <a:pt x="4"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294" name="Freeform 992"/>
              <p:cNvSpPr>
                <a:spLocks/>
              </p:cNvSpPr>
              <p:nvPr/>
            </p:nvSpPr>
            <p:spPr bwMode="auto">
              <a:xfrm>
                <a:off x="4135" y="2212"/>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2"/>
                    </a:lnTo>
                    <a:lnTo>
                      <a:pt x="0" y="3"/>
                    </a:lnTo>
                    <a:lnTo>
                      <a:pt x="1" y="3"/>
                    </a:lnTo>
                    <a:lnTo>
                      <a:pt x="3" y="2"/>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295" name="Freeform 993"/>
              <p:cNvSpPr>
                <a:spLocks/>
              </p:cNvSpPr>
              <p:nvPr/>
            </p:nvSpPr>
            <p:spPr bwMode="auto">
              <a:xfrm>
                <a:off x="4138" y="2213"/>
                <a:ext cx="2" cy="1"/>
              </a:xfrm>
              <a:custGeom>
                <a:avLst/>
                <a:gdLst>
                  <a:gd name="T0" fmla="*/ 1 w 3"/>
                  <a:gd name="T1" fmla="*/ 0 h 3"/>
                  <a:gd name="T2" fmla="*/ 0 w 3"/>
                  <a:gd name="T3" fmla="*/ 0 h 3"/>
                  <a:gd name="T4" fmla="*/ 0 w 3"/>
                  <a:gd name="T5" fmla="*/ 0 h 3"/>
                  <a:gd name="T6" fmla="*/ 0 w 3"/>
                  <a:gd name="T7" fmla="*/ 0 h 3"/>
                  <a:gd name="T8" fmla="*/ 0 w 3"/>
                  <a:gd name="T9" fmla="*/ 0 h 3"/>
                  <a:gd name="T10" fmla="*/ 1 w 3"/>
                  <a:gd name="T11" fmla="*/ 0 h 3"/>
                  <a:gd name="T12" fmla="*/ 1 w 3"/>
                  <a:gd name="T13" fmla="*/ 0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1"/>
                    </a:lnTo>
                    <a:lnTo>
                      <a:pt x="0" y="3"/>
                    </a:lnTo>
                    <a:lnTo>
                      <a:pt x="2" y="3"/>
                    </a:lnTo>
                    <a:lnTo>
                      <a:pt x="3" y="1"/>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296" name="Freeform 994"/>
              <p:cNvSpPr>
                <a:spLocks/>
              </p:cNvSpPr>
              <p:nvPr/>
            </p:nvSpPr>
            <p:spPr bwMode="auto">
              <a:xfrm>
                <a:off x="4141" y="2214"/>
                <a:ext cx="2" cy="1"/>
              </a:xfrm>
              <a:custGeom>
                <a:avLst/>
                <a:gdLst>
                  <a:gd name="T0" fmla="*/ 1 w 3"/>
                  <a:gd name="T1" fmla="*/ 0 h 4"/>
                  <a:gd name="T2" fmla="*/ 0 w 3"/>
                  <a:gd name="T3" fmla="*/ 0 h 4"/>
                  <a:gd name="T4" fmla="*/ 0 w 3"/>
                  <a:gd name="T5" fmla="*/ 0 h 4"/>
                  <a:gd name="T6" fmla="*/ 0 w 3"/>
                  <a:gd name="T7" fmla="*/ 0 h 4"/>
                  <a:gd name="T8" fmla="*/ 0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297" name="Freeform 995"/>
              <p:cNvSpPr>
                <a:spLocks/>
              </p:cNvSpPr>
              <p:nvPr/>
            </p:nvSpPr>
            <p:spPr bwMode="auto">
              <a:xfrm>
                <a:off x="4144" y="2214"/>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2"/>
                    </a:lnTo>
                    <a:lnTo>
                      <a:pt x="0" y="3"/>
                    </a:lnTo>
                    <a:lnTo>
                      <a:pt x="2" y="3"/>
                    </a:lnTo>
                    <a:lnTo>
                      <a:pt x="3" y="2"/>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298" name="Freeform 996"/>
              <p:cNvSpPr>
                <a:spLocks/>
              </p:cNvSpPr>
              <p:nvPr/>
            </p:nvSpPr>
            <p:spPr bwMode="auto">
              <a:xfrm>
                <a:off x="4148" y="2214"/>
                <a:ext cx="1" cy="2"/>
              </a:xfrm>
              <a:custGeom>
                <a:avLst/>
                <a:gdLst>
                  <a:gd name="T0" fmla="*/ 0 w 4"/>
                  <a:gd name="T1" fmla="*/ 0 h 3"/>
                  <a:gd name="T2" fmla="*/ 0 w 4"/>
                  <a:gd name="T3" fmla="*/ 0 h 3"/>
                  <a:gd name="T4" fmla="*/ 0 w 4"/>
                  <a:gd name="T5" fmla="*/ 1 h 3"/>
                  <a:gd name="T6" fmla="*/ 0 w 4"/>
                  <a:gd name="T7" fmla="*/ 1 h 3"/>
                  <a:gd name="T8" fmla="*/ 0 w 4"/>
                  <a:gd name="T9" fmla="*/ 1 h 3"/>
                  <a:gd name="T10" fmla="*/ 0 w 4"/>
                  <a:gd name="T11" fmla="*/ 1 h 3"/>
                  <a:gd name="T12" fmla="*/ 0 w 4"/>
                  <a:gd name="T13" fmla="*/ 1 h 3"/>
                  <a:gd name="T14" fmla="*/ 0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0"/>
                    </a:moveTo>
                    <a:lnTo>
                      <a:pt x="0" y="0"/>
                    </a:lnTo>
                    <a:lnTo>
                      <a:pt x="0" y="2"/>
                    </a:lnTo>
                    <a:lnTo>
                      <a:pt x="0" y="3"/>
                    </a:lnTo>
                    <a:lnTo>
                      <a:pt x="2" y="3"/>
                    </a:lnTo>
                    <a:lnTo>
                      <a:pt x="4" y="2"/>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299" name="Freeform 997"/>
              <p:cNvSpPr>
                <a:spLocks/>
              </p:cNvSpPr>
              <p:nvPr/>
            </p:nvSpPr>
            <p:spPr bwMode="auto">
              <a:xfrm>
                <a:off x="4151" y="2215"/>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1"/>
                    </a:lnTo>
                    <a:lnTo>
                      <a:pt x="0" y="3"/>
                    </a:lnTo>
                    <a:lnTo>
                      <a:pt x="1" y="3"/>
                    </a:lnTo>
                    <a:lnTo>
                      <a:pt x="3" y="1"/>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300" name="Freeform 998"/>
              <p:cNvSpPr>
                <a:spLocks/>
              </p:cNvSpPr>
              <p:nvPr/>
            </p:nvSpPr>
            <p:spPr bwMode="auto">
              <a:xfrm>
                <a:off x="4154" y="2216"/>
                <a:ext cx="2" cy="2"/>
              </a:xfrm>
              <a:custGeom>
                <a:avLst/>
                <a:gdLst>
                  <a:gd name="T0" fmla="*/ 1 w 3"/>
                  <a:gd name="T1" fmla="*/ 0 h 4"/>
                  <a:gd name="T2" fmla="*/ 0 w 3"/>
                  <a:gd name="T3" fmla="*/ 0 h 4"/>
                  <a:gd name="T4" fmla="*/ 0 w 3"/>
                  <a:gd name="T5" fmla="*/ 1 h 4"/>
                  <a:gd name="T6" fmla="*/ 0 w 3"/>
                  <a:gd name="T7" fmla="*/ 1 h 4"/>
                  <a:gd name="T8" fmla="*/ 0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301" name="Freeform 999"/>
              <p:cNvSpPr>
                <a:spLocks/>
              </p:cNvSpPr>
              <p:nvPr/>
            </p:nvSpPr>
            <p:spPr bwMode="auto">
              <a:xfrm>
                <a:off x="4157" y="2216"/>
                <a:ext cx="2" cy="2"/>
              </a:xfrm>
              <a:custGeom>
                <a:avLst/>
                <a:gdLst>
                  <a:gd name="T0" fmla="*/ 1 w 3"/>
                  <a:gd name="T1" fmla="*/ 0 h 4"/>
                  <a:gd name="T2" fmla="*/ 0 w 3"/>
                  <a:gd name="T3" fmla="*/ 0 h 4"/>
                  <a:gd name="T4" fmla="*/ 0 w 3"/>
                  <a:gd name="T5" fmla="*/ 1 h 4"/>
                  <a:gd name="T6" fmla="*/ 0 w 3"/>
                  <a:gd name="T7" fmla="*/ 1 h 4"/>
                  <a:gd name="T8" fmla="*/ 0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302" name="Freeform 1000"/>
              <p:cNvSpPr>
                <a:spLocks/>
              </p:cNvSpPr>
              <p:nvPr/>
            </p:nvSpPr>
            <p:spPr bwMode="auto">
              <a:xfrm>
                <a:off x="4160" y="2217"/>
                <a:ext cx="1" cy="2"/>
              </a:xfrm>
              <a:custGeom>
                <a:avLst/>
                <a:gdLst>
                  <a:gd name="T0" fmla="*/ 0 w 4"/>
                  <a:gd name="T1" fmla="*/ 0 h 4"/>
                  <a:gd name="T2" fmla="*/ 0 w 4"/>
                  <a:gd name="T3" fmla="*/ 0 h 4"/>
                  <a:gd name="T4" fmla="*/ 0 w 4"/>
                  <a:gd name="T5" fmla="*/ 1 h 4"/>
                  <a:gd name="T6" fmla="*/ 0 w 4"/>
                  <a:gd name="T7" fmla="*/ 1 h 4"/>
                  <a:gd name="T8" fmla="*/ 0 w 4"/>
                  <a:gd name="T9" fmla="*/ 1 h 4"/>
                  <a:gd name="T10" fmla="*/ 0 w 4"/>
                  <a:gd name="T11" fmla="*/ 1 h 4"/>
                  <a:gd name="T12" fmla="*/ 0 w 4"/>
                  <a:gd name="T13" fmla="*/ 1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0"/>
                    </a:moveTo>
                    <a:lnTo>
                      <a:pt x="2" y="0"/>
                    </a:lnTo>
                    <a:lnTo>
                      <a:pt x="0" y="2"/>
                    </a:lnTo>
                    <a:lnTo>
                      <a:pt x="2" y="4"/>
                    </a:lnTo>
                    <a:lnTo>
                      <a:pt x="4" y="4"/>
                    </a:lnTo>
                    <a:lnTo>
                      <a:pt x="4" y="2"/>
                    </a:lnTo>
                    <a:lnTo>
                      <a:pt x="4"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303" name="Freeform 1001"/>
              <p:cNvSpPr>
                <a:spLocks/>
              </p:cNvSpPr>
              <p:nvPr/>
            </p:nvSpPr>
            <p:spPr bwMode="auto">
              <a:xfrm>
                <a:off x="4163" y="2218"/>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2"/>
                    </a:lnTo>
                    <a:lnTo>
                      <a:pt x="1" y="3"/>
                    </a:lnTo>
                    <a:lnTo>
                      <a:pt x="3" y="3"/>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304" name="Freeform 1002"/>
              <p:cNvSpPr>
                <a:spLocks/>
              </p:cNvSpPr>
              <p:nvPr/>
            </p:nvSpPr>
            <p:spPr bwMode="auto">
              <a:xfrm>
                <a:off x="4166" y="2218"/>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2"/>
                    </a:lnTo>
                    <a:lnTo>
                      <a:pt x="2" y="3"/>
                    </a:lnTo>
                    <a:lnTo>
                      <a:pt x="3" y="3"/>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305" name="Freeform 1003"/>
              <p:cNvSpPr>
                <a:spLocks/>
              </p:cNvSpPr>
              <p:nvPr/>
            </p:nvSpPr>
            <p:spPr bwMode="auto">
              <a:xfrm>
                <a:off x="4169" y="2219"/>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1"/>
                    </a:lnTo>
                    <a:lnTo>
                      <a:pt x="1" y="3"/>
                    </a:lnTo>
                    <a:lnTo>
                      <a:pt x="3" y="3"/>
                    </a:lnTo>
                    <a:lnTo>
                      <a:pt x="3" y="1"/>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306" name="Freeform 1004"/>
              <p:cNvSpPr>
                <a:spLocks/>
              </p:cNvSpPr>
              <p:nvPr/>
            </p:nvSpPr>
            <p:spPr bwMode="auto">
              <a:xfrm>
                <a:off x="4172" y="2220"/>
                <a:ext cx="2" cy="1"/>
              </a:xfrm>
              <a:custGeom>
                <a:avLst/>
                <a:gdLst>
                  <a:gd name="T0" fmla="*/ 1 w 3"/>
                  <a:gd name="T1" fmla="*/ 0 h 4"/>
                  <a:gd name="T2" fmla="*/ 1 w 3"/>
                  <a:gd name="T3" fmla="*/ 0 h 4"/>
                  <a:gd name="T4" fmla="*/ 0 w 3"/>
                  <a:gd name="T5" fmla="*/ 0 h 4"/>
                  <a:gd name="T6" fmla="*/ 1 w 3"/>
                  <a:gd name="T7" fmla="*/ 0 h 4"/>
                  <a:gd name="T8" fmla="*/ 1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307" name="Freeform 1005"/>
              <p:cNvSpPr>
                <a:spLocks/>
              </p:cNvSpPr>
              <p:nvPr/>
            </p:nvSpPr>
            <p:spPr bwMode="auto">
              <a:xfrm>
                <a:off x="4176" y="2221"/>
                <a:ext cx="1" cy="1"/>
              </a:xfrm>
              <a:custGeom>
                <a:avLst/>
                <a:gdLst>
                  <a:gd name="T0" fmla="*/ 0 w 4"/>
                  <a:gd name="T1" fmla="*/ 0 h 4"/>
                  <a:gd name="T2" fmla="*/ 0 w 4"/>
                  <a:gd name="T3" fmla="*/ 0 h 4"/>
                  <a:gd name="T4" fmla="*/ 0 w 4"/>
                  <a:gd name="T5" fmla="*/ 0 h 4"/>
                  <a:gd name="T6" fmla="*/ 0 w 4"/>
                  <a:gd name="T7" fmla="*/ 0 h 4"/>
                  <a:gd name="T8" fmla="*/ 0 w 4"/>
                  <a:gd name="T9" fmla="*/ 0 h 4"/>
                  <a:gd name="T10" fmla="*/ 0 w 4"/>
                  <a:gd name="T11" fmla="*/ 0 h 4"/>
                  <a:gd name="T12" fmla="*/ 0 w 4"/>
                  <a:gd name="T13" fmla="*/ 0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0"/>
                    </a:moveTo>
                    <a:lnTo>
                      <a:pt x="2" y="0"/>
                    </a:lnTo>
                    <a:lnTo>
                      <a:pt x="0" y="2"/>
                    </a:lnTo>
                    <a:lnTo>
                      <a:pt x="2" y="4"/>
                    </a:lnTo>
                    <a:lnTo>
                      <a:pt x="4" y="4"/>
                    </a:lnTo>
                    <a:lnTo>
                      <a:pt x="4" y="2"/>
                    </a:lnTo>
                    <a:lnTo>
                      <a:pt x="4"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308" name="Freeform 1006"/>
              <p:cNvSpPr>
                <a:spLocks/>
              </p:cNvSpPr>
              <p:nvPr/>
            </p:nvSpPr>
            <p:spPr bwMode="auto">
              <a:xfrm>
                <a:off x="4179" y="2221"/>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309" name="Freeform 1007"/>
              <p:cNvSpPr>
                <a:spLocks/>
              </p:cNvSpPr>
              <p:nvPr/>
            </p:nvSpPr>
            <p:spPr bwMode="auto">
              <a:xfrm>
                <a:off x="4182" y="2221"/>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2"/>
                    </a:lnTo>
                    <a:lnTo>
                      <a:pt x="2" y="3"/>
                    </a:lnTo>
                    <a:lnTo>
                      <a:pt x="3" y="3"/>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310" name="Freeform 1008"/>
              <p:cNvSpPr>
                <a:spLocks/>
              </p:cNvSpPr>
              <p:nvPr/>
            </p:nvSpPr>
            <p:spPr bwMode="auto">
              <a:xfrm>
                <a:off x="4185" y="2222"/>
                <a:ext cx="2" cy="2"/>
              </a:xfrm>
              <a:custGeom>
                <a:avLst/>
                <a:gdLst>
                  <a:gd name="T0" fmla="*/ 1 w 4"/>
                  <a:gd name="T1" fmla="*/ 0 h 3"/>
                  <a:gd name="T2" fmla="*/ 0 w 4"/>
                  <a:gd name="T3" fmla="*/ 0 h 3"/>
                  <a:gd name="T4" fmla="*/ 0 w 4"/>
                  <a:gd name="T5" fmla="*/ 1 h 3"/>
                  <a:gd name="T6" fmla="*/ 0 w 4"/>
                  <a:gd name="T7" fmla="*/ 1 h 3"/>
                  <a:gd name="T8" fmla="*/ 0 w 4"/>
                  <a:gd name="T9" fmla="*/ 1 h 3"/>
                  <a:gd name="T10" fmla="*/ 1 w 4"/>
                  <a:gd name="T11" fmla="*/ 1 h 3"/>
                  <a:gd name="T12" fmla="*/ 1 w 4"/>
                  <a:gd name="T13" fmla="*/ 1 h 3"/>
                  <a:gd name="T14" fmla="*/ 1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0"/>
                    </a:moveTo>
                    <a:lnTo>
                      <a:pt x="0" y="0"/>
                    </a:lnTo>
                    <a:lnTo>
                      <a:pt x="0" y="1"/>
                    </a:lnTo>
                    <a:lnTo>
                      <a:pt x="0" y="3"/>
                    </a:lnTo>
                    <a:lnTo>
                      <a:pt x="2" y="3"/>
                    </a:lnTo>
                    <a:lnTo>
                      <a:pt x="4" y="1"/>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311" name="Freeform 1009"/>
              <p:cNvSpPr>
                <a:spLocks/>
              </p:cNvSpPr>
              <p:nvPr/>
            </p:nvSpPr>
            <p:spPr bwMode="auto">
              <a:xfrm>
                <a:off x="4188" y="2222"/>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1"/>
                    </a:lnTo>
                    <a:lnTo>
                      <a:pt x="0" y="3"/>
                    </a:lnTo>
                    <a:lnTo>
                      <a:pt x="1" y="3"/>
                    </a:lnTo>
                    <a:lnTo>
                      <a:pt x="3" y="1"/>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312" name="Freeform 1010"/>
              <p:cNvSpPr>
                <a:spLocks/>
              </p:cNvSpPr>
              <p:nvPr/>
            </p:nvSpPr>
            <p:spPr bwMode="auto">
              <a:xfrm>
                <a:off x="4192" y="2223"/>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313" name="Freeform 1011"/>
              <p:cNvSpPr>
                <a:spLocks/>
              </p:cNvSpPr>
              <p:nvPr/>
            </p:nvSpPr>
            <p:spPr bwMode="auto">
              <a:xfrm>
                <a:off x="4195" y="2224"/>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314" name="Freeform 1012"/>
              <p:cNvSpPr>
                <a:spLocks/>
              </p:cNvSpPr>
              <p:nvPr/>
            </p:nvSpPr>
            <p:spPr bwMode="auto">
              <a:xfrm>
                <a:off x="4198" y="2224"/>
                <a:ext cx="2" cy="2"/>
              </a:xfrm>
              <a:custGeom>
                <a:avLst/>
                <a:gdLst>
                  <a:gd name="T0" fmla="*/ 1 w 3"/>
                  <a:gd name="T1" fmla="*/ 0 h 4"/>
                  <a:gd name="T2" fmla="*/ 0 w 3"/>
                  <a:gd name="T3" fmla="*/ 0 h 4"/>
                  <a:gd name="T4" fmla="*/ 0 w 3"/>
                  <a:gd name="T5" fmla="*/ 1 h 4"/>
                  <a:gd name="T6" fmla="*/ 0 w 3"/>
                  <a:gd name="T7" fmla="*/ 1 h 4"/>
                  <a:gd name="T8" fmla="*/ 0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315" name="Freeform 1013"/>
              <p:cNvSpPr>
                <a:spLocks/>
              </p:cNvSpPr>
              <p:nvPr/>
            </p:nvSpPr>
            <p:spPr bwMode="auto">
              <a:xfrm>
                <a:off x="4201" y="2225"/>
                <a:ext cx="2" cy="2"/>
              </a:xfrm>
              <a:custGeom>
                <a:avLst/>
                <a:gdLst>
                  <a:gd name="T0" fmla="*/ 1 w 4"/>
                  <a:gd name="T1" fmla="*/ 0 h 3"/>
                  <a:gd name="T2" fmla="*/ 0 w 4"/>
                  <a:gd name="T3" fmla="*/ 0 h 3"/>
                  <a:gd name="T4" fmla="*/ 0 w 4"/>
                  <a:gd name="T5" fmla="*/ 1 h 3"/>
                  <a:gd name="T6" fmla="*/ 0 w 4"/>
                  <a:gd name="T7" fmla="*/ 1 h 3"/>
                  <a:gd name="T8" fmla="*/ 0 w 4"/>
                  <a:gd name="T9" fmla="*/ 1 h 3"/>
                  <a:gd name="T10" fmla="*/ 1 w 4"/>
                  <a:gd name="T11" fmla="*/ 1 h 3"/>
                  <a:gd name="T12" fmla="*/ 1 w 4"/>
                  <a:gd name="T13" fmla="*/ 1 h 3"/>
                  <a:gd name="T14" fmla="*/ 1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0"/>
                    </a:moveTo>
                    <a:lnTo>
                      <a:pt x="0" y="0"/>
                    </a:lnTo>
                    <a:lnTo>
                      <a:pt x="0" y="2"/>
                    </a:lnTo>
                    <a:lnTo>
                      <a:pt x="0" y="3"/>
                    </a:lnTo>
                    <a:lnTo>
                      <a:pt x="2" y="3"/>
                    </a:lnTo>
                    <a:lnTo>
                      <a:pt x="4" y="2"/>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316" name="Freeform 1014"/>
              <p:cNvSpPr>
                <a:spLocks/>
              </p:cNvSpPr>
              <p:nvPr/>
            </p:nvSpPr>
            <p:spPr bwMode="auto">
              <a:xfrm>
                <a:off x="4204" y="2226"/>
                <a:ext cx="2" cy="1"/>
              </a:xfrm>
              <a:custGeom>
                <a:avLst/>
                <a:gdLst>
                  <a:gd name="T0" fmla="*/ 1 w 3"/>
                  <a:gd name="T1" fmla="*/ 0 h 3"/>
                  <a:gd name="T2" fmla="*/ 0 w 3"/>
                  <a:gd name="T3" fmla="*/ 0 h 3"/>
                  <a:gd name="T4" fmla="*/ 0 w 3"/>
                  <a:gd name="T5" fmla="*/ 0 h 3"/>
                  <a:gd name="T6" fmla="*/ 0 w 3"/>
                  <a:gd name="T7" fmla="*/ 0 h 3"/>
                  <a:gd name="T8" fmla="*/ 0 w 3"/>
                  <a:gd name="T9" fmla="*/ 0 h 3"/>
                  <a:gd name="T10" fmla="*/ 1 w 3"/>
                  <a:gd name="T11" fmla="*/ 0 h 3"/>
                  <a:gd name="T12" fmla="*/ 1 w 3"/>
                  <a:gd name="T13" fmla="*/ 0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1"/>
                    </a:lnTo>
                    <a:lnTo>
                      <a:pt x="0" y="3"/>
                    </a:lnTo>
                    <a:lnTo>
                      <a:pt x="1" y="3"/>
                    </a:lnTo>
                    <a:lnTo>
                      <a:pt x="3" y="1"/>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317" name="Freeform 1015"/>
              <p:cNvSpPr>
                <a:spLocks/>
              </p:cNvSpPr>
              <p:nvPr/>
            </p:nvSpPr>
            <p:spPr bwMode="auto">
              <a:xfrm>
                <a:off x="4208" y="2226"/>
                <a:ext cx="1" cy="1"/>
              </a:xfrm>
              <a:custGeom>
                <a:avLst/>
                <a:gdLst>
                  <a:gd name="T0" fmla="*/ 0 w 3"/>
                  <a:gd name="T1" fmla="*/ 0 h 3"/>
                  <a:gd name="T2" fmla="*/ 0 w 3"/>
                  <a:gd name="T3" fmla="*/ 0 h 3"/>
                  <a:gd name="T4" fmla="*/ 0 w 3"/>
                  <a:gd name="T5" fmla="*/ 0 h 3"/>
                  <a:gd name="T6" fmla="*/ 0 w 3"/>
                  <a:gd name="T7" fmla="*/ 0 h 3"/>
                  <a:gd name="T8" fmla="*/ 0 w 3"/>
                  <a:gd name="T9" fmla="*/ 0 h 3"/>
                  <a:gd name="T10" fmla="*/ 0 w 3"/>
                  <a:gd name="T11" fmla="*/ 0 h 3"/>
                  <a:gd name="T12" fmla="*/ 0 w 3"/>
                  <a:gd name="T13" fmla="*/ 0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1"/>
                    </a:lnTo>
                    <a:lnTo>
                      <a:pt x="0" y="3"/>
                    </a:lnTo>
                    <a:lnTo>
                      <a:pt x="2" y="3"/>
                    </a:lnTo>
                    <a:lnTo>
                      <a:pt x="3" y="1"/>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318" name="Freeform 1016"/>
              <p:cNvSpPr>
                <a:spLocks/>
              </p:cNvSpPr>
              <p:nvPr/>
            </p:nvSpPr>
            <p:spPr bwMode="auto">
              <a:xfrm>
                <a:off x="4210" y="2227"/>
                <a:ext cx="2" cy="1"/>
              </a:xfrm>
              <a:custGeom>
                <a:avLst/>
                <a:gdLst>
                  <a:gd name="T0" fmla="*/ 1 w 3"/>
                  <a:gd name="T1" fmla="*/ 0 h 4"/>
                  <a:gd name="T2" fmla="*/ 1 w 3"/>
                  <a:gd name="T3" fmla="*/ 0 h 4"/>
                  <a:gd name="T4" fmla="*/ 0 w 3"/>
                  <a:gd name="T5" fmla="*/ 0 h 4"/>
                  <a:gd name="T6" fmla="*/ 1 w 3"/>
                  <a:gd name="T7" fmla="*/ 0 h 4"/>
                  <a:gd name="T8" fmla="*/ 1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319" name="Freeform 1017"/>
              <p:cNvSpPr>
                <a:spLocks/>
              </p:cNvSpPr>
              <p:nvPr/>
            </p:nvSpPr>
            <p:spPr bwMode="auto">
              <a:xfrm>
                <a:off x="4213" y="2227"/>
                <a:ext cx="2" cy="2"/>
              </a:xfrm>
              <a:custGeom>
                <a:avLst/>
                <a:gdLst>
                  <a:gd name="T0" fmla="*/ 1 w 4"/>
                  <a:gd name="T1" fmla="*/ 0 h 3"/>
                  <a:gd name="T2" fmla="*/ 1 w 4"/>
                  <a:gd name="T3" fmla="*/ 0 h 3"/>
                  <a:gd name="T4" fmla="*/ 0 w 4"/>
                  <a:gd name="T5" fmla="*/ 1 h 3"/>
                  <a:gd name="T6" fmla="*/ 1 w 4"/>
                  <a:gd name="T7" fmla="*/ 1 h 3"/>
                  <a:gd name="T8" fmla="*/ 1 w 4"/>
                  <a:gd name="T9" fmla="*/ 1 h 3"/>
                  <a:gd name="T10" fmla="*/ 1 w 4"/>
                  <a:gd name="T11" fmla="*/ 1 h 3"/>
                  <a:gd name="T12" fmla="*/ 1 w 4"/>
                  <a:gd name="T13" fmla="*/ 1 h 3"/>
                  <a:gd name="T14" fmla="*/ 1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0"/>
                    </a:moveTo>
                    <a:lnTo>
                      <a:pt x="2" y="0"/>
                    </a:lnTo>
                    <a:lnTo>
                      <a:pt x="0" y="2"/>
                    </a:lnTo>
                    <a:lnTo>
                      <a:pt x="2" y="3"/>
                    </a:lnTo>
                    <a:lnTo>
                      <a:pt x="4" y="3"/>
                    </a:lnTo>
                    <a:lnTo>
                      <a:pt x="4" y="2"/>
                    </a:lnTo>
                    <a:lnTo>
                      <a:pt x="4"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320" name="Freeform 1018"/>
              <p:cNvSpPr>
                <a:spLocks/>
              </p:cNvSpPr>
              <p:nvPr/>
            </p:nvSpPr>
            <p:spPr bwMode="auto">
              <a:xfrm>
                <a:off x="4216" y="2228"/>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1"/>
                    </a:lnTo>
                    <a:lnTo>
                      <a:pt x="1" y="3"/>
                    </a:lnTo>
                    <a:lnTo>
                      <a:pt x="3" y="3"/>
                    </a:lnTo>
                    <a:lnTo>
                      <a:pt x="3" y="1"/>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321" name="Freeform 1019"/>
              <p:cNvSpPr>
                <a:spLocks/>
              </p:cNvSpPr>
              <p:nvPr/>
            </p:nvSpPr>
            <p:spPr bwMode="auto">
              <a:xfrm>
                <a:off x="4220" y="2228"/>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1"/>
                    </a:lnTo>
                    <a:lnTo>
                      <a:pt x="2" y="3"/>
                    </a:lnTo>
                    <a:lnTo>
                      <a:pt x="3" y="3"/>
                    </a:lnTo>
                    <a:lnTo>
                      <a:pt x="3" y="1"/>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322" name="Freeform 1020"/>
              <p:cNvSpPr>
                <a:spLocks/>
              </p:cNvSpPr>
              <p:nvPr/>
            </p:nvSpPr>
            <p:spPr bwMode="auto">
              <a:xfrm>
                <a:off x="4223" y="2229"/>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323" name="Freeform 1021"/>
              <p:cNvSpPr>
                <a:spLocks/>
              </p:cNvSpPr>
              <p:nvPr/>
            </p:nvSpPr>
            <p:spPr bwMode="auto">
              <a:xfrm>
                <a:off x="4226" y="2230"/>
                <a:ext cx="2" cy="2"/>
              </a:xfrm>
              <a:custGeom>
                <a:avLst/>
                <a:gdLst>
                  <a:gd name="T0" fmla="*/ 1 w 3"/>
                  <a:gd name="T1" fmla="*/ 0 h 4"/>
                  <a:gd name="T2" fmla="*/ 1 w 3"/>
                  <a:gd name="T3" fmla="*/ 0 h 4"/>
                  <a:gd name="T4" fmla="*/ 0 w 3"/>
                  <a:gd name="T5" fmla="*/ 1 h 4"/>
                  <a:gd name="T6" fmla="*/ 1 w 3"/>
                  <a:gd name="T7" fmla="*/ 1 h 4"/>
                  <a:gd name="T8" fmla="*/ 1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324" name="Freeform 1022"/>
              <p:cNvSpPr>
                <a:spLocks/>
              </p:cNvSpPr>
              <p:nvPr/>
            </p:nvSpPr>
            <p:spPr bwMode="auto">
              <a:xfrm>
                <a:off x="4229" y="2230"/>
                <a:ext cx="2" cy="2"/>
              </a:xfrm>
              <a:custGeom>
                <a:avLst/>
                <a:gdLst>
                  <a:gd name="T0" fmla="*/ 1 w 4"/>
                  <a:gd name="T1" fmla="*/ 0 h 4"/>
                  <a:gd name="T2" fmla="*/ 1 w 4"/>
                  <a:gd name="T3" fmla="*/ 0 h 4"/>
                  <a:gd name="T4" fmla="*/ 0 w 4"/>
                  <a:gd name="T5" fmla="*/ 1 h 4"/>
                  <a:gd name="T6" fmla="*/ 1 w 4"/>
                  <a:gd name="T7" fmla="*/ 1 h 4"/>
                  <a:gd name="T8" fmla="*/ 1 w 4"/>
                  <a:gd name="T9" fmla="*/ 1 h 4"/>
                  <a:gd name="T10" fmla="*/ 1 w 4"/>
                  <a:gd name="T11" fmla="*/ 1 h 4"/>
                  <a:gd name="T12" fmla="*/ 1 w 4"/>
                  <a:gd name="T13" fmla="*/ 1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0"/>
                    </a:moveTo>
                    <a:lnTo>
                      <a:pt x="2" y="0"/>
                    </a:lnTo>
                    <a:lnTo>
                      <a:pt x="0" y="2"/>
                    </a:lnTo>
                    <a:lnTo>
                      <a:pt x="2" y="4"/>
                    </a:lnTo>
                    <a:lnTo>
                      <a:pt x="4" y="4"/>
                    </a:lnTo>
                    <a:lnTo>
                      <a:pt x="4" y="2"/>
                    </a:lnTo>
                    <a:lnTo>
                      <a:pt x="4"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325" name="Freeform 1023"/>
              <p:cNvSpPr>
                <a:spLocks/>
              </p:cNvSpPr>
              <p:nvPr/>
            </p:nvSpPr>
            <p:spPr bwMode="auto">
              <a:xfrm>
                <a:off x="4232" y="2231"/>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2"/>
                    </a:lnTo>
                    <a:lnTo>
                      <a:pt x="1" y="3"/>
                    </a:lnTo>
                    <a:lnTo>
                      <a:pt x="3" y="3"/>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326" name="Freeform 0"/>
              <p:cNvSpPr>
                <a:spLocks/>
              </p:cNvSpPr>
              <p:nvPr/>
            </p:nvSpPr>
            <p:spPr bwMode="auto">
              <a:xfrm>
                <a:off x="4236" y="2232"/>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1"/>
                    </a:lnTo>
                    <a:lnTo>
                      <a:pt x="0" y="3"/>
                    </a:lnTo>
                    <a:lnTo>
                      <a:pt x="2" y="3"/>
                    </a:lnTo>
                    <a:lnTo>
                      <a:pt x="3" y="1"/>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327" name="Freeform 1"/>
              <p:cNvSpPr>
                <a:spLocks/>
              </p:cNvSpPr>
              <p:nvPr/>
            </p:nvSpPr>
            <p:spPr bwMode="auto">
              <a:xfrm>
                <a:off x="4239" y="2232"/>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1"/>
                    </a:lnTo>
                    <a:lnTo>
                      <a:pt x="0" y="3"/>
                    </a:lnTo>
                    <a:lnTo>
                      <a:pt x="1" y="3"/>
                    </a:lnTo>
                    <a:lnTo>
                      <a:pt x="3" y="1"/>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328" name="Freeform 2"/>
              <p:cNvSpPr>
                <a:spLocks/>
              </p:cNvSpPr>
              <p:nvPr/>
            </p:nvSpPr>
            <p:spPr bwMode="auto">
              <a:xfrm>
                <a:off x="4242" y="2233"/>
                <a:ext cx="2" cy="1"/>
              </a:xfrm>
              <a:custGeom>
                <a:avLst/>
                <a:gdLst>
                  <a:gd name="T0" fmla="*/ 1 w 3"/>
                  <a:gd name="T1" fmla="*/ 0 h 4"/>
                  <a:gd name="T2" fmla="*/ 0 w 3"/>
                  <a:gd name="T3" fmla="*/ 0 h 4"/>
                  <a:gd name="T4" fmla="*/ 0 w 3"/>
                  <a:gd name="T5" fmla="*/ 0 h 4"/>
                  <a:gd name="T6" fmla="*/ 0 w 3"/>
                  <a:gd name="T7" fmla="*/ 0 h 4"/>
                  <a:gd name="T8" fmla="*/ 0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329" name="Freeform 3"/>
              <p:cNvSpPr>
                <a:spLocks/>
              </p:cNvSpPr>
              <p:nvPr/>
            </p:nvSpPr>
            <p:spPr bwMode="auto">
              <a:xfrm>
                <a:off x="4245" y="2234"/>
                <a:ext cx="2" cy="1"/>
              </a:xfrm>
              <a:custGeom>
                <a:avLst/>
                <a:gdLst>
                  <a:gd name="T0" fmla="*/ 1 w 4"/>
                  <a:gd name="T1" fmla="*/ 0 h 4"/>
                  <a:gd name="T2" fmla="*/ 0 w 4"/>
                  <a:gd name="T3" fmla="*/ 0 h 4"/>
                  <a:gd name="T4" fmla="*/ 0 w 4"/>
                  <a:gd name="T5" fmla="*/ 0 h 4"/>
                  <a:gd name="T6" fmla="*/ 0 w 4"/>
                  <a:gd name="T7" fmla="*/ 0 h 4"/>
                  <a:gd name="T8" fmla="*/ 0 w 4"/>
                  <a:gd name="T9" fmla="*/ 0 h 4"/>
                  <a:gd name="T10" fmla="*/ 1 w 4"/>
                  <a:gd name="T11" fmla="*/ 0 h 4"/>
                  <a:gd name="T12" fmla="*/ 1 w 4"/>
                  <a:gd name="T13" fmla="*/ 0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0"/>
                    </a:moveTo>
                    <a:lnTo>
                      <a:pt x="0" y="0"/>
                    </a:lnTo>
                    <a:lnTo>
                      <a:pt x="0" y="2"/>
                    </a:lnTo>
                    <a:lnTo>
                      <a:pt x="0" y="4"/>
                    </a:lnTo>
                    <a:lnTo>
                      <a:pt x="2" y="4"/>
                    </a:lnTo>
                    <a:lnTo>
                      <a:pt x="4" y="2"/>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330" name="Freeform 4"/>
              <p:cNvSpPr>
                <a:spLocks/>
              </p:cNvSpPr>
              <p:nvPr/>
            </p:nvSpPr>
            <p:spPr bwMode="auto">
              <a:xfrm>
                <a:off x="4248" y="2234"/>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2"/>
                    </a:lnTo>
                    <a:lnTo>
                      <a:pt x="0" y="3"/>
                    </a:lnTo>
                    <a:lnTo>
                      <a:pt x="1" y="3"/>
                    </a:lnTo>
                    <a:lnTo>
                      <a:pt x="3" y="2"/>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331" name="Freeform 5"/>
              <p:cNvSpPr>
                <a:spLocks/>
              </p:cNvSpPr>
              <p:nvPr/>
            </p:nvSpPr>
            <p:spPr bwMode="auto">
              <a:xfrm>
                <a:off x="4252" y="2234"/>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2"/>
                    </a:lnTo>
                    <a:lnTo>
                      <a:pt x="0" y="3"/>
                    </a:lnTo>
                    <a:lnTo>
                      <a:pt x="2" y="3"/>
                    </a:lnTo>
                    <a:lnTo>
                      <a:pt x="3" y="2"/>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332" name="Freeform 6"/>
              <p:cNvSpPr>
                <a:spLocks/>
              </p:cNvSpPr>
              <p:nvPr/>
            </p:nvSpPr>
            <p:spPr bwMode="auto">
              <a:xfrm>
                <a:off x="4255" y="2235"/>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1"/>
                    </a:lnTo>
                    <a:lnTo>
                      <a:pt x="0" y="3"/>
                    </a:lnTo>
                    <a:lnTo>
                      <a:pt x="1" y="3"/>
                    </a:lnTo>
                    <a:lnTo>
                      <a:pt x="3" y="1"/>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333" name="Freeform 7"/>
              <p:cNvSpPr>
                <a:spLocks/>
              </p:cNvSpPr>
              <p:nvPr/>
            </p:nvSpPr>
            <p:spPr bwMode="auto">
              <a:xfrm>
                <a:off x="4258" y="2236"/>
                <a:ext cx="2" cy="2"/>
              </a:xfrm>
              <a:custGeom>
                <a:avLst/>
                <a:gdLst>
                  <a:gd name="T0" fmla="*/ 1 w 3"/>
                  <a:gd name="T1" fmla="*/ 0 h 4"/>
                  <a:gd name="T2" fmla="*/ 0 w 3"/>
                  <a:gd name="T3" fmla="*/ 0 h 4"/>
                  <a:gd name="T4" fmla="*/ 0 w 3"/>
                  <a:gd name="T5" fmla="*/ 1 h 4"/>
                  <a:gd name="T6" fmla="*/ 0 w 3"/>
                  <a:gd name="T7" fmla="*/ 1 h 4"/>
                  <a:gd name="T8" fmla="*/ 0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334" name="Freeform 8"/>
              <p:cNvSpPr>
                <a:spLocks/>
              </p:cNvSpPr>
              <p:nvPr/>
            </p:nvSpPr>
            <p:spPr bwMode="auto">
              <a:xfrm>
                <a:off x="4260" y="2236"/>
                <a:ext cx="2" cy="2"/>
              </a:xfrm>
              <a:custGeom>
                <a:avLst/>
                <a:gdLst>
                  <a:gd name="T0" fmla="*/ 1 w 3"/>
                  <a:gd name="T1" fmla="*/ 0 h 4"/>
                  <a:gd name="T2" fmla="*/ 1 w 3"/>
                  <a:gd name="T3" fmla="*/ 0 h 4"/>
                  <a:gd name="T4" fmla="*/ 0 w 3"/>
                  <a:gd name="T5" fmla="*/ 1 h 4"/>
                  <a:gd name="T6" fmla="*/ 1 w 3"/>
                  <a:gd name="T7" fmla="*/ 1 h 4"/>
                  <a:gd name="T8" fmla="*/ 1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335" name="Freeform 9"/>
              <p:cNvSpPr>
                <a:spLocks/>
              </p:cNvSpPr>
              <p:nvPr/>
            </p:nvSpPr>
            <p:spPr bwMode="auto">
              <a:xfrm>
                <a:off x="4264" y="2237"/>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336" name="Freeform 10"/>
              <p:cNvSpPr>
                <a:spLocks/>
              </p:cNvSpPr>
              <p:nvPr/>
            </p:nvSpPr>
            <p:spPr bwMode="auto">
              <a:xfrm>
                <a:off x="4267" y="2238"/>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2"/>
                    </a:lnTo>
                    <a:lnTo>
                      <a:pt x="1" y="3"/>
                    </a:lnTo>
                    <a:lnTo>
                      <a:pt x="3" y="3"/>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337" name="Freeform 11"/>
              <p:cNvSpPr>
                <a:spLocks/>
              </p:cNvSpPr>
              <p:nvPr/>
            </p:nvSpPr>
            <p:spPr bwMode="auto">
              <a:xfrm>
                <a:off x="4270" y="2238"/>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2"/>
                    </a:lnTo>
                    <a:lnTo>
                      <a:pt x="2" y="3"/>
                    </a:lnTo>
                    <a:lnTo>
                      <a:pt x="3" y="3"/>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338" name="Freeform 12"/>
              <p:cNvSpPr>
                <a:spLocks/>
              </p:cNvSpPr>
              <p:nvPr/>
            </p:nvSpPr>
            <p:spPr bwMode="auto">
              <a:xfrm>
                <a:off x="4273" y="2239"/>
                <a:ext cx="2" cy="1"/>
              </a:xfrm>
              <a:custGeom>
                <a:avLst/>
                <a:gdLst>
                  <a:gd name="T0" fmla="*/ 1 w 4"/>
                  <a:gd name="T1" fmla="*/ 0 h 3"/>
                  <a:gd name="T2" fmla="*/ 1 w 4"/>
                  <a:gd name="T3" fmla="*/ 0 h 3"/>
                  <a:gd name="T4" fmla="*/ 0 w 4"/>
                  <a:gd name="T5" fmla="*/ 0 h 3"/>
                  <a:gd name="T6" fmla="*/ 1 w 4"/>
                  <a:gd name="T7" fmla="*/ 0 h 3"/>
                  <a:gd name="T8" fmla="*/ 1 w 4"/>
                  <a:gd name="T9" fmla="*/ 0 h 3"/>
                  <a:gd name="T10" fmla="*/ 1 w 4"/>
                  <a:gd name="T11" fmla="*/ 0 h 3"/>
                  <a:gd name="T12" fmla="*/ 1 w 4"/>
                  <a:gd name="T13" fmla="*/ 0 h 3"/>
                  <a:gd name="T14" fmla="*/ 1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0"/>
                    </a:moveTo>
                    <a:lnTo>
                      <a:pt x="2" y="0"/>
                    </a:lnTo>
                    <a:lnTo>
                      <a:pt x="0" y="1"/>
                    </a:lnTo>
                    <a:lnTo>
                      <a:pt x="2" y="3"/>
                    </a:lnTo>
                    <a:lnTo>
                      <a:pt x="4" y="3"/>
                    </a:lnTo>
                    <a:lnTo>
                      <a:pt x="4" y="1"/>
                    </a:lnTo>
                    <a:lnTo>
                      <a:pt x="4"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339" name="Freeform 13"/>
              <p:cNvSpPr>
                <a:spLocks/>
              </p:cNvSpPr>
              <p:nvPr/>
            </p:nvSpPr>
            <p:spPr bwMode="auto">
              <a:xfrm>
                <a:off x="4276" y="2240"/>
                <a:ext cx="2" cy="1"/>
              </a:xfrm>
              <a:custGeom>
                <a:avLst/>
                <a:gdLst>
                  <a:gd name="T0" fmla="*/ 1 w 3"/>
                  <a:gd name="T1" fmla="*/ 0 h 4"/>
                  <a:gd name="T2" fmla="*/ 1 w 3"/>
                  <a:gd name="T3" fmla="*/ 0 h 4"/>
                  <a:gd name="T4" fmla="*/ 0 w 3"/>
                  <a:gd name="T5" fmla="*/ 0 h 4"/>
                  <a:gd name="T6" fmla="*/ 1 w 3"/>
                  <a:gd name="T7" fmla="*/ 0 h 4"/>
                  <a:gd name="T8" fmla="*/ 1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340" name="Freeform 14"/>
              <p:cNvSpPr>
                <a:spLocks/>
              </p:cNvSpPr>
              <p:nvPr/>
            </p:nvSpPr>
            <p:spPr bwMode="auto">
              <a:xfrm>
                <a:off x="4280" y="2240"/>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2"/>
                    </a:lnTo>
                    <a:lnTo>
                      <a:pt x="2" y="3"/>
                    </a:lnTo>
                    <a:lnTo>
                      <a:pt x="3" y="3"/>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341" name="Freeform 15"/>
              <p:cNvSpPr>
                <a:spLocks/>
              </p:cNvSpPr>
              <p:nvPr/>
            </p:nvSpPr>
            <p:spPr bwMode="auto">
              <a:xfrm>
                <a:off x="4283" y="2240"/>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2"/>
                    </a:lnTo>
                    <a:lnTo>
                      <a:pt x="1" y="3"/>
                    </a:lnTo>
                    <a:lnTo>
                      <a:pt x="3" y="3"/>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342" name="Freeform 16"/>
              <p:cNvSpPr>
                <a:spLocks/>
              </p:cNvSpPr>
              <p:nvPr/>
            </p:nvSpPr>
            <p:spPr bwMode="auto">
              <a:xfrm>
                <a:off x="4286" y="2241"/>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1"/>
                    </a:lnTo>
                    <a:lnTo>
                      <a:pt x="2" y="3"/>
                    </a:lnTo>
                    <a:lnTo>
                      <a:pt x="3" y="3"/>
                    </a:lnTo>
                    <a:lnTo>
                      <a:pt x="3" y="1"/>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343" name="Freeform 17"/>
              <p:cNvSpPr>
                <a:spLocks/>
              </p:cNvSpPr>
              <p:nvPr/>
            </p:nvSpPr>
            <p:spPr bwMode="auto">
              <a:xfrm>
                <a:off x="4289" y="2242"/>
                <a:ext cx="2" cy="2"/>
              </a:xfrm>
              <a:custGeom>
                <a:avLst/>
                <a:gdLst>
                  <a:gd name="T0" fmla="*/ 1 w 3"/>
                  <a:gd name="T1" fmla="*/ 0 h 4"/>
                  <a:gd name="T2" fmla="*/ 0 w 3"/>
                  <a:gd name="T3" fmla="*/ 0 h 4"/>
                  <a:gd name="T4" fmla="*/ 0 w 3"/>
                  <a:gd name="T5" fmla="*/ 1 h 4"/>
                  <a:gd name="T6" fmla="*/ 0 w 3"/>
                  <a:gd name="T7" fmla="*/ 1 h 4"/>
                  <a:gd name="T8" fmla="*/ 0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344" name="Freeform 18"/>
              <p:cNvSpPr>
                <a:spLocks/>
              </p:cNvSpPr>
              <p:nvPr/>
            </p:nvSpPr>
            <p:spPr bwMode="auto">
              <a:xfrm>
                <a:off x="4292" y="2242"/>
                <a:ext cx="2" cy="2"/>
              </a:xfrm>
              <a:custGeom>
                <a:avLst/>
                <a:gdLst>
                  <a:gd name="T0" fmla="*/ 1 w 3"/>
                  <a:gd name="T1" fmla="*/ 0 h 4"/>
                  <a:gd name="T2" fmla="*/ 0 w 3"/>
                  <a:gd name="T3" fmla="*/ 0 h 4"/>
                  <a:gd name="T4" fmla="*/ 0 w 3"/>
                  <a:gd name="T5" fmla="*/ 1 h 4"/>
                  <a:gd name="T6" fmla="*/ 0 w 3"/>
                  <a:gd name="T7" fmla="*/ 1 h 4"/>
                  <a:gd name="T8" fmla="*/ 0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345" name="Freeform 19"/>
              <p:cNvSpPr>
                <a:spLocks/>
              </p:cNvSpPr>
              <p:nvPr/>
            </p:nvSpPr>
            <p:spPr bwMode="auto">
              <a:xfrm>
                <a:off x="4296" y="2243"/>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346" name="Freeform 20"/>
              <p:cNvSpPr>
                <a:spLocks/>
              </p:cNvSpPr>
              <p:nvPr/>
            </p:nvSpPr>
            <p:spPr bwMode="auto">
              <a:xfrm>
                <a:off x="4299" y="2244"/>
                <a:ext cx="1" cy="2"/>
              </a:xfrm>
              <a:custGeom>
                <a:avLst/>
                <a:gdLst>
                  <a:gd name="T0" fmla="*/ 0 w 4"/>
                  <a:gd name="T1" fmla="*/ 0 h 3"/>
                  <a:gd name="T2" fmla="*/ 0 w 4"/>
                  <a:gd name="T3" fmla="*/ 0 h 3"/>
                  <a:gd name="T4" fmla="*/ 0 w 4"/>
                  <a:gd name="T5" fmla="*/ 1 h 3"/>
                  <a:gd name="T6" fmla="*/ 0 w 4"/>
                  <a:gd name="T7" fmla="*/ 1 h 3"/>
                  <a:gd name="T8" fmla="*/ 0 w 4"/>
                  <a:gd name="T9" fmla="*/ 1 h 3"/>
                  <a:gd name="T10" fmla="*/ 0 w 4"/>
                  <a:gd name="T11" fmla="*/ 1 h 3"/>
                  <a:gd name="T12" fmla="*/ 0 w 4"/>
                  <a:gd name="T13" fmla="*/ 1 h 3"/>
                  <a:gd name="T14" fmla="*/ 0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0"/>
                    </a:moveTo>
                    <a:lnTo>
                      <a:pt x="0" y="0"/>
                    </a:lnTo>
                    <a:lnTo>
                      <a:pt x="0" y="2"/>
                    </a:lnTo>
                    <a:lnTo>
                      <a:pt x="0" y="3"/>
                    </a:lnTo>
                    <a:lnTo>
                      <a:pt x="2" y="3"/>
                    </a:lnTo>
                    <a:lnTo>
                      <a:pt x="4" y="2"/>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347" name="Freeform 21"/>
              <p:cNvSpPr>
                <a:spLocks/>
              </p:cNvSpPr>
              <p:nvPr/>
            </p:nvSpPr>
            <p:spPr bwMode="auto">
              <a:xfrm>
                <a:off x="4302" y="2244"/>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2"/>
                    </a:lnTo>
                    <a:lnTo>
                      <a:pt x="0" y="3"/>
                    </a:lnTo>
                    <a:lnTo>
                      <a:pt x="1" y="3"/>
                    </a:lnTo>
                    <a:lnTo>
                      <a:pt x="3" y="2"/>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348" name="Freeform 22"/>
              <p:cNvSpPr>
                <a:spLocks/>
              </p:cNvSpPr>
              <p:nvPr/>
            </p:nvSpPr>
            <p:spPr bwMode="auto">
              <a:xfrm>
                <a:off x="4305" y="2245"/>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1"/>
                    </a:lnTo>
                    <a:lnTo>
                      <a:pt x="0" y="3"/>
                    </a:lnTo>
                    <a:lnTo>
                      <a:pt x="2" y="3"/>
                    </a:lnTo>
                    <a:lnTo>
                      <a:pt x="3" y="1"/>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349" name="Freeform 23"/>
              <p:cNvSpPr>
                <a:spLocks/>
              </p:cNvSpPr>
              <p:nvPr/>
            </p:nvSpPr>
            <p:spPr bwMode="auto">
              <a:xfrm>
                <a:off x="4308" y="2246"/>
                <a:ext cx="2" cy="1"/>
              </a:xfrm>
              <a:custGeom>
                <a:avLst/>
                <a:gdLst>
                  <a:gd name="T0" fmla="*/ 1 w 3"/>
                  <a:gd name="T1" fmla="*/ 0 h 4"/>
                  <a:gd name="T2" fmla="*/ 0 w 3"/>
                  <a:gd name="T3" fmla="*/ 0 h 4"/>
                  <a:gd name="T4" fmla="*/ 0 w 3"/>
                  <a:gd name="T5" fmla="*/ 0 h 4"/>
                  <a:gd name="T6" fmla="*/ 0 w 3"/>
                  <a:gd name="T7" fmla="*/ 0 h 4"/>
                  <a:gd name="T8" fmla="*/ 0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350" name="Freeform 24"/>
              <p:cNvSpPr>
                <a:spLocks/>
              </p:cNvSpPr>
              <p:nvPr/>
            </p:nvSpPr>
            <p:spPr bwMode="auto">
              <a:xfrm>
                <a:off x="4312" y="2246"/>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351" name="Freeform 25"/>
              <p:cNvSpPr>
                <a:spLocks/>
              </p:cNvSpPr>
              <p:nvPr/>
            </p:nvSpPr>
            <p:spPr bwMode="auto">
              <a:xfrm>
                <a:off x="4314" y="2247"/>
                <a:ext cx="2" cy="1"/>
              </a:xfrm>
              <a:custGeom>
                <a:avLst/>
                <a:gdLst>
                  <a:gd name="T0" fmla="*/ 1 w 3"/>
                  <a:gd name="T1" fmla="*/ 0 h 4"/>
                  <a:gd name="T2" fmla="*/ 1 w 3"/>
                  <a:gd name="T3" fmla="*/ 0 h 4"/>
                  <a:gd name="T4" fmla="*/ 0 w 3"/>
                  <a:gd name="T5" fmla="*/ 0 h 4"/>
                  <a:gd name="T6" fmla="*/ 1 w 3"/>
                  <a:gd name="T7" fmla="*/ 0 h 4"/>
                  <a:gd name="T8" fmla="*/ 1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352" name="Freeform 26"/>
              <p:cNvSpPr>
                <a:spLocks/>
              </p:cNvSpPr>
              <p:nvPr/>
            </p:nvSpPr>
            <p:spPr bwMode="auto">
              <a:xfrm>
                <a:off x="4317" y="2247"/>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2"/>
                    </a:lnTo>
                    <a:lnTo>
                      <a:pt x="2" y="3"/>
                    </a:lnTo>
                    <a:lnTo>
                      <a:pt x="3" y="3"/>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353" name="Freeform 27"/>
              <p:cNvSpPr>
                <a:spLocks/>
              </p:cNvSpPr>
              <p:nvPr/>
            </p:nvSpPr>
            <p:spPr bwMode="auto">
              <a:xfrm>
                <a:off x="4320" y="2248"/>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1"/>
                    </a:lnTo>
                    <a:lnTo>
                      <a:pt x="1" y="3"/>
                    </a:lnTo>
                    <a:lnTo>
                      <a:pt x="3" y="3"/>
                    </a:lnTo>
                    <a:lnTo>
                      <a:pt x="3" y="1"/>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354" name="Freeform 28"/>
              <p:cNvSpPr>
                <a:spLocks/>
              </p:cNvSpPr>
              <p:nvPr/>
            </p:nvSpPr>
            <p:spPr bwMode="auto">
              <a:xfrm>
                <a:off x="4324" y="2248"/>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1"/>
                    </a:lnTo>
                    <a:lnTo>
                      <a:pt x="2" y="3"/>
                    </a:lnTo>
                    <a:lnTo>
                      <a:pt x="3" y="3"/>
                    </a:lnTo>
                    <a:lnTo>
                      <a:pt x="3" y="1"/>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355" name="Freeform 29"/>
              <p:cNvSpPr>
                <a:spLocks/>
              </p:cNvSpPr>
              <p:nvPr/>
            </p:nvSpPr>
            <p:spPr bwMode="auto">
              <a:xfrm>
                <a:off x="4327" y="2249"/>
                <a:ext cx="1" cy="2"/>
              </a:xfrm>
              <a:custGeom>
                <a:avLst/>
                <a:gdLst>
                  <a:gd name="T0" fmla="*/ 0 w 4"/>
                  <a:gd name="T1" fmla="*/ 0 h 4"/>
                  <a:gd name="T2" fmla="*/ 0 w 4"/>
                  <a:gd name="T3" fmla="*/ 0 h 4"/>
                  <a:gd name="T4" fmla="*/ 0 w 4"/>
                  <a:gd name="T5" fmla="*/ 1 h 4"/>
                  <a:gd name="T6" fmla="*/ 0 w 4"/>
                  <a:gd name="T7" fmla="*/ 1 h 4"/>
                  <a:gd name="T8" fmla="*/ 0 w 4"/>
                  <a:gd name="T9" fmla="*/ 1 h 4"/>
                  <a:gd name="T10" fmla="*/ 0 w 4"/>
                  <a:gd name="T11" fmla="*/ 1 h 4"/>
                  <a:gd name="T12" fmla="*/ 0 w 4"/>
                  <a:gd name="T13" fmla="*/ 1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0"/>
                    </a:moveTo>
                    <a:lnTo>
                      <a:pt x="2" y="0"/>
                    </a:lnTo>
                    <a:lnTo>
                      <a:pt x="0" y="2"/>
                    </a:lnTo>
                    <a:lnTo>
                      <a:pt x="2" y="4"/>
                    </a:lnTo>
                    <a:lnTo>
                      <a:pt x="4" y="4"/>
                    </a:lnTo>
                    <a:lnTo>
                      <a:pt x="4" y="2"/>
                    </a:lnTo>
                    <a:lnTo>
                      <a:pt x="4"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356" name="Freeform 30"/>
              <p:cNvSpPr>
                <a:spLocks/>
              </p:cNvSpPr>
              <p:nvPr/>
            </p:nvSpPr>
            <p:spPr bwMode="auto">
              <a:xfrm>
                <a:off x="4330" y="2250"/>
                <a:ext cx="2" cy="2"/>
              </a:xfrm>
              <a:custGeom>
                <a:avLst/>
                <a:gdLst>
                  <a:gd name="T0" fmla="*/ 1 w 3"/>
                  <a:gd name="T1" fmla="*/ 0 h 4"/>
                  <a:gd name="T2" fmla="*/ 1 w 3"/>
                  <a:gd name="T3" fmla="*/ 0 h 4"/>
                  <a:gd name="T4" fmla="*/ 0 w 3"/>
                  <a:gd name="T5" fmla="*/ 1 h 4"/>
                  <a:gd name="T6" fmla="*/ 1 w 3"/>
                  <a:gd name="T7" fmla="*/ 1 h 4"/>
                  <a:gd name="T8" fmla="*/ 1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357" name="Freeform 31"/>
              <p:cNvSpPr>
                <a:spLocks/>
              </p:cNvSpPr>
              <p:nvPr/>
            </p:nvSpPr>
            <p:spPr bwMode="auto">
              <a:xfrm>
                <a:off x="4333" y="2250"/>
                <a:ext cx="2" cy="2"/>
              </a:xfrm>
              <a:custGeom>
                <a:avLst/>
                <a:gdLst>
                  <a:gd name="T0" fmla="*/ 1 w 3"/>
                  <a:gd name="T1" fmla="*/ 0 h 4"/>
                  <a:gd name="T2" fmla="*/ 1 w 3"/>
                  <a:gd name="T3" fmla="*/ 0 h 4"/>
                  <a:gd name="T4" fmla="*/ 0 w 3"/>
                  <a:gd name="T5" fmla="*/ 1 h 4"/>
                  <a:gd name="T6" fmla="*/ 1 w 3"/>
                  <a:gd name="T7" fmla="*/ 1 h 4"/>
                  <a:gd name="T8" fmla="*/ 1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358" name="Freeform 32"/>
              <p:cNvSpPr>
                <a:spLocks/>
              </p:cNvSpPr>
              <p:nvPr/>
            </p:nvSpPr>
            <p:spPr bwMode="auto">
              <a:xfrm>
                <a:off x="4336" y="2251"/>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2"/>
                    </a:lnTo>
                    <a:lnTo>
                      <a:pt x="1" y="3"/>
                    </a:lnTo>
                    <a:lnTo>
                      <a:pt x="3" y="3"/>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359" name="Freeform 33"/>
              <p:cNvSpPr>
                <a:spLocks/>
              </p:cNvSpPr>
              <p:nvPr/>
            </p:nvSpPr>
            <p:spPr bwMode="auto">
              <a:xfrm>
                <a:off x="4340" y="2252"/>
                <a:ext cx="1" cy="1"/>
              </a:xfrm>
              <a:custGeom>
                <a:avLst/>
                <a:gdLst>
                  <a:gd name="T0" fmla="*/ 0 w 3"/>
                  <a:gd name="T1" fmla="*/ 0 h 3"/>
                  <a:gd name="T2" fmla="*/ 0 w 3"/>
                  <a:gd name="T3" fmla="*/ 0 h 3"/>
                  <a:gd name="T4" fmla="*/ 0 w 3"/>
                  <a:gd name="T5" fmla="*/ 0 h 3"/>
                  <a:gd name="T6" fmla="*/ 0 w 3"/>
                  <a:gd name="T7" fmla="*/ 0 h 3"/>
                  <a:gd name="T8" fmla="*/ 0 w 3"/>
                  <a:gd name="T9" fmla="*/ 0 h 3"/>
                  <a:gd name="T10" fmla="*/ 0 w 3"/>
                  <a:gd name="T11" fmla="*/ 0 h 3"/>
                  <a:gd name="T12" fmla="*/ 0 w 3"/>
                  <a:gd name="T13" fmla="*/ 0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1"/>
                    </a:lnTo>
                    <a:lnTo>
                      <a:pt x="0" y="3"/>
                    </a:lnTo>
                    <a:lnTo>
                      <a:pt x="2" y="3"/>
                    </a:lnTo>
                    <a:lnTo>
                      <a:pt x="3" y="1"/>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360" name="Freeform 34"/>
              <p:cNvSpPr>
                <a:spLocks/>
              </p:cNvSpPr>
              <p:nvPr/>
            </p:nvSpPr>
            <p:spPr bwMode="auto">
              <a:xfrm>
                <a:off x="4343" y="2252"/>
                <a:ext cx="1" cy="1"/>
              </a:xfrm>
              <a:custGeom>
                <a:avLst/>
                <a:gdLst>
                  <a:gd name="T0" fmla="*/ 0 w 4"/>
                  <a:gd name="T1" fmla="*/ 0 h 3"/>
                  <a:gd name="T2" fmla="*/ 0 w 4"/>
                  <a:gd name="T3" fmla="*/ 0 h 3"/>
                  <a:gd name="T4" fmla="*/ 0 w 4"/>
                  <a:gd name="T5" fmla="*/ 0 h 3"/>
                  <a:gd name="T6" fmla="*/ 0 w 4"/>
                  <a:gd name="T7" fmla="*/ 0 h 3"/>
                  <a:gd name="T8" fmla="*/ 0 w 4"/>
                  <a:gd name="T9" fmla="*/ 0 h 3"/>
                  <a:gd name="T10" fmla="*/ 0 w 4"/>
                  <a:gd name="T11" fmla="*/ 0 h 3"/>
                  <a:gd name="T12" fmla="*/ 0 w 4"/>
                  <a:gd name="T13" fmla="*/ 0 h 3"/>
                  <a:gd name="T14" fmla="*/ 0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0"/>
                    </a:moveTo>
                    <a:lnTo>
                      <a:pt x="0" y="0"/>
                    </a:lnTo>
                    <a:lnTo>
                      <a:pt x="0" y="1"/>
                    </a:lnTo>
                    <a:lnTo>
                      <a:pt x="0" y="3"/>
                    </a:lnTo>
                    <a:lnTo>
                      <a:pt x="2" y="3"/>
                    </a:lnTo>
                    <a:lnTo>
                      <a:pt x="4" y="1"/>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361" name="Freeform 35"/>
              <p:cNvSpPr>
                <a:spLocks/>
              </p:cNvSpPr>
              <p:nvPr/>
            </p:nvSpPr>
            <p:spPr bwMode="auto">
              <a:xfrm>
                <a:off x="4346" y="2253"/>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362" name="Freeform 36"/>
              <p:cNvSpPr>
                <a:spLocks/>
              </p:cNvSpPr>
              <p:nvPr/>
            </p:nvSpPr>
            <p:spPr bwMode="auto">
              <a:xfrm>
                <a:off x="4349" y="2253"/>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2"/>
                    </a:lnTo>
                    <a:lnTo>
                      <a:pt x="0" y="3"/>
                    </a:lnTo>
                    <a:lnTo>
                      <a:pt x="2" y="3"/>
                    </a:lnTo>
                    <a:lnTo>
                      <a:pt x="3" y="2"/>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363" name="Freeform 37"/>
              <p:cNvSpPr>
                <a:spLocks/>
              </p:cNvSpPr>
              <p:nvPr/>
            </p:nvSpPr>
            <p:spPr bwMode="auto">
              <a:xfrm>
                <a:off x="4352" y="2254"/>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1"/>
                    </a:lnTo>
                    <a:lnTo>
                      <a:pt x="0" y="3"/>
                    </a:lnTo>
                    <a:lnTo>
                      <a:pt x="1" y="3"/>
                    </a:lnTo>
                    <a:lnTo>
                      <a:pt x="3" y="1"/>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364" name="Freeform 38"/>
              <p:cNvSpPr>
                <a:spLocks/>
              </p:cNvSpPr>
              <p:nvPr/>
            </p:nvSpPr>
            <p:spPr bwMode="auto">
              <a:xfrm>
                <a:off x="4355" y="2254"/>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1"/>
                    </a:lnTo>
                    <a:lnTo>
                      <a:pt x="0" y="3"/>
                    </a:lnTo>
                    <a:lnTo>
                      <a:pt x="2" y="3"/>
                    </a:lnTo>
                    <a:lnTo>
                      <a:pt x="3" y="1"/>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365" name="Freeform 39"/>
              <p:cNvSpPr>
                <a:spLocks/>
              </p:cNvSpPr>
              <p:nvPr/>
            </p:nvSpPr>
            <p:spPr bwMode="auto">
              <a:xfrm>
                <a:off x="4359" y="2255"/>
                <a:ext cx="1" cy="2"/>
              </a:xfrm>
              <a:custGeom>
                <a:avLst/>
                <a:gdLst>
                  <a:gd name="T0" fmla="*/ 0 w 4"/>
                  <a:gd name="T1" fmla="*/ 0 h 4"/>
                  <a:gd name="T2" fmla="*/ 0 w 4"/>
                  <a:gd name="T3" fmla="*/ 0 h 4"/>
                  <a:gd name="T4" fmla="*/ 0 w 4"/>
                  <a:gd name="T5" fmla="*/ 1 h 4"/>
                  <a:gd name="T6" fmla="*/ 0 w 4"/>
                  <a:gd name="T7" fmla="*/ 1 h 4"/>
                  <a:gd name="T8" fmla="*/ 0 w 4"/>
                  <a:gd name="T9" fmla="*/ 1 h 4"/>
                  <a:gd name="T10" fmla="*/ 0 w 4"/>
                  <a:gd name="T11" fmla="*/ 1 h 4"/>
                  <a:gd name="T12" fmla="*/ 0 w 4"/>
                  <a:gd name="T13" fmla="*/ 1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0"/>
                    </a:moveTo>
                    <a:lnTo>
                      <a:pt x="0" y="0"/>
                    </a:lnTo>
                    <a:lnTo>
                      <a:pt x="0" y="2"/>
                    </a:lnTo>
                    <a:lnTo>
                      <a:pt x="0" y="4"/>
                    </a:lnTo>
                    <a:lnTo>
                      <a:pt x="2" y="4"/>
                    </a:lnTo>
                    <a:lnTo>
                      <a:pt x="4" y="2"/>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366" name="Freeform 40"/>
              <p:cNvSpPr>
                <a:spLocks/>
              </p:cNvSpPr>
              <p:nvPr/>
            </p:nvSpPr>
            <p:spPr bwMode="auto">
              <a:xfrm>
                <a:off x="4362" y="2256"/>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367" name="Freeform 41"/>
              <p:cNvSpPr>
                <a:spLocks/>
              </p:cNvSpPr>
              <p:nvPr/>
            </p:nvSpPr>
            <p:spPr bwMode="auto">
              <a:xfrm>
                <a:off x="4364" y="2256"/>
                <a:ext cx="2" cy="2"/>
              </a:xfrm>
              <a:custGeom>
                <a:avLst/>
                <a:gdLst>
                  <a:gd name="T0" fmla="*/ 1 w 3"/>
                  <a:gd name="T1" fmla="*/ 0 h 4"/>
                  <a:gd name="T2" fmla="*/ 1 w 3"/>
                  <a:gd name="T3" fmla="*/ 0 h 4"/>
                  <a:gd name="T4" fmla="*/ 0 w 3"/>
                  <a:gd name="T5" fmla="*/ 1 h 4"/>
                  <a:gd name="T6" fmla="*/ 1 w 3"/>
                  <a:gd name="T7" fmla="*/ 1 h 4"/>
                  <a:gd name="T8" fmla="*/ 1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368" name="Freeform 42"/>
              <p:cNvSpPr>
                <a:spLocks/>
              </p:cNvSpPr>
              <p:nvPr/>
            </p:nvSpPr>
            <p:spPr bwMode="auto">
              <a:xfrm>
                <a:off x="4367" y="2257"/>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2"/>
                    </a:lnTo>
                    <a:lnTo>
                      <a:pt x="2" y="3"/>
                    </a:lnTo>
                    <a:lnTo>
                      <a:pt x="3" y="3"/>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369" name="Freeform 43"/>
              <p:cNvSpPr>
                <a:spLocks/>
              </p:cNvSpPr>
              <p:nvPr/>
            </p:nvSpPr>
            <p:spPr bwMode="auto">
              <a:xfrm>
                <a:off x="4371" y="2258"/>
                <a:ext cx="1" cy="2"/>
              </a:xfrm>
              <a:custGeom>
                <a:avLst/>
                <a:gdLst>
                  <a:gd name="T0" fmla="*/ 0 w 4"/>
                  <a:gd name="T1" fmla="*/ 0 h 3"/>
                  <a:gd name="T2" fmla="*/ 0 w 4"/>
                  <a:gd name="T3" fmla="*/ 0 h 3"/>
                  <a:gd name="T4" fmla="*/ 0 w 4"/>
                  <a:gd name="T5" fmla="*/ 1 h 3"/>
                  <a:gd name="T6" fmla="*/ 0 w 4"/>
                  <a:gd name="T7" fmla="*/ 1 h 3"/>
                  <a:gd name="T8" fmla="*/ 0 w 4"/>
                  <a:gd name="T9" fmla="*/ 1 h 3"/>
                  <a:gd name="T10" fmla="*/ 0 w 4"/>
                  <a:gd name="T11" fmla="*/ 1 h 3"/>
                  <a:gd name="T12" fmla="*/ 0 w 4"/>
                  <a:gd name="T13" fmla="*/ 1 h 3"/>
                  <a:gd name="T14" fmla="*/ 0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0"/>
                    </a:moveTo>
                    <a:lnTo>
                      <a:pt x="2" y="0"/>
                    </a:lnTo>
                    <a:lnTo>
                      <a:pt x="0" y="1"/>
                    </a:lnTo>
                    <a:lnTo>
                      <a:pt x="2" y="3"/>
                    </a:lnTo>
                    <a:lnTo>
                      <a:pt x="4" y="3"/>
                    </a:lnTo>
                    <a:lnTo>
                      <a:pt x="4" y="1"/>
                    </a:lnTo>
                    <a:lnTo>
                      <a:pt x="4"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370" name="Freeform 44"/>
              <p:cNvSpPr>
                <a:spLocks/>
              </p:cNvSpPr>
              <p:nvPr/>
            </p:nvSpPr>
            <p:spPr bwMode="auto">
              <a:xfrm>
                <a:off x="4374" y="2258"/>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1"/>
                    </a:lnTo>
                    <a:lnTo>
                      <a:pt x="1" y="3"/>
                    </a:lnTo>
                    <a:lnTo>
                      <a:pt x="3" y="3"/>
                    </a:lnTo>
                    <a:lnTo>
                      <a:pt x="3" y="1"/>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371" name="Freeform 45"/>
              <p:cNvSpPr>
                <a:spLocks/>
              </p:cNvSpPr>
              <p:nvPr/>
            </p:nvSpPr>
            <p:spPr bwMode="auto">
              <a:xfrm>
                <a:off x="4377" y="2259"/>
                <a:ext cx="2" cy="1"/>
              </a:xfrm>
              <a:custGeom>
                <a:avLst/>
                <a:gdLst>
                  <a:gd name="T0" fmla="*/ 1 w 3"/>
                  <a:gd name="T1" fmla="*/ 0 h 4"/>
                  <a:gd name="T2" fmla="*/ 1 w 3"/>
                  <a:gd name="T3" fmla="*/ 0 h 4"/>
                  <a:gd name="T4" fmla="*/ 0 w 3"/>
                  <a:gd name="T5" fmla="*/ 0 h 4"/>
                  <a:gd name="T6" fmla="*/ 1 w 3"/>
                  <a:gd name="T7" fmla="*/ 0 h 4"/>
                  <a:gd name="T8" fmla="*/ 1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372" name="Freeform 46"/>
              <p:cNvSpPr>
                <a:spLocks/>
              </p:cNvSpPr>
              <p:nvPr/>
            </p:nvSpPr>
            <p:spPr bwMode="auto">
              <a:xfrm>
                <a:off x="4380" y="2260"/>
                <a:ext cx="2" cy="1"/>
              </a:xfrm>
              <a:custGeom>
                <a:avLst/>
                <a:gdLst>
                  <a:gd name="T0" fmla="*/ 1 w 3"/>
                  <a:gd name="T1" fmla="*/ 0 h 4"/>
                  <a:gd name="T2" fmla="*/ 1 w 3"/>
                  <a:gd name="T3" fmla="*/ 0 h 4"/>
                  <a:gd name="T4" fmla="*/ 0 w 3"/>
                  <a:gd name="T5" fmla="*/ 0 h 4"/>
                  <a:gd name="T6" fmla="*/ 1 w 3"/>
                  <a:gd name="T7" fmla="*/ 0 h 4"/>
                  <a:gd name="T8" fmla="*/ 1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373" name="Freeform 47"/>
              <p:cNvSpPr>
                <a:spLocks/>
              </p:cNvSpPr>
              <p:nvPr/>
            </p:nvSpPr>
            <p:spPr bwMode="auto">
              <a:xfrm>
                <a:off x="4383" y="2260"/>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2"/>
                    </a:lnTo>
                    <a:lnTo>
                      <a:pt x="2" y="3"/>
                    </a:lnTo>
                    <a:lnTo>
                      <a:pt x="3" y="3"/>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374" name="Freeform 48"/>
              <p:cNvSpPr>
                <a:spLocks/>
              </p:cNvSpPr>
              <p:nvPr/>
            </p:nvSpPr>
            <p:spPr bwMode="auto">
              <a:xfrm>
                <a:off x="4387" y="2260"/>
                <a:ext cx="1" cy="2"/>
              </a:xfrm>
              <a:custGeom>
                <a:avLst/>
                <a:gdLst>
                  <a:gd name="T0" fmla="*/ 0 w 4"/>
                  <a:gd name="T1" fmla="*/ 0 h 3"/>
                  <a:gd name="T2" fmla="*/ 0 w 4"/>
                  <a:gd name="T3" fmla="*/ 0 h 3"/>
                  <a:gd name="T4" fmla="*/ 0 w 4"/>
                  <a:gd name="T5" fmla="*/ 1 h 3"/>
                  <a:gd name="T6" fmla="*/ 0 w 4"/>
                  <a:gd name="T7" fmla="*/ 1 h 3"/>
                  <a:gd name="T8" fmla="*/ 0 w 4"/>
                  <a:gd name="T9" fmla="*/ 1 h 3"/>
                  <a:gd name="T10" fmla="*/ 0 w 4"/>
                  <a:gd name="T11" fmla="*/ 1 h 3"/>
                  <a:gd name="T12" fmla="*/ 0 w 4"/>
                  <a:gd name="T13" fmla="*/ 1 h 3"/>
                  <a:gd name="T14" fmla="*/ 0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0"/>
                    </a:moveTo>
                    <a:lnTo>
                      <a:pt x="2" y="0"/>
                    </a:lnTo>
                    <a:lnTo>
                      <a:pt x="0" y="2"/>
                    </a:lnTo>
                    <a:lnTo>
                      <a:pt x="2" y="3"/>
                    </a:lnTo>
                    <a:lnTo>
                      <a:pt x="4" y="3"/>
                    </a:lnTo>
                    <a:lnTo>
                      <a:pt x="4" y="2"/>
                    </a:lnTo>
                    <a:lnTo>
                      <a:pt x="4"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375" name="Freeform 49"/>
              <p:cNvSpPr>
                <a:spLocks/>
              </p:cNvSpPr>
              <p:nvPr/>
            </p:nvSpPr>
            <p:spPr bwMode="auto">
              <a:xfrm>
                <a:off x="4390" y="2261"/>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1"/>
                    </a:lnTo>
                    <a:lnTo>
                      <a:pt x="0" y="3"/>
                    </a:lnTo>
                    <a:lnTo>
                      <a:pt x="1" y="3"/>
                    </a:lnTo>
                    <a:lnTo>
                      <a:pt x="3" y="1"/>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376" name="Freeform 50"/>
              <p:cNvSpPr>
                <a:spLocks/>
              </p:cNvSpPr>
              <p:nvPr/>
            </p:nvSpPr>
            <p:spPr bwMode="auto">
              <a:xfrm>
                <a:off x="4393" y="2262"/>
                <a:ext cx="2" cy="2"/>
              </a:xfrm>
              <a:custGeom>
                <a:avLst/>
                <a:gdLst>
                  <a:gd name="T0" fmla="*/ 1 w 3"/>
                  <a:gd name="T1" fmla="*/ 0 h 4"/>
                  <a:gd name="T2" fmla="*/ 0 w 3"/>
                  <a:gd name="T3" fmla="*/ 0 h 4"/>
                  <a:gd name="T4" fmla="*/ 0 w 3"/>
                  <a:gd name="T5" fmla="*/ 1 h 4"/>
                  <a:gd name="T6" fmla="*/ 0 w 3"/>
                  <a:gd name="T7" fmla="*/ 1 h 4"/>
                  <a:gd name="T8" fmla="*/ 0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377" name="Freeform 51"/>
              <p:cNvSpPr>
                <a:spLocks/>
              </p:cNvSpPr>
              <p:nvPr/>
            </p:nvSpPr>
            <p:spPr bwMode="auto">
              <a:xfrm>
                <a:off x="4396" y="2262"/>
                <a:ext cx="2" cy="2"/>
              </a:xfrm>
              <a:custGeom>
                <a:avLst/>
                <a:gdLst>
                  <a:gd name="T0" fmla="*/ 1 w 3"/>
                  <a:gd name="T1" fmla="*/ 0 h 4"/>
                  <a:gd name="T2" fmla="*/ 0 w 3"/>
                  <a:gd name="T3" fmla="*/ 0 h 4"/>
                  <a:gd name="T4" fmla="*/ 0 w 3"/>
                  <a:gd name="T5" fmla="*/ 1 h 4"/>
                  <a:gd name="T6" fmla="*/ 0 w 3"/>
                  <a:gd name="T7" fmla="*/ 1 h 4"/>
                  <a:gd name="T8" fmla="*/ 0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378" name="Freeform 52"/>
              <p:cNvSpPr>
                <a:spLocks/>
              </p:cNvSpPr>
              <p:nvPr/>
            </p:nvSpPr>
            <p:spPr bwMode="auto">
              <a:xfrm>
                <a:off x="4399" y="2263"/>
                <a:ext cx="2" cy="2"/>
              </a:xfrm>
              <a:custGeom>
                <a:avLst/>
                <a:gdLst>
                  <a:gd name="T0" fmla="*/ 1 w 3"/>
                  <a:gd name="T1" fmla="*/ 0 h 4"/>
                  <a:gd name="T2" fmla="*/ 0 w 3"/>
                  <a:gd name="T3" fmla="*/ 0 h 4"/>
                  <a:gd name="T4" fmla="*/ 0 w 3"/>
                  <a:gd name="T5" fmla="*/ 1 h 4"/>
                  <a:gd name="T6" fmla="*/ 0 w 3"/>
                  <a:gd name="T7" fmla="*/ 1 h 4"/>
                  <a:gd name="T8" fmla="*/ 0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379" name="Freeform 53"/>
              <p:cNvSpPr>
                <a:spLocks/>
              </p:cNvSpPr>
              <p:nvPr/>
            </p:nvSpPr>
            <p:spPr bwMode="auto">
              <a:xfrm>
                <a:off x="4403" y="2264"/>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2"/>
                    </a:lnTo>
                    <a:lnTo>
                      <a:pt x="0" y="3"/>
                    </a:lnTo>
                    <a:lnTo>
                      <a:pt x="2" y="3"/>
                    </a:lnTo>
                    <a:lnTo>
                      <a:pt x="3" y="2"/>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380" name="Freeform 54"/>
              <p:cNvSpPr>
                <a:spLocks/>
              </p:cNvSpPr>
              <p:nvPr/>
            </p:nvSpPr>
            <p:spPr bwMode="auto">
              <a:xfrm>
                <a:off x="4406" y="2264"/>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2"/>
                    </a:lnTo>
                    <a:lnTo>
                      <a:pt x="0" y="3"/>
                    </a:lnTo>
                    <a:lnTo>
                      <a:pt x="1" y="3"/>
                    </a:lnTo>
                    <a:lnTo>
                      <a:pt x="3" y="2"/>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381" name="Freeform 55"/>
              <p:cNvSpPr>
                <a:spLocks/>
              </p:cNvSpPr>
              <p:nvPr/>
            </p:nvSpPr>
            <p:spPr bwMode="auto">
              <a:xfrm>
                <a:off x="4409" y="2265"/>
                <a:ext cx="2" cy="1"/>
              </a:xfrm>
              <a:custGeom>
                <a:avLst/>
                <a:gdLst>
                  <a:gd name="T0" fmla="*/ 1 w 3"/>
                  <a:gd name="T1" fmla="*/ 0 h 3"/>
                  <a:gd name="T2" fmla="*/ 0 w 3"/>
                  <a:gd name="T3" fmla="*/ 0 h 3"/>
                  <a:gd name="T4" fmla="*/ 0 w 3"/>
                  <a:gd name="T5" fmla="*/ 0 h 3"/>
                  <a:gd name="T6" fmla="*/ 0 w 3"/>
                  <a:gd name="T7" fmla="*/ 0 h 3"/>
                  <a:gd name="T8" fmla="*/ 0 w 3"/>
                  <a:gd name="T9" fmla="*/ 0 h 3"/>
                  <a:gd name="T10" fmla="*/ 1 w 3"/>
                  <a:gd name="T11" fmla="*/ 0 h 3"/>
                  <a:gd name="T12" fmla="*/ 1 w 3"/>
                  <a:gd name="T13" fmla="*/ 0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1"/>
                    </a:lnTo>
                    <a:lnTo>
                      <a:pt x="0" y="3"/>
                    </a:lnTo>
                    <a:lnTo>
                      <a:pt x="2" y="3"/>
                    </a:lnTo>
                    <a:lnTo>
                      <a:pt x="3" y="1"/>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382" name="Freeform 56"/>
              <p:cNvSpPr>
                <a:spLocks/>
              </p:cNvSpPr>
              <p:nvPr/>
            </p:nvSpPr>
            <p:spPr bwMode="auto">
              <a:xfrm>
                <a:off x="4412" y="2266"/>
                <a:ext cx="2" cy="1"/>
              </a:xfrm>
              <a:custGeom>
                <a:avLst/>
                <a:gdLst>
                  <a:gd name="T0" fmla="*/ 1 w 4"/>
                  <a:gd name="T1" fmla="*/ 0 h 4"/>
                  <a:gd name="T2" fmla="*/ 0 w 4"/>
                  <a:gd name="T3" fmla="*/ 0 h 4"/>
                  <a:gd name="T4" fmla="*/ 0 w 4"/>
                  <a:gd name="T5" fmla="*/ 0 h 4"/>
                  <a:gd name="T6" fmla="*/ 0 w 4"/>
                  <a:gd name="T7" fmla="*/ 0 h 4"/>
                  <a:gd name="T8" fmla="*/ 0 w 4"/>
                  <a:gd name="T9" fmla="*/ 0 h 4"/>
                  <a:gd name="T10" fmla="*/ 1 w 4"/>
                  <a:gd name="T11" fmla="*/ 0 h 4"/>
                  <a:gd name="T12" fmla="*/ 1 w 4"/>
                  <a:gd name="T13" fmla="*/ 0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0"/>
                    </a:moveTo>
                    <a:lnTo>
                      <a:pt x="0" y="0"/>
                    </a:lnTo>
                    <a:lnTo>
                      <a:pt x="0" y="2"/>
                    </a:lnTo>
                    <a:lnTo>
                      <a:pt x="0" y="4"/>
                    </a:lnTo>
                    <a:lnTo>
                      <a:pt x="2" y="4"/>
                    </a:lnTo>
                    <a:lnTo>
                      <a:pt x="4" y="2"/>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383" name="Freeform 57"/>
              <p:cNvSpPr>
                <a:spLocks/>
              </p:cNvSpPr>
              <p:nvPr/>
            </p:nvSpPr>
            <p:spPr bwMode="auto">
              <a:xfrm>
                <a:off x="4415" y="2266"/>
                <a:ext cx="2" cy="1"/>
              </a:xfrm>
              <a:custGeom>
                <a:avLst/>
                <a:gdLst>
                  <a:gd name="T0" fmla="*/ 0 w 5"/>
                  <a:gd name="T1" fmla="*/ 0 h 4"/>
                  <a:gd name="T2" fmla="*/ 0 w 5"/>
                  <a:gd name="T3" fmla="*/ 0 h 4"/>
                  <a:gd name="T4" fmla="*/ 0 w 5"/>
                  <a:gd name="T5" fmla="*/ 0 h 4"/>
                  <a:gd name="T6" fmla="*/ 0 w 5"/>
                  <a:gd name="T7" fmla="*/ 0 h 4"/>
                  <a:gd name="T8" fmla="*/ 0 w 5"/>
                  <a:gd name="T9" fmla="*/ 0 h 4"/>
                  <a:gd name="T10" fmla="*/ 0 w 5"/>
                  <a:gd name="T11" fmla="*/ 0 h 4"/>
                  <a:gd name="T12" fmla="*/ 0 w 5"/>
                  <a:gd name="T13" fmla="*/ 0 h 4"/>
                  <a:gd name="T14" fmla="*/ 0 w 5"/>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5"/>
                  <a:gd name="T25" fmla="*/ 0 h 4"/>
                  <a:gd name="T26" fmla="*/ 5 w 5"/>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 h="4">
                    <a:moveTo>
                      <a:pt x="3" y="0"/>
                    </a:moveTo>
                    <a:lnTo>
                      <a:pt x="2" y="0"/>
                    </a:lnTo>
                    <a:lnTo>
                      <a:pt x="0" y="2"/>
                    </a:lnTo>
                    <a:lnTo>
                      <a:pt x="2" y="4"/>
                    </a:lnTo>
                    <a:lnTo>
                      <a:pt x="3" y="4"/>
                    </a:lnTo>
                    <a:lnTo>
                      <a:pt x="5"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384" name="Freeform 58"/>
              <p:cNvSpPr>
                <a:spLocks/>
              </p:cNvSpPr>
              <p:nvPr/>
            </p:nvSpPr>
            <p:spPr bwMode="auto">
              <a:xfrm>
                <a:off x="4418" y="2266"/>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2"/>
                    </a:lnTo>
                    <a:lnTo>
                      <a:pt x="1" y="3"/>
                    </a:lnTo>
                    <a:lnTo>
                      <a:pt x="3" y="3"/>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385" name="Freeform 59"/>
              <p:cNvSpPr>
                <a:spLocks/>
              </p:cNvSpPr>
              <p:nvPr/>
            </p:nvSpPr>
            <p:spPr bwMode="auto">
              <a:xfrm>
                <a:off x="4421" y="2267"/>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1"/>
                    </a:lnTo>
                    <a:lnTo>
                      <a:pt x="2" y="3"/>
                    </a:lnTo>
                    <a:lnTo>
                      <a:pt x="3" y="3"/>
                    </a:lnTo>
                    <a:lnTo>
                      <a:pt x="3" y="1"/>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386" name="Freeform 60"/>
              <p:cNvSpPr>
                <a:spLocks/>
              </p:cNvSpPr>
              <p:nvPr/>
            </p:nvSpPr>
            <p:spPr bwMode="auto">
              <a:xfrm>
                <a:off x="4424" y="2268"/>
                <a:ext cx="2" cy="2"/>
              </a:xfrm>
              <a:custGeom>
                <a:avLst/>
                <a:gdLst>
                  <a:gd name="T0" fmla="*/ 1 w 4"/>
                  <a:gd name="T1" fmla="*/ 0 h 4"/>
                  <a:gd name="T2" fmla="*/ 1 w 4"/>
                  <a:gd name="T3" fmla="*/ 0 h 4"/>
                  <a:gd name="T4" fmla="*/ 0 w 4"/>
                  <a:gd name="T5" fmla="*/ 1 h 4"/>
                  <a:gd name="T6" fmla="*/ 1 w 4"/>
                  <a:gd name="T7" fmla="*/ 1 h 4"/>
                  <a:gd name="T8" fmla="*/ 1 w 4"/>
                  <a:gd name="T9" fmla="*/ 1 h 4"/>
                  <a:gd name="T10" fmla="*/ 1 w 4"/>
                  <a:gd name="T11" fmla="*/ 1 h 4"/>
                  <a:gd name="T12" fmla="*/ 1 w 4"/>
                  <a:gd name="T13" fmla="*/ 1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0"/>
                    </a:moveTo>
                    <a:lnTo>
                      <a:pt x="2" y="0"/>
                    </a:lnTo>
                    <a:lnTo>
                      <a:pt x="0" y="2"/>
                    </a:lnTo>
                    <a:lnTo>
                      <a:pt x="2" y="4"/>
                    </a:lnTo>
                    <a:lnTo>
                      <a:pt x="4" y="4"/>
                    </a:lnTo>
                    <a:lnTo>
                      <a:pt x="4" y="2"/>
                    </a:lnTo>
                    <a:lnTo>
                      <a:pt x="4"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387" name="Freeform 61"/>
              <p:cNvSpPr>
                <a:spLocks/>
              </p:cNvSpPr>
              <p:nvPr/>
            </p:nvSpPr>
            <p:spPr bwMode="auto">
              <a:xfrm>
                <a:off x="4427" y="2268"/>
                <a:ext cx="2" cy="2"/>
              </a:xfrm>
              <a:custGeom>
                <a:avLst/>
                <a:gdLst>
                  <a:gd name="T0" fmla="*/ 1 w 3"/>
                  <a:gd name="T1" fmla="*/ 0 h 4"/>
                  <a:gd name="T2" fmla="*/ 1 w 3"/>
                  <a:gd name="T3" fmla="*/ 0 h 4"/>
                  <a:gd name="T4" fmla="*/ 0 w 3"/>
                  <a:gd name="T5" fmla="*/ 1 h 4"/>
                  <a:gd name="T6" fmla="*/ 1 w 3"/>
                  <a:gd name="T7" fmla="*/ 1 h 4"/>
                  <a:gd name="T8" fmla="*/ 1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388" name="Freeform 62"/>
              <p:cNvSpPr>
                <a:spLocks/>
              </p:cNvSpPr>
              <p:nvPr/>
            </p:nvSpPr>
            <p:spPr bwMode="auto">
              <a:xfrm>
                <a:off x="4431" y="2269"/>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389" name="Freeform 63"/>
              <p:cNvSpPr>
                <a:spLocks/>
              </p:cNvSpPr>
              <p:nvPr/>
            </p:nvSpPr>
            <p:spPr bwMode="auto">
              <a:xfrm>
                <a:off x="4434" y="2270"/>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2"/>
                    </a:lnTo>
                    <a:lnTo>
                      <a:pt x="1" y="3"/>
                    </a:lnTo>
                    <a:lnTo>
                      <a:pt x="3" y="3"/>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390" name="Freeform 64"/>
              <p:cNvSpPr>
                <a:spLocks/>
              </p:cNvSpPr>
              <p:nvPr/>
            </p:nvSpPr>
            <p:spPr bwMode="auto">
              <a:xfrm>
                <a:off x="4437" y="2270"/>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2"/>
                    </a:lnTo>
                    <a:lnTo>
                      <a:pt x="2" y="3"/>
                    </a:lnTo>
                    <a:lnTo>
                      <a:pt x="3" y="3"/>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391" name="Freeform 65"/>
              <p:cNvSpPr>
                <a:spLocks/>
              </p:cNvSpPr>
              <p:nvPr/>
            </p:nvSpPr>
            <p:spPr bwMode="auto">
              <a:xfrm>
                <a:off x="4440" y="2271"/>
                <a:ext cx="2" cy="2"/>
              </a:xfrm>
              <a:custGeom>
                <a:avLst/>
                <a:gdLst>
                  <a:gd name="T0" fmla="*/ 1 w 4"/>
                  <a:gd name="T1" fmla="*/ 0 h 3"/>
                  <a:gd name="T2" fmla="*/ 1 w 4"/>
                  <a:gd name="T3" fmla="*/ 0 h 3"/>
                  <a:gd name="T4" fmla="*/ 0 w 4"/>
                  <a:gd name="T5" fmla="*/ 1 h 3"/>
                  <a:gd name="T6" fmla="*/ 1 w 4"/>
                  <a:gd name="T7" fmla="*/ 1 h 3"/>
                  <a:gd name="T8" fmla="*/ 1 w 4"/>
                  <a:gd name="T9" fmla="*/ 1 h 3"/>
                  <a:gd name="T10" fmla="*/ 1 w 4"/>
                  <a:gd name="T11" fmla="*/ 1 h 3"/>
                  <a:gd name="T12" fmla="*/ 1 w 4"/>
                  <a:gd name="T13" fmla="*/ 1 h 3"/>
                  <a:gd name="T14" fmla="*/ 1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0"/>
                    </a:moveTo>
                    <a:lnTo>
                      <a:pt x="2" y="0"/>
                    </a:lnTo>
                    <a:lnTo>
                      <a:pt x="0" y="1"/>
                    </a:lnTo>
                    <a:lnTo>
                      <a:pt x="2" y="3"/>
                    </a:lnTo>
                    <a:lnTo>
                      <a:pt x="4" y="3"/>
                    </a:lnTo>
                    <a:lnTo>
                      <a:pt x="4" y="1"/>
                    </a:lnTo>
                    <a:lnTo>
                      <a:pt x="4"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392" name="Freeform 66"/>
              <p:cNvSpPr>
                <a:spLocks/>
              </p:cNvSpPr>
              <p:nvPr/>
            </p:nvSpPr>
            <p:spPr bwMode="auto">
              <a:xfrm>
                <a:off x="4443" y="2272"/>
                <a:ext cx="2" cy="1"/>
              </a:xfrm>
              <a:custGeom>
                <a:avLst/>
                <a:gdLst>
                  <a:gd name="T0" fmla="*/ 1 w 3"/>
                  <a:gd name="T1" fmla="*/ 0 h 4"/>
                  <a:gd name="T2" fmla="*/ 0 w 3"/>
                  <a:gd name="T3" fmla="*/ 0 h 4"/>
                  <a:gd name="T4" fmla="*/ 0 w 3"/>
                  <a:gd name="T5" fmla="*/ 0 h 4"/>
                  <a:gd name="T6" fmla="*/ 0 w 3"/>
                  <a:gd name="T7" fmla="*/ 0 h 4"/>
                  <a:gd name="T8" fmla="*/ 0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393" name="Freeform 67"/>
              <p:cNvSpPr>
                <a:spLocks/>
              </p:cNvSpPr>
              <p:nvPr/>
            </p:nvSpPr>
            <p:spPr bwMode="auto">
              <a:xfrm>
                <a:off x="4447" y="2272"/>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394" name="Freeform 68"/>
              <p:cNvSpPr>
                <a:spLocks/>
              </p:cNvSpPr>
              <p:nvPr/>
            </p:nvSpPr>
            <p:spPr bwMode="auto">
              <a:xfrm>
                <a:off x="4450" y="2273"/>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395" name="Freeform 69"/>
              <p:cNvSpPr>
                <a:spLocks/>
              </p:cNvSpPr>
              <p:nvPr/>
            </p:nvSpPr>
            <p:spPr bwMode="auto">
              <a:xfrm>
                <a:off x="4453" y="2273"/>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2"/>
                    </a:lnTo>
                    <a:lnTo>
                      <a:pt x="0" y="3"/>
                    </a:lnTo>
                    <a:lnTo>
                      <a:pt x="2" y="3"/>
                    </a:lnTo>
                    <a:lnTo>
                      <a:pt x="3" y="2"/>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396" name="Freeform 70"/>
              <p:cNvSpPr>
                <a:spLocks/>
              </p:cNvSpPr>
              <p:nvPr/>
            </p:nvSpPr>
            <p:spPr bwMode="auto">
              <a:xfrm>
                <a:off x="4456" y="2274"/>
                <a:ext cx="2" cy="2"/>
              </a:xfrm>
              <a:custGeom>
                <a:avLst/>
                <a:gdLst>
                  <a:gd name="T0" fmla="*/ 1 w 4"/>
                  <a:gd name="T1" fmla="*/ 0 h 3"/>
                  <a:gd name="T2" fmla="*/ 0 w 4"/>
                  <a:gd name="T3" fmla="*/ 0 h 3"/>
                  <a:gd name="T4" fmla="*/ 0 w 4"/>
                  <a:gd name="T5" fmla="*/ 1 h 3"/>
                  <a:gd name="T6" fmla="*/ 0 w 4"/>
                  <a:gd name="T7" fmla="*/ 1 h 3"/>
                  <a:gd name="T8" fmla="*/ 0 w 4"/>
                  <a:gd name="T9" fmla="*/ 1 h 3"/>
                  <a:gd name="T10" fmla="*/ 1 w 4"/>
                  <a:gd name="T11" fmla="*/ 1 h 3"/>
                  <a:gd name="T12" fmla="*/ 1 w 4"/>
                  <a:gd name="T13" fmla="*/ 1 h 3"/>
                  <a:gd name="T14" fmla="*/ 1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0"/>
                    </a:moveTo>
                    <a:lnTo>
                      <a:pt x="0" y="0"/>
                    </a:lnTo>
                    <a:lnTo>
                      <a:pt x="0" y="1"/>
                    </a:lnTo>
                    <a:lnTo>
                      <a:pt x="0" y="3"/>
                    </a:lnTo>
                    <a:lnTo>
                      <a:pt x="2" y="3"/>
                    </a:lnTo>
                    <a:lnTo>
                      <a:pt x="4" y="1"/>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397" name="Freeform 71"/>
              <p:cNvSpPr>
                <a:spLocks/>
              </p:cNvSpPr>
              <p:nvPr/>
            </p:nvSpPr>
            <p:spPr bwMode="auto">
              <a:xfrm>
                <a:off x="4459" y="2274"/>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1"/>
                    </a:lnTo>
                    <a:lnTo>
                      <a:pt x="0" y="3"/>
                    </a:lnTo>
                    <a:lnTo>
                      <a:pt x="1" y="3"/>
                    </a:lnTo>
                    <a:lnTo>
                      <a:pt x="3" y="1"/>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398" name="Freeform 72"/>
              <p:cNvSpPr>
                <a:spLocks/>
              </p:cNvSpPr>
              <p:nvPr/>
            </p:nvSpPr>
            <p:spPr bwMode="auto">
              <a:xfrm>
                <a:off x="4463" y="2275"/>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399" name="Freeform 73"/>
              <p:cNvSpPr>
                <a:spLocks/>
              </p:cNvSpPr>
              <p:nvPr/>
            </p:nvSpPr>
            <p:spPr bwMode="auto">
              <a:xfrm>
                <a:off x="4466" y="2276"/>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400" name="Freeform 74"/>
              <p:cNvSpPr>
                <a:spLocks/>
              </p:cNvSpPr>
              <p:nvPr/>
            </p:nvSpPr>
            <p:spPr bwMode="auto">
              <a:xfrm>
                <a:off x="4468" y="2276"/>
                <a:ext cx="2" cy="2"/>
              </a:xfrm>
              <a:custGeom>
                <a:avLst/>
                <a:gdLst>
                  <a:gd name="T0" fmla="*/ 1 w 4"/>
                  <a:gd name="T1" fmla="*/ 0 h 4"/>
                  <a:gd name="T2" fmla="*/ 1 w 4"/>
                  <a:gd name="T3" fmla="*/ 0 h 4"/>
                  <a:gd name="T4" fmla="*/ 0 w 4"/>
                  <a:gd name="T5" fmla="*/ 1 h 4"/>
                  <a:gd name="T6" fmla="*/ 1 w 4"/>
                  <a:gd name="T7" fmla="*/ 1 h 4"/>
                  <a:gd name="T8" fmla="*/ 1 w 4"/>
                  <a:gd name="T9" fmla="*/ 1 h 4"/>
                  <a:gd name="T10" fmla="*/ 1 w 4"/>
                  <a:gd name="T11" fmla="*/ 1 h 4"/>
                  <a:gd name="T12" fmla="*/ 1 w 4"/>
                  <a:gd name="T13" fmla="*/ 1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0"/>
                    </a:moveTo>
                    <a:lnTo>
                      <a:pt x="2" y="0"/>
                    </a:lnTo>
                    <a:lnTo>
                      <a:pt x="0" y="2"/>
                    </a:lnTo>
                    <a:lnTo>
                      <a:pt x="2" y="4"/>
                    </a:lnTo>
                    <a:lnTo>
                      <a:pt x="4" y="4"/>
                    </a:lnTo>
                    <a:lnTo>
                      <a:pt x="4" y="2"/>
                    </a:lnTo>
                    <a:lnTo>
                      <a:pt x="4"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401" name="Freeform 75"/>
              <p:cNvSpPr>
                <a:spLocks/>
              </p:cNvSpPr>
              <p:nvPr/>
            </p:nvSpPr>
            <p:spPr bwMode="auto">
              <a:xfrm>
                <a:off x="4471" y="2277"/>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2"/>
                    </a:lnTo>
                    <a:lnTo>
                      <a:pt x="1" y="3"/>
                    </a:lnTo>
                    <a:lnTo>
                      <a:pt x="3" y="3"/>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402" name="Freeform 76"/>
              <p:cNvSpPr>
                <a:spLocks/>
              </p:cNvSpPr>
              <p:nvPr/>
            </p:nvSpPr>
            <p:spPr bwMode="auto">
              <a:xfrm>
                <a:off x="4475" y="2278"/>
                <a:ext cx="1" cy="1"/>
              </a:xfrm>
              <a:custGeom>
                <a:avLst/>
                <a:gdLst>
                  <a:gd name="T0" fmla="*/ 0 w 3"/>
                  <a:gd name="T1" fmla="*/ 0 h 3"/>
                  <a:gd name="T2" fmla="*/ 0 w 3"/>
                  <a:gd name="T3" fmla="*/ 0 h 3"/>
                  <a:gd name="T4" fmla="*/ 0 w 3"/>
                  <a:gd name="T5" fmla="*/ 0 h 3"/>
                  <a:gd name="T6" fmla="*/ 0 w 3"/>
                  <a:gd name="T7" fmla="*/ 0 h 3"/>
                  <a:gd name="T8" fmla="*/ 0 w 3"/>
                  <a:gd name="T9" fmla="*/ 0 h 3"/>
                  <a:gd name="T10" fmla="*/ 0 w 3"/>
                  <a:gd name="T11" fmla="*/ 0 h 3"/>
                  <a:gd name="T12" fmla="*/ 0 w 3"/>
                  <a:gd name="T13" fmla="*/ 0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1"/>
                    </a:lnTo>
                    <a:lnTo>
                      <a:pt x="2" y="3"/>
                    </a:lnTo>
                    <a:lnTo>
                      <a:pt x="3" y="3"/>
                    </a:lnTo>
                    <a:lnTo>
                      <a:pt x="3" y="1"/>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403" name="Freeform 77"/>
              <p:cNvSpPr>
                <a:spLocks/>
              </p:cNvSpPr>
              <p:nvPr/>
            </p:nvSpPr>
            <p:spPr bwMode="auto">
              <a:xfrm>
                <a:off x="4478" y="2278"/>
                <a:ext cx="1" cy="1"/>
              </a:xfrm>
              <a:custGeom>
                <a:avLst/>
                <a:gdLst>
                  <a:gd name="T0" fmla="*/ 0 w 3"/>
                  <a:gd name="T1" fmla="*/ 0 h 3"/>
                  <a:gd name="T2" fmla="*/ 0 w 3"/>
                  <a:gd name="T3" fmla="*/ 0 h 3"/>
                  <a:gd name="T4" fmla="*/ 0 w 3"/>
                  <a:gd name="T5" fmla="*/ 0 h 3"/>
                  <a:gd name="T6" fmla="*/ 0 w 3"/>
                  <a:gd name="T7" fmla="*/ 0 h 3"/>
                  <a:gd name="T8" fmla="*/ 0 w 3"/>
                  <a:gd name="T9" fmla="*/ 0 h 3"/>
                  <a:gd name="T10" fmla="*/ 0 w 3"/>
                  <a:gd name="T11" fmla="*/ 0 h 3"/>
                  <a:gd name="T12" fmla="*/ 0 w 3"/>
                  <a:gd name="T13" fmla="*/ 0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1"/>
                    </a:lnTo>
                    <a:lnTo>
                      <a:pt x="1" y="3"/>
                    </a:lnTo>
                    <a:lnTo>
                      <a:pt x="3" y="3"/>
                    </a:lnTo>
                    <a:lnTo>
                      <a:pt x="3" y="1"/>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404" name="Freeform 78"/>
              <p:cNvSpPr>
                <a:spLocks/>
              </p:cNvSpPr>
              <p:nvPr/>
            </p:nvSpPr>
            <p:spPr bwMode="auto">
              <a:xfrm>
                <a:off x="4481" y="2279"/>
                <a:ext cx="2" cy="1"/>
              </a:xfrm>
              <a:custGeom>
                <a:avLst/>
                <a:gdLst>
                  <a:gd name="T0" fmla="*/ 1 w 3"/>
                  <a:gd name="T1" fmla="*/ 0 h 4"/>
                  <a:gd name="T2" fmla="*/ 1 w 3"/>
                  <a:gd name="T3" fmla="*/ 0 h 4"/>
                  <a:gd name="T4" fmla="*/ 0 w 3"/>
                  <a:gd name="T5" fmla="*/ 0 h 4"/>
                  <a:gd name="T6" fmla="*/ 1 w 3"/>
                  <a:gd name="T7" fmla="*/ 0 h 4"/>
                  <a:gd name="T8" fmla="*/ 1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405" name="Freeform 79"/>
              <p:cNvSpPr>
                <a:spLocks/>
              </p:cNvSpPr>
              <p:nvPr/>
            </p:nvSpPr>
            <p:spPr bwMode="auto">
              <a:xfrm>
                <a:off x="4484" y="2279"/>
                <a:ext cx="2" cy="2"/>
              </a:xfrm>
              <a:custGeom>
                <a:avLst/>
                <a:gdLst>
                  <a:gd name="T0" fmla="*/ 1 w 4"/>
                  <a:gd name="T1" fmla="*/ 0 h 3"/>
                  <a:gd name="T2" fmla="*/ 1 w 4"/>
                  <a:gd name="T3" fmla="*/ 0 h 3"/>
                  <a:gd name="T4" fmla="*/ 0 w 4"/>
                  <a:gd name="T5" fmla="*/ 1 h 3"/>
                  <a:gd name="T6" fmla="*/ 1 w 4"/>
                  <a:gd name="T7" fmla="*/ 1 h 3"/>
                  <a:gd name="T8" fmla="*/ 1 w 4"/>
                  <a:gd name="T9" fmla="*/ 1 h 3"/>
                  <a:gd name="T10" fmla="*/ 1 w 4"/>
                  <a:gd name="T11" fmla="*/ 1 h 3"/>
                  <a:gd name="T12" fmla="*/ 1 w 4"/>
                  <a:gd name="T13" fmla="*/ 1 h 3"/>
                  <a:gd name="T14" fmla="*/ 1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0"/>
                    </a:moveTo>
                    <a:lnTo>
                      <a:pt x="2" y="0"/>
                    </a:lnTo>
                    <a:lnTo>
                      <a:pt x="0" y="2"/>
                    </a:lnTo>
                    <a:lnTo>
                      <a:pt x="2" y="3"/>
                    </a:lnTo>
                    <a:lnTo>
                      <a:pt x="4" y="3"/>
                    </a:lnTo>
                    <a:lnTo>
                      <a:pt x="4" y="2"/>
                    </a:lnTo>
                    <a:lnTo>
                      <a:pt x="4"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406" name="Freeform 80"/>
              <p:cNvSpPr>
                <a:spLocks/>
              </p:cNvSpPr>
              <p:nvPr/>
            </p:nvSpPr>
            <p:spPr bwMode="auto">
              <a:xfrm>
                <a:off x="4487" y="2280"/>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1"/>
                    </a:lnTo>
                    <a:lnTo>
                      <a:pt x="1" y="3"/>
                    </a:lnTo>
                    <a:lnTo>
                      <a:pt x="3" y="3"/>
                    </a:lnTo>
                    <a:lnTo>
                      <a:pt x="3" y="1"/>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407" name="Freeform 81"/>
              <p:cNvSpPr>
                <a:spLocks/>
              </p:cNvSpPr>
              <p:nvPr/>
            </p:nvSpPr>
            <p:spPr bwMode="auto">
              <a:xfrm>
                <a:off x="4491" y="2280"/>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1"/>
                    </a:lnTo>
                    <a:lnTo>
                      <a:pt x="2" y="3"/>
                    </a:lnTo>
                    <a:lnTo>
                      <a:pt x="3" y="3"/>
                    </a:lnTo>
                    <a:lnTo>
                      <a:pt x="3" y="1"/>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408" name="Freeform 82"/>
              <p:cNvSpPr>
                <a:spLocks/>
              </p:cNvSpPr>
              <p:nvPr/>
            </p:nvSpPr>
            <p:spPr bwMode="auto">
              <a:xfrm>
                <a:off x="4494" y="2281"/>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409" name="Freeform 83"/>
              <p:cNvSpPr>
                <a:spLocks/>
              </p:cNvSpPr>
              <p:nvPr/>
            </p:nvSpPr>
            <p:spPr bwMode="auto">
              <a:xfrm>
                <a:off x="4497" y="2282"/>
                <a:ext cx="2" cy="2"/>
              </a:xfrm>
              <a:custGeom>
                <a:avLst/>
                <a:gdLst>
                  <a:gd name="T0" fmla="*/ 1 w 3"/>
                  <a:gd name="T1" fmla="*/ 0 h 4"/>
                  <a:gd name="T2" fmla="*/ 0 w 3"/>
                  <a:gd name="T3" fmla="*/ 0 h 4"/>
                  <a:gd name="T4" fmla="*/ 0 w 3"/>
                  <a:gd name="T5" fmla="*/ 1 h 4"/>
                  <a:gd name="T6" fmla="*/ 0 w 3"/>
                  <a:gd name="T7" fmla="*/ 1 h 4"/>
                  <a:gd name="T8" fmla="*/ 0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410" name="Freeform 84"/>
              <p:cNvSpPr>
                <a:spLocks/>
              </p:cNvSpPr>
              <p:nvPr/>
            </p:nvSpPr>
            <p:spPr bwMode="auto">
              <a:xfrm>
                <a:off x="4500" y="2282"/>
                <a:ext cx="2" cy="2"/>
              </a:xfrm>
              <a:custGeom>
                <a:avLst/>
                <a:gdLst>
                  <a:gd name="T0" fmla="*/ 1 w 4"/>
                  <a:gd name="T1" fmla="*/ 0 h 4"/>
                  <a:gd name="T2" fmla="*/ 0 w 4"/>
                  <a:gd name="T3" fmla="*/ 0 h 4"/>
                  <a:gd name="T4" fmla="*/ 0 w 4"/>
                  <a:gd name="T5" fmla="*/ 1 h 4"/>
                  <a:gd name="T6" fmla="*/ 0 w 4"/>
                  <a:gd name="T7" fmla="*/ 1 h 4"/>
                  <a:gd name="T8" fmla="*/ 0 w 4"/>
                  <a:gd name="T9" fmla="*/ 1 h 4"/>
                  <a:gd name="T10" fmla="*/ 1 w 4"/>
                  <a:gd name="T11" fmla="*/ 1 h 4"/>
                  <a:gd name="T12" fmla="*/ 1 w 4"/>
                  <a:gd name="T13" fmla="*/ 1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0"/>
                    </a:moveTo>
                    <a:lnTo>
                      <a:pt x="0" y="0"/>
                    </a:lnTo>
                    <a:lnTo>
                      <a:pt x="0" y="2"/>
                    </a:lnTo>
                    <a:lnTo>
                      <a:pt x="0" y="4"/>
                    </a:lnTo>
                    <a:lnTo>
                      <a:pt x="2" y="4"/>
                    </a:lnTo>
                    <a:lnTo>
                      <a:pt x="4" y="2"/>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411" name="Freeform 85"/>
              <p:cNvSpPr>
                <a:spLocks/>
              </p:cNvSpPr>
              <p:nvPr/>
            </p:nvSpPr>
            <p:spPr bwMode="auto">
              <a:xfrm>
                <a:off x="4503" y="2283"/>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2"/>
                    </a:lnTo>
                    <a:lnTo>
                      <a:pt x="0" y="3"/>
                    </a:lnTo>
                    <a:lnTo>
                      <a:pt x="1" y="3"/>
                    </a:lnTo>
                    <a:lnTo>
                      <a:pt x="3" y="2"/>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412" name="Freeform 86"/>
              <p:cNvSpPr>
                <a:spLocks/>
              </p:cNvSpPr>
              <p:nvPr/>
            </p:nvSpPr>
            <p:spPr bwMode="auto">
              <a:xfrm>
                <a:off x="4507" y="2284"/>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1"/>
                    </a:lnTo>
                    <a:lnTo>
                      <a:pt x="0" y="3"/>
                    </a:lnTo>
                    <a:lnTo>
                      <a:pt x="2" y="3"/>
                    </a:lnTo>
                    <a:lnTo>
                      <a:pt x="3" y="1"/>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413" name="Freeform 87"/>
              <p:cNvSpPr>
                <a:spLocks/>
              </p:cNvSpPr>
              <p:nvPr/>
            </p:nvSpPr>
            <p:spPr bwMode="auto">
              <a:xfrm>
                <a:off x="4510" y="2284"/>
                <a:ext cx="1" cy="2"/>
              </a:xfrm>
              <a:custGeom>
                <a:avLst/>
                <a:gdLst>
                  <a:gd name="T0" fmla="*/ 0 w 4"/>
                  <a:gd name="T1" fmla="*/ 0 h 3"/>
                  <a:gd name="T2" fmla="*/ 0 w 4"/>
                  <a:gd name="T3" fmla="*/ 0 h 3"/>
                  <a:gd name="T4" fmla="*/ 0 w 4"/>
                  <a:gd name="T5" fmla="*/ 1 h 3"/>
                  <a:gd name="T6" fmla="*/ 0 w 4"/>
                  <a:gd name="T7" fmla="*/ 1 h 3"/>
                  <a:gd name="T8" fmla="*/ 0 w 4"/>
                  <a:gd name="T9" fmla="*/ 1 h 3"/>
                  <a:gd name="T10" fmla="*/ 0 w 4"/>
                  <a:gd name="T11" fmla="*/ 1 h 3"/>
                  <a:gd name="T12" fmla="*/ 0 w 4"/>
                  <a:gd name="T13" fmla="*/ 1 h 3"/>
                  <a:gd name="T14" fmla="*/ 0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0"/>
                    </a:moveTo>
                    <a:lnTo>
                      <a:pt x="0" y="0"/>
                    </a:lnTo>
                    <a:lnTo>
                      <a:pt x="0" y="1"/>
                    </a:lnTo>
                    <a:lnTo>
                      <a:pt x="0" y="3"/>
                    </a:lnTo>
                    <a:lnTo>
                      <a:pt x="2" y="3"/>
                    </a:lnTo>
                    <a:lnTo>
                      <a:pt x="4" y="1"/>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414" name="Freeform 88"/>
              <p:cNvSpPr>
                <a:spLocks/>
              </p:cNvSpPr>
              <p:nvPr/>
            </p:nvSpPr>
            <p:spPr bwMode="auto">
              <a:xfrm>
                <a:off x="4513" y="2285"/>
                <a:ext cx="2" cy="1"/>
              </a:xfrm>
              <a:custGeom>
                <a:avLst/>
                <a:gdLst>
                  <a:gd name="T0" fmla="*/ 1 w 3"/>
                  <a:gd name="T1" fmla="*/ 0 h 4"/>
                  <a:gd name="T2" fmla="*/ 0 w 3"/>
                  <a:gd name="T3" fmla="*/ 0 h 4"/>
                  <a:gd name="T4" fmla="*/ 0 w 3"/>
                  <a:gd name="T5" fmla="*/ 0 h 4"/>
                  <a:gd name="T6" fmla="*/ 0 w 3"/>
                  <a:gd name="T7" fmla="*/ 0 h 4"/>
                  <a:gd name="T8" fmla="*/ 0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415" name="Freeform 89"/>
              <p:cNvSpPr>
                <a:spLocks/>
              </p:cNvSpPr>
              <p:nvPr/>
            </p:nvSpPr>
            <p:spPr bwMode="auto">
              <a:xfrm>
                <a:off x="4516" y="2286"/>
                <a:ext cx="2" cy="1"/>
              </a:xfrm>
              <a:custGeom>
                <a:avLst/>
                <a:gdLst>
                  <a:gd name="T0" fmla="*/ 1 w 3"/>
                  <a:gd name="T1" fmla="*/ 0 h 4"/>
                  <a:gd name="T2" fmla="*/ 0 w 3"/>
                  <a:gd name="T3" fmla="*/ 0 h 4"/>
                  <a:gd name="T4" fmla="*/ 0 w 3"/>
                  <a:gd name="T5" fmla="*/ 0 h 4"/>
                  <a:gd name="T6" fmla="*/ 0 w 3"/>
                  <a:gd name="T7" fmla="*/ 0 h 4"/>
                  <a:gd name="T8" fmla="*/ 0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416" name="Freeform 90"/>
              <p:cNvSpPr>
                <a:spLocks/>
              </p:cNvSpPr>
              <p:nvPr/>
            </p:nvSpPr>
            <p:spPr bwMode="auto">
              <a:xfrm>
                <a:off x="4519" y="2286"/>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2"/>
                    </a:lnTo>
                    <a:lnTo>
                      <a:pt x="2" y="3"/>
                    </a:lnTo>
                    <a:lnTo>
                      <a:pt x="3" y="3"/>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417" name="Freeform 91"/>
              <p:cNvSpPr>
                <a:spLocks/>
              </p:cNvSpPr>
              <p:nvPr/>
            </p:nvSpPr>
            <p:spPr bwMode="auto">
              <a:xfrm>
                <a:off x="4522" y="2286"/>
                <a:ext cx="1" cy="2"/>
              </a:xfrm>
              <a:custGeom>
                <a:avLst/>
                <a:gdLst>
                  <a:gd name="T0" fmla="*/ 0 w 4"/>
                  <a:gd name="T1" fmla="*/ 0 h 3"/>
                  <a:gd name="T2" fmla="*/ 0 w 4"/>
                  <a:gd name="T3" fmla="*/ 0 h 3"/>
                  <a:gd name="T4" fmla="*/ 0 w 4"/>
                  <a:gd name="T5" fmla="*/ 1 h 3"/>
                  <a:gd name="T6" fmla="*/ 0 w 4"/>
                  <a:gd name="T7" fmla="*/ 1 h 3"/>
                  <a:gd name="T8" fmla="*/ 0 w 4"/>
                  <a:gd name="T9" fmla="*/ 1 h 3"/>
                  <a:gd name="T10" fmla="*/ 0 w 4"/>
                  <a:gd name="T11" fmla="*/ 1 h 3"/>
                  <a:gd name="T12" fmla="*/ 0 w 4"/>
                  <a:gd name="T13" fmla="*/ 1 h 3"/>
                  <a:gd name="T14" fmla="*/ 0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0"/>
                    </a:moveTo>
                    <a:lnTo>
                      <a:pt x="2" y="0"/>
                    </a:lnTo>
                    <a:lnTo>
                      <a:pt x="0" y="2"/>
                    </a:lnTo>
                    <a:lnTo>
                      <a:pt x="2" y="3"/>
                    </a:lnTo>
                    <a:lnTo>
                      <a:pt x="4" y="3"/>
                    </a:lnTo>
                    <a:lnTo>
                      <a:pt x="4" y="2"/>
                    </a:lnTo>
                    <a:lnTo>
                      <a:pt x="4"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418" name="Freeform 92"/>
              <p:cNvSpPr>
                <a:spLocks/>
              </p:cNvSpPr>
              <p:nvPr/>
            </p:nvSpPr>
            <p:spPr bwMode="auto">
              <a:xfrm>
                <a:off x="4525" y="2287"/>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1"/>
                    </a:lnTo>
                    <a:lnTo>
                      <a:pt x="1" y="3"/>
                    </a:lnTo>
                    <a:lnTo>
                      <a:pt x="3" y="3"/>
                    </a:lnTo>
                    <a:lnTo>
                      <a:pt x="3" y="1"/>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419" name="Freeform 93"/>
              <p:cNvSpPr>
                <a:spLocks/>
              </p:cNvSpPr>
              <p:nvPr/>
            </p:nvSpPr>
            <p:spPr bwMode="auto">
              <a:xfrm>
                <a:off x="4528" y="2288"/>
                <a:ext cx="2" cy="2"/>
              </a:xfrm>
              <a:custGeom>
                <a:avLst/>
                <a:gdLst>
                  <a:gd name="T0" fmla="*/ 1 w 3"/>
                  <a:gd name="T1" fmla="*/ 0 h 4"/>
                  <a:gd name="T2" fmla="*/ 1 w 3"/>
                  <a:gd name="T3" fmla="*/ 0 h 4"/>
                  <a:gd name="T4" fmla="*/ 0 w 3"/>
                  <a:gd name="T5" fmla="*/ 1 h 4"/>
                  <a:gd name="T6" fmla="*/ 1 w 3"/>
                  <a:gd name="T7" fmla="*/ 1 h 4"/>
                  <a:gd name="T8" fmla="*/ 1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420" name="Freeform 94"/>
              <p:cNvSpPr>
                <a:spLocks/>
              </p:cNvSpPr>
              <p:nvPr/>
            </p:nvSpPr>
            <p:spPr bwMode="auto">
              <a:xfrm>
                <a:off x="4531" y="2288"/>
                <a:ext cx="2" cy="2"/>
              </a:xfrm>
              <a:custGeom>
                <a:avLst/>
                <a:gdLst>
                  <a:gd name="T0" fmla="*/ 1 w 3"/>
                  <a:gd name="T1" fmla="*/ 0 h 4"/>
                  <a:gd name="T2" fmla="*/ 1 w 3"/>
                  <a:gd name="T3" fmla="*/ 0 h 4"/>
                  <a:gd name="T4" fmla="*/ 0 w 3"/>
                  <a:gd name="T5" fmla="*/ 1 h 4"/>
                  <a:gd name="T6" fmla="*/ 1 w 3"/>
                  <a:gd name="T7" fmla="*/ 1 h 4"/>
                  <a:gd name="T8" fmla="*/ 1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421" name="Freeform 95"/>
              <p:cNvSpPr>
                <a:spLocks/>
              </p:cNvSpPr>
              <p:nvPr/>
            </p:nvSpPr>
            <p:spPr bwMode="auto">
              <a:xfrm>
                <a:off x="4535" y="2289"/>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422" name="Freeform 96"/>
              <p:cNvSpPr>
                <a:spLocks/>
              </p:cNvSpPr>
              <p:nvPr/>
            </p:nvSpPr>
            <p:spPr bwMode="auto">
              <a:xfrm>
                <a:off x="4538" y="2290"/>
                <a:ext cx="1" cy="2"/>
              </a:xfrm>
              <a:custGeom>
                <a:avLst/>
                <a:gdLst>
                  <a:gd name="T0" fmla="*/ 0 w 4"/>
                  <a:gd name="T1" fmla="*/ 0 h 3"/>
                  <a:gd name="T2" fmla="*/ 0 w 4"/>
                  <a:gd name="T3" fmla="*/ 0 h 3"/>
                  <a:gd name="T4" fmla="*/ 0 w 4"/>
                  <a:gd name="T5" fmla="*/ 1 h 3"/>
                  <a:gd name="T6" fmla="*/ 0 w 4"/>
                  <a:gd name="T7" fmla="*/ 1 h 3"/>
                  <a:gd name="T8" fmla="*/ 0 w 4"/>
                  <a:gd name="T9" fmla="*/ 1 h 3"/>
                  <a:gd name="T10" fmla="*/ 0 w 4"/>
                  <a:gd name="T11" fmla="*/ 1 h 3"/>
                  <a:gd name="T12" fmla="*/ 0 w 4"/>
                  <a:gd name="T13" fmla="*/ 1 h 3"/>
                  <a:gd name="T14" fmla="*/ 0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0"/>
                    </a:moveTo>
                    <a:lnTo>
                      <a:pt x="2" y="0"/>
                    </a:lnTo>
                    <a:lnTo>
                      <a:pt x="0" y="2"/>
                    </a:lnTo>
                    <a:lnTo>
                      <a:pt x="2" y="3"/>
                    </a:lnTo>
                    <a:lnTo>
                      <a:pt x="4" y="3"/>
                    </a:lnTo>
                    <a:lnTo>
                      <a:pt x="4" y="2"/>
                    </a:lnTo>
                    <a:lnTo>
                      <a:pt x="4"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423" name="Freeform 97"/>
              <p:cNvSpPr>
                <a:spLocks/>
              </p:cNvSpPr>
              <p:nvPr/>
            </p:nvSpPr>
            <p:spPr bwMode="auto">
              <a:xfrm>
                <a:off x="4541" y="2290"/>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2"/>
                    </a:lnTo>
                    <a:lnTo>
                      <a:pt x="1" y="3"/>
                    </a:lnTo>
                    <a:lnTo>
                      <a:pt x="3" y="3"/>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424" name="Freeform 98"/>
              <p:cNvSpPr>
                <a:spLocks/>
              </p:cNvSpPr>
              <p:nvPr/>
            </p:nvSpPr>
            <p:spPr bwMode="auto">
              <a:xfrm>
                <a:off x="4544" y="2291"/>
                <a:ext cx="2" cy="1"/>
              </a:xfrm>
              <a:custGeom>
                <a:avLst/>
                <a:gdLst>
                  <a:gd name="T0" fmla="*/ 1 w 3"/>
                  <a:gd name="T1" fmla="*/ 0 h 3"/>
                  <a:gd name="T2" fmla="*/ 0 w 3"/>
                  <a:gd name="T3" fmla="*/ 0 h 3"/>
                  <a:gd name="T4" fmla="*/ 0 w 3"/>
                  <a:gd name="T5" fmla="*/ 0 h 3"/>
                  <a:gd name="T6" fmla="*/ 0 w 3"/>
                  <a:gd name="T7" fmla="*/ 0 h 3"/>
                  <a:gd name="T8" fmla="*/ 0 w 3"/>
                  <a:gd name="T9" fmla="*/ 0 h 3"/>
                  <a:gd name="T10" fmla="*/ 1 w 3"/>
                  <a:gd name="T11" fmla="*/ 0 h 3"/>
                  <a:gd name="T12" fmla="*/ 1 w 3"/>
                  <a:gd name="T13" fmla="*/ 0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1"/>
                    </a:lnTo>
                    <a:lnTo>
                      <a:pt x="0" y="3"/>
                    </a:lnTo>
                    <a:lnTo>
                      <a:pt x="2" y="3"/>
                    </a:lnTo>
                    <a:lnTo>
                      <a:pt x="3" y="1"/>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425" name="Freeform 99"/>
              <p:cNvSpPr>
                <a:spLocks/>
              </p:cNvSpPr>
              <p:nvPr/>
            </p:nvSpPr>
            <p:spPr bwMode="auto">
              <a:xfrm>
                <a:off x="4547" y="2292"/>
                <a:ext cx="2" cy="1"/>
              </a:xfrm>
              <a:custGeom>
                <a:avLst/>
                <a:gdLst>
                  <a:gd name="T0" fmla="*/ 1 w 3"/>
                  <a:gd name="T1" fmla="*/ 0 h 4"/>
                  <a:gd name="T2" fmla="*/ 0 w 3"/>
                  <a:gd name="T3" fmla="*/ 0 h 4"/>
                  <a:gd name="T4" fmla="*/ 0 w 3"/>
                  <a:gd name="T5" fmla="*/ 0 h 4"/>
                  <a:gd name="T6" fmla="*/ 0 w 3"/>
                  <a:gd name="T7" fmla="*/ 0 h 4"/>
                  <a:gd name="T8" fmla="*/ 0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426" name="Freeform 100"/>
              <p:cNvSpPr>
                <a:spLocks/>
              </p:cNvSpPr>
              <p:nvPr/>
            </p:nvSpPr>
            <p:spPr bwMode="auto">
              <a:xfrm>
                <a:off x="4551" y="2292"/>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427" name="Freeform 101"/>
              <p:cNvSpPr>
                <a:spLocks/>
              </p:cNvSpPr>
              <p:nvPr/>
            </p:nvSpPr>
            <p:spPr bwMode="auto">
              <a:xfrm>
                <a:off x="4554" y="2292"/>
                <a:ext cx="1" cy="2"/>
              </a:xfrm>
              <a:custGeom>
                <a:avLst/>
                <a:gdLst>
                  <a:gd name="T0" fmla="*/ 0 w 4"/>
                  <a:gd name="T1" fmla="*/ 0 h 3"/>
                  <a:gd name="T2" fmla="*/ 0 w 4"/>
                  <a:gd name="T3" fmla="*/ 0 h 3"/>
                  <a:gd name="T4" fmla="*/ 0 w 4"/>
                  <a:gd name="T5" fmla="*/ 1 h 3"/>
                  <a:gd name="T6" fmla="*/ 0 w 4"/>
                  <a:gd name="T7" fmla="*/ 1 h 3"/>
                  <a:gd name="T8" fmla="*/ 0 w 4"/>
                  <a:gd name="T9" fmla="*/ 1 h 3"/>
                  <a:gd name="T10" fmla="*/ 0 w 4"/>
                  <a:gd name="T11" fmla="*/ 1 h 3"/>
                  <a:gd name="T12" fmla="*/ 0 w 4"/>
                  <a:gd name="T13" fmla="*/ 1 h 3"/>
                  <a:gd name="T14" fmla="*/ 0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0"/>
                    </a:moveTo>
                    <a:lnTo>
                      <a:pt x="0" y="0"/>
                    </a:lnTo>
                    <a:lnTo>
                      <a:pt x="0" y="2"/>
                    </a:lnTo>
                    <a:lnTo>
                      <a:pt x="0" y="3"/>
                    </a:lnTo>
                    <a:lnTo>
                      <a:pt x="2" y="3"/>
                    </a:lnTo>
                    <a:lnTo>
                      <a:pt x="4" y="2"/>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428" name="Freeform 102"/>
              <p:cNvSpPr>
                <a:spLocks/>
              </p:cNvSpPr>
              <p:nvPr/>
            </p:nvSpPr>
            <p:spPr bwMode="auto">
              <a:xfrm>
                <a:off x="4557" y="2293"/>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1"/>
                    </a:lnTo>
                    <a:lnTo>
                      <a:pt x="0" y="3"/>
                    </a:lnTo>
                    <a:lnTo>
                      <a:pt x="1" y="3"/>
                    </a:lnTo>
                    <a:lnTo>
                      <a:pt x="3" y="1"/>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429" name="Freeform 103"/>
              <p:cNvSpPr>
                <a:spLocks/>
              </p:cNvSpPr>
              <p:nvPr/>
            </p:nvSpPr>
            <p:spPr bwMode="auto">
              <a:xfrm>
                <a:off x="4560" y="2294"/>
                <a:ext cx="2" cy="2"/>
              </a:xfrm>
              <a:custGeom>
                <a:avLst/>
                <a:gdLst>
                  <a:gd name="T0" fmla="*/ 1 w 3"/>
                  <a:gd name="T1" fmla="*/ 0 h 4"/>
                  <a:gd name="T2" fmla="*/ 0 w 3"/>
                  <a:gd name="T3" fmla="*/ 0 h 4"/>
                  <a:gd name="T4" fmla="*/ 0 w 3"/>
                  <a:gd name="T5" fmla="*/ 1 h 4"/>
                  <a:gd name="T6" fmla="*/ 0 w 3"/>
                  <a:gd name="T7" fmla="*/ 1 h 4"/>
                  <a:gd name="T8" fmla="*/ 0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430" name="Freeform 104"/>
              <p:cNvSpPr>
                <a:spLocks/>
              </p:cNvSpPr>
              <p:nvPr/>
            </p:nvSpPr>
            <p:spPr bwMode="auto">
              <a:xfrm>
                <a:off x="4563" y="2294"/>
                <a:ext cx="2" cy="2"/>
              </a:xfrm>
              <a:custGeom>
                <a:avLst/>
                <a:gdLst>
                  <a:gd name="T0" fmla="*/ 1 w 3"/>
                  <a:gd name="T1" fmla="*/ 0 h 4"/>
                  <a:gd name="T2" fmla="*/ 0 w 3"/>
                  <a:gd name="T3" fmla="*/ 0 h 4"/>
                  <a:gd name="T4" fmla="*/ 0 w 3"/>
                  <a:gd name="T5" fmla="*/ 1 h 4"/>
                  <a:gd name="T6" fmla="*/ 0 w 3"/>
                  <a:gd name="T7" fmla="*/ 1 h 4"/>
                  <a:gd name="T8" fmla="*/ 0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431" name="Freeform 105"/>
              <p:cNvSpPr>
                <a:spLocks/>
              </p:cNvSpPr>
              <p:nvPr/>
            </p:nvSpPr>
            <p:spPr bwMode="auto">
              <a:xfrm>
                <a:off x="4566" y="2295"/>
                <a:ext cx="2" cy="2"/>
              </a:xfrm>
              <a:custGeom>
                <a:avLst/>
                <a:gdLst>
                  <a:gd name="T0" fmla="*/ 1 w 3"/>
                  <a:gd name="T1" fmla="*/ 0 h 4"/>
                  <a:gd name="T2" fmla="*/ 0 w 3"/>
                  <a:gd name="T3" fmla="*/ 0 h 4"/>
                  <a:gd name="T4" fmla="*/ 0 w 3"/>
                  <a:gd name="T5" fmla="*/ 1 h 4"/>
                  <a:gd name="T6" fmla="*/ 0 w 3"/>
                  <a:gd name="T7" fmla="*/ 1 h 4"/>
                  <a:gd name="T8" fmla="*/ 0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432" name="Freeform 106"/>
              <p:cNvSpPr>
                <a:spLocks/>
              </p:cNvSpPr>
              <p:nvPr/>
            </p:nvSpPr>
            <p:spPr bwMode="auto">
              <a:xfrm>
                <a:off x="4570" y="2296"/>
                <a:ext cx="1" cy="2"/>
              </a:xfrm>
              <a:custGeom>
                <a:avLst/>
                <a:gdLst>
                  <a:gd name="T0" fmla="*/ 0 w 4"/>
                  <a:gd name="T1" fmla="*/ 0 h 3"/>
                  <a:gd name="T2" fmla="*/ 0 w 4"/>
                  <a:gd name="T3" fmla="*/ 0 h 3"/>
                  <a:gd name="T4" fmla="*/ 0 w 4"/>
                  <a:gd name="T5" fmla="*/ 1 h 3"/>
                  <a:gd name="T6" fmla="*/ 0 w 4"/>
                  <a:gd name="T7" fmla="*/ 1 h 3"/>
                  <a:gd name="T8" fmla="*/ 0 w 4"/>
                  <a:gd name="T9" fmla="*/ 1 h 3"/>
                  <a:gd name="T10" fmla="*/ 0 w 4"/>
                  <a:gd name="T11" fmla="*/ 1 h 3"/>
                  <a:gd name="T12" fmla="*/ 0 w 4"/>
                  <a:gd name="T13" fmla="*/ 1 h 3"/>
                  <a:gd name="T14" fmla="*/ 0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0"/>
                    </a:moveTo>
                    <a:lnTo>
                      <a:pt x="0" y="0"/>
                    </a:lnTo>
                    <a:lnTo>
                      <a:pt x="0" y="2"/>
                    </a:lnTo>
                    <a:lnTo>
                      <a:pt x="0" y="3"/>
                    </a:lnTo>
                    <a:lnTo>
                      <a:pt x="2" y="3"/>
                    </a:lnTo>
                    <a:lnTo>
                      <a:pt x="4" y="2"/>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433" name="Freeform 107"/>
              <p:cNvSpPr>
                <a:spLocks/>
              </p:cNvSpPr>
              <p:nvPr/>
            </p:nvSpPr>
            <p:spPr bwMode="auto">
              <a:xfrm>
                <a:off x="4572" y="2296"/>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2"/>
                    </a:lnTo>
                    <a:lnTo>
                      <a:pt x="2" y="3"/>
                    </a:lnTo>
                    <a:lnTo>
                      <a:pt x="3" y="3"/>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434" name="Freeform 108"/>
              <p:cNvSpPr>
                <a:spLocks/>
              </p:cNvSpPr>
              <p:nvPr/>
            </p:nvSpPr>
            <p:spPr bwMode="auto">
              <a:xfrm>
                <a:off x="4575" y="2297"/>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1"/>
                    </a:lnTo>
                    <a:lnTo>
                      <a:pt x="1" y="3"/>
                    </a:lnTo>
                    <a:lnTo>
                      <a:pt x="3" y="3"/>
                    </a:lnTo>
                    <a:lnTo>
                      <a:pt x="3" y="1"/>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435" name="Freeform 109"/>
              <p:cNvSpPr>
                <a:spLocks/>
              </p:cNvSpPr>
              <p:nvPr/>
            </p:nvSpPr>
            <p:spPr bwMode="auto">
              <a:xfrm>
                <a:off x="4578" y="2298"/>
                <a:ext cx="2" cy="1"/>
              </a:xfrm>
              <a:custGeom>
                <a:avLst/>
                <a:gdLst>
                  <a:gd name="T0" fmla="*/ 1 w 3"/>
                  <a:gd name="T1" fmla="*/ 0 h 4"/>
                  <a:gd name="T2" fmla="*/ 1 w 3"/>
                  <a:gd name="T3" fmla="*/ 0 h 4"/>
                  <a:gd name="T4" fmla="*/ 0 w 3"/>
                  <a:gd name="T5" fmla="*/ 0 h 4"/>
                  <a:gd name="T6" fmla="*/ 1 w 3"/>
                  <a:gd name="T7" fmla="*/ 0 h 4"/>
                  <a:gd name="T8" fmla="*/ 1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436" name="Freeform 110"/>
              <p:cNvSpPr>
                <a:spLocks/>
              </p:cNvSpPr>
              <p:nvPr/>
            </p:nvSpPr>
            <p:spPr bwMode="auto">
              <a:xfrm>
                <a:off x="4582" y="2298"/>
                <a:ext cx="1" cy="1"/>
              </a:xfrm>
              <a:custGeom>
                <a:avLst/>
                <a:gdLst>
                  <a:gd name="T0" fmla="*/ 0 w 4"/>
                  <a:gd name="T1" fmla="*/ 0 h 4"/>
                  <a:gd name="T2" fmla="*/ 0 w 4"/>
                  <a:gd name="T3" fmla="*/ 0 h 4"/>
                  <a:gd name="T4" fmla="*/ 0 w 4"/>
                  <a:gd name="T5" fmla="*/ 0 h 4"/>
                  <a:gd name="T6" fmla="*/ 0 w 4"/>
                  <a:gd name="T7" fmla="*/ 0 h 4"/>
                  <a:gd name="T8" fmla="*/ 0 w 4"/>
                  <a:gd name="T9" fmla="*/ 0 h 4"/>
                  <a:gd name="T10" fmla="*/ 0 w 4"/>
                  <a:gd name="T11" fmla="*/ 0 h 4"/>
                  <a:gd name="T12" fmla="*/ 0 w 4"/>
                  <a:gd name="T13" fmla="*/ 0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0"/>
                    </a:moveTo>
                    <a:lnTo>
                      <a:pt x="2" y="0"/>
                    </a:lnTo>
                    <a:lnTo>
                      <a:pt x="0" y="2"/>
                    </a:lnTo>
                    <a:lnTo>
                      <a:pt x="2" y="4"/>
                    </a:lnTo>
                    <a:lnTo>
                      <a:pt x="4" y="4"/>
                    </a:lnTo>
                    <a:lnTo>
                      <a:pt x="4" y="2"/>
                    </a:lnTo>
                    <a:lnTo>
                      <a:pt x="4"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437" name="Freeform 111"/>
              <p:cNvSpPr>
                <a:spLocks/>
              </p:cNvSpPr>
              <p:nvPr/>
            </p:nvSpPr>
            <p:spPr bwMode="auto">
              <a:xfrm>
                <a:off x="4585" y="2299"/>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438" name="Freeform 112"/>
              <p:cNvSpPr>
                <a:spLocks/>
              </p:cNvSpPr>
              <p:nvPr/>
            </p:nvSpPr>
            <p:spPr bwMode="auto">
              <a:xfrm>
                <a:off x="4588" y="2299"/>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2"/>
                    </a:lnTo>
                    <a:lnTo>
                      <a:pt x="2" y="3"/>
                    </a:lnTo>
                    <a:lnTo>
                      <a:pt x="3" y="3"/>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439" name="Freeform 113"/>
              <p:cNvSpPr>
                <a:spLocks/>
              </p:cNvSpPr>
              <p:nvPr/>
            </p:nvSpPr>
            <p:spPr bwMode="auto">
              <a:xfrm>
                <a:off x="4591" y="2300"/>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1"/>
                    </a:lnTo>
                    <a:lnTo>
                      <a:pt x="1" y="3"/>
                    </a:lnTo>
                    <a:lnTo>
                      <a:pt x="3" y="3"/>
                    </a:lnTo>
                    <a:lnTo>
                      <a:pt x="3" y="1"/>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440" name="Freeform 114"/>
              <p:cNvSpPr>
                <a:spLocks/>
              </p:cNvSpPr>
              <p:nvPr/>
            </p:nvSpPr>
            <p:spPr bwMode="auto">
              <a:xfrm>
                <a:off x="4594" y="2300"/>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1"/>
                    </a:lnTo>
                    <a:lnTo>
                      <a:pt x="2" y="3"/>
                    </a:lnTo>
                    <a:lnTo>
                      <a:pt x="3" y="3"/>
                    </a:lnTo>
                    <a:lnTo>
                      <a:pt x="3" y="1"/>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441" name="Freeform 115"/>
              <p:cNvSpPr>
                <a:spLocks/>
              </p:cNvSpPr>
              <p:nvPr/>
            </p:nvSpPr>
            <p:spPr bwMode="auto">
              <a:xfrm>
                <a:off x="4598" y="2301"/>
                <a:ext cx="1" cy="2"/>
              </a:xfrm>
              <a:custGeom>
                <a:avLst/>
                <a:gdLst>
                  <a:gd name="T0" fmla="*/ 0 w 4"/>
                  <a:gd name="T1" fmla="*/ 0 h 4"/>
                  <a:gd name="T2" fmla="*/ 0 w 4"/>
                  <a:gd name="T3" fmla="*/ 0 h 4"/>
                  <a:gd name="T4" fmla="*/ 0 w 4"/>
                  <a:gd name="T5" fmla="*/ 1 h 4"/>
                  <a:gd name="T6" fmla="*/ 0 w 4"/>
                  <a:gd name="T7" fmla="*/ 1 h 4"/>
                  <a:gd name="T8" fmla="*/ 0 w 4"/>
                  <a:gd name="T9" fmla="*/ 1 h 4"/>
                  <a:gd name="T10" fmla="*/ 0 w 4"/>
                  <a:gd name="T11" fmla="*/ 1 h 4"/>
                  <a:gd name="T12" fmla="*/ 0 w 4"/>
                  <a:gd name="T13" fmla="*/ 1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0"/>
                    </a:moveTo>
                    <a:lnTo>
                      <a:pt x="0" y="0"/>
                    </a:lnTo>
                    <a:lnTo>
                      <a:pt x="0" y="2"/>
                    </a:lnTo>
                    <a:lnTo>
                      <a:pt x="0" y="4"/>
                    </a:lnTo>
                    <a:lnTo>
                      <a:pt x="2" y="4"/>
                    </a:lnTo>
                    <a:lnTo>
                      <a:pt x="4" y="2"/>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442" name="Freeform 116"/>
              <p:cNvSpPr>
                <a:spLocks/>
              </p:cNvSpPr>
              <p:nvPr/>
            </p:nvSpPr>
            <p:spPr bwMode="auto">
              <a:xfrm>
                <a:off x="4601" y="2302"/>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443" name="Freeform 117"/>
              <p:cNvSpPr>
                <a:spLocks/>
              </p:cNvSpPr>
              <p:nvPr/>
            </p:nvSpPr>
            <p:spPr bwMode="auto">
              <a:xfrm>
                <a:off x="4604" y="2302"/>
                <a:ext cx="2" cy="2"/>
              </a:xfrm>
              <a:custGeom>
                <a:avLst/>
                <a:gdLst>
                  <a:gd name="T0" fmla="*/ 1 w 3"/>
                  <a:gd name="T1" fmla="*/ 0 h 4"/>
                  <a:gd name="T2" fmla="*/ 0 w 3"/>
                  <a:gd name="T3" fmla="*/ 0 h 4"/>
                  <a:gd name="T4" fmla="*/ 0 w 3"/>
                  <a:gd name="T5" fmla="*/ 1 h 4"/>
                  <a:gd name="T6" fmla="*/ 0 w 3"/>
                  <a:gd name="T7" fmla="*/ 1 h 4"/>
                  <a:gd name="T8" fmla="*/ 0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444" name="Freeform 118"/>
              <p:cNvSpPr>
                <a:spLocks/>
              </p:cNvSpPr>
              <p:nvPr/>
            </p:nvSpPr>
            <p:spPr bwMode="auto">
              <a:xfrm>
                <a:off x="4607" y="2303"/>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2"/>
                    </a:lnTo>
                    <a:lnTo>
                      <a:pt x="0" y="3"/>
                    </a:lnTo>
                    <a:lnTo>
                      <a:pt x="1" y="3"/>
                    </a:lnTo>
                    <a:lnTo>
                      <a:pt x="3" y="2"/>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445" name="Freeform 119"/>
              <p:cNvSpPr>
                <a:spLocks/>
              </p:cNvSpPr>
              <p:nvPr/>
            </p:nvSpPr>
            <p:spPr bwMode="auto">
              <a:xfrm>
                <a:off x="4610" y="2304"/>
                <a:ext cx="2" cy="1"/>
              </a:xfrm>
              <a:custGeom>
                <a:avLst/>
                <a:gdLst>
                  <a:gd name="T0" fmla="*/ 1 w 3"/>
                  <a:gd name="T1" fmla="*/ 0 h 3"/>
                  <a:gd name="T2" fmla="*/ 0 w 3"/>
                  <a:gd name="T3" fmla="*/ 0 h 3"/>
                  <a:gd name="T4" fmla="*/ 0 w 3"/>
                  <a:gd name="T5" fmla="*/ 0 h 3"/>
                  <a:gd name="T6" fmla="*/ 0 w 3"/>
                  <a:gd name="T7" fmla="*/ 0 h 3"/>
                  <a:gd name="T8" fmla="*/ 0 w 3"/>
                  <a:gd name="T9" fmla="*/ 0 h 3"/>
                  <a:gd name="T10" fmla="*/ 1 w 3"/>
                  <a:gd name="T11" fmla="*/ 0 h 3"/>
                  <a:gd name="T12" fmla="*/ 1 w 3"/>
                  <a:gd name="T13" fmla="*/ 0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1"/>
                    </a:lnTo>
                    <a:lnTo>
                      <a:pt x="0" y="3"/>
                    </a:lnTo>
                    <a:lnTo>
                      <a:pt x="1" y="3"/>
                    </a:lnTo>
                    <a:lnTo>
                      <a:pt x="3" y="1"/>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446" name="Freeform 120"/>
              <p:cNvSpPr>
                <a:spLocks/>
              </p:cNvSpPr>
              <p:nvPr/>
            </p:nvSpPr>
            <p:spPr bwMode="auto">
              <a:xfrm>
                <a:off x="4614" y="2304"/>
                <a:ext cx="1" cy="1"/>
              </a:xfrm>
              <a:custGeom>
                <a:avLst/>
                <a:gdLst>
                  <a:gd name="T0" fmla="*/ 0 w 3"/>
                  <a:gd name="T1" fmla="*/ 0 h 3"/>
                  <a:gd name="T2" fmla="*/ 0 w 3"/>
                  <a:gd name="T3" fmla="*/ 0 h 3"/>
                  <a:gd name="T4" fmla="*/ 0 w 3"/>
                  <a:gd name="T5" fmla="*/ 0 h 3"/>
                  <a:gd name="T6" fmla="*/ 0 w 3"/>
                  <a:gd name="T7" fmla="*/ 0 h 3"/>
                  <a:gd name="T8" fmla="*/ 0 w 3"/>
                  <a:gd name="T9" fmla="*/ 0 h 3"/>
                  <a:gd name="T10" fmla="*/ 0 w 3"/>
                  <a:gd name="T11" fmla="*/ 0 h 3"/>
                  <a:gd name="T12" fmla="*/ 0 w 3"/>
                  <a:gd name="T13" fmla="*/ 0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1"/>
                    </a:lnTo>
                    <a:lnTo>
                      <a:pt x="0" y="3"/>
                    </a:lnTo>
                    <a:lnTo>
                      <a:pt x="2" y="3"/>
                    </a:lnTo>
                    <a:lnTo>
                      <a:pt x="3" y="1"/>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447" name="Freeform 121"/>
              <p:cNvSpPr>
                <a:spLocks/>
              </p:cNvSpPr>
              <p:nvPr/>
            </p:nvSpPr>
            <p:spPr bwMode="auto">
              <a:xfrm>
                <a:off x="4617" y="2305"/>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grpSp>
        <p:sp>
          <p:nvSpPr>
            <p:cNvPr id="751130" name="Freeform 122"/>
            <p:cNvSpPr>
              <a:spLocks/>
            </p:cNvSpPr>
            <p:nvPr/>
          </p:nvSpPr>
          <p:spPr bwMode="auto">
            <a:xfrm>
              <a:off x="4620" y="2305"/>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2"/>
                  </a:lnTo>
                  <a:lnTo>
                    <a:pt x="0" y="3"/>
                  </a:lnTo>
                  <a:lnTo>
                    <a:pt x="2" y="3"/>
                  </a:lnTo>
                  <a:lnTo>
                    <a:pt x="3" y="2"/>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131" name="Freeform 123"/>
            <p:cNvSpPr>
              <a:spLocks/>
            </p:cNvSpPr>
            <p:nvPr/>
          </p:nvSpPr>
          <p:spPr bwMode="auto">
            <a:xfrm>
              <a:off x="4622" y="2306"/>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1"/>
                  </a:lnTo>
                  <a:lnTo>
                    <a:pt x="1" y="3"/>
                  </a:lnTo>
                  <a:lnTo>
                    <a:pt x="3" y="3"/>
                  </a:lnTo>
                  <a:lnTo>
                    <a:pt x="3" y="1"/>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132" name="Freeform 124"/>
            <p:cNvSpPr>
              <a:spLocks/>
            </p:cNvSpPr>
            <p:nvPr/>
          </p:nvSpPr>
          <p:spPr bwMode="auto">
            <a:xfrm>
              <a:off x="4626" y="2306"/>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1"/>
                  </a:lnTo>
                  <a:lnTo>
                    <a:pt x="2" y="3"/>
                  </a:lnTo>
                  <a:lnTo>
                    <a:pt x="3" y="3"/>
                  </a:lnTo>
                  <a:lnTo>
                    <a:pt x="3" y="1"/>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133" name="Freeform 125"/>
            <p:cNvSpPr>
              <a:spLocks/>
            </p:cNvSpPr>
            <p:nvPr/>
          </p:nvSpPr>
          <p:spPr bwMode="auto">
            <a:xfrm>
              <a:off x="4629" y="2307"/>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134" name="Freeform 126"/>
            <p:cNvSpPr>
              <a:spLocks/>
            </p:cNvSpPr>
            <p:nvPr/>
          </p:nvSpPr>
          <p:spPr bwMode="auto">
            <a:xfrm>
              <a:off x="4632" y="2308"/>
              <a:ext cx="2" cy="2"/>
            </a:xfrm>
            <a:custGeom>
              <a:avLst/>
              <a:gdLst>
                <a:gd name="T0" fmla="*/ 1 w 3"/>
                <a:gd name="T1" fmla="*/ 0 h 4"/>
                <a:gd name="T2" fmla="*/ 1 w 3"/>
                <a:gd name="T3" fmla="*/ 0 h 4"/>
                <a:gd name="T4" fmla="*/ 0 w 3"/>
                <a:gd name="T5" fmla="*/ 1 h 4"/>
                <a:gd name="T6" fmla="*/ 1 w 3"/>
                <a:gd name="T7" fmla="*/ 1 h 4"/>
                <a:gd name="T8" fmla="*/ 1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135" name="Freeform 127"/>
            <p:cNvSpPr>
              <a:spLocks/>
            </p:cNvSpPr>
            <p:nvPr/>
          </p:nvSpPr>
          <p:spPr bwMode="auto">
            <a:xfrm>
              <a:off x="4635" y="2308"/>
              <a:ext cx="2" cy="2"/>
            </a:xfrm>
            <a:custGeom>
              <a:avLst/>
              <a:gdLst>
                <a:gd name="T0" fmla="*/ 1 w 4"/>
                <a:gd name="T1" fmla="*/ 0 h 4"/>
                <a:gd name="T2" fmla="*/ 1 w 4"/>
                <a:gd name="T3" fmla="*/ 0 h 4"/>
                <a:gd name="T4" fmla="*/ 0 w 4"/>
                <a:gd name="T5" fmla="*/ 1 h 4"/>
                <a:gd name="T6" fmla="*/ 1 w 4"/>
                <a:gd name="T7" fmla="*/ 1 h 4"/>
                <a:gd name="T8" fmla="*/ 1 w 4"/>
                <a:gd name="T9" fmla="*/ 1 h 4"/>
                <a:gd name="T10" fmla="*/ 1 w 4"/>
                <a:gd name="T11" fmla="*/ 1 h 4"/>
                <a:gd name="T12" fmla="*/ 1 w 4"/>
                <a:gd name="T13" fmla="*/ 1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0"/>
                  </a:moveTo>
                  <a:lnTo>
                    <a:pt x="2" y="0"/>
                  </a:lnTo>
                  <a:lnTo>
                    <a:pt x="0" y="2"/>
                  </a:lnTo>
                  <a:lnTo>
                    <a:pt x="2" y="4"/>
                  </a:lnTo>
                  <a:lnTo>
                    <a:pt x="4" y="4"/>
                  </a:lnTo>
                  <a:lnTo>
                    <a:pt x="4" y="2"/>
                  </a:lnTo>
                  <a:lnTo>
                    <a:pt x="4"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136" name="Freeform 128"/>
            <p:cNvSpPr>
              <a:spLocks/>
            </p:cNvSpPr>
            <p:nvPr/>
          </p:nvSpPr>
          <p:spPr bwMode="auto">
            <a:xfrm>
              <a:off x="4638" y="2309"/>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2"/>
                  </a:lnTo>
                  <a:lnTo>
                    <a:pt x="1" y="3"/>
                  </a:lnTo>
                  <a:lnTo>
                    <a:pt x="3" y="3"/>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137" name="Freeform 129"/>
            <p:cNvSpPr>
              <a:spLocks/>
            </p:cNvSpPr>
            <p:nvPr/>
          </p:nvSpPr>
          <p:spPr bwMode="auto">
            <a:xfrm>
              <a:off x="4642" y="2310"/>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1"/>
                  </a:lnTo>
                  <a:lnTo>
                    <a:pt x="2" y="3"/>
                  </a:lnTo>
                  <a:lnTo>
                    <a:pt x="3" y="3"/>
                  </a:lnTo>
                  <a:lnTo>
                    <a:pt x="3" y="1"/>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138" name="Freeform 130"/>
            <p:cNvSpPr>
              <a:spLocks/>
            </p:cNvSpPr>
            <p:nvPr/>
          </p:nvSpPr>
          <p:spPr bwMode="auto">
            <a:xfrm>
              <a:off x="4645" y="2310"/>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1"/>
                  </a:lnTo>
                  <a:lnTo>
                    <a:pt x="1" y="3"/>
                  </a:lnTo>
                  <a:lnTo>
                    <a:pt x="3" y="3"/>
                  </a:lnTo>
                  <a:lnTo>
                    <a:pt x="3" y="1"/>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139" name="Freeform 131"/>
            <p:cNvSpPr>
              <a:spLocks/>
            </p:cNvSpPr>
            <p:nvPr/>
          </p:nvSpPr>
          <p:spPr bwMode="auto">
            <a:xfrm>
              <a:off x="4648" y="2311"/>
              <a:ext cx="2" cy="1"/>
            </a:xfrm>
            <a:custGeom>
              <a:avLst/>
              <a:gdLst>
                <a:gd name="T0" fmla="*/ 1 w 3"/>
                <a:gd name="T1" fmla="*/ 0 h 4"/>
                <a:gd name="T2" fmla="*/ 0 w 3"/>
                <a:gd name="T3" fmla="*/ 0 h 4"/>
                <a:gd name="T4" fmla="*/ 0 w 3"/>
                <a:gd name="T5" fmla="*/ 0 h 4"/>
                <a:gd name="T6" fmla="*/ 0 w 3"/>
                <a:gd name="T7" fmla="*/ 0 h 4"/>
                <a:gd name="T8" fmla="*/ 0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140" name="Freeform 132"/>
            <p:cNvSpPr>
              <a:spLocks/>
            </p:cNvSpPr>
            <p:nvPr/>
          </p:nvSpPr>
          <p:spPr bwMode="auto">
            <a:xfrm>
              <a:off x="4651" y="2312"/>
              <a:ext cx="2" cy="1"/>
            </a:xfrm>
            <a:custGeom>
              <a:avLst/>
              <a:gdLst>
                <a:gd name="T0" fmla="*/ 1 w 4"/>
                <a:gd name="T1" fmla="*/ 0 h 4"/>
                <a:gd name="T2" fmla="*/ 0 w 4"/>
                <a:gd name="T3" fmla="*/ 0 h 4"/>
                <a:gd name="T4" fmla="*/ 0 w 4"/>
                <a:gd name="T5" fmla="*/ 0 h 4"/>
                <a:gd name="T6" fmla="*/ 0 w 4"/>
                <a:gd name="T7" fmla="*/ 0 h 4"/>
                <a:gd name="T8" fmla="*/ 0 w 4"/>
                <a:gd name="T9" fmla="*/ 0 h 4"/>
                <a:gd name="T10" fmla="*/ 1 w 4"/>
                <a:gd name="T11" fmla="*/ 0 h 4"/>
                <a:gd name="T12" fmla="*/ 1 w 4"/>
                <a:gd name="T13" fmla="*/ 0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0"/>
                  </a:moveTo>
                  <a:lnTo>
                    <a:pt x="0" y="0"/>
                  </a:lnTo>
                  <a:lnTo>
                    <a:pt x="0" y="2"/>
                  </a:lnTo>
                  <a:lnTo>
                    <a:pt x="0" y="4"/>
                  </a:lnTo>
                  <a:lnTo>
                    <a:pt x="2" y="4"/>
                  </a:lnTo>
                  <a:lnTo>
                    <a:pt x="4" y="2"/>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141" name="Freeform 133"/>
            <p:cNvSpPr>
              <a:spLocks/>
            </p:cNvSpPr>
            <p:nvPr/>
          </p:nvSpPr>
          <p:spPr bwMode="auto">
            <a:xfrm>
              <a:off x="4654" y="2312"/>
              <a:ext cx="2" cy="1"/>
            </a:xfrm>
            <a:custGeom>
              <a:avLst/>
              <a:gdLst>
                <a:gd name="T0" fmla="*/ 1 w 3"/>
                <a:gd name="T1" fmla="*/ 0 h 4"/>
                <a:gd name="T2" fmla="*/ 0 w 3"/>
                <a:gd name="T3" fmla="*/ 0 h 4"/>
                <a:gd name="T4" fmla="*/ 0 w 3"/>
                <a:gd name="T5" fmla="*/ 0 h 4"/>
                <a:gd name="T6" fmla="*/ 0 w 3"/>
                <a:gd name="T7" fmla="*/ 0 h 4"/>
                <a:gd name="T8" fmla="*/ 0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142" name="Freeform 134"/>
            <p:cNvSpPr>
              <a:spLocks/>
            </p:cNvSpPr>
            <p:nvPr/>
          </p:nvSpPr>
          <p:spPr bwMode="auto">
            <a:xfrm>
              <a:off x="4658" y="2312"/>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2"/>
                  </a:lnTo>
                  <a:lnTo>
                    <a:pt x="0" y="3"/>
                  </a:lnTo>
                  <a:lnTo>
                    <a:pt x="2" y="3"/>
                  </a:lnTo>
                  <a:lnTo>
                    <a:pt x="3" y="2"/>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143" name="Freeform 135"/>
            <p:cNvSpPr>
              <a:spLocks/>
            </p:cNvSpPr>
            <p:nvPr/>
          </p:nvSpPr>
          <p:spPr bwMode="auto">
            <a:xfrm>
              <a:off x="4661" y="2313"/>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1"/>
                  </a:lnTo>
                  <a:lnTo>
                    <a:pt x="0" y="3"/>
                  </a:lnTo>
                  <a:lnTo>
                    <a:pt x="1" y="3"/>
                  </a:lnTo>
                  <a:lnTo>
                    <a:pt x="3" y="1"/>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144" name="Freeform 136"/>
            <p:cNvSpPr>
              <a:spLocks/>
            </p:cNvSpPr>
            <p:nvPr/>
          </p:nvSpPr>
          <p:spPr bwMode="auto">
            <a:xfrm>
              <a:off x="4664" y="2314"/>
              <a:ext cx="2" cy="2"/>
            </a:xfrm>
            <a:custGeom>
              <a:avLst/>
              <a:gdLst>
                <a:gd name="T0" fmla="*/ 1 w 3"/>
                <a:gd name="T1" fmla="*/ 0 h 4"/>
                <a:gd name="T2" fmla="*/ 0 w 3"/>
                <a:gd name="T3" fmla="*/ 0 h 4"/>
                <a:gd name="T4" fmla="*/ 0 w 3"/>
                <a:gd name="T5" fmla="*/ 1 h 4"/>
                <a:gd name="T6" fmla="*/ 0 w 3"/>
                <a:gd name="T7" fmla="*/ 1 h 4"/>
                <a:gd name="T8" fmla="*/ 0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145" name="Freeform 137"/>
            <p:cNvSpPr>
              <a:spLocks/>
            </p:cNvSpPr>
            <p:nvPr/>
          </p:nvSpPr>
          <p:spPr bwMode="auto">
            <a:xfrm>
              <a:off x="4667" y="2314"/>
              <a:ext cx="2" cy="2"/>
            </a:xfrm>
            <a:custGeom>
              <a:avLst/>
              <a:gdLst>
                <a:gd name="T0" fmla="*/ 1 w 4"/>
                <a:gd name="T1" fmla="*/ 0 h 4"/>
                <a:gd name="T2" fmla="*/ 0 w 4"/>
                <a:gd name="T3" fmla="*/ 0 h 4"/>
                <a:gd name="T4" fmla="*/ 0 w 4"/>
                <a:gd name="T5" fmla="*/ 1 h 4"/>
                <a:gd name="T6" fmla="*/ 0 w 4"/>
                <a:gd name="T7" fmla="*/ 1 h 4"/>
                <a:gd name="T8" fmla="*/ 0 w 4"/>
                <a:gd name="T9" fmla="*/ 1 h 4"/>
                <a:gd name="T10" fmla="*/ 1 w 4"/>
                <a:gd name="T11" fmla="*/ 1 h 4"/>
                <a:gd name="T12" fmla="*/ 1 w 4"/>
                <a:gd name="T13" fmla="*/ 1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0"/>
                  </a:moveTo>
                  <a:lnTo>
                    <a:pt x="0" y="0"/>
                  </a:lnTo>
                  <a:lnTo>
                    <a:pt x="0" y="2"/>
                  </a:lnTo>
                  <a:lnTo>
                    <a:pt x="0" y="4"/>
                  </a:lnTo>
                  <a:lnTo>
                    <a:pt x="2" y="4"/>
                  </a:lnTo>
                  <a:lnTo>
                    <a:pt x="4" y="2"/>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146" name="Freeform 138"/>
            <p:cNvSpPr>
              <a:spLocks/>
            </p:cNvSpPr>
            <p:nvPr/>
          </p:nvSpPr>
          <p:spPr bwMode="auto">
            <a:xfrm>
              <a:off x="4670" y="2315"/>
              <a:ext cx="2" cy="2"/>
            </a:xfrm>
            <a:custGeom>
              <a:avLst/>
              <a:gdLst>
                <a:gd name="T0" fmla="*/ 1 w 3"/>
                <a:gd name="T1" fmla="*/ 0 h 4"/>
                <a:gd name="T2" fmla="*/ 0 w 3"/>
                <a:gd name="T3" fmla="*/ 0 h 4"/>
                <a:gd name="T4" fmla="*/ 0 w 3"/>
                <a:gd name="T5" fmla="*/ 1 h 4"/>
                <a:gd name="T6" fmla="*/ 0 w 3"/>
                <a:gd name="T7" fmla="*/ 1 h 4"/>
                <a:gd name="T8" fmla="*/ 0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147" name="Freeform 139"/>
            <p:cNvSpPr>
              <a:spLocks/>
            </p:cNvSpPr>
            <p:nvPr/>
          </p:nvSpPr>
          <p:spPr bwMode="auto">
            <a:xfrm>
              <a:off x="4673" y="2316"/>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2"/>
                  </a:lnTo>
                  <a:lnTo>
                    <a:pt x="1" y="3"/>
                  </a:lnTo>
                  <a:lnTo>
                    <a:pt x="3" y="3"/>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148" name="Freeform 140"/>
            <p:cNvSpPr>
              <a:spLocks/>
            </p:cNvSpPr>
            <p:nvPr/>
          </p:nvSpPr>
          <p:spPr bwMode="auto">
            <a:xfrm>
              <a:off x="4676" y="2316"/>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2"/>
                  </a:lnTo>
                  <a:lnTo>
                    <a:pt x="2" y="3"/>
                  </a:lnTo>
                  <a:lnTo>
                    <a:pt x="3" y="3"/>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149" name="Freeform 141"/>
            <p:cNvSpPr>
              <a:spLocks/>
            </p:cNvSpPr>
            <p:nvPr/>
          </p:nvSpPr>
          <p:spPr bwMode="auto">
            <a:xfrm>
              <a:off x="4679" y="2317"/>
              <a:ext cx="2" cy="1"/>
            </a:xfrm>
            <a:custGeom>
              <a:avLst/>
              <a:gdLst>
                <a:gd name="T0" fmla="*/ 1 w 4"/>
                <a:gd name="T1" fmla="*/ 0 h 3"/>
                <a:gd name="T2" fmla="*/ 1 w 4"/>
                <a:gd name="T3" fmla="*/ 0 h 3"/>
                <a:gd name="T4" fmla="*/ 0 w 4"/>
                <a:gd name="T5" fmla="*/ 0 h 3"/>
                <a:gd name="T6" fmla="*/ 1 w 4"/>
                <a:gd name="T7" fmla="*/ 0 h 3"/>
                <a:gd name="T8" fmla="*/ 1 w 4"/>
                <a:gd name="T9" fmla="*/ 0 h 3"/>
                <a:gd name="T10" fmla="*/ 1 w 4"/>
                <a:gd name="T11" fmla="*/ 0 h 3"/>
                <a:gd name="T12" fmla="*/ 1 w 4"/>
                <a:gd name="T13" fmla="*/ 0 h 3"/>
                <a:gd name="T14" fmla="*/ 1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0"/>
                  </a:moveTo>
                  <a:lnTo>
                    <a:pt x="2" y="0"/>
                  </a:lnTo>
                  <a:lnTo>
                    <a:pt x="0" y="1"/>
                  </a:lnTo>
                  <a:lnTo>
                    <a:pt x="2" y="3"/>
                  </a:lnTo>
                  <a:lnTo>
                    <a:pt x="4" y="3"/>
                  </a:lnTo>
                  <a:lnTo>
                    <a:pt x="4" y="1"/>
                  </a:lnTo>
                  <a:lnTo>
                    <a:pt x="4"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150" name="Freeform 142"/>
            <p:cNvSpPr>
              <a:spLocks/>
            </p:cNvSpPr>
            <p:nvPr/>
          </p:nvSpPr>
          <p:spPr bwMode="auto">
            <a:xfrm>
              <a:off x="4682" y="2318"/>
              <a:ext cx="2" cy="1"/>
            </a:xfrm>
            <a:custGeom>
              <a:avLst/>
              <a:gdLst>
                <a:gd name="T0" fmla="*/ 1 w 3"/>
                <a:gd name="T1" fmla="*/ 0 h 4"/>
                <a:gd name="T2" fmla="*/ 1 w 3"/>
                <a:gd name="T3" fmla="*/ 0 h 4"/>
                <a:gd name="T4" fmla="*/ 0 w 3"/>
                <a:gd name="T5" fmla="*/ 0 h 4"/>
                <a:gd name="T6" fmla="*/ 1 w 3"/>
                <a:gd name="T7" fmla="*/ 0 h 4"/>
                <a:gd name="T8" fmla="*/ 1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151" name="Freeform 143"/>
            <p:cNvSpPr>
              <a:spLocks/>
            </p:cNvSpPr>
            <p:nvPr/>
          </p:nvSpPr>
          <p:spPr bwMode="auto">
            <a:xfrm>
              <a:off x="4686" y="2318"/>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152" name="Freeform 144"/>
            <p:cNvSpPr>
              <a:spLocks/>
            </p:cNvSpPr>
            <p:nvPr/>
          </p:nvSpPr>
          <p:spPr bwMode="auto">
            <a:xfrm>
              <a:off x="4689" y="2318"/>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2"/>
                  </a:lnTo>
                  <a:lnTo>
                    <a:pt x="1" y="3"/>
                  </a:lnTo>
                  <a:lnTo>
                    <a:pt x="3" y="3"/>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153" name="Freeform 145"/>
            <p:cNvSpPr>
              <a:spLocks/>
            </p:cNvSpPr>
            <p:nvPr/>
          </p:nvSpPr>
          <p:spPr bwMode="auto">
            <a:xfrm>
              <a:off x="4692" y="2319"/>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1"/>
                  </a:lnTo>
                  <a:lnTo>
                    <a:pt x="2" y="3"/>
                  </a:lnTo>
                  <a:lnTo>
                    <a:pt x="3" y="3"/>
                  </a:lnTo>
                  <a:lnTo>
                    <a:pt x="3" y="1"/>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154" name="Freeform 146"/>
            <p:cNvSpPr>
              <a:spLocks/>
            </p:cNvSpPr>
            <p:nvPr/>
          </p:nvSpPr>
          <p:spPr bwMode="auto">
            <a:xfrm>
              <a:off x="4695" y="2320"/>
              <a:ext cx="2" cy="2"/>
            </a:xfrm>
            <a:custGeom>
              <a:avLst/>
              <a:gdLst>
                <a:gd name="T0" fmla="*/ 1 w 4"/>
                <a:gd name="T1" fmla="*/ 0 h 4"/>
                <a:gd name="T2" fmla="*/ 1 w 4"/>
                <a:gd name="T3" fmla="*/ 0 h 4"/>
                <a:gd name="T4" fmla="*/ 0 w 4"/>
                <a:gd name="T5" fmla="*/ 1 h 4"/>
                <a:gd name="T6" fmla="*/ 1 w 4"/>
                <a:gd name="T7" fmla="*/ 1 h 4"/>
                <a:gd name="T8" fmla="*/ 1 w 4"/>
                <a:gd name="T9" fmla="*/ 1 h 4"/>
                <a:gd name="T10" fmla="*/ 1 w 4"/>
                <a:gd name="T11" fmla="*/ 1 h 4"/>
                <a:gd name="T12" fmla="*/ 1 w 4"/>
                <a:gd name="T13" fmla="*/ 1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0"/>
                  </a:moveTo>
                  <a:lnTo>
                    <a:pt x="2" y="0"/>
                  </a:lnTo>
                  <a:lnTo>
                    <a:pt x="0" y="2"/>
                  </a:lnTo>
                  <a:lnTo>
                    <a:pt x="2" y="4"/>
                  </a:lnTo>
                  <a:lnTo>
                    <a:pt x="4" y="4"/>
                  </a:lnTo>
                  <a:lnTo>
                    <a:pt x="4" y="2"/>
                  </a:lnTo>
                  <a:lnTo>
                    <a:pt x="4"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155" name="Freeform 147"/>
            <p:cNvSpPr>
              <a:spLocks/>
            </p:cNvSpPr>
            <p:nvPr/>
          </p:nvSpPr>
          <p:spPr bwMode="auto">
            <a:xfrm>
              <a:off x="4698" y="2320"/>
              <a:ext cx="2" cy="2"/>
            </a:xfrm>
            <a:custGeom>
              <a:avLst/>
              <a:gdLst>
                <a:gd name="T0" fmla="*/ 1 w 3"/>
                <a:gd name="T1" fmla="*/ 0 h 4"/>
                <a:gd name="T2" fmla="*/ 0 w 3"/>
                <a:gd name="T3" fmla="*/ 0 h 4"/>
                <a:gd name="T4" fmla="*/ 0 w 3"/>
                <a:gd name="T5" fmla="*/ 1 h 4"/>
                <a:gd name="T6" fmla="*/ 0 w 3"/>
                <a:gd name="T7" fmla="*/ 1 h 4"/>
                <a:gd name="T8" fmla="*/ 0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156" name="Freeform 148"/>
            <p:cNvSpPr>
              <a:spLocks/>
            </p:cNvSpPr>
            <p:nvPr/>
          </p:nvSpPr>
          <p:spPr bwMode="auto">
            <a:xfrm>
              <a:off x="4702" y="2321"/>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157" name="Freeform 149"/>
            <p:cNvSpPr>
              <a:spLocks/>
            </p:cNvSpPr>
            <p:nvPr/>
          </p:nvSpPr>
          <p:spPr bwMode="auto">
            <a:xfrm>
              <a:off x="4705" y="2322"/>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2"/>
                  </a:lnTo>
                  <a:lnTo>
                    <a:pt x="0" y="3"/>
                  </a:lnTo>
                  <a:lnTo>
                    <a:pt x="1" y="3"/>
                  </a:lnTo>
                  <a:lnTo>
                    <a:pt x="3" y="2"/>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158" name="Freeform 150"/>
            <p:cNvSpPr>
              <a:spLocks/>
            </p:cNvSpPr>
            <p:nvPr/>
          </p:nvSpPr>
          <p:spPr bwMode="auto">
            <a:xfrm>
              <a:off x="4708" y="2322"/>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2"/>
                  </a:lnTo>
                  <a:lnTo>
                    <a:pt x="0" y="3"/>
                  </a:lnTo>
                  <a:lnTo>
                    <a:pt x="2" y="3"/>
                  </a:lnTo>
                  <a:lnTo>
                    <a:pt x="3" y="2"/>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159" name="Freeform 151"/>
            <p:cNvSpPr>
              <a:spLocks/>
            </p:cNvSpPr>
            <p:nvPr/>
          </p:nvSpPr>
          <p:spPr bwMode="auto">
            <a:xfrm>
              <a:off x="4711" y="2323"/>
              <a:ext cx="2" cy="2"/>
            </a:xfrm>
            <a:custGeom>
              <a:avLst/>
              <a:gdLst>
                <a:gd name="T0" fmla="*/ 1 w 4"/>
                <a:gd name="T1" fmla="*/ 0 h 3"/>
                <a:gd name="T2" fmla="*/ 0 w 4"/>
                <a:gd name="T3" fmla="*/ 0 h 3"/>
                <a:gd name="T4" fmla="*/ 0 w 4"/>
                <a:gd name="T5" fmla="*/ 1 h 3"/>
                <a:gd name="T6" fmla="*/ 0 w 4"/>
                <a:gd name="T7" fmla="*/ 1 h 3"/>
                <a:gd name="T8" fmla="*/ 0 w 4"/>
                <a:gd name="T9" fmla="*/ 1 h 3"/>
                <a:gd name="T10" fmla="*/ 1 w 4"/>
                <a:gd name="T11" fmla="*/ 1 h 3"/>
                <a:gd name="T12" fmla="*/ 1 w 4"/>
                <a:gd name="T13" fmla="*/ 1 h 3"/>
                <a:gd name="T14" fmla="*/ 1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0"/>
                  </a:moveTo>
                  <a:lnTo>
                    <a:pt x="0" y="0"/>
                  </a:lnTo>
                  <a:lnTo>
                    <a:pt x="0" y="1"/>
                  </a:lnTo>
                  <a:lnTo>
                    <a:pt x="0" y="3"/>
                  </a:lnTo>
                  <a:lnTo>
                    <a:pt x="2" y="3"/>
                  </a:lnTo>
                  <a:lnTo>
                    <a:pt x="4" y="1"/>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160" name="Freeform 152"/>
            <p:cNvSpPr>
              <a:spLocks/>
            </p:cNvSpPr>
            <p:nvPr/>
          </p:nvSpPr>
          <p:spPr bwMode="auto">
            <a:xfrm>
              <a:off x="4714" y="2324"/>
              <a:ext cx="2" cy="1"/>
            </a:xfrm>
            <a:custGeom>
              <a:avLst/>
              <a:gdLst>
                <a:gd name="T0" fmla="*/ 1 w 3"/>
                <a:gd name="T1" fmla="*/ 0 h 4"/>
                <a:gd name="T2" fmla="*/ 0 w 3"/>
                <a:gd name="T3" fmla="*/ 0 h 4"/>
                <a:gd name="T4" fmla="*/ 0 w 3"/>
                <a:gd name="T5" fmla="*/ 0 h 4"/>
                <a:gd name="T6" fmla="*/ 0 w 3"/>
                <a:gd name="T7" fmla="*/ 0 h 4"/>
                <a:gd name="T8" fmla="*/ 0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161" name="Freeform 153"/>
            <p:cNvSpPr>
              <a:spLocks/>
            </p:cNvSpPr>
            <p:nvPr/>
          </p:nvSpPr>
          <p:spPr bwMode="auto">
            <a:xfrm>
              <a:off x="4718" y="2324"/>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162" name="Freeform 154"/>
            <p:cNvSpPr>
              <a:spLocks/>
            </p:cNvSpPr>
            <p:nvPr/>
          </p:nvSpPr>
          <p:spPr bwMode="auto">
            <a:xfrm>
              <a:off x="4721" y="2325"/>
              <a:ext cx="1" cy="1"/>
            </a:xfrm>
            <a:custGeom>
              <a:avLst/>
              <a:gdLst>
                <a:gd name="T0" fmla="*/ 0 w 4"/>
                <a:gd name="T1" fmla="*/ 0 h 4"/>
                <a:gd name="T2" fmla="*/ 0 w 4"/>
                <a:gd name="T3" fmla="*/ 0 h 4"/>
                <a:gd name="T4" fmla="*/ 0 w 4"/>
                <a:gd name="T5" fmla="*/ 0 h 4"/>
                <a:gd name="T6" fmla="*/ 0 w 4"/>
                <a:gd name="T7" fmla="*/ 0 h 4"/>
                <a:gd name="T8" fmla="*/ 0 w 4"/>
                <a:gd name="T9" fmla="*/ 0 h 4"/>
                <a:gd name="T10" fmla="*/ 0 w 4"/>
                <a:gd name="T11" fmla="*/ 0 h 4"/>
                <a:gd name="T12" fmla="*/ 0 w 4"/>
                <a:gd name="T13" fmla="*/ 0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0"/>
                  </a:moveTo>
                  <a:lnTo>
                    <a:pt x="0" y="0"/>
                  </a:lnTo>
                  <a:lnTo>
                    <a:pt x="0" y="2"/>
                  </a:lnTo>
                  <a:lnTo>
                    <a:pt x="0" y="4"/>
                  </a:lnTo>
                  <a:lnTo>
                    <a:pt x="2" y="4"/>
                  </a:lnTo>
                  <a:lnTo>
                    <a:pt x="4" y="2"/>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163" name="Freeform 155"/>
            <p:cNvSpPr>
              <a:spLocks/>
            </p:cNvSpPr>
            <p:nvPr/>
          </p:nvSpPr>
          <p:spPr bwMode="auto">
            <a:xfrm>
              <a:off x="4724" y="2325"/>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2"/>
                  </a:lnTo>
                  <a:lnTo>
                    <a:pt x="0" y="3"/>
                  </a:lnTo>
                  <a:lnTo>
                    <a:pt x="1" y="3"/>
                  </a:lnTo>
                  <a:lnTo>
                    <a:pt x="3" y="2"/>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164" name="Freeform 156"/>
            <p:cNvSpPr>
              <a:spLocks/>
            </p:cNvSpPr>
            <p:nvPr/>
          </p:nvSpPr>
          <p:spPr bwMode="auto">
            <a:xfrm>
              <a:off x="4726" y="2326"/>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1"/>
                  </a:lnTo>
                  <a:lnTo>
                    <a:pt x="1" y="3"/>
                  </a:lnTo>
                  <a:lnTo>
                    <a:pt x="3" y="3"/>
                  </a:lnTo>
                  <a:lnTo>
                    <a:pt x="3" y="1"/>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165" name="Freeform 157"/>
            <p:cNvSpPr>
              <a:spLocks/>
            </p:cNvSpPr>
            <p:nvPr/>
          </p:nvSpPr>
          <p:spPr bwMode="auto">
            <a:xfrm>
              <a:off x="4730" y="2326"/>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1"/>
                  </a:lnTo>
                  <a:lnTo>
                    <a:pt x="2" y="3"/>
                  </a:lnTo>
                  <a:lnTo>
                    <a:pt x="3" y="3"/>
                  </a:lnTo>
                  <a:lnTo>
                    <a:pt x="3" y="1"/>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166" name="Freeform 158"/>
            <p:cNvSpPr>
              <a:spLocks/>
            </p:cNvSpPr>
            <p:nvPr/>
          </p:nvSpPr>
          <p:spPr bwMode="auto">
            <a:xfrm>
              <a:off x="4733" y="2327"/>
              <a:ext cx="1" cy="2"/>
            </a:xfrm>
            <a:custGeom>
              <a:avLst/>
              <a:gdLst>
                <a:gd name="T0" fmla="*/ 0 w 4"/>
                <a:gd name="T1" fmla="*/ 0 h 4"/>
                <a:gd name="T2" fmla="*/ 0 w 4"/>
                <a:gd name="T3" fmla="*/ 0 h 4"/>
                <a:gd name="T4" fmla="*/ 0 w 4"/>
                <a:gd name="T5" fmla="*/ 1 h 4"/>
                <a:gd name="T6" fmla="*/ 0 w 4"/>
                <a:gd name="T7" fmla="*/ 1 h 4"/>
                <a:gd name="T8" fmla="*/ 0 w 4"/>
                <a:gd name="T9" fmla="*/ 1 h 4"/>
                <a:gd name="T10" fmla="*/ 0 w 4"/>
                <a:gd name="T11" fmla="*/ 1 h 4"/>
                <a:gd name="T12" fmla="*/ 0 w 4"/>
                <a:gd name="T13" fmla="*/ 1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0"/>
                  </a:moveTo>
                  <a:lnTo>
                    <a:pt x="2" y="0"/>
                  </a:lnTo>
                  <a:lnTo>
                    <a:pt x="0" y="2"/>
                  </a:lnTo>
                  <a:lnTo>
                    <a:pt x="2" y="4"/>
                  </a:lnTo>
                  <a:lnTo>
                    <a:pt x="4" y="4"/>
                  </a:lnTo>
                  <a:lnTo>
                    <a:pt x="4" y="2"/>
                  </a:lnTo>
                  <a:lnTo>
                    <a:pt x="4"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167" name="Freeform 159"/>
            <p:cNvSpPr>
              <a:spLocks/>
            </p:cNvSpPr>
            <p:nvPr/>
          </p:nvSpPr>
          <p:spPr bwMode="auto">
            <a:xfrm>
              <a:off x="4736" y="2328"/>
              <a:ext cx="2" cy="2"/>
            </a:xfrm>
            <a:custGeom>
              <a:avLst/>
              <a:gdLst>
                <a:gd name="T0" fmla="*/ 1 w 3"/>
                <a:gd name="T1" fmla="*/ 0 h 4"/>
                <a:gd name="T2" fmla="*/ 1 w 3"/>
                <a:gd name="T3" fmla="*/ 0 h 4"/>
                <a:gd name="T4" fmla="*/ 0 w 3"/>
                <a:gd name="T5" fmla="*/ 1 h 4"/>
                <a:gd name="T6" fmla="*/ 1 w 3"/>
                <a:gd name="T7" fmla="*/ 1 h 4"/>
                <a:gd name="T8" fmla="*/ 1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168" name="Freeform 160"/>
            <p:cNvSpPr>
              <a:spLocks/>
            </p:cNvSpPr>
            <p:nvPr/>
          </p:nvSpPr>
          <p:spPr bwMode="auto">
            <a:xfrm>
              <a:off x="4739" y="2328"/>
              <a:ext cx="2" cy="2"/>
            </a:xfrm>
            <a:custGeom>
              <a:avLst/>
              <a:gdLst>
                <a:gd name="T0" fmla="*/ 1 w 3"/>
                <a:gd name="T1" fmla="*/ 0 h 4"/>
                <a:gd name="T2" fmla="*/ 1 w 3"/>
                <a:gd name="T3" fmla="*/ 0 h 4"/>
                <a:gd name="T4" fmla="*/ 0 w 3"/>
                <a:gd name="T5" fmla="*/ 1 h 4"/>
                <a:gd name="T6" fmla="*/ 1 w 3"/>
                <a:gd name="T7" fmla="*/ 1 h 4"/>
                <a:gd name="T8" fmla="*/ 1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169" name="Freeform 161"/>
            <p:cNvSpPr>
              <a:spLocks/>
            </p:cNvSpPr>
            <p:nvPr/>
          </p:nvSpPr>
          <p:spPr bwMode="auto">
            <a:xfrm>
              <a:off x="4742" y="2329"/>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2"/>
                  </a:lnTo>
                  <a:lnTo>
                    <a:pt x="1" y="3"/>
                  </a:lnTo>
                  <a:lnTo>
                    <a:pt x="3" y="3"/>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170" name="Freeform 162"/>
            <p:cNvSpPr>
              <a:spLocks/>
            </p:cNvSpPr>
            <p:nvPr/>
          </p:nvSpPr>
          <p:spPr bwMode="auto">
            <a:xfrm>
              <a:off x="4746" y="2330"/>
              <a:ext cx="1" cy="1"/>
            </a:xfrm>
            <a:custGeom>
              <a:avLst/>
              <a:gdLst>
                <a:gd name="T0" fmla="*/ 0 w 3"/>
                <a:gd name="T1" fmla="*/ 0 h 3"/>
                <a:gd name="T2" fmla="*/ 0 w 3"/>
                <a:gd name="T3" fmla="*/ 0 h 3"/>
                <a:gd name="T4" fmla="*/ 0 w 3"/>
                <a:gd name="T5" fmla="*/ 0 h 3"/>
                <a:gd name="T6" fmla="*/ 0 w 3"/>
                <a:gd name="T7" fmla="*/ 0 h 3"/>
                <a:gd name="T8" fmla="*/ 0 w 3"/>
                <a:gd name="T9" fmla="*/ 0 h 3"/>
                <a:gd name="T10" fmla="*/ 0 w 3"/>
                <a:gd name="T11" fmla="*/ 0 h 3"/>
                <a:gd name="T12" fmla="*/ 0 w 3"/>
                <a:gd name="T13" fmla="*/ 0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1"/>
                  </a:lnTo>
                  <a:lnTo>
                    <a:pt x="2" y="3"/>
                  </a:lnTo>
                  <a:lnTo>
                    <a:pt x="3" y="3"/>
                  </a:lnTo>
                  <a:lnTo>
                    <a:pt x="3" y="1"/>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171" name="Freeform 163"/>
            <p:cNvSpPr>
              <a:spLocks/>
            </p:cNvSpPr>
            <p:nvPr/>
          </p:nvSpPr>
          <p:spPr bwMode="auto">
            <a:xfrm>
              <a:off x="4749" y="2330"/>
              <a:ext cx="1" cy="1"/>
            </a:xfrm>
            <a:custGeom>
              <a:avLst/>
              <a:gdLst>
                <a:gd name="T0" fmla="*/ 0 w 4"/>
                <a:gd name="T1" fmla="*/ 0 h 3"/>
                <a:gd name="T2" fmla="*/ 0 w 4"/>
                <a:gd name="T3" fmla="*/ 0 h 3"/>
                <a:gd name="T4" fmla="*/ 0 w 4"/>
                <a:gd name="T5" fmla="*/ 0 h 3"/>
                <a:gd name="T6" fmla="*/ 0 w 4"/>
                <a:gd name="T7" fmla="*/ 0 h 3"/>
                <a:gd name="T8" fmla="*/ 0 w 4"/>
                <a:gd name="T9" fmla="*/ 0 h 3"/>
                <a:gd name="T10" fmla="*/ 0 w 4"/>
                <a:gd name="T11" fmla="*/ 0 h 3"/>
                <a:gd name="T12" fmla="*/ 0 w 4"/>
                <a:gd name="T13" fmla="*/ 0 h 3"/>
                <a:gd name="T14" fmla="*/ 0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0"/>
                  </a:moveTo>
                  <a:lnTo>
                    <a:pt x="2" y="0"/>
                  </a:lnTo>
                  <a:lnTo>
                    <a:pt x="0" y="1"/>
                  </a:lnTo>
                  <a:lnTo>
                    <a:pt x="2" y="3"/>
                  </a:lnTo>
                  <a:lnTo>
                    <a:pt x="4" y="3"/>
                  </a:lnTo>
                  <a:lnTo>
                    <a:pt x="4" y="1"/>
                  </a:lnTo>
                  <a:lnTo>
                    <a:pt x="4"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172" name="Freeform 164"/>
            <p:cNvSpPr>
              <a:spLocks/>
            </p:cNvSpPr>
            <p:nvPr/>
          </p:nvSpPr>
          <p:spPr bwMode="auto">
            <a:xfrm>
              <a:off x="4752" y="2331"/>
              <a:ext cx="2" cy="1"/>
            </a:xfrm>
            <a:custGeom>
              <a:avLst/>
              <a:gdLst>
                <a:gd name="T0" fmla="*/ 1 w 3"/>
                <a:gd name="T1" fmla="*/ 0 h 4"/>
                <a:gd name="T2" fmla="*/ 0 w 3"/>
                <a:gd name="T3" fmla="*/ 0 h 4"/>
                <a:gd name="T4" fmla="*/ 0 w 3"/>
                <a:gd name="T5" fmla="*/ 0 h 4"/>
                <a:gd name="T6" fmla="*/ 0 w 3"/>
                <a:gd name="T7" fmla="*/ 0 h 4"/>
                <a:gd name="T8" fmla="*/ 0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173" name="Freeform 165"/>
            <p:cNvSpPr>
              <a:spLocks/>
            </p:cNvSpPr>
            <p:nvPr/>
          </p:nvSpPr>
          <p:spPr bwMode="auto">
            <a:xfrm>
              <a:off x="4755" y="2331"/>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2"/>
                  </a:lnTo>
                  <a:lnTo>
                    <a:pt x="0" y="3"/>
                  </a:lnTo>
                  <a:lnTo>
                    <a:pt x="2" y="3"/>
                  </a:lnTo>
                  <a:lnTo>
                    <a:pt x="3" y="2"/>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174" name="Freeform 166"/>
            <p:cNvSpPr>
              <a:spLocks/>
            </p:cNvSpPr>
            <p:nvPr/>
          </p:nvSpPr>
          <p:spPr bwMode="auto">
            <a:xfrm>
              <a:off x="4758" y="2331"/>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2"/>
                  </a:lnTo>
                  <a:lnTo>
                    <a:pt x="0" y="3"/>
                  </a:lnTo>
                  <a:lnTo>
                    <a:pt x="1" y="3"/>
                  </a:lnTo>
                  <a:lnTo>
                    <a:pt x="3" y="2"/>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175" name="Freeform 167"/>
            <p:cNvSpPr>
              <a:spLocks/>
            </p:cNvSpPr>
            <p:nvPr/>
          </p:nvSpPr>
          <p:spPr bwMode="auto">
            <a:xfrm>
              <a:off x="4762" y="2332"/>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1"/>
                  </a:lnTo>
                  <a:lnTo>
                    <a:pt x="0" y="3"/>
                  </a:lnTo>
                  <a:lnTo>
                    <a:pt x="2" y="3"/>
                  </a:lnTo>
                  <a:lnTo>
                    <a:pt x="3" y="1"/>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176" name="Freeform 168"/>
            <p:cNvSpPr>
              <a:spLocks/>
            </p:cNvSpPr>
            <p:nvPr/>
          </p:nvSpPr>
          <p:spPr bwMode="auto">
            <a:xfrm>
              <a:off x="4765" y="2333"/>
              <a:ext cx="1" cy="2"/>
            </a:xfrm>
            <a:custGeom>
              <a:avLst/>
              <a:gdLst>
                <a:gd name="T0" fmla="*/ 0 w 4"/>
                <a:gd name="T1" fmla="*/ 0 h 4"/>
                <a:gd name="T2" fmla="*/ 0 w 4"/>
                <a:gd name="T3" fmla="*/ 0 h 4"/>
                <a:gd name="T4" fmla="*/ 0 w 4"/>
                <a:gd name="T5" fmla="*/ 1 h 4"/>
                <a:gd name="T6" fmla="*/ 0 w 4"/>
                <a:gd name="T7" fmla="*/ 1 h 4"/>
                <a:gd name="T8" fmla="*/ 0 w 4"/>
                <a:gd name="T9" fmla="*/ 1 h 4"/>
                <a:gd name="T10" fmla="*/ 0 w 4"/>
                <a:gd name="T11" fmla="*/ 1 h 4"/>
                <a:gd name="T12" fmla="*/ 0 w 4"/>
                <a:gd name="T13" fmla="*/ 1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0"/>
                  </a:moveTo>
                  <a:lnTo>
                    <a:pt x="0" y="0"/>
                  </a:lnTo>
                  <a:lnTo>
                    <a:pt x="0" y="2"/>
                  </a:lnTo>
                  <a:lnTo>
                    <a:pt x="0" y="4"/>
                  </a:lnTo>
                  <a:lnTo>
                    <a:pt x="2" y="4"/>
                  </a:lnTo>
                  <a:lnTo>
                    <a:pt x="4" y="2"/>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177" name="Freeform 169"/>
            <p:cNvSpPr>
              <a:spLocks/>
            </p:cNvSpPr>
            <p:nvPr/>
          </p:nvSpPr>
          <p:spPr bwMode="auto">
            <a:xfrm>
              <a:off x="4768" y="2334"/>
              <a:ext cx="2" cy="2"/>
            </a:xfrm>
            <a:custGeom>
              <a:avLst/>
              <a:gdLst>
                <a:gd name="T0" fmla="*/ 1 w 3"/>
                <a:gd name="T1" fmla="*/ 0 h 4"/>
                <a:gd name="T2" fmla="*/ 0 w 3"/>
                <a:gd name="T3" fmla="*/ 0 h 4"/>
                <a:gd name="T4" fmla="*/ 0 w 3"/>
                <a:gd name="T5" fmla="*/ 1 h 4"/>
                <a:gd name="T6" fmla="*/ 0 w 3"/>
                <a:gd name="T7" fmla="*/ 1 h 4"/>
                <a:gd name="T8" fmla="*/ 0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178" name="Freeform 170"/>
            <p:cNvSpPr>
              <a:spLocks/>
            </p:cNvSpPr>
            <p:nvPr/>
          </p:nvSpPr>
          <p:spPr bwMode="auto">
            <a:xfrm>
              <a:off x="4771" y="2334"/>
              <a:ext cx="2" cy="2"/>
            </a:xfrm>
            <a:custGeom>
              <a:avLst/>
              <a:gdLst>
                <a:gd name="T0" fmla="*/ 1 w 3"/>
                <a:gd name="T1" fmla="*/ 0 h 4"/>
                <a:gd name="T2" fmla="*/ 0 w 3"/>
                <a:gd name="T3" fmla="*/ 0 h 4"/>
                <a:gd name="T4" fmla="*/ 0 w 3"/>
                <a:gd name="T5" fmla="*/ 1 h 4"/>
                <a:gd name="T6" fmla="*/ 0 w 3"/>
                <a:gd name="T7" fmla="*/ 1 h 4"/>
                <a:gd name="T8" fmla="*/ 0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179" name="Freeform 171"/>
            <p:cNvSpPr>
              <a:spLocks/>
            </p:cNvSpPr>
            <p:nvPr/>
          </p:nvSpPr>
          <p:spPr bwMode="auto">
            <a:xfrm>
              <a:off x="4774" y="2335"/>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2"/>
                  </a:lnTo>
                  <a:lnTo>
                    <a:pt x="0" y="3"/>
                  </a:lnTo>
                  <a:lnTo>
                    <a:pt x="1" y="3"/>
                  </a:lnTo>
                  <a:lnTo>
                    <a:pt x="3" y="2"/>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180" name="Freeform 172"/>
            <p:cNvSpPr>
              <a:spLocks/>
            </p:cNvSpPr>
            <p:nvPr/>
          </p:nvSpPr>
          <p:spPr bwMode="auto">
            <a:xfrm>
              <a:off x="4777" y="2336"/>
              <a:ext cx="1" cy="2"/>
            </a:xfrm>
            <a:custGeom>
              <a:avLst/>
              <a:gdLst>
                <a:gd name="T0" fmla="*/ 0 w 4"/>
                <a:gd name="T1" fmla="*/ 0 h 3"/>
                <a:gd name="T2" fmla="*/ 0 w 4"/>
                <a:gd name="T3" fmla="*/ 0 h 3"/>
                <a:gd name="T4" fmla="*/ 0 w 4"/>
                <a:gd name="T5" fmla="*/ 1 h 3"/>
                <a:gd name="T6" fmla="*/ 0 w 4"/>
                <a:gd name="T7" fmla="*/ 1 h 3"/>
                <a:gd name="T8" fmla="*/ 0 w 4"/>
                <a:gd name="T9" fmla="*/ 1 h 3"/>
                <a:gd name="T10" fmla="*/ 0 w 4"/>
                <a:gd name="T11" fmla="*/ 1 h 3"/>
                <a:gd name="T12" fmla="*/ 0 w 4"/>
                <a:gd name="T13" fmla="*/ 1 h 3"/>
                <a:gd name="T14" fmla="*/ 0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0"/>
                  </a:moveTo>
                  <a:lnTo>
                    <a:pt x="2" y="0"/>
                  </a:lnTo>
                  <a:lnTo>
                    <a:pt x="0" y="1"/>
                  </a:lnTo>
                  <a:lnTo>
                    <a:pt x="2" y="3"/>
                  </a:lnTo>
                  <a:lnTo>
                    <a:pt x="4" y="3"/>
                  </a:lnTo>
                  <a:lnTo>
                    <a:pt x="4" y="1"/>
                  </a:lnTo>
                  <a:lnTo>
                    <a:pt x="4"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181" name="Freeform 173"/>
            <p:cNvSpPr>
              <a:spLocks/>
            </p:cNvSpPr>
            <p:nvPr/>
          </p:nvSpPr>
          <p:spPr bwMode="auto">
            <a:xfrm>
              <a:off x="4780" y="2336"/>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1"/>
                  </a:lnTo>
                  <a:lnTo>
                    <a:pt x="1" y="3"/>
                  </a:lnTo>
                  <a:lnTo>
                    <a:pt x="3" y="3"/>
                  </a:lnTo>
                  <a:lnTo>
                    <a:pt x="3" y="1"/>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182" name="Freeform 174"/>
            <p:cNvSpPr>
              <a:spLocks/>
            </p:cNvSpPr>
            <p:nvPr/>
          </p:nvSpPr>
          <p:spPr bwMode="auto">
            <a:xfrm>
              <a:off x="4783" y="2337"/>
              <a:ext cx="2" cy="1"/>
            </a:xfrm>
            <a:custGeom>
              <a:avLst/>
              <a:gdLst>
                <a:gd name="T0" fmla="*/ 1 w 3"/>
                <a:gd name="T1" fmla="*/ 0 h 4"/>
                <a:gd name="T2" fmla="*/ 1 w 3"/>
                <a:gd name="T3" fmla="*/ 0 h 4"/>
                <a:gd name="T4" fmla="*/ 0 w 3"/>
                <a:gd name="T5" fmla="*/ 0 h 4"/>
                <a:gd name="T6" fmla="*/ 1 w 3"/>
                <a:gd name="T7" fmla="*/ 0 h 4"/>
                <a:gd name="T8" fmla="*/ 1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183" name="Freeform 175"/>
            <p:cNvSpPr>
              <a:spLocks/>
            </p:cNvSpPr>
            <p:nvPr/>
          </p:nvSpPr>
          <p:spPr bwMode="auto">
            <a:xfrm>
              <a:off x="4786" y="2338"/>
              <a:ext cx="2" cy="1"/>
            </a:xfrm>
            <a:custGeom>
              <a:avLst/>
              <a:gdLst>
                <a:gd name="T0" fmla="*/ 1 w 3"/>
                <a:gd name="T1" fmla="*/ 0 h 4"/>
                <a:gd name="T2" fmla="*/ 1 w 3"/>
                <a:gd name="T3" fmla="*/ 0 h 4"/>
                <a:gd name="T4" fmla="*/ 0 w 3"/>
                <a:gd name="T5" fmla="*/ 0 h 4"/>
                <a:gd name="T6" fmla="*/ 1 w 3"/>
                <a:gd name="T7" fmla="*/ 0 h 4"/>
                <a:gd name="T8" fmla="*/ 1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184" name="Freeform 176"/>
            <p:cNvSpPr>
              <a:spLocks/>
            </p:cNvSpPr>
            <p:nvPr/>
          </p:nvSpPr>
          <p:spPr bwMode="auto">
            <a:xfrm>
              <a:off x="4789" y="2338"/>
              <a:ext cx="2" cy="1"/>
            </a:xfrm>
            <a:custGeom>
              <a:avLst/>
              <a:gdLst>
                <a:gd name="T0" fmla="*/ 1 w 3"/>
                <a:gd name="T1" fmla="*/ 0 h 4"/>
                <a:gd name="T2" fmla="*/ 1 w 3"/>
                <a:gd name="T3" fmla="*/ 0 h 4"/>
                <a:gd name="T4" fmla="*/ 0 w 3"/>
                <a:gd name="T5" fmla="*/ 0 h 4"/>
                <a:gd name="T6" fmla="*/ 1 w 3"/>
                <a:gd name="T7" fmla="*/ 0 h 4"/>
                <a:gd name="T8" fmla="*/ 1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185" name="Freeform 177"/>
            <p:cNvSpPr>
              <a:spLocks/>
            </p:cNvSpPr>
            <p:nvPr/>
          </p:nvSpPr>
          <p:spPr bwMode="auto">
            <a:xfrm>
              <a:off x="4793" y="2338"/>
              <a:ext cx="1" cy="2"/>
            </a:xfrm>
            <a:custGeom>
              <a:avLst/>
              <a:gdLst>
                <a:gd name="T0" fmla="*/ 0 w 4"/>
                <a:gd name="T1" fmla="*/ 0 h 3"/>
                <a:gd name="T2" fmla="*/ 0 w 4"/>
                <a:gd name="T3" fmla="*/ 0 h 3"/>
                <a:gd name="T4" fmla="*/ 0 w 4"/>
                <a:gd name="T5" fmla="*/ 1 h 3"/>
                <a:gd name="T6" fmla="*/ 0 w 4"/>
                <a:gd name="T7" fmla="*/ 1 h 3"/>
                <a:gd name="T8" fmla="*/ 0 w 4"/>
                <a:gd name="T9" fmla="*/ 1 h 3"/>
                <a:gd name="T10" fmla="*/ 0 w 4"/>
                <a:gd name="T11" fmla="*/ 1 h 3"/>
                <a:gd name="T12" fmla="*/ 0 w 4"/>
                <a:gd name="T13" fmla="*/ 1 h 3"/>
                <a:gd name="T14" fmla="*/ 0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0"/>
                  </a:moveTo>
                  <a:lnTo>
                    <a:pt x="2" y="0"/>
                  </a:lnTo>
                  <a:lnTo>
                    <a:pt x="0" y="2"/>
                  </a:lnTo>
                  <a:lnTo>
                    <a:pt x="2" y="3"/>
                  </a:lnTo>
                  <a:lnTo>
                    <a:pt x="4" y="3"/>
                  </a:lnTo>
                  <a:lnTo>
                    <a:pt x="4" y="2"/>
                  </a:lnTo>
                  <a:lnTo>
                    <a:pt x="4"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186" name="Freeform 178"/>
            <p:cNvSpPr>
              <a:spLocks/>
            </p:cNvSpPr>
            <p:nvPr/>
          </p:nvSpPr>
          <p:spPr bwMode="auto">
            <a:xfrm>
              <a:off x="4796" y="2339"/>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1"/>
                  </a:lnTo>
                  <a:lnTo>
                    <a:pt x="1" y="3"/>
                  </a:lnTo>
                  <a:lnTo>
                    <a:pt x="3" y="3"/>
                  </a:lnTo>
                  <a:lnTo>
                    <a:pt x="3" y="1"/>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187" name="Freeform 179"/>
            <p:cNvSpPr>
              <a:spLocks/>
            </p:cNvSpPr>
            <p:nvPr/>
          </p:nvSpPr>
          <p:spPr bwMode="auto">
            <a:xfrm>
              <a:off x="4799" y="2340"/>
              <a:ext cx="2" cy="2"/>
            </a:xfrm>
            <a:custGeom>
              <a:avLst/>
              <a:gdLst>
                <a:gd name="T0" fmla="*/ 1 w 3"/>
                <a:gd name="T1" fmla="*/ 0 h 4"/>
                <a:gd name="T2" fmla="*/ 1 w 3"/>
                <a:gd name="T3" fmla="*/ 0 h 4"/>
                <a:gd name="T4" fmla="*/ 0 w 3"/>
                <a:gd name="T5" fmla="*/ 1 h 4"/>
                <a:gd name="T6" fmla="*/ 1 w 3"/>
                <a:gd name="T7" fmla="*/ 1 h 4"/>
                <a:gd name="T8" fmla="*/ 1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188" name="Freeform 180"/>
            <p:cNvSpPr>
              <a:spLocks/>
            </p:cNvSpPr>
            <p:nvPr/>
          </p:nvSpPr>
          <p:spPr bwMode="auto">
            <a:xfrm>
              <a:off x="4802" y="2340"/>
              <a:ext cx="2" cy="2"/>
            </a:xfrm>
            <a:custGeom>
              <a:avLst/>
              <a:gdLst>
                <a:gd name="T0" fmla="*/ 1 w 3"/>
                <a:gd name="T1" fmla="*/ 0 h 4"/>
                <a:gd name="T2" fmla="*/ 0 w 3"/>
                <a:gd name="T3" fmla="*/ 0 h 4"/>
                <a:gd name="T4" fmla="*/ 0 w 3"/>
                <a:gd name="T5" fmla="*/ 1 h 4"/>
                <a:gd name="T6" fmla="*/ 0 w 3"/>
                <a:gd name="T7" fmla="*/ 1 h 4"/>
                <a:gd name="T8" fmla="*/ 0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189" name="Freeform 181"/>
            <p:cNvSpPr>
              <a:spLocks/>
            </p:cNvSpPr>
            <p:nvPr/>
          </p:nvSpPr>
          <p:spPr bwMode="auto">
            <a:xfrm>
              <a:off x="4805" y="2341"/>
              <a:ext cx="2" cy="2"/>
            </a:xfrm>
            <a:custGeom>
              <a:avLst/>
              <a:gdLst>
                <a:gd name="T0" fmla="*/ 1 w 3"/>
                <a:gd name="T1" fmla="*/ 0 h 4"/>
                <a:gd name="T2" fmla="*/ 0 w 3"/>
                <a:gd name="T3" fmla="*/ 0 h 4"/>
                <a:gd name="T4" fmla="*/ 0 w 3"/>
                <a:gd name="T5" fmla="*/ 1 h 4"/>
                <a:gd name="T6" fmla="*/ 0 w 3"/>
                <a:gd name="T7" fmla="*/ 1 h 4"/>
                <a:gd name="T8" fmla="*/ 0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190" name="Freeform 182"/>
            <p:cNvSpPr>
              <a:spLocks/>
            </p:cNvSpPr>
            <p:nvPr/>
          </p:nvSpPr>
          <p:spPr bwMode="auto">
            <a:xfrm>
              <a:off x="4809" y="2342"/>
              <a:ext cx="1" cy="2"/>
            </a:xfrm>
            <a:custGeom>
              <a:avLst/>
              <a:gdLst>
                <a:gd name="T0" fmla="*/ 0 w 4"/>
                <a:gd name="T1" fmla="*/ 0 h 3"/>
                <a:gd name="T2" fmla="*/ 0 w 4"/>
                <a:gd name="T3" fmla="*/ 0 h 3"/>
                <a:gd name="T4" fmla="*/ 0 w 4"/>
                <a:gd name="T5" fmla="*/ 1 h 3"/>
                <a:gd name="T6" fmla="*/ 0 w 4"/>
                <a:gd name="T7" fmla="*/ 1 h 3"/>
                <a:gd name="T8" fmla="*/ 0 w 4"/>
                <a:gd name="T9" fmla="*/ 1 h 3"/>
                <a:gd name="T10" fmla="*/ 0 w 4"/>
                <a:gd name="T11" fmla="*/ 1 h 3"/>
                <a:gd name="T12" fmla="*/ 0 w 4"/>
                <a:gd name="T13" fmla="*/ 1 h 3"/>
                <a:gd name="T14" fmla="*/ 0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0"/>
                  </a:moveTo>
                  <a:lnTo>
                    <a:pt x="0" y="0"/>
                  </a:lnTo>
                  <a:lnTo>
                    <a:pt x="0" y="2"/>
                  </a:lnTo>
                  <a:lnTo>
                    <a:pt x="0" y="3"/>
                  </a:lnTo>
                  <a:lnTo>
                    <a:pt x="2" y="3"/>
                  </a:lnTo>
                  <a:lnTo>
                    <a:pt x="4" y="2"/>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191" name="Freeform 183"/>
            <p:cNvSpPr>
              <a:spLocks/>
            </p:cNvSpPr>
            <p:nvPr/>
          </p:nvSpPr>
          <p:spPr bwMode="auto">
            <a:xfrm>
              <a:off x="4812" y="2342"/>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2"/>
                  </a:lnTo>
                  <a:lnTo>
                    <a:pt x="0" y="3"/>
                  </a:lnTo>
                  <a:lnTo>
                    <a:pt x="1" y="3"/>
                  </a:lnTo>
                  <a:lnTo>
                    <a:pt x="3" y="2"/>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192" name="Freeform 184"/>
            <p:cNvSpPr>
              <a:spLocks/>
            </p:cNvSpPr>
            <p:nvPr/>
          </p:nvSpPr>
          <p:spPr bwMode="auto">
            <a:xfrm>
              <a:off x="4815" y="2343"/>
              <a:ext cx="2" cy="1"/>
            </a:xfrm>
            <a:custGeom>
              <a:avLst/>
              <a:gdLst>
                <a:gd name="T0" fmla="*/ 1 w 3"/>
                <a:gd name="T1" fmla="*/ 0 h 3"/>
                <a:gd name="T2" fmla="*/ 0 w 3"/>
                <a:gd name="T3" fmla="*/ 0 h 3"/>
                <a:gd name="T4" fmla="*/ 0 w 3"/>
                <a:gd name="T5" fmla="*/ 0 h 3"/>
                <a:gd name="T6" fmla="*/ 0 w 3"/>
                <a:gd name="T7" fmla="*/ 0 h 3"/>
                <a:gd name="T8" fmla="*/ 0 w 3"/>
                <a:gd name="T9" fmla="*/ 0 h 3"/>
                <a:gd name="T10" fmla="*/ 1 w 3"/>
                <a:gd name="T11" fmla="*/ 0 h 3"/>
                <a:gd name="T12" fmla="*/ 1 w 3"/>
                <a:gd name="T13" fmla="*/ 0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1"/>
                  </a:lnTo>
                  <a:lnTo>
                    <a:pt x="0" y="3"/>
                  </a:lnTo>
                  <a:lnTo>
                    <a:pt x="2" y="3"/>
                  </a:lnTo>
                  <a:lnTo>
                    <a:pt x="3" y="1"/>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193" name="Freeform 185"/>
            <p:cNvSpPr>
              <a:spLocks/>
            </p:cNvSpPr>
            <p:nvPr/>
          </p:nvSpPr>
          <p:spPr bwMode="auto">
            <a:xfrm>
              <a:off x="4818" y="2344"/>
              <a:ext cx="2" cy="1"/>
            </a:xfrm>
            <a:custGeom>
              <a:avLst/>
              <a:gdLst>
                <a:gd name="T0" fmla="*/ 1 w 3"/>
                <a:gd name="T1" fmla="*/ 0 h 4"/>
                <a:gd name="T2" fmla="*/ 0 w 3"/>
                <a:gd name="T3" fmla="*/ 0 h 4"/>
                <a:gd name="T4" fmla="*/ 0 w 3"/>
                <a:gd name="T5" fmla="*/ 0 h 4"/>
                <a:gd name="T6" fmla="*/ 0 w 3"/>
                <a:gd name="T7" fmla="*/ 0 h 4"/>
                <a:gd name="T8" fmla="*/ 0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194" name="Freeform 186"/>
            <p:cNvSpPr>
              <a:spLocks/>
            </p:cNvSpPr>
            <p:nvPr/>
          </p:nvSpPr>
          <p:spPr bwMode="auto">
            <a:xfrm>
              <a:off x="4821" y="2344"/>
              <a:ext cx="2" cy="1"/>
            </a:xfrm>
            <a:custGeom>
              <a:avLst/>
              <a:gdLst>
                <a:gd name="T0" fmla="*/ 1 w 3"/>
                <a:gd name="T1" fmla="*/ 0 h 4"/>
                <a:gd name="T2" fmla="*/ 0 w 3"/>
                <a:gd name="T3" fmla="*/ 0 h 4"/>
                <a:gd name="T4" fmla="*/ 0 w 3"/>
                <a:gd name="T5" fmla="*/ 0 h 4"/>
                <a:gd name="T6" fmla="*/ 0 w 3"/>
                <a:gd name="T7" fmla="*/ 0 h 4"/>
                <a:gd name="T8" fmla="*/ 0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195" name="Freeform 187"/>
            <p:cNvSpPr>
              <a:spLocks/>
            </p:cNvSpPr>
            <p:nvPr/>
          </p:nvSpPr>
          <p:spPr bwMode="auto">
            <a:xfrm>
              <a:off x="4825" y="2344"/>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2"/>
                  </a:lnTo>
                  <a:lnTo>
                    <a:pt x="0" y="3"/>
                  </a:lnTo>
                  <a:lnTo>
                    <a:pt x="2" y="3"/>
                  </a:lnTo>
                  <a:lnTo>
                    <a:pt x="3" y="2"/>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196" name="Freeform 188"/>
            <p:cNvSpPr>
              <a:spLocks/>
            </p:cNvSpPr>
            <p:nvPr/>
          </p:nvSpPr>
          <p:spPr bwMode="auto">
            <a:xfrm>
              <a:off x="4827" y="2345"/>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1"/>
                  </a:lnTo>
                  <a:lnTo>
                    <a:pt x="2" y="3"/>
                  </a:lnTo>
                  <a:lnTo>
                    <a:pt x="3" y="3"/>
                  </a:lnTo>
                  <a:lnTo>
                    <a:pt x="3" y="1"/>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197" name="Freeform 189"/>
            <p:cNvSpPr>
              <a:spLocks/>
            </p:cNvSpPr>
            <p:nvPr/>
          </p:nvSpPr>
          <p:spPr bwMode="auto">
            <a:xfrm>
              <a:off x="4830" y="2346"/>
              <a:ext cx="2" cy="2"/>
            </a:xfrm>
            <a:custGeom>
              <a:avLst/>
              <a:gdLst>
                <a:gd name="T0" fmla="*/ 1 w 4"/>
                <a:gd name="T1" fmla="*/ 0 h 4"/>
                <a:gd name="T2" fmla="*/ 1 w 4"/>
                <a:gd name="T3" fmla="*/ 0 h 4"/>
                <a:gd name="T4" fmla="*/ 0 w 4"/>
                <a:gd name="T5" fmla="*/ 1 h 4"/>
                <a:gd name="T6" fmla="*/ 1 w 4"/>
                <a:gd name="T7" fmla="*/ 1 h 4"/>
                <a:gd name="T8" fmla="*/ 1 w 4"/>
                <a:gd name="T9" fmla="*/ 1 h 4"/>
                <a:gd name="T10" fmla="*/ 1 w 4"/>
                <a:gd name="T11" fmla="*/ 1 h 4"/>
                <a:gd name="T12" fmla="*/ 1 w 4"/>
                <a:gd name="T13" fmla="*/ 1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0"/>
                  </a:moveTo>
                  <a:lnTo>
                    <a:pt x="2" y="0"/>
                  </a:lnTo>
                  <a:lnTo>
                    <a:pt x="0" y="2"/>
                  </a:lnTo>
                  <a:lnTo>
                    <a:pt x="2" y="4"/>
                  </a:lnTo>
                  <a:lnTo>
                    <a:pt x="4" y="4"/>
                  </a:lnTo>
                  <a:lnTo>
                    <a:pt x="4" y="2"/>
                  </a:lnTo>
                  <a:lnTo>
                    <a:pt x="4"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198" name="Freeform 190"/>
            <p:cNvSpPr>
              <a:spLocks/>
            </p:cNvSpPr>
            <p:nvPr/>
          </p:nvSpPr>
          <p:spPr bwMode="auto">
            <a:xfrm>
              <a:off x="4833" y="2346"/>
              <a:ext cx="2" cy="2"/>
            </a:xfrm>
            <a:custGeom>
              <a:avLst/>
              <a:gdLst>
                <a:gd name="T0" fmla="*/ 1 w 3"/>
                <a:gd name="T1" fmla="*/ 0 h 4"/>
                <a:gd name="T2" fmla="*/ 1 w 3"/>
                <a:gd name="T3" fmla="*/ 0 h 4"/>
                <a:gd name="T4" fmla="*/ 0 w 3"/>
                <a:gd name="T5" fmla="*/ 1 h 4"/>
                <a:gd name="T6" fmla="*/ 1 w 3"/>
                <a:gd name="T7" fmla="*/ 1 h 4"/>
                <a:gd name="T8" fmla="*/ 1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199" name="Freeform 191"/>
            <p:cNvSpPr>
              <a:spLocks/>
            </p:cNvSpPr>
            <p:nvPr/>
          </p:nvSpPr>
          <p:spPr bwMode="auto">
            <a:xfrm>
              <a:off x="4837" y="2347"/>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200" name="Freeform 192"/>
            <p:cNvSpPr>
              <a:spLocks/>
            </p:cNvSpPr>
            <p:nvPr/>
          </p:nvSpPr>
          <p:spPr bwMode="auto">
            <a:xfrm>
              <a:off x="4840" y="2348"/>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2"/>
                  </a:lnTo>
                  <a:lnTo>
                    <a:pt x="1" y="3"/>
                  </a:lnTo>
                  <a:lnTo>
                    <a:pt x="3" y="3"/>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201" name="Freeform 193"/>
            <p:cNvSpPr>
              <a:spLocks/>
            </p:cNvSpPr>
            <p:nvPr/>
          </p:nvSpPr>
          <p:spPr bwMode="auto">
            <a:xfrm>
              <a:off x="4843" y="2348"/>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2"/>
                  </a:lnTo>
                  <a:lnTo>
                    <a:pt x="2" y="3"/>
                  </a:lnTo>
                  <a:lnTo>
                    <a:pt x="3" y="3"/>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202" name="Freeform 194"/>
            <p:cNvSpPr>
              <a:spLocks/>
            </p:cNvSpPr>
            <p:nvPr/>
          </p:nvSpPr>
          <p:spPr bwMode="auto">
            <a:xfrm>
              <a:off x="4846" y="2349"/>
              <a:ext cx="2" cy="2"/>
            </a:xfrm>
            <a:custGeom>
              <a:avLst/>
              <a:gdLst>
                <a:gd name="T0" fmla="*/ 1 w 4"/>
                <a:gd name="T1" fmla="*/ 0 h 3"/>
                <a:gd name="T2" fmla="*/ 1 w 4"/>
                <a:gd name="T3" fmla="*/ 0 h 3"/>
                <a:gd name="T4" fmla="*/ 0 w 4"/>
                <a:gd name="T5" fmla="*/ 1 h 3"/>
                <a:gd name="T6" fmla="*/ 1 w 4"/>
                <a:gd name="T7" fmla="*/ 1 h 3"/>
                <a:gd name="T8" fmla="*/ 1 w 4"/>
                <a:gd name="T9" fmla="*/ 1 h 3"/>
                <a:gd name="T10" fmla="*/ 1 w 4"/>
                <a:gd name="T11" fmla="*/ 1 h 3"/>
                <a:gd name="T12" fmla="*/ 1 w 4"/>
                <a:gd name="T13" fmla="*/ 1 h 3"/>
                <a:gd name="T14" fmla="*/ 1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0"/>
                  </a:moveTo>
                  <a:lnTo>
                    <a:pt x="2" y="0"/>
                  </a:lnTo>
                  <a:lnTo>
                    <a:pt x="0" y="1"/>
                  </a:lnTo>
                  <a:lnTo>
                    <a:pt x="2" y="3"/>
                  </a:lnTo>
                  <a:lnTo>
                    <a:pt x="4" y="3"/>
                  </a:lnTo>
                  <a:lnTo>
                    <a:pt x="4" y="1"/>
                  </a:lnTo>
                  <a:lnTo>
                    <a:pt x="4"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203" name="Freeform 195"/>
            <p:cNvSpPr>
              <a:spLocks/>
            </p:cNvSpPr>
            <p:nvPr/>
          </p:nvSpPr>
          <p:spPr bwMode="auto">
            <a:xfrm>
              <a:off x="4849" y="2350"/>
              <a:ext cx="2" cy="1"/>
            </a:xfrm>
            <a:custGeom>
              <a:avLst/>
              <a:gdLst>
                <a:gd name="T0" fmla="*/ 1 w 3"/>
                <a:gd name="T1" fmla="*/ 0 h 4"/>
                <a:gd name="T2" fmla="*/ 1 w 3"/>
                <a:gd name="T3" fmla="*/ 0 h 4"/>
                <a:gd name="T4" fmla="*/ 0 w 3"/>
                <a:gd name="T5" fmla="*/ 0 h 4"/>
                <a:gd name="T6" fmla="*/ 1 w 3"/>
                <a:gd name="T7" fmla="*/ 0 h 4"/>
                <a:gd name="T8" fmla="*/ 1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204" name="Freeform 196"/>
            <p:cNvSpPr>
              <a:spLocks/>
            </p:cNvSpPr>
            <p:nvPr/>
          </p:nvSpPr>
          <p:spPr bwMode="auto">
            <a:xfrm>
              <a:off x="4853" y="2350"/>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205" name="Freeform 197"/>
            <p:cNvSpPr>
              <a:spLocks/>
            </p:cNvSpPr>
            <p:nvPr/>
          </p:nvSpPr>
          <p:spPr bwMode="auto">
            <a:xfrm>
              <a:off x="4856" y="2351"/>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206" name="Freeform 198"/>
            <p:cNvSpPr>
              <a:spLocks/>
            </p:cNvSpPr>
            <p:nvPr/>
          </p:nvSpPr>
          <p:spPr bwMode="auto">
            <a:xfrm>
              <a:off x="4859" y="2351"/>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2"/>
                  </a:lnTo>
                  <a:lnTo>
                    <a:pt x="0" y="3"/>
                  </a:lnTo>
                  <a:lnTo>
                    <a:pt x="2" y="3"/>
                  </a:lnTo>
                  <a:lnTo>
                    <a:pt x="3" y="2"/>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207" name="Freeform 199"/>
            <p:cNvSpPr>
              <a:spLocks/>
            </p:cNvSpPr>
            <p:nvPr/>
          </p:nvSpPr>
          <p:spPr bwMode="auto">
            <a:xfrm>
              <a:off x="4862" y="2351"/>
              <a:ext cx="2" cy="2"/>
            </a:xfrm>
            <a:custGeom>
              <a:avLst/>
              <a:gdLst>
                <a:gd name="T0" fmla="*/ 1 w 4"/>
                <a:gd name="T1" fmla="*/ 0 h 3"/>
                <a:gd name="T2" fmla="*/ 0 w 4"/>
                <a:gd name="T3" fmla="*/ 0 h 3"/>
                <a:gd name="T4" fmla="*/ 0 w 4"/>
                <a:gd name="T5" fmla="*/ 1 h 3"/>
                <a:gd name="T6" fmla="*/ 0 w 4"/>
                <a:gd name="T7" fmla="*/ 1 h 3"/>
                <a:gd name="T8" fmla="*/ 0 w 4"/>
                <a:gd name="T9" fmla="*/ 1 h 3"/>
                <a:gd name="T10" fmla="*/ 1 w 4"/>
                <a:gd name="T11" fmla="*/ 1 h 3"/>
                <a:gd name="T12" fmla="*/ 1 w 4"/>
                <a:gd name="T13" fmla="*/ 1 h 3"/>
                <a:gd name="T14" fmla="*/ 1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0"/>
                  </a:moveTo>
                  <a:lnTo>
                    <a:pt x="0" y="0"/>
                  </a:lnTo>
                  <a:lnTo>
                    <a:pt x="0" y="2"/>
                  </a:lnTo>
                  <a:lnTo>
                    <a:pt x="0" y="3"/>
                  </a:lnTo>
                  <a:lnTo>
                    <a:pt x="2" y="3"/>
                  </a:lnTo>
                  <a:lnTo>
                    <a:pt x="4" y="2"/>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208" name="Freeform 200"/>
            <p:cNvSpPr>
              <a:spLocks/>
            </p:cNvSpPr>
            <p:nvPr/>
          </p:nvSpPr>
          <p:spPr bwMode="auto">
            <a:xfrm>
              <a:off x="4865" y="2352"/>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1"/>
                  </a:lnTo>
                  <a:lnTo>
                    <a:pt x="0" y="3"/>
                  </a:lnTo>
                  <a:lnTo>
                    <a:pt x="1" y="3"/>
                  </a:lnTo>
                  <a:lnTo>
                    <a:pt x="3" y="1"/>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209" name="Freeform 201"/>
            <p:cNvSpPr>
              <a:spLocks/>
            </p:cNvSpPr>
            <p:nvPr/>
          </p:nvSpPr>
          <p:spPr bwMode="auto">
            <a:xfrm>
              <a:off x="4869" y="2353"/>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210" name="Freeform 202"/>
            <p:cNvSpPr>
              <a:spLocks/>
            </p:cNvSpPr>
            <p:nvPr/>
          </p:nvSpPr>
          <p:spPr bwMode="auto">
            <a:xfrm>
              <a:off x="4872" y="2354"/>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211" name="Freeform 203"/>
            <p:cNvSpPr>
              <a:spLocks/>
            </p:cNvSpPr>
            <p:nvPr/>
          </p:nvSpPr>
          <p:spPr bwMode="auto">
            <a:xfrm>
              <a:off x="4875" y="2354"/>
              <a:ext cx="2" cy="2"/>
            </a:xfrm>
            <a:custGeom>
              <a:avLst/>
              <a:gdLst>
                <a:gd name="T0" fmla="*/ 1 w 3"/>
                <a:gd name="T1" fmla="*/ 0 h 4"/>
                <a:gd name="T2" fmla="*/ 0 w 3"/>
                <a:gd name="T3" fmla="*/ 0 h 4"/>
                <a:gd name="T4" fmla="*/ 0 w 3"/>
                <a:gd name="T5" fmla="*/ 1 h 4"/>
                <a:gd name="T6" fmla="*/ 0 w 3"/>
                <a:gd name="T7" fmla="*/ 1 h 4"/>
                <a:gd name="T8" fmla="*/ 0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212" name="Freeform 204"/>
            <p:cNvSpPr>
              <a:spLocks/>
            </p:cNvSpPr>
            <p:nvPr/>
          </p:nvSpPr>
          <p:spPr bwMode="auto">
            <a:xfrm>
              <a:off x="4878" y="2355"/>
              <a:ext cx="2" cy="2"/>
            </a:xfrm>
            <a:custGeom>
              <a:avLst/>
              <a:gdLst>
                <a:gd name="T0" fmla="*/ 1 w 4"/>
                <a:gd name="T1" fmla="*/ 0 h 3"/>
                <a:gd name="T2" fmla="*/ 0 w 4"/>
                <a:gd name="T3" fmla="*/ 0 h 3"/>
                <a:gd name="T4" fmla="*/ 0 w 4"/>
                <a:gd name="T5" fmla="*/ 1 h 3"/>
                <a:gd name="T6" fmla="*/ 0 w 4"/>
                <a:gd name="T7" fmla="*/ 1 h 3"/>
                <a:gd name="T8" fmla="*/ 0 w 4"/>
                <a:gd name="T9" fmla="*/ 1 h 3"/>
                <a:gd name="T10" fmla="*/ 1 w 4"/>
                <a:gd name="T11" fmla="*/ 1 h 3"/>
                <a:gd name="T12" fmla="*/ 1 w 4"/>
                <a:gd name="T13" fmla="*/ 1 h 3"/>
                <a:gd name="T14" fmla="*/ 1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0"/>
                  </a:moveTo>
                  <a:lnTo>
                    <a:pt x="0" y="0"/>
                  </a:lnTo>
                  <a:lnTo>
                    <a:pt x="0" y="2"/>
                  </a:lnTo>
                  <a:lnTo>
                    <a:pt x="0" y="3"/>
                  </a:lnTo>
                  <a:lnTo>
                    <a:pt x="2" y="3"/>
                  </a:lnTo>
                  <a:lnTo>
                    <a:pt x="4" y="2"/>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213" name="Freeform 205"/>
            <p:cNvSpPr>
              <a:spLocks/>
            </p:cNvSpPr>
            <p:nvPr/>
          </p:nvSpPr>
          <p:spPr bwMode="auto">
            <a:xfrm>
              <a:off x="4881" y="2356"/>
              <a:ext cx="1" cy="1"/>
            </a:xfrm>
            <a:custGeom>
              <a:avLst/>
              <a:gdLst>
                <a:gd name="T0" fmla="*/ 0 w 3"/>
                <a:gd name="T1" fmla="*/ 0 h 3"/>
                <a:gd name="T2" fmla="*/ 0 w 3"/>
                <a:gd name="T3" fmla="*/ 0 h 3"/>
                <a:gd name="T4" fmla="*/ 0 w 3"/>
                <a:gd name="T5" fmla="*/ 0 h 3"/>
                <a:gd name="T6" fmla="*/ 0 w 3"/>
                <a:gd name="T7" fmla="*/ 0 h 3"/>
                <a:gd name="T8" fmla="*/ 0 w 3"/>
                <a:gd name="T9" fmla="*/ 0 h 3"/>
                <a:gd name="T10" fmla="*/ 0 w 3"/>
                <a:gd name="T11" fmla="*/ 0 h 3"/>
                <a:gd name="T12" fmla="*/ 0 w 3"/>
                <a:gd name="T13" fmla="*/ 0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1"/>
                  </a:lnTo>
                  <a:lnTo>
                    <a:pt x="2" y="3"/>
                  </a:lnTo>
                  <a:lnTo>
                    <a:pt x="3" y="3"/>
                  </a:lnTo>
                  <a:lnTo>
                    <a:pt x="3" y="1"/>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214" name="Freeform 206"/>
            <p:cNvSpPr>
              <a:spLocks/>
            </p:cNvSpPr>
            <p:nvPr/>
          </p:nvSpPr>
          <p:spPr bwMode="auto">
            <a:xfrm>
              <a:off x="4884" y="2356"/>
              <a:ext cx="1" cy="1"/>
            </a:xfrm>
            <a:custGeom>
              <a:avLst/>
              <a:gdLst>
                <a:gd name="T0" fmla="*/ 0 w 3"/>
                <a:gd name="T1" fmla="*/ 0 h 3"/>
                <a:gd name="T2" fmla="*/ 0 w 3"/>
                <a:gd name="T3" fmla="*/ 0 h 3"/>
                <a:gd name="T4" fmla="*/ 0 w 3"/>
                <a:gd name="T5" fmla="*/ 0 h 3"/>
                <a:gd name="T6" fmla="*/ 0 w 3"/>
                <a:gd name="T7" fmla="*/ 0 h 3"/>
                <a:gd name="T8" fmla="*/ 0 w 3"/>
                <a:gd name="T9" fmla="*/ 0 h 3"/>
                <a:gd name="T10" fmla="*/ 0 w 3"/>
                <a:gd name="T11" fmla="*/ 0 h 3"/>
                <a:gd name="T12" fmla="*/ 0 w 3"/>
                <a:gd name="T13" fmla="*/ 0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1"/>
                  </a:lnTo>
                  <a:lnTo>
                    <a:pt x="1" y="3"/>
                  </a:lnTo>
                  <a:lnTo>
                    <a:pt x="3" y="3"/>
                  </a:lnTo>
                  <a:lnTo>
                    <a:pt x="3" y="1"/>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215" name="Freeform 207"/>
            <p:cNvSpPr>
              <a:spLocks/>
            </p:cNvSpPr>
            <p:nvPr/>
          </p:nvSpPr>
          <p:spPr bwMode="auto">
            <a:xfrm>
              <a:off x="4887" y="2357"/>
              <a:ext cx="2" cy="1"/>
            </a:xfrm>
            <a:custGeom>
              <a:avLst/>
              <a:gdLst>
                <a:gd name="T0" fmla="*/ 1 w 3"/>
                <a:gd name="T1" fmla="*/ 0 h 4"/>
                <a:gd name="T2" fmla="*/ 1 w 3"/>
                <a:gd name="T3" fmla="*/ 0 h 4"/>
                <a:gd name="T4" fmla="*/ 0 w 3"/>
                <a:gd name="T5" fmla="*/ 0 h 4"/>
                <a:gd name="T6" fmla="*/ 1 w 3"/>
                <a:gd name="T7" fmla="*/ 0 h 4"/>
                <a:gd name="T8" fmla="*/ 1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216" name="Freeform 208"/>
            <p:cNvSpPr>
              <a:spLocks/>
            </p:cNvSpPr>
            <p:nvPr/>
          </p:nvSpPr>
          <p:spPr bwMode="auto">
            <a:xfrm>
              <a:off x="4890" y="2357"/>
              <a:ext cx="2" cy="2"/>
            </a:xfrm>
            <a:custGeom>
              <a:avLst/>
              <a:gdLst>
                <a:gd name="T0" fmla="*/ 1 w 4"/>
                <a:gd name="T1" fmla="*/ 0 h 3"/>
                <a:gd name="T2" fmla="*/ 1 w 4"/>
                <a:gd name="T3" fmla="*/ 0 h 3"/>
                <a:gd name="T4" fmla="*/ 0 w 4"/>
                <a:gd name="T5" fmla="*/ 1 h 3"/>
                <a:gd name="T6" fmla="*/ 1 w 4"/>
                <a:gd name="T7" fmla="*/ 1 h 3"/>
                <a:gd name="T8" fmla="*/ 1 w 4"/>
                <a:gd name="T9" fmla="*/ 1 h 3"/>
                <a:gd name="T10" fmla="*/ 1 w 4"/>
                <a:gd name="T11" fmla="*/ 1 h 3"/>
                <a:gd name="T12" fmla="*/ 1 w 4"/>
                <a:gd name="T13" fmla="*/ 1 h 3"/>
                <a:gd name="T14" fmla="*/ 1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0"/>
                  </a:moveTo>
                  <a:lnTo>
                    <a:pt x="2" y="0"/>
                  </a:lnTo>
                  <a:lnTo>
                    <a:pt x="0" y="2"/>
                  </a:lnTo>
                  <a:lnTo>
                    <a:pt x="2" y="3"/>
                  </a:lnTo>
                  <a:lnTo>
                    <a:pt x="4" y="3"/>
                  </a:lnTo>
                  <a:lnTo>
                    <a:pt x="4" y="2"/>
                  </a:lnTo>
                  <a:lnTo>
                    <a:pt x="4"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217" name="Freeform 209"/>
            <p:cNvSpPr>
              <a:spLocks/>
            </p:cNvSpPr>
            <p:nvPr/>
          </p:nvSpPr>
          <p:spPr bwMode="auto">
            <a:xfrm>
              <a:off x="4893" y="2357"/>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2"/>
                  </a:lnTo>
                  <a:lnTo>
                    <a:pt x="1" y="3"/>
                  </a:lnTo>
                  <a:lnTo>
                    <a:pt x="3" y="3"/>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218" name="Freeform 210"/>
            <p:cNvSpPr>
              <a:spLocks/>
            </p:cNvSpPr>
            <p:nvPr/>
          </p:nvSpPr>
          <p:spPr bwMode="auto">
            <a:xfrm>
              <a:off x="4897" y="2358"/>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1"/>
                  </a:lnTo>
                  <a:lnTo>
                    <a:pt x="2" y="3"/>
                  </a:lnTo>
                  <a:lnTo>
                    <a:pt x="3" y="3"/>
                  </a:lnTo>
                  <a:lnTo>
                    <a:pt x="3" y="1"/>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219" name="Freeform 211"/>
            <p:cNvSpPr>
              <a:spLocks/>
            </p:cNvSpPr>
            <p:nvPr/>
          </p:nvSpPr>
          <p:spPr bwMode="auto">
            <a:xfrm>
              <a:off x="4900" y="2359"/>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220" name="Freeform 212"/>
            <p:cNvSpPr>
              <a:spLocks/>
            </p:cNvSpPr>
            <p:nvPr/>
          </p:nvSpPr>
          <p:spPr bwMode="auto">
            <a:xfrm>
              <a:off x="4903" y="2360"/>
              <a:ext cx="2" cy="2"/>
            </a:xfrm>
            <a:custGeom>
              <a:avLst/>
              <a:gdLst>
                <a:gd name="T0" fmla="*/ 1 w 3"/>
                <a:gd name="T1" fmla="*/ 0 h 4"/>
                <a:gd name="T2" fmla="*/ 1 w 3"/>
                <a:gd name="T3" fmla="*/ 0 h 4"/>
                <a:gd name="T4" fmla="*/ 0 w 3"/>
                <a:gd name="T5" fmla="*/ 1 h 4"/>
                <a:gd name="T6" fmla="*/ 1 w 3"/>
                <a:gd name="T7" fmla="*/ 1 h 4"/>
                <a:gd name="T8" fmla="*/ 1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221" name="Freeform 213"/>
            <p:cNvSpPr>
              <a:spLocks/>
            </p:cNvSpPr>
            <p:nvPr/>
          </p:nvSpPr>
          <p:spPr bwMode="auto">
            <a:xfrm>
              <a:off x="4906" y="2360"/>
              <a:ext cx="2" cy="2"/>
            </a:xfrm>
            <a:custGeom>
              <a:avLst/>
              <a:gdLst>
                <a:gd name="T0" fmla="*/ 1 w 4"/>
                <a:gd name="T1" fmla="*/ 0 h 4"/>
                <a:gd name="T2" fmla="*/ 0 w 4"/>
                <a:gd name="T3" fmla="*/ 0 h 4"/>
                <a:gd name="T4" fmla="*/ 0 w 4"/>
                <a:gd name="T5" fmla="*/ 1 h 4"/>
                <a:gd name="T6" fmla="*/ 0 w 4"/>
                <a:gd name="T7" fmla="*/ 1 h 4"/>
                <a:gd name="T8" fmla="*/ 0 w 4"/>
                <a:gd name="T9" fmla="*/ 1 h 4"/>
                <a:gd name="T10" fmla="*/ 1 w 4"/>
                <a:gd name="T11" fmla="*/ 1 h 4"/>
                <a:gd name="T12" fmla="*/ 1 w 4"/>
                <a:gd name="T13" fmla="*/ 1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0"/>
                  </a:moveTo>
                  <a:lnTo>
                    <a:pt x="0" y="0"/>
                  </a:lnTo>
                  <a:lnTo>
                    <a:pt x="0" y="2"/>
                  </a:lnTo>
                  <a:lnTo>
                    <a:pt x="0" y="4"/>
                  </a:lnTo>
                  <a:lnTo>
                    <a:pt x="2" y="4"/>
                  </a:lnTo>
                  <a:lnTo>
                    <a:pt x="4" y="2"/>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222" name="Freeform 214"/>
            <p:cNvSpPr>
              <a:spLocks/>
            </p:cNvSpPr>
            <p:nvPr/>
          </p:nvSpPr>
          <p:spPr bwMode="auto">
            <a:xfrm>
              <a:off x="4909" y="2361"/>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2"/>
                  </a:lnTo>
                  <a:lnTo>
                    <a:pt x="0" y="3"/>
                  </a:lnTo>
                  <a:lnTo>
                    <a:pt x="1" y="3"/>
                  </a:lnTo>
                  <a:lnTo>
                    <a:pt x="3" y="2"/>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223" name="Freeform 215"/>
            <p:cNvSpPr>
              <a:spLocks/>
            </p:cNvSpPr>
            <p:nvPr/>
          </p:nvSpPr>
          <p:spPr bwMode="auto">
            <a:xfrm>
              <a:off x="4913" y="2362"/>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1"/>
                  </a:lnTo>
                  <a:lnTo>
                    <a:pt x="0" y="3"/>
                  </a:lnTo>
                  <a:lnTo>
                    <a:pt x="2" y="3"/>
                  </a:lnTo>
                  <a:lnTo>
                    <a:pt x="3" y="1"/>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224" name="Freeform 216"/>
            <p:cNvSpPr>
              <a:spLocks/>
            </p:cNvSpPr>
            <p:nvPr/>
          </p:nvSpPr>
          <p:spPr bwMode="auto">
            <a:xfrm>
              <a:off x="4916" y="2362"/>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1"/>
                  </a:lnTo>
                  <a:lnTo>
                    <a:pt x="0" y="3"/>
                  </a:lnTo>
                  <a:lnTo>
                    <a:pt x="1" y="3"/>
                  </a:lnTo>
                  <a:lnTo>
                    <a:pt x="3" y="1"/>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225" name="Freeform 217"/>
            <p:cNvSpPr>
              <a:spLocks/>
            </p:cNvSpPr>
            <p:nvPr/>
          </p:nvSpPr>
          <p:spPr bwMode="auto">
            <a:xfrm>
              <a:off x="4919" y="2363"/>
              <a:ext cx="2" cy="1"/>
            </a:xfrm>
            <a:custGeom>
              <a:avLst/>
              <a:gdLst>
                <a:gd name="T0" fmla="*/ 1 w 3"/>
                <a:gd name="T1" fmla="*/ 0 h 4"/>
                <a:gd name="T2" fmla="*/ 0 w 3"/>
                <a:gd name="T3" fmla="*/ 0 h 4"/>
                <a:gd name="T4" fmla="*/ 0 w 3"/>
                <a:gd name="T5" fmla="*/ 0 h 4"/>
                <a:gd name="T6" fmla="*/ 0 w 3"/>
                <a:gd name="T7" fmla="*/ 0 h 4"/>
                <a:gd name="T8" fmla="*/ 0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226" name="Freeform 218"/>
            <p:cNvSpPr>
              <a:spLocks/>
            </p:cNvSpPr>
            <p:nvPr/>
          </p:nvSpPr>
          <p:spPr bwMode="auto">
            <a:xfrm>
              <a:off x="4922" y="2364"/>
              <a:ext cx="2" cy="1"/>
            </a:xfrm>
            <a:custGeom>
              <a:avLst/>
              <a:gdLst>
                <a:gd name="T0" fmla="*/ 1 w 4"/>
                <a:gd name="T1" fmla="*/ 0 h 4"/>
                <a:gd name="T2" fmla="*/ 0 w 4"/>
                <a:gd name="T3" fmla="*/ 0 h 4"/>
                <a:gd name="T4" fmla="*/ 0 w 4"/>
                <a:gd name="T5" fmla="*/ 0 h 4"/>
                <a:gd name="T6" fmla="*/ 0 w 4"/>
                <a:gd name="T7" fmla="*/ 0 h 4"/>
                <a:gd name="T8" fmla="*/ 0 w 4"/>
                <a:gd name="T9" fmla="*/ 0 h 4"/>
                <a:gd name="T10" fmla="*/ 1 w 4"/>
                <a:gd name="T11" fmla="*/ 0 h 4"/>
                <a:gd name="T12" fmla="*/ 1 w 4"/>
                <a:gd name="T13" fmla="*/ 0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0"/>
                  </a:moveTo>
                  <a:lnTo>
                    <a:pt x="0" y="0"/>
                  </a:lnTo>
                  <a:lnTo>
                    <a:pt x="0" y="2"/>
                  </a:lnTo>
                  <a:lnTo>
                    <a:pt x="0" y="4"/>
                  </a:lnTo>
                  <a:lnTo>
                    <a:pt x="2" y="4"/>
                  </a:lnTo>
                  <a:lnTo>
                    <a:pt x="4" y="2"/>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227" name="Freeform 219"/>
            <p:cNvSpPr>
              <a:spLocks/>
            </p:cNvSpPr>
            <p:nvPr/>
          </p:nvSpPr>
          <p:spPr bwMode="auto">
            <a:xfrm>
              <a:off x="4925" y="2364"/>
              <a:ext cx="2" cy="1"/>
            </a:xfrm>
            <a:custGeom>
              <a:avLst/>
              <a:gdLst>
                <a:gd name="T0" fmla="*/ 1 w 3"/>
                <a:gd name="T1" fmla="*/ 0 h 4"/>
                <a:gd name="T2" fmla="*/ 0 w 3"/>
                <a:gd name="T3" fmla="*/ 0 h 4"/>
                <a:gd name="T4" fmla="*/ 0 w 3"/>
                <a:gd name="T5" fmla="*/ 0 h 4"/>
                <a:gd name="T6" fmla="*/ 0 w 3"/>
                <a:gd name="T7" fmla="*/ 0 h 4"/>
                <a:gd name="T8" fmla="*/ 0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228" name="Freeform 220"/>
            <p:cNvSpPr>
              <a:spLocks/>
            </p:cNvSpPr>
            <p:nvPr/>
          </p:nvSpPr>
          <p:spPr bwMode="auto">
            <a:xfrm>
              <a:off x="4929" y="2364"/>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2"/>
                  </a:lnTo>
                  <a:lnTo>
                    <a:pt x="0" y="3"/>
                  </a:lnTo>
                  <a:lnTo>
                    <a:pt x="2" y="3"/>
                  </a:lnTo>
                  <a:lnTo>
                    <a:pt x="3" y="2"/>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229" name="Freeform 221"/>
            <p:cNvSpPr>
              <a:spLocks/>
            </p:cNvSpPr>
            <p:nvPr/>
          </p:nvSpPr>
          <p:spPr bwMode="auto">
            <a:xfrm>
              <a:off x="4931" y="2365"/>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1"/>
                  </a:lnTo>
                  <a:lnTo>
                    <a:pt x="1" y="3"/>
                  </a:lnTo>
                  <a:lnTo>
                    <a:pt x="3" y="3"/>
                  </a:lnTo>
                  <a:lnTo>
                    <a:pt x="3" y="1"/>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230" name="Freeform 222"/>
            <p:cNvSpPr>
              <a:spLocks/>
            </p:cNvSpPr>
            <p:nvPr/>
          </p:nvSpPr>
          <p:spPr bwMode="auto">
            <a:xfrm>
              <a:off x="4934" y="2366"/>
              <a:ext cx="2" cy="2"/>
            </a:xfrm>
            <a:custGeom>
              <a:avLst/>
              <a:gdLst>
                <a:gd name="T0" fmla="*/ 1 w 3"/>
                <a:gd name="T1" fmla="*/ 0 h 4"/>
                <a:gd name="T2" fmla="*/ 1 w 3"/>
                <a:gd name="T3" fmla="*/ 0 h 4"/>
                <a:gd name="T4" fmla="*/ 0 w 3"/>
                <a:gd name="T5" fmla="*/ 1 h 4"/>
                <a:gd name="T6" fmla="*/ 1 w 3"/>
                <a:gd name="T7" fmla="*/ 1 h 4"/>
                <a:gd name="T8" fmla="*/ 1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231" name="Freeform 223"/>
            <p:cNvSpPr>
              <a:spLocks/>
            </p:cNvSpPr>
            <p:nvPr/>
          </p:nvSpPr>
          <p:spPr bwMode="auto">
            <a:xfrm>
              <a:off x="4937" y="2366"/>
              <a:ext cx="2" cy="2"/>
            </a:xfrm>
            <a:custGeom>
              <a:avLst/>
              <a:gdLst>
                <a:gd name="T0" fmla="*/ 1 w 3"/>
                <a:gd name="T1" fmla="*/ 0 h 4"/>
                <a:gd name="T2" fmla="*/ 1 w 3"/>
                <a:gd name="T3" fmla="*/ 0 h 4"/>
                <a:gd name="T4" fmla="*/ 0 w 3"/>
                <a:gd name="T5" fmla="*/ 1 h 4"/>
                <a:gd name="T6" fmla="*/ 1 w 3"/>
                <a:gd name="T7" fmla="*/ 1 h 4"/>
                <a:gd name="T8" fmla="*/ 1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232" name="Freeform 224"/>
            <p:cNvSpPr>
              <a:spLocks/>
            </p:cNvSpPr>
            <p:nvPr/>
          </p:nvSpPr>
          <p:spPr bwMode="auto">
            <a:xfrm>
              <a:off x="4941" y="2367"/>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233" name="Freeform 225"/>
            <p:cNvSpPr>
              <a:spLocks/>
            </p:cNvSpPr>
            <p:nvPr/>
          </p:nvSpPr>
          <p:spPr bwMode="auto">
            <a:xfrm>
              <a:off x="4944" y="2368"/>
              <a:ext cx="1" cy="2"/>
            </a:xfrm>
            <a:custGeom>
              <a:avLst/>
              <a:gdLst>
                <a:gd name="T0" fmla="*/ 0 w 4"/>
                <a:gd name="T1" fmla="*/ 0 h 3"/>
                <a:gd name="T2" fmla="*/ 0 w 4"/>
                <a:gd name="T3" fmla="*/ 0 h 3"/>
                <a:gd name="T4" fmla="*/ 0 w 4"/>
                <a:gd name="T5" fmla="*/ 1 h 3"/>
                <a:gd name="T6" fmla="*/ 0 w 4"/>
                <a:gd name="T7" fmla="*/ 1 h 3"/>
                <a:gd name="T8" fmla="*/ 0 w 4"/>
                <a:gd name="T9" fmla="*/ 1 h 3"/>
                <a:gd name="T10" fmla="*/ 0 w 4"/>
                <a:gd name="T11" fmla="*/ 1 h 3"/>
                <a:gd name="T12" fmla="*/ 0 w 4"/>
                <a:gd name="T13" fmla="*/ 1 h 3"/>
                <a:gd name="T14" fmla="*/ 0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0"/>
                  </a:moveTo>
                  <a:lnTo>
                    <a:pt x="2" y="0"/>
                  </a:lnTo>
                  <a:lnTo>
                    <a:pt x="0" y="2"/>
                  </a:lnTo>
                  <a:lnTo>
                    <a:pt x="2" y="3"/>
                  </a:lnTo>
                  <a:lnTo>
                    <a:pt x="4" y="3"/>
                  </a:lnTo>
                  <a:lnTo>
                    <a:pt x="4" y="2"/>
                  </a:lnTo>
                  <a:lnTo>
                    <a:pt x="4"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234" name="Freeform 226"/>
            <p:cNvSpPr>
              <a:spLocks/>
            </p:cNvSpPr>
            <p:nvPr/>
          </p:nvSpPr>
          <p:spPr bwMode="auto">
            <a:xfrm>
              <a:off x="4947" y="2368"/>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2"/>
                  </a:lnTo>
                  <a:lnTo>
                    <a:pt x="1" y="3"/>
                  </a:lnTo>
                  <a:lnTo>
                    <a:pt x="3" y="3"/>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235" name="Freeform 227"/>
            <p:cNvSpPr>
              <a:spLocks/>
            </p:cNvSpPr>
            <p:nvPr/>
          </p:nvSpPr>
          <p:spPr bwMode="auto">
            <a:xfrm>
              <a:off x="4950" y="2369"/>
              <a:ext cx="2" cy="1"/>
            </a:xfrm>
            <a:custGeom>
              <a:avLst/>
              <a:gdLst>
                <a:gd name="T0" fmla="*/ 1 w 3"/>
                <a:gd name="T1" fmla="*/ 0 h 3"/>
                <a:gd name="T2" fmla="*/ 1 w 3"/>
                <a:gd name="T3" fmla="*/ 0 h 3"/>
                <a:gd name="T4" fmla="*/ 0 w 3"/>
                <a:gd name="T5" fmla="*/ 0 h 3"/>
                <a:gd name="T6" fmla="*/ 1 w 3"/>
                <a:gd name="T7" fmla="*/ 0 h 3"/>
                <a:gd name="T8" fmla="*/ 1 w 3"/>
                <a:gd name="T9" fmla="*/ 0 h 3"/>
                <a:gd name="T10" fmla="*/ 1 w 3"/>
                <a:gd name="T11" fmla="*/ 0 h 3"/>
                <a:gd name="T12" fmla="*/ 1 w 3"/>
                <a:gd name="T13" fmla="*/ 0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1"/>
                  </a:lnTo>
                  <a:lnTo>
                    <a:pt x="2" y="3"/>
                  </a:lnTo>
                  <a:lnTo>
                    <a:pt x="3" y="3"/>
                  </a:lnTo>
                  <a:lnTo>
                    <a:pt x="3" y="1"/>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236" name="Freeform 228"/>
            <p:cNvSpPr>
              <a:spLocks/>
            </p:cNvSpPr>
            <p:nvPr/>
          </p:nvSpPr>
          <p:spPr bwMode="auto">
            <a:xfrm>
              <a:off x="4953" y="2370"/>
              <a:ext cx="2" cy="1"/>
            </a:xfrm>
            <a:custGeom>
              <a:avLst/>
              <a:gdLst>
                <a:gd name="T0" fmla="*/ 1 w 3"/>
                <a:gd name="T1" fmla="*/ 0 h 4"/>
                <a:gd name="T2" fmla="*/ 1 w 3"/>
                <a:gd name="T3" fmla="*/ 0 h 4"/>
                <a:gd name="T4" fmla="*/ 0 w 3"/>
                <a:gd name="T5" fmla="*/ 0 h 4"/>
                <a:gd name="T6" fmla="*/ 1 w 3"/>
                <a:gd name="T7" fmla="*/ 0 h 4"/>
                <a:gd name="T8" fmla="*/ 1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237" name="Freeform 229"/>
            <p:cNvSpPr>
              <a:spLocks/>
            </p:cNvSpPr>
            <p:nvPr/>
          </p:nvSpPr>
          <p:spPr bwMode="auto">
            <a:xfrm>
              <a:off x="4957" y="2370"/>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238" name="Freeform 230"/>
            <p:cNvSpPr>
              <a:spLocks/>
            </p:cNvSpPr>
            <p:nvPr/>
          </p:nvSpPr>
          <p:spPr bwMode="auto">
            <a:xfrm>
              <a:off x="4960" y="2370"/>
              <a:ext cx="1" cy="2"/>
            </a:xfrm>
            <a:custGeom>
              <a:avLst/>
              <a:gdLst>
                <a:gd name="T0" fmla="*/ 0 w 4"/>
                <a:gd name="T1" fmla="*/ 0 h 3"/>
                <a:gd name="T2" fmla="*/ 0 w 4"/>
                <a:gd name="T3" fmla="*/ 0 h 3"/>
                <a:gd name="T4" fmla="*/ 0 w 4"/>
                <a:gd name="T5" fmla="*/ 1 h 3"/>
                <a:gd name="T6" fmla="*/ 0 w 4"/>
                <a:gd name="T7" fmla="*/ 1 h 3"/>
                <a:gd name="T8" fmla="*/ 0 w 4"/>
                <a:gd name="T9" fmla="*/ 1 h 3"/>
                <a:gd name="T10" fmla="*/ 0 w 4"/>
                <a:gd name="T11" fmla="*/ 1 h 3"/>
                <a:gd name="T12" fmla="*/ 0 w 4"/>
                <a:gd name="T13" fmla="*/ 1 h 3"/>
                <a:gd name="T14" fmla="*/ 0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0"/>
                  </a:moveTo>
                  <a:lnTo>
                    <a:pt x="0" y="0"/>
                  </a:lnTo>
                  <a:lnTo>
                    <a:pt x="0" y="2"/>
                  </a:lnTo>
                  <a:lnTo>
                    <a:pt x="0" y="3"/>
                  </a:lnTo>
                  <a:lnTo>
                    <a:pt x="2" y="3"/>
                  </a:lnTo>
                  <a:lnTo>
                    <a:pt x="4" y="2"/>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239" name="Freeform 231"/>
            <p:cNvSpPr>
              <a:spLocks/>
            </p:cNvSpPr>
            <p:nvPr/>
          </p:nvSpPr>
          <p:spPr bwMode="auto">
            <a:xfrm>
              <a:off x="4963" y="2371"/>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1"/>
                  </a:lnTo>
                  <a:lnTo>
                    <a:pt x="0" y="3"/>
                  </a:lnTo>
                  <a:lnTo>
                    <a:pt x="1" y="3"/>
                  </a:lnTo>
                  <a:lnTo>
                    <a:pt x="3" y="1"/>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240" name="Freeform 232"/>
            <p:cNvSpPr>
              <a:spLocks/>
            </p:cNvSpPr>
            <p:nvPr/>
          </p:nvSpPr>
          <p:spPr bwMode="auto">
            <a:xfrm>
              <a:off x="4966" y="2371"/>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1"/>
                  </a:lnTo>
                  <a:lnTo>
                    <a:pt x="0" y="3"/>
                  </a:lnTo>
                  <a:lnTo>
                    <a:pt x="2" y="3"/>
                  </a:lnTo>
                  <a:lnTo>
                    <a:pt x="3" y="1"/>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241" name="Freeform 233"/>
            <p:cNvSpPr>
              <a:spLocks/>
            </p:cNvSpPr>
            <p:nvPr/>
          </p:nvSpPr>
          <p:spPr bwMode="auto">
            <a:xfrm>
              <a:off x="4969" y="2372"/>
              <a:ext cx="2" cy="2"/>
            </a:xfrm>
            <a:custGeom>
              <a:avLst/>
              <a:gdLst>
                <a:gd name="T0" fmla="*/ 1 w 3"/>
                <a:gd name="T1" fmla="*/ 0 h 4"/>
                <a:gd name="T2" fmla="*/ 0 w 3"/>
                <a:gd name="T3" fmla="*/ 0 h 4"/>
                <a:gd name="T4" fmla="*/ 0 w 3"/>
                <a:gd name="T5" fmla="*/ 1 h 4"/>
                <a:gd name="T6" fmla="*/ 0 w 3"/>
                <a:gd name="T7" fmla="*/ 1 h 4"/>
                <a:gd name="T8" fmla="*/ 0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242" name="Freeform 234"/>
            <p:cNvSpPr>
              <a:spLocks/>
            </p:cNvSpPr>
            <p:nvPr/>
          </p:nvSpPr>
          <p:spPr bwMode="auto">
            <a:xfrm>
              <a:off x="4973" y="2373"/>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243" name="Freeform 235"/>
            <p:cNvSpPr>
              <a:spLocks/>
            </p:cNvSpPr>
            <p:nvPr/>
          </p:nvSpPr>
          <p:spPr bwMode="auto">
            <a:xfrm>
              <a:off x="4976" y="2374"/>
              <a:ext cx="1" cy="2"/>
            </a:xfrm>
            <a:custGeom>
              <a:avLst/>
              <a:gdLst>
                <a:gd name="T0" fmla="*/ 0 w 4"/>
                <a:gd name="T1" fmla="*/ 0 h 3"/>
                <a:gd name="T2" fmla="*/ 0 w 4"/>
                <a:gd name="T3" fmla="*/ 0 h 3"/>
                <a:gd name="T4" fmla="*/ 0 w 4"/>
                <a:gd name="T5" fmla="*/ 1 h 3"/>
                <a:gd name="T6" fmla="*/ 0 w 4"/>
                <a:gd name="T7" fmla="*/ 1 h 3"/>
                <a:gd name="T8" fmla="*/ 0 w 4"/>
                <a:gd name="T9" fmla="*/ 1 h 3"/>
                <a:gd name="T10" fmla="*/ 0 w 4"/>
                <a:gd name="T11" fmla="*/ 1 h 3"/>
                <a:gd name="T12" fmla="*/ 0 w 4"/>
                <a:gd name="T13" fmla="*/ 1 h 3"/>
                <a:gd name="T14" fmla="*/ 0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0"/>
                  </a:moveTo>
                  <a:lnTo>
                    <a:pt x="0" y="0"/>
                  </a:lnTo>
                  <a:lnTo>
                    <a:pt x="0" y="2"/>
                  </a:lnTo>
                  <a:lnTo>
                    <a:pt x="0" y="3"/>
                  </a:lnTo>
                  <a:lnTo>
                    <a:pt x="2" y="3"/>
                  </a:lnTo>
                  <a:lnTo>
                    <a:pt x="4" y="2"/>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244" name="Freeform 236"/>
            <p:cNvSpPr>
              <a:spLocks/>
            </p:cNvSpPr>
            <p:nvPr/>
          </p:nvSpPr>
          <p:spPr bwMode="auto">
            <a:xfrm>
              <a:off x="4979" y="2374"/>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2"/>
                  </a:lnTo>
                  <a:lnTo>
                    <a:pt x="0" y="3"/>
                  </a:lnTo>
                  <a:lnTo>
                    <a:pt x="1" y="3"/>
                  </a:lnTo>
                  <a:lnTo>
                    <a:pt x="3" y="2"/>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245" name="Freeform 237"/>
            <p:cNvSpPr>
              <a:spLocks/>
            </p:cNvSpPr>
            <p:nvPr/>
          </p:nvSpPr>
          <p:spPr bwMode="auto">
            <a:xfrm>
              <a:off x="4981" y="2375"/>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1"/>
                  </a:lnTo>
                  <a:lnTo>
                    <a:pt x="1" y="3"/>
                  </a:lnTo>
                  <a:lnTo>
                    <a:pt x="3" y="3"/>
                  </a:lnTo>
                  <a:lnTo>
                    <a:pt x="3" y="1"/>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246" name="Freeform 238"/>
            <p:cNvSpPr>
              <a:spLocks/>
            </p:cNvSpPr>
            <p:nvPr/>
          </p:nvSpPr>
          <p:spPr bwMode="auto">
            <a:xfrm>
              <a:off x="4985" y="2376"/>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247" name="Freeform 239"/>
            <p:cNvSpPr>
              <a:spLocks/>
            </p:cNvSpPr>
            <p:nvPr/>
          </p:nvSpPr>
          <p:spPr bwMode="auto">
            <a:xfrm>
              <a:off x="4988" y="2376"/>
              <a:ext cx="1" cy="1"/>
            </a:xfrm>
            <a:custGeom>
              <a:avLst/>
              <a:gdLst>
                <a:gd name="T0" fmla="*/ 0 w 4"/>
                <a:gd name="T1" fmla="*/ 0 h 4"/>
                <a:gd name="T2" fmla="*/ 0 w 4"/>
                <a:gd name="T3" fmla="*/ 0 h 4"/>
                <a:gd name="T4" fmla="*/ 0 w 4"/>
                <a:gd name="T5" fmla="*/ 0 h 4"/>
                <a:gd name="T6" fmla="*/ 0 w 4"/>
                <a:gd name="T7" fmla="*/ 0 h 4"/>
                <a:gd name="T8" fmla="*/ 0 w 4"/>
                <a:gd name="T9" fmla="*/ 0 h 4"/>
                <a:gd name="T10" fmla="*/ 0 w 4"/>
                <a:gd name="T11" fmla="*/ 0 h 4"/>
                <a:gd name="T12" fmla="*/ 0 w 4"/>
                <a:gd name="T13" fmla="*/ 0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0"/>
                  </a:moveTo>
                  <a:lnTo>
                    <a:pt x="2" y="0"/>
                  </a:lnTo>
                  <a:lnTo>
                    <a:pt x="0" y="2"/>
                  </a:lnTo>
                  <a:lnTo>
                    <a:pt x="2" y="4"/>
                  </a:lnTo>
                  <a:lnTo>
                    <a:pt x="4" y="4"/>
                  </a:lnTo>
                  <a:lnTo>
                    <a:pt x="4" y="2"/>
                  </a:lnTo>
                  <a:lnTo>
                    <a:pt x="4"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grpSp>
      <p:grpSp>
        <p:nvGrpSpPr>
          <p:cNvPr id="750654" name="Group 240"/>
          <p:cNvGrpSpPr>
            <a:grpSpLocks/>
          </p:cNvGrpSpPr>
          <p:nvPr/>
        </p:nvGrpSpPr>
        <p:grpSpPr bwMode="auto">
          <a:xfrm>
            <a:off x="5183188" y="4419600"/>
            <a:ext cx="606425" cy="495300"/>
            <a:chOff x="3265" y="2784"/>
            <a:chExt cx="382" cy="312"/>
          </a:xfrm>
        </p:grpSpPr>
        <p:sp>
          <p:nvSpPr>
            <p:cNvPr id="750978" name="Freeform 241"/>
            <p:cNvSpPr>
              <a:spLocks/>
            </p:cNvSpPr>
            <p:nvPr/>
          </p:nvSpPr>
          <p:spPr bwMode="auto">
            <a:xfrm>
              <a:off x="3265" y="2784"/>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1"/>
                  </a:lnTo>
                  <a:lnTo>
                    <a:pt x="2" y="3"/>
                  </a:lnTo>
                  <a:lnTo>
                    <a:pt x="3" y="1"/>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979" name="Freeform 242"/>
            <p:cNvSpPr>
              <a:spLocks/>
            </p:cNvSpPr>
            <p:nvPr/>
          </p:nvSpPr>
          <p:spPr bwMode="auto">
            <a:xfrm>
              <a:off x="3267" y="2786"/>
              <a:ext cx="2" cy="1"/>
            </a:xfrm>
            <a:custGeom>
              <a:avLst/>
              <a:gdLst>
                <a:gd name="T0" fmla="*/ 1 w 3"/>
                <a:gd name="T1" fmla="*/ 0 h 4"/>
                <a:gd name="T2" fmla="*/ 1 w 3"/>
                <a:gd name="T3" fmla="*/ 0 h 4"/>
                <a:gd name="T4" fmla="*/ 0 w 3"/>
                <a:gd name="T5" fmla="*/ 0 h 4"/>
                <a:gd name="T6" fmla="*/ 1 w 3"/>
                <a:gd name="T7" fmla="*/ 0 h 4"/>
                <a:gd name="T8" fmla="*/ 1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980" name="Freeform 243"/>
            <p:cNvSpPr>
              <a:spLocks/>
            </p:cNvSpPr>
            <p:nvPr/>
          </p:nvSpPr>
          <p:spPr bwMode="auto">
            <a:xfrm>
              <a:off x="3269" y="2788"/>
              <a:ext cx="2" cy="2"/>
            </a:xfrm>
            <a:custGeom>
              <a:avLst/>
              <a:gdLst>
                <a:gd name="T0" fmla="*/ 1 w 3"/>
                <a:gd name="T1" fmla="*/ 0 h 4"/>
                <a:gd name="T2" fmla="*/ 1 w 3"/>
                <a:gd name="T3" fmla="*/ 0 h 4"/>
                <a:gd name="T4" fmla="*/ 0 w 3"/>
                <a:gd name="T5" fmla="*/ 1 h 4"/>
                <a:gd name="T6" fmla="*/ 1 w 3"/>
                <a:gd name="T7" fmla="*/ 1 h 4"/>
                <a:gd name="T8" fmla="*/ 1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981" name="Freeform 244"/>
            <p:cNvSpPr>
              <a:spLocks/>
            </p:cNvSpPr>
            <p:nvPr/>
          </p:nvSpPr>
          <p:spPr bwMode="auto">
            <a:xfrm>
              <a:off x="3273" y="2790"/>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2"/>
                  </a:lnTo>
                  <a:lnTo>
                    <a:pt x="0" y="3"/>
                  </a:lnTo>
                  <a:lnTo>
                    <a:pt x="2" y="3"/>
                  </a:lnTo>
                  <a:lnTo>
                    <a:pt x="3" y="2"/>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982" name="Freeform 245"/>
            <p:cNvSpPr>
              <a:spLocks/>
            </p:cNvSpPr>
            <p:nvPr/>
          </p:nvSpPr>
          <p:spPr bwMode="auto">
            <a:xfrm>
              <a:off x="3275" y="2793"/>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983" name="Freeform 246"/>
            <p:cNvSpPr>
              <a:spLocks/>
            </p:cNvSpPr>
            <p:nvPr/>
          </p:nvSpPr>
          <p:spPr bwMode="auto">
            <a:xfrm>
              <a:off x="3277" y="2794"/>
              <a:ext cx="2" cy="2"/>
            </a:xfrm>
            <a:custGeom>
              <a:avLst/>
              <a:gdLst>
                <a:gd name="T0" fmla="*/ 1 w 3"/>
                <a:gd name="T1" fmla="*/ 0 h 3"/>
                <a:gd name="T2" fmla="*/ 0 w 3"/>
                <a:gd name="T3" fmla="*/ 0 h 3"/>
                <a:gd name="T4" fmla="*/ 0 w 3"/>
                <a:gd name="T5" fmla="*/ 1 h 3"/>
                <a:gd name="T6" fmla="*/ 0 w 3"/>
                <a:gd name="T7" fmla="*/ 1 h 3"/>
                <a:gd name="T8" fmla="*/ 1 w 3"/>
                <a:gd name="T9" fmla="*/ 1 h 3"/>
                <a:gd name="T10" fmla="*/ 1 w 3"/>
                <a:gd name="T11" fmla="*/ 1 h 3"/>
                <a:gd name="T12" fmla="*/ 1 w 3"/>
                <a:gd name="T13" fmla="*/ 1 h 3"/>
                <a:gd name="T14" fmla="*/ 1 w 3"/>
                <a:gd name="T15" fmla="*/ 0 h 3"/>
                <a:gd name="T16" fmla="*/ 1 w 3"/>
                <a:gd name="T17" fmla="*/ 0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3"/>
                <a:gd name="T29" fmla="*/ 3 w 3"/>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3">
                  <a:moveTo>
                    <a:pt x="1" y="0"/>
                  </a:moveTo>
                  <a:lnTo>
                    <a:pt x="0" y="0"/>
                  </a:lnTo>
                  <a:lnTo>
                    <a:pt x="0" y="1"/>
                  </a:lnTo>
                  <a:lnTo>
                    <a:pt x="0" y="3"/>
                  </a:lnTo>
                  <a:lnTo>
                    <a:pt x="1" y="3"/>
                  </a:lnTo>
                  <a:lnTo>
                    <a:pt x="3" y="1"/>
                  </a:lnTo>
                  <a:lnTo>
                    <a:pt x="3" y="0"/>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984" name="Freeform 247"/>
            <p:cNvSpPr>
              <a:spLocks/>
            </p:cNvSpPr>
            <p:nvPr/>
          </p:nvSpPr>
          <p:spPr bwMode="auto">
            <a:xfrm>
              <a:off x="3280" y="2796"/>
              <a:ext cx="1" cy="2"/>
            </a:xfrm>
            <a:custGeom>
              <a:avLst/>
              <a:gdLst>
                <a:gd name="T0" fmla="*/ 0 w 4"/>
                <a:gd name="T1" fmla="*/ 0 h 3"/>
                <a:gd name="T2" fmla="*/ 0 w 4"/>
                <a:gd name="T3" fmla="*/ 0 h 3"/>
                <a:gd name="T4" fmla="*/ 0 w 4"/>
                <a:gd name="T5" fmla="*/ 1 h 3"/>
                <a:gd name="T6" fmla="*/ 0 w 4"/>
                <a:gd name="T7" fmla="*/ 1 h 3"/>
                <a:gd name="T8" fmla="*/ 0 w 4"/>
                <a:gd name="T9" fmla="*/ 1 h 3"/>
                <a:gd name="T10" fmla="*/ 0 w 4"/>
                <a:gd name="T11" fmla="*/ 1 h 3"/>
                <a:gd name="T12" fmla="*/ 0 w 4"/>
                <a:gd name="T13" fmla="*/ 1 h 3"/>
                <a:gd name="T14" fmla="*/ 0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0"/>
                  </a:moveTo>
                  <a:lnTo>
                    <a:pt x="2" y="0"/>
                  </a:lnTo>
                  <a:lnTo>
                    <a:pt x="0" y="2"/>
                  </a:lnTo>
                  <a:lnTo>
                    <a:pt x="2" y="3"/>
                  </a:lnTo>
                  <a:lnTo>
                    <a:pt x="4" y="3"/>
                  </a:lnTo>
                  <a:lnTo>
                    <a:pt x="4" y="2"/>
                  </a:lnTo>
                  <a:lnTo>
                    <a:pt x="4"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985" name="Freeform 248"/>
            <p:cNvSpPr>
              <a:spLocks/>
            </p:cNvSpPr>
            <p:nvPr/>
          </p:nvSpPr>
          <p:spPr bwMode="auto">
            <a:xfrm>
              <a:off x="3282" y="2799"/>
              <a:ext cx="2" cy="1"/>
            </a:xfrm>
            <a:custGeom>
              <a:avLst/>
              <a:gdLst>
                <a:gd name="T0" fmla="*/ 1 w 3"/>
                <a:gd name="T1" fmla="*/ 0 h 4"/>
                <a:gd name="T2" fmla="*/ 1 w 3"/>
                <a:gd name="T3" fmla="*/ 0 h 4"/>
                <a:gd name="T4" fmla="*/ 0 w 3"/>
                <a:gd name="T5" fmla="*/ 0 h 4"/>
                <a:gd name="T6" fmla="*/ 1 w 3"/>
                <a:gd name="T7" fmla="*/ 0 h 4"/>
                <a:gd name="T8" fmla="*/ 1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986" name="Freeform 249"/>
            <p:cNvSpPr>
              <a:spLocks/>
            </p:cNvSpPr>
            <p:nvPr/>
          </p:nvSpPr>
          <p:spPr bwMode="auto">
            <a:xfrm>
              <a:off x="3285" y="2800"/>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1"/>
                  </a:lnTo>
                  <a:lnTo>
                    <a:pt x="0" y="3"/>
                  </a:lnTo>
                  <a:lnTo>
                    <a:pt x="1" y="3"/>
                  </a:lnTo>
                  <a:lnTo>
                    <a:pt x="3" y="1"/>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987" name="Freeform 250"/>
            <p:cNvSpPr>
              <a:spLocks/>
            </p:cNvSpPr>
            <p:nvPr/>
          </p:nvSpPr>
          <p:spPr bwMode="auto">
            <a:xfrm>
              <a:off x="3288" y="2803"/>
              <a:ext cx="1" cy="2"/>
            </a:xfrm>
            <a:custGeom>
              <a:avLst/>
              <a:gdLst>
                <a:gd name="T0" fmla="*/ 0 w 4"/>
                <a:gd name="T1" fmla="*/ 0 h 3"/>
                <a:gd name="T2" fmla="*/ 0 w 4"/>
                <a:gd name="T3" fmla="*/ 0 h 3"/>
                <a:gd name="T4" fmla="*/ 0 w 4"/>
                <a:gd name="T5" fmla="*/ 1 h 3"/>
                <a:gd name="T6" fmla="*/ 0 w 4"/>
                <a:gd name="T7" fmla="*/ 1 h 3"/>
                <a:gd name="T8" fmla="*/ 0 w 4"/>
                <a:gd name="T9" fmla="*/ 1 h 3"/>
                <a:gd name="T10" fmla="*/ 0 w 4"/>
                <a:gd name="T11" fmla="*/ 1 h 3"/>
                <a:gd name="T12" fmla="*/ 0 w 4"/>
                <a:gd name="T13" fmla="*/ 1 h 3"/>
                <a:gd name="T14" fmla="*/ 0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0"/>
                  </a:moveTo>
                  <a:lnTo>
                    <a:pt x="0" y="0"/>
                  </a:lnTo>
                  <a:lnTo>
                    <a:pt x="0" y="2"/>
                  </a:lnTo>
                  <a:lnTo>
                    <a:pt x="0" y="3"/>
                  </a:lnTo>
                  <a:lnTo>
                    <a:pt x="2" y="3"/>
                  </a:lnTo>
                  <a:lnTo>
                    <a:pt x="4" y="2"/>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988" name="Freeform 251"/>
            <p:cNvSpPr>
              <a:spLocks/>
            </p:cNvSpPr>
            <p:nvPr/>
          </p:nvSpPr>
          <p:spPr bwMode="auto">
            <a:xfrm>
              <a:off x="3290" y="2805"/>
              <a:ext cx="2" cy="1"/>
            </a:xfrm>
            <a:custGeom>
              <a:avLst/>
              <a:gdLst>
                <a:gd name="T0" fmla="*/ 1 w 3"/>
                <a:gd name="T1" fmla="*/ 0 h 4"/>
                <a:gd name="T2" fmla="*/ 0 w 3"/>
                <a:gd name="T3" fmla="*/ 0 h 4"/>
                <a:gd name="T4" fmla="*/ 0 w 3"/>
                <a:gd name="T5" fmla="*/ 0 h 4"/>
                <a:gd name="T6" fmla="*/ 0 w 3"/>
                <a:gd name="T7" fmla="*/ 0 h 4"/>
                <a:gd name="T8" fmla="*/ 1 w 3"/>
                <a:gd name="T9" fmla="*/ 0 h 4"/>
                <a:gd name="T10" fmla="*/ 1 w 3"/>
                <a:gd name="T11" fmla="*/ 0 h 4"/>
                <a:gd name="T12" fmla="*/ 1 w 3"/>
                <a:gd name="T13" fmla="*/ 0 h 4"/>
                <a:gd name="T14" fmla="*/ 1 w 3"/>
                <a:gd name="T15" fmla="*/ 0 h 4"/>
                <a:gd name="T16" fmla="*/ 1 w 3"/>
                <a:gd name="T17" fmla="*/ 0 h 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4"/>
                <a:gd name="T29" fmla="*/ 3 w 3"/>
                <a:gd name="T30" fmla="*/ 4 h 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4">
                  <a:moveTo>
                    <a:pt x="2" y="0"/>
                  </a:moveTo>
                  <a:lnTo>
                    <a:pt x="0" y="0"/>
                  </a:lnTo>
                  <a:lnTo>
                    <a:pt x="0" y="2"/>
                  </a:lnTo>
                  <a:lnTo>
                    <a:pt x="0" y="4"/>
                  </a:lnTo>
                  <a:lnTo>
                    <a:pt x="2" y="4"/>
                  </a:lnTo>
                  <a:lnTo>
                    <a:pt x="3" y="2"/>
                  </a:lnTo>
                  <a:lnTo>
                    <a:pt x="3" y="0"/>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989" name="Freeform 252"/>
            <p:cNvSpPr>
              <a:spLocks/>
            </p:cNvSpPr>
            <p:nvPr/>
          </p:nvSpPr>
          <p:spPr bwMode="auto">
            <a:xfrm>
              <a:off x="3292" y="2806"/>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2"/>
                  </a:lnTo>
                  <a:lnTo>
                    <a:pt x="2" y="3"/>
                  </a:lnTo>
                  <a:lnTo>
                    <a:pt x="3" y="3"/>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990" name="Freeform 253"/>
            <p:cNvSpPr>
              <a:spLocks/>
            </p:cNvSpPr>
            <p:nvPr/>
          </p:nvSpPr>
          <p:spPr bwMode="auto">
            <a:xfrm>
              <a:off x="3295" y="2809"/>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2"/>
                  </a:lnTo>
                  <a:lnTo>
                    <a:pt x="1" y="3"/>
                  </a:lnTo>
                  <a:lnTo>
                    <a:pt x="3" y="3"/>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991" name="Freeform 254"/>
            <p:cNvSpPr>
              <a:spLocks/>
            </p:cNvSpPr>
            <p:nvPr/>
          </p:nvSpPr>
          <p:spPr bwMode="auto">
            <a:xfrm>
              <a:off x="3298" y="2811"/>
              <a:ext cx="2" cy="1"/>
            </a:xfrm>
            <a:custGeom>
              <a:avLst/>
              <a:gdLst>
                <a:gd name="T0" fmla="*/ 1 w 3"/>
                <a:gd name="T1" fmla="*/ 0 h 4"/>
                <a:gd name="T2" fmla="*/ 0 w 3"/>
                <a:gd name="T3" fmla="*/ 0 h 4"/>
                <a:gd name="T4" fmla="*/ 0 w 3"/>
                <a:gd name="T5" fmla="*/ 0 h 4"/>
                <a:gd name="T6" fmla="*/ 0 w 3"/>
                <a:gd name="T7" fmla="*/ 0 h 4"/>
                <a:gd name="T8" fmla="*/ 0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992" name="Freeform 255"/>
            <p:cNvSpPr>
              <a:spLocks/>
            </p:cNvSpPr>
            <p:nvPr/>
          </p:nvSpPr>
          <p:spPr bwMode="auto">
            <a:xfrm>
              <a:off x="3300" y="2813"/>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1"/>
                  </a:lnTo>
                  <a:lnTo>
                    <a:pt x="0" y="3"/>
                  </a:lnTo>
                  <a:lnTo>
                    <a:pt x="2" y="3"/>
                  </a:lnTo>
                  <a:lnTo>
                    <a:pt x="3" y="1"/>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993" name="Freeform 256"/>
            <p:cNvSpPr>
              <a:spLocks/>
            </p:cNvSpPr>
            <p:nvPr/>
          </p:nvSpPr>
          <p:spPr bwMode="auto">
            <a:xfrm>
              <a:off x="3303" y="2815"/>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w 3"/>
                <a:gd name="T17" fmla="*/ 0 h 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4"/>
                <a:gd name="T29" fmla="*/ 3 w 3"/>
                <a:gd name="T30" fmla="*/ 4 h 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4">
                  <a:moveTo>
                    <a:pt x="1" y="0"/>
                  </a:moveTo>
                  <a:lnTo>
                    <a:pt x="0" y="0"/>
                  </a:lnTo>
                  <a:lnTo>
                    <a:pt x="0" y="2"/>
                  </a:lnTo>
                  <a:lnTo>
                    <a:pt x="0" y="4"/>
                  </a:lnTo>
                  <a:lnTo>
                    <a:pt x="1" y="4"/>
                  </a:lnTo>
                  <a:lnTo>
                    <a:pt x="3" y="2"/>
                  </a:lnTo>
                  <a:lnTo>
                    <a:pt x="3" y="0"/>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994" name="Freeform 257"/>
            <p:cNvSpPr>
              <a:spLocks/>
            </p:cNvSpPr>
            <p:nvPr/>
          </p:nvSpPr>
          <p:spPr bwMode="auto">
            <a:xfrm>
              <a:off x="3305" y="2817"/>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1"/>
                  </a:lnTo>
                  <a:lnTo>
                    <a:pt x="1" y="3"/>
                  </a:lnTo>
                  <a:lnTo>
                    <a:pt x="3" y="3"/>
                  </a:lnTo>
                  <a:lnTo>
                    <a:pt x="3" y="1"/>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995" name="Freeform 258"/>
            <p:cNvSpPr>
              <a:spLocks/>
            </p:cNvSpPr>
            <p:nvPr/>
          </p:nvSpPr>
          <p:spPr bwMode="auto">
            <a:xfrm>
              <a:off x="3308" y="2819"/>
              <a:ext cx="1" cy="2"/>
            </a:xfrm>
            <a:custGeom>
              <a:avLst/>
              <a:gdLst>
                <a:gd name="T0" fmla="*/ 0 w 4"/>
                <a:gd name="T1" fmla="*/ 0 h 3"/>
                <a:gd name="T2" fmla="*/ 0 w 4"/>
                <a:gd name="T3" fmla="*/ 0 h 3"/>
                <a:gd name="T4" fmla="*/ 0 w 4"/>
                <a:gd name="T5" fmla="*/ 1 h 3"/>
                <a:gd name="T6" fmla="*/ 0 w 4"/>
                <a:gd name="T7" fmla="*/ 1 h 3"/>
                <a:gd name="T8" fmla="*/ 0 w 4"/>
                <a:gd name="T9" fmla="*/ 1 h 3"/>
                <a:gd name="T10" fmla="*/ 0 w 4"/>
                <a:gd name="T11" fmla="*/ 1 h 3"/>
                <a:gd name="T12" fmla="*/ 0 w 4"/>
                <a:gd name="T13" fmla="*/ 1 h 3"/>
                <a:gd name="T14" fmla="*/ 0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0"/>
                  </a:moveTo>
                  <a:lnTo>
                    <a:pt x="2" y="0"/>
                  </a:lnTo>
                  <a:lnTo>
                    <a:pt x="0" y="2"/>
                  </a:lnTo>
                  <a:lnTo>
                    <a:pt x="2" y="3"/>
                  </a:lnTo>
                  <a:lnTo>
                    <a:pt x="4" y="3"/>
                  </a:lnTo>
                  <a:lnTo>
                    <a:pt x="4" y="2"/>
                  </a:lnTo>
                  <a:lnTo>
                    <a:pt x="4"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996" name="Freeform 259"/>
            <p:cNvSpPr>
              <a:spLocks/>
            </p:cNvSpPr>
            <p:nvPr/>
          </p:nvSpPr>
          <p:spPr bwMode="auto">
            <a:xfrm>
              <a:off x="3311" y="2821"/>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997" name="Freeform 260"/>
            <p:cNvSpPr>
              <a:spLocks/>
            </p:cNvSpPr>
            <p:nvPr/>
          </p:nvSpPr>
          <p:spPr bwMode="auto">
            <a:xfrm>
              <a:off x="3313" y="2824"/>
              <a:ext cx="2" cy="1"/>
            </a:xfrm>
            <a:custGeom>
              <a:avLst/>
              <a:gdLst>
                <a:gd name="T0" fmla="*/ 1 w 3"/>
                <a:gd name="T1" fmla="*/ 0 h 4"/>
                <a:gd name="T2" fmla="*/ 0 w 3"/>
                <a:gd name="T3" fmla="*/ 0 h 4"/>
                <a:gd name="T4" fmla="*/ 0 w 3"/>
                <a:gd name="T5" fmla="*/ 0 h 4"/>
                <a:gd name="T6" fmla="*/ 0 w 3"/>
                <a:gd name="T7" fmla="*/ 0 h 4"/>
                <a:gd name="T8" fmla="*/ 0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998" name="Freeform 261"/>
            <p:cNvSpPr>
              <a:spLocks/>
            </p:cNvSpPr>
            <p:nvPr/>
          </p:nvSpPr>
          <p:spPr bwMode="auto">
            <a:xfrm>
              <a:off x="3316" y="2825"/>
              <a:ext cx="1" cy="2"/>
            </a:xfrm>
            <a:custGeom>
              <a:avLst/>
              <a:gdLst>
                <a:gd name="T0" fmla="*/ 0 w 4"/>
                <a:gd name="T1" fmla="*/ 0 h 3"/>
                <a:gd name="T2" fmla="*/ 0 w 4"/>
                <a:gd name="T3" fmla="*/ 0 h 3"/>
                <a:gd name="T4" fmla="*/ 0 w 4"/>
                <a:gd name="T5" fmla="*/ 1 h 3"/>
                <a:gd name="T6" fmla="*/ 0 w 4"/>
                <a:gd name="T7" fmla="*/ 1 h 3"/>
                <a:gd name="T8" fmla="*/ 0 w 4"/>
                <a:gd name="T9" fmla="*/ 1 h 3"/>
                <a:gd name="T10" fmla="*/ 0 w 4"/>
                <a:gd name="T11" fmla="*/ 1 h 3"/>
                <a:gd name="T12" fmla="*/ 0 w 4"/>
                <a:gd name="T13" fmla="*/ 1 h 3"/>
                <a:gd name="T14" fmla="*/ 0 w 4"/>
                <a:gd name="T15" fmla="*/ 0 h 3"/>
                <a:gd name="T16" fmla="*/ 0 w 4"/>
                <a:gd name="T17" fmla="*/ 0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
                <a:gd name="T28" fmla="*/ 0 h 3"/>
                <a:gd name="T29" fmla="*/ 4 w 4"/>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 h="3">
                  <a:moveTo>
                    <a:pt x="2" y="0"/>
                  </a:moveTo>
                  <a:lnTo>
                    <a:pt x="0" y="0"/>
                  </a:lnTo>
                  <a:lnTo>
                    <a:pt x="0" y="2"/>
                  </a:lnTo>
                  <a:lnTo>
                    <a:pt x="0" y="3"/>
                  </a:lnTo>
                  <a:lnTo>
                    <a:pt x="2" y="3"/>
                  </a:lnTo>
                  <a:lnTo>
                    <a:pt x="4" y="2"/>
                  </a:lnTo>
                  <a:lnTo>
                    <a:pt x="4" y="0"/>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999" name="Freeform 262"/>
            <p:cNvSpPr>
              <a:spLocks/>
            </p:cNvSpPr>
            <p:nvPr/>
          </p:nvSpPr>
          <p:spPr bwMode="auto">
            <a:xfrm>
              <a:off x="3318" y="2827"/>
              <a:ext cx="2" cy="2"/>
            </a:xfrm>
            <a:custGeom>
              <a:avLst/>
              <a:gdLst>
                <a:gd name="T0" fmla="*/ 1 w 3"/>
                <a:gd name="T1" fmla="*/ 0 h 4"/>
                <a:gd name="T2" fmla="*/ 1 w 3"/>
                <a:gd name="T3" fmla="*/ 0 h 4"/>
                <a:gd name="T4" fmla="*/ 0 w 3"/>
                <a:gd name="T5" fmla="*/ 1 h 4"/>
                <a:gd name="T6" fmla="*/ 1 w 3"/>
                <a:gd name="T7" fmla="*/ 1 h 4"/>
                <a:gd name="T8" fmla="*/ 1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000" name="Freeform 263"/>
            <p:cNvSpPr>
              <a:spLocks/>
            </p:cNvSpPr>
            <p:nvPr/>
          </p:nvSpPr>
          <p:spPr bwMode="auto">
            <a:xfrm>
              <a:off x="3320" y="2830"/>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1"/>
                  </a:lnTo>
                  <a:lnTo>
                    <a:pt x="2" y="3"/>
                  </a:lnTo>
                  <a:lnTo>
                    <a:pt x="3" y="3"/>
                  </a:lnTo>
                  <a:lnTo>
                    <a:pt x="3" y="1"/>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001" name="Freeform 264"/>
            <p:cNvSpPr>
              <a:spLocks/>
            </p:cNvSpPr>
            <p:nvPr/>
          </p:nvSpPr>
          <p:spPr bwMode="auto">
            <a:xfrm>
              <a:off x="3324" y="2832"/>
              <a:ext cx="1" cy="1"/>
            </a:xfrm>
            <a:custGeom>
              <a:avLst/>
              <a:gdLst>
                <a:gd name="T0" fmla="*/ 0 w 4"/>
                <a:gd name="T1" fmla="*/ 0 h 4"/>
                <a:gd name="T2" fmla="*/ 0 w 4"/>
                <a:gd name="T3" fmla="*/ 0 h 4"/>
                <a:gd name="T4" fmla="*/ 0 w 4"/>
                <a:gd name="T5" fmla="*/ 0 h 4"/>
                <a:gd name="T6" fmla="*/ 0 w 4"/>
                <a:gd name="T7" fmla="*/ 0 h 4"/>
                <a:gd name="T8" fmla="*/ 0 w 4"/>
                <a:gd name="T9" fmla="*/ 0 h 4"/>
                <a:gd name="T10" fmla="*/ 0 w 4"/>
                <a:gd name="T11" fmla="*/ 0 h 4"/>
                <a:gd name="T12" fmla="*/ 0 w 4"/>
                <a:gd name="T13" fmla="*/ 0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0"/>
                  </a:moveTo>
                  <a:lnTo>
                    <a:pt x="0" y="0"/>
                  </a:lnTo>
                  <a:lnTo>
                    <a:pt x="0" y="2"/>
                  </a:lnTo>
                  <a:lnTo>
                    <a:pt x="0" y="4"/>
                  </a:lnTo>
                  <a:lnTo>
                    <a:pt x="2" y="4"/>
                  </a:lnTo>
                  <a:lnTo>
                    <a:pt x="4" y="2"/>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002" name="Freeform 265"/>
            <p:cNvSpPr>
              <a:spLocks/>
            </p:cNvSpPr>
            <p:nvPr/>
          </p:nvSpPr>
          <p:spPr bwMode="auto">
            <a:xfrm>
              <a:off x="3326" y="2834"/>
              <a:ext cx="2" cy="2"/>
            </a:xfrm>
            <a:custGeom>
              <a:avLst/>
              <a:gdLst>
                <a:gd name="T0" fmla="*/ 1 w 3"/>
                <a:gd name="T1" fmla="*/ 0 h 4"/>
                <a:gd name="T2" fmla="*/ 0 w 3"/>
                <a:gd name="T3" fmla="*/ 0 h 4"/>
                <a:gd name="T4" fmla="*/ 0 w 3"/>
                <a:gd name="T5" fmla="*/ 1 h 4"/>
                <a:gd name="T6" fmla="*/ 0 w 3"/>
                <a:gd name="T7" fmla="*/ 1 h 4"/>
                <a:gd name="T8" fmla="*/ 0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003" name="Freeform 266"/>
            <p:cNvSpPr>
              <a:spLocks/>
            </p:cNvSpPr>
            <p:nvPr/>
          </p:nvSpPr>
          <p:spPr bwMode="auto">
            <a:xfrm>
              <a:off x="3328" y="2836"/>
              <a:ext cx="2" cy="2"/>
            </a:xfrm>
            <a:custGeom>
              <a:avLst/>
              <a:gdLst>
                <a:gd name="T0" fmla="*/ 1 w 3"/>
                <a:gd name="T1" fmla="*/ 0 h 3"/>
                <a:gd name="T2" fmla="*/ 0 w 3"/>
                <a:gd name="T3" fmla="*/ 0 h 3"/>
                <a:gd name="T4" fmla="*/ 0 w 3"/>
                <a:gd name="T5" fmla="*/ 1 h 3"/>
                <a:gd name="T6" fmla="*/ 0 w 3"/>
                <a:gd name="T7" fmla="*/ 1 h 3"/>
                <a:gd name="T8" fmla="*/ 1 w 3"/>
                <a:gd name="T9" fmla="*/ 1 h 3"/>
                <a:gd name="T10" fmla="*/ 1 w 3"/>
                <a:gd name="T11" fmla="*/ 1 h 3"/>
                <a:gd name="T12" fmla="*/ 1 w 3"/>
                <a:gd name="T13" fmla="*/ 1 h 3"/>
                <a:gd name="T14" fmla="*/ 1 w 3"/>
                <a:gd name="T15" fmla="*/ 0 h 3"/>
                <a:gd name="T16" fmla="*/ 1 w 3"/>
                <a:gd name="T17" fmla="*/ 0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3"/>
                <a:gd name="T29" fmla="*/ 3 w 3"/>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3">
                  <a:moveTo>
                    <a:pt x="1" y="0"/>
                  </a:moveTo>
                  <a:lnTo>
                    <a:pt x="0" y="0"/>
                  </a:lnTo>
                  <a:lnTo>
                    <a:pt x="0" y="1"/>
                  </a:lnTo>
                  <a:lnTo>
                    <a:pt x="0" y="3"/>
                  </a:lnTo>
                  <a:lnTo>
                    <a:pt x="1" y="3"/>
                  </a:lnTo>
                  <a:lnTo>
                    <a:pt x="3" y="1"/>
                  </a:lnTo>
                  <a:lnTo>
                    <a:pt x="3" y="0"/>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004" name="Freeform 267"/>
            <p:cNvSpPr>
              <a:spLocks/>
            </p:cNvSpPr>
            <p:nvPr/>
          </p:nvSpPr>
          <p:spPr bwMode="auto">
            <a:xfrm>
              <a:off x="3331" y="2838"/>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005" name="Freeform 268"/>
            <p:cNvSpPr>
              <a:spLocks/>
            </p:cNvSpPr>
            <p:nvPr/>
          </p:nvSpPr>
          <p:spPr bwMode="auto">
            <a:xfrm>
              <a:off x="3333" y="2840"/>
              <a:ext cx="2" cy="2"/>
            </a:xfrm>
            <a:custGeom>
              <a:avLst/>
              <a:gdLst>
                <a:gd name="T0" fmla="*/ 1 w 4"/>
                <a:gd name="T1" fmla="*/ 0 h 4"/>
                <a:gd name="T2" fmla="*/ 1 w 4"/>
                <a:gd name="T3" fmla="*/ 0 h 4"/>
                <a:gd name="T4" fmla="*/ 0 w 4"/>
                <a:gd name="T5" fmla="*/ 1 h 4"/>
                <a:gd name="T6" fmla="*/ 1 w 4"/>
                <a:gd name="T7" fmla="*/ 1 h 4"/>
                <a:gd name="T8" fmla="*/ 1 w 4"/>
                <a:gd name="T9" fmla="*/ 1 h 4"/>
                <a:gd name="T10" fmla="*/ 1 w 4"/>
                <a:gd name="T11" fmla="*/ 1 h 4"/>
                <a:gd name="T12" fmla="*/ 1 w 4"/>
                <a:gd name="T13" fmla="*/ 1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0"/>
                  </a:moveTo>
                  <a:lnTo>
                    <a:pt x="2" y="0"/>
                  </a:lnTo>
                  <a:lnTo>
                    <a:pt x="0" y="2"/>
                  </a:lnTo>
                  <a:lnTo>
                    <a:pt x="2" y="4"/>
                  </a:lnTo>
                  <a:lnTo>
                    <a:pt x="4" y="4"/>
                  </a:lnTo>
                  <a:lnTo>
                    <a:pt x="4" y="2"/>
                  </a:lnTo>
                  <a:lnTo>
                    <a:pt x="4"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006" name="Freeform 269"/>
            <p:cNvSpPr>
              <a:spLocks/>
            </p:cNvSpPr>
            <p:nvPr/>
          </p:nvSpPr>
          <p:spPr bwMode="auto">
            <a:xfrm>
              <a:off x="3336" y="2842"/>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2"/>
                  </a:lnTo>
                  <a:lnTo>
                    <a:pt x="0" y="3"/>
                  </a:lnTo>
                  <a:lnTo>
                    <a:pt x="1" y="3"/>
                  </a:lnTo>
                  <a:lnTo>
                    <a:pt x="3" y="2"/>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007" name="Freeform 270"/>
            <p:cNvSpPr>
              <a:spLocks/>
            </p:cNvSpPr>
            <p:nvPr/>
          </p:nvSpPr>
          <p:spPr bwMode="auto">
            <a:xfrm>
              <a:off x="3339" y="2845"/>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008" name="Freeform 271"/>
            <p:cNvSpPr>
              <a:spLocks/>
            </p:cNvSpPr>
            <p:nvPr/>
          </p:nvSpPr>
          <p:spPr bwMode="auto">
            <a:xfrm>
              <a:off x="3341" y="2846"/>
              <a:ext cx="2" cy="2"/>
            </a:xfrm>
            <a:custGeom>
              <a:avLst/>
              <a:gdLst>
                <a:gd name="T0" fmla="*/ 1 w 4"/>
                <a:gd name="T1" fmla="*/ 0 h 3"/>
                <a:gd name="T2" fmla="*/ 0 w 4"/>
                <a:gd name="T3" fmla="*/ 0 h 3"/>
                <a:gd name="T4" fmla="*/ 0 w 4"/>
                <a:gd name="T5" fmla="*/ 1 h 3"/>
                <a:gd name="T6" fmla="*/ 0 w 4"/>
                <a:gd name="T7" fmla="*/ 1 h 3"/>
                <a:gd name="T8" fmla="*/ 1 w 4"/>
                <a:gd name="T9" fmla="*/ 1 h 3"/>
                <a:gd name="T10" fmla="*/ 1 w 4"/>
                <a:gd name="T11" fmla="*/ 1 h 3"/>
                <a:gd name="T12" fmla="*/ 1 w 4"/>
                <a:gd name="T13" fmla="*/ 1 h 3"/>
                <a:gd name="T14" fmla="*/ 1 w 4"/>
                <a:gd name="T15" fmla="*/ 0 h 3"/>
                <a:gd name="T16" fmla="*/ 1 w 4"/>
                <a:gd name="T17" fmla="*/ 0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
                <a:gd name="T28" fmla="*/ 0 h 3"/>
                <a:gd name="T29" fmla="*/ 4 w 4"/>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 h="3">
                  <a:moveTo>
                    <a:pt x="2" y="0"/>
                  </a:moveTo>
                  <a:lnTo>
                    <a:pt x="0" y="0"/>
                  </a:lnTo>
                  <a:lnTo>
                    <a:pt x="0" y="1"/>
                  </a:lnTo>
                  <a:lnTo>
                    <a:pt x="0" y="3"/>
                  </a:lnTo>
                  <a:lnTo>
                    <a:pt x="2" y="3"/>
                  </a:lnTo>
                  <a:lnTo>
                    <a:pt x="4" y="1"/>
                  </a:lnTo>
                  <a:lnTo>
                    <a:pt x="4" y="0"/>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009" name="Freeform 272"/>
            <p:cNvSpPr>
              <a:spLocks/>
            </p:cNvSpPr>
            <p:nvPr/>
          </p:nvSpPr>
          <p:spPr bwMode="auto">
            <a:xfrm>
              <a:off x="3344" y="2848"/>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2"/>
                  </a:lnTo>
                  <a:lnTo>
                    <a:pt x="2" y="3"/>
                  </a:lnTo>
                  <a:lnTo>
                    <a:pt x="3" y="3"/>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010" name="Freeform 273"/>
            <p:cNvSpPr>
              <a:spLocks/>
            </p:cNvSpPr>
            <p:nvPr/>
          </p:nvSpPr>
          <p:spPr bwMode="auto">
            <a:xfrm>
              <a:off x="3346" y="2851"/>
              <a:ext cx="2" cy="1"/>
            </a:xfrm>
            <a:custGeom>
              <a:avLst/>
              <a:gdLst>
                <a:gd name="T0" fmla="*/ 1 w 3"/>
                <a:gd name="T1" fmla="*/ 0 h 4"/>
                <a:gd name="T2" fmla="*/ 1 w 3"/>
                <a:gd name="T3" fmla="*/ 0 h 4"/>
                <a:gd name="T4" fmla="*/ 0 w 3"/>
                <a:gd name="T5" fmla="*/ 0 h 4"/>
                <a:gd name="T6" fmla="*/ 1 w 3"/>
                <a:gd name="T7" fmla="*/ 0 h 4"/>
                <a:gd name="T8" fmla="*/ 1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011" name="Freeform 274"/>
            <p:cNvSpPr>
              <a:spLocks/>
            </p:cNvSpPr>
            <p:nvPr/>
          </p:nvSpPr>
          <p:spPr bwMode="auto">
            <a:xfrm>
              <a:off x="3349" y="2852"/>
              <a:ext cx="2" cy="2"/>
            </a:xfrm>
            <a:custGeom>
              <a:avLst/>
              <a:gdLst>
                <a:gd name="T0" fmla="*/ 1 w 4"/>
                <a:gd name="T1" fmla="*/ 0 h 3"/>
                <a:gd name="T2" fmla="*/ 0 w 4"/>
                <a:gd name="T3" fmla="*/ 0 h 3"/>
                <a:gd name="T4" fmla="*/ 0 w 4"/>
                <a:gd name="T5" fmla="*/ 1 h 3"/>
                <a:gd name="T6" fmla="*/ 0 w 4"/>
                <a:gd name="T7" fmla="*/ 1 h 3"/>
                <a:gd name="T8" fmla="*/ 0 w 4"/>
                <a:gd name="T9" fmla="*/ 1 h 3"/>
                <a:gd name="T10" fmla="*/ 1 w 4"/>
                <a:gd name="T11" fmla="*/ 1 h 3"/>
                <a:gd name="T12" fmla="*/ 1 w 4"/>
                <a:gd name="T13" fmla="*/ 1 h 3"/>
                <a:gd name="T14" fmla="*/ 1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0"/>
                  </a:moveTo>
                  <a:lnTo>
                    <a:pt x="0" y="0"/>
                  </a:lnTo>
                  <a:lnTo>
                    <a:pt x="0" y="1"/>
                  </a:lnTo>
                  <a:lnTo>
                    <a:pt x="0" y="3"/>
                  </a:lnTo>
                  <a:lnTo>
                    <a:pt x="2" y="3"/>
                  </a:lnTo>
                  <a:lnTo>
                    <a:pt x="4" y="1"/>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012" name="Freeform 275"/>
            <p:cNvSpPr>
              <a:spLocks/>
            </p:cNvSpPr>
            <p:nvPr/>
          </p:nvSpPr>
          <p:spPr bwMode="auto">
            <a:xfrm>
              <a:off x="3352" y="2855"/>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2"/>
                  </a:lnTo>
                  <a:lnTo>
                    <a:pt x="0" y="3"/>
                  </a:lnTo>
                  <a:lnTo>
                    <a:pt x="2" y="3"/>
                  </a:lnTo>
                  <a:lnTo>
                    <a:pt x="3" y="2"/>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013" name="Freeform 276"/>
            <p:cNvSpPr>
              <a:spLocks/>
            </p:cNvSpPr>
            <p:nvPr/>
          </p:nvSpPr>
          <p:spPr bwMode="auto">
            <a:xfrm>
              <a:off x="3354" y="2857"/>
              <a:ext cx="2" cy="1"/>
            </a:xfrm>
            <a:custGeom>
              <a:avLst/>
              <a:gdLst>
                <a:gd name="T0" fmla="*/ 1 w 3"/>
                <a:gd name="T1" fmla="*/ 0 h 4"/>
                <a:gd name="T2" fmla="*/ 0 w 3"/>
                <a:gd name="T3" fmla="*/ 0 h 4"/>
                <a:gd name="T4" fmla="*/ 0 w 3"/>
                <a:gd name="T5" fmla="*/ 0 h 4"/>
                <a:gd name="T6" fmla="*/ 0 w 3"/>
                <a:gd name="T7" fmla="*/ 0 h 4"/>
                <a:gd name="T8" fmla="*/ 1 w 3"/>
                <a:gd name="T9" fmla="*/ 0 h 4"/>
                <a:gd name="T10" fmla="*/ 1 w 3"/>
                <a:gd name="T11" fmla="*/ 0 h 4"/>
                <a:gd name="T12" fmla="*/ 1 w 3"/>
                <a:gd name="T13" fmla="*/ 0 h 4"/>
                <a:gd name="T14" fmla="*/ 1 w 3"/>
                <a:gd name="T15" fmla="*/ 0 h 4"/>
                <a:gd name="T16" fmla="*/ 1 w 3"/>
                <a:gd name="T17" fmla="*/ 0 h 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4"/>
                <a:gd name="T29" fmla="*/ 3 w 3"/>
                <a:gd name="T30" fmla="*/ 4 h 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4">
                  <a:moveTo>
                    <a:pt x="2" y="0"/>
                  </a:moveTo>
                  <a:lnTo>
                    <a:pt x="0" y="0"/>
                  </a:lnTo>
                  <a:lnTo>
                    <a:pt x="0" y="2"/>
                  </a:lnTo>
                  <a:lnTo>
                    <a:pt x="0" y="4"/>
                  </a:lnTo>
                  <a:lnTo>
                    <a:pt x="2" y="4"/>
                  </a:lnTo>
                  <a:lnTo>
                    <a:pt x="3" y="2"/>
                  </a:lnTo>
                  <a:lnTo>
                    <a:pt x="3" y="0"/>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014" name="Freeform 277"/>
            <p:cNvSpPr>
              <a:spLocks/>
            </p:cNvSpPr>
            <p:nvPr/>
          </p:nvSpPr>
          <p:spPr bwMode="auto">
            <a:xfrm>
              <a:off x="3356" y="2858"/>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2"/>
                  </a:lnTo>
                  <a:lnTo>
                    <a:pt x="1" y="3"/>
                  </a:lnTo>
                  <a:lnTo>
                    <a:pt x="3" y="3"/>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015" name="Freeform 278"/>
            <p:cNvSpPr>
              <a:spLocks/>
            </p:cNvSpPr>
            <p:nvPr/>
          </p:nvSpPr>
          <p:spPr bwMode="auto">
            <a:xfrm>
              <a:off x="3359" y="2861"/>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2"/>
                  </a:lnTo>
                  <a:lnTo>
                    <a:pt x="1" y="3"/>
                  </a:lnTo>
                  <a:lnTo>
                    <a:pt x="3" y="3"/>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016" name="Freeform 279"/>
            <p:cNvSpPr>
              <a:spLocks/>
            </p:cNvSpPr>
            <p:nvPr/>
          </p:nvSpPr>
          <p:spPr bwMode="auto">
            <a:xfrm>
              <a:off x="3362" y="2863"/>
              <a:ext cx="2" cy="1"/>
            </a:xfrm>
            <a:custGeom>
              <a:avLst/>
              <a:gdLst>
                <a:gd name="T0" fmla="*/ 1 w 3"/>
                <a:gd name="T1" fmla="*/ 0 h 4"/>
                <a:gd name="T2" fmla="*/ 0 w 3"/>
                <a:gd name="T3" fmla="*/ 0 h 4"/>
                <a:gd name="T4" fmla="*/ 0 w 3"/>
                <a:gd name="T5" fmla="*/ 0 h 4"/>
                <a:gd name="T6" fmla="*/ 0 w 3"/>
                <a:gd name="T7" fmla="*/ 0 h 4"/>
                <a:gd name="T8" fmla="*/ 0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017" name="Freeform 280"/>
            <p:cNvSpPr>
              <a:spLocks/>
            </p:cNvSpPr>
            <p:nvPr/>
          </p:nvSpPr>
          <p:spPr bwMode="auto">
            <a:xfrm>
              <a:off x="3364" y="2865"/>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1"/>
                  </a:lnTo>
                  <a:lnTo>
                    <a:pt x="0" y="3"/>
                  </a:lnTo>
                  <a:lnTo>
                    <a:pt x="1" y="3"/>
                  </a:lnTo>
                  <a:lnTo>
                    <a:pt x="3" y="1"/>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018" name="Freeform 281"/>
            <p:cNvSpPr>
              <a:spLocks/>
            </p:cNvSpPr>
            <p:nvPr/>
          </p:nvSpPr>
          <p:spPr bwMode="auto">
            <a:xfrm>
              <a:off x="3367" y="2867"/>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w 3"/>
                <a:gd name="T17" fmla="*/ 0 h 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4"/>
                <a:gd name="T29" fmla="*/ 3 w 3"/>
                <a:gd name="T30" fmla="*/ 4 h 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4">
                  <a:moveTo>
                    <a:pt x="1" y="0"/>
                  </a:moveTo>
                  <a:lnTo>
                    <a:pt x="0" y="0"/>
                  </a:lnTo>
                  <a:lnTo>
                    <a:pt x="0" y="2"/>
                  </a:lnTo>
                  <a:lnTo>
                    <a:pt x="0" y="4"/>
                  </a:lnTo>
                  <a:lnTo>
                    <a:pt x="1" y="4"/>
                  </a:lnTo>
                  <a:lnTo>
                    <a:pt x="3" y="2"/>
                  </a:lnTo>
                  <a:lnTo>
                    <a:pt x="3" y="0"/>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019" name="Freeform 282"/>
            <p:cNvSpPr>
              <a:spLocks/>
            </p:cNvSpPr>
            <p:nvPr/>
          </p:nvSpPr>
          <p:spPr bwMode="auto">
            <a:xfrm>
              <a:off x="3369" y="2869"/>
              <a:ext cx="2" cy="2"/>
            </a:xfrm>
            <a:custGeom>
              <a:avLst/>
              <a:gdLst>
                <a:gd name="T0" fmla="*/ 1 w 4"/>
                <a:gd name="T1" fmla="*/ 0 h 3"/>
                <a:gd name="T2" fmla="*/ 1 w 4"/>
                <a:gd name="T3" fmla="*/ 0 h 3"/>
                <a:gd name="T4" fmla="*/ 0 w 4"/>
                <a:gd name="T5" fmla="*/ 1 h 3"/>
                <a:gd name="T6" fmla="*/ 1 w 4"/>
                <a:gd name="T7" fmla="*/ 1 h 3"/>
                <a:gd name="T8" fmla="*/ 1 w 4"/>
                <a:gd name="T9" fmla="*/ 1 h 3"/>
                <a:gd name="T10" fmla="*/ 1 w 4"/>
                <a:gd name="T11" fmla="*/ 1 h 3"/>
                <a:gd name="T12" fmla="*/ 1 w 4"/>
                <a:gd name="T13" fmla="*/ 1 h 3"/>
                <a:gd name="T14" fmla="*/ 1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0"/>
                  </a:moveTo>
                  <a:lnTo>
                    <a:pt x="2" y="0"/>
                  </a:lnTo>
                  <a:lnTo>
                    <a:pt x="0" y="1"/>
                  </a:lnTo>
                  <a:lnTo>
                    <a:pt x="2" y="3"/>
                  </a:lnTo>
                  <a:lnTo>
                    <a:pt x="4" y="3"/>
                  </a:lnTo>
                  <a:lnTo>
                    <a:pt x="4" y="1"/>
                  </a:lnTo>
                  <a:lnTo>
                    <a:pt x="4"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020" name="Freeform 283"/>
            <p:cNvSpPr>
              <a:spLocks/>
            </p:cNvSpPr>
            <p:nvPr/>
          </p:nvSpPr>
          <p:spPr bwMode="auto">
            <a:xfrm>
              <a:off x="3372" y="2871"/>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2"/>
                  </a:lnTo>
                  <a:lnTo>
                    <a:pt x="2" y="3"/>
                  </a:lnTo>
                  <a:lnTo>
                    <a:pt x="3" y="3"/>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021" name="Freeform 284"/>
            <p:cNvSpPr>
              <a:spLocks/>
            </p:cNvSpPr>
            <p:nvPr/>
          </p:nvSpPr>
          <p:spPr bwMode="auto">
            <a:xfrm>
              <a:off x="3375" y="2873"/>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022" name="Freeform 285"/>
            <p:cNvSpPr>
              <a:spLocks/>
            </p:cNvSpPr>
            <p:nvPr/>
          </p:nvSpPr>
          <p:spPr bwMode="auto">
            <a:xfrm>
              <a:off x="3377" y="2876"/>
              <a:ext cx="2" cy="1"/>
            </a:xfrm>
            <a:custGeom>
              <a:avLst/>
              <a:gdLst>
                <a:gd name="T0" fmla="*/ 1 w 4"/>
                <a:gd name="T1" fmla="*/ 0 h 4"/>
                <a:gd name="T2" fmla="*/ 0 w 4"/>
                <a:gd name="T3" fmla="*/ 0 h 4"/>
                <a:gd name="T4" fmla="*/ 0 w 4"/>
                <a:gd name="T5" fmla="*/ 0 h 4"/>
                <a:gd name="T6" fmla="*/ 0 w 4"/>
                <a:gd name="T7" fmla="*/ 0 h 4"/>
                <a:gd name="T8" fmla="*/ 0 w 4"/>
                <a:gd name="T9" fmla="*/ 0 h 4"/>
                <a:gd name="T10" fmla="*/ 1 w 4"/>
                <a:gd name="T11" fmla="*/ 0 h 4"/>
                <a:gd name="T12" fmla="*/ 1 w 4"/>
                <a:gd name="T13" fmla="*/ 0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0"/>
                  </a:moveTo>
                  <a:lnTo>
                    <a:pt x="0" y="0"/>
                  </a:lnTo>
                  <a:lnTo>
                    <a:pt x="0" y="2"/>
                  </a:lnTo>
                  <a:lnTo>
                    <a:pt x="0" y="4"/>
                  </a:lnTo>
                  <a:lnTo>
                    <a:pt x="2" y="4"/>
                  </a:lnTo>
                  <a:lnTo>
                    <a:pt x="4" y="2"/>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023" name="Freeform 286"/>
            <p:cNvSpPr>
              <a:spLocks/>
            </p:cNvSpPr>
            <p:nvPr/>
          </p:nvSpPr>
          <p:spPr bwMode="auto">
            <a:xfrm>
              <a:off x="3380" y="2877"/>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w 3"/>
                <a:gd name="T17" fmla="*/ 0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3"/>
                <a:gd name="T29" fmla="*/ 3 w 3"/>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3">
                  <a:moveTo>
                    <a:pt x="2" y="0"/>
                  </a:moveTo>
                  <a:lnTo>
                    <a:pt x="0" y="0"/>
                  </a:lnTo>
                  <a:lnTo>
                    <a:pt x="0" y="2"/>
                  </a:lnTo>
                  <a:lnTo>
                    <a:pt x="0" y="3"/>
                  </a:lnTo>
                  <a:lnTo>
                    <a:pt x="2" y="3"/>
                  </a:lnTo>
                  <a:lnTo>
                    <a:pt x="3" y="2"/>
                  </a:lnTo>
                  <a:lnTo>
                    <a:pt x="3" y="0"/>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024" name="Freeform 287"/>
            <p:cNvSpPr>
              <a:spLocks/>
            </p:cNvSpPr>
            <p:nvPr/>
          </p:nvSpPr>
          <p:spPr bwMode="auto">
            <a:xfrm>
              <a:off x="3382" y="2879"/>
              <a:ext cx="2" cy="2"/>
            </a:xfrm>
            <a:custGeom>
              <a:avLst/>
              <a:gdLst>
                <a:gd name="T0" fmla="*/ 1 w 3"/>
                <a:gd name="T1" fmla="*/ 0 h 4"/>
                <a:gd name="T2" fmla="*/ 1 w 3"/>
                <a:gd name="T3" fmla="*/ 0 h 4"/>
                <a:gd name="T4" fmla="*/ 0 w 3"/>
                <a:gd name="T5" fmla="*/ 1 h 4"/>
                <a:gd name="T6" fmla="*/ 1 w 3"/>
                <a:gd name="T7" fmla="*/ 1 h 4"/>
                <a:gd name="T8" fmla="*/ 1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025" name="Freeform 288"/>
            <p:cNvSpPr>
              <a:spLocks/>
            </p:cNvSpPr>
            <p:nvPr/>
          </p:nvSpPr>
          <p:spPr bwMode="auto">
            <a:xfrm>
              <a:off x="3384" y="2882"/>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1"/>
                  </a:lnTo>
                  <a:lnTo>
                    <a:pt x="1" y="3"/>
                  </a:lnTo>
                  <a:lnTo>
                    <a:pt x="3" y="3"/>
                  </a:lnTo>
                  <a:lnTo>
                    <a:pt x="3" y="1"/>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026" name="Freeform 289"/>
            <p:cNvSpPr>
              <a:spLocks/>
            </p:cNvSpPr>
            <p:nvPr/>
          </p:nvSpPr>
          <p:spPr bwMode="auto">
            <a:xfrm>
              <a:off x="3388" y="2884"/>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027" name="Freeform 290"/>
            <p:cNvSpPr>
              <a:spLocks/>
            </p:cNvSpPr>
            <p:nvPr/>
          </p:nvSpPr>
          <p:spPr bwMode="auto">
            <a:xfrm>
              <a:off x="3390" y="2886"/>
              <a:ext cx="2" cy="2"/>
            </a:xfrm>
            <a:custGeom>
              <a:avLst/>
              <a:gdLst>
                <a:gd name="T0" fmla="*/ 1 w 3"/>
                <a:gd name="T1" fmla="*/ 0 h 4"/>
                <a:gd name="T2" fmla="*/ 0 w 3"/>
                <a:gd name="T3" fmla="*/ 0 h 4"/>
                <a:gd name="T4" fmla="*/ 0 w 3"/>
                <a:gd name="T5" fmla="*/ 1 h 4"/>
                <a:gd name="T6" fmla="*/ 0 w 3"/>
                <a:gd name="T7" fmla="*/ 1 h 4"/>
                <a:gd name="T8" fmla="*/ 0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028" name="Freeform 291"/>
            <p:cNvSpPr>
              <a:spLocks/>
            </p:cNvSpPr>
            <p:nvPr/>
          </p:nvSpPr>
          <p:spPr bwMode="auto">
            <a:xfrm>
              <a:off x="3392" y="2888"/>
              <a:ext cx="2" cy="2"/>
            </a:xfrm>
            <a:custGeom>
              <a:avLst/>
              <a:gdLst>
                <a:gd name="T0" fmla="*/ 1 w 3"/>
                <a:gd name="T1" fmla="*/ 0 h 3"/>
                <a:gd name="T2" fmla="*/ 0 w 3"/>
                <a:gd name="T3" fmla="*/ 0 h 3"/>
                <a:gd name="T4" fmla="*/ 0 w 3"/>
                <a:gd name="T5" fmla="*/ 1 h 3"/>
                <a:gd name="T6" fmla="*/ 0 w 3"/>
                <a:gd name="T7" fmla="*/ 1 h 3"/>
                <a:gd name="T8" fmla="*/ 1 w 3"/>
                <a:gd name="T9" fmla="*/ 1 h 3"/>
                <a:gd name="T10" fmla="*/ 1 w 3"/>
                <a:gd name="T11" fmla="*/ 1 h 3"/>
                <a:gd name="T12" fmla="*/ 1 w 3"/>
                <a:gd name="T13" fmla="*/ 1 h 3"/>
                <a:gd name="T14" fmla="*/ 1 w 3"/>
                <a:gd name="T15" fmla="*/ 0 h 3"/>
                <a:gd name="T16" fmla="*/ 1 w 3"/>
                <a:gd name="T17" fmla="*/ 0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3"/>
                <a:gd name="T29" fmla="*/ 3 w 3"/>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3">
                  <a:moveTo>
                    <a:pt x="1" y="0"/>
                  </a:moveTo>
                  <a:lnTo>
                    <a:pt x="0" y="0"/>
                  </a:lnTo>
                  <a:lnTo>
                    <a:pt x="0" y="1"/>
                  </a:lnTo>
                  <a:lnTo>
                    <a:pt x="0" y="3"/>
                  </a:lnTo>
                  <a:lnTo>
                    <a:pt x="1" y="3"/>
                  </a:lnTo>
                  <a:lnTo>
                    <a:pt x="3" y="1"/>
                  </a:lnTo>
                  <a:lnTo>
                    <a:pt x="3" y="0"/>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029" name="Freeform 292"/>
            <p:cNvSpPr>
              <a:spLocks/>
            </p:cNvSpPr>
            <p:nvPr/>
          </p:nvSpPr>
          <p:spPr bwMode="auto">
            <a:xfrm>
              <a:off x="3395" y="2890"/>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030" name="Freeform 293"/>
            <p:cNvSpPr>
              <a:spLocks/>
            </p:cNvSpPr>
            <p:nvPr/>
          </p:nvSpPr>
          <p:spPr bwMode="auto">
            <a:xfrm>
              <a:off x="3397" y="2892"/>
              <a:ext cx="2" cy="2"/>
            </a:xfrm>
            <a:custGeom>
              <a:avLst/>
              <a:gdLst>
                <a:gd name="T0" fmla="*/ 1 w 4"/>
                <a:gd name="T1" fmla="*/ 0 h 4"/>
                <a:gd name="T2" fmla="*/ 1 w 4"/>
                <a:gd name="T3" fmla="*/ 0 h 4"/>
                <a:gd name="T4" fmla="*/ 0 w 4"/>
                <a:gd name="T5" fmla="*/ 1 h 4"/>
                <a:gd name="T6" fmla="*/ 1 w 4"/>
                <a:gd name="T7" fmla="*/ 1 h 4"/>
                <a:gd name="T8" fmla="*/ 1 w 4"/>
                <a:gd name="T9" fmla="*/ 1 h 4"/>
                <a:gd name="T10" fmla="*/ 1 w 4"/>
                <a:gd name="T11" fmla="*/ 1 h 4"/>
                <a:gd name="T12" fmla="*/ 1 w 4"/>
                <a:gd name="T13" fmla="*/ 1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0"/>
                  </a:moveTo>
                  <a:lnTo>
                    <a:pt x="2" y="0"/>
                  </a:lnTo>
                  <a:lnTo>
                    <a:pt x="0" y="2"/>
                  </a:lnTo>
                  <a:lnTo>
                    <a:pt x="2" y="4"/>
                  </a:lnTo>
                  <a:lnTo>
                    <a:pt x="4" y="4"/>
                  </a:lnTo>
                  <a:lnTo>
                    <a:pt x="4" y="2"/>
                  </a:lnTo>
                  <a:lnTo>
                    <a:pt x="4"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031" name="Freeform 294"/>
            <p:cNvSpPr>
              <a:spLocks/>
            </p:cNvSpPr>
            <p:nvPr/>
          </p:nvSpPr>
          <p:spPr bwMode="auto">
            <a:xfrm>
              <a:off x="3400" y="2894"/>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2"/>
                  </a:lnTo>
                  <a:lnTo>
                    <a:pt x="0" y="3"/>
                  </a:lnTo>
                  <a:lnTo>
                    <a:pt x="1" y="3"/>
                  </a:lnTo>
                  <a:lnTo>
                    <a:pt x="3" y="2"/>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032" name="Freeform 295"/>
            <p:cNvSpPr>
              <a:spLocks/>
            </p:cNvSpPr>
            <p:nvPr/>
          </p:nvSpPr>
          <p:spPr bwMode="auto">
            <a:xfrm>
              <a:off x="3403" y="2897"/>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033" name="Freeform 296"/>
            <p:cNvSpPr>
              <a:spLocks/>
            </p:cNvSpPr>
            <p:nvPr/>
          </p:nvSpPr>
          <p:spPr bwMode="auto">
            <a:xfrm>
              <a:off x="3405" y="2898"/>
              <a:ext cx="2" cy="2"/>
            </a:xfrm>
            <a:custGeom>
              <a:avLst/>
              <a:gdLst>
                <a:gd name="T0" fmla="*/ 1 w 4"/>
                <a:gd name="T1" fmla="*/ 0 h 3"/>
                <a:gd name="T2" fmla="*/ 0 w 4"/>
                <a:gd name="T3" fmla="*/ 0 h 3"/>
                <a:gd name="T4" fmla="*/ 0 w 4"/>
                <a:gd name="T5" fmla="*/ 1 h 3"/>
                <a:gd name="T6" fmla="*/ 0 w 4"/>
                <a:gd name="T7" fmla="*/ 1 h 3"/>
                <a:gd name="T8" fmla="*/ 1 w 4"/>
                <a:gd name="T9" fmla="*/ 1 h 3"/>
                <a:gd name="T10" fmla="*/ 1 w 4"/>
                <a:gd name="T11" fmla="*/ 1 h 3"/>
                <a:gd name="T12" fmla="*/ 1 w 4"/>
                <a:gd name="T13" fmla="*/ 1 h 3"/>
                <a:gd name="T14" fmla="*/ 1 w 4"/>
                <a:gd name="T15" fmla="*/ 0 h 3"/>
                <a:gd name="T16" fmla="*/ 1 w 4"/>
                <a:gd name="T17" fmla="*/ 0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
                <a:gd name="T28" fmla="*/ 0 h 3"/>
                <a:gd name="T29" fmla="*/ 4 w 4"/>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 h="3">
                  <a:moveTo>
                    <a:pt x="2" y="0"/>
                  </a:moveTo>
                  <a:lnTo>
                    <a:pt x="0" y="0"/>
                  </a:lnTo>
                  <a:lnTo>
                    <a:pt x="0" y="1"/>
                  </a:lnTo>
                  <a:lnTo>
                    <a:pt x="0" y="3"/>
                  </a:lnTo>
                  <a:lnTo>
                    <a:pt x="2" y="3"/>
                  </a:lnTo>
                  <a:lnTo>
                    <a:pt x="4" y="1"/>
                  </a:lnTo>
                  <a:lnTo>
                    <a:pt x="4" y="0"/>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034" name="Freeform 297"/>
            <p:cNvSpPr>
              <a:spLocks/>
            </p:cNvSpPr>
            <p:nvPr/>
          </p:nvSpPr>
          <p:spPr bwMode="auto">
            <a:xfrm>
              <a:off x="3408" y="2900"/>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2"/>
                  </a:lnTo>
                  <a:lnTo>
                    <a:pt x="2" y="3"/>
                  </a:lnTo>
                  <a:lnTo>
                    <a:pt x="3" y="3"/>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035" name="Freeform 298"/>
            <p:cNvSpPr>
              <a:spLocks/>
            </p:cNvSpPr>
            <p:nvPr/>
          </p:nvSpPr>
          <p:spPr bwMode="auto">
            <a:xfrm>
              <a:off x="3410" y="2903"/>
              <a:ext cx="2" cy="1"/>
            </a:xfrm>
            <a:custGeom>
              <a:avLst/>
              <a:gdLst>
                <a:gd name="T0" fmla="*/ 1 w 3"/>
                <a:gd name="T1" fmla="*/ 0 h 4"/>
                <a:gd name="T2" fmla="*/ 1 w 3"/>
                <a:gd name="T3" fmla="*/ 0 h 4"/>
                <a:gd name="T4" fmla="*/ 0 w 3"/>
                <a:gd name="T5" fmla="*/ 0 h 4"/>
                <a:gd name="T6" fmla="*/ 1 w 3"/>
                <a:gd name="T7" fmla="*/ 0 h 4"/>
                <a:gd name="T8" fmla="*/ 1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036" name="Freeform 299"/>
            <p:cNvSpPr>
              <a:spLocks/>
            </p:cNvSpPr>
            <p:nvPr/>
          </p:nvSpPr>
          <p:spPr bwMode="auto">
            <a:xfrm>
              <a:off x="3413" y="2904"/>
              <a:ext cx="2" cy="2"/>
            </a:xfrm>
            <a:custGeom>
              <a:avLst/>
              <a:gdLst>
                <a:gd name="T0" fmla="*/ 1 w 4"/>
                <a:gd name="T1" fmla="*/ 0 h 3"/>
                <a:gd name="T2" fmla="*/ 0 w 4"/>
                <a:gd name="T3" fmla="*/ 0 h 3"/>
                <a:gd name="T4" fmla="*/ 0 w 4"/>
                <a:gd name="T5" fmla="*/ 1 h 3"/>
                <a:gd name="T6" fmla="*/ 0 w 4"/>
                <a:gd name="T7" fmla="*/ 1 h 3"/>
                <a:gd name="T8" fmla="*/ 0 w 4"/>
                <a:gd name="T9" fmla="*/ 1 h 3"/>
                <a:gd name="T10" fmla="*/ 1 w 4"/>
                <a:gd name="T11" fmla="*/ 1 h 3"/>
                <a:gd name="T12" fmla="*/ 1 w 4"/>
                <a:gd name="T13" fmla="*/ 1 h 3"/>
                <a:gd name="T14" fmla="*/ 1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0"/>
                  </a:moveTo>
                  <a:lnTo>
                    <a:pt x="0" y="0"/>
                  </a:lnTo>
                  <a:lnTo>
                    <a:pt x="0" y="1"/>
                  </a:lnTo>
                  <a:lnTo>
                    <a:pt x="0" y="3"/>
                  </a:lnTo>
                  <a:lnTo>
                    <a:pt x="2" y="3"/>
                  </a:lnTo>
                  <a:lnTo>
                    <a:pt x="4" y="1"/>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037" name="Freeform 300"/>
            <p:cNvSpPr>
              <a:spLocks/>
            </p:cNvSpPr>
            <p:nvPr/>
          </p:nvSpPr>
          <p:spPr bwMode="auto">
            <a:xfrm>
              <a:off x="3416" y="2907"/>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2"/>
                  </a:lnTo>
                  <a:lnTo>
                    <a:pt x="0" y="3"/>
                  </a:lnTo>
                  <a:lnTo>
                    <a:pt x="2" y="3"/>
                  </a:lnTo>
                  <a:lnTo>
                    <a:pt x="3" y="2"/>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038" name="Freeform 301"/>
            <p:cNvSpPr>
              <a:spLocks/>
            </p:cNvSpPr>
            <p:nvPr/>
          </p:nvSpPr>
          <p:spPr bwMode="auto">
            <a:xfrm>
              <a:off x="3418" y="2909"/>
              <a:ext cx="2" cy="1"/>
            </a:xfrm>
            <a:custGeom>
              <a:avLst/>
              <a:gdLst>
                <a:gd name="T0" fmla="*/ 1 w 3"/>
                <a:gd name="T1" fmla="*/ 0 h 4"/>
                <a:gd name="T2" fmla="*/ 0 w 3"/>
                <a:gd name="T3" fmla="*/ 0 h 4"/>
                <a:gd name="T4" fmla="*/ 0 w 3"/>
                <a:gd name="T5" fmla="*/ 0 h 4"/>
                <a:gd name="T6" fmla="*/ 0 w 3"/>
                <a:gd name="T7" fmla="*/ 0 h 4"/>
                <a:gd name="T8" fmla="*/ 1 w 3"/>
                <a:gd name="T9" fmla="*/ 0 h 4"/>
                <a:gd name="T10" fmla="*/ 1 w 3"/>
                <a:gd name="T11" fmla="*/ 0 h 4"/>
                <a:gd name="T12" fmla="*/ 1 w 3"/>
                <a:gd name="T13" fmla="*/ 0 h 4"/>
                <a:gd name="T14" fmla="*/ 1 w 3"/>
                <a:gd name="T15" fmla="*/ 0 h 4"/>
                <a:gd name="T16" fmla="*/ 1 w 3"/>
                <a:gd name="T17" fmla="*/ 0 h 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4"/>
                <a:gd name="T29" fmla="*/ 3 w 3"/>
                <a:gd name="T30" fmla="*/ 4 h 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4">
                  <a:moveTo>
                    <a:pt x="2" y="0"/>
                  </a:moveTo>
                  <a:lnTo>
                    <a:pt x="0" y="0"/>
                  </a:lnTo>
                  <a:lnTo>
                    <a:pt x="0" y="2"/>
                  </a:lnTo>
                  <a:lnTo>
                    <a:pt x="0" y="4"/>
                  </a:lnTo>
                  <a:lnTo>
                    <a:pt x="2" y="4"/>
                  </a:lnTo>
                  <a:lnTo>
                    <a:pt x="3" y="2"/>
                  </a:lnTo>
                  <a:lnTo>
                    <a:pt x="3" y="0"/>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039" name="Freeform 302"/>
            <p:cNvSpPr>
              <a:spLocks/>
            </p:cNvSpPr>
            <p:nvPr/>
          </p:nvSpPr>
          <p:spPr bwMode="auto">
            <a:xfrm>
              <a:off x="3420" y="2910"/>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2"/>
                  </a:lnTo>
                  <a:lnTo>
                    <a:pt x="1" y="3"/>
                  </a:lnTo>
                  <a:lnTo>
                    <a:pt x="3" y="3"/>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040" name="Freeform 303"/>
            <p:cNvSpPr>
              <a:spLocks/>
            </p:cNvSpPr>
            <p:nvPr/>
          </p:nvSpPr>
          <p:spPr bwMode="auto">
            <a:xfrm>
              <a:off x="3423" y="2913"/>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2"/>
                  </a:lnTo>
                  <a:lnTo>
                    <a:pt x="1" y="3"/>
                  </a:lnTo>
                  <a:lnTo>
                    <a:pt x="3" y="3"/>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041" name="Freeform 304"/>
            <p:cNvSpPr>
              <a:spLocks/>
            </p:cNvSpPr>
            <p:nvPr/>
          </p:nvSpPr>
          <p:spPr bwMode="auto">
            <a:xfrm>
              <a:off x="3426" y="2915"/>
              <a:ext cx="2" cy="1"/>
            </a:xfrm>
            <a:custGeom>
              <a:avLst/>
              <a:gdLst>
                <a:gd name="T0" fmla="*/ 1 w 3"/>
                <a:gd name="T1" fmla="*/ 0 h 4"/>
                <a:gd name="T2" fmla="*/ 0 w 3"/>
                <a:gd name="T3" fmla="*/ 0 h 4"/>
                <a:gd name="T4" fmla="*/ 0 w 3"/>
                <a:gd name="T5" fmla="*/ 0 h 4"/>
                <a:gd name="T6" fmla="*/ 0 w 3"/>
                <a:gd name="T7" fmla="*/ 0 h 4"/>
                <a:gd name="T8" fmla="*/ 0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042" name="Freeform 305"/>
            <p:cNvSpPr>
              <a:spLocks/>
            </p:cNvSpPr>
            <p:nvPr/>
          </p:nvSpPr>
          <p:spPr bwMode="auto">
            <a:xfrm>
              <a:off x="3428" y="2917"/>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1"/>
                  </a:lnTo>
                  <a:lnTo>
                    <a:pt x="0" y="3"/>
                  </a:lnTo>
                  <a:lnTo>
                    <a:pt x="1" y="3"/>
                  </a:lnTo>
                  <a:lnTo>
                    <a:pt x="3" y="1"/>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043" name="Freeform 306"/>
            <p:cNvSpPr>
              <a:spLocks/>
            </p:cNvSpPr>
            <p:nvPr/>
          </p:nvSpPr>
          <p:spPr bwMode="auto">
            <a:xfrm>
              <a:off x="3431" y="2919"/>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w 3"/>
                <a:gd name="T17" fmla="*/ 0 h 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4"/>
                <a:gd name="T29" fmla="*/ 3 w 3"/>
                <a:gd name="T30" fmla="*/ 4 h 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4">
                  <a:moveTo>
                    <a:pt x="1" y="0"/>
                  </a:moveTo>
                  <a:lnTo>
                    <a:pt x="0" y="0"/>
                  </a:lnTo>
                  <a:lnTo>
                    <a:pt x="0" y="2"/>
                  </a:lnTo>
                  <a:lnTo>
                    <a:pt x="0" y="4"/>
                  </a:lnTo>
                  <a:lnTo>
                    <a:pt x="1" y="4"/>
                  </a:lnTo>
                  <a:lnTo>
                    <a:pt x="3" y="2"/>
                  </a:lnTo>
                  <a:lnTo>
                    <a:pt x="3" y="0"/>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044" name="Freeform 307"/>
            <p:cNvSpPr>
              <a:spLocks/>
            </p:cNvSpPr>
            <p:nvPr/>
          </p:nvSpPr>
          <p:spPr bwMode="auto">
            <a:xfrm>
              <a:off x="3433" y="2921"/>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1"/>
                  </a:lnTo>
                  <a:lnTo>
                    <a:pt x="2" y="3"/>
                  </a:lnTo>
                  <a:lnTo>
                    <a:pt x="3" y="3"/>
                  </a:lnTo>
                  <a:lnTo>
                    <a:pt x="3" y="1"/>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045" name="Freeform 308"/>
            <p:cNvSpPr>
              <a:spLocks/>
            </p:cNvSpPr>
            <p:nvPr/>
          </p:nvSpPr>
          <p:spPr bwMode="auto">
            <a:xfrm>
              <a:off x="3436" y="2923"/>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2"/>
                  </a:lnTo>
                  <a:lnTo>
                    <a:pt x="2" y="3"/>
                  </a:lnTo>
                  <a:lnTo>
                    <a:pt x="3" y="3"/>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046" name="Freeform 309"/>
            <p:cNvSpPr>
              <a:spLocks/>
            </p:cNvSpPr>
            <p:nvPr/>
          </p:nvSpPr>
          <p:spPr bwMode="auto">
            <a:xfrm>
              <a:off x="3439" y="2925"/>
              <a:ext cx="1" cy="2"/>
            </a:xfrm>
            <a:custGeom>
              <a:avLst/>
              <a:gdLst>
                <a:gd name="T0" fmla="*/ 0 w 4"/>
                <a:gd name="T1" fmla="*/ 0 h 4"/>
                <a:gd name="T2" fmla="*/ 0 w 4"/>
                <a:gd name="T3" fmla="*/ 0 h 4"/>
                <a:gd name="T4" fmla="*/ 0 w 4"/>
                <a:gd name="T5" fmla="*/ 1 h 4"/>
                <a:gd name="T6" fmla="*/ 0 w 4"/>
                <a:gd name="T7" fmla="*/ 1 h 4"/>
                <a:gd name="T8" fmla="*/ 0 w 4"/>
                <a:gd name="T9" fmla="*/ 1 h 4"/>
                <a:gd name="T10" fmla="*/ 0 w 4"/>
                <a:gd name="T11" fmla="*/ 1 h 4"/>
                <a:gd name="T12" fmla="*/ 0 w 4"/>
                <a:gd name="T13" fmla="*/ 1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0"/>
                  </a:moveTo>
                  <a:lnTo>
                    <a:pt x="0" y="0"/>
                  </a:lnTo>
                  <a:lnTo>
                    <a:pt x="0" y="2"/>
                  </a:lnTo>
                  <a:lnTo>
                    <a:pt x="0" y="4"/>
                  </a:lnTo>
                  <a:lnTo>
                    <a:pt x="2" y="4"/>
                  </a:lnTo>
                  <a:lnTo>
                    <a:pt x="4" y="2"/>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047" name="Freeform 310"/>
            <p:cNvSpPr>
              <a:spLocks/>
            </p:cNvSpPr>
            <p:nvPr/>
          </p:nvSpPr>
          <p:spPr bwMode="auto">
            <a:xfrm>
              <a:off x="3441" y="2928"/>
              <a:ext cx="2" cy="1"/>
            </a:xfrm>
            <a:custGeom>
              <a:avLst/>
              <a:gdLst>
                <a:gd name="T0" fmla="*/ 1 w 3"/>
                <a:gd name="T1" fmla="*/ 0 h 4"/>
                <a:gd name="T2" fmla="*/ 0 w 3"/>
                <a:gd name="T3" fmla="*/ 0 h 4"/>
                <a:gd name="T4" fmla="*/ 0 w 3"/>
                <a:gd name="T5" fmla="*/ 0 h 4"/>
                <a:gd name="T6" fmla="*/ 0 w 3"/>
                <a:gd name="T7" fmla="*/ 0 h 4"/>
                <a:gd name="T8" fmla="*/ 0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048" name="Freeform 311"/>
            <p:cNvSpPr>
              <a:spLocks/>
            </p:cNvSpPr>
            <p:nvPr/>
          </p:nvSpPr>
          <p:spPr bwMode="auto">
            <a:xfrm>
              <a:off x="3444" y="2929"/>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w 3"/>
                <a:gd name="T17" fmla="*/ 0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3"/>
                <a:gd name="T29" fmla="*/ 3 w 3"/>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3">
                  <a:moveTo>
                    <a:pt x="2" y="0"/>
                  </a:moveTo>
                  <a:lnTo>
                    <a:pt x="0" y="0"/>
                  </a:lnTo>
                  <a:lnTo>
                    <a:pt x="0" y="2"/>
                  </a:lnTo>
                  <a:lnTo>
                    <a:pt x="0" y="3"/>
                  </a:lnTo>
                  <a:lnTo>
                    <a:pt x="2" y="3"/>
                  </a:lnTo>
                  <a:lnTo>
                    <a:pt x="3" y="2"/>
                  </a:lnTo>
                  <a:lnTo>
                    <a:pt x="3" y="0"/>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049" name="Freeform 312"/>
            <p:cNvSpPr>
              <a:spLocks/>
            </p:cNvSpPr>
            <p:nvPr/>
          </p:nvSpPr>
          <p:spPr bwMode="auto">
            <a:xfrm>
              <a:off x="3446" y="2931"/>
              <a:ext cx="2" cy="2"/>
            </a:xfrm>
            <a:custGeom>
              <a:avLst/>
              <a:gdLst>
                <a:gd name="T0" fmla="*/ 1 w 3"/>
                <a:gd name="T1" fmla="*/ 0 h 4"/>
                <a:gd name="T2" fmla="*/ 1 w 3"/>
                <a:gd name="T3" fmla="*/ 0 h 4"/>
                <a:gd name="T4" fmla="*/ 0 w 3"/>
                <a:gd name="T5" fmla="*/ 1 h 4"/>
                <a:gd name="T6" fmla="*/ 1 w 3"/>
                <a:gd name="T7" fmla="*/ 1 h 4"/>
                <a:gd name="T8" fmla="*/ 1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050" name="Freeform 313"/>
            <p:cNvSpPr>
              <a:spLocks/>
            </p:cNvSpPr>
            <p:nvPr/>
          </p:nvSpPr>
          <p:spPr bwMode="auto">
            <a:xfrm>
              <a:off x="3448" y="2934"/>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1"/>
                  </a:lnTo>
                  <a:lnTo>
                    <a:pt x="1" y="3"/>
                  </a:lnTo>
                  <a:lnTo>
                    <a:pt x="3" y="3"/>
                  </a:lnTo>
                  <a:lnTo>
                    <a:pt x="3" y="1"/>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051" name="Freeform 314"/>
            <p:cNvSpPr>
              <a:spLocks/>
            </p:cNvSpPr>
            <p:nvPr/>
          </p:nvSpPr>
          <p:spPr bwMode="auto">
            <a:xfrm>
              <a:off x="3452" y="2936"/>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052" name="Freeform 315"/>
            <p:cNvSpPr>
              <a:spLocks/>
            </p:cNvSpPr>
            <p:nvPr/>
          </p:nvSpPr>
          <p:spPr bwMode="auto">
            <a:xfrm>
              <a:off x="3454" y="2938"/>
              <a:ext cx="2" cy="2"/>
            </a:xfrm>
            <a:custGeom>
              <a:avLst/>
              <a:gdLst>
                <a:gd name="T0" fmla="*/ 1 w 3"/>
                <a:gd name="T1" fmla="*/ 0 h 4"/>
                <a:gd name="T2" fmla="*/ 0 w 3"/>
                <a:gd name="T3" fmla="*/ 0 h 4"/>
                <a:gd name="T4" fmla="*/ 0 w 3"/>
                <a:gd name="T5" fmla="*/ 1 h 4"/>
                <a:gd name="T6" fmla="*/ 0 w 3"/>
                <a:gd name="T7" fmla="*/ 1 h 4"/>
                <a:gd name="T8" fmla="*/ 0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053" name="Freeform 316"/>
            <p:cNvSpPr>
              <a:spLocks/>
            </p:cNvSpPr>
            <p:nvPr/>
          </p:nvSpPr>
          <p:spPr bwMode="auto">
            <a:xfrm>
              <a:off x="3456" y="2940"/>
              <a:ext cx="2" cy="2"/>
            </a:xfrm>
            <a:custGeom>
              <a:avLst/>
              <a:gdLst>
                <a:gd name="T0" fmla="*/ 1 w 3"/>
                <a:gd name="T1" fmla="*/ 0 h 3"/>
                <a:gd name="T2" fmla="*/ 0 w 3"/>
                <a:gd name="T3" fmla="*/ 0 h 3"/>
                <a:gd name="T4" fmla="*/ 0 w 3"/>
                <a:gd name="T5" fmla="*/ 1 h 3"/>
                <a:gd name="T6" fmla="*/ 0 w 3"/>
                <a:gd name="T7" fmla="*/ 1 h 3"/>
                <a:gd name="T8" fmla="*/ 1 w 3"/>
                <a:gd name="T9" fmla="*/ 1 h 3"/>
                <a:gd name="T10" fmla="*/ 1 w 3"/>
                <a:gd name="T11" fmla="*/ 1 h 3"/>
                <a:gd name="T12" fmla="*/ 1 w 3"/>
                <a:gd name="T13" fmla="*/ 1 h 3"/>
                <a:gd name="T14" fmla="*/ 1 w 3"/>
                <a:gd name="T15" fmla="*/ 0 h 3"/>
                <a:gd name="T16" fmla="*/ 1 w 3"/>
                <a:gd name="T17" fmla="*/ 0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3"/>
                <a:gd name="T29" fmla="*/ 3 w 3"/>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3">
                  <a:moveTo>
                    <a:pt x="1" y="0"/>
                  </a:moveTo>
                  <a:lnTo>
                    <a:pt x="0" y="0"/>
                  </a:lnTo>
                  <a:lnTo>
                    <a:pt x="0" y="1"/>
                  </a:lnTo>
                  <a:lnTo>
                    <a:pt x="0" y="3"/>
                  </a:lnTo>
                  <a:lnTo>
                    <a:pt x="1" y="3"/>
                  </a:lnTo>
                  <a:lnTo>
                    <a:pt x="3" y="1"/>
                  </a:lnTo>
                  <a:lnTo>
                    <a:pt x="3" y="0"/>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054" name="Freeform 317"/>
            <p:cNvSpPr>
              <a:spLocks/>
            </p:cNvSpPr>
            <p:nvPr/>
          </p:nvSpPr>
          <p:spPr bwMode="auto">
            <a:xfrm>
              <a:off x="3459" y="2942"/>
              <a:ext cx="1" cy="1"/>
            </a:xfrm>
            <a:custGeom>
              <a:avLst/>
              <a:gdLst>
                <a:gd name="T0" fmla="*/ 0 w 4"/>
                <a:gd name="T1" fmla="*/ 0 h 4"/>
                <a:gd name="T2" fmla="*/ 0 w 4"/>
                <a:gd name="T3" fmla="*/ 0 h 4"/>
                <a:gd name="T4" fmla="*/ 0 w 4"/>
                <a:gd name="T5" fmla="*/ 0 h 4"/>
                <a:gd name="T6" fmla="*/ 0 w 4"/>
                <a:gd name="T7" fmla="*/ 0 h 4"/>
                <a:gd name="T8" fmla="*/ 0 w 4"/>
                <a:gd name="T9" fmla="*/ 0 h 4"/>
                <a:gd name="T10" fmla="*/ 0 w 4"/>
                <a:gd name="T11" fmla="*/ 0 h 4"/>
                <a:gd name="T12" fmla="*/ 0 w 4"/>
                <a:gd name="T13" fmla="*/ 0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0"/>
                  </a:moveTo>
                  <a:lnTo>
                    <a:pt x="2" y="0"/>
                  </a:lnTo>
                  <a:lnTo>
                    <a:pt x="0" y="2"/>
                  </a:lnTo>
                  <a:lnTo>
                    <a:pt x="2" y="4"/>
                  </a:lnTo>
                  <a:lnTo>
                    <a:pt x="4" y="4"/>
                  </a:lnTo>
                  <a:lnTo>
                    <a:pt x="4" y="2"/>
                  </a:lnTo>
                  <a:lnTo>
                    <a:pt x="4"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055" name="Freeform 318"/>
            <p:cNvSpPr>
              <a:spLocks/>
            </p:cNvSpPr>
            <p:nvPr/>
          </p:nvSpPr>
          <p:spPr bwMode="auto">
            <a:xfrm>
              <a:off x="3461" y="2944"/>
              <a:ext cx="2" cy="2"/>
            </a:xfrm>
            <a:custGeom>
              <a:avLst/>
              <a:gdLst>
                <a:gd name="T0" fmla="*/ 1 w 3"/>
                <a:gd name="T1" fmla="*/ 0 h 4"/>
                <a:gd name="T2" fmla="*/ 1 w 3"/>
                <a:gd name="T3" fmla="*/ 0 h 4"/>
                <a:gd name="T4" fmla="*/ 0 w 3"/>
                <a:gd name="T5" fmla="*/ 1 h 4"/>
                <a:gd name="T6" fmla="*/ 1 w 3"/>
                <a:gd name="T7" fmla="*/ 1 h 4"/>
                <a:gd name="T8" fmla="*/ 1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056" name="Freeform 319"/>
            <p:cNvSpPr>
              <a:spLocks/>
            </p:cNvSpPr>
            <p:nvPr/>
          </p:nvSpPr>
          <p:spPr bwMode="auto">
            <a:xfrm>
              <a:off x="3464" y="2946"/>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2"/>
                  </a:lnTo>
                  <a:lnTo>
                    <a:pt x="0" y="3"/>
                  </a:lnTo>
                  <a:lnTo>
                    <a:pt x="1" y="3"/>
                  </a:lnTo>
                  <a:lnTo>
                    <a:pt x="3" y="2"/>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057" name="Freeform 320"/>
            <p:cNvSpPr>
              <a:spLocks/>
            </p:cNvSpPr>
            <p:nvPr/>
          </p:nvSpPr>
          <p:spPr bwMode="auto">
            <a:xfrm>
              <a:off x="3467" y="2949"/>
              <a:ext cx="1" cy="1"/>
            </a:xfrm>
            <a:custGeom>
              <a:avLst/>
              <a:gdLst>
                <a:gd name="T0" fmla="*/ 0 w 4"/>
                <a:gd name="T1" fmla="*/ 0 h 4"/>
                <a:gd name="T2" fmla="*/ 0 w 4"/>
                <a:gd name="T3" fmla="*/ 0 h 4"/>
                <a:gd name="T4" fmla="*/ 0 w 4"/>
                <a:gd name="T5" fmla="*/ 0 h 4"/>
                <a:gd name="T6" fmla="*/ 0 w 4"/>
                <a:gd name="T7" fmla="*/ 0 h 4"/>
                <a:gd name="T8" fmla="*/ 0 w 4"/>
                <a:gd name="T9" fmla="*/ 0 h 4"/>
                <a:gd name="T10" fmla="*/ 0 w 4"/>
                <a:gd name="T11" fmla="*/ 0 h 4"/>
                <a:gd name="T12" fmla="*/ 0 w 4"/>
                <a:gd name="T13" fmla="*/ 0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0"/>
                  </a:moveTo>
                  <a:lnTo>
                    <a:pt x="0" y="0"/>
                  </a:lnTo>
                  <a:lnTo>
                    <a:pt x="0" y="2"/>
                  </a:lnTo>
                  <a:lnTo>
                    <a:pt x="0" y="4"/>
                  </a:lnTo>
                  <a:lnTo>
                    <a:pt x="2" y="4"/>
                  </a:lnTo>
                  <a:lnTo>
                    <a:pt x="4" y="2"/>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058" name="Freeform 321"/>
            <p:cNvSpPr>
              <a:spLocks/>
            </p:cNvSpPr>
            <p:nvPr/>
          </p:nvSpPr>
          <p:spPr bwMode="auto">
            <a:xfrm>
              <a:off x="3469" y="2950"/>
              <a:ext cx="2" cy="2"/>
            </a:xfrm>
            <a:custGeom>
              <a:avLst/>
              <a:gdLst>
                <a:gd name="T0" fmla="*/ 1 w 3"/>
                <a:gd name="T1" fmla="*/ 0 h 3"/>
                <a:gd name="T2" fmla="*/ 0 w 3"/>
                <a:gd name="T3" fmla="*/ 0 h 3"/>
                <a:gd name="T4" fmla="*/ 0 w 3"/>
                <a:gd name="T5" fmla="*/ 1 h 3"/>
                <a:gd name="T6" fmla="*/ 0 w 3"/>
                <a:gd name="T7" fmla="*/ 1 h 3"/>
                <a:gd name="T8" fmla="*/ 1 w 3"/>
                <a:gd name="T9" fmla="*/ 1 h 3"/>
                <a:gd name="T10" fmla="*/ 1 w 3"/>
                <a:gd name="T11" fmla="*/ 1 h 3"/>
                <a:gd name="T12" fmla="*/ 1 w 3"/>
                <a:gd name="T13" fmla="*/ 1 h 3"/>
                <a:gd name="T14" fmla="*/ 1 w 3"/>
                <a:gd name="T15" fmla="*/ 0 h 3"/>
                <a:gd name="T16" fmla="*/ 1 w 3"/>
                <a:gd name="T17" fmla="*/ 0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3"/>
                <a:gd name="T29" fmla="*/ 3 w 3"/>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3">
                  <a:moveTo>
                    <a:pt x="2" y="0"/>
                  </a:moveTo>
                  <a:lnTo>
                    <a:pt x="0" y="0"/>
                  </a:lnTo>
                  <a:lnTo>
                    <a:pt x="0" y="1"/>
                  </a:lnTo>
                  <a:lnTo>
                    <a:pt x="0" y="3"/>
                  </a:lnTo>
                  <a:lnTo>
                    <a:pt x="2" y="3"/>
                  </a:lnTo>
                  <a:lnTo>
                    <a:pt x="3" y="1"/>
                  </a:lnTo>
                  <a:lnTo>
                    <a:pt x="3" y="0"/>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059" name="Freeform 322"/>
            <p:cNvSpPr>
              <a:spLocks/>
            </p:cNvSpPr>
            <p:nvPr/>
          </p:nvSpPr>
          <p:spPr bwMode="auto">
            <a:xfrm>
              <a:off x="3472" y="2952"/>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2"/>
                  </a:lnTo>
                  <a:lnTo>
                    <a:pt x="2" y="3"/>
                  </a:lnTo>
                  <a:lnTo>
                    <a:pt x="3" y="3"/>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060" name="Freeform 323"/>
            <p:cNvSpPr>
              <a:spLocks/>
            </p:cNvSpPr>
            <p:nvPr/>
          </p:nvSpPr>
          <p:spPr bwMode="auto">
            <a:xfrm>
              <a:off x="3474" y="2955"/>
              <a:ext cx="2" cy="1"/>
            </a:xfrm>
            <a:custGeom>
              <a:avLst/>
              <a:gdLst>
                <a:gd name="T0" fmla="*/ 1 w 3"/>
                <a:gd name="T1" fmla="*/ 0 h 4"/>
                <a:gd name="T2" fmla="*/ 1 w 3"/>
                <a:gd name="T3" fmla="*/ 0 h 4"/>
                <a:gd name="T4" fmla="*/ 0 w 3"/>
                <a:gd name="T5" fmla="*/ 0 h 4"/>
                <a:gd name="T6" fmla="*/ 1 w 3"/>
                <a:gd name="T7" fmla="*/ 0 h 4"/>
                <a:gd name="T8" fmla="*/ 1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061" name="Freeform 324"/>
            <p:cNvSpPr>
              <a:spLocks/>
            </p:cNvSpPr>
            <p:nvPr/>
          </p:nvSpPr>
          <p:spPr bwMode="auto">
            <a:xfrm>
              <a:off x="3477" y="2956"/>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1"/>
                  </a:lnTo>
                  <a:lnTo>
                    <a:pt x="0" y="3"/>
                  </a:lnTo>
                  <a:lnTo>
                    <a:pt x="2" y="3"/>
                  </a:lnTo>
                  <a:lnTo>
                    <a:pt x="3" y="1"/>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062" name="Freeform 325"/>
            <p:cNvSpPr>
              <a:spLocks/>
            </p:cNvSpPr>
            <p:nvPr/>
          </p:nvSpPr>
          <p:spPr bwMode="auto">
            <a:xfrm>
              <a:off x="3480" y="2959"/>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2"/>
                  </a:lnTo>
                  <a:lnTo>
                    <a:pt x="0" y="3"/>
                  </a:lnTo>
                  <a:lnTo>
                    <a:pt x="2" y="3"/>
                  </a:lnTo>
                  <a:lnTo>
                    <a:pt x="3" y="2"/>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063" name="Freeform 326"/>
            <p:cNvSpPr>
              <a:spLocks/>
            </p:cNvSpPr>
            <p:nvPr/>
          </p:nvSpPr>
          <p:spPr bwMode="auto">
            <a:xfrm>
              <a:off x="3482" y="2961"/>
              <a:ext cx="2" cy="1"/>
            </a:xfrm>
            <a:custGeom>
              <a:avLst/>
              <a:gdLst>
                <a:gd name="T0" fmla="*/ 1 w 3"/>
                <a:gd name="T1" fmla="*/ 0 h 4"/>
                <a:gd name="T2" fmla="*/ 0 w 3"/>
                <a:gd name="T3" fmla="*/ 0 h 4"/>
                <a:gd name="T4" fmla="*/ 0 w 3"/>
                <a:gd name="T5" fmla="*/ 0 h 4"/>
                <a:gd name="T6" fmla="*/ 0 w 3"/>
                <a:gd name="T7" fmla="*/ 0 h 4"/>
                <a:gd name="T8" fmla="*/ 1 w 3"/>
                <a:gd name="T9" fmla="*/ 0 h 4"/>
                <a:gd name="T10" fmla="*/ 1 w 3"/>
                <a:gd name="T11" fmla="*/ 0 h 4"/>
                <a:gd name="T12" fmla="*/ 1 w 3"/>
                <a:gd name="T13" fmla="*/ 0 h 4"/>
                <a:gd name="T14" fmla="*/ 1 w 3"/>
                <a:gd name="T15" fmla="*/ 0 h 4"/>
                <a:gd name="T16" fmla="*/ 1 w 3"/>
                <a:gd name="T17" fmla="*/ 0 h 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4"/>
                <a:gd name="T29" fmla="*/ 3 w 3"/>
                <a:gd name="T30" fmla="*/ 4 h 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4">
                  <a:moveTo>
                    <a:pt x="1" y="0"/>
                  </a:moveTo>
                  <a:lnTo>
                    <a:pt x="0" y="0"/>
                  </a:lnTo>
                  <a:lnTo>
                    <a:pt x="0" y="2"/>
                  </a:lnTo>
                  <a:lnTo>
                    <a:pt x="0" y="4"/>
                  </a:lnTo>
                  <a:lnTo>
                    <a:pt x="1" y="4"/>
                  </a:lnTo>
                  <a:lnTo>
                    <a:pt x="3" y="2"/>
                  </a:lnTo>
                  <a:lnTo>
                    <a:pt x="3" y="0"/>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064" name="Freeform 327"/>
            <p:cNvSpPr>
              <a:spLocks/>
            </p:cNvSpPr>
            <p:nvPr/>
          </p:nvSpPr>
          <p:spPr bwMode="auto">
            <a:xfrm>
              <a:off x="3484" y="2962"/>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2"/>
                  </a:lnTo>
                  <a:lnTo>
                    <a:pt x="1" y="3"/>
                  </a:lnTo>
                  <a:lnTo>
                    <a:pt x="3" y="3"/>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065" name="Freeform 328"/>
            <p:cNvSpPr>
              <a:spLocks/>
            </p:cNvSpPr>
            <p:nvPr/>
          </p:nvSpPr>
          <p:spPr bwMode="auto">
            <a:xfrm>
              <a:off x="3487" y="2965"/>
              <a:ext cx="1" cy="2"/>
            </a:xfrm>
            <a:custGeom>
              <a:avLst/>
              <a:gdLst>
                <a:gd name="T0" fmla="*/ 0 w 4"/>
                <a:gd name="T1" fmla="*/ 0 h 3"/>
                <a:gd name="T2" fmla="*/ 0 w 4"/>
                <a:gd name="T3" fmla="*/ 0 h 3"/>
                <a:gd name="T4" fmla="*/ 0 w 4"/>
                <a:gd name="T5" fmla="*/ 1 h 3"/>
                <a:gd name="T6" fmla="*/ 0 w 4"/>
                <a:gd name="T7" fmla="*/ 1 h 3"/>
                <a:gd name="T8" fmla="*/ 0 w 4"/>
                <a:gd name="T9" fmla="*/ 1 h 3"/>
                <a:gd name="T10" fmla="*/ 0 w 4"/>
                <a:gd name="T11" fmla="*/ 1 h 3"/>
                <a:gd name="T12" fmla="*/ 0 w 4"/>
                <a:gd name="T13" fmla="*/ 1 h 3"/>
                <a:gd name="T14" fmla="*/ 0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0"/>
                  </a:moveTo>
                  <a:lnTo>
                    <a:pt x="2" y="0"/>
                  </a:lnTo>
                  <a:lnTo>
                    <a:pt x="0" y="2"/>
                  </a:lnTo>
                  <a:lnTo>
                    <a:pt x="2" y="3"/>
                  </a:lnTo>
                  <a:lnTo>
                    <a:pt x="4" y="3"/>
                  </a:lnTo>
                  <a:lnTo>
                    <a:pt x="4" y="2"/>
                  </a:lnTo>
                  <a:lnTo>
                    <a:pt x="4"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066" name="Freeform 329"/>
            <p:cNvSpPr>
              <a:spLocks/>
            </p:cNvSpPr>
            <p:nvPr/>
          </p:nvSpPr>
          <p:spPr bwMode="auto">
            <a:xfrm>
              <a:off x="3490" y="2967"/>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067" name="Freeform 330"/>
            <p:cNvSpPr>
              <a:spLocks/>
            </p:cNvSpPr>
            <p:nvPr/>
          </p:nvSpPr>
          <p:spPr bwMode="auto">
            <a:xfrm>
              <a:off x="3492" y="2969"/>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1"/>
                  </a:lnTo>
                  <a:lnTo>
                    <a:pt x="0" y="3"/>
                  </a:lnTo>
                  <a:lnTo>
                    <a:pt x="1" y="3"/>
                  </a:lnTo>
                  <a:lnTo>
                    <a:pt x="3" y="1"/>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068" name="Freeform 331"/>
            <p:cNvSpPr>
              <a:spLocks/>
            </p:cNvSpPr>
            <p:nvPr/>
          </p:nvSpPr>
          <p:spPr bwMode="auto">
            <a:xfrm>
              <a:off x="3495" y="2971"/>
              <a:ext cx="1" cy="2"/>
            </a:xfrm>
            <a:custGeom>
              <a:avLst/>
              <a:gdLst>
                <a:gd name="T0" fmla="*/ 0 w 4"/>
                <a:gd name="T1" fmla="*/ 0 h 4"/>
                <a:gd name="T2" fmla="*/ 0 w 4"/>
                <a:gd name="T3" fmla="*/ 0 h 4"/>
                <a:gd name="T4" fmla="*/ 0 w 4"/>
                <a:gd name="T5" fmla="*/ 1 h 4"/>
                <a:gd name="T6" fmla="*/ 0 w 4"/>
                <a:gd name="T7" fmla="*/ 1 h 4"/>
                <a:gd name="T8" fmla="*/ 0 w 4"/>
                <a:gd name="T9" fmla="*/ 1 h 4"/>
                <a:gd name="T10" fmla="*/ 0 w 4"/>
                <a:gd name="T11" fmla="*/ 1 h 4"/>
                <a:gd name="T12" fmla="*/ 0 w 4"/>
                <a:gd name="T13" fmla="*/ 1 h 4"/>
                <a:gd name="T14" fmla="*/ 0 w 4"/>
                <a:gd name="T15" fmla="*/ 0 h 4"/>
                <a:gd name="T16" fmla="*/ 0 w 4"/>
                <a:gd name="T17" fmla="*/ 0 h 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
                <a:gd name="T28" fmla="*/ 0 h 4"/>
                <a:gd name="T29" fmla="*/ 4 w 4"/>
                <a:gd name="T30" fmla="*/ 4 h 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 h="4">
                  <a:moveTo>
                    <a:pt x="2" y="0"/>
                  </a:moveTo>
                  <a:lnTo>
                    <a:pt x="0" y="0"/>
                  </a:lnTo>
                  <a:lnTo>
                    <a:pt x="0" y="2"/>
                  </a:lnTo>
                  <a:lnTo>
                    <a:pt x="0" y="4"/>
                  </a:lnTo>
                  <a:lnTo>
                    <a:pt x="2" y="4"/>
                  </a:lnTo>
                  <a:lnTo>
                    <a:pt x="4" y="2"/>
                  </a:lnTo>
                  <a:lnTo>
                    <a:pt x="4" y="0"/>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069" name="Freeform 332"/>
            <p:cNvSpPr>
              <a:spLocks/>
            </p:cNvSpPr>
            <p:nvPr/>
          </p:nvSpPr>
          <p:spPr bwMode="auto">
            <a:xfrm>
              <a:off x="3497" y="2973"/>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1"/>
                  </a:lnTo>
                  <a:lnTo>
                    <a:pt x="2" y="3"/>
                  </a:lnTo>
                  <a:lnTo>
                    <a:pt x="3" y="3"/>
                  </a:lnTo>
                  <a:lnTo>
                    <a:pt x="3" y="1"/>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070" name="Freeform 333"/>
            <p:cNvSpPr>
              <a:spLocks/>
            </p:cNvSpPr>
            <p:nvPr/>
          </p:nvSpPr>
          <p:spPr bwMode="auto">
            <a:xfrm>
              <a:off x="3499" y="2975"/>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2"/>
                  </a:lnTo>
                  <a:lnTo>
                    <a:pt x="2" y="3"/>
                  </a:lnTo>
                  <a:lnTo>
                    <a:pt x="3" y="3"/>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071" name="Freeform 334"/>
            <p:cNvSpPr>
              <a:spLocks/>
            </p:cNvSpPr>
            <p:nvPr/>
          </p:nvSpPr>
          <p:spPr bwMode="auto">
            <a:xfrm>
              <a:off x="3503" y="2977"/>
              <a:ext cx="1" cy="2"/>
            </a:xfrm>
            <a:custGeom>
              <a:avLst/>
              <a:gdLst>
                <a:gd name="T0" fmla="*/ 0 w 4"/>
                <a:gd name="T1" fmla="*/ 0 h 4"/>
                <a:gd name="T2" fmla="*/ 0 w 4"/>
                <a:gd name="T3" fmla="*/ 0 h 4"/>
                <a:gd name="T4" fmla="*/ 0 w 4"/>
                <a:gd name="T5" fmla="*/ 1 h 4"/>
                <a:gd name="T6" fmla="*/ 0 w 4"/>
                <a:gd name="T7" fmla="*/ 1 h 4"/>
                <a:gd name="T8" fmla="*/ 0 w 4"/>
                <a:gd name="T9" fmla="*/ 1 h 4"/>
                <a:gd name="T10" fmla="*/ 0 w 4"/>
                <a:gd name="T11" fmla="*/ 1 h 4"/>
                <a:gd name="T12" fmla="*/ 0 w 4"/>
                <a:gd name="T13" fmla="*/ 1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0"/>
                  </a:moveTo>
                  <a:lnTo>
                    <a:pt x="0" y="0"/>
                  </a:lnTo>
                  <a:lnTo>
                    <a:pt x="0" y="2"/>
                  </a:lnTo>
                  <a:lnTo>
                    <a:pt x="0" y="4"/>
                  </a:lnTo>
                  <a:lnTo>
                    <a:pt x="2" y="4"/>
                  </a:lnTo>
                  <a:lnTo>
                    <a:pt x="4" y="2"/>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072" name="Freeform 335"/>
            <p:cNvSpPr>
              <a:spLocks/>
            </p:cNvSpPr>
            <p:nvPr/>
          </p:nvSpPr>
          <p:spPr bwMode="auto">
            <a:xfrm>
              <a:off x="3505" y="2980"/>
              <a:ext cx="2" cy="1"/>
            </a:xfrm>
            <a:custGeom>
              <a:avLst/>
              <a:gdLst>
                <a:gd name="T0" fmla="*/ 1 w 3"/>
                <a:gd name="T1" fmla="*/ 0 h 4"/>
                <a:gd name="T2" fmla="*/ 0 w 3"/>
                <a:gd name="T3" fmla="*/ 0 h 4"/>
                <a:gd name="T4" fmla="*/ 0 w 3"/>
                <a:gd name="T5" fmla="*/ 0 h 4"/>
                <a:gd name="T6" fmla="*/ 0 w 3"/>
                <a:gd name="T7" fmla="*/ 0 h 4"/>
                <a:gd name="T8" fmla="*/ 0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073" name="Freeform 336"/>
            <p:cNvSpPr>
              <a:spLocks/>
            </p:cNvSpPr>
            <p:nvPr/>
          </p:nvSpPr>
          <p:spPr bwMode="auto">
            <a:xfrm>
              <a:off x="3507" y="2981"/>
              <a:ext cx="2" cy="2"/>
            </a:xfrm>
            <a:custGeom>
              <a:avLst/>
              <a:gdLst>
                <a:gd name="T0" fmla="*/ 1 w 3"/>
                <a:gd name="T1" fmla="*/ 0 h 3"/>
                <a:gd name="T2" fmla="*/ 0 w 3"/>
                <a:gd name="T3" fmla="*/ 0 h 3"/>
                <a:gd name="T4" fmla="*/ 0 w 3"/>
                <a:gd name="T5" fmla="*/ 1 h 3"/>
                <a:gd name="T6" fmla="*/ 0 w 3"/>
                <a:gd name="T7" fmla="*/ 1 h 3"/>
                <a:gd name="T8" fmla="*/ 1 w 3"/>
                <a:gd name="T9" fmla="*/ 1 h 3"/>
                <a:gd name="T10" fmla="*/ 1 w 3"/>
                <a:gd name="T11" fmla="*/ 1 h 3"/>
                <a:gd name="T12" fmla="*/ 1 w 3"/>
                <a:gd name="T13" fmla="*/ 1 h 3"/>
                <a:gd name="T14" fmla="*/ 1 w 3"/>
                <a:gd name="T15" fmla="*/ 0 h 3"/>
                <a:gd name="T16" fmla="*/ 1 w 3"/>
                <a:gd name="T17" fmla="*/ 0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3"/>
                <a:gd name="T29" fmla="*/ 3 w 3"/>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3">
                  <a:moveTo>
                    <a:pt x="2" y="0"/>
                  </a:moveTo>
                  <a:lnTo>
                    <a:pt x="0" y="0"/>
                  </a:lnTo>
                  <a:lnTo>
                    <a:pt x="0" y="2"/>
                  </a:lnTo>
                  <a:lnTo>
                    <a:pt x="0" y="3"/>
                  </a:lnTo>
                  <a:lnTo>
                    <a:pt x="2" y="3"/>
                  </a:lnTo>
                  <a:lnTo>
                    <a:pt x="3" y="2"/>
                  </a:lnTo>
                  <a:lnTo>
                    <a:pt x="3" y="0"/>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074" name="Freeform 337"/>
            <p:cNvSpPr>
              <a:spLocks/>
            </p:cNvSpPr>
            <p:nvPr/>
          </p:nvSpPr>
          <p:spPr bwMode="auto">
            <a:xfrm>
              <a:off x="3510" y="2983"/>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075" name="Freeform 338"/>
            <p:cNvSpPr>
              <a:spLocks/>
            </p:cNvSpPr>
            <p:nvPr/>
          </p:nvSpPr>
          <p:spPr bwMode="auto">
            <a:xfrm>
              <a:off x="3512" y="2986"/>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1"/>
                  </a:lnTo>
                  <a:lnTo>
                    <a:pt x="1" y="3"/>
                  </a:lnTo>
                  <a:lnTo>
                    <a:pt x="3" y="3"/>
                  </a:lnTo>
                  <a:lnTo>
                    <a:pt x="3" y="1"/>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076" name="Freeform 339"/>
            <p:cNvSpPr>
              <a:spLocks/>
            </p:cNvSpPr>
            <p:nvPr/>
          </p:nvSpPr>
          <p:spPr bwMode="auto">
            <a:xfrm>
              <a:off x="3515" y="2988"/>
              <a:ext cx="2" cy="1"/>
            </a:xfrm>
            <a:custGeom>
              <a:avLst/>
              <a:gdLst>
                <a:gd name="T0" fmla="*/ 1 w 3"/>
                <a:gd name="T1" fmla="*/ 0 h 4"/>
                <a:gd name="T2" fmla="*/ 0 w 3"/>
                <a:gd name="T3" fmla="*/ 0 h 4"/>
                <a:gd name="T4" fmla="*/ 0 w 3"/>
                <a:gd name="T5" fmla="*/ 0 h 4"/>
                <a:gd name="T6" fmla="*/ 0 w 3"/>
                <a:gd name="T7" fmla="*/ 0 h 4"/>
                <a:gd name="T8" fmla="*/ 0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077" name="Freeform 340"/>
            <p:cNvSpPr>
              <a:spLocks/>
            </p:cNvSpPr>
            <p:nvPr/>
          </p:nvSpPr>
          <p:spPr bwMode="auto">
            <a:xfrm>
              <a:off x="3518" y="2990"/>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078" name="Freeform 341"/>
            <p:cNvSpPr>
              <a:spLocks/>
            </p:cNvSpPr>
            <p:nvPr/>
          </p:nvSpPr>
          <p:spPr bwMode="auto">
            <a:xfrm>
              <a:off x="3520" y="2992"/>
              <a:ext cx="2" cy="2"/>
            </a:xfrm>
            <a:custGeom>
              <a:avLst/>
              <a:gdLst>
                <a:gd name="T0" fmla="*/ 1 w 3"/>
                <a:gd name="T1" fmla="*/ 0 h 3"/>
                <a:gd name="T2" fmla="*/ 0 w 3"/>
                <a:gd name="T3" fmla="*/ 0 h 3"/>
                <a:gd name="T4" fmla="*/ 0 w 3"/>
                <a:gd name="T5" fmla="*/ 1 h 3"/>
                <a:gd name="T6" fmla="*/ 0 w 3"/>
                <a:gd name="T7" fmla="*/ 1 h 3"/>
                <a:gd name="T8" fmla="*/ 1 w 3"/>
                <a:gd name="T9" fmla="*/ 1 h 3"/>
                <a:gd name="T10" fmla="*/ 1 w 3"/>
                <a:gd name="T11" fmla="*/ 1 h 3"/>
                <a:gd name="T12" fmla="*/ 1 w 3"/>
                <a:gd name="T13" fmla="*/ 1 h 3"/>
                <a:gd name="T14" fmla="*/ 1 w 3"/>
                <a:gd name="T15" fmla="*/ 0 h 3"/>
                <a:gd name="T16" fmla="*/ 1 w 3"/>
                <a:gd name="T17" fmla="*/ 0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3"/>
                <a:gd name="T29" fmla="*/ 3 w 3"/>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3">
                  <a:moveTo>
                    <a:pt x="1" y="0"/>
                  </a:moveTo>
                  <a:lnTo>
                    <a:pt x="0" y="0"/>
                  </a:lnTo>
                  <a:lnTo>
                    <a:pt x="0" y="1"/>
                  </a:lnTo>
                  <a:lnTo>
                    <a:pt x="0" y="3"/>
                  </a:lnTo>
                  <a:lnTo>
                    <a:pt x="1" y="3"/>
                  </a:lnTo>
                  <a:lnTo>
                    <a:pt x="3" y="1"/>
                  </a:lnTo>
                  <a:lnTo>
                    <a:pt x="3" y="0"/>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079" name="Freeform 342"/>
            <p:cNvSpPr>
              <a:spLocks/>
            </p:cNvSpPr>
            <p:nvPr/>
          </p:nvSpPr>
          <p:spPr bwMode="auto">
            <a:xfrm>
              <a:off x="3523" y="2994"/>
              <a:ext cx="1" cy="1"/>
            </a:xfrm>
            <a:custGeom>
              <a:avLst/>
              <a:gdLst>
                <a:gd name="T0" fmla="*/ 0 w 4"/>
                <a:gd name="T1" fmla="*/ 0 h 4"/>
                <a:gd name="T2" fmla="*/ 0 w 4"/>
                <a:gd name="T3" fmla="*/ 0 h 4"/>
                <a:gd name="T4" fmla="*/ 0 w 4"/>
                <a:gd name="T5" fmla="*/ 0 h 4"/>
                <a:gd name="T6" fmla="*/ 0 w 4"/>
                <a:gd name="T7" fmla="*/ 0 h 4"/>
                <a:gd name="T8" fmla="*/ 0 w 4"/>
                <a:gd name="T9" fmla="*/ 0 h 4"/>
                <a:gd name="T10" fmla="*/ 0 w 4"/>
                <a:gd name="T11" fmla="*/ 0 h 4"/>
                <a:gd name="T12" fmla="*/ 0 w 4"/>
                <a:gd name="T13" fmla="*/ 0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0"/>
                  </a:moveTo>
                  <a:lnTo>
                    <a:pt x="2" y="0"/>
                  </a:lnTo>
                  <a:lnTo>
                    <a:pt x="0" y="2"/>
                  </a:lnTo>
                  <a:lnTo>
                    <a:pt x="2" y="4"/>
                  </a:lnTo>
                  <a:lnTo>
                    <a:pt x="4" y="4"/>
                  </a:lnTo>
                  <a:lnTo>
                    <a:pt x="4" y="2"/>
                  </a:lnTo>
                  <a:lnTo>
                    <a:pt x="4"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080" name="Freeform 343"/>
            <p:cNvSpPr>
              <a:spLocks/>
            </p:cNvSpPr>
            <p:nvPr/>
          </p:nvSpPr>
          <p:spPr bwMode="auto">
            <a:xfrm>
              <a:off x="3525" y="2996"/>
              <a:ext cx="2" cy="2"/>
            </a:xfrm>
            <a:custGeom>
              <a:avLst/>
              <a:gdLst>
                <a:gd name="T0" fmla="*/ 1 w 3"/>
                <a:gd name="T1" fmla="*/ 0 h 4"/>
                <a:gd name="T2" fmla="*/ 1 w 3"/>
                <a:gd name="T3" fmla="*/ 0 h 4"/>
                <a:gd name="T4" fmla="*/ 0 w 3"/>
                <a:gd name="T5" fmla="*/ 1 h 4"/>
                <a:gd name="T6" fmla="*/ 1 w 3"/>
                <a:gd name="T7" fmla="*/ 1 h 4"/>
                <a:gd name="T8" fmla="*/ 1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081" name="Freeform 344"/>
            <p:cNvSpPr>
              <a:spLocks/>
            </p:cNvSpPr>
            <p:nvPr/>
          </p:nvSpPr>
          <p:spPr bwMode="auto">
            <a:xfrm>
              <a:off x="3528" y="2998"/>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2"/>
                  </a:lnTo>
                  <a:lnTo>
                    <a:pt x="0" y="3"/>
                  </a:lnTo>
                  <a:lnTo>
                    <a:pt x="1" y="3"/>
                  </a:lnTo>
                  <a:lnTo>
                    <a:pt x="3" y="2"/>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082" name="Freeform 345"/>
            <p:cNvSpPr>
              <a:spLocks/>
            </p:cNvSpPr>
            <p:nvPr/>
          </p:nvSpPr>
          <p:spPr bwMode="auto">
            <a:xfrm>
              <a:off x="3531" y="3001"/>
              <a:ext cx="1" cy="1"/>
            </a:xfrm>
            <a:custGeom>
              <a:avLst/>
              <a:gdLst>
                <a:gd name="T0" fmla="*/ 0 w 4"/>
                <a:gd name="T1" fmla="*/ 0 h 4"/>
                <a:gd name="T2" fmla="*/ 0 w 4"/>
                <a:gd name="T3" fmla="*/ 0 h 4"/>
                <a:gd name="T4" fmla="*/ 0 w 4"/>
                <a:gd name="T5" fmla="*/ 0 h 4"/>
                <a:gd name="T6" fmla="*/ 0 w 4"/>
                <a:gd name="T7" fmla="*/ 0 h 4"/>
                <a:gd name="T8" fmla="*/ 0 w 4"/>
                <a:gd name="T9" fmla="*/ 0 h 4"/>
                <a:gd name="T10" fmla="*/ 0 w 4"/>
                <a:gd name="T11" fmla="*/ 0 h 4"/>
                <a:gd name="T12" fmla="*/ 0 w 4"/>
                <a:gd name="T13" fmla="*/ 0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0"/>
                  </a:moveTo>
                  <a:lnTo>
                    <a:pt x="0" y="0"/>
                  </a:lnTo>
                  <a:lnTo>
                    <a:pt x="0" y="2"/>
                  </a:lnTo>
                  <a:lnTo>
                    <a:pt x="0" y="4"/>
                  </a:lnTo>
                  <a:lnTo>
                    <a:pt x="2" y="4"/>
                  </a:lnTo>
                  <a:lnTo>
                    <a:pt x="4" y="2"/>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083" name="Freeform 346"/>
            <p:cNvSpPr>
              <a:spLocks/>
            </p:cNvSpPr>
            <p:nvPr/>
          </p:nvSpPr>
          <p:spPr bwMode="auto">
            <a:xfrm>
              <a:off x="3533" y="3002"/>
              <a:ext cx="2" cy="2"/>
            </a:xfrm>
            <a:custGeom>
              <a:avLst/>
              <a:gdLst>
                <a:gd name="T0" fmla="*/ 1 w 3"/>
                <a:gd name="T1" fmla="*/ 0 h 3"/>
                <a:gd name="T2" fmla="*/ 0 w 3"/>
                <a:gd name="T3" fmla="*/ 0 h 3"/>
                <a:gd name="T4" fmla="*/ 0 w 3"/>
                <a:gd name="T5" fmla="*/ 1 h 3"/>
                <a:gd name="T6" fmla="*/ 0 w 3"/>
                <a:gd name="T7" fmla="*/ 1 h 3"/>
                <a:gd name="T8" fmla="*/ 1 w 3"/>
                <a:gd name="T9" fmla="*/ 1 h 3"/>
                <a:gd name="T10" fmla="*/ 1 w 3"/>
                <a:gd name="T11" fmla="*/ 1 h 3"/>
                <a:gd name="T12" fmla="*/ 1 w 3"/>
                <a:gd name="T13" fmla="*/ 1 h 3"/>
                <a:gd name="T14" fmla="*/ 1 w 3"/>
                <a:gd name="T15" fmla="*/ 0 h 3"/>
                <a:gd name="T16" fmla="*/ 1 w 3"/>
                <a:gd name="T17" fmla="*/ 0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3"/>
                <a:gd name="T29" fmla="*/ 3 w 3"/>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3">
                  <a:moveTo>
                    <a:pt x="2" y="0"/>
                  </a:moveTo>
                  <a:lnTo>
                    <a:pt x="0" y="0"/>
                  </a:lnTo>
                  <a:lnTo>
                    <a:pt x="0" y="1"/>
                  </a:lnTo>
                  <a:lnTo>
                    <a:pt x="0" y="3"/>
                  </a:lnTo>
                  <a:lnTo>
                    <a:pt x="2" y="3"/>
                  </a:lnTo>
                  <a:lnTo>
                    <a:pt x="3" y="1"/>
                  </a:lnTo>
                  <a:lnTo>
                    <a:pt x="3" y="0"/>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084" name="Freeform 347"/>
            <p:cNvSpPr>
              <a:spLocks/>
            </p:cNvSpPr>
            <p:nvPr/>
          </p:nvSpPr>
          <p:spPr bwMode="auto">
            <a:xfrm>
              <a:off x="3535" y="3004"/>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2"/>
                  </a:lnTo>
                  <a:lnTo>
                    <a:pt x="2" y="3"/>
                  </a:lnTo>
                  <a:lnTo>
                    <a:pt x="3" y="3"/>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085" name="Freeform 348"/>
            <p:cNvSpPr>
              <a:spLocks/>
            </p:cNvSpPr>
            <p:nvPr/>
          </p:nvSpPr>
          <p:spPr bwMode="auto">
            <a:xfrm>
              <a:off x="3538" y="3007"/>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086" name="Freeform 349"/>
            <p:cNvSpPr>
              <a:spLocks/>
            </p:cNvSpPr>
            <p:nvPr/>
          </p:nvSpPr>
          <p:spPr bwMode="auto">
            <a:xfrm>
              <a:off x="3541" y="3008"/>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1"/>
                  </a:lnTo>
                  <a:lnTo>
                    <a:pt x="0" y="3"/>
                  </a:lnTo>
                  <a:lnTo>
                    <a:pt x="2" y="3"/>
                  </a:lnTo>
                  <a:lnTo>
                    <a:pt x="3" y="1"/>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087" name="Freeform 350"/>
            <p:cNvSpPr>
              <a:spLocks/>
            </p:cNvSpPr>
            <p:nvPr/>
          </p:nvSpPr>
          <p:spPr bwMode="auto">
            <a:xfrm>
              <a:off x="3543" y="3011"/>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2"/>
                  </a:lnTo>
                  <a:lnTo>
                    <a:pt x="0" y="3"/>
                  </a:lnTo>
                  <a:lnTo>
                    <a:pt x="1" y="3"/>
                  </a:lnTo>
                  <a:lnTo>
                    <a:pt x="3" y="2"/>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088" name="Freeform 351"/>
            <p:cNvSpPr>
              <a:spLocks/>
            </p:cNvSpPr>
            <p:nvPr/>
          </p:nvSpPr>
          <p:spPr bwMode="auto">
            <a:xfrm>
              <a:off x="3546" y="3013"/>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w 3"/>
                <a:gd name="T17" fmla="*/ 0 h 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4"/>
                <a:gd name="T29" fmla="*/ 3 w 3"/>
                <a:gd name="T30" fmla="*/ 4 h 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4">
                  <a:moveTo>
                    <a:pt x="1" y="0"/>
                  </a:moveTo>
                  <a:lnTo>
                    <a:pt x="0" y="0"/>
                  </a:lnTo>
                  <a:lnTo>
                    <a:pt x="0" y="2"/>
                  </a:lnTo>
                  <a:lnTo>
                    <a:pt x="0" y="4"/>
                  </a:lnTo>
                  <a:lnTo>
                    <a:pt x="1" y="4"/>
                  </a:lnTo>
                  <a:lnTo>
                    <a:pt x="3" y="2"/>
                  </a:lnTo>
                  <a:lnTo>
                    <a:pt x="3" y="0"/>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089" name="Freeform 352"/>
            <p:cNvSpPr>
              <a:spLocks/>
            </p:cNvSpPr>
            <p:nvPr/>
          </p:nvSpPr>
          <p:spPr bwMode="auto">
            <a:xfrm>
              <a:off x="3548" y="3014"/>
              <a:ext cx="2" cy="2"/>
            </a:xfrm>
            <a:custGeom>
              <a:avLst/>
              <a:gdLst>
                <a:gd name="T0" fmla="*/ 1 w 4"/>
                <a:gd name="T1" fmla="*/ 0 h 3"/>
                <a:gd name="T2" fmla="*/ 1 w 4"/>
                <a:gd name="T3" fmla="*/ 0 h 3"/>
                <a:gd name="T4" fmla="*/ 0 w 4"/>
                <a:gd name="T5" fmla="*/ 1 h 3"/>
                <a:gd name="T6" fmla="*/ 1 w 4"/>
                <a:gd name="T7" fmla="*/ 1 h 3"/>
                <a:gd name="T8" fmla="*/ 1 w 4"/>
                <a:gd name="T9" fmla="*/ 1 h 3"/>
                <a:gd name="T10" fmla="*/ 1 w 4"/>
                <a:gd name="T11" fmla="*/ 1 h 3"/>
                <a:gd name="T12" fmla="*/ 1 w 4"/>
                <a:gd name="T13" fmla="*/ 1 h 3"/>
                <a:gd name="T14" fmla="*/ 1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0"/>
                  </a:moveTo>
                  <a:lnTo>
                    <a:pt x="2" y="0"/>
                  </a:lnTo>
                  <a:lnTo>
                    <a:pt x="0" y="2"/>
                  </a:lnTo>
                  <a:lnTo>
                    <a:pt x="2" y="3"/>
                  </a:lnTo>
                  <a:lnTo>
                    <a:pt x="4" y="3"/>
                  </a:lnTo>
                  <a:lnTo>
                    <a:pt x="4" y="2"/>
                  </a:lnTo>
                  <a:lnTo>
                    <a:pt x="4"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090" name="Freeform 353"/>
            <p:cNvSpPr>
              <a:spLocks/>
            </p:cNvSpPr>
            <p:nvPr/>
          </p:nvSpPr>
          <p:spPr bwMode="auto">
            <a:xfrm>
              <a:off x="3551" y="3017"/>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2"/>
                  </a:lnTo>
                  <a:lnTo>
                    <a:pt x="2" y="3"/>
                  </a:lnTo>
                  <a:lnTo>
                    <a:pt x="3" y="3"/>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091" name="Freeform 354"/>
            <p:cNvSpPr>
              <a:spLocks/>
            </p:cNvSpPr>
            <p:nvPr/>
          </p:nvSpPr>
          <p:spPr bwMode="auto">
            <a:xfrm>
              <a:off x="3554" y="3019"/>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092" name="Freeform 355"/>
            <p:cNvSpPr>
              <a:spLocks/>
            </p:cNvSpPr>
            <p:nvPr/>
          </p:nvSpPr>
          <p:spPr bwMode="auto">
            <a:xfrm>
              <a:off x="3556" y="3021"/>
              <a:ext cx="2" cy="2"/>
            </a:xfrm>
            <a:custGeom>
              <a:avLst/>
              <a:gdLst>
                <a:gd name="T0" fmla="*/ 1 w 4"/>
                <a:gd name="T1" fmla="*/ 0 h 3"/>
                <a:gd name="T2" fmla="*/ 0 w 4"/>
                <a:gd name="T3" fmla="*/ 0 h 3"/>
                <a:gd name="T4" fmla="*/ 0 w 4"/>
                <a:gd name="T5" fmla="*/ 1 h 3"/>
                <a:gd name="T6" fmla="*/ 0 w 4"/>
                <a:gd name="T7" fmla="*/ 1 h 3"/>
                <a:gd name="T8" fmla="*/ 0 w 4"/>
                <a:gd name="T9" fmla="*/ 1 h 3"/>
                <a:gd name="T10" fmla="*/ 1 w 4"/>
                <a:gd name="T11" fmla="*/ 1 h 3"/>
                <a:gd name="T12" fmla="*/ 1 w 4"/>
                <a:gd name="T13" fmla="*/ 1 h 3"/>
                <a:gd name="T14" fmla="*/ 1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0"/>
                  </a:moveTo>
                  <a:lnTo>
                    <a:pt x="0" y="0"/>
                  </a:lnTo>
                  <a:lnTo>
                    <a:pt x="0" y="1"/>
                  </a:lnTo>
                  <a:lnTo>
                    <a:pt x="0" y="3"/>
                  </a:lnTo>
                  <a:lnTo>
                    <a:pt x="2" y="3"/>
                  </a:lnTo>
                  <a:lnTo>
                    <a:pt x="4" y="1"/>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093" name="Freeform 356"/>
            <p:cNvSpPr>
              <a:spLocks/>
            </p:cNvSpPr>
            <p:nvPr/>
          </p:nvSpPr>
          <p:spPr bwMode="auto">
            <a:xfrm>
              <a:off x="3559" y="3023"/>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w 3"/>
                <a:gd name="T17" fmla="*/ 0 h 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4"/>
                <a:gd name="T29" fmla="*/ 3 w 3"/>
                <a:gd name="T30" fmla="*/ 4 h 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4">
                  <a:moveTo>
                    <a:pt x="2" y="0"/>
                  </a:moveTo>
                  <a:lnTo>
                    <a:pt x="0" y="0"/>
                  </a:lnTo>
                  <a:lnTo>
                    <a:pt x="0" y="2"/>
                  </a:lnTo>
                  <a:lnTo>
                    <a:pt x="0" y="4"/>
                  </a:lnTo>
                  <a:lnTo>
                    <a:pt x="2" y="4"/>
                  </a:lnTo>
                  <a:lnTo>
                    <a:pt x="3" y="2"/>
                  </a:lnTo>
                  <a:lnTo>
                    <a:pt x="3" y="0"/>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094" name="Freeform 357"/>
            <p:cNvSpPr>
              <a:spLocks/>
            </p:cNvSpPr>
            <p:nvPr/>
          </p:nvSpPr>
          <p:spPr bwMode="auto">
            <a:xfrm>
              <a:off x="3561" y="3025"/>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1"/>
                  </a:lnTo>
                  <a:lnTo>
                    <a:pt x="2" y="3"/>
                  </a:lnTo>
                  <a:lnTo>
                    <a:pt x="3" y="3"/>
                  </a:lnTo>
                  <a:lnTo>
                    <a:pt x="3" y="1"/>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095" name="Freeform 358"/>
            <p:cNvSpPr>
              <a:spLocks/>
            </p:cNvSpPr>
            <p:nvPr/>
          </p:nvSpPr>
          <p:spPr bwMode="auto">
            <a:xfrm>
              <a:off x="3563" y="3027"/>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2"/>
                  </a:lnTo>
                  <a:lnTo>
                    <a:pt x="1" y="3"/>
                  </a:lnTo>
                  <a:lnTo>
                    <a:pt x="3" y="3"/>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096" name="Freeform 359"/>
            <p:cNvSpPr>
              <a:spLocks/>
            </p:cNvSpPr>
            <p:nvPr/>
          </p:nvSpPr>
          <p:spPr bwMode="auto">
            <a:xfrm>
              <a:off x="3567" y="3029"/>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097" name="Freeform 360"/>
            <p:cNvSpPr>
              <a:spLocks/>
            </p:cNvSpPr>
            <p:nvPr/>
          </p:nvSpPr>
          <p:spPr bwMode="auto">
            <a:xfrm>
              <a:off x="3569" y="3032"/>
              <a:ext cx="2" cy="1"/>
            </a:xfrm>
            <a:custGeom>
              <a:avLst/>
              <a:gdLst>
                <a:gd name="T0" fmla="*/ 1 w 3"/>
                <a:gd name="T1" fmla="*/ 0 h 4"/>
                <a:gd name="T2" fmla="*/ 0 w 3"/>
                <a:gd name="T3" fmla="*/ 0 h 4"/>
                <a:gd name="T4" fmla="*/ 0 w 3"/>
                <a:gd name="T5" fmla="*/ 0 h 4"/>
                <a:gd name="T6" fmla="*/ 0 w 3"/>
                <a:gd name="T7" fmla="*/ 0 h 4"/>
                <a:gd name="T8" fmla="*/ 0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098" name="Freeform 361"/>
            <p:cNvSpPr>
              <a:spLocks/>
            </p:cNvSpPr>
            <p:nvPr/>
          </p:nvSpPr>
          <p:spPr bwMode="auto">
            <a:xfrm>
              <a:off x="3571" y="3033"/>
              <a:ext cx="2" cy="2"/>
            </a:xfrm>
            <a:custGeom>
              <a:avLst/>
              <a:gdLst>
                <a:gd name="T0" fmla="*/ 1 w 3"/>
                <a:gd name="T1" fmla="*/ 0 h 3"/>
                <a:gd name="T2" fmla="*/ 0 w 3"/>
                <a:gd name="T3" fmla="*/ 0 h 3"/>
                <a:gd name="T4" fmla="*/ 0 w 3"/>
                <a:gd name="T5" fmla="*/ 1 h 3"/>
                <a:gd name="T6" fmla="*/ 0 w 3"/>
                <a:gd name="T7" fmla="*/ 1 h 3"/>
                <a:gd name="T8" fmla="*/ 1 w 3"/>
                <a:gd name="T9" fmla="*/ 1 h 3"/>
                <a:gd name="T10" fmla="*/ 1 w 3"/>
                <a:gd name="T11" fmla="*/ 1 h 3"/>
                <a:gd name="T12" fmla="*/ 1 w 3"/>
                <a:gd name="T13" fmla="*/ 1 h 3"/>
                <a:gd name="T14" fmla="*/ 1 w 3"/>
                <a:gd name="T15" fmla="*/ 0 h 3"/>
                <a:gd name="T16" fmla="*/ 1 w 3"/>
                <a:gd name="T17" fmla="*/ 0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3"/>
                <a:gd name="T29" fmla="*/ 3 w 3"/>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3">
                  <a:moveTo>
                    <a:pt x="1" y="0"/>
                  </a:moveTo>
                  <a:lnTo>
                    <a:pt x="0" y="0"/>
                  </a:lnTo>
                  <a:lnTo>
                    <a:pt x="0" y="2"/>
                  </a:lnTo>
                  <a:lnTo>
                    <a:pt x="0" y="3"/>
                  </a:lnTo>
                  <a:lnTo>
                    <a:pt x="1" y="3"/>
                  </a:lnTo>
                  <a:lnTo>
                    <a:pt x="3" y="2"/>
                  </a:lnTo>
                  <a:lnTo>
                    <a:pt x="3" y="0"/>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099" name="Freeform 362"/>
            <p:cNvSpPr>
              <a:spLocks/>
            </p:cNvSpPr>
            <p:nvPr/>
          </p:nvSpPr>
          <p:spPr bwMode="auto">
            <a:xfrm>
              <a:off x="3574" y="3035"/>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100" name="Freeform 363"/>
            <p:cNvSpPr>
              <a:spLocks/>
            </p:cNvSpPr>
            <p:nvPr/>
          </p:nvSpPr>
          <p:spPr bwMode="auto">
            <a:xfrm>
              <a:off x="3576" y="3038"/>
              <a:ext cx="2" cy="2"/>
            </a:xfrm>
            <a:custGeom>
              <a:avLst/>
              <a:gdLst>
                <a:gd name="T0" fmla="*/ 1 w 4"/>
                <a:gd name="T1" fmla="*/ 0 h 3"/>
                <a:gd name="T2" fmla="*/ 1 w 4"/>
                <a:gd name="T3" fmla="*/ 0 h 3"/>
                <a:gd name="T4" fmla="*/ 0 w 4"/>
                <a:gd name="T5" fmla="*/ 1 h 3"/>
                <a:gd name="T6" fmla="*/ 1 w 4"/>
                <a:gd name="T7" fmla="*/ 1 h 3"/>
                <a:gd name="T8" fmla="*/ 1 w 4"/>
                <a:gd name="T9" fmla="*/ 1 h 3"/>
                <a:gd name="T10" fmla="*/ 1 w 4"/>
                <a:gd name="T11" fmla="*/ 1 h 3"/>
                <a:gd name="T12" fmla="*/ 1 w 4"/>
                <a:gd name="T13" fmla="*/ 1 h 3"/>
                <a:gd name="T14" fmla="*/ 1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0"/>
                  </a:moveTo>
                  <a:lnTo>
                    <a:pt x="2" y="0"/>
                  </a:lnTo>
                  <a:lnTo>
                    <a:pt x="0" y="1"/>
                  </a:lnTo>
                  <a:lnTo>
                    <a:pt x="2" y="3"/>
                  </a:lnTo>
                  <a:lnTo>
                    <a:pt x="4" y="3"/>
                  </a:lnTo>
                  <a:lnTo>
                    <a:pt x="4" y="1"/>
                  </a:lnTo>
                  <a:lnTo>
                    <a:pt x="4"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101" name="Freeform 364"/>
            <p:cNvSpPr>
              <a:spLocks/>
            </p:cNvSpPr>
            <p:nvPr/>
          </p:nvSpPr>
          <p:spPr bwMode="auto">
            <a:xfrm>
              <a:off x="3579" y="3040"/>
              <a:ext cx="2" cy="1"/>
            </a:xfrm>
            <a:custGeom>
              <a:avLst/>
              <a:gdLst>
                <a:gd name="T0" fmla="*/ 1 w 3"/>
                <a:gd name="T1" fmla="*/ 0 h 4"/>
                <a:gd name="T2" fmla="*/ 0 w 3"/>
                <a:gd name="T3" fmla="*/ 0 h 4"/>
                <a:gd name="T4" fmla="*/ 0 w 3"/>
                <a:gd name="T5" fmla="*/ 0 h 4"/>
                <a:gd name="T6" fmla="*/ 0 w 3"/>
                <a:gd name="T7" fmla="*/ 0 h 4"/>
                <a:gd name="T8" fmla="*/ 0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102" name="Freeform 365"/>
            <p:cNvSpPr>
              <a:spLocks/>
            </p:cNvSpPr>
            <p:nvPr/>
          </p:nvSpPr>
          <p:spPr bwMode="auto">
            <a:xfrm>
              <a:off x="3582" y="3042"/>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103" name="Freeform 366"/>
            <p:cNvSpPr>
              <a:spLocks/>
            </p:cNvSpPr>
            <p:nvPr/>
          </p:nvSpPr>
          <p:spPr bwMode="auto">
            <a:xfrm>
              <a:off x="3584" y="3044"/>
              <a:ext cx="2" cy="2"/>
            </a:xfrm>
            <a:custGeom>
              <a:avLst/>
              <a:gdLst>
                <a:gd name="T0" fmla="*/ 1 w 4"/>
                <a:gd name="T1" fmla="*/ 0 h 3"/>
                <a:gd name="T2" fmla="*/ 0 w 4"/>
                <a:gd name="T3" fmla="*/ 0 h 3"/>
                <a:gd name="T4" fmla="*/ 0 w 4"/>
                <a:gd name="T5" fmla="*/ 1 h 3"/>
                <a:gd name="T6" fmla="*/ 0 w 4"/>
                <a:gd name="T7" fmla="*/ 1 h 3"/>
                <a:gd name="T8" fmla="*/ 1 w 4"/>
                <a:gd name="T9" fmla="*/ 1 h 3"/>
                <a:gd name="T10" fmla="*/ 1 w 4"/>
                <a:gd name="T11" fmla="*/ 1 h 3"/>
                <a:gd name="T12" fmla="*/ 1 w 4"/>
                <a:gd name="T13" fmla="*/ 1 h 3"/>
                <a:gd name="T14" fmla="*/ 1 w 4"/>
                <a:gd name="T15" fmla="*/ 0 h 3"/>
                <a:gd name="T16" fmla="*/ 1 w 4"/>
                <a:gd name="T17" fmla="*/ 0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
                <a:gd name="T28" fmla="*/ 0 h 3"/>
                <a:gd name="T29" fmla="*/ 4 w 4"/>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 h="3">
                  <a:moveTo>
                    <a:pt x="2" y="0"/>
                  </a:moveTo>
                  <a:lnTo>
                    <a:pt x="0" y="0"/>
                  </a:lnTo>
                  <a:lnTo>
                    <a:pt x="0" y="1"/>
                  </a:lnTo>
                  <a:lnTo>
                    <a:pt x="0" y="3"/>
                  </a:lnTo>
                  <a:lnTo>
                    <a:pt x="2" y="3"/>
                  </a:lnTo>
                  <a:lnTo>
                    <a:pt x="4" y="1"/>
                  </a:lnTo>
                  <a:lnTo>
                    <a:pt x="4" y="0"/>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104" name="Freeform 367"/>
            <p:cNvSpPr>
              <a:spLocks/>
            </p:cNvSpPr>
            <p:nvPr/>
          </p:nvSpPr>
          <p:spPr bwMode="auto">
            <a:xfrm>
              <a:off x="3587" y="3046"/>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105" name="Freeform 368"/>
            <p:cNvSpPr>
              <a:spLocks/>
            </p:cNvSpPr>
            <p:nvPr/>
          </p:nvSpPr>
          <p:spPr bwMode="auto">
            <a:xfrm>
              <a:off x="3589" y="3048"/>
              <a:ext cx="2" cy="2"/>
            </a:xfrm>
            <a:custGeom>
              <a:avLst/>
              <a:gdLst>
                <a:gd name="T0" fmla="*/ 1 w 3"/>
                <a:gd name="T1" fmla="*/ 0 h 4"/>
                <a:gd name="T2" fmla="*/ 1 w 3"/>
                <a:gd name="T3" fmla="*/ 0 h 4"/>
                <a:gd name="T4" fmla="*/ 0 w 3"/>
                <a:gd name="T5" fmla="*/ 1 h 4"/>
                <a:gd name="T6" fmla="*/ 1 w 3"/>
                <a:gd name="T7" fmla="*/ 1 h 4"/>
                <a:gd name="T8" fmla="*/ 1 w 3"/>
                <a:gd name="T9" fmla="*/ 1 h 4"/>
                <a:gd name="T10" fmla="*/ 1 w 3"/>
                <a:gd name="T11" fmla="*/ 1 h 4"/>
                <a:gd name="T12" fmla="*/ 1 w 3"/>
                <a:gd name="T13" fmla="*/ 1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2" y="0"/>
                  </a:lnTo>
                  <a:lnTo>
                    <a:pt x="0" y="2"/>
                  </a:lnTo>
                  <a:lnTo>
                    <a:pt x="2" y="4"/>
                  </a:lnTo>
                  <a:lnTo>
                    <a:pt x="3" y="4"/>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106" name="Freeform 369"/>
            <p:cNvSpPr>
              <a:spLocks/>
            </p:cNvSpPr>
            <p:nvPr/>
          </p:nvSpPr>
          <p:spPr bwMode="auto">
            <a:xfrm>
              <a:off x="3592" y="3050"/>
              <a:ext cx="2" cy="2"/>
            </a:xfrm>
            <a:custGeom>
              <a:avLst/>
              <a:gdLst>
                <a:gd name="T0" fmla="*/ 1 w 4"/>
                <a:gd name="T1" fmla="*/ 0 h 3"/>
                <a:gd name="T2" fmla="*/ 0 w 4"/>
                <a:gd name="T3" fmla="*/ 0 h 3"/>
                <a:gd name="T4" fmla="*/ 0 w 4"/>
                <a:gd name="T5" fmla="*/ 1 h 3"/>
                <a:gd name="T6" fmla="*/ 0 w 4"/>
                <a:gd name="T7" fmla="*/ 1 h 3"/>
                <a:gd name="T8" fmla="*/ 0 w 4"/>
                <a:gd name="T9" fmla="*/ 1 h 3"/>
                <a:gd name="T10" fmla="*/ 1 w 4"/>
                <a:gd name="T11" fmla="*/ 1 h 3"/>
                <a:gd name="T12" fmla="*/ 1 w 4"/>
                <a:gd name="T13" fmla="*/ 1 h 3"/>
                <a:gd name="T14" fmla="*/ 1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0"/>
                  </a:moveTo>
                  <a:lnTo>
                    <a:pt x="0" y="0"/>
                  </a:lnTo>
                  <a:lnTo>
                    <a:pt x="0" y="2"/>
                  </a:lnTo>
                  <a:lnTo>
                    <a:pt x="0" y="3"/>
                  </a:lnTo>
                  <a:lnTo>
                    <a:pt x="2" y="3"/>
                  </a:lnTo>
                  <a:lnTo>
                    <a:pt x="4" y="2"/>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107" name="Freeform 370"/>
            <p:cNvSpPr>
              <a:spLocks/>
            </p:cNvSpPr>
            <p:nvPr/>
          </p:nvSpPr>
          <p:spPr bwMode="auto">
            <a:xfrm>
              <a:off x="3595" y="3053"/>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108" name="Freeform 371"/>
            <p:cNvSpPr>
              <a:spLocks/>
            </p:cNvSpPr>
            <p:nvPr/>
          </p:nvSpPr>
          <p:spPr bwMode="auto">
            <a:xfrm>
              <a:off x="3597" y="3054"/>
              <a:ext cx="2" cy="2"/>
            </a:xfrm>
            <a:custGeom>
              <a:avLst/>
              <a:gdLst>
                <a:gd name="T0" fmla="*/ 1 w 3"/>
                <a:gd name="T1" fmla="*/ 0 h 3"/>
                <a:gd name="T2" fmla="*/ 0 w 3"/>
                <a:gd name="T3" fmla="*/ 0 h 3"/>
                <a:gd name="T4" fmla="*/ 0 w 3"/>
                <a:gd name="T5" fmla="*/ 1 h 3"/>
                <a:gd name="T6" fmla="*/ 0 w 3"/>
                <a:gd name="T7" fmla="*/ 1 h 3"/>
                <a:gd name="T8" fmla="*/ 1 w 3"/>
                <a:gd name="T9" fmla="*/ 1 h 3"/>
                <a:gd name="T10" fmla="*/ 1 w 3"/>
                <a:gd name="T11" fmla="*/ 1 h 3"/>
                <a:gd name="T12" fmla="*/ 1 w 3"/>
                <a:gd name="T13" fmla="*/ 1 h 3"/>
                <a:gd name="T14" fmla="*/ 1 w 3"/>
                <a:gd name="T15" fmla="*/ 0 h 3"/>
                <a:gd name="T16" fmla="*/ 1 w 3"/>
                <a:gd name="T17" fmla="*/ 0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3"/>
                <a:gd name="T29" fmla="*/ 3 w 3"/>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3">
                  <a:moveTo>
                    <a:pt x="2" y="0"/>
                  </a:moveTo>
                  <a:lnTo>
                    <a:pt x="0" y="0"/>
                  </a:lnTo>
                  <a:lnTo>
                    <a:pt x="0" y="1"/>
                  </a:lnTo>
                  <a:lnTo>
                    <a:pt x="0" y="3"/>
                  </a:lnTo>
                  <a:lnTo>
                    <a:pt x="2" y="3"/>
                  </a:lnTo>
                  <a:lnTo>
                    <a:pt x="3" y="1"/>
                  </a:lnTo>
                  <a:lnTo>
                    <a:pt x="3" y="0"/>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109" name="Freeform 372"/>
            <p:cNvSpPr>
              <a:spLocks/>
            </p:cNvSpPr>
            <p:nvPr/>
          </p:nvSpPr>
          <p:spPr bwMode="auto">
            <a:xfrm>
              <a:off x="3599" y="3056"/>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2"/>
                  </a:lnTo>
                  <a:lnTo>
                    <a:pt x="1" y="3"/>
                  </a:lnTo>
                  <a:lnTo>
                    <a:pt x="3" y="3"/>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110" name="Freeform 373"/>
            <p:cNvSpPr>
              <a:spLocks/>
            </p:cNvSpPr>
            <p:nvPr/>
          </p:nvSpPr>
          <p:spPr bwMode="auto">
            <a:xfrm>
              <a:off x="3602" y="3059"/>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111" name="Freeform 374"/>
            <p:cNvSpPr>
              <a:spLocks/>
            </p:cNvSpPr>
            <p:nvPr/>
          </p:nvSpPr>
          <p:spPr bwMode="auto">
            <a:xfrm>
              <a:off x="3605" y="3060"/>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0"/>
                  </a:moveTo>
                  <a:lnTo>
                    <a:pt x="0" y="0"/>
                  </a:lnTo>
                  <a:lnTo>
                    <a:pt x="0" y="1"/>
                  </a:lnTo>
                  <a:lnTo>
                    <a:pt x="0" y="3"/>
                  </a:lnTo>
                  <a:lnTo>
                    <a:pt x="2" y="3"/>
                  </a:lnTo>
                  <a:lnTo>
                    <a:pt x="3" y="1"/>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112" name="Freeform 375"/>
            <p:cNvSpPr>
              <a:spLocks/>
            </p:cNvSpPr>
            <p:nvPr/>
          </p:nvSpPr>
          <p:spPr bwMode="auto">
            <a:xfrm>
              <a:off x="3607" y="3063"/>
              <a:ext cx="2" cy="2"/>
            </a:xfrm>
            <a:custGeom>
              <a:avLst/>
              <a:gdLst>
                <a:gd name="T0" fmla="*/ 1 w 3"/>
                <a:gd name="T1" fmla="*/ 0 h 3"/>
                <a:gd name="T2" fmla="*/ 0 w 3"/>
                <a:gd name="T3" fmla="*/ 0 h 3"/>
                <a:gd name="T4" fmla="*/ 0 w 3"/>
                <a:gd name="T5" fmla="*/ 1 h 3"/>
                <a:gd name="T6" fmla="*/ 0 w 3"/>
                <a:gd name="T7" fmla="*/ 1 h 3"/>
                <a:gd name="T8" fmla="*/ 0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0"/>
                  </a:moveTo>
                  <a:lnTo>
                    <a:pt x="0" y="0"/>
                  </a:lnTo>
                  <a:lnTo>
                    <a:pt x="0" y="2"/>
                  </a:lnTo>
                  <a:lnTo>
                    <a:pt x="0" y="3"/>
                  </a:lnTo>
                  <a:lnTo>
                    <a:pt x="1" y="3"/>
                  </a:lnTo>
                  <a:lnTo>
                    <a:pt x="3" y="2"/>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113" name="Freeform 376"/>
            <p:cNvSpPr>
              <a:spLocks/>
            </p:cNvSpPr>
            <p:nvPr/>
          </p:nvSpPr>
          <p:spPr bwMode="auto">
            <a:xfrm>
              <a:off x="3610" y="3065"/>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w 3"/>
                <a:gd name="T17" fmla="*/ 0 h 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4"/>
                <a:gd name="T29" fmla="*/ 3 w 3"/>
                <a:gd name="T30" fmla="*/ 4 h 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4">
                  <a:moveTo>
                    <a:pt x="1" y="0"/>
                  </a:moveTo>
                  <a:lnTo>
                    <a:pt x="0" y="0"/>
                  </a:lnTo>
                  <a:lnTo>
                    <a:pt x="0" y="2"/>
                  </a:lnTo>
                  <a:lnTo>
                    <a:pt x="0" y="4"/>
                  </a:lnTo>
                  <a:lnTo>
                    <a:pt x="1" y="4"/>
                  </a:lnTo>
                  <a:lnTo>
                    <a:pt x="3" y="2"/>
                  </a:lnTo>
                  <a:lnTo>
                    <a:pt x="3" y="0"/>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114" name="Freeform 377"/>
            <p:cNvSpPr>
              <a:spLocks/>
            </p:cNvSpPr>
            <p:nvPr/>
          </p:nvSpPr>
          <p:spPr bwMode="auto">
            <a:xfrm>
              <a:off x="3612" y="3066"/>
              <a:ext cx="2" cy="2"/>
            </a:xfrm>
            <a:custGeom>
              <a:avLst/>
              <a:gdLst>
                <a:gd name="T0" fmla="*/ 1 w 4"/>
                <a:gd name="T1" fmla="*/ 0 h 3"/>
                <a:gd name="T2" fmla="*/ 1 w 4"/>
                <a:gd name="T3" fmla="*/ 0 h 3"/>
                <a:gd name="T4" fmla="*/ 0 w 4"/>
                <a:gd name="T5" fmla="*/ 1 h 3"/>
                <a:gd name="T6" fmla="*/ 1 w 4"/>
                <a:gd name="T7" fmla="*/ 1 h 3"/>
                <a:gd name="T8" fmla="*/ 1 w 4"/>
                <a:gd name="T9" fmla="*/ 1 h 3"/>
                <a:gd name="T10" fmla="*/ 1 w 4"/>
                <a:gd name="T11" fmla="*/ 1 h 3"/>
                <a:gd name="T12" fmla="*/ 1 w 4"/>
                <a:gd name="T13" fmla="*/ 1 h 3"/>
                <a:gd name="T14" fmla="*/ 1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0"/>
                  </a:moveTo>
                  <a:lnTo>
                    <a:pt x="2" y="0"/>
                  </a:lnTo>
                  <a:lnTo>
                    <a:pt x="0" y="2"/>
                  </a:lnTo>
                  <a:lnTo>
                    <a:pt x="2" y="3"/>
                  </a:lnTo>
                  <a:lnTo>
                    <a:pt x="4" y="3"/>
                  </a:lnTo>
                  <a:lnTo>
                    <a:pt x="4" y="2"/>
                  </a:lnTo>
                  <a:lnTo>
                    <a:pt x="4"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115" name="Freeform 378"/>
            <p:cNvSpPr>
              <a:spLocks/>
            </p:cNvSpPr>
            <p:nvPr/>
          </p:nvSpPr>
          <p:spPr bwMode="auto">
            <a:xfrm>
              <a:off x="3615" y="3069"/>
              <a:ext cx="1" cy="2"/>
            </a:xfrm>
            <a:custGeom>
              <a:avLst/>
              <a:gdLst>
                <a:gd name="T0" fmla="*/ 0 w 3"/>
                <a:gd name="T1" fmla="*/ 0 h 3"/>
                <a:gd name="T2" fmla="*/ 0 w 3"/>
                <a:gd name="T3" fmla="*/ 0 h 3"/>
                <a:gd name="T4" fmla="*/ 0 w 3"/>
                <a:gd name="T5" fmla="*/ 1 h 3"/>
                <a:gd name="T6" fmla="*/ 0 w 3"/>
                <a:gd name="T7" fmla="*/ 1 h 3"/>
                <a:gd name="T8" fmla="*/ 0 w 3"/>
                <a:gd name="T9" fmla="*/ 1 h 3"/>
                <a:gd name="T10" fmla="*/ 0 w 3"/>
                <a:gd name="T11" fmla="*/ 1 h 3"/>
                <a:gd name="T12" fmla="*/ 0 w 3"/>
                <a:gd name="T13" fmla="*/ 1 h 3"/>
                <a:gd name="T14" fmla="*/ 0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2"/>
                  </a:lnTo>
                  <a:lnTo>
                    <a:pt x="2" y="3"/>
                  </a:lnTo>
                  <a:lnTo>
                    <a:pt x="3" y="3"/>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116" name="Freeform 379"/>
            <p:cNvSpPr>
              <a:spLocks/>
            </p:cNvSpPr>
            <p:nvPr/>
          </p:nvSpPr>
          <p:spPr bwMode="auto">
            <a:xfrm>
              <a:off x="3618" y="3071"/>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117" name="Freeform 380"/>
            <p:cNvSpPr>
              <a:spLocks/>
            </p:cNvSpPr>
            <p:nvPr/>
          </p:nvSpPr>
          <p:spPr bwMode="auto">
            <a:xfrm>
              <a:off x="3620" y="3073"/>
              <a:ext cx="2" cy="2"/>
            </a:xfrm>
            <a:custGeom>
              <a:avLst/>
              <a:gdLst>
                <a:gd name="T0" fmla="*/ 1 w 4"/>
                <a:gd name="T1" fmla="*/ 0 h 3"/>
                <a:gd name="T2" fmla="*/ 0 w 4"/>
                <a:gd name="T3" fmla="*/ 0 h 3"/>
                <a:gd name="T4" fmla="*/ 0 w 4"/>
                <a:gd name="T5" fmla="*/ 1 h 3"/>
                <a:gd name="T6" fmla="*/ 0 w 4"/>
                <a:gd name="T7" fmla="*/ 1 h 3"/>
                <a:gd name="T8" fmla="*/ 0 w 4"/>
                <a:gd name="T9" fmla="*/ 1 h 3"/>
                <a:gd name="T10" fmla="*/ 1 w 4"/>
                <a:gd name="T11" fmla="*/ 1 h 3"/>
                <a:gd name="T12" fmla="*/ 1 w 4"/>
                <a:gd name="T13" fmla="*/ 1 h 3"/>
                <a:gd name="T14" fmla="*/ 1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0"/>
                  </a:moveTo>
                  <a:lnTo>
                    <a:pt x="0" y="0"/>
                  </a:lnTo>
                  <a:lnTo>
                    <a:pt x="0" y="1"/>
                  </a:lnTo>
                  <a:lnTo>
                    <a:pt x="0" y="3"/>
                  </a:lnTo>
                  <a:lnTo>
                    <a:pt x="2" y="3"/>
                  </a:lnTo>
                  <a:lnTo>
                    <a:pt x="4" y="1"/>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118" name="Freeform 381"/>
            <p:cNvSpPr>
              <a:spLocks/>
            </p:cNvSpPr>
            <p:nvPr/>
          </p:nvSpPr>
          <p:spPr bwMode="auto">
            <a:xfrm>
              <a:off x="3623" y="3075"/>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w 3"/>
                <a:gd name="T17" fmla="*/ 0 h 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4"/>
                <a:gd name="T29" fmla="*/ 3 w 3"/>
                <a:gd name="T30" fmla="*/ 4 h 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4">
                  <a:moveTo>
                    <a:pt x="2" y="0"/>
                  </a:moveTo>
                  <a:lnTo>
                    <a:pt x="0" y="0"/>
                  </a:lnTo>
                  <a:lnTo>
                    <a:pt x="0" y="2"/>
                  </a:lnTo>
                  <a:lnTo>
                    <a:pt x="0" y="4"/>
                  </a:lnTo>
                  <a:lnTo>
                    <a:pt x="2" y="4"/>
                  </a:lnTo>
                  <a:lnTo>
                    <a:pt x="3" y="2"/>
                  </a:lnTo>
                  <a:lnTo>
                    <a:pt x="3" y="0"/>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119" name="Freeform 382"/>
            <p:cNvSpPr>
              <a:spLocks/>
            </p:cNvSpPr>
            <p:nvPr/>
          </p:nvSpPr>
          <p:spPr bwMode="auto">
            <a:xfrm>
              <a:off x="3625" y="3077"/>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2" y="0"/>
                  </a:lnTo>
                  <a:lnTo>
                    <a:pt x="0" y="1"/>
                  </a:lnTo>
                  <a:lnTo>
                    <a:pt x="2" y="3"/>
                  </a:lnTo>
                  <a:lnTo>
                    <a:pt x="3" y="3"/>
                  </a:lnTo>
                  <a:lnTo>
                    <a:pt x="3" y="1"/>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120" name="Freeform 383"/>
            <p:cNvSpPr>
              <a:spLocks/>
            </p:cNvSpPr>
            <p:nvPr/>
          </p:nvSpPr>
          <p:spPr bwMode="auto">
            <a:xfrm>
              <a:off x="3627" y="3079"/>
              <a:ext cx="2" cy="2"/>
            </a:xfrm>
            <a:custGeom>
              <a:avLst/>
              <a:gdLst>
                <a:gd name="T0" fmla="*/ 1 w 3"/>
                <a:gd name="T1" fmla="*/ 0 h 3"/>
                <a:gd name="T2" fmla="*/ 1 w 3"/>
                <a:gd name="T3" fmla="*/ 0 h 3"/>
                <a:gd name="T4" fmla="*/ 0 w 3"/>
                <a:gd name="T5" fmla="*/ 1 h 3"/>
                <a:gd name="T6" fmla="*/ 1 w 3"/>
                <a:gd name="T7" fmla="*/ 1 h 3"/>
                <a:gd name="T8" fmla="*/ 1 w 3"/>
                <a:gd name="T9" fmla="*/ 1 h 3"/>
                <a:gd name="T10" fmla="*/ 1 w 3"/>
                <a:gd name="T11" fmla="*/ 1 h 3"/>
                <a:gd name="T12" fmla="*/ 1 w 3"/>
                <a:gd name="T13" fmla="*/ 1 h 3"/>
                <a:gd name="T14" fmla="*/ 1 w 3"/>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0"/>
                  </a:moveTo>
                  <a:lnTo>
                    <a:pt x="1" y="0"/>
                  </a:lnTo>
                  <a:lnTo>
                    <a:pt x="0" y="2"/>
                  </a:lnTo>
                  <a:lnTo>
                    <a:pt x="1" y="3"/>
                  </a:lnTo>
                  <a:lnTo>
                    <a:pt x="3" y="3"/>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121" name="Freeform 384"/>
            <p:cNvSpPr>
              <a:spLocks/>
            </p:cNvSpPr>
            <p:nvPr/>
          </p:nvSpPr>
          <p:spPr bwMode="auto">
            <a:xfrm>
              <a:off x="3631" y="3081"/>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122" name="Freeform 385"/>
            <p:cNvSpPr>
              <a:spLocks/>
            </p:cNvSpPr>
            <p:nvPr/>
          </p:nvSpPr>
          <p:spPr bwMode="auto">
            <a:xfrm>
              <a:off x="3633" y="3084"/>
              <a:ext cx="2" cy="1"/>
            </a:xfrm>
            <a:custGeom>
              <a:avLst/>
              <a:gdLst>
                <a:gd name="T0" fmla="*/ 1 w 3"/>
                <a:gd name="T1" fmla="*/ 0 h 4"/>
                <a:gd name="T2" fmla="*/ 0 w 3"/>
                <a:gd name="T3" fmla="*/ 0 h 4"/>
                <a:gd name="T4" fmla="*/ 0 w 3"/>
                <a:gd name="T5" fmla="*/ 0 h 4"/>
                <a:gd name="T6" fmla="*/ 0 w 3"/>
                <a:gd name="T7" fmla="*/ 0 h 4"/>
                <a:gd name="T8" fmla="*/ 0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0"/>
                  </a:moveTo>
                  <a:lnTo>
                    <a:pt x="0" y="0"/>
                  </a:lnTo>
                  <a:lnTo>
                    <a:pt x="0" y="2"/>
                  </a:lnTo>
                  <a:lnTo>
                    <a:pt x="0" y="4"/>
                  </a:lnTo>
                  <a:lnTo>
                    <a:pt x="2" y="4"/>
                  </a:lnTo>
                  <a:lnTo>
                    <a:pt x="3" y="2"/>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123" name="Freeform 386"/>
            <p:cNvSpPr>
              <a:spLocks/>
            </p:cNvSpPr>
            <p:nvPr/>
          </p:nvSpPr>
          <p:spPr bwMode="auto">
            <a:xfrm>
              <a:off x="3635" y="3085"/>
              <a:ext cx="2" cy="2"/>
            </a:xfrm>
            <a:custGeom>
              <a:avLst/>
              <a:gdLst>
                <a:gd name="T0" fmla="*/ 1 w 3"/>
                <a:gd name="T1" fmla="*/ 0 h 3"/>
                <a:gd name="T2" fmla="*/ 0 w 3"/>
                <a:gd name="T3" fmla="*/ 0 h 3"/>
                <a:gd name="T4" fmla="*/ 0 w 3"/>
                <a:gd name="T5" fmla="*/ 1 h 3"/>
                <a:gd name="T6" fmla="*/ 0 w 3"/>
                <a:gd name="T7" fmla="*/ 1 h 3"/>
                <a:gd name="T8" fmla="*/ 1 w 3"/>
                <a:gd name="T9" fmla="*/ 1 h 3"/>
                <a:gd name="T10" fmla="*/ 1 w 3"/>
                <a:gd name="T11" fmla="*/ 1 h 3"/>
                <a:gd name="T12" fmla="*/ 1 w 3"/>
                <a:gd name="T13" fmla="*/ 1 h 3"/>
                <a:gd name="T14" fmla="*/ 1 w 3"/>
                <a:gd name="T15" fmla="*/ 0 h 3"/>
                <a:gd name="T16" fmla="*/ 1 w 3"/>
                <a:gd name="T17" fmla="*/ 0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3"/>
                <a:gd name="T29" fmla="*/ 3 w 3"/>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3">
                  <a:moveTo>
                    <a:pt x="1" y="0"/>
                  </a:moveTo>
                  <a:lnTo>
                    <a:pt x="0" y="0"/>
                  </a:lnTo>
                  <a:lnTo>
                    <a:pt x="0" y="2"/>
                  </a:lnTo>
                  <a:lnTo>
                    <a:pt x="0" y="3"/>
                  </a:lnTo>
                  <a:lnTo>
                    <a:pt x="1" y="3"/>
                  </a:lnTo>
                  <a:lnTo>
                    <a:pt x="3" y="2"/>
                  </a:lnTo>
                  <a:lnTo>
                    <a:pt x="3" y="0"/>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124" name="Freeform 387"/>
            <p:cNvSpPr>
              <a:spLocks/>
            </p:cNvSpPr>
            <p:nvPr/>
          </p:nvSpPr>
          <p:spPr bwMode="auto">
            <a:xfrm>
              <a:off x="3638" y="3087"/>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0"/>
                  </a:moveTo>
                  <a:lnTo>
                    <a:pt x="1" y="0"/>
                  </a:lnTo>
                  <a:lnTo>
                    <a:pt x="0" y="2"/>
                  </a:lnTo>
                  <a:lnTo>
                    <a:pt x="1" y="4"/>
                  </a:lnTo>
                  <a:lnTo>
                    <a:pt x="3" y="4"/>
                  </a:lnTo>
                  <a:lnTo>
                    <a:pt x="3"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125" name="Freeform 388"/>
            <p:cNvSpPr>
              <a:spLocks/>
            </p:cNvSpPr>
            <p:nvPr/>
          </p:nvSpPr>
          <p:spPr bwMode="auto">
            <a:xfrm>
              <a:off x="3640" y="3090"/>
              <a:ext cx="2" cy="2"/>
            </a:xfrm>
            <a:custGeom>
              <a:avLst/>
              <a:gdLst>
                <a:gd name="T0" fmla="*/ 1 w 4"/>
                <a:gd name="T1" fmla="*/ 0 h 3"/>
                <a:gd name="T2" fmla="*/ 1 w 4"/>
                <a:gd name="T3" fmla="*/ 0 h 3"/>
                <a:gd name="T4" fmla="*/ 0 w 4"/>
                <a:gd name="T5" fmla="*/ 1 h 3"/>
                <a:gd name="T6" fmla="*/ 1 w 4"/>
                <a:gd name="T7" fmla="*/ 1 h 3"/>
                <a:gd name="T8" fmla="*/ 1 w 4"/>
                <a:gd name="T9" fmla="*/ 1 h 3"/>
                <a:gd name="T10" fmla="*/ 1 w 4"/>
                <a:gd name="T11" fmla="*/ 1 h 3"/>
                <a:gd name="T12" fmla="*/ 1 w 4"/>
                <a:gd name="T13" fmla="*/ 1 h 3"/>
                <a:gd name="T14" fmla="*/ 1 w 4"/>
                <a:gd name="T15" fmla="*/ 0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0"/>
                  </a:moveTo>
                  <a:lnTo>
                    <a:pt x="2" y="0"/>
                  </a:lnTo>
                  <a:lnTo>
                    <a:pt x="0" y="1"/>
                  </a:lnTo>
                  <a:lnTo>
                    <a:pt x="2" y="3"/>
                  </a:lnTo>
                  <a:lnTo>
                    <a:pt x="4" y="3"/>
                  </a:lnTo>
                  <a:lnTo>
                    <a:pt x="4" y="1"/>
                  </a:lnTo>
                  <a:lnTo>
                    <a:pt x="4"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126" name="Freeform 389"/>
            <p:cNvSpPr>
              <a:spLocks/>
            </p:cNvSpPr>
            <p:nvPr/>
          </p:nvSpPr>
          <p:spPr bwMode="auto">
            <a:xfrm>
              <a:off x="3643" y="3092"/>
              <a:ext cx="2" cy="1"/>
            </a:xfrm>
            <a:custGeom>
              <a:avLst/>
              <a:gdLst>
                <a:gd name="T0" fmla="*/ 1 w 3"/>
                <a:gd name="T1" fmla="*/ 0 h 4"/>
                <a:gd name="T2" fmla="*/ 0 w 3"/>
                <a:gd name="T3" fmla="*/ 0 h 4"/>
                <a:gd name="T4" fmla="*/ 0 w 3"/>
                <a:gd name="T5" fmla="*/ 0 h 4"/>
                <a:gd name="T6" fmla="*/ 0 w 3"/>
                <a:gd name="T7" fmla="*/ 0 h 4"/>
                <a:gd name="T8" fmla="*/ 0 w 3"/>
                <a:gd name="T9" fmla="*/ 0 h 4"/>
                <a:gd name="T10" fmla="*/ 1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1127" name="Freeform 390"/>
            <p:cNvSpPr>
              <a:spLocks/>
            </p:cNvSpPr>
            <p:nvPr/>
          </p:nvSpPr>
          <p:spPr bwMode="auto">
            <a:xfrm>
              <a:off x="3646" y="3094"/>
              <a:ext cx="1" cy="2"/>
            </a:xfrm>
            <a:custGeom>
              <a:avLst/>
              <a:gdLst>
                <a:gd name="T0" fmla="*/ 0 w 3"/>
                <a:gd name="T1" fmla="*/ 0 h 4"/>
                <a:gd name="T2" fmla="*/ 0 w 3"/>
                <a:gd name="T3" fmla="*/ 0 h 4"/>
                <a:gd name="T4" fmla="*/ 0 w 3"/>
                <a:gd name="T5" fmla="*/ 1 h 4"/>
                <a:gd name="T6" fmla="*/ 0 w 3"/>
                <a:gd name="T7" fmla="*/ 1 h 4"/>
                <a:gd name="T8" fmla="*/ 0 w 3"/>
                <a:gd name="T9" fmla="*/ 1 h 4"/>
                <a:gd name="T10" fmla="*/ 0 w 3"/>
                <a:gd name="T11" fmla="*/ 1 h 4"/>
                <a:gd name="T12" fmla="*/ 0 w 3"/>
                <a:gd name="T13" fmla="*/ 1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0"/>
                  </a:moveTo>
                  <a:lnTo>
                    <a:pt x="0" y="0"/>
                  </a:lnTo>
                  <a:lnTo>
                    <a:pt x="0" y="2"/>
                  </a:lnTo>
                  <a:lnTo>
                    <a:pt x="0" y="4"/>
                  </a:lnTo>
                  <a:lnTo>
                    <a:pt x="1" y="4"/>
                  </a:lnTo>
                  <a:lnTo>
                    <a:pt x="3" y="2"/>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grpSp>
      <p:grpSp>
        <p:nvGrpSpPr>
          <p:cNvPr id="750655" name="Group 391"/>
          <p:cNvGrpSpPr>
            <a:grpSpLocks/>
          </p:cNvGrpSpPr>
          <p:nvPr/>
        </p:nvGrpSpPr>
        <p:grpSpPr bwMode="auto">
          <a:xfrm>
            <a:off x="6478588" y="4419600"/>
            <a:ext cx="1371600" cy="496888"/>
            <a:chOff x="4081" y="2784"/>
            <a:chExt cx="864" cy="313"/>
          </a:xfrm>
        </p:grpSpPr>
        <p:grpSp>
          <p:nvGrpSpPr>
            <p:cNvPr id="750692" name="Group 392"/>
            <p:cNvGrpSpPr>
              <a:grpSpLocks/>
            </p:cNvGrpSpPr>
            <p:nvPr/>
          </p:nvGrpSpPr>
          <p:grpSpPr bwMode="auto">
            <a:xfrm>
              <a:off x="4340" y="2784"/>
              <a:ext cx="605" cy="220"/>
              <a:chOff x="4340" y="2784"/>
              <a:chExt cx="605" cy="220"/>
            </a:xfrm>
          </p:grpSpPr>
          <p:sp>
            <p:nvSpPr>
              <p:cNvPr id="750778" name="Freeform 393"/>
              <p:cNvSpPr>
                <a:spLocks/>
              </p:cNvSpPr>
              <p:nvPr/>
            </p:nvSpPr>
            <p:spPr bwMode="auto">
              <a:xfrm>
                <a:off x="4943" y="2784"/>
                <a:ext cx="2" cy="2"/>
              </a:xfrm>
              <a:custGeom>
                <a:avLst/>
                <a:gdLst>
                  <a:gd name="T0" fmla="*/ 1 w 3"/>
                  <a:gd name="T1" fmla="*/ 1 h 3"/>
                  <a:gd name="T2" fmla="*/ 1 w 3"/>
                  <a:gd name="T3" fmla="*/ 1 h 3"/>
                  <a:gd name="T4" fmla="*/ 1 w 3"/>
                  <a:gd name="T5" fmla="*/ 0 h 3"/>
                  <a:gd name="T6" fmla="*/ 1 w 3"/>
                  <a:gd name="T7" fmla="*/ 0 h 3"/>
                  <a:gd name="T8" fmla="*/ 0 w 3"/>
                  <a:gd name="T9" fmla="*/ 0 h 3"/>
                  <a:gd name="T10" fmla="*/ 0 w 3"/>
                  <a:gd name="T11" fmla="*/ 1 h 3"/>
                  <a:gd name="T12" fmla="*/ 0 w 3"/>
                  <a:gd name="T13" fmla="*/ 1 h 3"/>
                  <a:gd name="T14" fmla="*/ 1 w 3"/>
                  <a:gd name="T15" fmla="*/ 1 h 3"/>
                  <a:gd name="T16" fmla="*/ 1 w 3"/>
                  <a:gd name="T17" fmla="*/ 1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3"/>
                  <a:gd name="T29" fmla="*/ 3 w 3"/>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3">
                    <a:moveTo>
                      <a:pt x="3" y="3"/>
                    </a:moveTo>
                    <a:lnTo>
                      <a:pt x="3" y="1"/>
                    </a:lnTo>
                    <a:lnTo>
                      <a:pt x="1" y="0"/>
                    </a:lnTo>
                    <a:lnTo>
                      <a:pt x="0" y="0"/>
                    </a:lnTo>
                    <a:lnTo>
                      <a:pt x="0" y="1"/>
                    </a:lnTo>
                    <a:lnTo>
                      <a:pt x="0" y="3"/>
                    </a:lnTo>
                    <a:lnTo>
                      <a:pt x="1"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779" name="Freeform 394"/>
              <p:cNvSpPr>
                <a:spLocks/>
              </p:cNvSpPr>
              <p:nvPr/>
            </p:nvSpPr>
            <p:spPr bwMode="auto">
              <a:xfrm>
                <a:off x="4940" y="2785"/>
                <a:ext cx="1" cy="1"/>
              </a:xfrm>
              <a:custGeom>
                <a:avLst/>
                <a:gdLst>
                  <a:gd name="T0" fmla="*/ 0 w 4"/>
                  <a:gd name="T1" fmla="*/ 0 h 4"/>
                  <a:gd name="T2" fmla="*/ 0 w 4"/>
                  <a:gd name="T3" fmla="*/ 0 h 4"/>
                  <a:gd name="T4" fmla="*/ 0 w 4"/>
                  <a:gd name="T5" fmla="*/ 0 h 4"/>
                  <a:gd name="T6" fmla="*/ 0 w 4"/>
                  <a:gd name="T7" fmla="*/ 0 h 4"/>
                  <a:gd name="T8" fmla="*/ 0 w 4"/>
                  <a:gd name="T9" fmla="*/ 0 h 4"/>
                  <a:gd name="T10" fmla="*/ 0 w 4"/>
                  <a:gd name="T11" fmla="*/ 0 h 4"/>
                  <a:gd name="T12" fmla="*/ 0 w 4"/>
                  <a:gd name="T13" fmla="*/ 0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4"/>
                    </a:moveTo>
                    <a:lnTo>
                      <a:pt x="4" y="2"/>
                    </a:lnTo>
                    <a:lnTo>
                      <a:pt x="4" y="0"/>
                    </a:lnTo>
                    <a:lnTo>
                      <a:pt x="2" y="0"/>
                    </a:lnTo>
                    <a:lnTo>
                      <a:pt x="0" y="2"/>
                    </a:lnTo>
                    <a:lnTo>
                      <a:pt x="2" y="4"/>
                    </a:lnTo>
                    <a:lnTo>
                      <a:pt x="4"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780" name="Freeform 395"/>
              <p:cNvSpPr>
                <a:spLocks/>
              </p:cNvSpPr>
              <p:nvPr/>
            </p:nvSpPr>
            <p:spPr bwMode="auto">
              <a:xfrm>
                <a:off x="4937" y="2786"/>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2" y="0"/>
                    </a:lnTo>
                    <a:lnTo>
                      <a:pt x="0" y="2"/>
                    </a:lnTo>
                    <a:lnTo>
                      <a:pt x="2"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781" name="Freeform 396"/>
              <p:cNvSpPr>
                <a:spLocks/>
              </p:cNvSpPr>
              <p:nvPr/>
            </p:nvSpPr>
            <p:spPr bwMode="auto">
              <a:xfrm>
                <a:off x="4934" y="2787"/>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1"/>
                    </a:lnTo>
                    <a:lnTo>
                      <a:pt x="2" y="0"/>
                    </a:lnTo>
                    <a:lnTo>
                      <a:pt x="0" y="0"/>
                    </a:lnTo>
                    <a:lnTo>
                      <a:pt x="0" y="1"/>
                    </a:lnTo>
                    <a:lnTo>
                      <a:pt x="0" y="3"/>
                    </a:lnTo>
                    <a:lnTo>
                      <a:pt x="2"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782" name="Freeform 397"/>
              <p:cNvSpPr>
                <a:spLocks/>
              </p:cNvSpPr>
              <p:nvPr/>
            </p:nvSpPr>
            <p:spPr bwMode="auto">
              <a:xfrm>
                <a:off x="4931" y="2788"/>
                <a:ext cx="2" cy="2"/>
              </a:xfrm>
              <a:custGeom>
                <a:avLst/>
                <a:gdLst>
                  <a:gd name="T0" fmla="*/ 1 w 3"/>
                  <a:gd name="T1" fmla="*/ 1 h 4"/>
                  <a:gd name="T2" fmla="*/ 1 w 3"/>
                  <a:gd name="T3" fmla="*/ 1 h 4"/>
                  <a:gd name="T4" fmla="*/ 1 w 3"/>
                  <a:gd name="T5" fmla="*/ 0 h 4"/>
                  <a:gd name="T6" fmla="*/ 0 w 3"/>
                  <a:gd name="T7" fmla="*/ 0 h 4"/>
                  <a:gd name="T8" fmla="*/ 0 w 3"/>
                  <a:gd name="T9" fmla="*/ 0 h 4"/>
                  <a:gd name="T10" fmla="*/ 0 w 3"/>
                  <a:gd name="T11" fmla="*/ 1 h 4"/>
                  <a:gd name="T12" fmla="*/ 0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783" name="Freeform 398"/>
              <p:cNvSpPr>
                <a:spLocks/>
              </p:cNvSpPr>
              <p:nvPr/>
            </p:nvSpPr>
            <p:spPr bwMode="auto">
              <a:xfrm>
                <a:off x="4928" y="2789"/>
                <a:ext cx="1" cy="2"/>
              </a:xfrm>
              <a:custGeom>
                <a:avLst/>
                <a:gdLst>
                  <a:gd name="T0" fmla="*/ 0 w 3"/>
                  <a:gd name="T1" fmla="*/ 1 h 4"/>
                  <a:gd name="T2" fmla="*/ 0 w 3"/>
                  <a:gd name="T3" fmla="*/ 1 h 4"/>
                  <a:gd name="T4" fmla="*/ 0 w 3"/>
                  <a:gd name="T5" fmla="*/ 0 h 4"/>
                  <a:gd name="T6" fmla="*/ 0 w 3"/>
                  <a:gd name="T7" fmla="*/ 0 h 4"/>
                  <a:gd name="T8" fmla="*/ 0 w 3"/>
                  <a:gd name="T9" fmla="*/ 0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784" name="Freeform 399"/>
              <p:cNvSpPr>
                <a:spLocks/>
              </p:cNvSpPr>
              <p:nvPr/>
            </p:nvSpPr>
            <p:spPr bwMode="auto">
              <a:xfrm>
                <a:off x="4925" y="2791"/>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2" y="0"/>
                    </a:lnTo>
                    <a:lnTo>
                      <a:pt x="0" y="1"/>
                    </a:lnTo>
                    <a:lnTo>
                      <a:pt x="2"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785" name="Freeform 400"/>
              <p:cNvSpPr>
                <a:spLocks/>
              </p:cNvSpPr>
              <p:nvPr/>
            </p:nvSpPr>
            <p:spPr bwMode="auto">
              <a:xfrm>
                <a:off x="4921" y="2792"/>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786" name="Freeform 401"/>
              <p:cNvSpPr>
                <a:spLocks/>
              </p:cNvSpPr>
              <p:nvPr/>
            </p:nvSpPr>
            <p:spPr bwMode="auto">
              <a:xfrm>
                <a:off x="4919" y="2793"/>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0 w 3"/>
                  <a:gd name="T11" fmla="*/ 0 h 4"/>
                  <a:gd name="T12" fmla="*/ 0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787" name="Freeform 402"/>
              <p:cNvSpPr>
                <a:spLocks/>
              </p:cNvSpPr>
              <p:nvPr/>
            </p:nvSpPr>
            <p:spPr bwMode="auto">
              <a:xfrm>
                <a:off x="4916" y="2793"/>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2"/>
                    </a:lnTo>
                    <a:lnTo>
                      <a:pt x="1" y="0"/>
                    </a:lnTo>
                    <a:lnTo>
                      <a:pt x="0" y="0"/>
                    </a:lnTo>
                    <a:lnTo>
                      <a:pt x="0" y="2"/>
                    </a:lnTo>
                    <a:lnTo>
                      <a:pt x="0" y="3"/>
                    </a:lnTo>
                    <a:lnTo>
                      <a:pt x="1"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788" name="Freeform 403"/>
              <p:cNvSpPr>
                <a:spLocks/>
              </p:cNvSpPr>
              <p:nvPr/>
            </p:nvSpPr>
            <p:spPr bwMode="auto">
              <a:xfrm>
                <a:off x="4913" y="2795"/>
                <a:ext cx="1" cy="2"/>
              </a:xfrm>
              <a:custGeom>
                <a:avLst/>
                <a:gdLst>
                  <a:gd name="T0" fmla="*/ 0 w 3"/>
                  <a:gd name="T1" fmla="*/ 1 h 4"/>
                  <a:gd name="T2" fmla="*/ 0 w 3"/>
                  <a:gd name="T3" fmla="*/ 1 h 4"/>
                  <a:gd name="T4" fmla="*/ 0 w 3"/>
                  <a:gd name="T5" fmla="*/ 0 h 4"/>
                  <a:gd name="T6" fmla="*/ 0 w 3"/>
                  <a:gd name="T7" fmla="*/ 0 h 4"/>
                  <a:gd name="T8" fmla="*/ 0 w 3"/>
                  <a:gd name="T9" fmla="*/ 0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789" name="Freeform 404"/>
              <p:cNvSpPr>
                <a:spLocks/>
              </p:cNvSpPr>
              <p:nvPr/>
            </p:nvSpPr>
            <p:spPr bwMode="auto">
              <a:xfrm>
                <a:off x="4909" y="2796"/>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1" y="0"/>
                    </a:lnTo>
                    <a:lnTo>
                      <a:pt x="0" y="2"/>
                    </a:lnTo>
                    <a:lnTo>
                      <a:pt x="1"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790" name="Freeform 405"/>
              <p:cNvSpPr>
                <a:spLocks/>
              </p:cNvSpPr>
              <p:nvPr/>
            </p:nvSpPr>
            <p:spPr bwMode="auto">
              <a:xfrm>
                <a:off x="4906" y="2797"/>
                <a:ext cx="2" cy="2"/>
              </a:xfrm>
              <a:custGeom>
                <a:avLst/>
                <a:gdLst>
                  <a:gd name="T0" fmla="*/ 1 w 4"/>
                  <a:gd name="T1" fmla="*/ 1 h 3"/>
                  <a:gd name="T2" fmla="*/ 1 w 4"/>
                  <a:gd name="T3" fmla="*/ 1 h 3"/>
                  <a:gd name="T4" fmla="*/ 1 w 4"/>
                  <a:gd name="T5" fmla="*/ 0 h 3"/>
                  <a:gd name="T6" fmla="*/ 1 w 4"/>
                  <a:gd name="T7" fmla="*/ 0 h 3"/>
                  <a:gd name="T8" fmla="*/ 1 w 4"/>
                  <a:gd name="T9" fmla="*/ 0 h 3"/>
                  <a:gd name="T10" fmla="*/ 0 w 4"/>
                  <a:gd name="T11" fmla="*/ 1 h 3"/>
                  <a:gd name="T12" fmla="*/ 1 w 4"/>
                  <a:gd name="T13" fmla="*/ 1 h 3"/>
                  <a:gd name="T14" fmla="*/ 1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3"/>
                    </a:moveTo>
                    <a:lnTo>
                      <a:pt x="4" y="1"/>
                    </a:lnTo>
                    <a:lnTo>
                      <a:pt x="4" y="0"/>
                    </a:lnTo>
                    <a:lnTo>
                      <a:pt x="2" y="0"/>
                    </a:lnTo>
                    <a:lnTo>
                      <a:pt x="0" y="1"/>
                    </a:lnTo>
                    <a:lnTo>
                      <a:pt x="2" y="3"/>
                    </a:lnTo>
                    <a:lnTo>
                      <a:pt x="4"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791" name="Freeform 406"/>
              <p:cNvSpPr>
                <a:spLocks/>
              </p:cNvSpPr>
              <p:nvPr/>
            </p:nvSpPr>
            <p:spPr bwMode="auto">
              <a:xfrm>
                <a:off x="4904" y="2798"/>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792" name="Freeform 407"/>
              <p:cNvSpPr>
                <a:spLocks/>
              </p:cNvSpPr>
              <p:nvPr/>
            </p:nvSpPr>
            <p:spPr bwMode="auto">
              <a:xfrm>
                <a:off x="4901" y="2799"/>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2"/>
                    </a:lnTo>
                    <a:lnTo>
                      <a:pt x="2" y="0"/>
                    </a:lnTo>
                    <a:lnTo>
                      <a:pt x="0" y="0"/>
                    </a:lnTo>
                    <a:lnTo>
                      <a:pt x="0" y="2"/>
                    </a:lnTo>
                    <a:lnTo>
                      <a:pt x="0" y="3"/>
                    </a:lnTo>
                    <a:lnTo>
                      <a:pt x="2"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793" name="Freeform 408"/>
              <p:cNvSpPr>
                <a:spLocks/>
              </p:cNvSpPr>
              <p:nvPr/>
            </p:nvSpPr>
            <p:spPr bwMode="auto">
              <a:xfrm>
                <a:off x="4897" y="2800"/>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1" y="0"/>
                    </a:lnTo>
                    <a:lnTo>
                      <a:pt x="0" y="1"/>
                    </a:lnTo>
                    <a:lnTo>
                      <a:pt x="1"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794" name="Freeform 409"/>
              <p:cNvSpPr>
                <a:spLocks/>
              </p:cNvSpPr>
              <p:nvPr/>
            </p:nvSpPr>
            <p:spPr bwMode="auto">
              <a:xfrm>
                <a:off x="4894" y="2801"/>
                <a:ext cx="2" cy="2"/>
              </a:xfrm>
              <a:custGeom>
                <a:avLst/>
                <a:gdLst>
                  <a:gd name="T0" fmla="*/ 1 w 4"/>
                  <a:gd name="T1" fmla="*/ 1 h 4"/>
                  <a:gd name="T2" fmla="*/ 1 w 4"/>
                  <a:gd name="T3" fmla="*/ 1 h 4"/>
                  <a:gd name="T4" fmla="*/ 1 w 4"/>
                  <a:gd name="T5" fmla="*/ 0 h 4"/>
                  <a:gd name="T6" fmla="*/ 1 w 4"/>
                  <a:gd name="T7" fmla="*/ 0 h 4"/>
                  <a:gd name="T8" fmla="*/ 1 w 4"/>
                  <a:gd name="T9" fmla="*/ 0 h 4"/>
                  <a:gd name="T10" fmla="*/ 0 w 4"/>
                  <a:gd name="T11" fmla="*/ 1 h 4"/>
                  <a:gd name="T12" fmla="*/ 1 w 4"/>
                  <a:gd name="T13" fmla="*/ 1 h 4"/>
                  <a:gd name="T14" fmla="*/ 1 w 4"/>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4"/>
                    </a:moveTo>
                    <a:lnTo>
                      <a:pt x="4" y="2"/>
                    </a:lnTo>
                    <a:lnTo>
                      <a:pt x="4" y="0"/>
                    </a:lnTo>
                    <a:lnTo>
                      <a:pt x="2" y="0"/>
                    </a:lnTo>
                    <a:lnTo>
                      <a:pt x="0" y="2"/>
                    </a:lnTo>
                    <a:lnTo>
                      <a:pt x="2" y="4"/>
                    </a:lnTo>
                    <a:lnTo>
                      <a:pt x="4"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795" name="Freeform 410"/>
              <p:cNvSpPr>
                <a:spLocks/>
              </p:cNvSpPr>
              <p:nvPr/>
            </p:nvSpPr>
            <p:spPr bwMode="auto">
              <a:xfrm>
                <a:off x="4891" y="2803"/>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2" y="0"/>
                    </a:lnTo>
                    <a:lnTo>
                      <a:pt x="0" y="2"/>
                    </a:lnTo>
                    <a:lnTo>
                      <a:pt x="2"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796" name="Freeform 411"/>
              <p:cNvSpPr>
                <a:spLocks/>
              </p:cNvSpPr>
              <p:nvPr/>
            </p:nvSpPr>
            <p:spPr bwMode="auto">
              <a:xfrm>
                <a:off x="4889" y="2804"/>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1"/>
                    </a:lnTo>
                    <a:lnTo>
                      <a:pt x="2" y="0"/>
                    </a:lnTo>
                    <a:lnTo>
                      <a:pt x="0" y="0"/>
                    </a:lnTo>
                    <a:lnTo>
                      <a:pt x="0" y="1"/>
                    </a:lnTo>
                    <a:lnTo>
                      <a:pt x="0" y="3"/>
                    </a:lnTo>
                    <a:lnTo>
                      <a:pt x="2"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797" name="Freeform 412"/>
              <p:cNvSpPr>
                <a:spLocks/>
              </p:cNvSpPr>
              <p:nvPr/>
            </p:nvSpPr>
            <p:spPr bwMode="auto">
              <a:xfrm>
                <a:off x="4885" y="2805"/>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0 w 3"/>
                  <a:gd name="T11" fmla="*/ 0 h 4"/>
                  <a:gd name="T12" fmla="*/ 0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798" name="Freeform 413"/>
              <p:cNvSpPr>
                <a:spLocks/>
              </p:cNvSpPr>
              <p:nvPr/>
            </p:nvSpPr>
            <p:spPr bwMode="auto">
              <a:xfrm>
                <a:off x="4882" y="2806"/>
                <a:ext cx="2" cy="1"/>
              </a:xfrm>
              <a:custGeom>
                <a:avLst/>
                <a:gdLst>
                  <a:gd name="T0" fmla="*/ 1 w 4"/>
                  <a:gd name="T1" fmla="*/ 0 h 4"/>
                  <a:gd name="T2" fmla="*/ 1 w 4"/>
                  <a:gd name="T3" fmla="*/ 0 h 4"/>
                  <a:gd name="T4" fmla="*/ 1 w 4"/>
                  <a:gd name="T5" fmla="*/ 0 h 4"/>
                  <a:gd name="T6" fmla="*/ 1 w 4"/>
                  <a:gd name="T7" fmla="*/ 0 h 4"/>
                  <a:gd name="T8" fmla="*/ 1 w 4"/>
                  <a:gd name="T9" fmla="*/ 0 h 4"/>
                  <a:gd name="T10" fmla="*/ 0 w 4"/>
                  <a:gd name="T11" fmla="*/ 0 h 4"/>
                  <a:gd name="T12" fmla="*/ 1 w 4"/>
                  <a:gd name="T13" fmla="*/ 0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4"/>
                    </a:moveTo>
                    <a:lnTo>
                      <a:pt x="4" y="2"/>
                    </a:lnTo>
                    <a:lnTo>
                      <a:pt x="4" y="0"/>
                    </a:lnTo>
                    <a:lnTo>
                      <a:pt x="2" y="0"/>
                    </a:lnTo>
                    <a:lnTo>
                      <a:pt x="0" y="2"/>
                    </a:lnTo>
                    <a:lnTo>
                      <a:pt x="2" y="4"/>
                    </a:lnTo>
                    <a:lnTo>
                      <a:pt x="4"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799" name="Freeform 414"/>
              <p:cNvSpPr>
                <a:spLocks/>
              </p:cNvSpPr>
              <p:nvPr/>
            </p:nvSpPr>
            <p:spPr bwMode="auto">
              <a:xfrm>
                <a:off x="4879" y="2807"/>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2" y="0"/>
                    </a:lnTo>
                    <a:lnTo>
                      <a:pt x="0" y="1"/>
                    </a:lnTo>
                    <a:lnTo>
                      <a:pt x="2"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800" name="Freeform 415"/>
              <p:cNvSpPr>
                <a:spLocks/>
              </p:cNvSpPr>
              <p:nvPr/>
            </p:nvSpPr>
            <p:spPr bwMode="auto">
              <a:xfrm>
                <a:off x="4877" y="2808"/>
                <a:ext cx="1" cy="2"/>
              </a:xfrm>
              <a:custGeom>
                <a:avLst/>
                <a:gdLst>
                  <a:gd name="T0" fmla="*/ 0 w 3"/>
                  <a:gd name="T1" fmla="*/ 1 h 4"/>
                  <a:gd name="T2" fmla="*/ 0 w 3"/>
                  <a:gd name="T3" fmla="*/ 1 h 4"/>
                  <a:gd name="T4" fmla="*/ 0 w 3"/>
                  <a:gd name="T5" fmla="*/ 0 h 4"/>
                  <a:gd name="T6" fmla="*/ 0 w 3"/>
                  <a:gd name="T7" fmla="*/ 0 h 4"/>
                  <a:gd name="T8" fmla="*/ 0 w 3"/>
                  <a:gd name="T9" fmla="*/ 0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801" name="Freeform 416"/>
              <p:cNvSpPr>
                <a:spLocks/>
              </p:cNvSpPr>
              <p:nvPr/>
            </p:nvSpPr>
            <p:spPr bwMode="auto">
              <a:xfrm>
                <a:off x="4873" y="2809"/>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2"/>
                    </a:lnTo>
                    <a:lnTo>
                      <a:pt x="1" y="0"/>
                    </a:lnTo>
                    <a:lnTo>
                      <a:pt x="0" y="0"/>
                    </a:lnTo>
                    <a:lnTo>
                      <a:pt x="0" y="2"/>
                    </a:lnTo>
                    <a:lnTo>
                      <a:pt x="0" y="3"/>
                    </a:lnTo>
                    <a:lnTo>
                      <a:pt x="1"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802" name="Freeform 417"/>
              <p:cNvSpPr>
                <a:spLocks/>
              </p:cNvSpPr>
              <p:nvPr/>
            </p:nvSpPr>
            <p:spPr bwMode="auto">
              <a:xfrm>
                <a:off x="4870" y="2810"/>
                <a:ext cx="2" cy="2"/>
              </a:xfrm>
              <a:custGeom>
                <a:avLst/>
                <a:gdLst>
                  <a:gd name="T0" fmla="*/ 1 w 4"/>
                  <a:gd name="T1" fmla="*/ 1 h 3"/>
                  <a:gd name="T2" fmla="*/ 1 w 4"/>
                  <a:gd name="T3" fmla="*/ 1 h 3"/>
                  <a:gd name="T4" fmla="*/ 1 w 4"/>
                  <a:gd name="T5" fmla="*/ 0 h 3"/>
                  <a:gd name="T6" fmla="*/ 0 w 4"/>
                  <a:gd name="T7" fmla="*/ 0 h 3"/>
                  <a:gd name="T8" fmla="*/ 0 w 4"/>
                  <a:gd name="T9" fmla="*/ 0 h 3"/>
                  <a:gd name="T10" fmla="*/ 0 w 4"/>
                  <a:gd name="T11" fmla="*/ 1 h 3"/>
                  <a:gd name="T12" fmla="*/ 0 w 4"/>
                  <a:gd name="T13" fmla="*/ 1 h 3"/>
                  <a:gd name="T14" fmla="*/ 1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3"/>
                    </a:moveTo>
                    <a:lnTo>
                      <a:pt x="4" y="1"/>
                    </a:lnTo>
                    <a:lnTo>
                      <a:pt x="2" y="0"/>
                    </a:lnTo>
                    <a:lnTo>
                      <a:pt x="0" y="0"/>
                    </a:lnTo>
                    <a:lnTo>
                      <a:pt x="0" y="1"/>
                    </a:lnTo>
                    <a:lnTo>
                      <a:pt x="0" y="3"/>
                    </a:lnTo>
                    <a:lnTo>
                      <a:pt x="2"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803" name="Freeform 418"/>
              <p:cNvSpPr>
                <a:spLocks/>
              </p:cNvSpPr>
              <p:nvPr/>
            </p:nvSpPr>
            <p:spPr bwMode="auto">
              <a:xfrm>
                <a:off x="4867" y="2812"/>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804" name="Freeform 419"/>
              <p:cNvSpPr>
                <a:spLocks/>
              </p:cNvSpPr>
              <p:nvPr/>
            </p:nvSpPr>
            <p:spPr bwMode="auto">
              <a:xfrm>
                <a:off x="4864" y="2812"/>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1" y="0"/>
                    </a:lnTo>
                    <a:lnTo>
                      <a:pt x="0" y="2"/>
                    </a:lnTo>
                    <a:lnTo>
                      <a:pt x="1"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805" name="Freeform 420"/>
              <p:cNvSpPr>
                <a:spLocks/>
              </p:cNvSpPr>
              <p:nvPr/>
            </p:nvSpPr>
            <p:spPr bwMode="auto">
              <a:xfrm>
                <a:off x="4861" y="2813"/>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1"/>
                    </a:lnTo>
                    <a:lnTo>
                      <a:pt x="1" y="0"/>
                    </a:lnTo>
                    <a:lnTo>
                      <a:pt x="0" y="0"/>
                    </a:lnTo>
                    <a:lnTo>
                      <a:pt x="0" y="1"/>
                    </a:lnTo>
                    <a:lnTo>
                      <a:pt x="0" y="3"/>
                    </a:lnTo>
                    <a:lnTo>
                      <a:pt x="1"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806" name="Freeform 421"/>
              <p:cNvSpPr>
                <a:spLocks/>
              </p:cNvSpPr>
              <p:nvPr/>
            </p:nvSpPr>
            <p:spPr bwMode="auto">
              <a:xfrm>
                <a:off x="4858" y="2814"/>
                <a:ext cx="2" cy="2"/>
              </a:xfrm>
              <a:custGeom>
                <a:avLst/>
                <a:gdLst>
                  <a:gd name="T0" fmla="*/ 1 w 4"/>
                  <a:gd name="T1" fmla="*/ 1 h 4"/>
                  <a:gd name="T2" fmla="*/ 1 w 4"/>
                  <a:gd name="T3" fmla="*/ 1 h 4"/>
                  <a:gd name="T4" fmla="*/ 1 w 4"/>
                  <a:gd name="T5" fmla="*/ 0 h 4"/>
                  <a:gd name="T6" fmla="*/ 0 w 4"/>
                  <a:gd name="T7" fmla="*/ 0 h 4"/>
                  <a:gd name="T8" fmla="*/ 0 w 4"/>
                  <a:gd name="T9" fmla="*/ 0 h 4"/>
                  <a:gd name="T10" fmla="*/ 0 w 4"/>
                  <a:gd name="T11" fmla="*/ 1 h 4"/>
                  <a:gd name="T12" fmla="*/ 0 w 4"/>
                  <a:gd name="T13" fmla="*/ 1 h 4"/>
                  <a:gd name="T14" fmla="*/ 1 w 4"/>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4"/>
                    </a:moveTo>
                    <a:lnTo>
                      <a:pt x="4" y="2"/>
                    </a:lnTo>
                    <a:lnTo>
                      <a:pt x="2" y="0"/>
                    </a:lnTo>
                    <a:lnTo>
                      <a:pt x="0" y="0"/>
                    </a:lnTo>
                    <a:lnTo>
                      <a:pt x="0" y="2"/>
                    </a:lnTo>
                    <a:lnTo>
                      <a:pt x="0" y="4"/>
                    </a:lnTo>
                    <a:lnTo>
                      <a:pt x="2"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807" name="Freeform 422"/>
              <p:cNvSpPr>
                <a:spLocks/>
              </p:cNvSpPr>
              <p:nvPr/>
            </p:nvSpPr>
            <p:spPr bwMode="auto">
              <a:xfrm>
                <a:off x="4855" y="2816"/>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2"/>
                    </a:lnTo>
                    <a:lnTo>
                      <a:pt x="2" y="0"/>
                    </a:lnTo>
                    <a:lnTo>
                      <a:pt x="0" y="0"/>
                    </a:lnTo>
                    <a:lnTo>
                      <a:pt x="0" y="2"/>
                    </a:lnTo>
                    <a:lnTo>
                      <a:pt x="0" y="3"/>
                    </a:lnTo>
                    <a:lnTo>
                      <a:pt x="2"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808" name="Freeform 423"/>
              <p:cNvSpPr>
                <a:spLocks/>
              </p:cNvSpPr>
              <p:nvPr/>
            </p:nvSpPr>
            <p:spPr bwMode="auto">
              <a:xfrm>
                <a:off x="4852" y="2817"/>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1" y="0"/>
                    </a:lnTo>
                    <a:lnTo>
                      <a:pt x="0" y="1"/>
                    </a:lnTo>
                    <a:lnTo>
                      <a:pt x="1"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809" name="Freeform 424"/>
              <p:cNvSpPr>
                <a:spLocks/>
              </p:cNvSpPr>
              <p:nvPr/>
            </p:nvSpPr>
            <p:spPr bwMode="auto">
              <a:xfrm>
                <a:off x="4849" y="2818"/>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810" name="Freeform 425"/>
              <p:cNvSpPr>
                <a:spLocks/>
              </p:cNvSpPr>
              <p:nvPr/>
            </p:nvSpPr>
            <p:spPr bwMode="auto">
              <a:xfrm>
                <a:off x="4846" y="2819"/>
                <a:ext cx="2" cy="1"/>
              </a:xfrm>
              <a:custGeom>
                <a:avLst/>
                <a:gdLst>
                  <a:gd name="T0" fmla="*/ 1 w 4"/>
                  <a:gd name="T1" fmla="*/ 0 h 4"/>
                  <a:gd name="T2" fmla="*/ 1 w 4"/>
                  <a:gd name="T3" fmla="*/ 0 h 4"/>
                  <a:gd name="T4" fmla="*/ 1 w 4"/>
                  <a:gd name="T5" fmla="*/ 0 h 4"/>
                  <a:gd name="T6" fmla="*/ 0 w 4"/>
                  <a:gd name="T7" fmla="*/ 0 h 4"/>
                  <a:gd name="T8" fmla="*/ 0 w 4"/>
                  <a:gd name="T9" fmla="*/ 0 h 4"/>
                  <a:gd name="T10" fmla="*/ 0 w 4"/>
                  <a:gd name="T11" fmla="*/ 0 h 4"/>
                  <a:gd name="T12" fmla="*/ 0 w 4"/>
                  <a:gd name="T13" fmla="*/ 0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4"/>
                    </a:moveTo>
                    <a:lnTo>
                      <a:pt x="4" y="2"/>
                    </a:lnTo>
                    <a:lnTo>
                      <a:pt x="2" y="0"/>
                    </a:lnTo>
                    <a:lnTo>
                      <a:pt x="0" y="0"/>
                    </a:lnTo>
                    <a:lnTo>
                      <a:pt x="0" y="2"/>
                    </a:lnTo>
                    <a:lnTo>
                      <a:pt x="0" y="4"/>
                    </a:lnTo>
                    <a:lnTo>
                      <a:pt x="2"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811" name="Freeform 426"/>
              <p:cNvSpPr>
                <a:spLocks/>
              </p:cNvSpPr>
              <p:nvPr/>
            </p:nvSpPr>
            <p:spPr bwMode="auto">
              <a:xfrm>
                <a:off x="4843" y="2820"/>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1"/>
                    </a:lnTo>
                    <a:lnTo>
                      <a:pt x="2" y="0"/>
                    </a:lnTo>
                    <a:lnTo>
                      <a:pt x="0" y="0"/>
                    </a:lnTo>
                    <a:lnTo>
                      <a:pt x="0" y="1"/>
                    </a:lnTo>
                    <a:lnTo>
                      <a:pt x="0" y="3"/>
                    </a:lnTo>
                    <a:lnTo>
                      <a:pt x="2"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812" name="Freeform 427"/>
              <p:cNvSpPr>
                <a:spLocks/>
              </p:cNvSpPr>
              <p:nvPr/>
            </p:nvSpPr>
            <p:spPr bwMode="auto">
              <a:xfrm>
                <a:off x="4840" y="2821"/>
                <a:ext cx="1" cy="2"/>
              </a:xfrm>
              <a:custGeom>
                <a:avLst/>
                <a:gdLst>
                  <a:gd name="T0" fmla="*/ 0 w 3"/>
                  <a:gd name="T1" fmla="*/ 1 h 4"/>
                  <a:gd name="T2" fmla="*/ 0 w 3"/>
                  <a:gd name="T3" fmla="*/ 1 h 4"/>
                  <a:gd name="T4" fmla="*/ 0 w 3"/>
                  <a:gd name="T5" fmla="*/ 0 h 4"/>
                  <a:gd name="T6" fmla="*/ 0 w 3"/>
                  <a:gd name="T7" fmla="*/ 0 h 4"/>
                  <a:gd name="T8" fmla="*/ 0 w 3"/>
                  <a:gd name="T9" fmla="*/ 0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813" name="Freeform 428"/>
              <p:cNvSpPr>
                <a:spLocks/>
              </p:cNvSpPr>
              <p:nvPr/>
            </p:nvSpPr>
            <p:spPr bwMode="auto">
              <a:xfrm>
                <a:off x="4837" y="2822"/>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2" y="0"/>
                    </a:lnTo>
                    <a:lnTo>
                      <a:pt x="0" y="2"/>
                    </a:lnTo>
                    <a:lnTo>
                      <a:pt x="2"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814" name="Freeform 429"/>
              <p:cNvSpPr>
                <a:spLocks/>
              </p:cNvSpPr>
              <p:nvPr/>
            </p:nvSpPr>
            <p:spPr bwMode="auto">
              <a:xfrm>
                <a:off x="4833" y="2824"/>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815" name="Freeform 430"/>
              <p:cNvSpPr>
                <a:spLocks/>
              </p:cNvSpPr>
              <p:nvPr/>
            </p:nvSpPr>
            <p:spPr bwMode="auto">
              <a:xfrm>
                <a:off x="4831" y="2825"/>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0 w 3"/>
                  <a:gd name="T11" fmla="*/ 0 h 4"/>
                  <a:gd name="T12" fmla="*/ 0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816" name="Freeform 431"/>
              <p:cNvSpPr>
                <a:spLocks/>
              </p:cNvSpPr>
              <p:nvPr/>
            </p:nvSpPr>
            <p:spPr bwMode="auto">
              <a:xfrm>
                <a:off x="4828" y="2825"/>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2"/>
                    </a:lnTo>
                    <a:lnTo>
                      <a:pt x="1" y="0"/>
                    </a:lnTo>
                    <a:lnTo>
                      <a:pt x="0" y="0"/>
                    </a:lnTo>
                    <a:lnTo>
                      <a:pt x="0" y="2"/>
                    </a:lnTo>
                    <a:lnTo>
                      <a:pt x="0" y="3"/>
                    </a:lnTo>
                    <a:lnTo>
                      <a:pt x="1"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817" name="Freeform 432"/>
              <p:cNvSpPr>
                <a:spLocks/>
              </p:cNvSpPr>
              <p:nvPr/>
            </p:nvSpPr>
            <p:spPr bwMode="auto">
              <a:xfrm>
                <a:off x="4825" y="2826"/>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2" y="0"/>
                    </a:lnTo>
                    <a:lnTo>
                      <a:pt x="0" y="1"/>
                    </a:lnTo>
                    <a:lnTo>
                      <a:pt x="2"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818" name="Freeform 433"/>
              <p:cNvSpPr>
                <a:spLocks/>
              </p:cNvSpPr>
              <p:nvPr/>
            </p:nvSpPr>
            <p:spPr bwMode="auto">
              <a:xfrm>
                <a:off x="4821" y="2828"/>
                <a:ext cx="2" cy="2"/>
              </a:xfrm>
              <a:custGeom>
                <a:avLst/>
                <a:gdLst>
                  <a:gd name="T0" fmla="*/ 1 w 3"/>
                  <a:gd name="T1" fmla="*/ 1 h 4"/>
                  <a:gd name="T2" fmla="*/ 1 w 3"/>
                  <a:gd name="T3" fmla="*/ 1 h 4"/>
                  <a:gd name="T4" fmla="*/ 1 w 3"/>
                  <a:gd name="T5" fmla="*/ 0 h 4"/>
                  <a:gd name="T6" fmla="*/ 1 w 3"/>
                  <a:gd name="T7" fmla="*/ 0 h 4"/>
                  <a:gd name="T8" fmla="*/ 1 w 3"/>
                  <a:gd name="T9" fmla="*/ 0 h 4"/>
                  <a:gd name="T10" fmla="*/ 0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819" name="Freeform 434"/>
              <p:cNvSpPr>
                <a:spLocks/>
              </p:cNvSpPr>
              <p:nvPr/>
            </p:nvSpPr>
            <p:spPr bwMode="auto">
              <a:xfrm>
                <a:off x="4818" y="2829"/>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1" y="0"/>
                    </a:lnTo>
                    <a:lnTo>
                      <a:pt x="0" y="2"/>
                    </a:lnTo>
                    <a:lnTo>
                      <a:pt x="1"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820" name="Freeform 435"/>
              <p:cNvSpPr>
                <a:spLocks/>
              </p:cNvSpPr>
              <p:nvPr/>
            </p:nvSpPr>
            <p:spPr bwMode="auto">
              <a:xfrm>
                <a:off x="4816" y="2830"/>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1"/>
                    </a:lnTo>
                    <a:lnTo>
                      <a:pt x="1" y="0"/>
                    </a:lnTo>
                    <a:lnTo>
                      <a:pt x="0" y="0"/>
                    </a:lnTo>
                    <a:lnTo>
                      <a:pt x="0" y="1"/>
                    </a:lnTo>
                    <a:lnTo>
                      <a:pt x="0" y="3"/>
                    </a:lnTo>
                    <a:lnTo>
                      <a:pt x="1"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821" name="Freeform 436"/>
              <p:cNvSpPr>
                <a:spLocks/>
              </p:cNvSpPr>
              <p:nvPr/>
            </p:nvSpPr>
            <p:spPr bwMode="auto">
              <a:xfrm>
                <a:off x="4813" y="2831"/>
                <a:ext cx="1" cy="1"/>
              </a:xfrm>
              <a:custGeom>
                <a:avLst/>
                <a:gdLst>
                  <a:gd name="T0" fmla="*/ 0 w 4"/>
                  <a:gd name="T1" fmla="*/ 0 h 4"/>
                  <a:gd name="T2" fmla="*/ 0 w 4"/>
                  <a:gd name="T3" fmla="*/ 0 h 4"/>
                  <a:gd name="T4" fmla="*/ 0 w 4"/>
                  <a:gd name="T5" fmla="*/ 0 h 4"/>
                  <a:gd name="T6" fmla="*/ 0 w 4"/>
                  <a:gd name="T7" fmla="*/ 0 h 4"/>
                  <a:gd name="T8" fmla="*/ 0 w 4"/>
                  <a:gd name="T9" fmla="*/ 0 h 4"/>
                  <a:gd name="T10" fmla="*/ 0 w 4"/>
                  <a:gd name="T11" fmla="*/ 0 h 4"/>
                  <a:gd name="T12" fmla="*/ 0 w 4"/>
                  <a:gd name="T13" fmla="*/ 0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4"/>
                    </a:moveTo>
                    <a:lnTo>
                      <a:pt x="4" y="2"/>
                    </a:lnTo>
                    <a:lnTo>
                      <a:pt x="2" y="0"/>
                    </a:lnTo>
                    <a:lnTo>
                      <a:pt x="0" y="0"/>
                    </a:lnTo>
                    <a:lnTo>
                      <a:pt x="0" y="2"/>
                    </a:lnTo>
                    <a:lnTo>
                      <a:pt x="0" y="4"/>
                    </a:lnTo>
                    <a:lnTo>
                      <a:pt x="2"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822" name="Freeform 437"/>
              <p:cNvSpPr>
                <a:spLocks/>
              </p:cNvSpPr>
              <p:nvPr/>
            </p:nvSpPr>
            <p:spPr bwMode="auto">
              <a:xfrm>
                <a:off x="4809" y="2832"/>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2" y="0"/>
                    </a:lnTo>
                    <a:lnTo>
                      <a:pt x="0" y="2"/>
                    </a:lnTo>
                    <a:lnTo>
                      <a:pt x="2"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823" name="Freeform 438"/>
              <p:cNvSpPr>
                <a:spLocks/>
              </p:cNvSpPr>
              <p:nvPr/>
            </p:nvSpPr>
            <p:spPr bwMode="auto">
              <a:xfrm>
                <a:off x="4806" y="2833"/>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1" y="0"/>
                    </a:lnTo>
                    <a:lnTo>
                      <a:pt x="0" y="1"/>
                    </a:lnTo>
                    <a:lnTo>
                      <a:pt x="1"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824" name="Freeform 439"/>
              <p:cNvSpPr>
                <a:spLocks/>
              </p:cNvSpPr>
              <p:nvPr/>
            </p:nvSpPr>
            <p:spPr bwMode="auto">
              <a:xfrm>
                <a:off x="4803" y="2834"/>
                <a:ext cx="2" cy="2"/>
              </a:xfrm>
              <a:custGeom>
                <a:avLst/>
                <a:gdLst>
                  <a:gd name="T0" fmla="*/ 1 w 3"/>
                  <a:gd name="T1" fmla="*/ 1 h 4"/>
                  <a:gd name="T2" fmla="*/ 1 w 3"/>
                  <a:gd name="T3" fmla="*/ 1 h 4"/>
                  <a:gd name="T4" fmla="*/ 1 w 3"/>
                  <a:gd name="T5" fmla="*/ 0 h 4"/>
                  <a:gd name="T6" fmla="*/ 1 w 3"/>
                  <a:gd name="T7" fmla="*/ 0 h 4"/>
                  <a:gd name="T8" fmla="*/ 1 w 3"/>
                  <a:gd name="T9" fmla="*/ 0 h 4"/>
                  <a:gd name="T10" fmla="*/ 0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825" name="Freeform 440"/>
              <p:cNvSpPr>
                <a:spLocks/>
              </p:cNvSpPr>
              <p:nvPr/>
            </p:nvSpPr>
            <p:spPr bwMode="auto">
              <a:xfrm>
                <a:off x="4801" y="2835"/>
                <a:ext cx="1" cy="2"/>
              </a:xfrm>
              <a:custGeom>
                <a:avLst/>
                <a:gdLst>
                  <a:gd name="T0" fmla="*/ 0 w 4"/>
                  <a:gd name="T1" fmla="*/ 1 h 3"/>
                  <a:gd name="T2" fmla="*/ 0 w 4"/>
                  <a:gd name="T3" fmla="*/ 1 h 3"/>
                  <a:gd name="T4" fmla="*/ 0 w 4"/>
                  <a:gd name="T5" fmla="*/ 0 h 3"/>
                  <a:gd name="T6" fmla="*/ 0 w 4"/>
                  <a:gd name="T7" fmla="*/ 0 h 3"/>
                  <a:gd name="T8" fmla="*/ 0 w 4"/>
                  <a:gd name="T9" fmla="*/ 0 h 3"/>
                  <a:gd name="T10" fmla="*/ 0 w 4"/>
                  <a:gd name="T11" fmla="*/ 1 h 3"/>
                  <a:gd name="T12" fmla="*/ 0 w 4"/>
                  <a:gd name="T13" fmla="*/ 1 h 3"/>
                  <a:gd name="T14" fmla="*/ 0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3"/>
                    </a:moveTo>
                    <a:lnTo>
                      <a:pt x="4" y="2"/>
                    </a:lnTo>
                    <a:lnTo>
                      <a:pt x="2" y="0"/>
                    </a:lnTo>
                    <a:lnTo>
                      <a:pt x="0" y="0"/>
                    </a:lnTo>
                    <a:lnTo>
                      <a:pt x="0" y="2"/>
                    </a:lnTo>
                    <a:lnTo>
                      <a:pt x="0" y="3"/>
                    </a:lnTo>
                    <a:lnTo>
                      <a:pt x="2"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826" name="Freeform 441"/>
              <p:cNvSpPr>
                <a:spLocks/>
              </p:cNvSpPr>
              <p:nvPr/>
            </p:nvSpPr>
            <p:spPr bwMode="auto">
              <a:xfrm>
                <a:off x="4797" y="2837"/>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0 w 3"/>
                  <a:gd name="T11" fmla="*/ 0 h 4"/>
                  <a:gd name="T12" fmla="*/ 0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827" name="Freeform 442"/>
              <p:cNvSpPr>
                <a:spLocks/>
              </p:cNvSpPr>
              <p:nvPr/>
            </p:nvSpPr>
            <p:spPr bwMode="auto">
              <a:xfrm>
                <a:off x="4794" y="2838"/>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828" name="Freeform 443"/>
              <p:cNvSpPr>
                <a:spLocks/>
              </p:cNvSpPr>
              <p:nvPr/>
            </p:nvSpPr>
            <p:spPr bwMode="auto">
              <a:xfrm>
                <a:off x="4791" y="2838"/>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2" y="0"/>
                    </a:lnTo>
                    <a:lnTo>
                      <a:pt x="0" y="2"/>
                    </a:lnTo>
                    <a:lnTo>
                      <a:pt x="2"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829" name="Freeform 444"/>
              <p:cNvSpPr>
                <a:spLocks/>
              </p:cNvSpPr>
              <p:nvPr/>
            </p:nvSpPr>
            <p:spPr bwMode="auto">
              <a:xfrm>
                <a:off x="4788" y="2840"/>
                <a:ext cx="1" cy="2"/>
              </a:xfrm>
              <a:custGeom>
                <a:avLst/>
                <a:gdLst>
                  <a:gd name="T0" fmla="*/ 0 w 3"/>
                  <a:gd name="T1" fmla="*/ 1 h 4"/>
                  <a:gd name="T2" fmla="*/ 0 w 3"/>
                  <a:gd name="T3" fmla="*/ 1 h 4"/>
                  <a:gd name="T4" fmla="*/ 0 w 3"/>
                  <a:gd name="T5" fmla="*/ 0 h 4"/>
                  <a:gd name="T6" fmla="*/ 0 w 3"/>
                  <a:gd name="T7" fmla="*/ 0 h 4"/>
                  <a:gd name="T8" fmla="*/ 0 w 3"/>
                  <a:gd name="T9" fmla="*/ 0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830" name="Freeform 445"/>
              <p:cNvSpPr>
                <a:spLocks/>
              </p:cNvSpPr>
              <p:nvPr/>
            </p:nvSpPr>
            <p:spPr bwMode="auto">
              <a:xfrm>
                <a:off x="4785" y="2841"/>
                <a:ext cx="2" cy="2"/>
              </a:xfrm>
              <a:custGeom>
                <a:avLst/>
                <a:gdLst>
                  <a:gd name="T0" fmla="*/ 1 w 3"/>
                  <a:gd name="T1" fmla="*/ 1 h 4"/>
                  <a:gd name="T2" fmla="*/ 1 w 3"/>
                  <a:gd name="T3" fmla="*/ 1 h 4"/>
                  <a:gd name="T4" fmla="*/ 1 w 3"/>
                  <a:gd name="T5" fmla="*/ 0 h 4"/>
                  <a:gd name="T6" fmla="*/ 0 w 3"/>
                  <a:gd name="T7" fmla="*/ 0 h 4"/>
                  <a:gd name="T8" fmla="*/ 0 w 3"/>
                  <a:gd name="T9" fmla="*/ 0 h 4"/>
                  <a:gd name="T10" fmla="*/ 0 w 3"/>
                  <a:gd name="T11" fmla="*/ 1 h 4"/>
                  <a:gd name="T12" fmla="*/ 0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831" name="Freeform 446"/>
              <p:cNvSpPr>
                <a:spLocks/>
              </p:cNvSpPr>
              <p:nvPr/>
            </p:nvSpPr>
            <p:spPr bwMode="auto">
              <a:xfrm>
                <a:off x="4782" y="2842"/>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2"/>
                    </a:lnTo>
                    <a:lnTo>
                      <a:pt x="1" y="0"/>
                    </a:lnTo>
                    <a:lnTo>
                      <a:pt x="0" y="0"/>
                    </a:lnTo>
                    <a:lnTo>
                      <a:pt x="0" y="2"/>
                    </a:lnTo>
                    <a:lnTo>
                      <a:pt x="0" y="3"/>
                    </a:lnTo>
                    <a:lnTo>
                      <a:pt x="1"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832" name="Freeform 447"/>
              <p:cNvSpPr>
                <a:spLocks/>
              </p:cNvSpPr>
              <p:nvPr/>
            </p:nvSpPr>
            <p:spPr bwMode="auto">
              <a:xfrm>
                <a:off x="4779" y="2843"/>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2" y="0"/>
                    </a:lnTo>
                    <a:lnTo>
                      <a:pt x="0" y="1"/>
                    </a:lnTo>
                    <a:lnTo>
                      <a:pt x="2"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833" name="Freeform 448"/>
              <p:cNvSpPr>
                <a:spLocks/>
              </p:cNvSpPr>
              <p:nvPr/>
            </p:nvSpPr>
            <p:spPr bwMode="auto">
              <a:xfrm>
                <a:off x="4776" y="2845"/>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834" name="Freeform 449"/>
              <p:cNvSpPr>
                <a:spLocks/>
              </p:cNvSpPr>
              <p:nvPr/>
            </p:nvSpPr>
            <p:spPr bwMode="auto">
              <a:xfrm>
                <a:off x="4773" y="2845"/>
                <a:ext cx="1" cy="2"/>
              </a:xfrm>
              <a:custGeom>
                <a:avLst/>
                <a:gdLst>
                  <a:gd name="T0" fmla="*/ 0 w 4"/>
                  <a:gd name="T1" fmla="*/ 1 h 3"/>
                  <a:gd name="T2" fmla="*/ 0 w 4"/>
                  <a:gd name="T3" fmla="*/ 1 h 3"/>
                  <a:gd name="T4" fmla="*/ 0 w 4"/>
                  <a:gd name="T5" fmla="*/ 0 h 3"/>
                  <a:gd name="T6" fmla="*/ 0 w 4"/>
                  <a:gd name="T7" fmla="*/ 0 h 3"/>
                  <a:gd name="T8" fmla="*/ 0 w 4"/>
                  <a:gd name="T9" fmla="*/ 0 h 3"/>
                  <a:gd name="T10" fmla="*/ 0 w 4"/>
                  <a:gd name="T11" fmla="*/ 1 h 3"/>
                  <a:gd name="T12" fmla="*/ 0 w 4"/>
                  <a:gd name="T13" fmla="*/ 1 h 3"/>
                  <a:gd name="T14" fmla="*/ 0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3"/>
                    </a:moveTo>
                    <a:lnTo>
                      <a:pt x="4" y="2"/>
                    </a:lnTo>
                    <a:lnTo>
                      <a:pt x="4" y="0"/>
                    </a:lnTo>
                    <a:lnTo>
                      <a:pt x="2" y="0"/>
                    </a:lnTo>
                    <a:lnTo>
                      <a:pt x="0" y="2"/>
                    </a:lnTo>
                    <a:lnTo>
                      <a:pt x="2" y="3"/>
                    </a:lnTo>
                    <a:lnTo>
                      <a:pt x="4"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835" name="Freeform 450"/>
              <p:cNvSpPr>
                <a:spLocks/>
              </p:cNvSpPr>
              <p:nvPr/>
            </p:nvSpPr>
            <p:spPr bwMode="auto">
              <a:xfrm>
                <a:off x="4770" y="2846"/>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1"/>
                    </a:lnTo>
                    <a:lnTo>
                      <a:pt x="1" y="0"/>
                    </a:lnTo>
                    <a:lnTo>
                      <a:pt x="0" y="0"/>
                    </a:lnTo>
                    <a:lnTo>
                      <a:pt x="0" y="1"/>
                    </a:lnTo>
                    <a:lnTo>
                      <a:pt x="0" y="3"/>
                    </a:lnTo>
                    <a:lnTo>
                      <a:pt x="1"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836" name="Freeform 451"/>
              <p:cNvSpPr>
                <a:spLocks/>
              </p:cNvSpPr>
              <p:nvPr/>
            </p:nvSpPr>
            <p:spPr bwMode="auto">
              <a:xfrm>
                <a:off x="4767" y="2847"/>
                <a:ext cx="2" cy="2"/>
              </a:xfrm>
              <a:custGeom>
                <a:avLst/>
                <a:gdLst>
                  <a:gd name="T0" fmla="*/ 1 w 3"/>
                  <a:gd name="T1" fmla="*/ 1 h 4"/>
                  <a:gd name="T2" fmla="*/ 1 w 3"/>
                  <a:gd name="T3" fmla="*/ 1 h 4"/>
                  <a:gd name="T4" fmla="*/ 1 w 3"/>
                  <a:gd name="T5" fmla="*/ 0 h 4"/>
                  <a:gd name="T6" fmla="*/ 0 w 3"/>
                  <a:gd name="T7" fmla="*/ 0 h 4"/>
                  <a:gd name="T8" fmla="*/ 0 w 3"/>
                  <a:gd name="T9" fmla="*/ 0 h 4"/>
                  <a:gd name="T10" fmla="*/ 0 w 3"/>
                  <a:gd name="T11" fmla="*/ 1 h 4"/>
                  <a:gd name="T12" fmla="*/ 0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837" name="Freeform 452"/>
              <p:cNvSpPr>
                <a:spLocks/>
              </p:cNvSpPr>
              <p:nvPr/>
            </p:nvSpPr>
            <p:spPr bwMode="auto">
              <a:xfrm>
                <a:off x="4764" y="2849"/>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1" y="0"/>
                    </a:lnTo>
                    <a:lnTo>
                      <a:pt x="0" y="1"/>
                    </a:lnTo>
                    <a:lnTo>
                      <a:pt x="1"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838" name="Freeform 453"/>
              <p:cNvSpPr>
                <a:spLocks/>
              </p:cNvSpPr>
              <p:nvPr/>
            </p:nvSpPr>
            <p:spPr bwMode="auto">
              <a:xfrm>
                <a:off x="4761" y="2850"/>
                <a:ext cx="1" cy="1"/>
              </a:xfrm>
              <a:custGeom>
                <a:avLst/>
                <a:gdLst>
                  <a:gd name="T0" fmla="*/ 0 w 4"/>
                  <a:gd name="T1" fmla="*/ 0 h 4"/>
                  <a:gd name="T2" fmla="*/ 0 w 4"/>
                  <a:gd name="T3" fmla="*/ 0 h 4"/>
                  <a:gd name="T4" fmla="*/ 0 w 4"/>
                  <a:gd name="T5" fmla="*/ 0 h 4"/>
                  <a:gd name="T6" fmla="*/ 0 w 4"/>
                  <a:gd name="T7" fmla="*/ 0 h 4"/>
                  <a:gd name="T8" fmla="*/ 0 w 4"/>
                  <a:gd name="T9" fmla="*/ 0 h 4"/>
                  <a:gd name="T10" fmla="*/ 0 w 4"/>
                  <a:gd name="T11" fmla="*/ 0 h 4"/>
                  <a:gd name="T12" fmla="*/ 0 w 4"/>
                  <a:gd name="T13" fmla="*/ 0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4"/>
                    </a:moveTo>
                    <a:lnTo>
                      <a:pt x="4" y="2"/>
                    </a:lnTo>
                    <a:lnTo>
                      <a:pt x="4" y="0"/>
                    </a:lnTo>
                    <a:lnTo>
                      <a:pt x="2" y="0"/>
                    </a:lnTo>
                    <a:lnTo>
                      <a:pt x="0" y="2"/>
                    </a:lnTo>
                    <a:lnTo>
                      <a:pt x="2" y="4"/>
                    </a:lnTo>
                    <a:lnTo>
                      <a:pt x="4"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839" name="Freeform 454"/>
              <p:cNvSpPr>
                <a:spLocks/>
              </p:cNvSpPr>
              <p:nvPr/>
            </p:nvSpPr>
            <p:spPr bwMode="auto">
              <a:xfrm>
                <a:off x="4758" y="2851"/>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0 w 3"/>
                  <a:gd name="T11" fmla="*/ 0 h 4"/>
                  <a:gd name="T12" fmla="*/ 0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840" name="Freeform 455"/>
              <p:cNvSpPr>
                <a:spLocks/>
              </p:cNvSpPr>
              <p:nvPr/>
            </p:nvSpPr>
            <p:spPr bwMode="auto">
              <a:xfrm>
                <a:off x="4755" y="2851"/>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2"/>
                    </a:lnTo>
                    <a:lnTo>
                      <a:pt x="2" y="0"/>
                    </a:lnTo>
                    <a:lnTo>
                      <a:pt x="0" y="0"/>
                    </a:lnTo>
                    <a:lnTo>
                      <a:pt x="0" y="2"/>
                    </a:lnTo>
                    <a:lnTo>
                      <a:pt x="0" y="3"/>
                    </a:lnTo>
                    <a:lnTo>
                      <a:pt x="2"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841" name="Freeform 456"/>
              <p:cNvSpPr>
                <a:spLocks/>
              </p:cNvSpPr>
              <p:nvPr/>
            </p:nvSpPr>
            <p:spPr bwMode="auto">
              <a:xfrm>
                <a:off x="4752" y="2853"/>
                <a:ext cx="2" cy="2"/>
              </a:xfrm>
              <a:custGeom>
                <a:avLst/>
                <a:gdLst>
                  <a:gd name="T0" fmla="*/ 1 w 3"/>
                  <a:gd name="T1" fmla="*/ 1 h 4"/>
                  <a:gd name="T2" fmla="*/ 1 w 3"/>
                  <a:gd name="T3" fmla="*/ 1 h 4"/>
                  <a:gd name="T4" fmla="*/ 1 w 3"/>
                  <a:gd name="T5" fmla="*/ 0 h 4"/>
                  <a:gd name="T6" fmla="*/ 0 w 3"/>
                  <a:gd name="T7" fmla="*/ 0 h 4"/>
                  <a:gd name="T8" fmla="*/ 0 w 3"/>
                  <a:gd name="T9" fmla="*/ 0 h 4"/>
                  <a:gd name="T10" fmla="*/ 0 w 3"/>
                  <a:gd name="T11" fmla="*/ 1 h 4"/>
                  <a:gd name="T12" fmla="*/ 0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842" name="Freeform 457"/>
              <p:cNvSpPr>
                <a:spLocks/>
              </p:cNvSpPr>
              <p:nvPr/>
            </p:nvSpPr>
            <p:spPr bwMode="auto">
              <a:xfrm>
                <a:off x="4749" y="2854"/>
                <a:ext cx="1" cy="2"/>
              </a:xfrm>
              <a:custGeom>
                <a:avLst/>
                <a:gdLst>
                  <a:gd name="T0" fmla="*/ 0 w 4"/>
                  <a:gd name="T1" fmla="*/ 1 h 4"/>
                  <a:gd name="T2" fmla="*/ 0 w 4"/>
                  <a:gd name="T3" fmla="*/ 1 h 4"/>
                  <a:gd name="T4" fmla="*/ 0 w 4"/>
                  <a:gd name="T5" fmla="*/ 0 h 4"/>
                  <a:gd name="T6" fmla="*/ 0 w 4"/>
                  <a:gd name="T7" fmla="*/ 0 h 4"/>
                  <a:gd name="T8" fmla="*/ 0 w 4"/>
                  <a:gd name="T9" fmla="*/ 0 h 4"/>
                  <a:gd name="T10" fmla="*/ 0 w 4"/>
                  <a:gd name="T11" fmla="*/ 1 h 4"/>
                  <a:gd name="T12" fmla="*/ 0 w 4"/>
                  <a:gd name="T13" fmla="*/ 1 h 4"/>
                  <a:gd name="T14" fmla="*/ 0 w 4"/>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4"/>
                    </a:moveTo>
                    <a:lnTo>
                      <a:pt x="4" y="2"/>
                    </a:lnTo>
                    <a:lnTo>
                      <a:pt x="4" y="0"/>
                    </a:lnTo>
                    <a:lnTo>
                      <a:pt x="2" y="0"/>
                    </a:lnTo>
                    <a:lnTo>
                      <a:pt x="0" y="2"/>
                    </a:lnTo>
                    <a:lnTo>
                      <a:pt x="2" y="4"/>
                    </a:lnTo>
                    <a:lnTo>
                      <a:pt x="4"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843" name="Freeform 458"/>
              <p:cNvSpPr>
                <a:spLocks/>
              </p:cNvSpPr>
              <p:nvPr/>
            </p:nvSpPr>
            <p:spPr bwMode="auto">
              <a:xfrm>
                <a:off x="4746" y="2855"/>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2" y="0"/>
                    </a:lnTo>
                    <a:lnTo>
                      <a:pt x="0" y="2"/>
                    </a:lnTo>
                    <a:lnTo>
                      <a:pt x="2"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844" name="Freeform 459"/>
              <p:cNvSpPr>
                <a:spLocks/>
              </p:cNvSpPr>
              <p:nvPr/>
            </p:nvSpPr>
            <p:spPr bwMode="auto">
              <a:xfrm>
                <a:off x="4743" y="2856"/>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1"/>
                    </a:lnTo>
                    <a:lnTo>
                      <a:pt x="2" y="0"/>
                    </a:lnTo>
                    <a:lnTo>
                      <a:pt x="0" y="0"/>
                    </a:lnTo>
                    <a:lnTo>
                      <a:pt x="0" y="1"/>
                    </a:lnTo>
                    <a:lnTo>
                      <a:pt x="0" y="3"/>
                    </a:lnTo>
                    <a:lnTo>
                      <a:pt x="2"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845" name="Freeform 460"/>
              <p:cNvSpPr>
                <a:spLocks/>
              </p:cNvSpPr>
              <p:nvPr/>
            </p:nvSpPr>
            <p:spPr bwMode="auto">
              <a:xfrm>
                <a:off x="4740" y="2858"/>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0 w 3"/>
                  <a:gd name="T11" fmla="*/ 0 h 4"/>
                  <a:gd name="T12" fmla="*/ 0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846" name="Freeform 461"/>
              <p:cNvSpPr>
                <a:spLocks/>
              </p:cNvSpPr>
              <p:nvPr/>
            </p:nvSpPr>
            <p:spPr bwMode="auto">
              <a:xfrm>
                <a:off x="4737" y="2858"/>
                <a:ext cx="1" cy="2"/>
              </a:xfrm>
              <a:custGeom>
                <a:avLst/>
                <a:gdLst>
                  <a:gd name="T0" fmla="*/ 0 w 4"/>
                  <a:gd name="T1" fmla="*/ 1 h 3"/>
                  <a:gd name="T2" fmla="*/ 0 w 4"/>
                  <a:gd name="T3" fmla="*/ 1 h 3"/>
                  <a:gd name="T4" fmla="*/ 0 w 4"/>
                  <a:gd name="T5" fmla="*/ 0 h 3"/>
                  <a:gd name="T6" fmla="*/ 0 w 4"/>
                  <a:gd name="T7" fmla="*/ 0 h 3"/>
                  <a:gd name="T8" fmla="*/ 0 w 4"/>
                  <a:gd name="T9" fmla="*/ 0 h 3"/>
                  <a:gd name="T10" fmla="*/ 0 w 4"/>
                  <a:gd name="T11" fmla="*/ 1 h 3"/>
                  <a:gd name="T12" fmla="*/ 0 w 4"/>
                  <a:gd name="T13" fmla="*/ 1 h 3"/>
                  <a:gd name="T14" fmla="*/ 0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3"/>
                    </a:moveTo>
                    <a:lnTo>
                      <a:pt x="4" y="2"/>
                    </a:lnTo>
                    <a:lnTo>
                      <a:pt x="2" y="0"/>
                    </a:lnTo>
                    <a:lnTo>
                      <a:pt x="0" y="0"/>
                    </a:lnTo>
                    <a:lnTo>
                      <a:pt x="0" y="2"/>
                    </a:lnTo>
                    <a:lnTo>
                      <a:pt x="0" y="3"/>
                    </a:lnTo>
                    <a:lnTo>
                      <a:pt x="2"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847" name="Freeform 462"/>
              <p:cNvSpPr>
                <a:spLocks/>
              </p:cNvSpPr>
              <p:nvPr/>
            </p:nvSpPr>
            <p:spPr bwMode="auto">
              <a:xfrm>
                <a:off x="4734" y="2859"/>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2" y="0"/>
                    </a:lnTo>
                    <a:lnTo>
                      <a:pt x="0" y="1"/>
                    </a:lnTo>
                    <a:lnTo>
                      <a:pt x="2"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848" name="Freeform 463"/>
              <p:cNvSpPr>
                <a:spLocks/>
              </p:cNvSpPr>
              <p:nvPr/>
            </p:nvSpPr>
            <p:spPr bwMode="auto">
              <a:xfrm>
                <a:off x="4730" y="2861"/>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1" y="0"/>
                    </a:lnTo>
                    <a:lnTo>
                      <a:pt x="0" y="2"/>
                    </a:lnTo>
                    <a:lnTo>
                      <a:pt x="1"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849" name="Freeform 464"/>
              <p:cNvSpPr>
                <a:spLocks/>
              </p:cNvSpPr>
              <p:nvPr/>
            </p:nvSpPr>
            <p:spPr bwMode="auto">
              <a:xfrm>
                <a:off x="4728" y="2862"/>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1"/>
                    </a:lnTo>
                    <a:lnTo>
                      <a:pt x="1" y="0"/>
                    </a:lnTo>
                    <a:lnTo>
                      <a:pt x="0" y="0"/>
                    </a:lnTo>
                    <a:lnTo>
                      <a:pt x="0" y="1"/>
                    </a:lnTo>
                    <a:lnTo>
                      <a:pt x="0" y="3"/>
                    </a:lnTo>
                    <a:lnTo>
                      <a:pt x="1"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850" name="Freeform 465"/>
              <p:cNvSpPr>
                <a:spLocks/>
              </p:cNvSpPr>
              <p:nvPr/>
            </p:nvSpPr>
            <p:spPr bwMode="auto">
              <a:xfrm>
                <a:off x="4725" y="2863"/>
                <a:ext cx="1" cy="1"/>
              </a:xfrm>
              <a:custGeom>
                <a:avLst/>
                <a:gdLst>
                  <a:gd name="T0" fmla="*/ 0 w 4"/>
                  <a:gd name="T1" fmla="*/ 0 h 4"/>
                  <a:gd name="T2" fmla="*/ 0 w 4"/>
                  <a:gd name="T3" fmla="*/ 0 h 4"/>
                  <a:gd name="T4" fmla="*/ 0 w 4"/>
                  <a:gd name="T5" fmla="*/ 0 h 4"/>
                  <a:gd name="T6" fmla="*/ 0 w 4"/>
                  <a:gd name="T7" fmla="*/ 0 h 4"/>
                  <a:gd name="T8" fmla="*/ 0 w 4"/>
                  <a:gd name="T9" fmla="*/ 0 h 4"/>
                  <a:gd name="T10" fmla="*/ 0 w 4"/>
                  <a:gd name="T11" fmla="*/ 0 h 4"/>
                  <a:gd name="T12" fmla="*/ 0 w 4"/>
                  <a:gd name="T13" fmla="*/ 0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4"/>
                    </a:moveTo>
                    <a:lnTo>
                      <a:pt x="4" y="2"/>
                    </a:lnTo>
                    <a:lnTo>
                      <a:pt x="2" y="0"/>
                    </a:lnTo>
                    <a:lnTo>
                      <a:pt x="0" y="0"/>
                    </a:lnTo>
                    <a:lnTo>
                      <a:pt x="0" y="2"/>
                    </a:lnTo>
                    <a:lnTo>
                      <a:pt x="0" y="4"/>
                    </a:lnTo>
                    <a:lnTo>
                      <a:pt x="2"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851" name="Freeform 466"/>
              <p:cNvSpPr>
                <a:spLocks/>
              </p:cNvSpPr>
              <p:nvPr/>
            </p:nvSpPr>
            <p:spPr bwMode="auto">
              <a:xfrm>
                <a:off x="4722" y="2864"/>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852" name="Freeform 467"/>
              <p:cNvSpPr>
                <a:spLocks/>
              </p:cNvSpPr>
              <p:nvPr/>
            </p:nvSpPr>
            <p:spPr bwMode="auto">
              <a:xfrm>
                <a:off x="4718" y="2865"/>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1" y="0"/>
                    </a:lnTo>
                    <a:lnTo>
                      <a:pt x="0" y="1"/>
                    </a:lnTo>
                    <a:lnTo>
                      <a:pt x="1"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853" name="Freeform 468"/>
              <p:cNvSpPr>
                <a:spLocks/>
              </p:cNvSpPr>
              <p:nvPr/>
            </p:nvSpPr>
            <p:spPr bwMode="auto">
              <a:xfrm>
                <a:off x="4715" y="2866"/>
                <a:ext cx="2" cy="2"/>
              </a:xfrm>
              <a:custGeom>
                <a:avLst/>
                <a:gdLst>
                  <a:gd name="T0" fmla="*/ 1 w 4"/>
                  <a:gd name="T1" fmla="*/ 1 h 4"/>
                  <a:gd name="T2" fmla="*/ 1 w 4"/>
                  <a:gd name="T3" fmla="*/ 1 h 4"/>
                  <a:gd name="T4" fmla="*/ 1 w 4"/>
                  <a:gd name="T5" fmla="*/ 0 h 4"/>
                  <a:gd name="T6" fmla="*/ 1 w 4"/>
                  <a:gd name="T7" fmla="*/ 0 h 4"/>
                  <a:gd name="T8" fmla="*/ 1 w 4"/>
                  <a:gd name="T9" fmla="*/ 0 h 4"/>
                  <a:gd name="T10" fmla="*/ 0 w 4"/>
                  <a:gd name="T11" fmla="*/ 1 h 4"/>
                  <a:gd name="T12" fmla="*/ 1 w 4"/>
                  <a:gd name="T13" fmla="*/ 1 h 4"/>
                  <a:gd name="T14" fmla="*/ 1 w 4"/>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4"/>
                    </a:moveTo>
                    <a:lnTo>
                      <a:pt x="4" y="2"/>
                    </a:lnTo>
                    <a:lnTo>
                      <a:pt x="4" y="0"/>
                    </a:lnTo>
                    <a:lnTo>
                      <a:pt x="2" y="0"/>
                    </a:lnTo>
                    <a:lnTo>
                      <a:pt x="0" y="2"/>
                    </a:lnTo>
                    <a:lnTo>
                      <a:pt x="2" y="4"/>
                    </a:lnTo>
                    <a:lnTo>
                      <a:pt x="4"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854" name="Freeform 469"/>
              <p:cNvSpPr>
                <a:spLocks/>
              </p:cNvSpPr>
              <p:nvPr/>
            </p:nvSpPr>
            <p:spPr bwMode="auto">
              <a:xfrm>
                <a:off x="4713" y="2867"/>
                <a:ext cx="1" cy="2"/>
              </a:xfrm>
              <a:custGeom>
                <a:avLst/>
                <a:gdLst>
                  <a:gd name="T0" fmla="*/ 0 w 3"/>
                  <a:gd name="T1" fmla="*/ 1 h 4"/>
                  <a:gd name="T2" fmla="*/ 0 w 3"/>
                  <a:gd name="T3" fmla="*/ 1 h 4"/>
                  <a:gd name="T4" fmla="*/ 0 w 3"/>
                  <a:gd name="T5" fmla="*/ 0 h 4"/>
                  <a:gd name="T6" fmla="*/ 0 w 3"/>
                  <a:gd name="T7" fmla="*/ 0 h 4"/>
                  <a:gd name="T8" fmla="*/ 0 w 3"/>
                  <a:gd name="T9" fmla="*/ 0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855" name="Freeform 470"/>
              <p:cNvSpPr>
                <a:spLocks/>
              </p:cNvSpPr>
              <p:nvPr/>
            </p:nvSpPr>
            <p:spPr bwMode="auto">
              <a:xfrm>
                <a:off x="4710" y="2868"/>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2"/>
                    </a:lnTo>
                    <a:lnTo>
                      <a:pt x="2" y="0"/>
                    </a:lnTo>
                    <a:lnTo>
                      <a:pt x="0" y="0"/>
                    </a:lnTo>
                    <a:lnTo>
                      <a:pt x="0" y="2"/>
                    </a:lnTo>
                    <a:lnTo>
                      <a:pt x="0" y="3"/>
                    </a:lnTo>
                    <a:lnTo>
                      <a:pt x="2"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856" name="Freeform 471"/>
              <p:cNvSpPr>
                <a:spLocks/>
              </p:cNvSpPr>
              <p:nvPr/>
            </p:nvSpPr>
            <p:spPr bwMode="auto">
              <a:xfrm>
                <a:off x="4706" y="2870"/>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857" name="Freeform 472"/>
              <p:cNvSpPr>
                <a:spLocks/>
              </p:cNvSpPr>
              <p:nvPr/>
            </p:nvSpPr>
            <p:spPr bwMode="auto">
              <a:xfrm>
                <a:off x="4703" y="2871"/>
                <a:ext cx="2" cy="1"/>
              </a:xfrm>
              <a:custGeom>
                <a:avLst/>
                <a:gdLst>
                  <a:gd name="T0" fmla="*/ 1 w 4"/>
                  <a:gd name="T1" fmla="*/ 0 h 4"/>
                  <a:gd name="T2" fmla="*/ 1 w 4"/>
                  <a:gd name="T3" fmla="*/ 0 h 4"/>
                  <a:gd name="T4" fmla="*/ 1 w 4"/>
                  <a:gd name="T5" fmla="*/ 0 h 4"/>
                  <a:gd name="T6" fmla="*/ 1 w 4"/>
                  <a:gd name="T7" fmla="*/ 0 h 4"/>
                  <a:gd name="T8" fmla="*/ 1 w 4"/>
                  <a:gd name="T9" fmla="*/ 0 h 4"/>
                  <a:gd name="T10" fmla="*/ 0 w 4"/>
                  <a:gd name="T11" fmla="*/ 0 h 4"/>
                  <a:gd name="T12" fmla="*/ 1 w 4"/>
                  <a:gd name="T13" fmla="*/ 0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4"/>
                    </a:moveTo>
                    <a:lnTo>
                      <a:pt x="4" y="2"/>
                    </a:lnTo>
                    <a:lnTo>
                      <a:pt x="4" y="0"/>
                    </a:lnTo>
                    <a:lnTo>
                      <a:pt x="2" y="0"/>
                    </a:lnTo>
                    <a:lnTo>
                      <a:pt x="0" y="2"/>
                    </a:lnTo>
                    <a:lnTo>
                      <a:pt x="2" y="4"/>
                    </a:lnTo>
                    <a:lnTo>
                      <a:pt x="4"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858" name="Freeform 473"/>
              <p:cNvSpPr>
                <a:spLocks/>
              </p:cNvSpPr>
              <p:nvPr/>
            </p:nvSpPr>
            <p:spPr bwMode="auto">
              <a:xfrm>
                <a:off x="4700" y="2871"/>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2" y="0"/>
                    </a:lnTo>
                    <a:lnTo>
                      <a:pt x="0" y="2"/>
                    </a:lnTo>
                    <a:lnTo>
                      <a:pt x="2"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859" name="Freeform 474"/>
              <p:cNvSpPr>
                <a:spLocks/>
              </p:cNvSpPr>
              <p:nvPr/>
            </p:nvSpPr>
            <p:spPr bwMode="auto">
              <a:xfrm>
                <a:off x="4698" y="2872"/>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1"/>
                    </a:lnTo>
                    <a:lnTo>
                      <a:pt x="2" y="0"/>
                    </a:lnTo>
                    <a:lnTo>
                      <a:pt x="0" y="0"/>
                    </a:lnTo>
                    <a:lnTo>
                      <a:pt x="0" y="1"/>
                    </a:lnTo>
                    <a:lnTo>
                      <a:pt x="0" y="3"/>
                    </a:lnTo>
                    <a:lnTo>
                      <a:pt x="2"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860" name="Freeform 475"/>
              <p:cNvSpPr>
                <a:spLocks/>
              </p:cNvSpPr>
              <p:nvPr/>
            </p:nvSpPr>
            <p:spPr bwMode="auto">
              <a:xfrm>
                <a:off x="4694" y="2874"/>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2"/>
                    </a:lnTo>
                    <a:lnTo>
                      <a:pt x="1" y="0"/>
                    </a:lnTo>
                    <a:lnTo>
                      <a:pt x="0" y="0"/>
                    </a:lnTo>
                    <a:lnTo>
                      <a:pt x="0" y="2"/>
                    </a:lnTo>
                    <a:lnTo>
                      <a:pt x="0" y="3"/>
                    </a:lnTo>
                    <a:lnTo>
                      <a:pt x="1"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861" name="Freeform 476"/>
              <p:cNvSpPr>
                <a:spLocks/>
              </p:cNvSpPr>
              <p:nvPr/>
            </p:nvSpPr>
            <p:spPr bwMode="auto">
              <a:xfrm>
                <a:off x="4691" y="2875"/>
                <a:ext cx="2" cy="2"/>
              </a:xfrm>
              <a:custGeom>
                <a:avLst/>
                <a:gdLst>
                  <a:gd name="T0" fmla="*/ 1 w 4"/>
                  <a:gd name="T1" fmla="*/ 1 h 3"/>
                  <a:gd name="T2" fmla="*/ 1 w 4"/>
                  <a:gd name="T3" fmla="*/ 1 h 3"/>
                  <a:gd name="T4" fmla="*/ 1 w 4"/>
                  <a:gd name="T5" fmla="*/ 0 h 3"/>
                  <a:gd name="T6" fmla="*/ 1 w 4"/>
                  <a:gd name="T7" fmla="*/ 0 h 3"/>
                  <a:gd name="T8" fmla="*/ 1 w 4"/>
                  <a:gd name="T9" fmla="*/ 0 h 3"/>
                  <a:gd name="T10" fmla="*/ 0 w 4"/>
                  <a:gd name="T11" fmla="*/ 1 h 3"/>
                  <a:gd name="T12" fmla="*/ 1 w 4"/>
                  <a:gd name="T13" fmla="*/ 1 h 3"/>
                  <a:gd name="T14" fmla="*/ 1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3"/>
                    </a:moveTo>
                    <a:lnTo>
                      <a:pt x="4" y="1"/>
                    </a:lnTo>
                    <a:lnTo>
                      <a:pt x="4" y="0"/>
                    </a:lnTo>
                    <a:lnTo>
                      <a:pt x="2" y="0"/>
                    </a:lnTo>
                    <a:lnTo>
                      <a:pt x="0" y="1"/>
                    </a:lnTo>
                    <a:lnTo>
                      <a:pt x="2" y="3"/>
                    </a:lnTo>
                    <a:lnTo>
                      <a:pt x="4"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862" name="Freeform 477"/>
              <p:cNvSpPr>
                <a:spLocks/>
              </p:cNvSpPr>
              <p:nvPr/>
            </p:nvSpPr>
            <p:spPr bwMode="auto">
              <a:xfrm>
                <a:off x="4688" y="2876"/>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863" name="Freeform 478"/>
              <p:cNvSpPr>
                <a:spLocks/>
              </p:cNvSpPr>
              <p:nvPr/>
            </p:nvSpPr>
            <p:spPr bwMode="auto">
              <a:xfrm>
                <a:off x="4685" y="2877"/>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1" y="0"/>
                    </a:lnTo>
                    <a:lnTo>
                      <a:pt x="0" y="2"/>
                    </a:lnTo>
                    <a:lnTo>
                      <a:pt x="1"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864" name="Freeform 479"/>
              <p:cNvSpPr>
                <a:spLocks/>
              </p:cNvSpPr>
              <p:nvPr/>
            </p:nvSpPr>
            <p:spPr bwMode="auto">
              <a:xfrm>
                <a:off x="4682" y="2878"/>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1"/>
                    </a:lnTo>
                    <a:lnTo>
                      <a:pt x="1" y="0"/>
                    </a:lnTo>
                    <a:lnTo>
                      <a:pt x="0" y="0"/>
                    </a:lnTo>
                    <a:lnTo>
                      <a:pt x="0" y="1"/>
                    </a:lnTo>
                    <a:lnTo>
                      <a:pt x="0" y="3"/>
                    </a:lnTo>
                    <a:lnTo>
                      <a:pt x="1"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865" name="Freeform 480"/>
              <p:cNvSpPr>
                <a:spLocks/>
              </p:cNvSpPr>
              <p:nvPr/>
            </p:nvSpPr>
            <p:spPr bwMode="auto">
              <a:xfrm>
                <a:off x="4679" y="2879"/>
                <a:ext cx="2" cy="2"/>
              </a:xfrm>
              <a:custGeom>
                <a:avLst/>
                <a:gdLst>
                  <a:gd name="T0" fmla="*/ 1 w 4"/>
                  <a:gd name="T1" fmla="*/ 1 h 4"/>
                  <a:gd name="T2" fmla="*/ 1 w 4"/>
                  <a:gd name="T3" fmla="*/ 1 h 4"/>
                  <a:gd name="T4" fmla="*/ 1 w 4"/>
                  <a:gd name="T5" fmla="*/ 0 h 4"/>
                  <a:gd name="T6" fmla="*/ 0 w 4"/>
                  <a:gd name="T7" fmla="*/ 0 h 4"/>
                  <a:gd name="T8" fmla="*/ 0 w 4"/>
                  <a:gd name="T9" fmla="*/ 0 h 4"/>
                  <a:gd name="T10" fmla="*/ 0 w 4"/>
                  <a:gd name="T11" fmla="*/ 1 h 4"/>
                  <a:gd name="T12" fmla="*/ 0 w 4"/>
                  <a:gd name="T13" fmla="*/ 1 h 4"/>
                  <a:gd name="T14" fmla="*/ 1 w 4"/>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4"/>
                    </a:moveTo>
                    <a:lnTo>
                      <a:pt x="4" y="2"/>
                    </a:lnTo>
                    <a:lnTo>
                      <a:pt x="2" y="0"/>
                    </a:lnTo>
                    <a:lnTo>
                      <a:pt x="0" y="0"/>
                    </a:lnTo>
                    <a:lnTo>
                      <a:pt x="0" y="2"/>
                    </a:lnTo>
                    <a:lnTo>
                      <a:pt x="0" y="4"/>
                    </a:lnTo>
                    <a:lnTo>
                      <a:pt x="2"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866" name="Freeform 481"/>
              <p:cNvSpPr>
                <a:spLocks/>
              </p:cNvSpPr>
              <p:nvPr/>
            </p:nvSpPr>
            <p:spPr bwMode="auto">
              <a:xfrm>
                <a:off x="4676" y="2880"/>
                <a:ext cx="2" cy="2"/>
              </a:xfrm>
              <a:custGeom>
                <a:avLst/>
                <a:gdLst>
                  <a:gd name="T0" fmla="*/ 1 w 3"/>
                  <a:gd name="T1" fmla="*/ 1 h 4"/>
                  <a:gd name="T2" fmla="*/ 1 w 3"/>
                  <a:gd name="T3" fmla="*/ 1 h 4"/>
                  <a:gd name="T4" fmla="*/ 1 w 3"/>
                  <a:gd name="T5" fmla="*/ 0 h 4"/>
                  <a:gd name="T6" fmla="*/ 1 w 3"/>
                  <a:gd name="T7" fmla="*/ 0 h 4"/>
                  <a:gd name="T8" fmla="*/ 1 w 3"/>
                  <a:gd name="T9" fmla="*/ 0 h 4"/>
                  <a:gd name="T10" fmla="*/ 0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867" name="Freeform 482"/>
              <p:cNvSpPr>
                <a:spLocks/>
              </p:cNvSpPr>
              <p:nvPr/>
            </p:nvSpPr>
            <p:spPr bwMode="auto">
              <a:xfrm>
                <a:off x="4673" y="2882"/>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1" y="0"/>
                    </a:lnTo>
                    <a:lnTo>
                      <a:pt x="0" y="1"/>
                    </a:lnTo>
                    <a:lnTo>
                      <a:pt x="1"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868" name="Freeform 483"/>
              <p:cNvSpPr>
                <a:spLocks/>
              </p:cNvSpPr>
              <p:nvPr/>
            </p:nvSpPr>
            <p:spPr bwMode="auto">
              <a:xfrm>
                <a:off x="4670" y="2883"/>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869" name="Freeform 484"/>
              <p:cNvSpPr>
                <a:spLocks/>
              </p:cNvSpPr>
              <p:nvPr/>
            </p:nvSpPr>
            <p:spPr bwMode="auto">
              <a:xfrm>
                <a:off x="4667" y="2884"/>
                <a:ext cx="2" cy="1"/>
              </a:xfrm>
              <a:custGeom>
                <a:avLst/>
                <a:gdLst>
                  <a:gd name="T0" fmla="*/ 1 w 4"/>
                  <a:gd name="T1" fmla="*/ 0 h 4"/>
                  <a:gd name="T2" fmla="*/ 1 w 4"/>
                  <a:gd name="T3" fmla="*/ 0 h 4"/>
                  <a:gd name="T4" fmla="*/ 1 w 4"/>
                  <a:gd name="T5" fmla="*/ 0 h 4"/>
                  <a:gd name="T6" fmla="*/ 0 w 4"/>
                  <a:gd name="T7" fmla="*/ 0 h 4"/>
                  <a:gd name="T8" fmla="*/ 0 w 4"/>
                  <a:gd name="T9" fmla="*/ 0 h 4"/>
                  <a:gd name="T10" fmla="*/ 0 w 4"/>
                  <a:gd name="T11" fmla="*/ 0 h 4"/>
                  <a:gd name="T12" fmla="*/ 0 w 4"/>
                  <a:gd name="T13" fmla="*/ 0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4"/>
                    </a:moveTo>
                    <a:lnTo>
                      <a:pt x="4" y="2"/>
                    </a:lnTo>
                    <a:lnTo>
                      <a:pt x="2" y="0"/>
                    </a:lnTo>
                    <a:lnTo>
                      <a:pt x="0" y="0"/>
                    </a:lnTo>
                    <a:lnTo>
                      <a:pt x="0" y="2"/>
                    </a:lnTo>
                    <a:lnTo>
                      <a:pt x="0" y="4"/>
                    </a:lnTo>
                    <a:lnTo>
                      <a:pt x="2"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870" name="Freeform 485"/>
              <p:cNvSpPr>
                <a:spLocks/>
              </p:cNvSpPr>
              <p:nvPr/>
            </p:nvSpPr>
            <p:spPr bwMode="auto">
              <a:xfrm>
                <a:off x="4664" y="2884"/>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2"/>
                    </a:lnTo>
                    <a:lnTo>
                      <a:pt x="2" y="0"/>
                    </a:lnTo>
                    <a:lnTo>
                      <a:pt x="0" y="0"/>
                    </a:lnTo>
                    <a:lnTo>
                      <a:pt x="0" y="2"/>
                    </a:lnTo>
                    <a:lnTo>
                      <a:pt x="0" y="3"/>
                    </a:lnTo>
                    <a:lnTo>
                      <a:pt x="2"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871" name="Freeform 486"/>
              <p:cNvSpPr>
                <a:spLocks/>
              </p:cNvSpPr>
              <p:nvPr/>
            </p:nvSpPr>
            <p:spPr bwMode="auto">
              <a:xfrm>
                <a:off x="4661" y="2886"/>
                <a:ext cx="1" cy="2"/>
              </a:xfrm>
              <a:custGeom>
                <a:avLst/>
                <a:gdLst>
                  <a:gd name="T0" fmla="*/ 0 w 3"/>
                  <a:gd name="T1" fmla="*/ 1 h 4"/>
                  <a:gd name="T2" fmla="*/ 0 w 3"/>
                  <a:gd name="T3" fmla="*/ 1 h 4"/>
                  <a:gd name="T4" fmla="*/ 0 w 3"/>
                  <a:gd name="T5" fmla="*/ 0 h 4"/>
                  <a:gd name="T6" fmla="*/ 0 w 3"/>
                  <a:gd name="T7" fmla="*/ 0 h 4"/>
                  <a:gd name="T8" fmla="*/ 0 w 3"/>
                  <a:gd name="T9" fmla="*/ 0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872" name="Freeform 487"/>
              <p:cNvSpPr>
                <a:spLocks/>
              </p:cNvSpPr>
              <p:nvPr/>
            </p:nvSpPr>
            <p:spPr bwMode="auto">
              <a:xfrm>
                <a:off x="4658" y="2887"/>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2" y="0"/>
                    </a:lnTo>
                    <a:lnTo>
                      <a:pt x="0" y="2"/>
                    </a:lnTo>
                    <a:lnTo>
                      <a:pt x="2"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873" name="Freeform 488"/>
              <p:cNvSpPr>
                <a:spLocks/>
              </p:cNvSpPr>
              <p:nvPr/>
            </p:nvSpPr>
            <p:spPr bwMode="auto">
              <a:xfrm>
                <a:off x="4654" y="2888"/>
                <a:ext cx="3" cy="2"/>
              </a:xfrm>
              <a:custGeom>
                <a:avLst/>
                <a:gdLst>
                  <a:gd name="T0" fmla="*/ 1 w 5"/>
                  <a:gd name="T1" fmla="*/ 1 h 3"/>
                  <a:gd name="T2" fmla="*/ 1 w 5"/>
                  <a:gd name="T3" fmla="*/ 1 h 3"/>
                  <a:gd name="T4" fmla="*/ 1 w 5"/>
                  <a:gd name="T5" fmla="*/ 0 h 3"/>
                  <a:gd name="T6" fmla="*/ 1 w 5"/>
                  <a:gd name="T7" fmla="*/ 0 h 3"/>
                  <a:gd name="T8" fmla="*/ 1 w 5"/>
                  <a:gd name="T9" fmla="*/ 0 h 3"/>
                  <a:gd name="T10" fmla="*/ 0 w 5"/>
                  <a:gd name="T11" fmla="*/ 1 h 3"/>
                  <a:gd name="T12" fmla="*/ 1 w 5"/>
                  <a:gd name="T13" fmla="*/ 1 h 3"/>
                  <a:gd name="T14" fmla="*/ 1 w 5"/>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5"/>
                  <a:gd name="T25" fmla="*/ 0 h 3"/>
                  <a:gd name="T26" fmla="*/ 5 w 5"/>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 h="3">
                    <a:moveTo>
                      <a:pt x="3" y="3"/>
                    </a:moveTo>
                    <a:lnTo>
                      <a:pt x="5" y="1"/>
                    </a:lnTo>
                    <a:lnTo>
                      <a:pt x="3" y="0"/>
                    </a:lnTo>
                    <a:lnTo>
                      <a:pt x="1" y="0"/>
                    </a:lnTo>
                    <a:lnTo>
                      <a:pt x="0" y="1"/>
                    </a:lnTo>
                    <a:lnTo>
                      <a:pt x="1"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874" name="Freeform 489"/>
              <p:cNvSpPr>
                <a:spLocks/>
              </p:cNvSpPr>
              <p:nvPr/>
            </p:nvSpPr>
            <p:spPr bwMode="auto">
              <a:xfrm>
                <a:off x="4652" y="2889"/>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0 w 3"/>
                  <a:gd name="T11" fmla="*/ 0 h 4"/>
                  <a:gd name="T12" fmla="*/ 0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875" name="Freeform 490"/>
              <p:cNvSpPr>
                <a:spLocks/>
              </p:cNvSpPr>
              <p:nvPr/>
            </p:nvSpPr>
            <p:spPr bwMode="auto">
              <a:xfrm>
                <a:off x="4649" y="2890"/>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2"/>
                    </a:lnTo>
                    <a:lnTo>
                      <a:pt x="1" y="0"/>
                    </a:lnTo>
                    <a:lnTo>
                      <a:pt x="0" y="0"/>
                    </a:lnTo>
                    <a:lnTo>
                      <a:pt x="0" y="2"/>
                    </a:lnTo>
                    <a:lnTo>
                      <a:pt x="0" y="3"/>
                    </a:lnTo>
                    <a:lnTo>
                      <a:pt x="1"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876" name="Freeform 491"/>
              <p:cNvSpPr>
                <a:spLocks/>
              </p:cNvSpPr>
              <p:nvPr/>
            </p:nvSpPr>
            <p:spPr bwMode="auto">
              <a:xfrm>
                <a:off x="4646" y="2891"/>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2" y="0"/>
                    </a:lnTo>
                    <a:lnTo>
                      <a:pt x="0" y="1"/>
                    </a:lnTo>
                    <a:lnTo>
                      <a:pt x="2"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877" name="Freeform 492"/>
              <p:cNvSpPr>
                <a:spLocks/>
              </p:cNvSpPr>
              <p:nvPr/>
            </p:nvSpPr>
            <p:spPr bwMode="auto">
              <a:xfrm>
                <a:off x="4642" y="2892"/>
                <a:ext cx="2" cy="2"/>
              </a:xfrm>
              <a:custGeom>
                <a:avLst/>
                <a:gdLst>
                  <a:gd name="T0" fmla="*/ 1 w 3"/>
                  <a:gd name="T1" fmla="*/ 1 h 4"/>
                  <a:gd name="T2" fmla="*/ 1 w 3"/>
                  <a:gd name="T3" fmla="*/ 1 h 4"/>
                  <a:gd name="T4" fmla="*/ 1 w 3"/>
                  <a:gd name="T5" fmla="*/ 0 h 4"/>
                  <a:gd name="T6" fmla="*/ 1 w 3"/>
                  <a:gd name="T7" fmla="*/ 0 h 4"/>
                  <a:gd name="T8" fmla="*/ 1 w 3"/>
                  <a:gd name="T9" fmla="*/ 0 h 4"/>
                  <a:gd name="T10" fmla="*/ 0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878" name="Freeform 493"/>
              <p:cNvSpPr>
                <a:spLocks/>
              </p:cNvSpPr>
              <p:nvPr/>
            </p:nvSpPr>
            <p:spPr bwMode="auto">
              <a:xfrm>
                <a:off x="4640" y="2893"/>
                <a:ext cx="2" cy="2"/>
              </a:xfrm>
              <a:custGeom>
                <a:avLst/>
                <a:gdLst>
                  <a:gd name="T0" fmla="*/ 1 w 3"/>
                  <a:gd name="T1" fmla="*/ 1 h 4"/>
                  <a:gd name="T2" fmla="*/ 1 w 3"/>
                  <a:gd name="T3" fmla="*/ 1 h 4"/>
                  <a:gd name="T4" fmla="*/ 1 w 3"/>
                  <a:gd name="T5" fmla="*/ 0 h 4"/>
                  <a:gd name="T6" fmla="*/ 0 w 3"/>
                  <a:gd name="T7" fmla="*/ 0 h 4"/>
                  <a:gd name="T8" fmla="*/ 0 w 3"/>
                  <a:gd name="T9" fmla="*/ 0 h 4"/>
                  <a:gd name="T10" fmla="*/ 0 w 3"/>
                  <a:gd name="T11" fmla="*/ 1 h 4"/>
                  <a:gd name="T12" fmla="*/ 0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879" name="Freeform 494"/>
              <p:cNvSpPr>
                <a:spLocks/>
              </p:cNvSpPr>
              <p:nvPr/>
            </p:nvSpPr>
            <p:spPr bwMode="auto">
              <a:xfrm>
                <a:off x="4637" y="2895"/>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1"/>
                    </a:lnTo>
                    <a:lnTo>
                      <a:pt x="1" y="0"/>
                    </a:lnTo>
                    <a:lnTo>
                      <a:pt x="0" y="0"/>
                    </a:lnTo>
                    <a:lnTo>
                      <a:pt x="0" y="1"/>
                    </a:lnTo>
                    <a:lnTo>
                      <a:pt x="0" y="3"/>
                    </a:lnTo>
                    <a:lnTo>
                      <a:pt x="1"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880" name="Freeform 495"/>
              <p:cNvSpPr>
                <a:spLocks/>
              </p:cNvSpPr>
              <p:nvPr/>
            </p:nvSpPr>
            <p:spPr bwMode="auto">
              <a:xfrm>
                <a:off x="4634" y="2896"/>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881" name="Freeform 496"/>
              <p:cNvSpPr>
                <a:spLocks/>
              </p:cNvSpPr>
              <p:nvPr/>
            </p:nvSpPr>
            <p:spPr bwMode="auto">
              <a:xfrm>
                <a:off x="4630" y="2897"/>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882" name="Freeform 497"/>
              <p:cNvSpPr>
                <a:spLocks/>
              </p:cNvSpPr>
              <p:nvPr/>
            </p:nvSpPr>
            <p:spPr bwMode="auto">
              <a:xfrm>
                <a:off x="4627" y="2898"/>
                <a:ext cx="2" cy="2"/>
              </a:xfrm>
              <a:custGeom>
                <a:avLst/>
                <a:gdLst>
                  <a:gd name="T0" fmla="*/ 1 w 4"/>
                  <a:gd name="T1" fmla="*/ 1 h 3"/>
                  <a:gd name="T2" fmla="*/ 1 w 4"/>
                  <a:gd name="T3" fmla="*/ 1 h 3"/>
                  <a:gd name="T4" fmla="*/ 1 w 4"/>
                  <a:gd name="T5" fmla="*/ 0 h 3"/>
                  <a:gd name="T6" fmla="*/ 1 w 4"/>
                  <a:gd name="T7" fmla="*/ 0 h 3"/>
                  <a:gd name="T8" fmla="*/ 1 w 4"/>
                  <a:gd name="T9" fmla="*/ 0 h 3"/>
                  <a:gd name="T10" fmla="*/ 0 w 4"/>
                  <a:gd name="T11" fmla="*/ 1 h 3"/>
                  <a:gd name="T12" fmla="*/ 1 w 4"/>
                  <a:gd name="T13" fmla="*/ 1 h 3"/>
                  <a:gd name="T14" fmla="*/ 1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3"/>
                    </a:moveTo>
                    <a:lnTo>
                      <a:pt x="4" y="1"/>
                    </a:lnTo>
                    <a:lnTo>
                      <a:pt x="4" y="0"/>
                    </a:lnTo>
                    <a:lnTo>
                      <a:pt x="2" y="0"/>
                    </a:lnTo>
                    <a:lnTo>
                      <a:pt x="0" y="1"/>
                    </a:lnTo>
                    <a:lnTo>
                      <a:pt x="2" y="3"/>
                    </a:lnTo>
                    <a:lnTo>
                      <a:pt x="4"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883" name="Freeform 498"/>
              <p:cNvSpPr>
                <a:spLocks/>
              </p:cNvSpPr>
              <p:nvPr/>
            </p:nvSpPr>
            <p:spPr bwMode="auto">
              <a:xfrm>
                <a:off x="4625" y="2899"/>
                <a:ext cx="1" cy="2"/>
              </a:xfrm>
              <a:custGeom>
                <a:avLst/>
                <a:gdLst>
                  <a:gd name="T0" fmla="*/ 0 w 3"/>
                  <a:gd name="T1" fmla="*/ 1 h 4"/>
                  <a:gd name="T2" fmla="*/ 0 w 3"/>
                  <a:gd name="T3" fmla="*/ 1 h 4"/>
                  <a:gd name="T4" fmla="*/ 0 w 3"/>
                  <a:gd name="T5" fmla="*/ 0 h 4"/>
                  <a:gd name="T6" fmla="*/ 0 w 3"/>
                  <a:gd name="T7" fmla="*/ 0 h 4"/>
                  <a:gd name="T8" fmla="*/ 0 w 3"/>
                  <a:gd name="T9" fmla="*/ 0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884" name="Freeform 499"/>
              <p:cNvSpPr>
                <a:spLocks/>
              </p:cNvSpPr>
              <p:nvPr/>
            </p:nvSpPr>
            <p:spPr bwMode="auto">
              <a:xfrm>
                <a:off x="4622" y="2900"/>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2"/>
                    </a:lnTo>
                    <a:lnTo>
                      <a:pt x="2" y="0"/>
                    </a:lnTo>
                    <a:lnTo>
                      <a:pt x="0" y="0"/>
                    </a:lnTo>
                    <a:lnTo>
                      <a:pt x="0" y="2"/>
                    </a:lnTo>
                    <a:lnTo>
                      <a:pt x="0" y="3"/>
                    </a:lnTo>
                    <a:lnTo>
                      <a:pt x="2"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885" name="Freeform 500"/>
              <p:cNvSpPr>
                <a:spLocks/>
              </p:cNvSpPr>
              <p:nvPr/>
            </p:nvSpPr>
            <p:spPr bwMode="auto">
              <a:xfrm>
                <a:off x="4618" y="2901"/>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1"/>
                    </a:lnTo>
                    <a:lnTo>
                      <a:pt x="1" y="0"/>
                    </a:lnTo>
                    <a:lnTo>
                      <a:pt x="0" y="0"/>
                    </a:lnTo>
                    <a:lnTo>
                      <a:pt x="0" y="1"/>
                    </a:lnTo>
                    <a:lnTo>
                      <a:pt x="0" y="3"/>
                    </a:lnTo>
                    <a:lnTo>
                      <a:pt x="1"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886" name="Freeform 501"/>
              <p:cNvSpPr>
                <a:spLocks/>
              </p:cNvSpPr>
              <p:nvPr/>
            </p:nvSpPr>
            <p:spPr bwMode="auto">
              <a:xfrm>
                <a:off x="4615" y="2903"/>
                <a:ext cx="2" cy="1"/>
              </a:xfrm>
              <a:custGeom>
                <a:avLst/>
                <a:gdLst>
                  <a:gd name="T0" fmla="*/ 1 w 4"/>
                  <a:gd name="T1" fmla="*/ 0 h 4"/>
                  <a:gd name="T2" fmla="*/ 1 w 4"/>
                  <a:gd name="T3" fmla="*/ 0 h 4"/>
                  <a:gd name="T4" fmla="*/ 1 w 4"/>
                  <a:gd name="T5" fmla="*/ 0 h 4"/>
                  <a:gd name="T6" fmla="*/ 1 w 4"/>
                  <a:gd name="T7" fmla="*/ 0 h 4"/>
                  <a:gd name="T8" fmla="*/ 1 w 4"/>
                  <a:gd name="T9" fmla="*/ 0 h 4"/>
                  <a:gd name="T10" fmla="*/ 0 w 4"/>
                  <a:gd name="T11" fmla="*/ 0 h 4"/>
                  <a:gd name="T12" fmla="*/ 1 w 4"/>
                  <a:gd name="T13" fmla="*/ 0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4"/>
                    </a:moveTo>
                    <a:lnTo>
                      <a:pt x="4" y="2"/>
                    </a:lnTo>
                    <a:lnTo>
                      <a:pt x="4" y="0"/>
                    </a:lnTo>
                    <a:lnTo>
                      <a:pt x="2" y="0"/>
                    </a:lnTo>
                    <a:lnTo>
                      <a:pt x="0" y="2"/>
                    </a:lnTo>
                    <a:lnTo>
                      <a:pt x="2" y="4"/>
                    </a:lnTo>
                    <a:lnTo>
                      <a:pt x="4"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887" name="Freeform 502"/>
              <p:cNvSpPr>
                <a:spLocks/>
              </p:cNvSpPr>
              <p:nvPr/>
            </p:nvSpPr>
            <p:spPr bwMode="auto">
              <a:xfrm>
                <a:off x="4612" y="2903"/>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2" y="0"/>
                    </a:lnTo>
                    <a:lnTo>
                      <a:pt x="0" y="2"/>
                    </a:lnTo>
                    <a:lnTo>
                      <a:pt x="2"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888" name="Freeform 503"/>
              <p:cNvSpPr>
                <a:spLocks/>
              </p:cNvSpPr>
              <p:nvPr/>
            </p:nvSpPr>
            <p:spPr bwMode="auto">
              <a:xfrm>
                <a:off x="4610" y="2904"/>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1"/>
                    </a:lnTo>
                    <a:lnTo>
                      <a:pt x="2" y="0"/>
                    </a:lnTo>
                    <a:lnTo>
                      <a:pt x="0" y="0"/>
                    </a:lnTo>
                    <a:lnTo>
                      <a:pt x="0" y="1"/>
                    </a:lnTo>
                    <a:lnTo>
                      <a:pt x="0" y="3"/>
                    </a:lnTo>
                    <a:lnTo>
                      <a:pt x="2"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889" name="Freeform 504"/>
              <p:cNvSpPr>
                <a:spLocks/>
              </p:cNvSpPr>
              <p:nvPr/>
            </p:nvSpPr>
            <p:spPr bwMode="auto">
              <a:xfrm>
                <a:off x="4606" y="2905"/>
                <a:ext cx="2" cy="2"/>
              </a:xfrm>
              <a:custGeom>
                <a:avLst/>
                <a:gdLst>
                  <a:gd name="T0" fmla="*/ 1 w 3"/>
                  <a:gd name="T1" fmla="*/ 1 h 4"/>
                  <a:gd name="T2" fmla="*/ 1 w 3"/>
                  <a:gd name="T3" fmla="*/ 1 h 4"/>
                  <a:gd name="T4" fmla="*/ 1 w 3"/>
                  <a:gd name="T5" fmla="*/ 0 h 4"/>
                  <a:gd name="T6" fmla="*/ 0 w 3"/>
                  <a:gd name="T7" fmla="*/ 0 h 4"/>
                  <a:gd name="T8" fmla="*/ 0 w 3"/>
                  <a:gd name="T9" fmla="*/ 0 h 4"/>
                  <a:gd name="T10" fmla="*/ 0 w 3"/>
                  <a:gd name="T11" fmla="*/ 1 h 4"/>
                  <a:gd name="T12" fmla="*/ 0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890" name="Freeform 505"/>
              <p:cNvSpPr>
                <a:spLocks/>
              </p:cNvSpPr>
              <p:nvPr/>
            </p:nvSpPr>
            <p:spPr bwMode="auto">
              <a:xfrm>
                <a:off x="4603" y="2907"/>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2"/>
                    </a:lnTo>
                    <a:lnTo>
                      <a:pt x="1" y="0"/>
                    </a:lnTo>
                    <a:lnTo>
                      <a:pt x="0" y="0"/>
                    </a:lnTo>
                    <a:lnTo>
                      <a:pt x="0" y="2"/>
                    </a:lnTo>
                    <a:lnTo>
                      <a:pt x="0" y="3"/>
                    </a:lnTo>
                    <a:lnTo>
                      <a:pt x="1"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891" name="Freeform 506"/>
              <p:cNvSpPr>
                <a:spLocks/>
              </p:cNvSpPr>
              <p:nvPr/>
            </p:nvSpPr>
            <p:spPr bwMode="auto">
              <a:xfrm>
                <a:off x="4600" y="2908"/>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2" y="0"/>
                    </a:lnTo>
                    <a:lnTo>
                      <a:pt x="0" y="1"/>
                    </a:lnTo>
                    <a:lnTo>
                      <a:pt x="2"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892" name="Freeform 507"/>
              <p:cNvSpPr>
                <a:spLocks/>
              </p:cNvSpPr>
              <p:nvPr/>
            </p:nvSpPr>
            <p:spPr bwMode="auto">
              <a:xfrm>
                <a:off x="4597" y="2909"/>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893" name="Freeform 508"/>
              <p:cNvSpPr>
                <a:spLocks/>
              </p:cNvSpPr>
              <p:nvPr/>
            </p:nvSpPr>
            <p:spPr bwMode="auto">
              <a:xfrm>
                <a:off x="4594" y="2910"/>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0 w 3"/>
                  <a:gd name="T11" fmla="*/ 0 h 4"/>
                  <a:gd name="T12" fmla="*/ 0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894" name="Freeform 509"/>
              <p:cNvSpPr>
                <a:spLocks/>
              </p:cNvSpPr>
              <p:nvPr/>
            </p:nvSpPr>
            <p:spPr bwMode="auto">
              <a:xfrm>
                <a:off x="4591" y="2911"/>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1"/>
                    </a:lnTo>
                    <a:lnTo>
                      <a:pt x="1" y="0"/>
                    </a:lnTo>
                    <a:lnTo>
                      <a:pt x="0" y="0"/>
                    </a:lnTo>
                    <a:lnTo>
                      <a:pt x="0" y="1"/>
                    </a:lnTo>
                    <a:lnTo>
                      <a:pt x="0" y="3"/>
                    </a:lnTo>
                    <a:lnTo>
                      <a:pt x="1"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895" name="Freeform 510"/>
              <p:cNvSpPr>
                <a:spLocks/>
              </p:cNvSpPr>
              <p:nvPr/>
            </p:nvSpPr>
            <p:spPr bwMode="auto">
              <a:xfrm>
                <a:off x="4588" y="2912"/>
                <a:ext cx="2" cy="2"/>
              </a:xfrm>
              <a:custGeom>
                <a:avLst/>
                <a:gdLst>
                  <a:gd name="T0" fmla="*/ 1 w 3"/>
                  <a:gd name="T1" fmla="*/ 1 h 4"/>
                  <a:gd name="T2" fmla="*/ 1 w 3"/>
                  <a:gd name="T3" fmla="*/ 1 h 4"/>
                  <a:gd name="T4" fmla="*/ 1 w 3"/>
                  <a:gd name="T5" fmla="*/ 0 h 4"/>
                  <a:gd name="T6" fmla="*/ 1 w 3"/>
                  <a:gd name="T7" fmla="*/ 0 h 4"/>
                  <a:gd name="T8" fmla="*/ 1 w 3"/>
                  <a:gd name="T9" fmla="*/ 0 h 4"/>
                  <a:gd name="T10" fmla="*/ 0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896" name="Freeform 511"/>
              <p:cNvSpPr>
                <a:spLocks/>
              </p:cNvSpPr>
              <p:nvPr/>
            </p:nvSpPr>
            <p:spPr bwMode="auto">
              <a:xfrm>
                <a:off x="4585" y="2913"/>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1" y="0"/>
                    </a:lnTo>
                    <a:lnTo>
                      <a:pt x="0" y="2"/>
                    </a:lnTo>
                    <a:lnTo>
                      <a:pt x="1"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897" name="Freeform 512"/>
              <p:cNvSpPr>
                <a:spLocks/>
              </p:cNvSpPr>
              <p:nvPr/>
            </p:nvSpPr>
            <p:spPr bwMode="auto">
              <a:xfrm>
                <a:off x="4582" y="2915"/>
                <a:ext cx="1" cy="1"/>
              </a:xfrm>
              <a:custGeom>
                <a:avLst/>
                <a:gdLst>
                  <a:gd name="T0" fmla="*/ 0 w 4"/>
                  <a:gd name="T1" fmla="*/ 0 h 4"/>
                  <a:gd name="T2" fmla="*/ 0 w 4"/>
                  <a:gd name="T3" fmla="*/ 0 h 4"/>
                  <a:gd name="T4" fmla="*/ 0 w 4"/>
                  <a:gd name="T5" fmla="*/ 0 h 4"/>
                  <a:gd name="T6" fmla="*/ 0 w 4"/>
                  <a:gd name="T7" fmla="*/ 0 h 4"/>
                  <a:gd name="T8" fmla="*/ 0 w 4"/>
                  <a:gd name="T9" fmla="*/ 0 h 4"/>
                  <a:gd name="T10" fmla="*/ 0 w 4"/>
                  <a:gd name="T11" fmla="*/ 0 h 4"/>
                  <a:gd name="T12" fmla="*/ 0 w 4"/>
                  <a:gd name="T13" fmla="*/ 0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4"/>
                    </a:moveTo>
                    <a:lnTo>
                      <a:pt x="4" y="2"/>
                    </a:lnTo>
                    <a:lnTo>
                      <a:pt x="4" y="0"/>
                    </a:lnTo>
                    <a:lnTo>
                      <a:pt x="2" y="0"/>
                    </a:lnTo>
                    <a:lnTo>
                      <a:pt x="0" y="2"/>
                    </a:lnTo>
                    <a:lnTo>
                      <a:pt x="2" y="4"/>
                    </a:lnTo>
                    <a:lnTo>
                      <a:pt x="4"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898" name="Freeform 513"/>
              <p:cNvSpPr>
                <a:spLocks/>
              </p:cNvSpPr>
              <p:nvPr/>
            </p:nvSpPr>
            <p:spPr bwMode="auto">
              <a:xfrm>
                <a:off x="4579" y="2916"/>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0 w 3"/>
                  <a:gd name="T11" fmla="*/ 0 h 4"/>
                  <a:gd name="T12" fmla="*/ 0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899" name="Freeform 514"/>
              <p:cNvSpPr>
                <a:spLocks/>
              </p:cNvSpPr>
              <p:nvPr/>
            </p:nvSpPr>
            <p:spPr bwMode="auto">
              <a:xfrm>
                <a:off x="4576" y="2916"/>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2"/>
                    </a:lnTo>
                    <a:lnTo>
                      <a:pt x="2" y="0"/>
                    </a:lnTo>
                    <a:lnTo>
                      <a:pt x="0" y="0"/>
                    </a:lnTo>
                    <a:lnTo>
                      <a:pt x="0" y="2"/>
                    </a:lnTo>
                    <a:lnTo>
                      <a:pt x="0" y="3"/>
                    </a:lnTo>
                    <a:lnTo>
                      <a:pt x="2"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900" name="Freeform 515"/>
              <p:cNvSpPr>
                <a:spLocks/>
              </p:cNvSpPr>
              <p:nvPr/>
            </p:nvSpPr>
            <p:spPr bwMode="auto">
              <a:xfrm>
                <a:off x="4573" y="2917"/>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1" y="0"/>
                    </a:lnTo>
                    <a:lnTo>
                      <a:pt x="0" y="1"/>
                    </a:lnTo>
                    <a:lnTo>
                      <a:pt x="1"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901" name="Freeform 516"/>
              <p:cNvSpPr>
                <a:spLocks/>
              </p:cNvSpPr>
              <p:nvPr/>
            </p:nvSpPr>
            <p:spPr bwMode="auto">
              <a:xfrm>
                <a:off x="4570" y="2919"/>
                <a:ext cx="1" cy="2"/>
              </a:xfrm>
              <a:custGeom>
                <a:avLst/>
                <a:gdLst>
                  <a:gd name="T0" fmla="*/ 0 w 4"/>
                  <a:gd name="T1" fmla="*/ 1 h 4"/>
                  <a:gd name="T2" fmla="*/ 0 w 4"/>
                  <a:gd name="T3" fmla="*/ 1 h 4"/>
                  <a:gd name="T4" fmla="*/ 0 w 4"/>
                  <a:gd name="T5" fmla="*/ 0 h 4"/>
                  <a:gd name="T6" fmla="*/ 0 w 4"/>
                  <a:gd name="T7" fmla="*/ 0 h 4"/>
                  <a:gd name="T8" fmla="*/ 0 w 4"/>
                  <a:gd name="T9" fmla="*/ 0 h 4"/>
                  <a:gd name="T10" fmla="*/ 0 w 4"/>
                  <a:gd name="T11" fmla="*/ 1 h 4"/>
                  <a:gd name="T12" fmla="*/ 0 w 4"/>
                  <a:gd name="T13" fmla="*/ 1 h 4"/>
                  <a:gd name="T14" fmla="*/ 0 w 4"/>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4"/>
                    </a:moveTo>
                    <a:lnTo>
                      <a:pt x="4" y="2"/>
                    </a:lnTo>
                    <a:lnTo>
                      <a:pt x="4" y="0"/>
                    </a:lnTo>
                    <a:lnTo>
                      <a:pt x="2" y="0"/>
                    </a:lnTo>
                    <a:lnTo>
                      <a:pt x="0" y="2"/>
                    </a:lnTo>
                    <a:lnTo>
                      <a:pt x="2" y="4"/>
                    </a:lnTo>
                    <a:lnTo>
                      <a:pt x="4"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902" name="Freeform 517"/>
              <p:cNvSpPr>
                <a:spLocks/>
              </p:cNvSpPr>
              <p:nvPr/>
            </p:nvSpPr>
            <p:spPr bwMode="auto">
              <a:xfrm>
                <a:off x="4566" y="2920"/>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2" y="0"/>
                    </a:lnTo>
                    <a:lnTo>
                      <a:pt x="0" y="2"/>
                    </a:lnTo>
                    <a:lnTo>
                      <a:pt x="2"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903" name="Freeform 518"/>
              <p:cNvSpPr>
                <a:spLocks/>
              </p:cNvSpPr>
              <p:nvPr/>
            </p:nvSpPr>
            <p:spPr bwMode="auto">
              <a:xfrm>
                <a:off x="4564" y="2921"/>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1"/>
                    </a:lnTo>
                    <a:lnTo>
                      <a:pt x="2" y="0"/>
                    </a:lnTo>
                    <a:lnTo>
                      <a:pt x="0" y="0"/>
                    </a:lnTo>
                    <a:lnTo>
                      <a:pt x="0" y="1"/>
                    </a:lnTo>
                    <a:lnTo>
                      <a:pt x="0" y="3"/>
                    </a:lnTo>
                    <a:lnTo>
                      <a:pt x="2"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904" name="Freeform 519"/>
              <p:cNvSpPr>
                <a:spLocks/>
              </p:cNvSpPr>
              <p:nvPr/>
            </p:nvSpPr>
            <p:spPr bwMode="auto">
              <a:xfrm>
                <a:off x="4561" y="2922"/>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905" name="Freeform 520"/>
              <p:cNvSpPr>
                <a:spLocks/>
              </p:cNvSpPr>
              <p:nvPr/>
            </p:nvSpPr>
            <p:spPr bwMode="auto">
              <a:xfrm>
                <a:off x="4558" y="2923"/>
                <a:ext cx="1" cy="2"/>
              </a:xfrm>
              <a:custGeom>
                <a:avLst/>
                <a:gdLst>
                  <a:gd name="T0" fmla="*/ 0 w 4"/>
                  <a:gd name="T1" fmla="*/ 1 h 3"/>
                  <a:gd name="T2" fmla="*/ 0 w 4"/>
                  <a:gd name="T3" fmla="*/ 1 h 3"/>
                  <a:gd name="T4" fmla="*/ 0 w 4"/>
                  <a:gd name="T5" fmla="*/ 0 h 3"/>
                  <a:gd name="T6" fmla="*/ 0 w 4"/>
                  <a:gd name="T7" fmla="*/ 0 h 3"/>
                  <a:gd name="T8" fmla="*/ 0 w 4"/>
                  <a:gd name="T9" fmla="*/ 0 h 3"/>
                  <a:gd name="T10" fmla="*/ 0 w 4"/>
                  <a:gd name="T11" fmla="*/ 1 h 3"/>
                  <a:gd name="T12" fmla="*/ 0 w 4"/>
                  <a:gd name="T13" fmla="*/ 1 h 3"/>
                  <a:gd name="T14" fmla="*/ 0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3"/>
                    </a:moveTo>
                    <a:lnTo>
                      <a:pt x="4" y="2"/>
                    </a:lnTo>
                    <a:lnTo>
                      <a:pt x="4" y="0"/>
                    </a:lnTo>
                    <a:lnTo>
                      <a:pt x="2" y="0"/>
                    </a:lnTo>
                    <a:lnTo>
                      <a:pt x="0" y="2"/>
                    </a:lnTo>
                    <a:lnTo>
                      <a:pt x="2" y="3"/>
                    </a:lnTo>
                    <a:lnTo>
                      <a:pt x="4"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906" name="Freeform 521"/>
              <p:cNvSpPr>
                <a:spLocks/>
              </p:cNvSpPr>
              <p:nvPr/>
            </p:nvSpPr>
            <p:spPr bwMode="auto">
              <a:xfrm>
                <a:off x="4555" y="2924"/>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2" y="0"/>
                    </a:lnTo>
                    <a:lnTo>
                      <a:pt x="0" y="1"/>
                    </a:lnTo>
                    <a:lnTo>
                      <a:pt x="2"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907" name="Freeform 522"/>
              <p:cNvSpPr>
                <a:spLocks/>
              </p:cNvSpPr>
              <p:nvPr/>
            </p:nvSpPr>
            <p:spPr bwMode="auto">
              <a:xfrm>
                <a:off x="4551" y="2925"/>
                <a:ext cx="2" cy="2"/>
              </a:xfrm>
              <a:custGeom>
                <a:avLst/>
                <a:gdLst>
                  <a:gd name="T0" fmla="*/ 1 w 3"/>
                  <a:gd name="T1" fmla="*/ 1 h 4"/>
                  <a:gd name="T2" fmla="*/ 1 w 3"/>
                  <a:gd name="T3" fmla="*/ 1 h 4"/>
                  <a:gd name="T4" fmla="*/ 1 w 3"/>
                  <a:gd name="T5" fmla="*/ 0 h 4"/>
                  <a:gd name="T6" fmla="*/ 1 w 3"/>
                  <a:gd name="T7" fmla="*/ 0 h 4"/>
                  <a:gd name="T8" fmla="*/ 1 w 3"/>
                  <a:gd name="T9" fmla="*/ 0 h 4"/>
                  <a:gd name="T10" fmla="*/ 0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908" name="Freeform 523"/>
              <p:cNvSpPr>
                <a:spLocks/>
              </p:cNvSpPr>
              <p:nvPr/>
            </p:nvSpPr>
            <p:spPr bwMode="auto">
              <a:xfrm>
                <a:off x="4549" y="2926"/>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2"/>
                    </a:lnTo>
                    <a:lnTo>
                      <a:pt x="1" y="0"/>
                    </a:lnTo>
                    <a:lnTo>
                      <a:pt x="0" y="0"/>
                    </a:lnTo>
                    <a:lnTo>
                      <a:pt x="0" y="2"/>
                    </a:lnTo>
                    <a:lnTo>
                      <a:pt x="0" y="3"/>
                    </a:lnTo>
                    <a:lnTo>
                      <a:pt x="1"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909" name="Freeform 524"/>
              <p:cNvSpPr>
                <a:spLocks/>
              </p:cNvSpPr>
              <p:nvPr/>
            </p:nvSpPr>
            <p:spPr bwMode="auto">
              <a:xfrm>
                <a:off x="4546" y="2928"/>
                <a:ext cx="1" cy="1"/>
              </a:xfrm>
              <a:custGeom>
                <a:avLst/>
                <a:gdLst>
                  <a:gd name="T0" fmla="*/ 0 w 4"/>
                  <a:gd name="T1" fmla="*/ 0 h 4"/>
                  <a:gd name="T2" fmla="*/ 0 w 4"/>
                  <a:gd name="T3" fmla="*/ 0 h 4"/>
                  <a:gd name="T4" fmla="*/ 0 w 4"/>
                  <a:gd name="T5" fmla="*/ 0 h 4"/>
                  <a:gd name="T6" fmla="*/ 0 w 4"/>
                  <a:gd name="T7" fmla="*/ 0 h 4"/>
                  <a:gd name="T8" fmla="*/ 0 w 4"/>
                  <a:gd name="T9" fmla="*/ 0 h 4"/>
                  <a:gd name="T10" fmla="*/ 0 w 4"/>
                  <a:gd name="T11" fmla="*/ 0 h 4"/>
                  <a:gd name="T12" fmla="*/ 0 w 4"/>
                  <a:gd name="T13" fmla="*/ 0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4"/>
                    </a:moveTo>
                    <a:lnTo>
                      <a:pt x="4" y="2"/>
                    </a:lnTo>
                    <a:lnTo>
                      <a:pt x="2" y="0"/>
                    </a:lnTo>
                    <a:lnTo>
                      <a:pt x="0" y="0"/>
                    </a:lnTo>
                    <a:lnTo>
                      <a:pt x="0" y="2"/>
                    </a:lnTo>
                    <a:lnTo>
                      <a:pt x="0" y="4"/>
                    </a:lnTo>
                    <a:lnTo>
                      <a:pt x="2"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910" name="Freeform 525"/>
              <p:cNvSpPr>
                <a:spLocks/>
              </p:cNvSpPr>
              <p:nvPr/>
            </p:nvSpPr>
            <p:spPr bwMode="auto">
              <a:xfrm>
                <a:off x="4543" y="2929"/>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911" name="Freeform 526"/>
              <p:cNvSpPr>
                <a:spLocks/>
              </p:cNvSpPr>
              <p:nvPr/>
            </p:nvSpPr>
            <p:spPr bwMode="auto">
              <a:xfrm>
                <a:off x="4539" y="2929"/>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1" y="0"/>
                    </a:lnTo>
                    <a:lnTo>
                      <a:pt x="0" y="2"/>
                    </a:lnTo>
                    <a:lnTo>
                      <a:pt x="1"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912" name="Freeform 527"/>
              <p:cNvSpPr>
                <a:spLocks/>
              </p:cNvSpPr>
              <p:nvPr/>
            </p:nvSpPr>
            <p:spPr bwMode="auto">
              <a:xfrm>
                <a:off x="4537" y="2930"/>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1"/>
                    </a:lnTo>
                    <a:lnTo>
                      <a:pt x="1" y="0"/>
                    </a:lnTo>
                    <a:lnTo>
                      <a:pt x="0" y="0"/>
                    </a:lnTo>
                    <a:lnTo>
                      <a:pt x="0" y="1"/>
                    </a:lnTo>
                    <a:lnTo>
                      <a:pt x="0" y="3"/>
                    </a:lnTo>
                    <a:lnTo>
                      <a:pt x="1"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913" name="Freeform 528"/>
              <p:cNvSpPr>
                <a:spLocks/>
              </p:cNvSpPr>
              <p:nvPr/>
            </p:nvSpPr>
            <p:spPr bwMode="auto">
              <a:xfrm>
                <a:off x="4534" y="2932"/>
                <a:ext cx="1" cy="2"/>
              </a:xfrm>
              <a:custGeom>
                <a:avLst/>
                <a:gdLst>
                  <a:gd name="T0" fmla="*/ 0 w 4"/>
                  <a:gd name="T1" fmla="*/ 1 h 4"/>
                  <a:gd name="T2" fmla="*/ 0 w 4"/>
                  <a:gd name="T3" fmla="*/ 1 h 4"/>
                  <a:gd name="T4" fmla="*/ 0 w 4"/>
                  <a:gd name="T5" fmla="*/ 0 h 4"/>
                  <a:gd name="T6" fmla="*/ 0 w 4"/>
                  <a:gd name="T7" fmla="*/ 0 h 4"/>
                  <a:gd name="T8" fmla="*/ 0 w 4"/>
                  <a:gd name="T9" fmla="*/ 0 h 4"/>
                  <a:gd name="T10" fmla="*/ 0 w 4"/>
                  <a:gd name="T11" fmla="*/ 1 h 4"/>
                  <a:gd name="T12" fmla="*/ 0 w 4"/>
                  <a:gd name="T13" fmla="*/ 1 h 4"/>
                  <a:gd name="T14" fmla="*/ 0 w 4"/>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4"/>
                    </a:moveTo>
                    <a:lnTo>
                      <a:pt x="4" y="2"/>
                    </a:lnTo>
                    <a:lnTo>
                      <a:pt x="2" y="0"/>
                    </a:lnTo>
                    <a:lnTo>
                      <a:pt x="0" y="0"/>
                    </a:lnTo>
                    <a:lnTo>
                      <a:pt x="0" y="2"/>
                    </a:lnTo>
                    <a:lnTo>
                      <a:pt x="0" y="4"/>
                    </a:lnTo>
                    <a:lnTo>
                      <a:pt x="2"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914" name="Freeform 529"/>
              <p:cNvSpPr>
                <a:spLocks/>
              </p:cNvSpPr>
              <p:nvPr/>
            </p:nvSpPr>
            <p:spPr bwMode="auto">
              <a:xfrm>
                <a:off x="4531" y="2933"/>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2"/>
                    </a:lnTo>
                    <a:lnTo>
                      <a:pt x="2" y="0"/>
                    </a:lnTo>
                    <a:lnTo>
                      <a:pt x="0" y="0"/>
                    </a:lnTo>
                    <a:lnTo>
                      <a:pt x="0" y="2"/>
                    </a:lnTo>
                    <a:lnTo>
                      <a:pt x="0" y="3"/>
                    </a:lnTo>
                    <a:lnTo>
                      <a:pt x="2"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915" name="Freeform 530"/>
              <p:cNvSpPr>
                <a:spLocks/>
              </p:cNvSpPr>
              <p:nvPr/>
            </p:nvSpPr>
            <p:spPr bwMode="auto">
              <a:xfrm>
                <a:off x="4527" y="2934"/>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1" y="0"/>
                    </a:lnTo>
                    <a:lnTo>
                      <a:pt x="0" y="1"/>
                    </a:lnTo>
                    <a:lnTo>
                      <a:pt x="1"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916" name="Freeform 531"/>
              <p:cNvSpPr>
                <a:spLocks/>
              </p:cNvSpPr>
              <p:nvPr/>
            </p:nvSpPr>
            <p:spPr bwMode="auto">
              <a:xfrm>
                <a:off x="4524" y="2936"/>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917" name="Freeform 532"/>
              <p:cNvSpPr>
                <a:spLocks/>
              </p:cNvSpPr>
              <p:nvPr/>
            </p:nvSpPr>
            <p:spPr bwMode="auto">
              <a:xfrm>
                <a:off x="4522" y="2936"/>
                <a:ext cx="1" cy="2"/>
              </a:xfrm>
              <a:custGeom>
                <a:avLst/>
                <a:gdLst>
                  <a:gd name="T0" fmla="*/ 0 w 4"/>
                  <a:gd name="T1" fmla="*/ 1 h 3"/>
                  <a:gd name="T2" fmla="*/ 0 w 4"/>
                  <a:gd name="T3" fmla="*/ 1 h 3"/>
                  <a:gd name="T4" fmla="*/ 0 w 4"/>
                  <a:gd name="T5" fmla="*/ 0 h 3"/>
                  <a:gd name="T6" fmla="*/ 0 w 4"/>
                  <a:gd name="T7" fmla="*/ 0 h 3"/>
                  <a:gd name="T8" fmla="*/ 0 w 4"/>
                  <a:gd name="T9" fmla="*/ 0 h 3"/>
                  <a:gd name="T10" fmla="*/ 0 w 4"/>
                  <a:gd name="T11" fmla="*/ 1 h 3"/>
                  <a:gd name="T12" fmla="*/ 0 w 4"/>
                  <a:gd name="T13" fmla="*/ 1 h 3"/>
                  <a:gd name="T14" fmla="*/ 0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3"/>
                    </a:moveTo>
                    <a:lnTo>
                      <a:pt x="4" y="2"/>
                    </a:lnTo>
                    <a:lnTo>
                      <a:pt x="2" y="0"/>
                    </a:lnTo>
                    <a:lnTo>
                      <a:pt x="0" y="0"/>
                    </a:lnTo>
                    <a:lnTo>
                      <a:pt x="0" y="2"/>
                    </a:lnTo>
                    <a:lnTo>
                      <a:pt x="0" y="3"/>
                    </a:lnTo>
                    <a:lnTo>
                      <a:pt x="2"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918" name="Freeform 533"/>
              <p:cNvSpPr>
                <a:spLocks/>
              </p:cNvSpPr>
              <p:nvPr/>
            </p:nvSpPr>
            <p:spPr bwMode="auto">
              <a:xfrm>
                <a:off x="4519" y="2937"/>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1"/>
                    </a:lnTo>
                    <a:lnTo>
                      <a:pt x="2" y="0"/>
                    </a:lnTo>
                    <a:lnTo>
                      <a:pt x="0" y="0"/>
                    </a:lnTo>
                    <a:lnTo>
                      <a:pt x="0" y="1"/>
                    </a:lnTo>
                    <a:lnTo>
                      <a:pt x="0" y="3"/>
                    </a:lnTo>
                    <a:lnTo>
                      <a:pt x="2"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919" name="Freeform 534"/>
              <p:cNvSpPr>
                <a:spLocks/>
              </p:cNvSpPr>
              <p:nvPr/>
            </p:nvSpPr>
            <p:spPr bwMode="auto">
              <a:xfrm>
                <a:off x="4515" y="2938"/>
                <a:ext cx="2" cy="2"/>
              </a:xfrm>
              <a:custGeom>
                <a:avLst/>
                <a:gdLst>
                  <a:gd name="T0" fmla="*/ 1 w 3"/>
                  <a:gd name="T1" fmla="*/ 1 h 4"/>
                  <a:gd name="T2" fmla="*/ 1 w 3"/>
                  <a:gd name="T3" fmla="*/ 1 h 4"/>
                  <a:gd name="T4" fmla="*/ 1 w 3"/>
                  <a:gd name="T5" fmla="*/ 0 h 4"/>
                  <a:gd name="T6" fmla="*/ 0 w 3"/>
                  <a:gd name="T7" fmla="*/ 0 h 4"/>
                  <a:gd name="T8" fmla="*/ 0 w 3"/>
                  <a:gd name="T9" fmla="*/ 0 h 4"/>
                  <a:gd name="T10" fmla="*/ 0 w 3"/>
                  <a:gd name="T11" fmla="*/ 1 h 4"/>
                  <a:gd name="T12" fmla="*/ 0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920" name="Freeform 535"/>
              <p:cNvSpPr>
                <a:spLocks/>
              </p:cNvSpPr>
              <p:nvPr/>
            </p:nvSpPr>
            <p:spPr bwMode="auto">
              <a:xfrm>
                <a:off x="4512" y="2940"/>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2" y="0"/>
                    </a:lnTo>
                    <a:lnTo>
                      <a:pt x="0" y="1"/>
                    </a:lnTo>
                    <a:lnTo>
                      <a:pt x="2"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921" name="Freeform 536"/>
              <p:cNvSpPr>
                <a:spLocks/>
              </p:cNvSpPr>
              <p:nvPr/>
            </p:nvSpPr>
            <p:spPr bwMode="auto">
              <a:xfrm>
                <a:off x="4509" y="2941"/>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922" name="Freeform 537"/>
              <p:cNvSpPr>
                <a:spLocks/>
              </p:cNvSpPr>
              <p:nvPr/>
            </p:nvSpPr>
            <p:spPr bwMode="auto">
              <a:xfrm>
                <a:off x="4507" y="2942"/>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923" name="Freeform 538"/>
              <p:cNvSpPr>
                <a:spLocks/>
              </p:cNvSpPr>
              <p:nvPr/>
            </p:nvSpPr>
            <p:spPr bwMode="auto">
              <a:xfrm>
                <a:off x="4503" y="2942"/>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2"/>
                    </a:lnTo>
                    <a:lnTo>
                      <a:pt x="1" y="0"/>
                    </a:lnTo>
                    <a:lnTo>
                      <a:pt x="0" y="0"/>
                    </a:lnTo>
                    <a:lnTo>
                      <a:pt x="0" y="2"/>
                    </a:lnTo>
                    <a:lnTo>
                      <a:pt x="0" y="3"/>
                    </a:lnTo>
                    <a:lnTo>
                      <a:pt x="1"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924" name="Freeform 539"/>
              <p:cNvSpPr>
                <a:spLocks/>
              </p:cNvSpPr>
              <p:nvPr/>
            </p:nvSpPr>
            <p:spPr bwMode="auto">
              <a:xfrm>
                <a:off x="4500" y="2944"/>
                <a:ext cx="2" cy="2"/>
              </a:xfrm>
              <a:custGeom>
                <a:avLst/>
                <a:gdLst>
                  <a:gd name="T0" fmla="*/ 1 w 4"/>
                  <a:gd name="T1" fmla="*/ 1 h 4"/>
                  <a:gd name="T2" fmla="*/ 1 w 4"/>
                  <a:gd name="T3" fmla="*/ 1 h 4"/>
                  <a:gd name="T4" fmla="*/ 1 w 4"/>
                  <a:gd name="T5" fmla="*/ 0 h 4"/>
                  <a:gd name="T6" fmla="*/ 0 w 4"/>
                  <a:gd name="T7" fmla="*/ 0 h 4"/>
                  <a:gd name="T8" fmla="*/ 0 w 4"/>
                  <a:gd name="T9" fmla="*/ 0 h 4"/>
                  <a:gd name="T10" fmla="*/ 0 w 4"/>
                  <a:gd name="T11" fmla="*/ 1 h 4"/>
                  <a:gd name="T12" fmla="*/ 0 w 4"/>
                  <a:gd name="T13" fmla="*/ 1 h 4"/>
                  <a:gd name="T14" fmla="*/ 1 w 4"/>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4"/>
                    </a:moveTo>
                    <a:lnTo>
                      <a:pt x="4" y="2"/>
                    </a:lnTo>
                    <a:lnTo>
                      <a:pt x="2" y="0"/>
                    </a:lnTo>
                    <a:lnTo>
                      <a:pt x="0" y="0"/>
                    </a:lnTo>
                    <a:lnTo>
                      <a:pt x="0" y="2"/>
                    </a:lnTo>
                    <a:lnTo>
                      <a:pt x="0" y="4"/>
                    </a:lnTo>
                    <a:lnTo>
                      <a:pt x="2"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925" name="Freeform 540"/>
              <p:cNvSpPr>
                <a:spLocks/>
              </p:cNvSpPr>
              <p:nvPr/>
            </p:nvSpPr>
            <p:spPr bwMode="auto">
              <a:xfrm>
                <a:off x="4497" y="2945"/>
                <a:ext cx="2" cy="2"/>
              </a:xfrm>
              <a:custGeom>
                <a:avLst/>
                <a:gdLst>
                  <a:gd name="T0" fmla="*/ 1 w 3"/>
                  <a:gd name="T1" fmla="*/ 1 h 4"/>
                  <a:gd name="T2" fmla="*/ 1 w 3"/>
                  <a:gd name="T3" fmla="*/ 1 h 4"/>
                  <a:gd name="T4" fmla="*/ 1 w 3"/>
                  <a:gd name="T5" fmla="*/ 0 h 4"/>
                  <a:gd name="T6" fmla="*/ 1 w 3"/>
                  <a:gd name="T7" fmla="*/ 0 h 4"/>
                  <a:gd name="T8" fmla="*/ 1 w 3"/>
                  <a:gd name="T9" fmla="*/ 0 h 4"/>
                  <a:gd name="T10" fmla="*/ 0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926" name="Freeform 541"/>
              <p:cNvSpPr>
                <a:spLocks/>
              </p:cNvSpPr>
              <p:nvPr/>
            </p:nvSpPr>
            <p:spPr bwMode="auto">
              <a:xfrm>
                <a:off x="4494" y="2946"/>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1" y="0"/>
                    </a:lnTo>
                    <a:lnTo>
                      <a:pt x="0" y="2"/>
                    </a:lnTo>
                    <a:lnTo>
                      <a:pt x="1"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927" name="Freeform 542"/>
              <p:cNvSpPr>
                <a:spLocks/>
              </p:cNvSpPr>
              <p:nvPr/>
            </p:nvSpPr>
            <p:spPr bwMode="auto">
              <a:xfrm>
                <a:off x="4491" y="2947"/>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1"/>
                    </a:lnTo>
                    <a:lnTo>
                      <a:pt x="1" y="0"/>
                    </a:lnTo>
                    <a:lnTo>
                      <a:pt x="0" y="0"/>
                    </a:lnTo>
                    <a:lnTo>
                      <a:pt x="0" y="1"/>
                    </a:lnTo>
                    <a:lnTo>
                      <a:pt x="0" y="3"/>
                    </a:lnTo>
                    <a:lnTo>
                      <a:pt x="1"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928" name="Freeform 543"/>
              <p:cNvSpPr>
                <a:spLocks/>
              </p:cNvSpPr>
              <p:nvPr/>
            </p:nvSpPr>
            <p:spPr bwMode="auto">
              <a:xfrm>
                <a:off x="4488" y="2949"/>
                <a:ext cx="2" cy="1"/>
              </a:xfrm>
              <a:custGeom>
                <a:avLst/>
                <a:gdLst>
                  <a:gd name="T0" fmla="*/ 1 w 4"/>
                  <a:gd name="T1" fmla="*/ 0 h 4"/>
                  <a:gd name="T2" fmla="*/ 1 w 4"/>
                  <a:gd name="T3" fmla="*/ 0 h 4"/>
                  <a:gd name="T4" fmla="*/ 1 w 4"/>
                  <a:gd name="T5" fmla="*/ 0 h 4"/>
                  <a:gd name="T6" fmla="*/ 0 w 4"/>
                  <a:gd name="T7" fmla="*/ 0 h 4"/>
                  <a:gd name="T8" fmla="*/ 0 w 4"/>
                  <a:gd name="T9" fmla="*/ 0 h 4"/>
                  <a:gd name="T10" fmla="*/ 0 w 4"/>
                  <a:gd name="T11" fmla="*/ 0 h 4"/>
                  <a:gd name="T12" fmla="*/ 0 w 4"/>
                  <a:gd name="T13" fmla="*/ 0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4"/>
                    </a:moveTo>
                    <a:lnTo>
                      <a:pt x="4" y="2"/>
                    </a:lnTo>
                    <a:lnTo>
                      <a:pt x="2" y="0"/>
                    </a:lnTo>
                    <a:lnTo>
                      <a:pt x="0" y="0"/>
                    </a:lnTo>
                    <a:lnTo>
                      <a:pt x="0" y="2"/>
                    </a:lnTo>
                    <a:lnTo>
                      <a:pt x="0" y="4"/>
                    </a:lnTo>
                    <a:lnTo>
                      <a:pt x="2"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929" name="Freeform 544"/>
              <p:cNvSpPr>
                <a:spLocks/>
              </p:cNvSpPr>
              <p:nvPr/>
            </p:nvSpPr>
            <p:spPr bwMode="auto">
              <a:xfrm>
                <a:off x="4485" y="2949"/>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2"/>
                    </a:lnTo>
                    <a:lnTo>
                      <a:pt x="2" y="0"/>
                    </a:lnTo>
                    <a:lnTo>
                      <a:pt x="0" y="0"/>
                    </a:lnTo>
                    <a:lnTo>
                      <a:pt x="0" y="2"/>
                    </a:lnTo>
                    <a:lnTo>
                      <a:pt x="0" y="3"/>
                    </a:lnTo>
                    <a:lnTo>
                      <a:pt x="2"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930" name="Freeform 545"/>
              <p:cNvSpPr>
                <a:spLocks/>
              </p:cNvSpPr>
              <p:nvPr/>
            </p:nvSpPr>
            <p:spPr bwMode="auto">
              <a:xfrm>
                <a:off x="4482" y="2950"/>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1" y="0"/>
                    </a:lnTo>
                    <a:lnTo>
                      <a:pt x="0" y="1"/>
                    </a:lnTo>
                    <a:lnTo>
                      <a:pt x="1"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931" name="Freeform 546"/>
              <p:cNvSpPr>
                <a:spLocks/>
              </p:cNvSpPr>
              <p:nvPr/>
            </p:nvSpPr>
            <p:spPr bwMode="auto">
              <a:xfrm>
                <a:off x="4479" y="2952"/>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2" y="0"/>
                    </a:lnTo>
                    <a:lnTo>
                      <a:pt x="0" y="2"/>
                    </a:lnTo>
                    <a:lnTo>
                      <a:pt x="2"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932" name="Freeform 547"/>
              <p:cNvSpPr>
                <a:spLocks/>
              </p:cNvSpPr>
              <p:nvPr/>
            </p:nvSpPr>
            <p:spPr bwMode="auto">
              <a:xfrm>
                <a:off x="4476" y="2953"/>
                <a:ext cx="2" cy="2"/>
              </a:xfrm>
              <a:custGeom>
                <a:avLst/>
                <a:gdLst>
                  <a:gd name="T0" fmla="*/ 1 w 4"/>
                  <a:gd name="T1" fmla="*/ 1 h 3"/>
                  <a:gd name="T2" fmla="*/ 1 w 4"/>
                  <a:gd name="T3" fmla="*/ 1 h 3"/>
                  <a:gd name="T4" fmla="*/ 1 w 4"/>
                  <a:gd name="T5" fmla="*/ 0 h 3"/>
                  <a:gd name="T6" fmla="*/ 0 w 4"/>
                  <a:gd name="T7" fmla="*/ 0 h 3"/>
                  <a:gd name="T8" fmla="*/ 0 w 4"/>
                  <a:gd name="T9" fmla="*/ 0 h 3"/>
                  <a:gd name="T10" fmla="*/ 0 w 4"/>
                  <a:gd name="T11" fmla="*/ 1 h 3"/>
                  <a:gd name="T12" fmla="*/ 0 w 4"/>
                  <a:gd name="T13" fmla="*/ 1 h 3"/>
                  <a:gd name="T14" fmla="*/ 1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3"/>
                    </a:moveTo>
                    <a:lnTo>
                      <a:pt x="4" y="1"/>
                    </a:lnTo>
                    <a:lnTo>
                      <a:pt x="2" y="0"/>
                    </a:lnTo>
                    <a:lnTo>
                      <a:pt x="0" y="0"/>
                    </a:lnTo>
                    <a:lnTo>
                      <a:pt x="0" y="1"/>
                    </a:lnTo>
                    <a:lnTo>
                      <a:pt x="0" y="3"/>
                    </a:lnTo>
                    <a:lnTo>
                      <a:pt x="2"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933" name="Freeform 548"/>
              <p:cNvSpPr>
                <a:spLocks/>
              </p:cNvSpPr>
              <p:nvPr/>
            </p:nvSpPr>
            <p:spPr bwMode="auto">
              <a:xfrm>
                <a:off x="4473" y="2954"/>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0 w 3"/>
                  <a:gd name="T11" fmla="*/ 0 h 4"/>
                  <a:gd name="T12" fmla="*/ 0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934" name="Freeform 549"/>
              <p:cNvSpPr>
                <a:spLocks/>
              </p:cNvSpPr>
              <p:nvPr/>
            </p:nvSpPr>
            <p:spPr bwMode="auto">
              <a:xfrm>
                <a:off x="4470" y="2955"/>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935" name="Freeform 550"/>
              <p:cNvSpPr>
                <a:spLocks/>
              </p:cNvSpPr>
              <p:nvPr/>
            </p:nvSpPr>
            <p:spPr bwMode="auto">
              <a:xfrm>
                <a:off x="4467" y="2956"/>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2" y="0"/>
                    </a:lnTo>
                    <a:lnTo>
                      <a:pt x="0" y="1"/>
                    </a:lnTo>
                    <a:lnTo>
                      <a:pt x="2"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936" name="Freeform 551"/>
              <p:cNvSpPr>
                <a:spLocks/>
              </p:cNvSpPr>
              <p:nvPr/>
            </p:nvSpPr>
            <p:spPr bwMode="auto">
              <a:xfrm>
                <a:off x="4463" y="2957"/>
                <a:ext cx="2" cy="2"/>
              </a:xfrm>
              <a:custGeom>
                <a:avLst/>
                <a:gdLst>
                  <a:gd name="T0" fmla="*/ 1 w 3"/>
                  <a:gd name="T1" fmla="*/ 1 h 4"/>
                  <a:gd name="T2" fmla="*/ 1 w 3"/>
                  <a:gd name="T3" fmla="*/ 1 h 4"/>
                  <a:gd name="T4" fmla="*/ 1 w 3"/>
                  <a:gd name="T5" fmla="*/ 0 h 4"/>
                  <a:gd name="T6" fmla="*/ 1 w 3"/>
                  <a:gd name="T7" fmla="*/ 0 h 4"/>
                  <a:gd name="T8" fmla="*/ 1 w 3"/>
                  <a:gd name="T9" fmla="*/ 0 h 4"/>
                  <a:gd name="T10" fmla="*/ 0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937" name="Freeform 552"/>
              <p:cNvSpPr>
                <a:spLocks/>
              </p:cNvSpPr>
              <p:nvPr/>
            </p:nvSpPr>
            <p:spPr bwMode="auto">
              <a:xfrm>
                <a:off x="4461" y="2958"/>
                <a:ext cx="2" cy="2"/>
              </a:xfrm>
              <a:custGeom>
                <a:avLst/>
                <a:gdLst>
                  <a:gd name="T0" fmla="*/ 1 w 3"/>
                  <a:gd name="T1" fmla="*/ 1 h 4"/>
                  <a:gd name="T2" fmla="*/ 1 w 3"/>
                  <a:gd name="T3" fmla="*/ 1 h 4"/>
                  <a:gd name="T4" fmla="*/ 1 w 3"/>
                  <a:gd name="T5" fmla="*/ 0 h 4"/>
                  <a:gd name="T6" fmla="*/ 0 w 3"/>
                  <a:gd name="T7" fmla="*/ 0 h 4"/>
                  <a:gd name="T8" fmla="*/ 0 w 3"/>
                  <a:gd name="T9" fmla="*/ 0 h 4"/>
                  <a:gd name="T10" fmla="*/ 0 w 3"/>
                  <a:gd name="T11" fmla="*/ 1 h 4"/>
                  <a:gd name="T12" fmla="*/ 0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938" name="Freeform 553"/>
              <p:cNvSpPr>
                <a:spLocks/>
              </p:cNvSpPr>
              <p:nvPr/>
            </p:nvSpPr>
            <p:spPr bwMode="auto">
              <a:xfrm>
                <a:off x="4458" y="2959"/>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2"/>
                    </a:lnTo>
                    <a:lnTo>
                      <a:pt x="1" y="0"/>
                    </a:lnTo>
                    <a:lnTo>
                      <a:pt x="0" y="0"/>
                    </a:lnTo>
                    <a:lnTo>
                      <a:pt x="0" y="2"/>
                    </a:lnTo>
                    <a:lnTo>
                      <a:pt x="0" y="3"/>
                    </a:lnTo>
                    <a:lnTo>
                      <a:pt x="1"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939" name="Freeform 554"/>
              <p:cNvSpPr>
                <a:spLocks/>
              </p:cNvSpPr>
              <p:nvPr/>
            </p:nvSpPr>
            <p:spPr bwMode="auto">
              <a:xfrm>
                <a:off x="4455" y="2961"/>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940" name="Freeform 555"/>
              <p:cNvSpPr>
                <a:spLocks/>
              </p:cNvSpPr>
              <p:nvPr/>
            </p:nvSpPr>
            <p:spPr bwMode="auto">
              <a:xfrm>
                <a:off x="4451" y="2962"/>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941" name="Freeform 556"/>
              <p:cNvSpPr>
                <a:spLocks/>
              </p:cNvSpPr>
              <p:nvPr/>
            </p:nvSpPr>
            <p:spPr bwMode="auto">
              <a:xfrm>
                <a:off x="4448" y="2962"/>
                <a:ext cx="2" cy="2"/>
              </a:xfrm>
              <a:custGeom>
                <a:avLst/>
                <a:gdLst>
                  <a:gd name="T0" fmla="*/ 1 w 4"/>
                  <a:gd name="T1" fmla="*/ 1 h 3"/>
                  <a:gd name="T2" fmla="*/ 1 w 4"/>
                  <a:gd name="T3" fmla="*/ 1 h 3"/>
                  <a:gd name="T4" fmla="*/ 1 w 4"/>
                  <a:gd name="T5" fmla="*/ 0 h 3"/>
                  <a:gd name="T6" fmla="*/ 1 w 4"/>
                  <a:gd name="T7" fmla="*/ 0 h 3"/>
                  <a:gd name="T8" fmla="*/ 1 w 4"/>
                  <a:gd name="T9" fmla="*/ 0 h 3"/>
                  <a:gd name="T10" fmla="*/ 0 w 4"/>
                  <a:gd name="T11" fmla="*/ 1 h 3"/>
                  <a:gd name="T12" fmla="*/ 1 w 4"/>
                  <a:gd name="T13" fmla="*/ 1 h 3"/>
                  <a:gd name="T14" fmla="*/ 1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3"/>
                    </a:moveTo>
                    <a:lnTo>
                      <a:pt x="4" y="2"/>
                    </a:lnTo>
                    <a:lnTo>
                      <a:pt x="4" y="0"/>
                    </a:lnTo>
                    <a:lnTo>
                      <a:pt x="2" y="0"/>
                    </a:lnTo>
                    <a:lnTo>
                      <a:pt x="0" y="2"/>
                    </a:lnTo>
                    <a:lnTo>
                      <a:pt x="2" y="3"/>
                    </a:lnTo>
                    <a:lnTo>
                      <a:pt x="4"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942" name="Freeform 557"/>
              <p:cNvSpPr>
                <a:spLocks/>
              </p:cNvSpPr>
              <p:nvPr/>
            </p:nvSpPr>
            <p:spPr bwMode="auto">
              <a:xfrm>
                <a:off x="4446" y="2963"/>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1"/>
                    </a:lnTo>
                    <a:lnTo>
                      <a:pt x="1" y="0"/>
                    </a:lnTo>
                    <a:lnTo>
                      <a:pt x="0" y="0"/>
                    </a:lnTo>
                    <a:lnTo>
                      <a:pt x="0" y="1"/>
                    </a:lnTo>
                    <a:lnTo>
                      <a:pt x="0" y="3"/>
                    </a:lnTo>
                    <a:lnTo>
                      <a:pt x="1"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943" name="Freeform 558"/>
              <p:cNvSpPr>
                <a:spLocks/>
              </p:cNvSpPr>
              <p:nvPr/>
            </p:nvSpPr>
            <p:spPr bwMode="auto">
              <a:xfrm>
                <a:off x="4443" y="2965"/>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2"/>
                    </a:lnTo>
                    <a:lnTo>
                      <a:pt x="2" y="0"/>
                    </a:lnTo>
                    <a:lnTo>
                      <a:pt x="0" y="0"/>
                    </a:lnTo>
                    <a:lnTo>
                      <a:pt x="0" y="2"/>
                    </a:lnTo>
                    <a:lnTo>
                      <a:pt x="0" y="3"/>
                    </a:lnTo>
                    <a:lnTo>
                      <a:pt x="2"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944" name="Freeform 559"/>
              <p:cNvSpPr>
                <a:spLocks/>
              </p:cNvSpPr>
              <p:nvPr/>
            </p:nvSpPr>
            <p:spPr bwMode="auto">
              <a:xfrm>
                <a:off x="4439" y="2966"/>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1" y="0"/>
                    </a:lnTo>
                    <a:lnTo>
                      <a:pt x="0" y="1"/>
                    </a:lnTo>
                    <a:lnTo>
                      <a:pt x="1"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945" name="Freeform 560"/>
              <p:cNvSpPr>
                <a:spLocks/>
              </p:cNvSpPr>
              <p:nvPr/>
            </p:nvSpPr>
            <p:spPr bwMode="auto">
              <a:xfrm>
                <a:off x="4436" y="2967"/>
                <a:ext cx="2" cy="1"/>
              </a:xfrm>
              <a:custGeom>
                <a:avLst/>
                <a:gdLst>
                  <a:gd name="T0" fmla="*/ 1 w 4"/>
                  <a:gd name="T1" fmla="*/ 0 h 4"/>
                  <a:gd name="T2" fmla="*/ 1 w 4"/>
                  <a:gd name="T3" fmla="*/ 0 h 4"/>
                  <a:gd name="T4" fmla="*/ 1 w 4"/>
                  <a:gd name="T5" fmla="*/ 0 h 4"/>
                  <a:gd name="T6" fmla="*/ 1 w 4"/>
                  <a:gd name="T7" fmla="*/ 0 h 4"/>
                  <a:gd name="T8" fmla="*/ 1 w 4"/>
                  <a:gd name="T9" fmla="*/ 0 h 4"/>
                  <a:gd name="T10" fmla="*/ 0 w 4"/>
                  <a:gd name="T11" fmla="*/ 0 h 4"/>
                  <a:gd name="T12" fmla="*/ 1 w 4"/>
                  <a:gd name="T13" fmla="*/ 0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4"/>
                    </a:moveTo>
                    <a:lnTo>
                      <a:pt x="4" y="2"/>
                    </a:lnTo>
                    <a:lnTo>
                      <a:pt x="4" y="0"/>
                    </a:lnTo>
                    <a:lnTo>
                      <a:pt x="2" y="0"/>
                    </a:lnTo>
                    <a:lnTo>
                      <a:pt x="0" y="2"/>
                    </a:lnTo>
                    <a:lnTo>
                      <a:pt x="2" y="4"/>
                    </a:lnTo>
                    <a:lnTo>
                      <a:pt x="4"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946" name="Freeform 561"/>
              <p:cNvSpPr>
                <a:spLocks/>
              </p:cNvSpPr>
              <p:nvPr/>
            </p:nvSpPr>
            <p:spPr bwMode="auto">
              <a:xfrm>
                <a:off x="4433" y="2968"/>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2" y="0"/>
                    </a:lnTo>
                    <a:lnTo>
                      <a:pt x="0" y="2"/>
                    </a:lnTo>
                    <a:lnTo>
                      <a:pt x="2"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947" name="Freeform 562"/>
              <p:cNvSpPr>
                <a:spLocks/>
              </p:cNvSpPr>
              <p:nvPr/>
            </p:nvSpPr>
            <p:spPr bwMode="auto">
              <a:xfrm>
                <a:off x="4431" y="2969"/>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1"/>
                    </a:lnTo>
                    <a:lnTo>
                      <a:pt x="2" y="0"/>
                    </a:lnTo>
                    <a:lnTo>
                      <a:pt x="0" y="0"/>
                    </a:lnTo>
                    <a:lnTo>
                      <a:pt x="0" y="1"/>
                    </a:lnTo>
                    <a:lnTo>
                      <a:pt x="0" y="3"/>
                    </a:lnTo>
                    <a:lnTo>
                      <a:pt x="2"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948" name="Freeform 563"/>
              <p:cNvSpPr>
                <a:spLocks/>
              </p:cNvSpPr>
              <p:nvPr/>
            </p:nvSpPr>
            <p:spPr bwMode="auto">
              <a:xfrm>
                <a:off x="4427" y="2970"/>
                <a:ext cx="2" cy="2"/>
              </a:xfrm>
              <a:custGeom>
                <a:avLst/>
                <a:gdLst>
                  <a:gd name="T0" fmla="*/ 1 w 3"/>
                  <a:gd name="T1" fmla="*/ 1 h 4"/>
                  <a:gd name="T2" fmla="*/ 1 w 3"/>
                  <a:gd name="T3" fmla="*/ 1 h 4"/>
                  <a:gd name="T4" fmla="*/ 1 w 3"/>
                  <a:gd name="T5" fmla="*/ 0 h 4"/>
                  <a:gd name="T6" fmla="*/ 0 w 3"/>
                  <a:gd name="T7" fmla="*/ 0 h 4"/>
                  <a:gd name="T8" fmla="*/ 0 w 3"/>
                  <a:gd name="T9" fmla="*/ 0 h 4"/>
                  <a:gd name="T10" fmla="*/ 0 w 3"/>
                  <a:gd name="T11" fmla="*/ 1 h 4"/>
                  <a:gd name="T12" fmla="*/ 0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949" name="Freeform 564"/>
              <p:cNvSpPr>
                <a:spLocks/>
              </p:cNvSpPr>
              <p:nvPr/>
            </p:nvSpPr>
            <p:spPr bwMode="auto">
              <a:xfrm>
                <a:off x="4424" y="2971"/>
                <a:ext cx="2" cy="2"/>
              </a:xfrm>
              <a:custGeom>
                <a:avLst/>
                <a:gdLst>
                  <a:gd name="T0" fmla="*/ 1 w 4"/>
                  <a:gd name="T1" fmla="*/ 1 h 4"/>
                  <a:gd name="T2" fmla="*/ 1 w 4"/>
                  <a:gd name="T3" fmla="*/ 1 h 4"/>
                  <a:gd name="T4" fmla="*/ 1 w 4"/>
                  <a:gd name="T5" fmla="*/ 0 h 4"/>
                  <a:gd name="T6" fmla="*/ 1 w 4"/>
                  <a:gd name="T7" fmla="*/ 0 h 4"/>
                  <a:gd name="T8" fmla="*/ 1 w 4"/>
                  <a:gd name="T9" fmla="*/ 0 h 4"/>
                  <a:gd name="T10" fmla="*/ 0 w 4"/>
                  <a:gd name="T11" fmla="*/ 1 h 4"/>
                  <a:gd name="T12" fmla="*/ 1 w 4"/>
                  <a:gd name="T13" fmla="*/ 1 h 4"/>
                  <a:gd name="T14" fmla="*/ 1 w 4"/>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4"/>
                    </a:moveTo>
                    <a:lnTo>
                      <a:pt x="4" y="2"/>
                    </a:lnTo>
                    <a:lnTo>
                      <a:pt x="4" y="0"/>
                    </a:lnTo>
                    <a:lnTo>
                      <a:pt x="2" y="0"/>
                    </a:lnTo>
                    <a:lnTo>
                      <a:pt x="0" y="2"/>
                    </a:lnTo>
                    <a:lnTo>
                      <a:pt x="2" y="4"/>
                    </a:lnTo>
                    <a:lnTo>
                      <a:pt x="4"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950" name="Freeform 565"/>
              <p:cNvSpPr>
                <a:spLocks/>
              </p:cNvSpPr>
              <p:nvPr/>
            </p:nvSpPr>
            <p:spPr bwMode="auto">
              <a:xfrm>
                <a:off x="4421" y="2973"/>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2" y="0"/>
                    </a:lnTo>
                    <a:lnTo>
                      <a:pt x="0" y="1"/>
                    </a:lnTo>
                    <a:lnTo>
                      <a:pt x="2"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951" name="Freeform 566"/>
              <p:cNvSpPr>
                <a:spLocks/>
              </p:cNvSpPr>
              <p:nvPr/>
            </p:nvSpPr>
            <p:spPr bwMode="auto">
              <a:xfrm>
                <a:off x="4419" y="2974"/>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952" name="Freeform 567"/>
              <p:cNvSpPr>
                <a:spLocks/>
              </p:cNvSpPr>
              <p:nvPr/>
            </p:nvSpPr>
            <p:spPr bwMode="auto">
              <a:xfrm>
                <a:off x="4415" y="2975"/>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0 w 3"/>
                  <a:gd name="T11" fmla="*/ 0 h 4"/>
                  <a:gd name="T12" fmla="*/ 0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953" name="Freeform 568"/>
              <p:cNvSpPr>
                <a:spLocks/>
              </p:cNvSpPr>
              <p:nvPr/>
            </p:nvSpPr>
            <p:spPr bwMode="auto">
              <a:xfrm>
                <a:off x="4412" y="2975"/>
                <a:ext cx="2" cy="2"/>
              </a:xfrm>
              <a:custGeom>
                <a:avLst/>
                <a:gdLst>
                  <a:gd name="T0" fmla="*/ 1 w 4"/>
                  <a:gd name="T1" fmla="*/ 1 h 3"/>
                  <a:gd name="T2" fmla="*/ 1 w 4"/>
                  <a:gd name="T3" fmla="*/ 1 h 3"/>
                  <a:gd name="T4" fmla="*/ 1 w 4"/>
                  <a:gd name="T5" fmla="*/ 0 h 3"/>
                  <a:gd name="T6" fmla="*/ 0 w 4"/>
                  <a:gd name="T7" fmla="*/ 0 h 3"/>
                  <a:gd name="T8" fmla="*/ 0 w 4"/>
                  <a:gd name="T9" fmla="*/ 0 h 3"/>
                  <a:gd name="T10" fmla="*/ 0 w 4"/>
                  <a:gd name="T11" fmla="*/ 1 h 3"/>
                  <a:gd name="T12" fmla="*/ 0 w 4"/>
                  <a:gd name="T13" fmla="*/ 1 h 3"/>
                  <a:gd name="T14" fmla="*/ 1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3"/>
                    </a:moveTo>
                    <a:lnTo>
                      <a:pt x="4" y="2"/>
                    </a:lnTo>
                    <a:lnTo>
                      <a:pt x="2" y="0"/>
                    </a:lnTo>
                    <a:lnTo>
                      <a:pt x="0" y="0"/>
                    </a:lnTo>
                    <a:lnTo>
                      <a:pt x="0" y="2"/>
                    </a:lnTo>
                    <a:lnTo>
                      <a:pt x="0" y="3"/>
                    </a:lnTo>
                    <a:lnTo>
                      <a:pt x="2"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954" name="Freeform 569"/>
              <p:cNvSpPr>
                <a:spLocks/>
              </p:cNvSpPr>
              <p:nvPr/>
            </p:nvSpPr>
            <p:spPr bwMode="auto">
              <a:xfrm>
                <a:off x="4409" y="2977"/>
                <a:ext cx="2" cy="2"/>
              </a:xfrm>
              <a:custGeom>
                <a:avLst/>
                <a:gdLst>
                  <a:gd name="T0" fmla="*/ 1 w 3"/>
                  <a:gd name="T1" fmla="*/ 1 h 4"/>
                  <a:gd name="T2" fmla="*/ 1 w 3"/>
                  <a:gd name="T3" fmla="*/ 1 h 4"/>
                  <a:gd name="T4" fmla="*/ 1 w 3"/>
                  <a:gd name="T5" fmla="*/ 0 h 4"/>
                  <a:gd name="T6" fmla="*/ 1 w 3"/>
                  <a:gd name="T7" fmla="*/ 0 h 4"/>
                  <a:gd name="T8" fmla="*/ 1 w 3"/>
                  <a:gd name="T9" fmla="*/ 0 h 4"/>
                  <a:gd name="T10" fmla="*/ 0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955" name="Freeform 570"/>
              <p:cNvSpPr>
                <a:spLocks/>
              </p:cNvSpPr>
              <p:nvPr/>
            </p:nvSpPr>
            <p:spPr bwMode="auto">
              <a:xfrm>
                <a:off x="4406" y="2978"/>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1" y="0"/>
                    </a:lnTo>
                    <a:lnTo>
                      <a:pt x="0" y="2"/>
                    </a:lnTo>
                    <a:lnTo>
                      <a:pt x="1"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956" name="Freeform 571"/>
              <p:cNvSpPr>
                <a:spLocks/>
              </p:cNvSpPr>
              <p:nvPr/>
            </p:nvSpPr>
            <p:spPr bwMode="auto">
              <a:xfrm>
                <a:off x="4403" y="2979"/>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1"/>
                    </a:lnTo>
                    <a:lnTo>
                      <a:pt x="1" y="0"/>
                    </a:lnTo>
                    <a:lnTo>
                      <a:pt x="0" y="0"/>
                    </a:lnTo>
                    <a:lnTo>
                      <a:pt x="0" y="1"/>
                    </a:lnTo>
                    <a:lnTo>
                      <a:pt x="0" y="3"/>
                    </a:lnTo>
                    <a:lnTo>
                      <a:pt x="1"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957" name="Freeform 572"/>
              <p:cNvSpPr>
                <a:spLocks/>
              </p:cNvSpPr>
              <p:nvPr/>
            </p:nvSpPr>
            <p:spPr bwMode="auto">
              <a:xfrm>
                <a:off x="4400" y="2980"/>
                <a:ext cx="2" cy="1"/>
              </a:xfrm>
              <a:custGeom>
                <a:avLst/>
                <a:gdLst>
                  <a:gd name="T0" fmla="*/ 1 w 4"/>
                  <a:gd name="T1" fmla="*/ 0 h 4"/>
                  <a:gd name="T2" fmla="*/ 1 w 4"/>
                  <a:gd name="T3" fmla="*/ 0 h 4"/>
                  <a:gd name="T4" fmla="*/ 1 w 4"/>
                  <a:gd name="T5" fmla="*/ 0 h 4"/>
                  <a:gd name="T6" fmla="*/ 0 w 4"/>
                  <a:gd name="T7" fmla="*/ 0 h 4"/>
                  <a:gd name="T8" fmla="*/ 0 w 4"/>
                  <a:gd name="T9" fmla="*/ 0 h 4"/>
                  <a:gd name="T10" fmla="*/ 0 w 4"/>
                  <a:gd name="T11" fmla="*/ 0 h 4"/>
                  <a:gd name="T12" fmla="*/ 0 w 4"/>
                  <a:gd name="T13" fmla="*/ 0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4"/>
                    </a:moveTo>
                    <a:lnTo>
                      <a:pt x="4" y="2"/>
                    </a:lnTo>
                    <a:lnTo>
                      <a:pt x="2" y="0"/>
                    </a:lnTo>
                    <a:lnTo>
                      <a:pt x="0" y="0"/>
                    </a:lnTo>
                    <a:lnTo>
                      <a:pt x="0" y="2"/>
                    </a:lnTo>
                    <a:lnTo>
                      <a:pt x="0" y="4"/>
                    </a:lnTo>
                    <a:lnTo>
                      <a:pt x="2"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958" name="Freeform 573"/>
              <p:cNvSpPr>
                <a:spLocks/>
              </p:cNvSpPr>
              <p:nvPr/>
            </p:nvSpPr>
            <p:spPr bwMode="auto">
              <a:xfrm>
                <a:off x="4397" y="2981"/>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2"/>
                    </a:lnTo>
                    <a:lnTo>
                      <a:pt x="2" y="0"/>
                    </a:lnTo>
                    <a:lnTo>
                      <a:pt x="0" y="0"/>
                    </a:lnTo>
                    <a:lnTo>
                      <a:pt x="0" y="2"/>
                    </a:lnTo>
                    <a:lnTo>
                      <a:pt x="0" y="3"/>
                    </a:lnTo>
                    <a:lnTo>
                      <a:pt x="2"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959" name="Freeform 574"/>
              <p:cNvSpPr>
                <a:spLocks/>
              </p:cNvSpPr>
              <p:nvPr/>
            </p:nvSpPr>
            <p:spPr bwMode="auto">
              <a:xfrm>
                <a:off x="4394" y="2982"/>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1" y="0"/>
                    </a:lnTo>
                    <a:lnTo>
                      <a:pt x="0" y="1"/>
                    </a:lnTo>
                    <a:lnTo>
                      <a:pt x="1"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960" name="Freeform 575"/>
              <p:cNvSpPr>
                <a:spLocks/>
              </p:cNvSpPr>
              <p:nvPr/>
            </p:nvSpPr>
            <p:spPr bwMode="auto">
              <a:xfrm>
                <a:off x="4391" y="2983"/>
                <a:ext cx="1" cy="2"/>
              </a:xfrm>
              <a:custGeom>
                <a:avLst/>
                <a:gdLst>
                  <a:gd name="T0" fmla="*/ 0 w 4"/>
                  <a:gd name="T1" fmla="*/ 1 h 4"/>
                  <a:gd name="T2" fmla="*/ 0 w 4"/>
                  <a:gd name="T3" fmla="*/ 1 h 4"/>
                  <a:gd name="T4" fmla="*/ 0 w 4"/>
                  <a:gd name="T5" fmla="*/ 0 h 4"/>
                  <a:gd name="T6" fmla="*/ 0 w 4"/>
                  <a:gd name="T7" fmla="*/ 0 h 4"/>
                  <a:gd name="T8" fmla="*/ 0 w 4"/>
                  <a:gd name="T9" fmla="*/ 0 h 4"/>
                  <a:gd name="T10" fmla="*/ 0 w 4"/>
                  <a:gd name="T11" fmla="*/ 1 h 4"/>
                  <a:gd name="T12" fmla="*/ 0 w 4"/>
                  <a:gd name="T13" fmla="*/ 1 h 4"/>
                  <a:gd name="T14" fmla="*/ 0 w 4"/>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4"/>
                    </a:moveTo>
                    <a:lnTo>
                      <a:pt x="4" y="2"/>
                    </a:lnTo>
                    <a:lnTo>
                      <a:pt x="4" y="0"/>
                    </a:lnTo>
                    <a:lnTo>
                      <a:pt x="2" y="0"/>
                    </a:lnTo>
                    <a:lnTo>
                      <a:pt x="0" y="2"/>
                    </a:lnTo>
                    <a:lnTo>
                      <a:pt x="2" y="4"/>
                    </a:lnTo>
                    <a:lnTo>
                      <a:pt x="4"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961" name="Freeform 576"/>
              <p:cNvSpPr>
                <a:spLocks/>
              </p:cNvSpPr>
              <p:nvPr/>
            </p:nvSpPr>
            <p:spPr bwMode="auto">
              <a:xfrm>
                <a:off x="4388" y="2984"/>
                <a:ext cx="2" cy="2"/>
              </a:xfrm>
              <a:custGeom>
                <a:avLst/>
                <a:gdLst>
                  <a:gd name="T0" fmla="*/ 1 w 3"/>
                  <a:gd name="T1" fmla="*/ 1 h 4"/>
                  <a:gd name="T2" fmla="*/ 1 w 3"/>
                  <a:gd name="T3" fmla="*/ 1 h 4"/>
                  <a:gd name="T4" fmla="*/ 1 w 3"/>
                  <a:gd name="T5" fmla="*/ 0 h 4"/>
                  <a:gd name="T6" fmla="*/ 0 w 3"/>
                  <a:gd name="T7" fmla="*/ 0 h 4"/>
                  <a:gd name="T8" fmla="*/ 0 w 3"/>
                  <a:gd name="T9" fmla="*/ 0 h 4"/>
                  <a:gd name="T10" fmla="*/ 0 w 3"/>
                  <a:gd name="T11" fmla="*/ 1 h 4"/>
                  <a:gd name="T12" fmla="*/ 0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962" name="Freeform 577"/>
              <p:cNvSpPr>
                <a:spLocks/>
              </p:cNvSpPr>
              <p:nvPr/>
            </p:nvSpPr>
            <p:spPr bwMode="auto">
              <a:xfrm>
                <a:off x="4385" y="2986"/>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1"/>
                    </a:lnTo>
                    <a:lnTo>
                      <a:pt x="2" y="0"/>
                    </a:lnTo>
                    <a:lnTo>
                      <a:pt x="0" y="0"/>
                    </a:lnTo>
                    <a:lnTo>
                      <a:pt x="0" y="1"/>
                    </a:lnTo>
                    <a:lnTo>
                      <a:pt x="0" y="3"/>
                    </a:lnTo>
                    <a:lnTo>
                      <a:pt x="2"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963" name="Freeform 578"/>
              <p:cNvSpPr>
                <a:spLocks/>
              </p:cNvSpPr>
              <p:nvPr/>
            </p:nvSpPr>
            <p:spPr bwMode="auto">
              <a:xfrm>
                <a:off x="4382" y="2987"/>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964" name="Freeform 579"/>
              <p:cNvSpPr>
                <a:spLocks/>
              </p:cNvSpPr>
              <p:nvPr/>
            </p:nvSpPr>
            <p:spPr bwMode="auto">
              <a:xfrm>
                <a:off x="4379" y="2988"/>
                <a:ext cx="1" cy="1"/>
              </a:xfrm>
              <a:custGeom>
                <a:avLst/>
                <a:gdLst>
                  <a:gd name="T0" fmla="*/ 0 w 4"/>
                  <a:gd name="T1" fmla="*/ 0 h 4"/>
                  <a:gd name="T2" fmla="*/ 0 w 4"/>
                  <a:gd name="T3" fmla="*/ 0 h 4"/>
                  <a:gd name="T4" fmla="*/ 0 w 4"/>
                  <a:gd name="T5" fmla="*/ 0 h 4"/>
                  <a:gd name="T6" fmla="*/ 0 w 4"/>
                  <a:gd name="T7" fmla="*/ 0 h 4"/>
                  <a:gd name="T8" fmla="*/ 0 w 4"/>
                  <a:gd name="T9" fmla="*/ 0 h 4"/>
                  <a:gd name="T10" fmla="*/ 0 w 4"/>
                  <a:gd name="T11" fmla="*/ 0 h 4"/>
                  <a:gd name="T12" fmla="*/ 0 w 4"/>
                  <a:gd name="T13" fmla="*/ 0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4"/>
                    </a:moveTo>
                    <a:lnTo>
                      <a:pt x="4" y="2"/>
                    </a:lnTo>
                    <a:lnTo>
                      <a:pt x="4" y="0"/>
                    </a:lnTo>
                    <a:lnTo>
                      <a:pt x="2" y="0"/>
                    </a:lnTo>
                    <a:lnTo>
                      <a:pt x="0" y="2"/>
                    </a:lnTo>
                    <a:lnTo>
                      <a:pt x="2" y="4"/>
                    </a:lnTo>
                    <a:lnTo>
                      <a:pt x="4"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965" name="Freeform 580"/>
              <p:cNvSpPr>
                <a:spLocks/>
              </p:cNvSpPr>
              <p:nvPr/>
            </p:nvSpPr>
            <p:spPr bwMode="auto">
              <a:xfrm>
                <a:off x="4375" y="2989"/>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2" y="0"/>
                    </a:lnTo>
                    <a:lnTo>
                      <a:pt x="0" y="1"/>
                    </a:lnTo>
                    <a:lnTo>
                      <a:pt x="2"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966" name="Freeform 581"/>
              <p:cNvSpPr>
                <a:spLocks/>
              </p:cNvSpPr>
              <p:nvPr/>
            </p:nvSpPr>
            <p:spPr bwMode="auto">
              <a:xfrm>
                <a:off x="4373" y="2990"/>
                <a:ext cx="2" cy="2"/>
              </a:xfrm>
              <a:custGeom>
                <a:avLst/>
                <a:gdLst>
                  <a:gd name="T0" fmla="*/ 1 w 3"/>
                  <a:gd name="T1" fmla="*/ 1 h 4"/>
                  <a:gd name="T2" fmla="*/ 1 w 3"/>
                  <a:gd name="T3" fmla="*/ 1 h 4"/>
                  <a:gd name="T4" fmla="*/ 1 w 3"/>
                  <a:gd name="T5" fmla="*/ 0 h 4"/>
                  <a:gd name="T6" fmla="*/ 0 w 3"/>
                  <a:gd name="T7" fmla="*/ 0 h 4"/>
                  <a:gd name="T8" fmla="*/ 0 w 3"/>
                  <a:gd name="T9" fmla="*/ 0 h 4"/>
                  <a:gd name="T10" fmla="*/ 0 w 3"/>
                  <a:gd name="T11" fmla="*/ 1 h 4"/>
                  <a:gd name="T12" fmla="*/ 0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967" name="Freeform 582"/>
              <p:cNvSpPr>
                <a:spLocks/>
              </p:cNvSpPr>
              <p:nvPr/>
            </p:nvSpPr>
            <p:spPr bwMode="auto">
              <a:xfrm>
                <a:off x="4370" y="2991"/>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2"/>
                    </a:lnTo>
                    <a:lnTo>
                      <a:pt x="1" y="0"/>
                    </a:lnTo>
                    <a:lnTo>
                      <a:pt x="0" y="0"/>
                    </a:lnTo>
                    <a:lnTo>
                      <a:pt x="0" y="2"/>
                    </a:lnTo>
                    <a:lnTo>
                      <a:pt x="0" y="3"/>
                    </a:lnTo>
                    <a:lnTo>
                      <a:pt x="1"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968" name="Freeform 583"/>
              <p:cNvSpPr>
                <a:spLocks/>
              </p:cNvSpPr>
              <p:nvPr/>
            </p:nvSpPr>
            <p:spPr bwMode="auto">
              <a:xfrm>
                <a:off x="4367" y="2992"/>
                <a:ext cx="1" cy="2"/>
              </a:xfrm>
              <a:custGeom>
                <a:avLst/>
                <a:gdLst>
                  <a:gd name="T0" fmla="*/ 0 w 4"/>
                  <a:gd name="T1" fmla="*/ 1 h 3"/>
                  <a:gd name="T2" fmla="*/ 0 w 4"/>
                  <a:gd name="T3" fmla="*/ 1 h 3"/>
                  <a:gd name="T4" fmla="*/ 0 w 4"/>
                  <a:gd name="T5" fmla="*/ 0 h 3"/>
                  <a:gd name="T6" fmla="*/ 0 w 4"/>
                  <a:gd name="T7" fmla="*/ 0 h 3"/>
                  <a:gd name="T8" fmla="*/ 0 w 4"/>
                  <a:gd name="T9" fmla="*/ 0 h 3"/>
                  <a:gd name="T10" fmla="*/ 0 w 4"/>
                  <a:gd name="T11" fmla="*/ 1 h 3"/>
                  <a:gd name="T12" fmla="*/ 0 w 4"/>
                  <a:gd name="T13" fmla="*/ 1 h 3"/>
                  <a:gd name="T14" fmla="*/ 0 w 4"/>
                  <a:gd name="T15" fmla="*/ 1 h 3"/>
                  <a:gd name="T16" fmla="*/ 0 w 4"/>
                  <a:gd name="T17" fmla="*/ 1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
                  <a:gd name="T28" fmla="*/ 0 h 3"/>
                  <a:gd name="T29" fmla="*/ 4 w 4"/>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 h="3">
                    <a:moveTo>
                      <a:pt x="4" y="3"/>
                    </a:moveTo>
                    <a:lnTo>
                      <a:pt x="4" y="1"/>
                    </a:lnTo>
                    <a:lnTo>
                      <a:pt x="4" y="0"/>
                    </a:lnTo>
                    <a:lnTo>
                      <a:pt x="2" y="0"/>
                    </a:lnTo>
                    <a:lnTo>
                      <a:pt x="0" y="0"/>
                    </a:lnTo>
                    <a:lnTo>
                      <a:pt x="0" y="1"/>
                    </a:lnTo>
                    <a:lnTo>
                      <a:pt x="0" y="3"/>
                    </a:lnTo>
                    <a:lnTo>
                      <a:pt x="2" y="3"/>
                    </a:lnTo>
                    <a:lnTo>
                      <a:pt x="4"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969" name="Freeform 584"/>
              <p:cNvSpPr>
                <a:spLocks/>
              </p:cNvSpPr>
              <p:nvPr/>
            </p:nvSpPr>
            <p:spPr bwMode="auto">
              <a:xfrm>
                <a:off x="4363" y="2994"/>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970" name="Freeform 585"/>
              <p:cNvSpPr>
                <a:spLocks/>
              </p:cNvSpPr>
              <p:nvPr/>
            </p:nvSpPr>
            <p:spPr bwMode="auto">
              <a:xfrm>
                <a:off x="4360" y="2994"/>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1" y="0"/>
                    </a:lnTo>
                    <a:lnTo>
                      <a:pt x="0" y="2"/>
                    </a:lnTo>
                    <a:lnTo>
                      <a:pt x="1"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971" name="Freeform 586"/>
              <p:cNvSpPr>
                <a:spLocks/>
              </p:cNvSpPr>
              <p:nvPr/>
            </p:nvSpPr>
            <p:spPr bwMode="auto">
              <a:xfrm>
                <a:off x="4358" y="2995"/>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1"/>
                    </a:lnTo>
                    <a:lnTo>
                      <a:pt x="1" y="0"/>
                    </a:lnTo>
                    <a:lnTo>
                      <a:pt x="0" y="0"/>
                    </a:lnTo>
                    <a:lnTo>
                      <a:pt x="0" y="1"/>
                    </a:lnTo>
                    <a:lnTo>
                      <a:pt x="0" y="3"/>
                    </a:lnTo>
                    <a:lnTo>
                      <a:pt x="1"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972" name="Freeform 587"/>
              <p:cNvSpPr>
                <a:spLocks/>
              </p:cNvSpPr>
              <p:nvPr/>
            </p:nvSpPr>
            <p:spPr bwMode="auto">
              <a:xfrm>
                <a:off x="4355" y="2996"/>
                <a:ext cx="1" cy="2"/>
              </a:xfrm>
              <a:custGeom>
                <a:avLst/>
                <a:gdLst>
                  <a:gd name="T0" fmla="*/ 0 w 4"/>
                  <a:gd name="T1" fmla="*/ 1 h 4"/>
                  <a:gd name="T2" fmla="*/ 0 w 4"/>
                  <a:gd name="T3" fmla="*/ 1 h 4"/>
                  <a:gd name="T4" fmla="*/ 0 w 4"/>
                  <a:gd name="T5" fmla="*/ 0 h 4"/>
                  <a:gd name="T6" fmla="*/ 0 w 4"/>
                  <a:gd name="T7" fmla="*/ 0 h 4"/>
                  <a:gd name="T8" fmla="*/ 0 w 4"/>
                  <a:gd name="T9" fmla="*/ 0 h 4"/>
                  <a:gd name="T10" fmla="*/ 0 w 4"/>
                  <a:gd name="T11" fmla="*/ 1 h 4"/>
                  <a:gd name="T12" fmla="*/ 0 w 4"/>
                  <a:gd name="T13" fmla="*/ 1 h 4"/>
                  <a:gd name="T14" fmla="*/ 0 w 4"/>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4"/>
                    </a:moveTo>
                    <a:lnTo>
                      <a:pt x="4" y="2"/>
                    </a:lnTo>
                    <a:lnTo>
                      <a:pt x="2" y="0"/>
                    </a:lnTo>
                    <a:lnTo>
                      <a:pt x="0" y="0"/>
                    </a:lnTo>
                    <a:lnTo>
                      <a:pt x="0" y="2"/>
                    </a:lnTo>
                    <a:lnTo>
                      <a:pt x="0" y="4"/>
                    </a:lnTo>
                    <a:lnTo>
                      <a:pt x="2"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973" name="Freeform 588"/>
              <p:cNvSpPr>
                <a:spLocks/>
              </p:cNvSpPr>
              <p:nvPr/>
            </p:nvSpPr>
            <p:spPr bwMode="auto">
              <a:xfrm>
                <a:off x="4351" y="2998"/>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2" y="0"/>
                    </a:lnTo>
                    <a:lnTo>
                      <a:pt x="0" y="2"/>
                    </a:lnTo>
                    <a:lnTo>
                      <a:pt x="2"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974" name="Freeform 589"/>
              <p:cNvSpPr>
                <a:spLocks/>
              </p:cNvSpPr>
              <p:nvPr/>
            </p:nvSpPr>
            <p:spPr bwMode="auto">
              <a:xfrm>
                <a:off x="4348" y="2999"/>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1" y="0"/>
                    </a:lnTo>
                    <a:lnTo>
                      <a:pt x="0" y="1"/>
                    </a:lnTo>
                    <a:lnTo>
                      <a:pt x="1"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975" name="Freeform 590"/>
              <p:cNvSpPr>
                <a:spLocks/>
              </p:cNvSpPr>
              <p:nvPr/>
            </p:nvSpPr>
            <p:spPr bwMode="auto">
              <a:xfrm>
                <a:off x="4345" y="3000"/>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976" name="Freeform 591"/>
              <p:cNvSpPr>
                <a:spLocks/>
              </p:cNvSpPr>
              <p:nvPr/>
            </p:nvSpPr>
            <p:spPr bwMode="auto">
              <a:xfrm>
                <a:off x="4343" y="3001"/>
                <a:ext cx="1" cy="1"/>
              </a:xfrm>
              <a:custGeom>
                <a:avLst/>
                <a:gdLst>
                  <a:gd name="T0" fmla="*/ 0 w 4"/>
                  <a:gd name="T1" fmla="*/ 0 h 4"/>
                  <a:gd name="T2" fmla="*/ 0 w 4"/>
                  <a:gd name="T3" fmla="*/ 0 h 4"/>
                  <a:gd name="T4" fmla="*/ 0 w 4"/>
                  <a:gd name="T5" fmla="*/ 0 h 4"/>
                  <a:gd name="T6" fmla="*/ 0 w 4"/>
                  <a:gd name="T7" fmla="*/ 0 h 4"/>
                  <a:gd name="T8" fmla="*/ 0 w 4"/>
                  <a:gd name="T9" fmla="*/ 0 h 4"/>
                  <a:gd name="T10" fmla="*/ 0 w 4"/>
                  <a:gd name="T11" fmla="*/ 0 h 4"/>
                  <a:gd name="T12" fmla="*/ 0 w 4"/>
                  <a:gd name="T13" fmla="*/ 0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4"/>
                    </a:moveTo>
                    <a:lnTo>
                      <a:pt x="4" y="2"/>
                    </a:lnTo>
                    <a:lnTo>
                      <a:pt x="2" y="0"/>
                    </a:lnTo>
                    <a:lnTo>
                      <a:pt x="0" y="0"/>
                    </a:lnTo>
                    <a:lnTo>
                      <a:pt x="0" y="2"/>
                    </a:lnTo>
                    <a:lnTo>
                      <a:pt x="0" y="4"/>
                    </a:lnTo>
                    <a:lnTo>
                      <a:pt x="2"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977" name="Freeform 592"/>
              <p:cNvSpPr>
                <a:spLocks/>
              </p:cNvSpPr>
              <p:nvPr/>
            </p:nvSpPr>
            <p:spPr bwMode="auto">
              <a:xfrm>
                <a:off x="4340" y="3002"/>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1"/>
                    </a:lnTo>
                    <a:lnTo>
                      <a:pt x="2" y="0"/>
                    </a:lnTo>
                    <a:lnTo>
                      <a:pt x="0" y="0"/>
                    </a:lnTo>
                    <a:lnTo>
                      <a:pt x="0" y="1"/>
                    </a:lnTo>
                    <a:lnTo>
                      <a:pt x="0" y="3"/>
                    </a:lnTo>
                    <a:lnTo>
                      <a:pt x="2"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grpSp>
        <p:sp>
          <p:nvSpPr>
            <p:cNvPr id="750693" name="Freeform 593"/>
            <p:cNvSpPr>
              <a:spLocks/>
            </p:cNvSpPr>
            <p:nvPr/>
          </p:nvSpPr>
          <p:spPr bwMode="auto">
            <a:xfrm>
              <a:off x="4336" y="3003"/>
              <a:ext cx="2" cy="2"/>
            </a:xfrm>
            <a:custGeom>
              <a:avLst/>
              <a:gdLst>
                <a:gd name="T0" fmla="*/ 1 w 3"/>
                <a:gd name="T1" fmla="*/ 1 h 4"/>
                <a:gd name="T2" fmla="*/ 1 w 3"/>
                <a:gd name="T3" fmla="*/ 1 h 4"/>
                <a:gd name="T4" fmla="*/ 1 w 3"/>
                <a:gd name="T5" fmla="*/ 0 h 4"/>
                <a:gd name="T6" fmla="*/ 1 w 3"/>
                <a:gd name="T7" fmla="*/ 0 h 4"/>
                <a:gd name="T8" fmla="*/ 1 w 3"/>
                <a:gd name="T9" fmla="*/ 0 h 4"/>
                <a:gd name="T10" fmla="*/ 0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694" name="Freeform 594"/>
            <p:cNvSpPr>
              <a:spLocks/>
            </p:cNvSpPr>
            <p:nvPr/>
          </p:nvSpPr>
          <p:spPr bwMode="auto">
            <a:xfrm>
              <a:off x="4333" y="3004"/>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2" y="0"/>
                  </a:lnTo>
                  <a:lnTo>
                    <a:pt x="0" y="2"/>
                  </a:lnTo>
                  <a:lnTo>
                    <a:pt x="2"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695" name="Freeform 595"/>
            <p:cNvSpPr>
              <a:spLocks/>
            </p:cNvSpPr>
            <p:nvPr/>
          </p:nvSpPr>
          <p:spPr bwMode="auto">
            <a:xfrm>
              <a:off x="4330" y="3006"/>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696" name="Freeform 596"/>
            <p:cNvSpPr>
              <a:spLocks/>
            </p:cNvSpPr>
            <p:nvPr/>
          </p:nvSpPr>
          <p:spPr bwMode="auto">
            <a:xfrm>
              <a:off x="4328" y="3007"/>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697" name="Freeform 597"/>
            <p:cNvSpPr>
              <a:spLocks/>
            </p:cNvSpPr>
            <p:nvPr/>
          </p:nvSpPr>
          <p:spPr bwMode="auto">
            <a:xfrm>
              <a:off x="4324" y="3007"/>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2"/>
                  </a:lnTo>
                  <a:lnTo>
                    <a:pt x="1" y="0"/>
                  </a:lnTo>
                  <a:lnTo>
                    <a:pt x="0" y="0"/>
                  </a:lnTo>
                  <a:lnTo>
                    <a:pt x="0" y="2"/>
                  </a:lnTo>
                  <a:lnTo>
                    <a:pt x="0" y="3"/>
                  </a:lnTo>
                  <a:lnTo>
                    <a:pt x="1"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698" name="Freeform 598"/>
            <p:cNvSpPr>
              <a:spLocks/>
            </p:cNvSpPr>
            <p:nvPr/>
          </p:nvSpPr>
          <p:spPr bwMode="auto">
            <a:xfrm>
              <a:off x="4321" y="3008"/>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2" y="0"/>
                  </a:lnTo>
                  <a:lnTo>
                    <a:pt x="0" y="1"/>
                  </a:lnTo>
                  <a:lnTo>
                    <a:pt x="2"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699" name="Freeform 599"/>
            <p:cNvSpPr>
              <a:spLocks/>
            </p:cNvSpPr>
            <p:nvPr/>
          </p:nvSpPr>
          <p:spPr bwMode="auto">
            <a:xfrm>
              <a:off x="4318" y="3010"/>
              <a:ext cx="2" cy="2"/>
            </a:xfrm>
            <a:custGeom>
              <a:avLst/>
              <a:gdLst>
                <a:gd name="T0" fmla="*/ 1 w 3"/>
                <a:gd name="T1" fmla="*/ 1 h 4"/>
                <a:gd name="T2" fmla="*/ 1 w 3"/>
                <a:gd name="T3" fmla="*/ 1 h 4"/>
                <a:gd name="T4" fmla="*/ 1 w 3"/>
                <a:gd name="T5" fmla="*/ 0 h 4"/>
                <a:gd name="T6" fmla="*/ 1 w 3"/>
                <a:gd name="T7" fmla="*/ 0 h 4"/>
                <a:gd name="T8" fmla="*/ 1 w 3"/>
                <a:gd name="T9" fmla="*/ 0 h 4"/>
                <a:gd name="T10" fmla="*/ 0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700" name="Freeform 600"/>
            <p:cNvSpPr>
              <a:spLocks/>
            </p:cNvSpPr>
            <p:nvPr/>
          </p:nvSpPr>
          <p:spPr bwMode="auto">
            <a:xfrm>
              <a:off x="4315" y="3011"/>
              <a:ext cx="1" cy="2"/>
            </a:xfrm>
            <a:custGeom>
              <a:avLst/>
              <a:gdLst>
                <a:gd name="T0" fmla="*/ 0 w 4"/>
                <a:gd name="T1" fmla="*/ 1 h 3"/>
                <a:gd name="T2" fmla="*/ 0 w 4"/>
                <a:gd name="T3" fmla="*/ 1 h 3"/>
                <a:gd name="T4" fmla="*/ 0 w 4"/>
                <a:gd name="T5" fmla="*/ 0 h 3"/>
                <a:gd name="T6" fmla="*/ 0 w 4"/>
                <a:gd name="T7" fmla="*/ 0 h 3"/>
                <a:gd name="T8" fmla="*/ 0 w 4"/>
                <a:gd name="T9" fmla="*/ 0 h 3"/>
                <a:gd name="T10" fmla="*/ 0 w 4"/>
                <a:gd name="T11" fmla="*/ 1 h 3"/>
                <a:gd name="T12" fmla="*/ 0 w 4"/>
                <a:gd name="T13" fmla="*/ 1 h 3"/>
                <a:gd name="T14" fmla="*/ 0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3"/>
                  </a:moveTo>
                  <a:lnTo>
                    <a:pt x="4" y="2"/>
                  </a:lnTo>
                  <a:lnTo>
                    <a:pt x="4" y="0"/>
                  </a:lnTo>
                  <a:lnTo>
                    <a:pt x="2" y="0"/>
                  </a:lnTo>
                  <a:lnTo>
                    <a:pt x="0" y="2"/>
                  </a:lnTo>
                  <a:lnTo>
                    <a:pt x="2" y="3"/>
                  </a:lnTo>
                  <a:lnTo>
                    <a:pt x="4"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701" name="Freeform 601"/>
            <p:cNvSpPr>
              <a:spLocks/>
            </p:cNvSpPr>
            <p:nvPr/>
          </p:nvSpPr>
          <p:spPr bwMode="auto">
            <a:xfrm>
              <a:off x="4312" y="3012"/>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1"/>
                  </a:lnTo>
                  <a:lnTo>
                    <a:pt x="1" y="0"/>
                  </a:lnTo>
                  <a:lnTo>
                    <a:pt x="0" y="0"/>
                  </a:lnTo>
                  <a:lnTo>
                    <a:pt x="0" y="1"/>
                  </a:lnTo>
                  <a:lnTo>
                    <a:pt x="0" y="3"/>
                  </a:lnTo>
                  <a:lnTo>
                    <a:pt x="1"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702" name="Freeform 602"/>
            <p:cNvSpPr>
              <a:spLocks/>
            </p:cNvSpPr>
            <p:nvPr/>
          </p:nvSpPr>
          <p:spPr bwMode="auto">
            <a:xfrm>
              <a:off x="4309" y="3013"/>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0 w 3"/>
                <a:gd name="T11" fmla="*/ 0 h 4"/>
                <a:gd name="T12" fmla="*/ 0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703" name="Freeform 603"/>
            <p:cNvSpPr>
              <a:spLocks/>
            </p:cNvSpPr>
            <p:nvPr/>
          </p:nvSpPr>
          <p:spPr bwMode="auto">
            <a:xfrm>
              <a:off x="4306" y="3014"/>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1" y="0"/>
                  </a:lnTo>
                  <a:lnTo>
                    <a:pt x="0" y="2"/>
                  </a:lnTo>
                  <a:lnTo>
                    <a:pt x="1"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704" name="Freeform 604"/>
            <p:cNvSpPr>
              <a:spLocks/>
            </p:cNvSpPr>
            <p:nvPr/>
          </p:nvSpPr>
          <p:spPr bwMode="auto">
            <a:xfrm>
              <a:off x="4303" y="3015"/>
              <a:ext cx="1" cy="2"/>
            </a:xfrm>
            <a:custGeom>
              <a:avLst/>
              <a:gdLst>
                <a:gd name="T0" fmla="*/ 0 w 4"/>
                <a:gd name="T1" fmla="*/ 1 h 3"/>
                <a:gd name="T2" fmla="*/ 0 w 4"/>
                <a:gd name="T3" fmla="*/ 1 h 3"/>
                <a:gd name="T4" fmla="*/ 0 w 4"/>
                <a:gd name="T5" fmla="*/ 0 h 3"/>
                <a:gd name="T6" fmla="*/ 0 w 4"/>
                <a:gd name="T7" fmla="*/ 0 h 3"/>
                <a:gd name="T8" fmla="*/ 0 w 4"/>
                <a:gd name="T9" fmla="*/ 0 h 3"/>
                <a:gd name="T10" fmla="*/ 0 w 4"/>
                <a:gd name="T11" fmla="*/ 1 h 3"/>
                <a:gd name="T12" fmla="*/ 0 w 4"/>
                <a:gd name="T13" fmla="*/ 1 h 3"/>
                <a:gd name="T14" fmla="*/ 0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3"/>
                  </a:moveTo>
                  <a:lnTo>
                    <a:pt x="4" y="1"/>
                  </a:lnTo>
                  <a:lnTo>
                    <a:pt x="4" y="0"/>
                  </a:lnTo>
                  <a:lnTo>
                    <a:pt x="2" y="0"/>
                  </a:lnTo>
                  <a:lnTo>
                    <a:pt x="0" y="1"/>
                  </a:lnTo>
                  <a:lnTo>
                    <a:pt x="2" y="3"/>
                  </a:lnTo>
                  <a:lnTo>
                    <a:pt x="4"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705" name="Freeform 605"/>
            <p:cNvSpPr>
              <a:spLocks/>
            </p:cNvSpPr>
            <p:nvPr/>
          </p:nvSpPr>
          <p:spPr bwMode="auto">
            <a:xfrm>
              <a:off x="4300" y="3016"/>
              <a:ext cx="2" cy="2"/>
            </a:xfrm>
            <a:custGeom>
              <a:avLst/>
              <a:gdLst>
                <a:gd name="T0" fmla="*/ 1 w 3"/>
                <a:gd name="T1" fmla="*/ 1 h 4"/>
                <a:gd name="T2" fmla="*/ 1 w 3"/>
                <a:gd name="T3" fmla="*/ 1 h 4"/>
                <a:gd name="T4" fmla="*/ 1 w 3"/>
                <a:gd name="T5" fmla="*/ 0 h 4"/>
                <a:gd name="T6" fmla="*/ 0 w 3"/>
                <a:gd name="T7" fmla="*/ 0 h 4"/>
                <a:gd name="T8" fmla="*/ 0 w 3"/>
                <a:gd name="T9" fmla="*/ 0 h 4"/>
                <a:gd name="T10" fmla="*/ 0 w 3"/>
                <a:gd name="T11" fmla="*/ 1 h 4"/>
                <a:gd name="T12" fmla="*/ 0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706" name="Freeform 606"/>
            <p:cNvSpPr>
              <a:spLocks/>
            </p:cNvSpPr>
            <p:nvPr/>
          </p:nvSpPr>
          <p:spPr bwMode="auto">
            <a:xfrm>
              <a:off x="4297" y="3017"/>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2"/>
                  </a:lnTo>
                  <a:lnTo>
                    <a:pt x="2" y="0"/>
                  </a:lnTo>
                  <a:lnTo>
                    <a:pt x="0" y="0"/>
                  </a:lnTo>
                  <a:lnTo>
                    <a:pt x="0" y="2"/>
                  </a:lnTo>
                  <a:lnTo>
                    <a:pt x="0" y="3"/>
                  </a:lnTo>
                  <a:lnTo>
                    <a:pt x="2"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707" name="Freeform 607"/>
            <p:cNvSpPr>
              <a:spLocks/>
            </p:cNvSpPr>
            <p:nvPr/>
          </p:nvSpPr>
          <p:spPr bwMode="auto">
            <a:xfrm>
              <a:off x="4294" y="3019"/>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0 w 3"/>
                <a:gd name="T11" fmla="*/ 0 h 4"/>
                <a:gd name="T12" fmla="*/ 0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708" name="Freeform 608"/>
            <p:cNvSpPr>
              <a:spLocks/>
            </p:cNvSpPr>
            <p:nvPr/>
          </p:nvSpPr>
          <p:spPr bwMode="auto">
            <a:xfrm>
              <a:off x="4291" y="3020"/>
              <a:ext cx="1" cy="1"/>
            </a:xfrm>
            <a:custGeom>
              <a:avLst/>
              <a:gdLst>
                <a:gd name="T0" fmla="*/ 0 w 4"/>
                <a:gd name="T1" fmla="*/ 0 h 4"/>
                <a:gd name="T2" fmla="*/ 0 w 4"/>
                <a:gd name="T3" fmla="*/ 0 h 4"/>
                <a:gd name="T4" fmla="*/ 0 w 4"/>
                <a:gd name="T5" fmla="*/ 0 h 4"/>
                <a:gd name="T6" fmla="*/ 0 w 4"/>
                <a:gd name="T7" fmla="*/ 0 h 4"/>
                <a:gd name="T8" fmla="*/ 0 w 4"/>
                <a:gd name="T9" fmla="*/ 0 h 4"/>
                <a:gd name="T10" fmla="*/ 0 w 4"/>
                <a:gd name="T11" fmla="*/ 0 h 4"/>
                <a:gd name="T12" fmla="*/ 0 w 4"/>
                <a:gd name="T13" fmla="*/ 0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4"/>
                  </a:moveTo>
                  <a:lnTo>
                    <a:pt x="4" y="2"/>
                  </a:lnTo>
                  <a:lnTo>
                    <a:pt x="4" y="0"/>
                  </a:lnTo>
                  <a:lnTo>
                    <a:pt x="2" y="0"/>
                  </a:lnTo>
                  <a:lnTo>
                    <a:pt x="0" y="2"/>
                  </a:lnTo>
                  <a:lnTo>
                    <a:pt x="2" y="4"/>
                  </a:lnTo>
                  <a:lnTo>
                    <a:pt x="4"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709" name="Freeform 609"/>
            <p:cNvSpPr>
              <a:spLocks/>
            </p:cNvSpPr>
            <p:nvPr/>
          </p:nvSpPr>
          <p:spPr bwMode="auto">
            <a:xfrm>
              <a:off x="4288" y="3020"/>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2" y="0"/>
                  </a:lnTo>
                  <a:lnTo>
                    <a:pt x="0" y="2"/>
                  </a:lnTo>
                  <a:lnTo>
                    <a:pt x="2"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710" name="Freeform 610"/>
            <p:cNvSpPr>
              <a:spLocks/>
            </p:cNvSpPr>
            <p:nvPr/>
          </p:nvSpPr>
          <p:spPr bwMode="auto">
            <a:xfrm>
              <a:off x="4285" y="3021"/>
              <a:ext cx="2" cy="2"/>
            </a:xfrm>
            <a:custGeom>
              <a:avLst/>
              <a:gdLst>
                <a:gd name="T0" fmla="*/ 1 w 4"/>
                <a:gd name="T1" fmla="*/ 1 h 3"/>
                <a:gd name="T2" fmla="*/ 1 w 4"/>
                <a:gd name="T3" fmla="*/ 1 h 3"/>
                <a:gd name="T4" fmla="*/ 1 w 4"/>
                <a:gd name="T5" fmla="*/ 0 h 3"/>
                <a:gd name="T6" fmla="*/ 0 w 4"/>
                <a:gd name="T7" fmla="*/ 0 h 3"/>
                <a:gd name="T8" fmla="*/ 0 w 4"/>
                <a:gd name="T9" fmla="*/ 0 h 3"/>
                <a:gd name="T10" fmla="*/ 0 w 4"/>
                <a:gd name="T11" fmla="*/ 1 h 3"/>
                <a:gd name="T12" fmla="*/ 0 w 4"/>
                <a:gd name="T13" fmla="*/ 1 h 3"/>
                <a:gd name="T14" fmla="*/ 1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3"/>
                  </a:moveTo>
                  <a:lnTo>
                    <a:pt x="4" y="1"/>
                  </a:lnTo>
                  <a:lnTo>
                    <a:pt x="2" y="0"/>
                  </a:lnTo>
                  <a:lnTo>
                    <a:pt x="0" y="0"/>
                  </a:lnTo>
                  <a:lnTo>
                    <a:pt x="0" y="1"/>
                  </a:lnTo>
                  <a:lnTo>
                    <a:pt x="0" y="3"/>
                  </a:lnTo>
                  <a:lnTo>
                    <a:pt x="2"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711" name="Freeform 611"/>
            <p:cNvSpPr>
              <a:spLocks/>
            </p:cNvSpPr>
            <p:nvPr/>
          </p:nvSpPr>
          <p:spPr bwMode="auto">
            <a:xfrm>
              <a:off x="4282" y="3023"/>
              <a:ext cx="2" cy="2"/>
            </a:xfrm>
            <a:custGeom>
              <a:avLst/>
              <a:gdLst>
                <a:gd name="T0" fmla="*/ 1 w 3"/>
                <a:gd name="T1" fmla="*/ 1 h 4"/>
                <a:gd name="T2" fmla="*/ 1 w 3"/>
                <a:gd name="T3" fmla="*/ 1 h 4"/>
                <a:gd name="T4" fmla="*/ 1 w 3"/>
                <a:gd name="T5" fmla="*/ 0 h 4"/>
                <a:gd name="T6" fmla="*/ 0 w 3"/>
                <a:gd name="T7" fmla="*/ 0 h 4"/>
                <a:gd name="T8" fmla="*/ 0 w 3"/>
                <a:gd name="T9" fmla="*/ 0 h 4"/>
                <a:gd name="T10" fmla="*/ 0 w 3"/>
                <a:gd name="T11" fmla="*/ 1 h 4"/>
                <a:gd name="T12" fmla="*/ 0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712" name="Freeform 612"/>
            <p:cNvSpPr>
              <a:spLocks/>
            </p:cNvSpPr>
            <p:nvPr/>
          </p:nvSpPr>
          <p:spPr bwMode="auto">
            <a:xfrm>
              <a:off x="4279" y="3024"/>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2"/>
                  </a:lnTo>
                  <a:lnTo>
                    <a:pt x="1" y="0"/>
                  </a:lnTo>
                  <a:lnTo>
                    <a:pt x="0" y="0"/>
                  </a:lnTo>
                  <a:lnTo>
                    <a:pt x="0" y="2"/>
                  </a:lnTo>
                  <a:lnTo>
                    <a:pt x="0" y="3"/>
                  </a:lnTo>
                  <a:lnTo>
                    <a:pt x="1"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713" name="Freeform 613"/>
            <p:cNvSpPr>
              <a:spLocks/>
            </p:cNvSpPr>
            <p:nvPr/>
          </p:nvSpPr>
          <p:spPr bwMode="auto">
            <a:xfrm>
              <a:off x="4276" y="3025"/>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2" y="0"/>
                  </a:lnTo>
                  <a:lnTo>
                    <a:pt x="0" y="1"/>
                  </a:lnTo>
                  <a:lnTo>
                    <a:pt x="2"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714" name="Freeform 614"/>
            <p:cNvSpPr>
              <a:spLocks/>
            </p:cNvSpPr>
            <p:nvPr/>
          </p:nvSpPr>
          <p:spPr bwMode="auto">
            <a:xfrm>
              <a:off x="4272" y="3027"/>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715" name="Freeform 615"/>
            <p:cNvSpPr>
              <a:spLocks/>
            </p:cNvSpPr>
            <p:nvPr/>
          </p:nvSpPr>
          <p:spPr bwMode="auto">
            <a:xfrm>
              <a:off x="4270" y="3027"/>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2"/>
                  </a:lnTo>
                  <a:lnTo>
                    <a:pt x="2" y="0"/>
                  </a:lnTo>
                  <a:lnTo>
                    <a:pt x="0" y="0"/>
                  </a:lnTo>
                  <a:lnTo>
                    <a:pt x="0" y="2"/>
                  </a:lnTo>
                  <a:lnTo>
                    <a:pt x="0" y="3"/>
                  </a:lnTo>
                  <a:lnTo>
                    <a:pt x="2"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716" name="Freeform 616"/>
            <p:cNvSpPr>
              <a:spLocks/>
            </p:cNvSpPr>
            <p:nvPr/>
          </p:nvSpPr>
          <p:spPr bwMode="auto">
            <a:xfrm>
              <a:off x="4267" y="3028"/>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1"/>
                  </a:lnTo>
                  <a:lnTo>
                    <a:pt x="1" y="0"/>
                  </a:lnTo>
                  <a:lnTo>
                    <a:pt x="0" y="0"/>
                  </a:lnTo>
                  <a:lnTo>
                    <a:pt x="0" y="1"/>
                  </a:lnTo>
                  <a:lnTo>
                    <a:pt x="0" y="3"/>
                  </a:lnTo>
                  <a:lnTo>
                    <a:pt x="1"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717" name="Freeform 617"/>
            <p:cNvSpPr>
              <a:spLocks/>
            </p:cNvSpPr>
            <p:nvPr/>
          </p:nvSpPr>
          <p:spPr bwMode="auto">
            <a:xfrm>
              <a:off x="4264" y="3029"/>
              <a:ext cx="1" cy="2"/>
            </a:xfrm>
            <a:custGeom>
              <a:avLst/>
              <a:gdLst>
                <a:gd name="T0" fmla="*/ 0 w 3"/>
                <a:gd name="T1" fmla="*/ 1 h 4"/>
                <a:gd name="T2" fmla="*/ 0 w 3"/>
                <a:gd name="T3" fmla="*/ 1 h 4"/>
                <a:gd name="T4" fmla="*/ 0 w 3"/>
                <a:gd name="T5" fmla="*/ 0 h 4"/>
                <a:gd name="T6" fmla="*/ 0 w 3"/>
                <a:gd name="T7" fmla="*/ 0 h 4"/>
                <a:gd name="T8" fmla="*/ 0 w 3"/>
                <a:gd name="T9" fmla="*/ 0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718" name="Freeform 618"/>
            <p:cNvSpPr>
              <a:spLocks/>
            </p:cNvSpPr>
            <p:nvPr/>
          </p:nvSpPr>
          <p:spPr bwMode="auto">
            <a:xfrm>
              <a:off x="4260" y="3031"/>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1" y="0"/>
                  </a:lnTo>
                  <a:lnTo>
                    <a:pt x="0" y="1"/>
                  </a:lnTo>
                  <a:lnTo>
                    <a:pt x="1"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719" name="Freeform 619"/>
            <p:cNvSpPr>
              <a:spLocks/>
            </p:cNvSpPr>
            <p:nvPr/>
          </p:nvSpPr>
          <p:spPr bwMode="auto">
            <a:xfrm>
              <a:off x="4257" y="3032"/>
              <a:ext cx="2" cy="1"/>
            </a:xfrm>
            <a:custGeom>
              <a:avLst/>
              <a:gdLst>
                <a:gd name="T0" fmla="*/ 1 w 4"/>
                <a:gd name="T1" fmla="*/ 0 h 4"/>
                <a:gd name="T2" fmla="*/ 1 w 4"/>
                <a:gd name="T3" fmla="*/ 0 h 4"/>
                <a:gd name="T4" fmla="*/ 1 w 4"/>
                <a:gd name="T5" fmla="*/ 0 h 4"/>
                <a:gd name="T6" fmla="*/ 1 w 4"/>
                <a:gd name="T7" fmla="*/ 0 h 4"/>
                <a:gd name="T8" fmla="*/ 1 w 4"/>
                <a:gd name="T9" fmla="*/ 0 h 4"/>
                <a:gd name="T10" fmla="*/ 0 w 4"/>
                <a:gd name="T11" fmla="*/ 0 h 4"/>
                <a:gd name="T12" fmla="*/ 1 w 4"/>
                <a:gd name="T13" fmla="*/ 0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4"/>
                  </a:moveTo>
                  <a:lnTo>
                    <a:pt x="4" y="2"/>
                  </a:lnTo>
                  <a:lnTo>
                    <a:pt x="4" y="0"/>
                  </a:lnTo>
                  <a:lnTo>
                    <a:pt x="2" y="0"/>
                  </a:lnTo>
                  <a:lnTo>
                    <a:pt x="0" y="2"/>
                  </a:lnTo>
                  <a:lnTo>
                    <a:pt x="2" y="4"/>
                  </a:lnTo>
                  <a:lnTo>
                    <a:pt x="4"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720" name="Freeform 620"/>
            <p:cNvSpPr>
              <a:spLocks/>
            </p:cNvSpPr>
            <p:nvPr/>
          </p:nvSpPr>
          <p:spPr bwMode="auto">
            <a:xfrm>
              <a:off x="4255" y="3033"/>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721" name="Freeform 621"/>
            <p:cNvSpPr>
              <a:spLocks/>
            </p:cNvSpPr>
            <p:nvPr/>
          </p:nvSpPr>
          <p:spPr bwMode="auto">
            <a:xfrm>
              <a:off x="4252" y="3033"/>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2"/>
                  </a:lnTo>
                  <a:lnTo>
                    <a:pt x="2" y="0"/>
                  </a:lnTo>
                  <a:lnTo>
                    <a:pt x="0" y="0"/>
                  </a:lnTo>
                  <a:lnTo>
                    <a:pt x="0" y="2"/>
                  </a:lnTo>
                  <a:lnTo>
                    <a:pt x="0" y="3"/>
                  </a:lnTo>
                  <a:lnTo>
                    <a:pt x="2"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722" name="Freeform 622"/>
            <p:cNvSpPr>
              <a:spLocks/>
            </p:cNvSpPr>
            <p:nvPr/>
          </p:nvSpPr>
          <p:spPr bwMode="auto">
            <a:xfrm>
              <a:off x="4248" y="3035"/>
              <a:ext cx="2" cy="2"/>
            </a:xfrm>
            <a:custGeom>
              <a:avLst/>
              <a:gdLst>
                <a:gd name="T0" fmla="*/ 1 w 3"/>
                <a:gd name="T1" fmla="*/ 1 h 4"/>
                <a:gd name="T2" fmla="*/ 1 w 3"/>
                <a:gd name="T3" fmla="*/ 1 h 4"/>
                <a:gd name="T4" fmla="*/ 1 w 3"/>
                <a:gd name="T5" fmla="*/ 0 h 4"/>
                <a:gd name="T6" fmla="*/ 1 w 3"/>
                <a:gd name="T7" fmla="*/ 0 h 4"/>
                <a:gd name="T8" fmla="*/ 1 w 3"/>
                <a:gd name="T9" fmla="*/ 0 h 4"/>
                <a:gd name="T10" fmla="*/ 0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723" name="Freeform 623"/>
            <p:cNvSpPr>
              <a:spLocks/>
            </p:cNvSpPr>
            <p:nvPr/>
          </p:nvSpPr>
          <p:spPr bwMode="auto">
            <a:xfrm>
              <a:off x="4245" y="3036"/>
              <a:ext cx="2" cy="2"/>
            </a:xfrm>
            <a:custGeom>
              <a:avLst/>
              <a:gdLst>
                <a:gd name="T0" fmla="*/ 1 w 4"/>
                <a:gd name="T1" fmla="*/ 1 h 4"/>
                <a:gd name="T2" fmla="*/ 1 w 4"/>
                <a:gd name="T3" fmla="*/ 1 h 4"/>
                <a:gd name="T4" fmla="*/ 1 w 4"/>
                <a:gd name="T5" fmla="*/ 0 h 4"/>
                <a:gd name="T6" fmla="*/ 1 w 4"/>
                <a:gd name="T7" fmla="*/ 0 h 4"/>
                <a:gd name="T8" fmla="*/ 1 w 4"/>
                <a:gd name="T9" fmla="*/ 0 h 4"/>
                <a:gd name="T10" fmla="*/ 0 w 4"/>
                <a:gd name="T11" fmla="*/ 1 h 4"/>
                <a:gd name="T12" fmla="*/ 1 w 4"/>
                <a:gd name="T13" fmla="*/ 1 h 4"/>
                <a:gd name="T14" fmla="*/ 1 w 4"/>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4"/>
                  </a:moveTo>
                  <a:lnTo>
                    <a:pt x="4" y="2"/>
                  </a:lnTo>
                  <a:lnTo>
                    <a:pt x="4" y="0"/>
                  </a:lnTo>
                  <a:lnTo>
                    <a:pt x="2" y="0"/>
                  </a:lnTo>
                  <a:lnTo>
                    <a:pt x="0" y="2"/>
                  </a:lnTo>
                  <a:lnTo>
                    <a:pt x="2" y="4"/>
                  </a:lnTo>
                  <a:lnTo>
                    <a:pt x="4"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724" name="Freeform 624"/>
            <p:cNvSpPr>
              <a:spLocks/>
            </p:cNvSpPr>
            <p:nvPr/>
          </p:nvSpPr>
          <p:spPr bwMode="auto">
            <a:xfrm>
              <a:off x="4242" y="3037"/>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2" y="0"/>
                  </a:lnTo>
                  <a:lnTo>
                    <a:pt x="0" y="2"/>
                  </a:lnTo>
                  <a:lnTo>
                    <a:pt x="2"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725" name="Freeform 625"/>
            <p:cNvSpPr>
              <a:spLocks/>
            </p:cNvSpPr>
            <p:nvPr/>
          </p:nvSpPr>
          <p:spPr bwMode="auto">
            <a:xfrm>
              <a:off x="4240" y="3038"/>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1"/>
                  </a:lnTo>
                  <a:lnTo>
                    <a:pt x="2" y="0"/>
                  </a:lnTo>
                  <a:lnTo>
                    <a:pt x="0" y="0"/>
                  </a:lnTo>
                  <a:lnTo>
                    <a:pt x="0" y="1"/>
                  </a:lnTo>
                  <a:lnTo>
                    <a:pt x="0" y="3"/>
                  </a:lnTo>
                  <a:lnTo>
                    <a:pt x="2"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726" name="Freeform 626"/>
            <p:cNvSpPr>
              <a:spLocks/>
            </p:cNvSpPr>
            <p:nvPr/>
          </p:nvSpPr>
          <p:spPr bwMode="auto">
            <a:xfrm>
              <a:off x="4236" y="3040"/>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0 w 3"/>
                <a:gd name="T11" fmla="*/ 0 h 4"/>
                <a:gd name="T12" fmla="*/ 0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727" name="Freeform 627"/>
            <p:cNvSpPr>
              <a:spLocks/>
            </p:cNvSpPr>
            <p:nvPr/>
          </p:nvSpPr>
          <p:spPr bwMode="auto">
            <a:xfrm>
              <a:off x="4233" y="3040"/>
              <a:ext cx="2" cy="2"/>
            </a:xfrm>
            <a:custGeom>
              <a:avLst/>
              <a:gdLst>
                <a:gd name="T0" fmla="*/ 1 w 4"/>
                <a:gd name="T1" fmla="*/ 1 h 3"/>
                <a:gd name="T2" fmla="*/ 1 w 4"/>
                <a:gd name="T3" fmla="*/ 1 h 3"/>
                <a:gd name="T4" fmla="*/ 1 w 4"/>
                <a:gd name="T5" fmla="*/ 0 h 3"/>
                <a:gd name="T6" fmla="*/ 1 w 4"/>
                <a:gd name="T7" fmla="*/ 0 h 3"/>
                <a:gd name="T8" fmla="*/ 1 w 4"/>
                <a:gd name="T9" fmla="*/ 0 h 3"/>
                <a:gd name="T10" fmla="*/ 0 w 4"/>
                <a:gd name="T11" fmla="*/ 1 h 3"/>
                <a:gd name="T12" fmla="*/ 1 w 4"/>
                <a:gd name="T13" fmla="*/ 1 h 3"/>
                <a:gd name="T14" fmla="*/ 1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3"/>
                  </a:moveTo>
                  <a:lnTo>
                    <a:pt x="4" y="2"/>
                  </a:lnTo>
                  <a:lnTo>
                    <a:pt x="4" y="0"/>
                  </a:lnTo>
                  <a:lnTo>
                    <a:pt x="2" y="0"/>
                  </a:lnTo>
                  <a:lnTo>
                    <a:pt x="0" y="2"/>
                  </a:lnTo>
                  <a:lnTo>
                    <a:pt x="2" y="3"/>
                  </a:lnTo>
                  <a:lnTo>
                    <a:pt x="4"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728" name="Freeform 628"/>
            <p:cNvSpPr>
              <a:spLocks/>
            </p:cNvSpPr>
            <p:nvPr/>
          </p:nvSpPr>
          <p:spPr bwMode="auto">
            <a:xfrm>
              <a:off x="4230" y="3041"/>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2" y="0"/>
                  </a:lnTo>
                  <a:lnTo>
                    <a:pt x="0" y="1"/>
                  </a:lnTo>
                  <a:lnTo>
                    <a:pt x="2"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729" name="Freeform 629"/>
            <p:cNvSpPr>
              <a:spLocks/>
            </p:cNvSpPr>
            <p:nvPr/>
          </p:nvSpPr>
          <p:spPr bwMode="auto">
            <a:xfrm>
              <a:off x="4227" y="3043"/>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1" y="0"/>
                  </a:lnTo>
                  <a:lnTo>
                    <a:pt x="0" y="2"/>
                  </a:lnTo>
                  <a:lnTo>
                    <a:pt x="1"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730" name="Freeform 630"/>
            <p:cNvSpPr>
              <a:spLocks/>
            </p:cNvSpPr>
            <p:nvPr/>
          </p:nvSpPr>
          <p:spPr bwMode="auto">
            <a:xfrm>
              <a:off x="4224" y="3044"/>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1"/>
                  </a:lnTo>
                  <a:lnTo>
                    <a:pt x="1" y="0"/>
                  </a:lnTo>
                  <a:lnTo>
                    <a:pt x="0" y="0"/>
                  </a:lnTo>
                  <a:lnTo>
                    <a:pt x="0" y="1"/>
                  </a:lnTo>
                  <a:lnTo>
                    <a:pt x="0" y="3"/>
                  </a:lnTo>
                  <a:lnTo>
                    <a:pt x="1"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731" name="Freeform 631"/>
            <p:cNvSpPr>
              <a:spLocks/>
            </p:cNvSpPr>
            <p:nvPr/>
          </p:nvSpPr>
          <p:spPr bwMode="auto">
            <a:xfrm>
              <a:off x="4221" y="3045"/>
              <a:ext cx="2" cy="1"/>
            </a:xfrm>
            <a:custGeom>
              <a:avLst/>
              <a:gdLst>
                <a:gd name="T0" fmla="*/ 1 w 4"/>
                <a:gd name="T1" fmla="*/ 0 h 4"/>
                <a:gd name="T2" fmla="*/ 1 w 4"/>
                <a:gd name="T3" fmla="*/ 0 h 4"/>
                <a:gd name="T4" fmla="*/ 1 w 4"/>
                <a:gd name="T5" fmla="*/ 0 h 4"/>
                <a:gd name="T6" fmla="*/ 0 w 4"/>
                <a:gd name="T7" fmla="*/ 0 h 4"/>
                <a:gd name="T8" fmla="*/ 0 w 4"/>
                <a:gd name="T9" fmla="*/ 0 h 4"/>
                <a:gd name="T10" fmla="*/ 0 w 4"/>
                <a:gd name="T11" fmla="*/ 0 h 4"/>
                <a:gd name="T12" fmla="*/ 0 w 4"/>
                <a:gd name="T13" fmla="*/ 0 h 4"/>
                <a:gd name="T14" fmla="*/ 1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4"/>
                  </a:moveTo>
                  <a:lnTo>
                    <a:pt x="4" y="2"/>
                  </a:lnTo>
                  <a:lnTo>
                    <a:pt x="2" y="0"/>
                  </a:lnTo>
                  <a:lnTo>
                    <a:pt x="0" y="0"/>
                  </a:lnTo>
                  <a:lnTo>
                    <a:pt x="0" y="2"/>
                  </a:lnTo>
                  <a:lnTo>
                    <a:pt x="0" y="4"/>
                  </a:lnTo>
                  <a:lnTo>
                    <a:pt x="2"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732" name="Freeform 632"/>
            <p:cNvSpPr>
              <a:spLocks/>
            </p:cNvSpPr>
            <p:nvPr/>
          </p:nvSpPr>
          <p:spPr bwMode="auto">
            <a:xfrm>
              <a:off x="4218" y="3046"/>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733" name="Freeform 633"/>
            <p:cNvSpPr>
              <a:spLocks/>
            </p:cNvSpPr>
            <p:nvPr/>
          </p:nvSpPr>
          <p:spPr bwMode="auto">
            <a:xfrm>
              <a:off x="4215" y="3047"/>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1" y="0"/>
                  </a:lnTo>
                  <a:lnTo>
                    <a:pt x="0" y="1"/>
                  </a:lnTo>
                  <a:lnTo>
                    <a:pt x="1"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734" name="Freeform 634"/>
            <p:cNvSpPr>
              <a:spLocks/>
            </p:cNvSpPr>
            <p:nvPr/>
          </p:nvSpPr>
          <p:spPr bwMode="auto">
            <a:xfrm>
              <a:off x="4212" y="3048"/>
              <a:ext cx="1" cy="2"/>
            </a:xfrm>
            <a:custGeom>
              <a:avLst/>
              <a:gdLst>
                <a:gd name="T0" fmla="*/ 0 w 3"/>
                <a:gd name="T1" fmla="*/ 1 h 4"/>
                <a:gd name="T2" fmla="*/ 0 w 3"/>
                <a:gd name="T3" fmla="*/ 1 h 4"/>
                <a:gd name="T4" fmla="*/ 0 w 3"/>
                <a:gd name="T5" fmla="*/ 0 h 4"/>
                <a:gd name="T6" fmla="*/ 0 w 3"/>
                <a:gd name="T7" fmla="*/ 0 h 4"/>
                <a:gd name="T8" fmla="*/ 0 w 3"/>
                <a:gd name="T9" fmla="*/ 0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735" name="Freeform 635"/>
            <p:cNvSpPr>
              <a:spLocks/>
            </p:cNvSpPr>
            <p:nvPr/>
          </p:nvSpPr>
          <p:spPr bwMode="auto">
            <a:xfrm>
              <a:off x="4209" y="3049"/>
              <a:ext cx="2" cy="2"/>
            </a:xfrm>
            <a:custGeom>
              <a:avLst/>
              <a:gdLst>
                <a:gd name="T0" fmla="*/ 1 w 4"/>
                <a:gd name="T1" fmla="*/ 1 h 4"/>
                <a:gd name="T2" fmla="*/ 1 w 4"/>
                <a:gd name="T3" fmla="*/ 1 h 4"/>
                <a:gd name="T4" fmla="*/ 1 w 4"/>
                <a:gd name="T5" fmla="*/ 0 h 4"/>
                <a:gd name="T6" fmla="*/ 0 w 4"/>
                <a:gd name="T7" fmla="*/ 0 h 4"/>
                <a:gd name="T8" fmla="*/ 0 w 4"/>
                <a:gd name="T9" fmla="*/ 0 h 4"/>
                <a:gd name="T10" fmla="*/ 0 w 4"/>
                <a:gd name="T11" fmla="*/ 1 h 4"/>
                <a:gd name="T12" fmla="*/ 0 w 4"/>
                <a:gd name="T13" fmla="*/ 1 h 4"/>
                <a:gd name="T14" fmla="*/ 1 w 4"/>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4"/>
                  </a:moveTo>
                  <a:lnTo>
                    <a:pt x="4" y="2"/>
                  </a:lnTo>
                  <a:lnTo>
                    <a:pt x="2" y="0"/>
                  </a:lnTo>
                  <a:lnTo>
                    <a:pt x="0" y="0"/>
                  </a:lnTo>
                  <a:lnTo>
                    <a:pt x="0" y="2"/>
                  </a:lnTo>
                  <a:lnTo>
                    <a:pt x="0" y="4"/>
                  </a:lnTo>
                  <a:lnTo>
                    <a:pt x="2"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736" name="Freeform 636"/>
            <p:cNvSpPr>
              <a:spLocks/>
            </p:cNvSpPr>
            <p:nvPr/>
          </p:nvSpPr>
          <p:spPr bwMode="auto">
            <a:xfrm>
              <a:off x="4206" y="3050"/>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2"/>
                  </a:lnTo>
                  <a:lnTo>
                    <a:pt x="2" y="0"/>
                  </a:lnTo>
                  <a:lnTo>
                    <a:pt x="0" y="0"/>
                  </a:lnTo>
                  <a:lnTo>
                    <a:pt x="0" y="2"/>
                  </a:lnTo>
                  <a:lnTo>
                    <a:pt x="0" y="3"/>
                  </a:lnTo>
                  <a:lnTo>
                    <a:pt x="2"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737" name="Freeform 637"/>
            <p:cNvSpPr>
              <a:spLocks/>
            </p:cNvSpPr>
            <p:nvPr/>
          </p:nvSpPr>
          <p:spPr bwMode="auto">
            <a:xfrm>
              <a:off x="4203" y="3052"/>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738" name="Freeform 638"/>
            <p:cNvSpPr>
              <a:spLocks/>
            </p:cNvSpPr>
            <p:nvPr/>
          </p:nvSpPr>
          <p:spPr bwMode="auto">
            <a:xfrm>
              <a:off x="4200" y="3053"/>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739" name="Freeform 639"/>
            <p:cNvSpPr>
              <a:spLocks/>
            </p:cNvSpPr>
            <p:nvPr/>
          </p:nvSpPr>
          <p:spPr bwMode="auto">
            <a:xfrm>
              <a:off x="4196" y="3053"/>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1" y="0"/>
                  </a:lnTo>
                  <a:lnTo>
                    <a:pt x="0" y="2"/>
                  </a:lnTo>
                  <a:lnTo>
                    <a:pt x="1"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740" name="Freeform 640"/>
            <p:cNvSpPr>
              <a:spLocks/>
            </p:cNvSpPr>
            <p:nvPr/>
          </p:nvSpPr>
          <p:spPr bwMode="auto">
            <a:xfrm>
              <a:off x="4194" y="3054"/>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1"/>
                  </a:lnTo>
                  <a:lnTo>
                    <a:pt x="2" y="0"/>
                  </a:lnTo>
                  <a:lnTo>
                    <a:pt x="0" y="0"/>
                  </a:lnTo>
                  <a:lnTo>
                    <a:pt x="0" y="1"/>
                  </a:lnTo>
                  <a:lnTo>
                    <a:pt x="0" y="3"/>
                  </a:lnTo>
                  <a:lnTo>
                    <a:pt x="2"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741" name="Freeform 641"/>
            <p:cNvSpPr>
              <a:spLocks/>
            </p:cNvSpPr>
            <p:nvPr/>
          </p:nvSpPr>
          <p:spPr bwMode="auto">
            <a:xfrm>
              <a:off x="4191" y="3056"/>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2"/>
                  </a:lnTo>
                  <a:lnTo>
                    <a:pt x="1" y="0"/>
                  </a:lnTo>
                  <a:lnTo>
                    <a:pt x="0" y="0"/>
                  </a:lnTo>
                  <a:lnTo>
                    <a:pt x="0" y="2"/>
                  </a:lnTo>
                  <a:lnTo>
                    <a:pt x="0" y="3"/>
                  </a:lnTo>
                  <a:lnTo>
                    <a:pt x="1"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742" name="Freeform 642"/>
            <p:cNvSpPr>
              <a:spLocks/>
            </p:cNvSpPr>
            <p:nvPr/>
          </p:nvSpPr>
          <p:spPr bwMode="auto">
            <a:xfrm>
              <a:off x="4188" y="3057"/>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2" y="0"/>
                  </a:lnTo>
                  <a:lnTo>
                    <a:pt x="0" y="1"/>
                  </a:lnTo>
                  <a:lnTo>
                    <a:pt x="2"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743" name="Freeform 643"/>
            <p:cNvSpPr>
              <a:spLocks/>
            </p:cNvSpPr>
            <p:nvPr/>
          </p:nvSpPr>
          <p:spPr bwMode="auto">
            <a:xfrm>
              <a:off x="4184" y="3058"/>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744" name="Freeform 644"/>
            <p:cNvSpPr>
              <a:spLocks/>
            </p:cNvSpPr>
            <p:nvPr/>
          </p:nvSpPr>
          <p:spPr bwMode="auto">
            <a:xfrm>
              <a:off x="4182" y="3059"/>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0 w 3"/>
                <a:gd name="T11" fmla="*/ 0 h 4"/>
                <a:gd name="T12" fmla="*/ 0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745" name="Freeform 645"/>
            <p:cNvSpPr>
              <a:spLocks/>
            </p:cNvSpPr>
            <p:nvPr/>
          </p:nvSpPr>
          <p:spPr bwMode="auto">
            <a:xfrm>
              <a:off x="4179" y="3060"/>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1"/>
                  </a:lnTo>
                  <a:lnTo>
                    <a:pt x="1" y="0"/>
                  </a:lnTo>
                  <a:lnTo>
                    <a:pt x="0" y="0"/>
                  </a:lnTo>
                  <a:lnTo>
                    <a:pt x="0" y="1"/>
                  </a:lnTo>
                  <a:lnTo>
                    <a:pt x="0" y="3"/>
                  </a:lnTo>
                  <a:lnTo>
                    <a:pt x="1"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746" name="Freeform 646"/>
            <p:cNvSpPr>
              <a:spLocks/>
            </p:cNvSpPr>
            <p:nvPr/>
          </p:nvSpPr>
          <p:spPr bwMode="auto">
            <a:xfrm>
              <a:off x="4176" y="3061"/>
              <a:ext cx="1" cy="2"/>
            </a:xfrm>
            <a:custGeom>
              <a:avLst/>
              <a:gdLst>
                <a:gd name="T0" fmla="*/ 0 w 4"/>
                <a:gd name="T1" fmla="*/ 1 h 4"/>
                <a:gd name="T2" fmla="*/ 0 w 4"/>
                <a:gd name="T3" fmla="*/ 1 h 4"/>
                <a:gd name="T4" fmla="*/ 0 w 4"/>
                <a:gd name="T5" fmla="*/ 0 h 4"/>
                <a:gd name="T6" fmla="*/ 0 w 4"/>
                <a:gd name="T7" fmla="*/ 0 h 4"/>
                <a:gd name="T8" fmla="*/ 0 w 4"/>
                <a:gd name="T9" fmla="*/ 0 h 4"/>
                <a:gd name="T10" fmla="*/ 0 w 4"/>
                <a:gd name="T11" fmla="*/ 1 h 4"/>
                <a:gd name="T12" fmla="*/ 0 w 4"/>
                <a:gd name="T13" fmla="*/ 1 h 4"/>
                <a:gd name="T14" fmla="*/ 0 w 4"/>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4"/>
                  </a:moveTo>
                  <a:lnTo>
                    <a:pt x="4" y="2"/>
                  </a:lnTo>
                  <a:lnTo>
                    <a:pt x="2" y="0"/>
                  </a:lnTo>
                  <a:lnTo>
                    <a:pt x="0" y="0"/>
                  </a:lnTo>
                  <a:lnTo>
                    <a:pt x="0" y="2"/>
                  </a:lnTo>
                  <a:lnTo>
                    <a:pt x="0" y="4"/>
                  </a:lnTo>
                  <a:lnTo>
                    <a:pt x="2"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747" name="Freeform 647"/>
            <p:cNvSpPr>
              <a:spLocks/>
            </p:cNvSpPr>
            <p:nvPr/>
          </p:nvSpPr>
          <p:spPr bwMode="auto">
            <a:xfrm>
              <a:off x="4172" y="3062"/>
              <a:ext cx="2" cy="2"/>
            </a:xfrm>
            <a:custGeom>
              <a:avLst/>
              <a:gdLst>
                <a:gd name="T0" fmla="*/ 1 w 3"/>
                <a:gd name="T1" fmla="*/ 1 h 4"/>
                <a:gd name="T2" fmla="*/ 1 w 3"/>
                <a:gd name="T3" fmla="*/ 1 h 4"/>
                <a:gd name="T4" fmla="*/ 1 w 3"/>
                <a:gd name="T5" fmla="*/ 0 h 4"/>
                <a:gd name="T6" fmla="*/ 1 w 3"/>
                <a:gd name="T7" fmla="*/ 0 h 4"/>
                <a:gd name="T8" fmla="*/ 1 w 3"/>
                <a:gd name="T9" fmla="*/ 0 h 4"/>
                <a:gd name="T10" fmla="*/ 0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748" name="Freeform 648"/>
            <p:cNvSpPr>
              <a:spLocks/>
            </p:cNvSpPr>
            <p:nvPr/>
          </p:nvSpPr>
          <p:spPr bwMode="auto">
            <a:xfrm>
              <a:off x="4169" y="3064"/>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1" y="0"/>
                  </a:lnTo>
                  <a:lnTo>
                    <a:pt x="0" y="1"/>
                  </a:lnTo>
                  <a:lnTo>
                    <a:pt x="1"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749" name="Freeform 649"/>
            <p:cNvSpPr>
              <a:spLocks/>
            </p:cNvSpPr>
            <p:nvPr/>
          </p:nvSpPr>
          <p:spPr bwMode="auto">
            <a:xfrm>
              <a:off x="4167" y="3065"/>
              <a:ext cx="1" cy="1"/>
            </a:xfrm>
            <a:custGeom>
              <a:avLst/>
              <a:gdLst>
                <a:gd name="T0" fmla="*/ 0 w 3"/>
                <a:gd name="T1" fmla="*/ 0 h 4"/>
                <a:gd name="T2" fmla="*/ 0 w 3"/>
                <a:gd name="T3" fmla="*/ 0 h 4"/>
                <a:gd name="T4" fmla="*/ 0 w 3"/>
                <a:gd name="T5" fmla="*/ 0 h 4"/>
                <a:gd name="T6" fmla="*/ 0 w 3"/>
                <a:gd name="T7" fmla="*/ 0 h 4"/>
                <a:gd name="T8" fmla="*/ 0 w 3"/>
                <a:gd name="T9" fmla="*/ 0 h 4"/>
                <a:gd name="T10" fmla="*/ 0 w 3"/>
                <a:gd name="T11" fmla="*/ 0 h 4"/>
                <a:gd name="T12" fmla="*/ 0 w 3"/>
                <a:gd name="T13" fmla="*/ 0 h 4"/>
                <a:gd name="T14" fmla="*/ 0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750" name="Freeform 650"/>
            <p:cNvSpPr>
              <a:spLocks/>
            </p:cNvSpPr>
            <p:nvPr/>
          </p:nvSpPr>
          <p:spPr bwMode="auto">
            <a:xfrm>
              <a:off x="4164" y="3066"/>
              <a:ext cx="1" cy="1"/>
            </a:xfrm>
            <a:custGeom>
              <a:avLst/>
              <a:gdLst>
                <a:gd name="T0" fmla="*/ 0 w 4"/>
                <a:gd name="T1" fmla="*/ 0 h 4"/>
                <a:gd name="T2" fmla="*/ 0 w 4"/>
                <a:gd name="T3" fmla="*/ 0 h 4"/>
                <a:gd name="T4" fmla="*/ 0 w 4"/>
                <a:gd name="T5" fmla="*/ 0 h 4"/>
                <a:gd name="T6" fmla="*/ 0 w 4"/>
                <a:gd name="T7" fmla="*/ 0 h 4"/>
                <a:gd name="T8" fmla="*/ 0 w 4"/>
                <a:gd name="T9" fmla="*/ 0 h 4"/>
                <a:gd name="T10" fmla="*/ 0 w 4"/>
                <a:gd name="T11" fmla="*/ 0 h 4"/>
                <a:gd name="T12" fmla="*/ 0 w 4"/>
                <a:gd name="T13" fmla="*/ 0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2" y="4"/>
                  </a:moveTo>
                  <a:lnTo>
                    <a:pt x="4" y="2"/>
                  </a:lnTo>
                  <a:lnTo>
                    <a:pt x="2" y="0"/>
                  </a:lnTo>
                  <a:lnTo>
                    <a:pt x="0" y="0"/>
                  </a:lnTo>
                  <a:lnTo>
                    <a:pt x="0" y="2"/>
                  </a:lnTo>
                  <a:lnTo>
                    <a:pt x="0" y="4"/>
                  </a:lnTo>
                  <a:lnTo>
                    <a:pt x="2"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751" name="Freeform 651"/>
            <p:cNvSpPr>
              <a:spLocks/>
            </p:cNvSpPr>
            <p:nvPr/>
          </p:nvSpPr>
          <p:spPr bwMode="auto">
            <a:xfrm>
              <a:off x="4160" y="3066"/>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2"/>
                  </a:lnTo>
                  <a:lnTo>
                    <a:pt x="2" y="0"/>
                  </a:lnTo>
                  <a:lnTo>
                    <a:pt x="0" y="0"/>
                  </a:lnTo>
                  <a:lnTo>
                    <a:pt x="0" y="2"/>
                  </a:lnTo>
                  <a:lnTo>
                    <a:pt x="0" y="3"/>
                  </a:lnTo>
                  <a:lnTo>
                    <a:pt x="2"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752" name="Freeform 652"/>
            <p:cNvSpPr>
              <a:spLocks/>
            </p:cNvSpPr>
            <p:nvPr/>
          </p:nvSpPr>
          <p:spPr bwMode="auto">
            <a:xfrm>
              <a:off x="4157" y="3068"/>
              <a:ext cx="2" cy="2"/>
            </a:xfrm>
            <a:custGeom>
              <a:avLst/>
              <a:gdLst>
                <a:gd name="T0" fmla="*/ 1 w 3"/>
                <a:gd name="T1" fmla="*/ 1 h 4"/>
                <a:gd name="T2" fmla="*/ 1 w 3"/>
                <a:gd name="T3" fmla="*/ 1 h 4"/>
                <a:gd name="T4" fmla="*/ 1 w 3"/>
                <a:gd name="T5" fmla="*/ 0 h 4"/>
                <a:gd name="T6" fmla="*/ 1 w 3"/>
                <a:gd name="T7" fmla="*/ 0 h 4"/>
                <a:gd name="T8" fmla="*/ 1 w 3"/>
                <a:gd name="T9" fmla="*/ 0 h 4"/>
                <a:gd name="T10" fmla="*/ 0 w 3"/>
                <a:gd name="T11" fmla="*/ 1 h 4"/>
                <a:gd name="T12" fmla="*/ 1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753" name="Freeform 653"/>
            <p:cNvSpPr>
              <a:spLocks/>
            </p:cNvSpPr>
            <p:nvPr/>
          </p:nvSpPr>
          <p:spPr bwMode="auto">
            <a:xfrm>
              <a:off x="4154" y="3069"/>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2" y="0"/>
                  </a:lnTo>
                  <a:lnTo>
                    <a:pt x="0" y="2"/>
                  </a:lnTo>
                  <a:lnTo>
                    <a:pt x="2"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754" name="Freeform 654"/>
            <p:cNvSpPr>
              <a:spLocks/>
            </p:cNvSpPr>
            <p:nvPr/>
          </p:nvSpPr>
          <p:spPr bwMode="auto">
            <a:xfrm>
              <a:off x="4152" y="3070"/>
              <a:ext cx="1" cy="2"/>
            </a:xfrm>
            <a:custGeom>
              <a:avLst/>
              <a:gdLst>
                <a:gd name="T0" fmla="*/ 0 w 4"/>
                <a:gd name="T1" fmla="*/ 1 h 3"/>
                <a:gd name="T2" fmla="*/ 0 w 4"/>
                <a:gd name="T3" fmla="*/ 1 h 3"/>
                <a:gd name="T4" fmla="*/ 0 w 4"/>
                <a:gd name="T5" fmla="*/ 0 h 3"/>
                <a:gd name="T6" fmla="*/ 0 w 4"/>
                <a:gd name="T7" fmla="*/ 0 h 3"/>
                <a:gd name="T8" fmla="*/ 0 w 4"/>
                <a:gd name="T9" fmla="*/ 0 h 3"/>
                <a:gd name="T10" fmla="*/ 0 w 4"/>
                <a:gd name="T11" fmla="*/ 1 h 3"/>
                <a:gd name="T12" fmla="*/ 0 w 4"/>
                <a:gd name="T13" fmla="*/ 1 h 3"/>
                <a:gd name="T14" fmla="*/ 0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3"/>
                  </a:moveTo>
                  <a:lnTo>
                    <a:pt x="4" y="1"/>
                  </a:lnTo>
                  <a:lnTo>
                    <a:pt x="2" y="0"/>
                  </a:lnTo>
                  <a:lnTo>
                    <a:pt x="0" y="0"/>
                  </a:lnTo>
                  <a:lnTo>
                    <a:pt x="0" y="1"/>
                  </a:lnTo>
                  <a:lnTo>
                    <a:pt x="0" y="3"/>
                  </a:lnTo>
                  <a:lnTo>
                    <a:pt x="2"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755" name="Freeform 655"/>
            <p:cNvSpPr>
              <a:spLocks/>
            </p:cNvSpPr>
            <p:nvPr/>
          </p:nvSpPr>
          <p:spPr bwMode="auto">
            <a:xfrm>
              <a:off x="4148" y="3071"/>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0 w 3"/>
                <a:gd name="T11" fmla="*/ 0 h 4"/>
                <a:gd name="T12" fmla="*/ 0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756" name="Freeform 656"/>
            <p:cNvSpPr>
              <a:spLocks/>
            </p:cNvSpPr>
            <p:nvPr/>
          </p:nvSpPr>
          <p:spPr bwMode="auto">
            <a:xfrm>
              <a:off x="4145" y="3072"/>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2"/>
                  </a:lnTo>
                  <a:lnTo>
                    <a:pt x="1" y="0"/>
                  </a:lnTo>
                  <a:lnTo>
                    <a:pt x="0" y="0"/>
                  </a:lnTo>
                  <a:lnTo>
                    <a:pt x="0" y="2"/>
                  </a:lnTo>
                  <a:lnTo>
                    <a:pt x="0" y="3"/>
                  </a:lnTo>
                  <a:lnTo>
                    <a:pt x="1"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757" name="Freeform 657"/>
            <p:cNvSpPr>
              <a:spLocks/>
            </p:cNvSpPr>
            <p:nvPr/>
          </p:nvSpPr>
          <p:spPr bwMode="auto">
            <a:xfrm>
              <a:off x="4142" y="3073"/>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2" y="0"/>
                  </a:lnTo>
                  <a:lnTo>
                    <a:pt x="0" y="1"/>
                  </a:lnTo>
                  <a:lnTo>
                    <a:pt x="2"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758" name="Freeform 658"/>
            <p:cNvSpPr>
              <a:spLocks/>
            </p:cNvSpPr>
            <p:nvPr/>
          </p:nvSpPr>
          <p:spPr bwMode="auto">
            <a:xfrm>
              <a:off x="4139" y="3074"/>
              <a:ext cx="1" cy="2"/>
            </a:xfrm>
            <a:custGeom>
              <a:avLst/>
              <a:gdLst>
                <a:gd name="T0" fmla="*/ 0 w 3"/>
                <a:gd name="T1" fmla="*/ 1 h 4"/>
                <a:gd name="T2" fmla="*/ 0 w 3"/>
                <a:gd name="T3" fmla="*/ 1 h 4"/>
                <a:gd name="T4" fmla="*/ 0 w 3"/>
                <a:gd name="T5" fmla="*/ 0 h 4"/>
                <a:gd name="T6" fmla="*/ 0 w 3"/>
                <a:gd name="T7" fmla="*/ 0 h 4"/>
                <a:gd name="T8" fmla="*/ 0 w 3"/>
                <a:gd name="T9" fmla="*/ 0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759" name="Freeform 659"/>
            <p:cNvSpPr>
              <a:spLocks/>
            </p:cNvSpPr>
            <p:nvPr/>
          </p:nvSpPr>
          <p:spPr bwMode="auto">
            <a:xfrm>
              <a:off x="4136" y="3075"/>
              <a:ext cx="2" cy="2"/>
            </a:xfrm>
            <a:custGeom>
              <a:avLst/>
              <a:gdLst>
                <a:gd name="T0" fmla="*/ 1 w 3"/>
                <a:gd name="T1" fmla="*/ 1 h 4"/>
                <a:gd name="T2" fmla="*/ 1 w 3"/>
                <a:gd name="T3" fmla="*/ 1 h 4"/>
                <a:gd name="T4" fmla="*/ 1 w 3"/>
                <a:gd name="T5" fmla="*/ 0 h 4"/>
                <a:gd name="T6" fmla="*/ 0 w 3"/>
                <a:gd name="T7" fmla="*/ 0 h 4"/>
                <a:gd name="T8" fmla="*/ 0 w 3"/>
                <a:gd name="T9" fmla="*/ 0 h 4"/>
                <a:gd name="T10" fmla="*/ 0 w 3"/>
                <a:gd name="T11" fmla="*/ 1 h 4"/>
                <a:gd name="T12" fmla="*/ 0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2" y="4"/>
                  </a:moveTo>
                  <a:lnTo>
                    <a:pt x="3" y="2"/>
                  </a:lnTo>
                  <a:lnTo>
                    <a:pt x="2" y="0"/>
                  </a:lnTo>
                  <a:lnTo>
                    <a:pt x="0" y="0"/>
                  </a:lnTo>
                  <a:lnTo>
                    <a:pt x="0" y="2"/>
                  </a:lnTo>
                  <a:lnTo>
                    <a:pt x="0" y="4"/>
                  </a:lnTo>
                  <a:lnTo>
                    <a:pt x="2"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760" name="Freeform 660"/>
            <p:cNvSpPr>
              <a:spLocks/>
            </p:cNvSpPr>
            <p:nvPr/>
          </p:nvSpPr>
          <p:spPr bwMode="auto">
            <a:xfrm>
              <a:off x="4133" y="3077"/>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1" y="3"/>
                  </a:moveTo>
                  <a:lnTo>
                    <a:pt x="3" y="1"/>
                  </a:lnTo>
                  <a:lnTo>
                    <a:pt x="1" y="0"/>
                  </a:lnTo>
                  <a:lnTo>
                    <a:pt x="0" y="0"/>
                  </a:lnTo>
                  <a:lnTo>
                    <a:pt x="0" y="1"/>
                  </a:lnTo>
                  <a:lnTo>
                    <a:pt x="0" y="3"/>
                  </a:lnTo>
                  <a:lnTo>
                    <a:pt x="1"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761" name="Freeform 661"/>
            <p:cNvSpPr>
              <a:spLocks/>
            </p:cNvSpPr>
            <p:nvPr/>
          </p:nvSpPr>
          <p:spPr bwMode="auto">
            <a:xfrm>
              <a:off x="4130" y="3078"/>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762" name="Freeform 662"/>
            <p:cNvSpPr>
              <a:spLocks/>
            </p:cNvSpPr>
            <p:nvPr/>
          </p:nvSpPr>
          <p:spPr bwMode="auto">
            <a:xfrm>
              <a:off x="4127" y="3079"/>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763" name="Freeform 663"/>
            <p:cNvSpPr>
              <a:spLocks/>
            </p:cNvSpPr>
            <p:nvPr/>
          </p:nvSpPr>
          <p:spPr bwMode="auto">
            <a:xfrm>
              <a:off x="4124" y="3080"/>
              <a:ext cx="1" cy="2"/>
            </a:xfrm>
            <a:custGeom>
              <a:avLst/>
              <a:gdLst>
                <a:gd name="T0" fmla="*/ 0 w 4"/>
                <a:gd name="T1" fmla="*/ 1 h 3"/>
                <a:gd name="T2" fmla="*/ 0 w 4"/>
                <a:gd name="T3" fmla="*/ 1 h 3"/>
                <a:gd name="T4" fmla="*/ 0 w 4"/>
                <a:gd name="T5" fmla="*/ 0 h 3"/>
                <a:gd name="T6" fmla="*/ 0 w 4"/>
                <a:gd name="T7" fmla="*/ 0 h 3"/>
                <a:gd name="T8" fmla="*/ 0 w 4"/>
                <a:gd name="T9" fmla="*/ 0 h 3"/>
                <a:gd name="T10" fmla="*/ 0 w 4"/>
                <a:gd name="T11" fmla="*/ 1 h 3"/>
                <a:gd name="T12" fmla="*/ 0 w 4"/>
                <a:gd name="T13" fmla="*/ 1 h 3"/>
                <a:gd name="T14" fmla="*/ 0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3"/>
                  </a:moveTo>
                  <a:lnTo>
                    <a:pt x="4" y="1"/>
                  </a:lnTo>
                  <a:lnTo>
                    <a:pt x="4" y="0"/>
                  </a:lnTo>
                  <a:lnTo>
                    <a:pt x="2" y="0"/>
                  </a:lnTo>
                  <a:lnTo>
                    <a:pt x="0" y="1"/>
                  </a:lnTo>
                  <a:lnTo>
                    <a:pt x="2" y="3"/>
                  </a:lnTo>
                  <a:lnTo>
                    <a:pt x="4"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764" name="Freeform 664"/>
            <p:cNvSpPr>
              <a:spLocks/>
            </p:cNvSpPr>
            <p:nvPr/>
          </p:nvSpPr>
          <p:spPr bwMode="auto">
            <a:xfrm>
              <a:off x="4121" y="3081"/>
              <a:ext cx="2" cy="2"/>
            </a:xfrm>
            <a:custGeom>
              <a:avLst/>
              <a:gdLst>
                <a:gd name="T0" fmla="*/ 1 w 3"/>
                <a:gd name="T1" fmla="*/ 1 h 4"/>
                <a:gd name="T2" fmla="*/ 1 w 3"/>
                <a:gd name="T3" fmla="*/ 1 h 4"/>
                <a:gd name="T4" fmla="*/ 1 w 3"/>
                <a:gd name="T5" fmla="*/ 0 h 4"/>
                <a:gd name="T6" fmla="*/ 0 w 3"/>
                <a:gd name="T7" fmla="*/ 0 h 4"/>
                <a:gd name="T8" fmla="*/ 0 w 3"/>
                <a:gd name="T9" fmla="*/ 0 h 4"/>
                <a:gd name="T10" fmla="*/ 0 w 3"/>
                <a:gd name="T11" fmla="*/ 1 h 4"/>
                <a:gd name="T12" fmla="*/ 0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765" name="Freeform 665"/>
            <p:cNvSpPr>
              <a:spLocks/>
            </p:cNvSpPr>
            <p:nvPr/>
          </p:nvSpPr>
          <p:spPr bwMode="auto">
            <a:xfrm>
              <a:off x="4118" y="3082"/>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2"/>
                  </a:lnTo>
                  <a:lnTo>
                    <a:pt x="2" y="0"/>
                  </a:lnTo>
                  <a:lnTo>
                    <a:pt x="0" y="0"/>
                  </a:lnTo>
                  <a:lnTo>
                    <a:pt x="0" y="2"/>
                  </a:lnTo>
                  <a:lnTo>
                    <a:pt x="0" y="3"/>
                  </a:lnTo>
                  <a:lnTo>
                    <a:pt x="2"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766" name="Freeform 666"/>
            <p:cNvSpPr>
              <a:spLocks/>
            </p:cNvSpPr>
            <p:nvPr/>
          </p:nvSpPr>
          <p:spPr bwMode="auto">
            <a:xfrm>
              <a:off x="4115" y="3083"/>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1" y="0"/>
                  </a:lnTo>
                  <a:lnTo>
                    <a:pt x="0" y="1"/>
                  </a:lnTo>
                  <a:lnTo>
                    <a:pt x="1"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767" name="Freeform 667"/>
            <p:cNvSpPr>
              <a:spLocks/>
            </p:cNvSpPr>
            <p:nvPr/>
          </p:nvSpPr>
          <p:spPr bwMode="auto">
            <a:xfrm>
              <a:off x="4112" y="3085"/>
              <a:ext cx="1" cy="1"/>
            </a:xfrm>
            <a:custGeom>
              <a:avLst/>
              <a:gdLst>
                <a:gd name="T0" fmla="*/ 0 w 4"/>
                <a:gd name="T1" fmla="*/ 0 h 4"/>
                <a:gd name="T2" fmla="*/ 0 w 4"/>
                <a:gd name="T3" fmla="*/ 0 h 4"/>
                <a:gd name="T4" fmla="*/ 0 w 4"/>
                <a:gd name="T5" fmla="*/ 0 h 4"/>
                <a:gd name="T6" fmla="*/ 0 w 4"/>
                <a:gd name="T7" fmla="*/ 0 h 4"/>
                <a:gd name="T8" fmla="*/ 0 w 4"/>
                <a:gd name="T9" fmla="*/ 0 h 4"/>
                <a:gd name="T10" fmla="*/ 0 w 4"/>
                <a:gd name="T11" fmla="*/ 0 h 4"/>
                <a:gd name="T12" fmla="*/ 0 w 4"/>
                <a:gd name="T13" fmla="*/ 0 h 4"/>
                <a:gd name="T14" fmla="*/ 0 w 4"/>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4"/>
                <a:gd name="T26" fmla="*/ 4 w 4"/>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4">
                  <a:moveTo>
                    <a:pt x="4" y="4"/>
                  </a:moveTo>
                  <a:lnTo>
                    <a:pt x="4" y="2"/>
                  </a:lnTo>
                  <a:lnTo>
                    <a:pt x="4" y="0"/>
                  </a:lnTo>
                  <a:lnTo>
                    <a:pt x="2" y="0"/>
                  </a:lnTo>
                  <a:lnTo>
                    <a:pt x="0" y="2"/>
                  </a:lnTo>
                  <a:lnTo>
                    <a:pt x="2" y="4"/>
                  </a:lnTo>
                  <a:lnTo>
                    <a:pt x="4"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768" name="Freeform 668"/>
            <p:cNvSpPr>
              <a:spLocks/>
            </p:cNvSpPr>
            <p:nvPr/>
          </p:nvSpPr>
          <p:spPr bwMode="auto">
            <a:xfrm>
              <a:off x="4109" y="3085"/>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2" y="0"/>
                  </a:lnTo>
                  <a:lnTo>
                    <a:pt x="0" y="2"/>
                  </a:lnTo>
                  <a:lnTo>
                    <a:pt x="2"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769" name="Freeform 669"/>
            <p:cNvSpPr>
              <a:spLocks/>
            </p:cNvSpPr>
            <p:nvPr/>
          </p:nvSpPr>
          <p:spPr bwMode="auto">
            <a:xfrm>
              <a:off x="4106" y="3086"/>
              <a:ext cx="2" cy="2"/>
            </a:xfrm>
            <a:custGeom>
              <a:avLst/>
              <a:gdLst>
                <a:gd name="T0" fmla="*/ 1 w 3"/>
                <a:gd name="T1" fmla="*/ 1 h 3"/>
                <a:gd name="T2" fmla="*/ 1 w 3"/>
                <a:gd name="T3" fmla="*/ 1 h 3"/>
                <a:gd name="T4" fmla="*/ 1 w 3"/>
                <a:gd name="T5" fmla="*/ 0 h 3"/>
                <a:gd name="T6" fmla="*/ 0 w 3"/>
                <a:gd name="T7" fmla="*/ 0 h 3"/>
                <a:gd name="T8" fmla="*/ 0 w 3"/>
                <a:gd name="T9" fmla="*/ 0 h 3"/>
                <a:gd name="T10" fmla="*/ 0 w 3"/>
                <a:gd name="T11" fmla="*/ 1 h 3"/>
                <a:gd name="T12" fmla="*/ 0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2" y="3"/>
                  </a:moveTo>
                  <a:lnTo>
                    <a:pt x="3" y="1"/>
                  </a:lnTo>
                  <a:lnTo>
                    <a:pt x="2" y="0"/>
                  </a:lnTo>
                  <a:lnTo>
                    <a:pt x="0" y="0"/>
                  </a:lnTo>
                  <a:lnTo>
                    <a:pt x="0" y="1"/>
                  </a:lnTo>
                  <a:lnTo>
                    <a:pt x="0" y="3"/>
                  </a:lnTo>
                  <a:lnTo>
                    <a:pt x="2"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770" name="Freeform 670"/>
            <p:cNvSpPr>
              <a:spLocks/>
            </p:cNvSpPr>
            <p:nvPr/>
          </p:nvSpPr>
          <p:spPr bwMode="auto">
            <a:xfrm>
              <a:off x="4103" y="3087"/>
              <a:ext cx="2" cy="2"/>
            </a:xfrm>
            <a:custGeom>
              <a:avLst/>
              <a:gdLst>
                <a:gd name="T0" fmla="*/ 1 w 3"/>
                <a:gd name="T1" fmla="*/ 1 h 4"/>
                <a:gd name="T2" fmla="*/ 1 w 3"/>
                <a:gd name="T3" fmla="*/ 1 h 4"/>
                <a:gd name="T4" fmla="*/ 1 w 3"/>
                <a:gd name="T5" fmla="*/ 0 h 4"/>
                <a:gd name="T6" fmla="*/ 0 w 3"/>
                <a:gd name="T7" fmla="*/ 0 h 4"/>
                <a:gd name="T8" fmla="*/ 0 w 3"/>
                <a:gd name="T9" fmla="*/ 0 h 4"/>
                <a:gd name="T10" fmla="*/ 0 w 3"/>
                <a:gd name="T11" fmla="*/ 1 h 4"/>
                <a:gd name="T12" fmla="*/ 0 w 3"/>
                <a:gd name="T13" fmla="*/ 1 h 4"/>
                <a:gd name="T14" fmla="*/ 1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771" name="Freeform 671"/>
            <p:cNvSpPr>
              <a:spLocks/>
            </p:cNvSpPr>
            <p:nvPr/>
          </p:nvSpPr>
          <p:spPr bwMode="auto">
            <a:xfrm>
              <a:off x="4100" y="3089"/>
              <a:ext cx="1" cy="2"/>
            </a:xfrm>
            <a:custGeom>
              <a:avLst/>
              <a:gdLst>
                <a:gd name="T0" fmla="*/ 0 w 4"/>
                <a:gd name="T1" fmla="*/ 1 h 3"/>
                <a:gd name="T2" fmla="*/ 0 w 4"/>
                <a:gd name="T3" fmla="*/ 1 h 3"/>
                <a:gd name="T4" fmla="*/ 0 w 4"/>
                <a:gd name="T5" fmla="*/ 0 h 3"/>
                <a:gd name="T6" fmla="*/ 0 w 4"/>
                <a:gd name="T7" fmla="*/ 0 h 3"/>
                <a:gd name="T8" fmla="*/ 0 w 4"/>
                <a:gd name="T9" fmla="*/ 0 h 3"/>
                <a:gd name="T10" fmla="*/ 0 w 4"/>
                <a:gd name="T11" fmla="*/ 1 h 3"/>
                <a:gd name="T12" fmla="*/ 0 w 4"/>
                <a:gd name="T13" fmla="*/ 1 h 3"/>
                <a:gd name="T14" fmla="*/ 0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4" y="3"/>
                  </a:moveTo>
                  <a:lnTo>
                    <a:pt x="4" y="2"/>
                  </a:lnTo>
                  <a:lnTo>
                    <a:pt x="4" y="0"/>
                  </a:lnTo>
                  <a:lnTo>
                    <a:pt x="2" y="0"/>
                  </a:lnTo>
                  <a:lnTo>
                    <a:pt x="0" y="2"/>
                  </a:lnTo>
                  <a:lnTo>
                    <a:pt x="2" y="3"/>
                  </a:lnTo>
                  <a:lnTo>
                    <a:pt x="4"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772" name="Freeform 672"/>
            <p:cNvSpPr>
              <a:spLocks/>
            </p:cNvSpPr>
            <p:nvPr/>
          </p:nvSpPr>
          <p:spPr bwMode="auto">
            <a:xfrm>
              <a:off x="4097" y="3090"/>
              <a:ext cx="1" cy="2"/>
            </a:xfrm>
            <a:custGeom>
              <a:avLst/>
              <a:gdLst>
                <a:gd name="T0" fmla="*/ 0 w 3"/>
                <a:gd name="T1" fmla="*/ 1 h 3"/>
                <a:gd name="T2" fmla="*/ 0 w 3"/>
                <a:gd name="T3" fmla="*/ 1 h 3"/>
                <a:gd name="T4" fmla="*/ 0 w 3"/>
                <a:gd name="T5" fmla="*/ 0 h 3"/>
                <a:gd name="T6" fmla="*/ 0 w 3"/>
                <a:gd name="T7" fmla="*/ 0 h 3"/>
                <a:gd name="T8" fmla="*/ 0 w 3"/>
                <a:gd name="T9" fmla="*/ 0 h 3"/>
                <a:gd name="T10" fmla="*/ 0 w 3"/>
                <a:gd name="T11" fmla="*/ 1 h 3"/>
                <a:gd name="T12" fmla="*/ 0 w 3"/>
                <a:gd name="T13" fmla="*/ 1 h 3"/>
                <a:gd name="T14" fmla="*/ 0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1"/>
                  </a:lnTo>
                  <a:lnTo>
                    <a:pt x="3" y="0"/>
                  </a:lnTo>
                  <a:lnTo>
                    <a:pt x="2" y="0"/>
                  </a:lnTo>
                  <a:lnTo>
                    <a:pt x="0" y="1"/>
                  </a:lnTo>
                  <a:lnTo>
                    <a:pt x="2"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773" name="Freeform 673"/>
            <p:cNvSpPr>
              <a:spLocks/>
            </p:cNvSpPr>
            <p:nvPr/>
          </p:nvSpPr>
          <p:spPr bwMode="auto">
            <a:xfrm>
              <a:off x="4093" y="3091"/>
              <a:ext cx="2" cy="1"/>
            </a:xfrm>
            <a:custGeom>
              <a:avLst/>
              <a:gdLst>
                <a:gd name="T0" fmla="*/ 1 w 3"/>
                <a:gd name="T1" fmla="*/ 0 h 4"/>
                <a:gd name="T2" fmla="*/ 1 w 3"/>
                <a:gd name="T3" fmla="*/ 0 h 4"/>
                <a:gd name="T4" fmla="*/ 1 w 3"/>
                <a:gd name="T5" fmla="*/ 0 h 4"/>
                <a:gd name="T6" fmla="*/ 1 w 3"/>
                <a:gd name="T7" fmla="*/ 0 h 4"/>
                <a:gd name="T8" fmla="*/ 1 w 3"/>
                <a:gd name="T9" fmla="*/ 0 h 4"/>
                <a:gd name="T10" fmla="*/ 0 w 3"/>
                <a:gd name="T11" fmla="*/ 0 h 4"/>
                <a:gd name="T12" fmla="*/ 1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1" y="0"/>
                  </a:lnTo>
                  <a:lnTo>
                    <a:pt x="0" y="2"/>
                  </a:lnTo>
                  <a:lnTo>
                    <a:pt x="1" y="4"/>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774" name="Freeform 674"/>
            <p:cNvSpPr>
              <a:spLocks/>
            </p:cNvSpPr>
            <p:nvPr/>
          </p:nvSpPr>
          <p:spPr bwMode="auto">
            <a:xfrm>
              <a:off x="4091" y="3092"/>
              <a:ext cx="2" cy="1"/>
            </a:xfrm>
            <a:custGeom>
              <a:avLst/>
              <a:gdLst>
                <a:gd name="T0" fmla="*/ 1 w 3"/>
                <a:gd name="T1" fmla="*/ 0 h 4"/>
                <a:gd name="T2" fmla="*/ 1 w 3"/>
                <a:gd name="T3" fmla="*/ 0 h 4"/>
                <a:gd name="T4" fmla="*/ 1 w 3"/>
                <a:gd name="T5" fmla="*/ 0 h 4"/>
                <a:gd name="T6" fmla="*/ 0 w 3"/>
                <a:gd name="T7" fmla="*/ 0 h 4"/>
                <a:gd name="T8" fmla="*/ 0 w 3"/>
                <a:gd name="T9" fmla="*/ 0 h 4"/>
                <a:gd name="T10" fmla="*/ 0 w 3"/>
                <a:gd name="T11" fmla="*/ 0 h 4"/>
                <a:gd name="T12" fmla="*/ 0 w 3"/>
                <a:gd name="T13" fmla="*/ 0 h 4"/>
                <a:gd name="T14" fmla="*/ 1 w 3"/>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1" y="4"/>
                  </a:moveTo>
                  <a:lnTo>
                    <a:pt x="3" y="2"/>
                  </a:lnTo>
                  <a:lnTo>
                    <a:pt x="1" y="0"/>
                  </a:lnTo>
                  <a:lnTo>
                    <a:pt x="0" y="0"/>
                  </a:lnTo>
                  <a:lnTo>
                    <a:pt x="0" y="2"/>
                  </a:lnTo>
                  <a:lnTo>
                    <a:pt x="0" y="4"/>
                  </a:lnTo>
                  <a:lnTo>
                    <a:pt x="1"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775" name="Freeform 675"/>
            <p:cNvSpPr>
              <a:spLocks/>
            </p:cNvSpPr>
            <p:nvPr/>
          </p:nvSpPr>
          <p:spPr bwMode="auto">
            <a:xfrm>
              <a:off x="4088" y="3093"/>
              <a:ext cx="1" cy="2"/>
            </a:xfrm>
            <a:custGeom>
              <a:avLst/>
              <a:gdLst>
                <a:gd name="T0" fmla="*/ 0 w 4"/>
                <a:gd name="T1" fmla="*/ 1 h 3"/>
                <a:gd name="T2" fmla="*/ 0 w 4"/>
                <a:gd name="T3" fmla="*/ 1 h 3"/>
                <a:gd name="T4" fmla="*/ 0 w 4"/>
                <a:gd name="T5" fmla="*/ 0 h 3"/>
                <a:gd name="T6" fmla="*/ 0 w 4"/>
                <a:gd name="T7" fmla="*/ 0 h 3"/>
                <a:gd name="T8" fmla="*/ 0 w 4"/>
                <a:gd name="T9" fmla="*/ 0 h 3"/>
                <a:gd name="T10" fmla="*/ 0 w 4"/>
                <a:gd name="T11" fmla="*/ 1 h 3"/>
                <a:gd name="T12" fmla="*/ 0 w 4"/>
                <a:gd name="T13" fmla="*/ 1 h 3"/>
                <a:gd name="T14" fmla="*/ 0 w 4"/>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3"/>
                <a:gd name="T26" fmla="*/ 4 w 4"/>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3">
                  <a:moveTo>
                    <a:pt x="2" y="3"/>
                  </a:moveTo>
                  <a:lnTo>
                    <a:pt x="4" y="1"/>
                  </a:lnTo>
                  <a:lnTo>
                    <a:pt x="2" y="0"/>
                  </a:lnTo>
                  <a:lnTo>
                    <a:pt x="0" y="0"/>
                  </a:lnTo>
                  <a:lnTo>
                    <a:pt x="0" y="1"/>
                  </a:lnTo>
                  <a:lnTo>
                    <a:pt x="0" y="3"/>
                  </a:lnTo>
                  <a:lnTo>
                    <a:pt x="2"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776" name="Freeform 676"/>
            <p:cNvSpPr>
              <a:spLocks/>
            </p:cNvSpPr>
            <p:nvPr/>
          </p:nvSpPr>
          <p:spPr bwMode="auto">
            <a:xfrm>
              <a:off x="4085" y="3094"/>
              <a:ext cx="1" cy="2"/>
            </a:xfrm>
            <a:custGeom>
              <a:avLst/>
              <a:gdLst>
                <a:gd name="T0" fmla="*/ 0 w 3"/>
                <a:gd name="T1" fmla="*/ 1 h 4"/>
                <a:gd name="T2" fmla="*/ 0 w 3"/>
                <a:gd name="T3" fmla="*/ 1 h 4"/>
                <a:gd name="T4" fmla="*/ 0 w 3"/>
                <a:gd name="T5" fmla="*/ 0 h 4"/>
                <a:gd name="T6" fmla="*/ 0 w 3"/>
                <a:gd name="T7" fmla="*/ 0 h 4"/>
                <a:gd name="T8" fmla="*/ 0 w 3"/>
                <a:gd name="T9" fmla="*/ 0 h 4"/>
                <a:gd name="T10" fmla="*/ 0 w 3"/>
                <a:gd name="T11" fmla="*/ 1 h 4"/>
                <a:gd name="T12" fmla="*/ 0 w 3"/>
                <a:gd name="T13" fmla="*/ 1 h 4"/>
                <a:gd name="T14" fmla="*/ 0 w 3"/>
                <a:gd name="T15" fmla="*/ 1 h 4"/>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4"/>
                <a:gd name="T26" fmla="*/ 3 w 3"/>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4">
                  <a:moveTo>
                    <a:pt x="3" y="4"/>
                  </a:moveTo>
                  <a:lnTo>
                    <a:pt x="3" y="2"/>
                  </a:lnTo>
                  <a:lnTo>
                    <a:pt x="3" y="0"/>
                  </a:lnTo>
                  <a:lnTo>
                    <a:pt x="2" y="0"/>
                  </a:lnTo>
                  <a:lnTo>
                    <a:pt x="0" y="2"/>
                  </a:lnTo>
                  <a:lnTo>
                    <a:pt x="2" y="4"/>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777" name="Freeform 677"/>
            <p:cNvSpPr>
              <a:spLocks/>
            </p:cNvSpPr>
            <p:nvPr/>
          </p:nvSpPr>
          <p:spPr bwMode="auto">
            <a:xfrm>
              <a:off x="4081" y="3095"/>
              <a:ext cx="2" cy="2"/>
            </a:xfrm>
            <a:custGeom>
              <a:avLst/>
              <a:gdLst>
                <a:gd name="T0" fmla="*/ 1 w 3"/>
                <a:gd name="T1" fmla="*/ 1 h 3"/>
                <a:gd name="T2" fmla="*/ 1 w 3"/>
                <a:gd name="T3" fmla="*/ 1 h 3"/>
                <a:gd name="T4" fmla="*/ 1 w 3"/>
                <a:gd name="T5" fmla="*/ 0 h 3"/>
                <a:gd name="T6" fmla="*/ 1 w 3"/>
                <a:gd name="T7" fmla="*/ 0 h 3"/>
                <a:gd name="T8" fmla="*/ 1 w 3"/>
                <a:gd name="T9" fmla="*/ 0 h 3"/>
                <a:gd name="T10" fmla="*/ 0 w 3"/>
                <a:gd name="T11" fmla="*/ 1 h 3"/>
                <a:gd name="T12" fmla="*/ 1 w 3"/>
                <a:gd name="T13" fmla="*/ 1 h 3"/>
                <a:gd name="T14" fmla="*/ 1 w 3"/>
                <a:gd name="T15" fmla="*/ 1 h 3"/>
                <a:gd name="T16" fmla="*/ 0 60000 65536"/>
                <a:gd name="T17" fmla="*/ 0 60000 65536"/>
                <a:gd name="T18" fmla="*/ 0 60000 65536"/>
                <a:gd name="T19" fmla="*/ 0 60000 65536"/>
                <a:gd name="T20" fmla="*/ 0 60000 65536"/>
                <a:gd name="T21" fmla="*/ 0 60000 65536"/>
                <a:gd name="T22" fmla="*/ 0 60000 65536"/>
                <a:gd name="T23" fmla="*/ 0 60000 65536"/>
                <a:gd name="T24" fmla="*/ 0 w 3"/>
                <a:gd name="T25" fmla="*/ 0 h 3"/>
                <a:gd name="T26" fmla="*/ 3 w 3"/>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 h="3">
                  <a:moveTo>
                    <a:pt x="3" y="3"/>
                  </a:moveTo>
                  <a:lnTo>
                    <a:pt x="3" y="2"/>
                  </a:lnTo>
                  <a:lnTo>
                    <a:pt x="3" y="0"/>
                  </a:lnTo>
                  <a:lnTo>
                    <a:pt x="1" y="0"/>
                  </a:lnTo>
                  <a:lnTo>
                    <a:pt x="0" y="2"/>
                  </a:lnTo>
                  <a:lnTo>
                    <a:pt x="1" y="3"/>
                  </a:lnTo>
                  <a:lnTo>
                    <a:pt x="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grpSp>
      <p:grpSp>
        <p:nvGrpSpPr>
          <p:cNvPr id="750656" name="Group 678"/>
          <p:cNvGrpSpPr>
            <a:grpSpLocks/>
          </p:cNvGrpSpPr>
          <p:nvPr/>
        </p:nvGrpSpPr>
        <p:grpSpPr bwMode="auto">
          <a:xfrm>
            <a:off x="1377950" y="1852613"/>
            <a:ext cx="303213" cy="80962"/>
            <a:chOff x="868" y="1167"/>
            <a:chExt cx="191" cy="51"/>
          </a:xfrm>
        </p:grpSpPr>
        <p:sp>
          <p:nvSpPr>
            <p:cNvPr id="750690" name="Rectangle 679"/>
            <p:cNvSpPr>
              <a:spLocks noChangeArrowheads="1"/>
            </p:cNvSpPr>
            <p:nvPr/>
          </p:nvSpPr>
          <p:spPr bwMode="auto">
            <a:xfrm>
              <a:off x="868" y="1185"/>
              <a:ext cx="80" cy="15"/>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691" name="Freeform 680"/>
            <p:cNvSpPr>
              <a:spLocks/>
            </p:cNvSpPr>
            <p:nvPr/>
          </p:nvSpPr>
          <p:spPr bwMode="auto">
            <a:xfrm>
              <a:off x="947" y="1167"/>
              <a:ext cx="112" cy="51"/>
            </a:xfrm>
            <a:custGeom>
              <a:avLst/>
              <a:gdLst>
                <a:gd name="T0" fmla="*/ 0 w 226"/>
                <a:gd name="T1" fmla="*/ 1 h 102"/>
                <a:gd name="T2" fmla="*/ 0 w 226"/>
                <a:gd name="T3" fmla="*/ 1 h 102"/>
                <a:gd name="T4" fmla="*/ 0 w 226"/>
                <a:gd name="T5" fmla="*/ 0 h 102"/>
                <a:gd name="T6" fmla="*/ 0 w 226"/>
                <a:gd name="T7" fmla="*/ 1 h 102"/>
                <a:gd name="T8" fmla="*/ 0 60000 65536"/>
                <a:gd name="T9" fmla="*/ 0 60000 65536"/>
                <a:gd name="T10" fmla="*/ 0 60000 65536"/>
                <a:gd name="T11" fmla="*/ 0 60000 65536"/>
                <a:gd name="T12" fmla="*/ 0 w 226"/>
                <a:gd name="T13" fmla="*/ 0 h 102"/>
                <a:gd name="T14" fmla="*/ 226 w 226"/>
                <a:gd name="T15" fmla="*/ 102 h 102"/>
              </a:gdLst>
              <a:ahLst/>
              <a:cxnLst>
                <a:cxn ang="T8">
                  <a:pos x="T0" y="T1"/>
                </a:cxn>
                <a:cxn ang="T9">
                  <a:pos x="T2" y="T3"/>
                </a:cxn>
                <a:cxn ang="T10">
                  <a:pos x="T4" y="T5"/>
                </a:cxn>
                <a:cxn ang="T11">
                  <a:pos x="T6" y="T7"/>
                </a:cxn>
              </a:cxnLst>
              <a:rect l="T12" t="T13" r="T14" b="T15"/>
              <a:pathLst>
                <a:path w="226" h="102">
                  <a:moveTo>
                    <a:pt x="0" y="102"/>
                  </a:moveTo>
                  <a:lnTo>
                    <a:pt x="226" y="52"/>
                  </a:lnTo>
                  <a:lnTo>
                    <a:pt x="0" y="0"/>
                  </a:lnTo>
                  <a:lnTo>
                    <a:pt x="0" y="10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grpSp>
      <p:grpSp>
        <p:nvGrpSpPr>
          <p:cNvPr id="750657" name="Group 681"/>
          <p:cNvGrpSpPr>
            <a:grpSpLocks/>
          </p:cNvGrpSpPr>
          <p:nvPr/>
        </p:nvGrpSpPr>
        <p:grpSpPr bwMode="auto">
          <a:xfrm>
            <a:off x="2214563" y="2914650"/>
            <a:ext cx="609600" cy="80963"/>
            <a:chOff x="1395" y="1836"/>
            <a:chExt cx="384" cy="51"/>
          </a:xfrm>
        </p:grpSpPr>
        <p:sp>
          <p:nvSpPr>
            <p:cNvPr id="750688" name="Freeform 682"/>
            <p:cNvSpPr>
              <a:spLocks/>
            </p:cNvSpPr>
            <p:nvPr/>
          </p:nvSpPr>
          <p:spPr bwMode="auto">
            <a:xfrm>
              <a:off x="1395" y="1853"/>
              <a:ext cx="273" cy="16"/>
            </a:xfrm>
            <a:custGeom>
              <a:avLst/>
              <a:gdLst>
                <a:gd name="T0" fmla="*/ 0 w 545"/>
                <a:gd name="T1" fmla="*/ 0 h 31"/>
                <a:gd name="T2" fmla="*/ 0 w 545"/>
                <a:gd name="T3" fmla="*/ 1 h 31"/>
                <a:gd name="T4" fmla="*/ 1 w 545"/>
                <a:gd name="T5" fmla="*/ 1 h 31"/>
                <a:gd name="T6" fmla="*/ 1 w 545"/>
                <a:gd name="T7" fmla="*/ 1 h 31"/>
                <a:gd name="T8" fmla="*/ 0 w 545"/>
                <a:gd name="T9" fmla="*/ 0 h 31"/>
                <a:gd name="T10" fmla="*/ 0 60000 65536"/>
                <a:gd name="T11" fmla="*/ 0 60000 65536"/>
                <a:gd name="T12" fmla="*/ 0 60000 65536"/>
                <a:gd name="T13" fmla="*/ 0 60000 65536"/>
                <a:gd name="T14" fmla="*/ 0 60000 65536"/>
                <a:gd name="T15" fmla="*/ 0 w 545"/>
                <a:gd name="T16" fmla="*/ 0 h 31"/>
                <a:gd name="T17" fmla="*/ 545 w 545"/>
                <a:gd name="T18" fmla="*/ 31 h 31"/>
              </a:gdLst>
              <a:ahLst/>
              <a:cxnLst>
                <a:cxn ang="T10">
                  <a:pos x="T0" y="T1"/>
                </a:cxn>
                <a:cxn ang="T11">
                  <a:pos x="T2" y="T3"/>
                </a:cxn>
                <a:cxn ang="T12">
                  <a:pos x="T4" y="T5"/>
                </a:cxn>
                <a:cxn ang="T13">
                  <a:pos x="T6" y="T7"/>
                </a:cxn>
                <a:cxn ang="T14">
                  <a:pos x="T8" y="T9"/>
                </a:cxn>
              </a:cxnLst>
              <a:rect l="T15" t="T16" r="T17" b="T18"/>
              <a:pathLst>
                <a:path w="545" h="31">
                  <a:moveTo>
                    <a:pt x="0" y="0"/>
                  </a:moveTo>
                  <a:lnTo>
                    <a:pt x="0" y="30"/>
                  </a:lnTo>
                  <a:lnTo>
                    <a:pt x="545" y="31"/>
                  </a:lnTo>
                  <a:lnTo>
                    <a:pt x="545" y="2"/>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689" name="Freeform 683"/>
            <p:cNvSpPr>
              <a:spLocks/>
            </p:cNvSpPr>
            <p:nvPr/>
          </p:nvSpPr>
          <p:spPr bwMode="auto">
            <a:xfrm>
              <a:off x="1666" y="1836"/>
              <a:ext cx="113" cy="51"/>
            </a:xfrm>
            <a:custGeom>
              <a:avLst/>
              <a:gdLst>
                <a:gd name="T0" fmla="*/ 0 w 225"/>
                <a:gd name="T1" fmla="*/ 1 h 102"/>
                <a:gd name="T2" fmla="*/ 1 w 225"/>
                <a:gd name="T3" fmla="*/ 1 h 102"/>
                <a:gd name="T4" fmla="*/ 0 w 225"/>
                <a:gd name="T5" fmla="*/ 0 h 102"/>
                <a:gd name="T6" fmla="*/ 0 w 225"/>
                <a:gd name="T7" fmla="*/ 1 h 102"/>
                <a:gd name="T8" fmla="*/ 0 60000 65536"/>
                <a:gd name="T9" fmla="*/ 0 60000 65536"/>
                <a:gd name="T10" fmla="*/ 0 60000 65536"/>
                <a:gd name="T11" fmla="*/ 0 60000 65536"/>
                <a:gd name="T12" fmla="*/ 0 w 225"/>
                <a:gd name="T13" fmla="*/ 0 h 102"/>
                <a:gd name="T14" fmla="*/ 225 w 225"/>
                <a:gd name="T15" fmla="*/ 102 h 102"/>
              </a:gdLst>
              <a:ahLst/>
              <a:cxnLst>
                <a:cxn ang="T8">
                  <a:pos x="T0" y="T1"/>
                </a:cxn>
                <a:cxn ang="T9">
                  <a:pos x="T2" y="T3"/>
                </a:cxn>
                <a:cxn ang="T10">
                  <a:pos x="T4" y="T5"/>
                </a:cxn>
                <a:cxn ang="T11">
                  <a:pos x="T6" y="T7"/>
                </a:cxn>
              </a:cxnLst>
              <a:rect l="T12" t="T13" r="T14" b="T15"/>
              <a:pathLst>
                <a:path w="225" h="102">
                  <a:moveTo>
                    <a:pt x="0" y="102"/>
                  </a:moveTo>
                  <a:lnTo>
                    <a:pt x="225" y="50"/>
                  </a:lnTo>
                  <a:lnTo>
                    <a:pt x="0" y="0"/>
                  </a:lnTo>
                  <a:lnTo>
                    <a:pt x="0" y="10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grpSp>
      <p:grpSp>
        <p:nvGrpSpPr>
          <p:cNvPr id="750658" name="Group 684"/>
          <p:cNvGrpSpPr>
            <a:grpSpLocks/>
          </p:cNvGrpSpPr>
          <p:nvPr/>
        </p:nvGrpSpPr>
        <p:grpSpPr bwMode="auto">
          <a:xfrm>
            <a:off x="5564188" y="2914650"/>
            <a:ext cx="533400" cy="80963"/>
            <a:chOff x="3505" y="1836"/>
            <a:chExt cx="336" cy="51"/>
          </a:xfrm>
        </p:grpSpPr>
        <p:sp>
          <p:nvSpPr>
            <p:cNvPr id="750686" name="Freeform 685"/>
            <p:cNvSpPr>
              <a:spLocks/>
            </p:cNvSpPr>
            <p:nvPr/>
          </p:nvSpPr>
          <p:spPr bwMode="auto">
            <a:xfrm>
              <a:off x="3505" y="1853"/>
              <a:ext cx="225" cy="16"/>
            </a:xfrm>
            <a:custGeom>
              <a:avLst/>
              <a:gdLst>
                <a:gd name="T0" fmla="*/ 0 w 449"/>
                <a:gd name="T1" fmla="*/ 0 h 31"/>
                <a:gd name="T2" fmla="*/ 0 w 449"/>
                <a:gd name="T3" fmla="*/ 1 h 31"/>
                <a:gd name="T4" fmla="*/ 1 w 449"/>
                <a:gd name="T5" fmla="*/ 1 h 31"/>
                <a:gd name="T6" fmla="*/ 1 w 449"/>
                <a:gd name="T7" fmla="*/ 1 h 31"/>
                <a:gd name="T8" fmla="*/ 0 w 449"/>
                <a:gd name="T9" fmla="*/ 0 h 31"/>
                <a:gd name="T10" fmla="*/ 0 60000 65536"/>
                <a:gd name="T11" fmla="*/ 0 60000 65536"/>
                <a:gd name="T12" fmla="*/ 0 60000 65536"/>
                <a:gd name="T13" fmla="*/ 0 60000 65536"/>
                <a:gd name="T14" fmla="*/ 0 60000 65536"/>
                <a:gd name="T15" fmla="*/ 0 w 449"/>
                <a:gd name="T16" fmla="*/ 0 h 31"/>
                <a:gd name="T17" fmla="*/ 449 w 449"/>
                <a:gd name="T18" fmla="*/ 31 h 31"/>
              </a:gdLst>
              <a:ahLst/>
              <a:cxnLst>
                <a:cxn ang="T10">
                  <a:pos x="T0" y="T1"/>
                </a:cxn>
                <a:cxn ang="T11">
                  <a:pos x="T2" y="T3"/>
                </a:cxn>
                <a:cxn ang="T12">
                  <a:pos x="T4" y="T5"/>
                </a:cxn>
                <a:cxn ang="T13">
                  <a:pos x="T6" y="T7"/>
                </a:cxn>
                <a:cxn ang="T14">
                  <a:pos x="T8" y="T9"/>
                </a:cxn>
              </a:cxnLst>
              <a:rect l="T15" t="T16" r="T17" b="T18"/>
              <a:pathLst>
                <a:path w="449" h="31">
                  <a:moveTo>
                    <a:pt x="0" y="0"/>
                  </a:moveTo>
                  <a:lnTo>
                    <a:pt x="0" y="30"/>
                  </a:lnTo>
                  <a:lnTo>
                    <a:pt x="449" y="31"/>
                  </a:lnTo>
                  <a:lnTo>
                    <a:pt x="449" y="2"/>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687" name="Freeform 686"/>
            <p:cNvSpPr>
              <a:spLocks/>
            </p:cNvSpPr>
            <p:nvPr/>
          </p:nvSpPr>
          <p:spPr bwMode="auto">
            <a:xfrm>
              <a:off x="3728" y="1836"/>
              <a:ext cx="113" cy="51"/>
            </a:xfrm>
            <a:custGeom>
              <a:avLst/>
              <a:gdLst>
                <a:gd name="T0" fmla="*/ 0 w 226"/>
                <a:gd name="T1" fmla="*/ 1 h 102"/>
                <a:gd name="T2" fmla="*/ 1 w 226"/>
                <a:gd name="T3" fmla="*/ 1 h 102"/>
                <a:gd name="T4" fmla="*/ 0 w 226"/>
                <a:gd name="T5" fmla="*/ 0 h 102"/>
                <a:gd name="T6" fmla="*/ 0 w 226"/>
                <a:gd name="T7" fmla="*/ 1 h 102"/>
                <a:gd name="T8" fmla="*/ 0 60000 65536"/>
                <a:gd name="T9" fmla="*/ 0 60000 65536"/>
                <a:gd name="T10" fmla="*/ 0 60000 65536"/>
                <a:gd name="T11" fmla="*/ 0 60000 65536"/>
                <a:gd name="T12" fmla="*/ 0 w 226"/>
                <a:gd name="T13" fmla="*/ 0 h 102"/>
                <a:gd name="T14" fmla="*/ 226 w 226"/>
                <a:gd name="T15" fmla="*/ 102 h 102"/>
              </a:gdLst>
              <a:ahLst/>
              <a:cxnLst>
                <a:cxn ang="T8">
                  <a:pos x="T0" y="T1"/>
                </a:cxn>
                <a:cxn ang="T9">
                  <a:pos x="T2" y="T3"/>
                </a:cxn>
                <a:cxn ang="T10">
                  <a:pos x="T4" y="T5"/>
                </a:cxn>
                <a:cxn ang="T11">
                  <a:pos x="T6" y="T7"/>
                </a:cxn>
              </a:cxnLst>
              <a:rect l="T12" t="T13" r="T14" b="T15"/>
              <a:pathLst>
                <a:path w="226" h="102">
                  <a:moveTo>
                    <a:pt x="0" y="102"/>
                  </a:moveTo>
                  <a:lnTo>
                    <a:pt x="226" y="50"/>
                  </a:lnTo>
                  <a:lnTo>
                    <a:pt x="0" y="0"/>
                  </a:lnTo>
                  <a:lnTo>
                    <a:pt x="0" y="10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grpSp>
      <p:grpSp>
        <p:nvGrpSpPr>
          <p:cNvPr id="750659" name="Group 687"/>
          <p:cNvGrpSpPr>
            <a:grpSpLocks/>
          </p:cNvGrpSpPr>
          <p:nvPr/>
        </p:nvGrpSpPr>
        <p:grpSpPr bwMode="auto">
          <a:xfrm>
            <a:off x="4422775" y="4054475"/>
            <a:ext cx="760413" cy="80963"/>
            <a:chOff x="2786" y="2554"/>
            <a:chExt cx="479" cy="51"/>
          </a:xfrm>
        </p:grpSpPr>
        <p:sp>
          <p:nvSpPr>
            <p:cNvPr id="750684" name="Rectangle 688"/>
            <p:cNvSpPr>
              <a:spLocks noChangeArrowheads="1"/>
            </p:cNvSpPr>
            <p:nvPr/>
          </p:nvSpPr>
          <p:spPr bwMode="auto">
            <a:xfrm>
              <a:off x="2786" y="2572"/>
              <a:ext cx="368" cy="15"/>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685" name="Freeform 689"/>
            <p:cNvSpPr>
              <a:spLocks/>
            </p:cNvSpPr>
            <p:nvPr/>
          </p:nvSpPr>
          <p:spPr bwMode="auto">
            <a:xfrm>
              <a:off x="3153" y="2554"/>
              <a:ext cx="112" cy="51"/>
            </a:xfrm>
            <a:custGeom>
              <a:avLst/>
              <a:gdLst>
                <a:gd name="T0" fmla="*/ 0 w 226"/>
                <a:gd name="T1" fmla="*/ 0 h 103"/>
                <a:gd name="T2" fmla="*/ 0 w 226"/>
                <a:gd name="T3" fmla="*/ 0 h 103"/>
                <a:gd name="T4" fmla="*/ 0 w 226"/>
                <a:gd name="T5" fmla="*/ 0 h 103"/>
                <a:gd name="T6" fmla="*/ 0 w 226"/>
                <a:gd name="T7" fmla="*/ 0 h 103"/>
                <a:gd name="T8" fmla="*/ 0 60000 65536"/>
                <a:gd name="T9" fmla="*/ 0 60000 65536"/>
                <a:gd name="T10" fmla="*/ 0 60000 65536"/>
                <a:gd name="T11" fmla="*/ 0 60000 65536"/>
                <a:gd name="T12" fmla="*/ 0 w 226"/>
                <a:gd name="T13" fmla="*/ 0 h 103"/>
                <a:gd name="T14" fmla="*/ 226 w 226"/>
                <a:gd name="T15" fmla="*/ 103 h 103"/>
              </a:gdLst>
              <a:ahLst/>
              <a:cxnLst>
                <a:cxn ang="T8">
                  <a:pos x="T0" y="T1"/>
                </a:cxn>
                <a:cxn ang="T9">
                  <a:pos x="T2" y="T3"/>
                </a:cxn>
                <a:cxn ang="T10">
                  <a:pos x="T4" y="T5"/>
                </a:cxn>
                <a:cxn ang="T11">
                  <a:pos x="T6" y="T7"/>
                </a:cxn>
              </a:cxnLst>
              <a:rect l="T12" t="T13" r="T14" b="T15"/>
              <a:pathLst>
                <a:path w="226" h="103">
                  <a:moveTo>
                    <a:pt x="0" y="103"/>
                  </a:moveTo>
                  <a:lnTo>
                    <a:pt x="226" y="51"/>
                  </a:lnTo>
                  <a:lnTo>
                    <a:pt x="0" y="0"/>
                  </a:lnTo>
                  <a:lnTo>
                    <a:pt x="0" y="10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grpSp>
      <p:grpSp>
        <p:nvGrpSpPr>
          <p:cNvPr id="750660" name="Group 690"/>
          <p:cNvGrpSpPr>
            <a:grpSpLocks/>
          </p:cNvGrpSpPr>
          <p:nvPr/>
        </p:nvGrpSpPr>
        <p:grpSpPr bwMode="auto">
          <a:xfrm>
            <a:off x="5106988" y="5278438"/>
            <a:ext cx="685800" cy="80962"/>
            <a:chOff x="3217" y="3325"/>
            <a:chExt cx="432" cy="51"/>
          </a:xfrm>
        </p:grpSpPr>
        <p:sp>
          <p:nvSpPr>
            <p:cNvPr id="750682" name="Rectangle 691"/>
            <p:cNvSpPr>
              <a:spLocks noChangeArrowheads="1"/>
            </p:cNvSpPr>
            <p:nvPr/>
          </p:nvSpPr>
          <p:spPr bwMode="auto">
            <a:xfrm>
              <a:off x="3217" y="3343"/>
              <a:ext cx="321" cy="15"/>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683" name="Freeform 692"/>
            <p:cNvSpPr>
              <a:spLocks/>
            </p:cNvSpPr>
            <p:nvPr/>
          </p:nvSpPr>
          <p:spPr bwMode="auto">
            <a:xfrm>
              <a:off x="3536" y="3325"/>
              <a:ext cx="113" cy="51"/>
            </a:xfrm>
            <a:custGeom>
              <a:avLst/>
              <a:gdLst>
                <a:gd name="T0" fmla="*/ 0 w 225"/>
                <a:gd name="T1" fmla="*/ 0 h 103"/>
                <a:gd name="T2" fmla="*/ 1 w 225"/>
                <a:gd name="T3" fmla="*/ 0 h 103"/>
                <a:gd name="T4" fmla="*/ 0 w 225"/>
                <a:gd name="T5" fmla="*/ 0 h 103"/>
                <a:gd name="T6" fmla="*/ 0 w 225"/>
                <a:gd name="T7" fmla="*/ 0 h 103"/>
                <a:gd name="T8" fmla="*/ 0 60000 65536"/>
                <a:gd name="T9" fmla="*/ 0 60000 65536"/>
                <a:gd name="T10" fmla="*/ 0 60000 65536"/>
                <a:gd name="T11" fmla="*/ 0 60000 65536"/>
                <a:gd name="T12" fmla="*/ 0 w 225"/>
                <a:gd name="T13" fmla="*/ 0 h 103"/>
                <a:gd name="T14" fmla="*/ 225 w 225"/>
                <a:gd name="T15" fmla="*/ 103 h 103"/>
              </a:gdLst>
              <a:ahLst/>
              <a:cxnLst>
                <a:cxn ang="T8">
                  <a:pos x="T0" y="T1"/>
                </a:cxn>
                <a:cxn ang="T9">
                  <a:pos x="T2" y="T3"/>
                </a:cxn>
                <a:cxn ang="T10">
                  <a:pos x="T4" y="T5"/>
                </a:cxn>
                <a:cxn ang="T11">
                  <a:pos x="T6" y="T7"/>
                </a:cxn>
              </a:cxnLst>
              <a:rect l="T12" t="T13" r="T14" b="T15"/>
              <a:pathLst>
                <a:path w="225" h="103">
                  <a:moveTo>
                    <a:pt x="0" y="103"/>
                  </a:moveTo>
                  <a:lnTo>
                    <a:pt x="225" y="51"/>
                  </a:lnTo>
                  <a:lnTo>
                    <a:pt x="0" y="0"/>
                  </a:lnTo>
                  <a:lnTo>
                    <a:pt x="0" y="10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grpSp>
      <p:grpSp>
        <p:nvGrpSpPr>
          <p:cNvPr id="750661" name="Group 693"/>
          <p:cNvGrpSpPr>
            <a:grpSpLocks/>
          </p:cNvGrpSpPr>
          <p:nvPr/>
        </p:nvGrpSpPr>
        <p:grpSpPr bwMode="auto">
          <a:xfrm>
            <a:off x="6554788" y="5278438"/>
            <a:ext cx="836612" cy="80962"/>
            <a:chOff x="4129" y="3325"/>
            <a:chExt cx="527" cy="51"/>
          </a:xfrm>
        </p:grpSpPr>
        <p:sp>
          <p:nvSpPr>
            <p:cNvPr id="750680" name="Rectangle 694"/>
            <p:cNvSpPr>
              <a:spLocks noChangeArrowheads="1"/>
            </p:cNvSpPr>
            <p:nvPr/>
          </p:nvSpPr>
          <p:spPr bwMode="auto">
            <a:xfrm>
              <a:off x="4129" y="3343"/>
              <a:ext cx="416" cy="15"/>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681" name="Freeform 695"/>
            <p:cNvSpPr>
              <a:spLocks/>
            </p:cNvSpPr>
            <p:nvPr/>
          </p:nvSpPr>
          <p:spPr bwMode="auto">
            <a:xfrm>
              <a:off x="4543" y="3325"/>
              <a:ext cx="113" cy="51"/>
            </a:xfrm>
            <a:custGeom>
              <a:avLst/>
              <a:gdLst>
                <a:gd name="T0" fmla="*/ 0 w 225"/>
                <a:gd name="T1" fmla="*/ 0 h 103"/>
                <a:gd name="T2" fmla="*/ 1 w 225"/>
                <a:gd name="T3" fmla="*/ 0 h 103"/>
                <a:gd name="T4" fmla="*/ 0 w 225"/>
                <a:gd name="T5" fmla="*/ 0 h 103"/>
                <a:gd name="T6" fmla="*/ 0 w 225"/>
                <a:gd name="T7" fmla="*/ 0 h 103"/>
                <a:gd name="T8" fmla="*/ 0 60000 65536"/>
                <a:gd name="T9" fmla="*/ 0 60000 65536"/>
                <a:gd name="T10" fmla="*/ 0 60000 65536"/>
                <a:gd name="T11" fmla="*/ 0 60000 65536"/>
                <a:gd name="T12" fmla="*/ 0 w 225"/>
                <a:gd name="T13" fmla="*/ 0 h 103"/>
                <a:gd name="T14" fmla="*/ 225 w 225"/>
                <a:gd name="T15" fmla="*/ 103 h 103"/>
              </a:gdLst>
              <a:ahLst/>
              <a:cxnLst>
                <a:cxn ang="T8">
                  <a:pos x="T0" y="T1"/>
                </a:cxn>
                <a:cxn ang="T9">
                  <a:pos x="T2" y="T3"/>
                </a:cxn>
                <a:cxn ang="T10">
                  <a:pos x="T4" y="T5"/>
                </a:cxn>
                <a:cxn ang="T11">
                  <a:pos x="T6" y="T7"/>
                </a:cxn>
              </a:cxnLst>
              <a:rect l="T12" t="T13" r="T14" b="T15"/>
              <a:pathLst>
                <a:path w="225" h="103">
                  <a:moveTo>
                    <a:pt x="0" y="103"/>
                  </a:moveTo>
                  <a:lnTo>
                    <a:pt x="225" y="51"/>
                  </a:lnTo>
                  <a:lnTo>
                    <a:pt x="0" y="0"/>
                  </a:lnTo>
                  <a:lnTo>
                    <a:pt x="0" y="10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grpSp>
      <p:sp>
        <p:nvSpPr>
          <p:cNvPr id="750662" name="Freeform 696"/>
          <p:cNvSpPr>
            <a:spLocks/>
          </p:cNvSpPr>
          <p:nvPr/>
        </p:nvSpPr>
        <p:spPr bwMode="auto">
          <a:xfrm>
            <a:off x="5487988" y="1881188"/>
            <a:ext cx="533400" cy="25400"/>
          </a:xfrm>
          <a:custGeom>
            <a:avLst/>
            <a:gdLst>
              <a:gd name="T0" fmla="*/ 0 w 672"/>
              <a:gd name="T1" fmla="*/ 0 h 31"/>
              <a:gd name="T2" fmla="*/ 0 w 672"/>
              <a:gd name="T3" fmla="*/ 2147483647 h 31"/>
              <a:gd name="T4" fmla="*/ 2147483647 w 672"/>
              <a:gd name="T5" fmla="*/ 2147483647 h 31"/>
              <a:gd name="T6" fmla="*/ 2147483647 w 672"/>
              <a:gd name="T7" fmla="*/ 2147483647 h 31"/>
              <a:gd name="T8" fmla="*/ 0 w 672"/>
              <a:gd name="T9" fmla="*/ 0 h 31"/>
              <a:gd name="T10" fmla="*/ 0 60000 65536"/>
              <a:gd name="T11" fmla="*/ 0 60000 65536"/>
              <a:gd name="T12" fmla="*/ 0 60000 65536"/>
              <a:gd name="T13" fmla="*/ 0 60000 65536"/>
              <a:gd name="T14" fmla="*/ 0 60000 65536"/>
              <a:gd name="T15" fmla="*/ 0 w 672"/>
              <a:gd name="T16" fmla="*/ 0 h 31"/>
              <a:gd name="T17" fmla="*/ 672 w 672"/>
              <a:gd name="T18" fmla="*/ 31 h 31"/>
            </a:gdLst>
            <a:ahLst/>
            <a:cxnLst>
              <a:cxn ang="T10">
                <a:pos x="T0" y="T1"/>
              </a:cxn>
              <a:cxn ang="T11">
                <a:pos x="T2" y="T3"/>
              </a:cxn>
              <a:cxn ang="T12">
                <a:pos x="T4" y="T5"/>
              </a:cxn>
              <a:cxn ang="T13">
                <a:pos x="T6" y="T7"/>
              </a:cxn>
              <a:cxn ang="T14">
                <a:pos x="T8" y="T9"/>
              </a:cxn>
            </a:cxnLst>
            <a:rect l="T15" t="T16" r="T17" b="T18"/>
            <a:pathLst>
              <a:path w="672" h="31">
                <a:moveTo>
                  <a:pt x="0" y="0"/>
                </a:moveTo>
                <a:lnTo>
                  <a:pt x="0" y="29"/>
                </a:lnTo>
                <a:lnTo>
                  <a:pt x="672" y="31"/>
                </a:lnTo>
                <a:lnTo>
                  <a:pt x="672" y="2"/>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663" name="Rectangle 697"/>
          <p:cNvSpPr>
            <a:spLocks noChangeArrowheads="1"/>
          </p:cNvSpPr>
          <p:nvPr/>
        </p:nvSpPr>
        <p:spPr bwMode="auto">
          <a:xfrm>
            <a:off x="7848600" y="4083050"/>
            <a:ext cx="381000" cy="23813"/>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grpSp>
        <p:nvGrpSpPr>
          <p:cNvPr id="750664" name="Group 698"/>
          <p:cNvGrpSpPr>
            <a:grpSpLocks/>
          </p:cNvGrpSpPr>
          <p:nvPr/>
        </p:nvGrpSpPr>
        <p:grpSpPr bwMode="auto">
          <a:xfrm>
            <a:off x="2443163" y="1854200"/>
            <a:ext cx="381000" cy="80963"/>
            <a:chOff x="1539" y="1168"/>
            <a:chExt cx="240" cy="51"/>
          </a:xfrm>
        </p:grpSpPr>
        <p:sp>
          <p:nvSpPr>
            <p:cNvPr id="750678" name="Freeform 699"/>
            <p:cNvSpPr>
              <a:spLocks/>
            </p:cNvSpPr>
            <p:nvPr/>
          </p:nvSpPr>
          <p:spPr bwMode="auto">
            <a:xfrm>
              <a:off x="1539" y="1185"/>
              <a:ext cx="129" cy="16"/>
            </a:xfrm>
            <a:custGeom>
              <a:avLst/>
              <a:gdLst>
                <a:gd name="T0" fmla="*/ 0 w 257"/>
                <a:gd name="T1" fmla="*/ 0 h 31"/>
                <a:gd name="T2" fmla="*/ 0 w 257"/>
                <a:gd name="T3" fmla="*/ 1 h 31"/>
                <a:gd name="T4" fmla="*/ 1 w 257"/>
                <a:gd name="T5" fmla="*/ 1 h 31"/>
                <a:gd name="T6" fmla="*/ 1 w 257"/>
                <a:gd name="T7" fmla="*/ 1 h 31"/>
                <a:gd name="T8" fmla="*/ 0 w 257"/>
                <a:gd name="T9" fmla="*/ 0 h 31"/>
                <a:gd name="T10" fmla="*/ 0 60000 65536"/>
                <a:gd name="T11" fmla="*/ 0 60000 65536"/>
                <a:gd name="T12" fmla="*/ 0 60000 65536"/>
                <a:gd name="T13" fmla="*/ 0 60000 65536"/>
                <a:gd name="T14" fmla="*/ 0 60000 65536"/>
                <a:gd name="T15" fmla="*/ 0 w 257"/>
                <a:gd name="T16" fmla="*/ 0 h 31"/>
                <a:gd name="T17" fmla="*/ 257 w 257"/>
                <a:gd name="T18" fmla="*/ 31 h 31"/>
              </a:gdLst>
              <a:ahLst/>
              <a:cxnLst>
                <a:cxn ang="T10">
                  <a:pos x="T0" y="T1"/>
                </a:cxn>
                <a:cxn ang="T11">
                  <a:pos x="T2" y="T3"/>
                </a:cxn>
                <a:cxn ang="T12">
                  <a:pos x="T4" y="T5"/>
                </a:cxn>
                <a:cxn ang="T13">
                  <a:pos x="T6" y="T7"/>
                </a:cxn>
                <a:cxn ang="T14">
                  <a:pos x="T8" y="T9"/>
                </a:cxn>
              </a:cxnLst>
              <a:rect l="T15" t="T16" r="T17" b="T18"/>
              <a:pathLst>
                <a:path w="257" h="31">
                  <a:moveTo>
                    <a:pt x="0" y="0"/>
                  </a:moveTo>
                  <a:lnTo>
                    <a:pt x="0" y="29"/>
                  </a:lnTo>
                  <a:lnTo>
                    <a:pt x="257" y="31"/>
                  </a:lnTo>
                  <a:lnTo>
                    <a:pt x="257" y="2"/>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679" name="Freeform 700"/>
            <p:cNvSpPr>
              <a:spLocks/>
            </p:cNvSpPr>
            <p:nvPr/>
          </p:nvSpPr>
          <p:spPr bwMode="auto">
            <a:xfrm>
              <a:off x="1666" y="1168"/>
              <a:ext cx="113" cy="51"/>
            </a:xfrm>
            <a:custGeom>
              <a:avLst/>
              <a:gdLst>
                <a:gd name="T0" fmla="*/ 0 w 225"/>
                <a:gd name="T1" fmla="*/ 0 h 103"/>
                <a:gd name="T2" fmla="*/ 1 w 225"/>
                <a:gd name="T3" fmla="*/ 0 h 103"/>
                <a:gd name="T4" fmla="*/ 0 w 225"/>
                <a:gd name="T5" fmla="*/ 0 h 103"/>
                <a:gd name="T6" fmla="*/ 0 w 225"/>
                <a:gd name="T7" fmla="*/ 0 h 103"/>
                <a:gd name="T8" fmla="*/ 0 60000 65536"/>
                <a:gd name="T9" fmla="*/ 0 60000 65536"/>
                <a:gd name="T10" fmla="*/ 0 60000 65536"/>
                <a:gd name="T11" fmla="*/ 0 60000 65536"/>
                <a:gd name="T12" fmla="*/ 0 w 225"/>
                <a:gd name="T13" fmla="*/ 0 h 103"/>
                <a:gd name="T14" fmla="*/ 225 w 225"/>
                <a:gd name="T15" fmla="*/ 103 h 103"/>
              </a:gdLst>
              <a:ahLst/>
              <a:cxnLst>
                <a:cxn ang="T8">
                  <a:pos x="T0" y="T1"/>
                </a:cxn>
                <a:cxn ang="T9">
                  <a:pos x="T2" y="T3"/>
                </a:cxn>
                <a:cxn ang="T10">
                  <a:pos x="T4" y="T5"/>
                </a:cxn>
                <a:cxn ang="T11">
                  <a:pos x="T6" y="T7"/>
                </a:cxn>
              </a:cxnLst>
              <a:rect l="T12" t="T13" r="T14" b="T15"/>
              <a:pathLst>
                <a:path w="225" h="103">
                  <a:moveTo>
                    <a:pt x="0" y="103"/>
                  </a:moveTo>
                  <a:lnTo>
                    <a:pt x="225" y="51"/>
                  </a:lnTo>
                  <a:lnTo>
                    <a:pt x="0" y="0"/>
                  </a:lnTo>
                  <a:lnTo>
                    <a:pt x="0" y="10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grpSp>
      <p:sp>
        <p:nvSpPr>
          <p:cNvPr id="750665" name="Freeform 701"/>
          <p:cNvSpPr>
            <a:spLocks/>
          </p:cNvSpPr>
          <p:nvPr/>
        </p:nvSpPr>
        <p:spPr bwMode="auto">
          <a:xfrm>
            <a:off x="7391400" y="2941638"/>
            <a:ext cx="457200" cy="25400"/>
          </a:xfrm>
          <a:custGeom>
            <a:avLst/>
            <a:gdLst>
              <a:gd name="T0" fmla="*/ 0 w 575"/>
              <a:gd name="T1" fmla="*/ 0 h 31"/>
              <a:gd name="T2" fmla="*/ 0 w 575"/>
              <a:gd name="T3" fmla="*/ 2147483647 h 31"/>
              <a:gd name="T4" fmla="*/ 2147483647 w 575"/>
              <a:gd name="T5" fmla="*/ 2147483647 h 31"/>
              <a:gd name="T6" fmla="*/ 2147483647 w 575"/>
              <a:gd name="T7" fmla="*/ 2147483647 h 31"/>
              <a:gd name="T8" fmla="*/ 0 w 575"/>
              <a:gd name="T9" fmla="*/ 0 h 31"/>
              <a:gd name="T10" fmla="*/ 0 60000 65536"/>
              <a:gd name="T11" fmla="*/ 0 60000 65536"/>
              <a:gd name="T12" fmla="*/ 0 60000 65536"/>
              <a:gd name="T13" fmla="*/ 0 60000 65536"/>
              <a:gd name="T14" fmla="*/ 0 60000 65536"/>
              <a:gd name="T15" fmla="*/ 0 w 575"/>
              <a:gd name="T16" fmla="*/ 0 h 31"/>
              <a:gd name="T17" fmla="*/ 575 w 575"/>
              <a:gd name="T18" fmla="*/ 31 h 31"/>
            </a:gdLst>
            <a:ahLst/>
            <a:cxnLst>
              <a:cxn ang="T10">
                <a:pos x="T0" y="T1"/>
              </a:cxn>
              <a:cxn ang="T11">
                <a:pos x="T2" y="T3"/>
              </a:cxn>
              <a:cxn ang="T12">
                <a:pos x="T4" y="T5"/>
              </a:cxn>
              <a:cxn ang="T13">
                <a:pos x="T6" y="T7"/>
              </a:cxn>
              <a:cxn ang="T14">
                <a:pos x="T8" y="T9"/>
              </a:cxn>
            </a:cxnLst>
            <a:rect l="T15" t="T16" r="T17" b="T18"/>
            <a:pathLst>
              <a:path w="575" h="31">
                <a:moveTo>
                  <a:pt x="0" y="0"/>
                </a:moveTo>
                <a:lnTo>
                  <a:pt x="0" y="30"/>
                </a:lnTo>
                <a:lnTo>
                  <a:pt x="575" y="31"/>
                </a:lnTo>
                <a:lnTo>
                  <a:pt x="575" y="2"/>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04190" name="Oval 702"/>
          <p:cNvSpPr>
            <a:spLocks noChangeArrowheads="1"/>
          </p:cNvSpPr>
          <p:nvPr/>
        </p:nvSpPr>
        <p:spPr bwMode="auto">
          <a:xfrm>
            <a:off x="457200" y="609600"/>
            <a:ext cx="1981200" cy="1066800"/>
          </a:xfrm>
          <a:prstGeom prst="ellipse">
            <a:avLst/>
          </a:prstGeom>
          <a:noFill/>
          <a:ln w="50800">
            <a:solidFill>
              <a:srgbClr val="FF0000"/>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04191" name="Oval 703"/>
          <p:cNvSpPr>
            <a:spLocks noChangeArrowheads="1"/>
          </p:cNvSpPr>
          <p:nvPr/>
        </p:nvSpPr>
        <p:spPr bwMode="auto">
          <a:xfrm>
            <a:off x="7086600" y="5638800"/>
            <a:ext cx="2057400" cy="990600"/>
          </a:xfrm>
          <a:prstGeom prst="ellipse">
            <a:avLst/>
          </a:prstGeom>
          <a:noFill/>
          <a:ln w="50800">
            <a:solidFill>
              <a:srgbClr val="FF0000"/>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04192" name="Line 704"/>
          <p:cNvSpPr>
            <a:spLocks noChangeShapeType="1"/>
          </p:cNvSpPr>
          <p:nvPr/>
        </p:nvSpPr>
        <p:spPr bwMode="auto">
          <a:xfrm>
            <a:off x="2133600" y="1600200"/>
            <a:ext cx="5257800" cy="4114800"/>
          </a:xfrm>
          <a:prstGeom prst="line">
            <a:avLst/>
          </a:prstGeom>
          <a:noFill/>
          <a:ln w="50800">
            <a:solidFill>
              <a:srgbClr val="FF0000"/>
            </a:solidFill>
            <a:round/>
            <a:headEnd/>
            <a:tailEnd type="triangle" w="med" len="med"/>
          </a:ln>
          <a:extLst>
            <a:ext uri="{909E8E84-426E-40dd-AFC4-6F175D3DCCD1}">
              <a14:hiddenFill xmlns="" xmlns:a14="http://schemas.microsoft.com/office/drawing/2010/main">
                <a:noFill/>
              </a14:hiddenFill>
            </a:ext>
          </a:extLst>
        </p:spPr>
        <p:txBody>
          <a:bodyPr wrap="none" anchor="ct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669" name="Text Box 715"/>
          <p:cNvSpPr txBox="1">
            <a:spLocks noChangeArrowheads="1"/>
          </p:cNvSpPr>
          <p:nvPr/>
        </p:nvSpPr>
        <p:spPr bwMode="auto">
          <a:xfrm>
            <a:off x="250825" y="6021388"/>
            <a:ext cx="4711700" cy="514350"/>
          </a:xfrm>
          <a:prstGeom prst="rect">
            <a:avLst/>
          </a:prstGeom>
          <a:solidFill>
            <a:schemeClr val="bg1"/>
          </a:solidFill>
          <a:ln w="57150">
            <a:solidFill>
              <a:schemeClr val="accent2"/>
            </a:solidFill>
            <a:miter lim="800000"/>
            <a:headEnd/>
            <a:tailEnd type="none" w="lg" len="lg"/>
          </a:ln>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defTabSz="914400" eaLnBrk="0" fontAlgn="base" hangingPunct="0">
              <a:spcBef>
                <a:spcPct val="0"/>
              </a:spcBef>
              <a:spcAft>
                <a:spcPct val="0"/>
              </a:spcAft>
            </a:pPr>
            <a:r>
              <a:rPr lang="en-US">
                <a:solidFill>
                  <a:srgbClr val="000000"/>
                </a:solidFill>
              </a:rPr>
              <a:t>View of Dr. Henry Baldwin, SBC</a:t>
            </a:r>
          </a:p>
        </p:txBody>
      </p:sp>
      <p:sp>
        <p:nvSpPr>
          <p:cNvPr id="704204" name="Freeform 716"/>
          <p:cNvSpPr>
            <a:spLocks/>
          </p:cNvSpPr>
          <p:nvPr/>
        </p:nvSpPr>
        <p:spPr bwMode="auto">
          <a:xfrm>
            <a:off x="3556000" y="3975100"/>
            <a:ext cx="5562600" cy="990600"/>
          </a:xfrm>
          <a:custGeom>
            <a:avLst/>
            <a:gdLst>
              <a:gd name="T0" fmla="*/ 2147483647 w 3504"/>
              <a:gd name="T1" fmla="*/ 2147483647 h 624"/>
              <a:gd name="T2" fmla="*/ 2147483647 w 3504"/>
              <a:gd name="T3" fmla="*/ 2147483647 h 624"/>
              <a:gd name="T4" fmla="*/ 2147483647 w 3504"/>
              <a:gd name="T5" fmla="*/ 2147483647 h 624"/>
              <a:gd name="T6" fmla="*/ 2147483647 w 3504"/>
              <a:gd name="T7" fmla="*/ 2147483647 h 624"/>
              <a:gd name="T8" fmla="*/ 2147483647 w 3504"/>
              <a:gd name="T9" fmla="*/ 2147483647 h 624"/>
              <a:gd name="T10" fmla="*/ 2147483647 w 3504"/>
              <a:gd name="T11" fmla="*/ 2147483647 h 624"/>
              <a:gd name="T12" fmla="*/ 2147483647 w 3504"/>
              <a:gd name="T13" fmla="*/ 2147483647 h 624"/>
              <a:gd name="T14" fmla="*/ 0 60000 65536"/>
              <a:gd name="T15" fmla="*/ 0 60000 65536"/>
              <a:gd name="T16" fmla="*/ 0 60000 65536"/>
              <a:gd name="T17" fmla="*/ 0 60000 65536"/>
              <a:gd name="T18" fmla="*/ 0 60000 65536"/>
              <a:gd name="T19" fmla="*/ 0 60000 65536"/>
              <a:gd name="T20" fmla="*/ 0 60000 65536"/>
              <a:gd name="T21" fmla="*/ 0 w 3504"/>
              <a:gd name="T22" fmla="*/ 0 h 624"/>
              <a:gd name="T23" fmla="*/ 3504 w 3504"/>
              <a:gd name="T24" fmla="*/ 624 h 62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504" h="624">
                <a:moveTo>
                  <a:pt x="2800" y="40"/>
                </a:moveTo>
                <a:cubicBezTo>
                  <a:pt x="2940" y="20"/>
                  <a:pt x="3080" y="0"/>
                  <a:pt x="3136" y="40"/>
                </a:cubicBezTo>
                <a:cubicBezTo>
                  <a:pt x="3192" y="80"/>
                  <a:pt x="3504" y="216"/>
                  <a:pt x="3136" y="280"/>
                </a:cubicBezTo>
                <a:cubicBezTo>
                  <a:pt x="2768" y="344"/>
                  <a:pt x="1424" y="400"/>
                  <a:pt x="928" y="424"/>
                </a:cubicBezTo>
                <a:cubicBezTo>
                  <a:pt x="432" y="448"/>
                  <a:pt x="312" y="392"/>
                  <a:pt x="160" y="424"/>
                </a:cubicBezTo>
                <a:cubicBezTo>
                  <a:pt x="8" y="456"/>
                  <a:pt x="32" y="608"/>
                  <a:pt x="16" y="616"/>
                </a:cubicBezTo>
                <a:cubicBezTo>
                  <a:pt x="0" y="624"/>
                  <a:pt x="48" y="496"/>
                  <a:pt x="64" y="472"/>
                </a:cubicBezTo>
              </a:path>
            </a:pathLst>
          </a:custGeom>
          <a:noFill/>
          <a:ln w="50800">
            <a:solidFill>
              <a:srgbClr val="FF0000"/>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04205" name="Freeform 717"/>
          <p:cNvSpPr>
            <a:spLocks/>
          </p:cNvSpPr>
          <p:nvPr/>
        </p:nvSpPr>
        <p:spPr bwMode="auto">
          <a:xfrm>
            <a:off x="4343400" y="2819400"/>
            <a:ext cx="4508500" cy="685800"/>
          </a:xfrm>
          <a:custGeom>
            <a:avLst/>
            <a:gdLst>
              <a:gd name="T0" fmla="*/ 2147483647 w 2840"/>
              <a:gd name="T1" fmla="*/ 2147483647 h 432"/>
              <a:gd name="T2" fmla="*/ 2147483647 w 2840"/>
              <a:gd name="T3" fmla="*/ 2147483647 h 432"/>
              <a:gd name="T4" fmla="*/ 2147483647 w 2840"/>
              <a:gd name="T5" fmla="*/ 2147483647 h 432"/>
              <a:gd name="T6" fmla="*/ 0 w 2840"/>
              <a:gd name="T7" fmla="*/ 2147483647 h 432"/>
              <a:gd name="T8" fmla="*/ 0 60000 65536"/>
              <a:gd name="T9" fmla="*/ 0 60000 65536"/>
              <a:gd name="T10" fmla="*/ 0 60000 65536"/>
              <a:gd name="T11" fmla="*/ 0 60000 65536"/>
              <a:gd name="T12" fmla="*/ 0 w 2840"/>
              <a:gd name="T13" fmla="*/ 0 h 432"/>
              <a:gd name="T14" fmla="*/ 2840 w 2840"/>
              <a:gd name="T15" fmla="*/ 432 h 432"/>
            </a:gdLst>
            <a:ahLst/>
            <a:cxnLst>
              <a:cxn ang="T8">
                <a:pos x="T0" y="T1"/>
              </a:cxn>
              <a:cxn ang="T9">
                <a:pos x="T2" y="T3"/>
              </a:cxn>
              <a:cxn ang="T10">
                <a:pos x="T4" y="T5"/>
              </a:cxn>
              <a:cxn ang="T11">
                <a:pos x="T6" y="T7"/>
              </a:cxn>
            </a:cxnLst>
            <a:rect l="T12" t="T13" r="T14" b="T15"/>
            <a:pathLst>
              <a:path w="2840" h="432">
                <a:moveTo>
                  <a:pt x="2064" y="48"/>
                </a:moveTo>
                <a:cubicBezTo>
                  <a:pt x="2176" y="24"/>
                  <a:pt x="2288" y="0"/>
                  <a:pt x="2352" y="48"/>
                </a:cubicBezTo>
                <a:cubicBezTo>
                  <a:pt x="2416" y="96"/>
                  <a:pt x="2840" y="272"/>
                  <a:pt x="2448" y="336"/>
                </a:cubicBezTo>
                <a:cubicBezTo>
                  <a:pt x="2056" y="400"/>
                  <a:pt x="408" y="416"/>
                  <a:pt x="0" y="432"/>
                </a:cubicBezTo>
              </a:path>
            </a:pathLst>
          </a:custGeom>
          <a:noFill/>
          <a:ln w="50800">
            <a:solidFill>
              <a:srgbClr val="FF0000"/>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04206" name="Freeform 718"/>
          <p:cNvSpPr>
            <a:spLocks/>
          </p:cNvSpPr>
          <p:nvPr/>
        </p:nvSpPr>
        <p:spPr bwMode="auto">
          <a:xfrm>
            <a:off x="5105400" y="1828800"/>
            <a:ext cx="1511300" cy="533400"/>
          </a:xfrm>
          <a:custGeom>
            <a:avLst/>
            <a:gdLst>
              <a:gd name="T0" fmla="*/ 2147483647 w 952"/>
              <a:gd name="T1" fmla="*/ 0 h 336"/>
              <a:gd name="T2" fmla="*/ 2147483647 w 952"/>
              <a:gd name="T3" fmla="*/ 2147483647 h 336"/>
              <a:gd name="T4" fmla="*/ 2147483647 w 952"/>
              <a:gd name="T5" fmla="*/ 2147483647 h 336"/>
              <a:gd name="T6" fmla="*/ 0 w 952"/>
              <a:gd name="T7" fmla="*/ 2147483647 h 336"/>
              <a:gd name="T8" fmla="*/ 0 60000 65536"/>
              <a:gd name="T9" fmla="*/ 0 60000 65536"/>
              <a:gd name="T10" fmla="*/ 0 60000 65536"/>
              <a:gd name="T11" fmla="*/ 0 60000 65536"/>
              <a:gd name="T12" fmla="*/ 0 w 952"/>
              <a:gd name="T13" fmla="*/ 0 h 336"/>
              <a:gd name="T14" fmla="*/ 952 w 952"/>
              <a:gd name="T15" fmla="*/ 336 h 336"/>
            </a:gdLst>
            <a:ahLst/>
            <a:cxnLst>
              <a:cxn ang="T8">
                <a:pos x="T0" y="T1"/>
              </a:cxn>
              <a:cxn ang="T9">
                <a:pos x="T2" y="T3"/>
              </a:cxn>
              <a:cxn ang="T10">
                <a:pos x="T4" y="T5"/>
              </a:cxn>
              <a:cxn ang="T11">
                <a:pos x="T6" y="T7"/>
              </a:cxn>
            </a:cxnLst>
            <a:rect l="T12" t="T13" r="T14" b="T15"/>
            <a:pathLst>
              <a:path w="952" h="336">
                <a:moveTo>
                  <a:pt x="480" y="0"/>
                </a:moveTo>
                <a:cubicBezTo>
                  <a:pt x="620" y="8"/>
                  <a:pt x="760" y="16"/>
                  <a:pt x="816" y="48"/>
                </a:cubicBezTo>
                <a:cubicBezTo>
                  <a:pt x="872" y="80"/>
                  <a:pt x="952" y="144"/>
                  <a:pt x="816" y="192"/>
                </a:cubicBezTo>
                <a:cubicBezTo>
                  <a:pt x="680" y="240"/>
                  <a:pt x="136" y="312"/>
                  <a:pt x="0" y="336"/>
                </a:cubicBezTo>
              </a:path>
            </a:pathLst>
          </a:custGeom>
          <a:noFill/>
          <a:ln w="50800">
            <a:solidFill>
              <a:srgbClr val="FF0000"/>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04207" name="Line 719"/>
          <p:cNvSpPr>
            <a:spLocks noChangeShapeType="1"/>
          </p:cNvSpPr>
          <p:nvPr/>
        </p:nvSpPr>
        <p:spPr bwMode="auto">
          <a:xfrm flipH="1">
            <a:off x="1524000" y="2362200"/>
            <a:ext cx="3581400" cy="0"/>
          </a:xfrm>
          <a:prstGeom prst="line">
            <a:avLst/>
          </a:prstGeom>
          <a:noFill/>
          <a:ln w="50800">
            <a:solidFill>
              <a:srgbClr val="FF0000"/>
            </a:solidFill>
            <a:round/>
            <a:headEnd/>
            <a:tailEnd/>
          </a:ln>
          <a:extLst>
            <a:ext uri="{909E8E84-426E-40dd-AFC4-6F175D3DCCD1}">
              <a14:hiddenFill xmlns="" xmlns:a14="http://schemas.microsoft.com/office/drawing/2010/main">
                <a:noFill/>
              </a14:hiddenFill>
            </a:ext>
          </a:extLst>
        </p:spPr>
        <p:txBody>
          <a:bodyPr wrap="none" anchor="ct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04208" name="Freeform 720"/>
          <p:cNvSpPr>
            <a:spLocks/>
          </p:cNvSpPr>
          <p:nvPr/>
        </p:nvSpPr>
        <p:spPr bwMode="auto">
          <a:xfrm>
            <a:off x="774700" y="2362200"/>
            <a:ext cx="1663700" cy="584200"/>
          </a:xfrm>
          <a:custGeom>
            <a:avLst/>
            <a:gdLst>
              <a:gd name="T0" fmla="*/ 2147483647 w 1048"/>
              <a:gd name="T1" fmla="*/ 0 h 368"/>
              <a:gd name="T2" fmla="*/ 2147483647 w 1048"/>
              <a:gd name="T3" fmla="*/ 2147483647 h 368"/>
              <a:gd name="T4" fmla="*/ 2147483647 w 1048"/>
              <a:gd name="T5" fmla="*/ 2147483647 h 368"/>
              <a:gd name="T6" fmla="*/ 2147483647 w 1048"/>
              <a:gd name="T7" fmla="*/ 2147483647 h 368"/>
              <a:gd name="T8" fmla="*/ 0 60000 65536"/>
              <a:gd name="T9" fmla="*/ 0 60000 65536"/>
              <a:gd name="T10" fmla="*/ 0 60000 65536"/>
              <a:gd name="T11" fmla="*/ 0 60000 65536"/>
              <a:gd name="T12" fmla="*/ 0 w 1048"/>
              <a:gd name="T13" fmla="*/ 0 h 368"/>
              <a:gd name="T14" fmla="*/ 1048 w 1048"/>
              <a:gd name="T15" fmla="*/ 368 h 368"/>
            </a:gdLst>
            <a:ahLst/>
            <a:cxnLst>
              <a:cxn ang="T8">
                <a:pos x="T0" y="T1"/>
              </a:cxn>
              <a:cxn ang="T9">
                <a:pos x="T2" y="T3"/>
              </a:cxn>
              <a:cxn ang="T10">
                <a:pos x="T4" y="T5"/>
              </a:cxn>
              <a:cxn ang="T11">
                <a:pos x="T6" y="T7"/>
              </a:cxn>
            </a:cxnLst>
            <a:rect l="T12" t="T13" r="T14" b="T15"/>
            <a:pathLst>
              <a:path w="1048" h="368">
                <a:moveTo>
                  <a:pt x="472" y="0"/>
                </a:moveTo>
                <a:cubicBezTo>
                  <a:pt x="276" y="44"/>
                  <a:pt x="80" y="88"/>
                  <a:pt x="40" y="144"/>
                </a:cubicBezTo>
                <a:cubicBezTo>
                  <a:pt x="0" y="200"/>
                  <a:pt x="64" y="304"/>
                  <a:pt x="232" y="336"/>
                </a:cubicBezTo>
                <a:cubicBezTo>
                  <a:pt x="400" y="368"/>
                  <a:pt x="912" y="336"/>
                  <a:pt x="1048" y="336"/>
                </a:cubicBezTo>
              </a:path>
            </a:pathLst>
          </a:custGeom>
          <a:noFill/>
          <a:ln w="50800">
            <a:solidFill>
              <a:srgbClr val="FF0000"/>
            </a:solidFill>
            <a:round/>
            <a:headEnd/>
            <a:tailEnd type="stealth" w="lg" len="lg"/>
          </a:ln>
          <a:extLst>
            <a:ext uri="{909E8E84-426E-40dd-AFC4-6F175D3DCCD1}">
              <a14:hiddenFill xmlns="" xmlns:a14="http://schemas.microsoft.com/office/drawing/2010/main">
                <a:solidFill>
                  <a:srgbClr val="FFFFFF"/>
                </a:solidFill>
              </a14:hiddenFill>
            </a:ext>
          </a:extLst>
        </p:spPr>
        <p:txBody>
          <a:bodyPr wrap="none" anchor="ct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04209" name="Freeform 721"/>
          <p:cNvSpPr>
            <a:spLocks/>
          </p:cNvSpPr>
          <p:nvPr/>
        </p:nvSpPr>
        <p:spPr bwMode="auto">
          <a:xfrm>
            <a:off x="2946400" y="3467100"/>
            <a:ext cx="2159000" cy="622300"/>
          </a:xfrm>
          <a:custGeom>
            <a:avLst/>
            <a:gdLst>
              <a:gd name="T0" fmla="*/ 2147483647 w 1360"/>
              <a:gd name="T1" fmla="*/ 2147483647 h 392"/>
              <a:gd name="T2" fmla="*/ 2147483647 w 1360"/>
              <a:gd name="T3" fmla="*/ 2147483647 h 392"/>
              <a:gd name="T4" fmla="*/ 2147483647 w 1360"/>
              <a:gd name="T5" fmla="*/ 2147483647 h 392"/>
              <a:gd name="T6" fmla="*/ 2147483647 w 1360"/>
              <a:gd name="T7" fmla="*/ 2147483647 h 392"/>
              <a:gd name="T8" fmla="*/ 2147483647 w 1360"/>
              <a:gd name="T9" fmla="*/ 2147483647 h 392"/>
              <a:gd name="T10" fmla="*/ 0 60000 65536"/>
              <a:gd name="T11" fmla="*/ 0 60000 65536"/>
              <a:gd name="T12" fmla="*/ 0 60000 65536"/>
              <a:gd name="T13" fmla="*/ 0 60000 65536"/>
              <a:gd name="T14" fmla="*/ 0 60000 65536"/>
              <a:gd name="T15" fmla="*/ 0 w 1360"/>
              <a:gd name="T16" fmla="*/ 0 h 392"/>
              <a:gd name="T17" fmla="*/ 1360 w 1360"/>
              <a:gd name="T18" fmla="*/ 392 h 392"/>
            </a:gdLst>
            <a:ahLst/>
            <a:cxnLst>
              <a:cxn ang="T10">
                <a:pos x="T0" y="T1"/>
              </a:cxn>
              <a:cxn ang="T11">
                <a:pos x="T2" y="T3"/>
              </a:cxn>
              <a:cxn ang="T12">
                <a:pos x="T4" y="T5"/>
              </a:cxn>
              <a:cxn ang="T13">
                <a:pos x="T6" y="T7"/>
              </a:cxn>
              <a:cxn ang="T14">
                <a:pos x="T8" y="T9"/>
              </a:cxn>
            </a:cxnLst>
            <a:rect l="T15" t="T16" r="T17" b="T18"/>
            <a:pathLst>
              <a:path w="1360" h="392">
                <a:moveTo>
                  <a:pt x="880" y="24"/>
                </a:moveTo>
                <a:cubicBezTo>
                  <a:pt x="636" y="12"/>
                  <a:pt x="392" y="0"/>
                  <a:pt x="256" y="24"/>
                </a:cubicBezTo>
                <a:cubicBezTo>
                  <a:pt x="120" y="48"/>
                  <a:pt x="0" y="112"/>
                  <a:pt x="64" y="168"/>
                </a:cubicBezTo>
                <a:cubicBezTo>
                  <a:pt x="128" y="224"/>
                  <a:pt x="424" y="328"/>
                  <a:pt x="640" y="360"/>
                </a:cubicBezTo>
                <a:cubicBezTo>
                  <a:pt x="856" y="392"/>
                  <a:pt x="1240" y="360"/>
                  <a:pt x="1360" y="360"/>
                </a:cubicBezTo>
              </a:path>
            </a:pathLst>
          </a:custGeom>
          <a:noFill/>
          <a:ln w="50800">
            <a:solidFill>
              <a:srgbClr val="FF0000"/>
            </a:solidFill>
            <a:round/>
            <a:headEnd/>
            <a:tailEnd type="stealth" w="lg" len="lg"/>
          </a:ln>
          <a:extLst>
            <a:ext uri="{909E8E84-426E-40dd-AFC4-6F175D3DCCD1}">
              <a14:hiddenFill xmlns="" xmlns:a14="http://schemas.microsoft.com/office/drawing/2010/main">
                <a:solidFill>
                  <a:srgbClr val="FFFFFF"/>
                </a:solidFill>
              </a14:hiddenFill>
            </a:ext>
          </a:extLst>
        </p:spPr>
        <p:txBody>
          <a:bodyPr wrap="none" anchor="ct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04210" name="Freeform 722"/>
          <p:cNvSpPr>
            <a:spLocks/>
          </p:cNvSpPr>
          <p:nvPr/>
        </p:nvSpPr>
        <p:spPr bwMode="auto">
          <a:xfrm>
            <a:off x="3581400" y="4876800"/>
            <a:ext cx="2209800" cy="444500"/>
          </a:xfrm>
          <a:custGeom>
            <a:avLst/>
            <a:gdLst>
              <a:gd name="T0" fmla="*/ 0 w 1392"/>
              <a:gd name="T1" fmla="*/ 0 h 280"/>
              <a:gd name="T2" fmla="*/ 2147483647 w 1392"/>
              <a:gd name="T3" fmla="*/ 2147483647 h 280"/>
              <a:gd name="T4" fmla="*/ 2147483647 w 1392"/>
              <a:gd name="T5" fmla="*/ 2147483647 h 280"/>
              <a:gd name="T6" fmla="*/ 2147483647 w 1392"/>
              <a:gd name="T7" fmla="*/ 2147483647 h 280"/>
              <a:gd name="T8" fmla="*/ 0 60000 65536"/>
              <a:gd name="T9" fmla="*/ 0 60000 65536"/>
              <a:gd name="T10" fmla="*/ 0 60000 65536"/>
              <a:gd name="T11" fmla="*/ 0 60000 65536"/>
              <a:gd name="T12" fmla="*/ 0 w 1392"/>
              <a:gd name="T13" fmla="*/ 0 h 280"/>
              <a:gd name="T14" fmla="*/ 1392 w 1392"/>
              <a:gd name="T15" fmla="*/ 280 h 280"/>
            </a:gdLst>
            <a:ahLst/>
            <a:cxnLst>
              <a:cxn ang="T8">
                <a:pos x="T0" y="T1"/>
              </a:cxn>
              <a:cxn ang="T9">
                <a:pos x="T2" y="T3"/>
              </a:cxn>
              <a:cxn ang="T10">
                <a:pos x="T4" y="T5"/>
              </a:cxn>
              <a:cxn ang="T11">
                <a:pos x="T6" y="T7"/>
              </a:cxn>
            </a:cxnLst>
            <a:rect l="T12" t="T13" r="T14" b="T15"/>
            <a:pathLst>
              <a:path w="1392" h="280">
                <a:moveTo>
                  <a:pt x="0" y="0"/>
                </a:moveTo>
                <a:cubicBezTo>
                  <a:pt x="24" y="100"/>
                  <a:pt x="48" y="200"/>
                  <a:pt x="144" y="240"/>
                </a:cubicBezTo>
                <a:cubicBezTo>
                  <a:pt x="240" y="280"/>
                  <a:pt x="368" y="240"/>
                  <a:pt x="576" y="240"/>
                </a:cubicBezTo>
                <a:cubicBezTo>
                  <a:pt x="784" y="240"/>
                  <a:pt x="1256" y="240"/>
                  <a:pt x="1392" y="240"/>
                </a:cubicBezTo>
              </a:path>
            </a:pathLst>
          </a:custGeom>
          <a:noFill/>
          <a:ln w="50800">
            <a:solidFill>
              <a:srgbClr val="FF0000"/>
            </a:solidFill>
            <a:round/>
            <a:headEnd/>
            <a:tailEnd type="stealth" w="lg" len="lg"/>
          </a:ln>
          <a:extLst>
            <a:ext uri="{909E8E84-426E-40dd-AFC4-6F175D3DCCD1}">
              <a14:hiddenFill xmlns="" xmlns:a14="http://schemas.microsoft.com/office/drawing/2010/main">
                <a:solidFill>
                  <a:srgbClr val="FFFFFF"/>
                </a:solidFill>
              </a14:hiddenFill>
            </a:ext>
          </a:extLst>
        </p:spPr>
        <p:txBody>
          <a:bodyPr wrap="none" anchor="ct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0677" name="Rectangle 723"/>
          <p:cNvSpPr>
            <a:spLocks noGrp="1" noChangeArrowheads="1"/>
          </p:cNvSpPr>
          <p:nvPr>
            <p:ph type="title" idx="4294967295"/>
          </p:nvPr>
        </p:nvSpPr>
        <p:spPr>
          <a:xfrm>
            <a:off x="2743200" y="457200"/>
            <a:ext cx="6248400" cy="587375"/>
          </a:xfrm>
          <a:solidFill>
            <a:srgbClr val="FF0000"/>
          </a:solidFill>
        </p:spPr>
        <p:txBody>
          <a:bodyPr lIns="90000" tIns="46800" rIns="90000" bIns="46800" anchor="t">
            <a:spAutoFit/>
          </a:bodyPr>
          <a:lstStyle/>
          <a:p>
            <a:pPr>
              <a:spcBef>
                <a:spcPct val="50000"/>
              </a:spcBef>
            </a:pPr>
            <a:r>
              <a:rPr lang="en-US" sz="2800">
                <a:solidFill>
                  <a:srgbClr val="FFCCFF"/>
                </a:solidFill>
                <a:latin typeface="Comic Sans MS" charset="0"/>
                <a:ea typeface="ＭＳ Ｐゴシック" charset="0"/>
                <a:cs typeface="ＭＳ Ｐゴシック" charset="0"/>
              </a:rPr>
              <a:t>Modified Recapitulation Approach</a:t>
            </a:r>
          </a:p>
        </p:txBody>
      </p:sp>
    </p:spTree>
    <p:extLst>
      <p:ext uri="{BB962C8B-B14F-4D97-AF65-F5344CB8AC3E}">
        <p14:creationId xmlns:p14="http://schemas.microsoft.com/office/powerpoint/2010/main" val="1531320519"/>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3" presetClass="entr" presetSubtype="16" fill="hold" grpId="0" nodeType="clickEffect">
                                  <p:stCondLst>
                                    <p:cond delay="0"/>
                                  </p:stCondLst>
                                  <p:childTnLst>
                                    <p:set>
                                      <p:cBhvr>
                                        <p:cTn id="6" dur="1" fill="hold">
                                          <p:stCondLst>
                                            <p:cond delay="0"/>
                                          </p:stCondLst>
                                        </p:cTn>
                                        <p:tgtEl>
                                          <p:spTgt spid="704190"/>
                                        </p:tgtEl>
                                        <p:attrNameLst>
                                          <p:attrName>style.visibility</p:attrName>
                                        </p:attrNameLst>
                                      </p:cBhvr>
                                      <p:to>
                                        <p:strVal val="visible"/>
                                      </p:to>
                                    </p:set>
                                    <p:anim calcmode="lin" valueType="num">
                                      <p:cBhvr>
                                        <p:cTn id="7" dur="500" fill="hold"/>
                                        <p:tgtEl>
                                          <p:spTgt spid="704190"/>
                                        </p:tgtEl>
                                        <p:attrNameLst>
                                          <p:attrName>ppt_w</p:attrName>
                                        </p:attrNameLst>
                                      </p:cBhvr>
                                      <p:tavLst>
                                        <p:tav tm="0">
                                          <p:val>
                                            <p:fltVal val="0"/>
                                          </p:val>
                                        </p:tav>
                                        <p:tav tm="100000">
                                          <p:val>
                                            <p:strVal val="#ppt_w"/>
                                          </p:val>
                                        </p:tav>
                                      </p:tavLst>
                                    </p:anim>
                                    <p:anim calcmode="lin" valueType="num">
                                      <p:cBhvr>
                                        <p:cTn id="8" dur="500" fill="hold"/>
                                        <p:tgtEl>
                                          <p:spTgt spid="704190"/>
                                        </p:tgtEl>
                                        <p:attrNameLst>
                                          <p:attrName>ppt_h</p:attrName>
                                        </p:attrNameLst>
                                      </p:cBhvr>
                                      <p:tavLst>
                                        <p:tav tm="0">
                                          <p:val>
                                            <p:fltVal val="0"/>
                                          </p:val>
                                        </p:tav>
                                        <p:tav tm="100000">
                                          <p:val>
                                            <p:strVal val="#ppt_h"/>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2" presetClass="entr" presetSubtype="8" fill="hold" grpId="0" nodeType="clickEffect">
                                  <p:stCondLst>
                                    <p:cond delay="0"/>
                                  </p:stCondLst>
                                  <p:childTnLst>
                                    <p:set>
                                      <p:cBhvr>
                                        <p:cTn id="12" dur="1" fill="hold">
                                          <p:stCondLst>
                                            <p:cond delay="0"/>
                                          </p:stCondLst>
                                        </p:cTn>
                                        <p:tgtEl>
                                          <p:spTgt spid="704192"/>
                                        </p:tgtEl>
                                        <p:attrNameLst>
                                          <p:attrName>style.visibility</p:attrName>
                                        </p:attrNameLst>
                                      </p:cBhvr>
                                      <p:to>
                                        <p:strVal val="visible"/>
                                      </p:to>
                                    </p:set>
                                    <p:animEffect transition="in" filter="wipe(left)">
                                      <p:cBhvr>
                                        <p:cTn id="13" dur="500"/>
                                        <p:tgtEl>
                                          <p:spTgt spid="704192"/>
                                        </p:tgtEl>
                                      </p:cBhvr>
                                    </p:animEffect>
                                  </p:childTnLst>
                                </p:cTn>
                              </p:par>
                            </p:childTnLst>
                          </p:cTn>
                        </p:par>
                      </p:childTnLst>
                    </p:cTn>
                  </p:par>
                  <p:par>
                    <p:cTn id="14" fill="hold" nodeType="clickPar">
                      <p:stCondLst>
                        <p:cond delay="indefinite"/>
                      </p:stCondLst>
                      <p:childTnLst>
                        <p:par>
                          <p:cTn id="15" fill="hold" nodeType="withGroup">
                            <p:stCondLst>
                              <p:cond delay="0"/>
                            </p:stCondLst>
                            <p:childTnLst>
                              <p:par>
                                <p:cTn id="16" presetID="23" presetClass="entr" presetSubtype="16" fill="hold" grpId="0" nodeType="clickEffect">
                                  <p:stCondLst>
                                    <p:cond delay="0"/>
                                  </p:stCondLst>
                                  <p:childTnLst>
                                    <p:set>
                                      <p:cBhvr>
                                        <p:cTn id="17" dur="1" fill="hold">
                                          <p:stCondLst>
                                            <p:cond delay="0"/>
                                          </p:stCondLst>
                                        </p:cTn>
                                        <p:tgtEl>
                                          <p:spTgt spid="704191"/>
                                        </p:tgtEl>
                                        <p:attrNameLst>
                                          <p:attrName>style.visibility</p:attrName>
                                        </p:attrNameLst>
                                      </p:cBhvr>
                                      <p:to>
                                        <p:strVal val="visible"/>
                                      </p:to>
                                    </p:set>
                                    <p:anim calcmode="lin" valueType="num">
                                      <p:cBhvr>
                                        <p:cTn id="18" dur="500" fill="hold"/>
                                        <p:tgtEl>
                                          <p:spTgt spid="704191"/>
                                        </p:tgtEl>
                                        <p:attrNameLst>
                                          <p:attrName>ppt_w</p:attrName>
                                        </p:attrNameLst>
                                      </p:cBhvr>
                                      <p:tavLst>
                                        <p:tav tm="0">
                                          <p:val>
                                            <p:fltVal val="0"/>
                                          </p:val>
                                        </p:tav>
                                        <p:tav tm="100000">
                                          <p:val>
                                            <p:strVal val="#ppt_w"/>
                                          </p:val>
                                        </p:tav>
                                      </p:tavLst>
                                    </p:anim>
                                    <p:anim calcmode="lin" valueType="num">
                                      <p:cBhvr>
                                        <p:cTn id="19" dur="500" fill="hold"/>
                                        <p:tgtEl>
                                          <p:spTgt spid="704191"/>
                                        </p:tgtEl>
                                        <p:attrNameLst>
                                          <p:attrName>ppt_h</p:attrName>
                                        </p:attrNameLst>
                                      </p:cBhvr>
                                      <p:tavLst>
                                        <p:tav tm="0">
                                          <p:val>
                                            <p:fltVal val="0"/>
                                          </p:val>
                                        </p:tav>
                                        <p:tav tm="100000">
                                          <p:val>
                                            <p:strVal val="#ppt_h"/>
                                          </p:val>
                                        </p:tav>
                                      </p:tavLst>
                                    </p:anim>
                                  </p:childTnLst>
                                </p:cTn>
                              </p:par>
                            </p:childTnLst>
                          </p:cTn>
                        </p:par>
                      </p:childTnLst>
                    </p:cTn>
                  </p:par>
                  <p:par>
                    <p:cTn id="20" fill="hold" nodeType="clickPar">
                      <p:stCondLst>
                        <p:cond delay="indefinite"/>
                      </p:stCondLst>
                      <p:childTnLst>
                        <p:par>
                          <p:cTn id="21" fill="hold" nodeType="withGroup">
                            <p:stCondLst>
                              <p:cond delay="0"/>
                            </p:stCondLst>
                            <p:childTnLst>
                              <p:par>
                                <p:cTn id="22" presetID="22" presetClass="entr" presetSubtype="1" fill="hold" grpId="0" nodeType="clickEffect">
                                  <p:stCondLst>
                                    <p:cond delay="0"/>
                                  </p:stCondLst>
                                  <p:childTnLst>
                                    <p:set>
                                      <p:cBhvr>
                                        <p:cTn id="23" dur="1" fill="hold">
                                          <p:stCondLst>
                                            <p:cond delay="0"/>
                                          </p:stCondLst>
                                        </p:cTn>
                                        <p:tgtEl>
                                          <p:spTgt spid="704206"/>
                                        </p:tgtEl>
                                        <p:attrNameLst>
                                          <p:attrName>style.visibility</p:attrName>
                                        </p:attrNameLst>
                                      </p:cBhvr>
                                      <p:to>
                                        <p:strVal val="visible"/>
                                      </p:to>
                                    </p:set>
                                    <p:animEffect transition="in" filter="wipe(up)">
                                      <p:cBhvr>
                                        <p:cTn id="24" dur="500"/>
                                        <p:tgtEl>
                                          <p:spTgt spid="704206"/>
                                        </p:tgtEl>
                                      </p:cBhvr>
                                    </p:animEffect>
                                  </p:childTnLst>
                                </p:cTn>
                              </p:par>
                            </p:childTnLst>
                          </p:cTn>
                        </p:par>
                        <p:par>
                          <p:cTn id="25" fill="hold" nodeType="afterGroup">
                            <p:stCondLst>
                              <p:cond delay="500"/>
                            </p:stCondLst>
                            <p:childTnLst>
                              <p:par>
                                <p:cTn id="26" presetID="22" presetClass="entr" presetSubtype="2" fill="hold" grpId="0" nodeType="afterEffect">
                                  <p:stCondLst>
                                    <p:cond delay="0"/>
                                  </p:stCondLst>
                                  <p:childTnLst>
                                    <p:set>
                                      <p:cBhvr>
                                        <p:cTn id="27" dur="1" fill="hold">
                                          <p:stCondLst>
                                            <p:cond delay="0"/>
                                          </p:stCondLst>
                                        </p:cTn>
                                        <p:tgtEl>
                                          <p:spTgt spid="704207"/>
                                        </p:tgtEl>
                                        <p:attrNameLst>
                                          <p:attrName>style.visibility</p:attrName>
                                        </p:attrNameLst>
                                      </p:cBhvr>
                                      <p:to>
                                        <p:strVal val="visible"/>
                                      </p:to>
                                    </p:set>
                                    <p:animEffect transition="in" filter="wipe(right)">
                                      <p:cBhvr>
                                        <p:cTn id="28" dur="500"/>
                                        <p:tgtEl>
                                          <p:spTgt spid="704207"/>
                                        </p:tgtEl>
                                      </p:cBhvr>
                                    </p:animEffect>
                                  </p:childTnLst>
                                </p:cTn>
                              </p:par>
                            </p:childTnLst>
                          </p:cTn>
                        </p:par>
                        <p:par>
                          <p:cTn id="29" fill="hold" nodeType="afterGroup">
                            <p:stCondLst>
                              <p:cond delay="1000"/>
                            </p:stCondLst>
                            <p:childTnLst>
                              <p:par>
                                <p:cTn id="30" presetID="22" presetClass="entr" presetSubtype="8" fill="hold" grpId="0" nodeType="afterEffect">
                                  <p:stCondLst>
                                    <p:cond delay="0"/>
                                  </p:stCondLst>
                                  <p:childTnLst>
                                    <p:set>
                                      <p:cBhvr>
                                        <p:cTn id="31" dur="1" fill="hold">
                                          <p:stCondLst>
                                            <p:cond delay="0"/>
                                          </p:stCondLst>
                                        </p:cTn>
                                        <p:tgtEl>
                                          <p:spTgt spid="704208"/>
                                        </p:tgtEl>
                                        <p:attrNameLst>
                                          <p:attrName>style.visibility</p:attrName>
                                        </p:attrNameLst>
                                      </p:cBhvr>
                                      <p:to>
                                        <p:strVal val="visible"/>
                                      </p:to>
                                    </p:set>
                                    <p:animEffect transition="in" filter="wipe(left)">
                                      <p:cBhvr>
                                        <p:cTn id="32" dur="500"/>
                                        <p:tgtEl>
                                          <p:spTgt spid="704208"/>
                                        </p:tgtEl>
                                      </p:cBhvr>
                                    </p:animEffect>
                                  </p:childTnLst>
                                </p:cTn>
                              </p:par>
                            </p:childTnLst>
                          </p:cTn>
                        </p:par>
                      </p:childTnLst>
                    </p:cTn>
                  </p:par>
                  <p:par>
                    <p:cTn id="33" fill="hold" nodeType="clickPar">
                      <p:stCondLst>
                        <p:cond delay="indefinite"/>
                      </p:stCondLst>
                      <p:childTnLst>
                        <p:par>
                          <p:cTn id="34" fill="hold" nodeType="withGroup">
                            <p:stCondLst>
                              <p:cond delay="0"/>
                            </p:stCondLst>
                            <p:childTnLst>
                              <p:par>
                                <p:cTn id="35" presetID="22" presetClass="entr" presetSubtype="1" fill="hold" grpId="0" nodeType="clickEffect">
                                  <p:stCondLst>
                                    <p:cond delay="0"/>
                                  </p:stCondLst>
                                  <p:childTnLst>
                                    <p:set>
                                      <p:cBhvr>
                                        <p:cTn id="36" dur="1" fill="hold">
                                          <p:stCondLst>
                                            <p:cond delay="0"/>
                                          </p:stCondLst>
                                        </p:cTn>
                                        <p:tgtEl>
                                          <p:spTgt spid="704205"/>
                                        </p:tgtEl>
                                        <p:attrNameLst>
                                          <p:attrName>style.visibility</p:attrName>
                                        </p:attrNameLst>
                                      </p:cBhvr>
                                      <p:to>
                                        <p:strVal val="visible"/>
                                      </p:to>
                                    </p:set>
                                    <p:animEffect transition="in" filter="wipe(up)">
                                      <p:cBhvr>
                                        <p:cTn id="37" dur="500"/>
                                        <p:tgtEl>
                                          <p:spTgt spid="704205"/>
                                        </p:tgtEl>
                                      </p:cBhvr>
                                    </p:animEffect>
                                  </p:childTnLst>
                                </p:cTn>
                              </p:par>
                            </p:childTnLst>
                          </p:cTn>
                        </p:par>
                        <p:par>
                          <p:cTn id="38" fill="hold" nodeType="afterGroup">
                            <p:stCondLst>
                              <p:cond delay="500"/>
                            </p:stCondLst>
                            <p:childTnLst>
                              <p:par>
                                <p:cTn id="39" presetID="22" presetClass="entr" presetSubtype="1" fill="hold" grpId="0" nodeType="afterEffect">
                                  <p:stCondLst>
                                    <p:cond delay="0"/>
                                  </p:stCondLst>
                                  <p:childTnLst>
                                    <p:set>
                                      <p:cBhvr>
                                        <p:cTn id="40" dur="1" fill="hold">
                                          <p:stCondLst>
                                            <p:cond delay="0"/>
                                          </p:stCondLst>
                                        </p:cTn>
                                        <p:tgtEl>
                                          <p:spTgt spid="704209"/>
                                        </p:tgtEl>
                                        <p:attrNameLst>
                                          <p:attrName>style.visibility</p:attrName>
                                        </p:attrNameLst>
                                      </p:cBhvr>
                                      <p:to>
                                        <p:strVal val="visible"/>
                                      </p:to>
                                    </p:set>
                                    <p:animEffect transition="in" filter="wipe(up)">
                                      <p:cBhvr>
                                        <p:cTn id="41" dur="500"/>
                                        <p:tgtEl>
                                          <p:spTgt spid="704209"/>
                                        </p:tgtEl>
                                      </p:cBhvr>
                                    </p:animEffect>
                                  </p:childTnLst>
                                </p:cTn>
                              </p:par>
                            </p:childTnLst>
                          </p:cTn>
                        </p:par>
                      </p:childTnLst>
                    </p:cTn>
                  </p:par>
                  <p:par>
                    <p:cTn id="42" fill="hold" nodeType="clickPar">
                      <p:stCondLst>
                        <p:cond delay="indefinite"/>
                      </p:stCondLst>
                      <p:childTnLst>
                        <p:par>
                          <p:cTn id="43" fill="hold" nodeType="withGroup">
                            <p:stCondLst>
                              <p:cond delay="0"/>
                            </p:stCondLst>
                            <p:childTnLst>
                              <p:par>
                                <p:cTn id="44" presetID="22" presetClass="entr" presetSubtype="1" fill="hold" grpId="0" nodeType="clickEffect">
                                  <p:stCondLst>
                                    <p:cond delay="0"/>
                                  </p:stCondLst>
                                  <p:childTnLst>
                                    <p:set>
                                      <p:cBhvr>
                                        <p:cTn id="45" dur="1" fill="hold">
                                          <p:stCondLst>
                                            <p:cond delay="0"/>
                                          </p:stCondLst>
                                        </p:cTn>
                                        <p:tgtEl>
                                          <p:spTgt spid="704204"/>
                                        </p:tgtEl>
                                        <p:attrNameLst>
                                          <p:attrName>style.visibility</p:attrName>
                                        </p:attrNameLst>
                                      </p:cBhvr>
                                      <p:to>
                                        <p:strVal val="visible"/>
                                      </p:to>
                                    </p:set>
                                    <p:animEffect transition="in" filter="wipe(up)">
                                      <p:cBhvr>
                                        <p:cTn id="46" dur="500"/>
                                        <p:tgtEl>
                                          <p:spTgt spid="704204"/>
                                        </p:tgtEl>
                                      </p:cBhvr>
                                    </p:animEffect>
                                  </p:childTnLst>
                                </p:cTn>
                              </p:par>
                            </p:childTnLst>
                          </p:cTn>
                        </p:par>
                        <p:par>
                          <p:cTn id="47" fill="hold" nodeType="afterGroup">
                            <p:stCondLst>
                              <p:cond delay="500"/>
                            </p:stCondLst>
                            <p:childTnLst>
                              <p:par>
                                <p:cTn id="48" presetID="18" presetClass="entr" presetSubtype="6" fill="hold" grpId="0" nodeType="afterEffect">
                                  <p:stCondLst>
                                    <p:cond delay="0"/>
                                  </p:stCondLst>
                                  <p:childTnLst>
                                    <p:set>
                                      <p:cBhvr>
                                        <p:cTn id="49" dur="1" fill="hold">
                                          <p:stCondLst>
                                            <p:cond delay="0"/>
                                          </p:stCondLst>
                                        </p:cTn>
                                        <p:tgtEl>
                                          <p:spTgt spid="704210"/>
                                        </p:tgtEl>
                                        <p:attrNameLst>
                                          <p:attrName>style.visibility</p:attrName>
                                        </p:attrNameLst>
                                      </p:cBhvr>
                                      <p:to>
                                        <p:strVal val="visible"/>
                                      </p:to>
                                    </p:set>
                                    <p:animEffect transition="in" filter="strips(downRight)">
                                      <p:cBhvr>
                                        <p:cTn id="50" dur="500"/>
                                        <p:tgtEl>
                                          <p:spTgt spid="7042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04190" grpId="0" animBg="1"/>
      <p:bldP spid="704191" grpId="0" animBg="1"/>
      <p:bldP spid="704192" grpId="0" animBg="1"/>
      <p:bldP spid="704204" grpId="0" animBg="1"/>
      <p:bldP spid="704205" grpId="0" animBg="1"/>
      <p:bldP spid="704206" grpId="0" animBg="1"/>
      <p:bldP spid="704207" grpId="0" animBg="1"/>
      <p:bldP spid="704208" grpId="0" animBg="1"/>
      <p:bldP spid="704209" grpId="0" animBg="1"/>
      <p:bldP spid="704210" grpId="0" animBg="1"/>
    </p:bldLst>
  </p:timing>
</p:sld>
</file>

<file path=ppt/slides/slide174.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561162" name="AutoShape 10"/>
          <p:cNvSpPr>
            <a:spLocks noChangeArrowheads="1"/>
          </p:cNvSpPr>
          <p:nvPr/>
        </p:nvSpPr>
        <p:spPr bwMode="auto">
          <a:xfrm>
            <a:off x="6707188" y="5529620"/>
            <a:ext cx="2132012" cy="1108075"/>
          </a:xfrm>
          <a:prstGeom prst="chevron">
            <a:avLst>
              <a:gd name="adj" fmla="val 23899"/>
            </a:avLst>
          </a:prstGeom>
          <a:solidFill>
            <a:schemeClr val="accent1"/>
          </a:solidFill>
          <a:ln w="9525">
            <a:solidFill>
              <a:schemeClr val="tx1"/>
            </a:solidFill>
            <a:miter lim="800000"/>
            <a:headEnd/>
            <a:tailEnd type="none" w="lg" len="lg"/>
          </a:ln>
        </p:spPr>
        <p:txBody>
          <a:bodyPr lIns="90000" tIns="46800" rIns="90000" bIns="46800" anchor="ctr">
            <a:spAutoFit/>
          </a:bodyPr>
          <a:lstStyle/>
          <a:p>
            <a:pPr algn="ctr" defTabSz="914400" eaLnBrk="0" fontAlgn="base" hangingPunct="0">
              <a:spcBef>
                <a:spcPct val="0"/>
              </a:spcBef>
              <a:spcAft>
                <a:spcPct val="0"/>
              </a:spcAft>
            </a:pPr>
            <a:endParaRPr lang="en-US" sz="2000" dirty="0">
              <a:solidFill>
                <a:srgbClr val="000000"/>
              </a:solidFill>
              <a:latin typeface="Comic Sans MS" charset="0"/>
              <a:ea typeface="ＭＳ Ｐゴシック" charset="0"/>
              <a:cs typeface="ＭＳ Ｐゴシック" charset="0"/>
            </a:endParaRPr>
          </a:p>
          <a:p>
            <a:pPr algn="ctr" defTabSz="914400" eaLnBrk="0" fontAlgn="base" hangingPunct="0">
              <a:spcBef>
                <a:spcPct val="0"/>
              </a:spcBef>
              <a:spcAft>
                <a:spcPct val="0"/>
              </a:spcAft>
            </a:pPr>
            <a:r>
              <a:rPr lang="en-US" sz="2800" dirty="0">
                <a:solidFill>
                  <a:srgbClr val="000000"/>
                </a:solidFill>
                <a:latin typeface="Comic Sans MS" charset="0"/>
                <a:ea typeface="ＭＳ Ｐゴシック" charset="0"/>
                <a:cs typeface="ＭＳ Ｐゴシック" charset="0"/>
              </a:rPr>
              <a:t>Bowls</a:t>
            </a:r>
            <a:endParaRPr lang="en-US" sz="1000" dirty="0">
              <a:solidFill>
                <a:srgbClr val="000000"/>
              </a:solidFill>
              <a:latin typeface="Comic Sans MS" charset="0"/>
              <a:ea typeface="ＭＳ Ｐゴシック" charset="0"/>
              <a:cs typeface="ＭＳ Ｐゴシック" charset="0"/>
            </a:endParaRPr>
          </a:p>
          <a:p>
            <a:pPr algn="ctr" defTabSz="914400" eaLnBrk="0" fontAlgn="base" hangingPunct="0">
              <a:spcBef>
                <a:spcPct val="0"/>
              </a:spcBef>
              <a:spcAft>
                <a:spcPct val="0"/>
              </a:spcAft>
            </a:pPr>
            <a:endParaRPr lang="en-US" dirty="0">
              <a:solidFill>
                <a:srgbClr val="000000"/>
              </a:solidFill>
              <a:latin typeface="Comic Sans MS" charset="0"/>
              <a:ea typeface="ＭＳ Ｐゴシック" charset="0"/>
              <a:cs typeface="ＭＳ Ｐゴシック" charset="0"/>
            </a:endParaRPr>
          </a:p>
        </p:txBody>
      </p:sp>
      <p:sp>
        <p:nvSpPr>
          <p:cNvPr id="752643" name="Rectangle 2"/>
          <p:cNvSpPr>
            <a:spLocks noGrp="1" noChangeArrowheads="1"/>
          </p:cNvSpPr>
          <p:nvPr>
            <p:ph type="title" idx="4294967295"/>
          </p:nvPr>
        </p:nvSpPr>
        <p:spPr>
          <a:xfrm>
            <a:off x="0" y="228600"/>
            <a:ext cx="7772400" cy="762000"/>
          </a:xfrm>
          <a:solidFill>
            <a:schemeClr val="tx1"/>
          </a:solidFill>
        </p:spPr>
        <p:txBody>
          <a:bodyPr/>
          <a:lstStyle/>
          <a:p>
            <a:r>
              <a:rPr lang="en-US" sz="4000">
                <a:solidFill>
                  <a:srgbClr val="FFFFFF"/>
                </a:solidFill>
                <a:latin typeface="Arial" charset="0"/>
                <a:ea typeface="ＭＳ Ｐゴシック" charset="0"/>
                <a:cs typeface="ＭＳ Ｐゴシック" charset="0"/>
              </a:rPr>
              <a:t>Problems with Recapitulation</a:t>
            </a:r>
          </a:p>
        </p:txBody>
      </p:sp>
      <p:sp>
        <p:nvSpPr>
          <p:cNvPr id="561155" name="Text Box 3"/>
          <p:cNvSpPr txBox="1">
            <a:spLocks noChangeArrowheads="1"/>
          </p:cNvSpPr>
          <p:nvPr/>
        </p:nvSpPr>
        <p:spPr bwMode="auto">
          <a:xfrm>
            <a:off x="283337" y="2721470"/>
            <a:ext cx="8320087" cy="206428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r" defTabSz="914400" eaLnBrk="0" fontAlgn="base" hangingPunct="0">
              <a:spcBef>
                <a:spcPct val="0"/>
              </a:spcBef>
              <a:spcAft>
                <a:spcPct val="0"/>
              </a:spcAft>
            </a:pPr>
            <a:r>
              <a:rPr lang="en-US" altLang="ja-JP" dirty="0">
                <a:solidFill>
                  <a:srgbClr val="000000"/>
                </a:solidFill>
              </a:rPr>
              <a:t>"The strongest argument for the recapitulation view is the observation of repeated combined scenes of </a:t>
            </a:r>
            <a:r>
              <a:rPr lang="en-US" altLang="ja-JP" dirty="0">
                <a:solidFill>
                  <a:srgbClr val="FF0000"/>
                </a:solidFill>
              </a:rPr>
              <a:t>consummative judgment and salvation</a:t>
            </a:r>
            <a:r>
              <a:rPr lang="en-US" altLang="ja-JP" dirty="0">
                <a:solidFill>
                  <a:srgbClr val="000000"/>
                </a:solidFill>
              </a:rPr>
              <a:t> found in </a:t>
            </a:r>
            <a:br>
              <a:rPr lang="en-US" altLang="ja-JP" dirty="0">
                <a:solidFill>
                  <a:srgbClr val="000000"/>
                </a:solidFill>
              </a:rPr>
            </a:br>
            <a:r>
              <a:rPr lang="en-US" altLang="ja-JP" dirty="0">
                <a:solidFill>
                  <a:srgbClr val="FF0000"/>
                </a:solidFill>
              </a:rPr>
              <a:t>various sections</a:t>
            </a:r>
            <a:r>
              <a:rPr lang="en-US" altLang="ja-JP" dirty="0">
                <a:solidFill>
                  <a:srgbClr val="000000"/>
                </a:solidFill>
              </a:rPr>
              <a:t> throughout the book"</a:t>
            </a:r>
            <a:r>
              <a:rPr lang="en-US" altLang="ja-JP" sz="1400" dirty="0">
                <a:solidFill>
                  <a:srgbClr val="000000"/>
                </a:solidFill>
              </a:rPr>
              <a:t> </a:t>
            </a:r>
          </a:p>
          <a:p>
            <a:pPr algn="r" defTabSz="914400" eaLnBrk="0" fontAlgn="base" hangingPunct="0">
              <a:spcBef>
                <a:spcPct val="0"/>
              </a:spcBef>
              <a:spcAft>
                <a:spcPct val="0"/>
              </a:spcAft>
            </a:pPr>
            <a:endParaRPr lang="en-US" sz="1600" dirty="0">
              <a:solidFill>
                <a:srgbClr val="000000"/>
              </a:solidFill>
            </a:endParaRPr>
          </a:p>
          <a:p>
            <a:pPr algn="r" defTabSz="914400" eaLnBrk="0" fontAlgn="base" hangingPunct="0">
              <a:spcBef>
                <a:spcPct val="0"/>
              </a:spcBef>
              <a:spcAft>
                <a:spcPct val="0"/>
              </a:spcAft>
            </a:pPr>
            <a:r>
              <a:rPr lang="en-US" sz="1600" dirty="0">
                <a:solidFill>
                  <a:srgbClr val="000000"/>
                </a:solidFill>
              </a:rPr>
              <a:t>––G. K. Beale, </a:t>
            </a:r>
            <a:r>
              <a:rPr lang="en-US" sz="1600" i="1" dirty="0">
                <a:solidFill>
                  <a:srgbClr val="000000"/>
                </a:solidFill>
              </a:rPr>
              <a:t>The Book of Revelation</a:t>
            </a:r>
            <a:r>
              <a:rPr lang="en-US" sz="1600" dirty="0">
                <a:solidFill>
                  <a:srgbClr val="000000"/>
                </a:solidFill>
              </a:rPr>
              <a:t>, GIGTC (Grand Rapids: Eerdmans, 1999), 121</a:t>
            </a:r>
            <a:endParaRPr lang="en-US" sz="2000" dirty="0">
              <a:solidFill>
                <a:srgbClr val="000000"/>
              </a:solidFill>
            </a:endParaRPr>
          </a:p>
        </p:txBody>
      </p:sp>
      <p:sp>
        <p:nvSpPr>
          <p:cNvPr id="561158" name="Text Box 6"/>
          <p:cNvSpPr txBox="1">
            <a:spLocks noChangeArrowheads="1"/>
          </p:cNvSpPr>
          <p:nvPr/>
        </p:nvSpPr>
        <p:spPr bwMode="auto">
          <a:xfrm>
            <a:off x="76200" y="4939904"/>
            <a:ext cx="9067800" cy="46384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defTabSz="914400" eaLnBrk="0" fontAlgn="base" hangingPunct="0">
              <a:spcBef>
                <a:spcPct val="0"/>
              </a:spcBef>
              <a:spcAft>
                <a:spcPct val="0"/>
              </a:spcAft>
            </a:pPr>
            <a:r>
              <a:rPr lang="en-US" dirty="0">
                <a:solidFill>
                  <a:srgbClr val="000000"/>
                </a:solidFill>
              </a:rPr>
              <a:t>3. Judgments increasingly </a:t>
            </a:r>
            <a:r>
              <a:rPr lang="en-US" dirty="0">
                <a:solidFill>
                  <a:srgbClr val="333399"/>
                </a:solidFill>
              </a:rPr>
              <a:t>progress</a:t>
            </a:r>
            <a:r>
              <a:rPr lang="en-US" dirty="0">
                <a:solidFill>
                  <a:srgbClr val="000000"/>
                </a:solidFill>
              </a:rPr>
              <a:t> and </a:t>
            </a:r>
            <a:r>
              <a:rPr lang="en-US" dirty="0">
                <a:solidFill>
                  <a:srgbClr val="333399"/>
                </a:solidFill>
              </a:rPr>
              <a:t>intensify.</a:t>
            </a:r>
            <a:endParaRPr lang="en-US" sz="2000" dirty="0">
              <a:solidFill>
                <a:srgbClr val="000000"/>
              </a:solidFill>
            </a:endParaRPr>
          </a:p>
        </p:txBody>
      </p:sp>
      <p:sp>
        <p:nvSpPr>
          <p:cNvPr id="561159" name="AutoShape 7"/>
          <p:cNvSpPr>
            <a:spLocks noChangeArrowheads="1"/>
          </p:cNvSpPr>
          <p:nvPr/>
        </p:nvSpPr>
        <p:spPr bwMode="auto">
          <a:xfrm>
            <a:off x="2820988" y="5850295"/>
            <a:ext cx="1454150" cy="466725"/>
          </a:xfrm>
          <a:prstGeom prst="chevron">
            <a:avLst>
              <a:gd name="adj" fmla="val 35368"/>
            </a:avLst>
          </a:prstGeom>
          <a:solidFill>
            <a:schemeClr val="accent1"/>
          </a:solidFill>
          <a:ln w="9525">
            <a:solidFill>
              <a:schemeClr val="tx1"/>
            </a:solidFill>
            <a:miter lim="800000"/>
            <a:headEnd/>
            <a:tailEnd type="none" w="lg" len="lg"/>
          </a:ln>
        </p:spPr>
        <p:txBody>
          <a:bodyPr lIns="90000" tIns="46800" rIns="90000" bIns="46800" anchor="ctr">
            <a:spAutoFit/>
          </a:bodyPr>
          <a:lstStyle/>
          <a:p>
            <a:pPr algn="ctr" defTabSz="914400" eaLnBrk="0" fontAlgn="base" hangingPunct="0">
              <a:spcBef>
                <a:spcPct val="0"/>
              </a:spcBef>
              <a:spcAft>
                <a:spcPct val="0"/>
              </a:spcAft>
            </a:pPr>
            <a:r>
              <a:rPr lang="en-US" sz="2400">
                <a:solidFill>
                  <a:srgbClr val="000000"/>
                </a:solidFill>
                <a:latin typeface="Comic Sans MS" charset="0"/>
                <a:ea typeface="ＭＳ Ｐゴシック" charset="0"/>
                <a:cs typeface="ＭＳ Ｐゴシック" charset="0"/>
              </a:rPr>
              <a:t>Seals</a:t>
            </a:r>
          </a:p>
        </p:txBody>
      </p:sp>
      <p:sp>
        <p:nvSpPr>
          <p:cNvPr id="561161" name="AutoShape 9"/>
          <p:cNvSpPr>
            <a:spLocks noChangeArrowheads="1"/>
          </p:cNvSpPr>
          <p:nvPr/>
        </p:nvSpPr>
        <p:spPr bwMode="auto">
          <a:xfrm>
            <a:off x="4264025" y="5674083"/>
            <a:ext cx="2441575" cy="817562"/>
          </a:xfrm>
          <a:prstGeom prst="chevron">
            <a:avLst>
              <a:gd name="adj" fmla="val 32394"/>
            </a:avLst>
          </a:prstGeom>
          <a:solidFill>
            <a:schemeClr val="accent1"/>
          </a:solidFill>
          <a:ln w="9525">
            <a:solidFill>
              <a:schemeClr val="tx1"/>
            </a:solidFill>
            <a:miter lim="800000"/>
            <a:headEnd/>
            <a:tailEnd type="none" w="lg" len="lg"/>
          </a:ln>
        </p:spPr>
        <p:txBody>
          <a:bodyPr lIns="90000" tIns="46800" rIns="90000" bIns="46800" anchor="ctr">
            <a:spAutoFit/>
          </a:bodyPr>
          <a:lstStyle/>
          <a:p>
            <a:pPr algn="ctr" defTabSz="914400" eaLnBrk="0" fontAlgn="base" hangingPunct="0">
              <a:spcBef>
                <a:spcPct val="0"/>
              </a:spcBef>
              <a:spcAft>
                <a:spcPct val="0"/>
              </a:spcAft>
            </a:pPr>
            <a:endParaRPr lang="en-US" sz="1000">
              <a:solidFill>
                <a:srgbClr val="000000"/>
              </a:solidFill>
              <a:latin typeface="Comic Sans MS" charset="0"/>
              <a:ea typeface="ＭＳ Ｐゴシック" charset="0"/>
              <a:cs typeface="ＭＳ Ｐゴシック" charset="0"/>
            </a:endParaRPr>
          </a:p>
          <a:p>
            <a:pPr algn="ctr" defTabSz="914400" eaLnBrk="0" fontAlgn="base" hangingPunct="0">
              <a:spcBef>
                <a:spcPct val="0"/>
              </a:spcBef>
              <a:spcAft>
                <a:spcPct val="0"/>
              </a:spcAft>
            </a:pPr>
            <a:r>
              <a:rPr lang="en-US" sz="2800">
                <a:solidFill>
                  <a:srgbClr val="000000"/>
                </a:solidFill>
                <a:latin typeface="Comic Sans MS" charset="0"/>
                <a:ea typeface="ＭＳ Ｐゴシック" charset="0"/>
                <a:cs typeface="ＭＳ Ｐゴシック" charset="0"/>
              </a:rPr>
              <a:t>Trumpets</a:t>
            </a:r>
            <a:endParaRPr lang="en-US" sz="500">
              <a:solidFill>
                <a:srgbClr val="000000"/>
              </a:solidFill>
              <a:latin typeface="Comic Sans MS" charset="0"/>
              <a:ea typeface="ＭＳ Ｐゴシック" charset="0"/>
              <a:cs typeface="ＭＳ Ｐゴシック" charset="0"/>
            </a:endParaRPr>
          </a:p>
          <a:p>
            <a:pPr algn="ctr" defTabSz="914400" eaLnBrk="0" fontAlgn="base" hangingPunct="0">
              <a:spcBef>
                <a:spcPct val="0"/>
              </a:spcBef>
              <a:spcAft>
                <a:spcPct val="0"/>
              </a:spcAft>
            </a:pPr>
            <a:endParaRPr lang="en-US" sz="900">
              <a:solidFill>
                <a:srgbClr val="000000"/>
              </a:solidFill>
              <a:latin typeface="Comic Sans MS" charset="0"/>
              <a:ea typeface="ＭＳ Ｐゴシック" charset="0"/>
              <a:cs typeface="ＭＳ Ｐゴシック" charset="0"/>
            </a:endParaRPr>
          </a:p>
        </p:txBody>
      </p:sp>
      <p:grpSp>
        <p:nvGrpSpPr>
          <p:cNvPr id="2" name="Group 23"/>
          <p:cNvGrpSpPr>
            <a:grpSpLocks/>
          </p:cNvGrpSpPr>
          <p:nvPr/>
        </p:nvGrpSpPr>
        <p:grpSpPr bwMode="auto">
          <a:xfrm>
            <a:off x="533400" y="5640050"/>
            <a:ext cx="2209800" cy="762000"/>
            <a:chOff x="288" y="2544"/>
            <a:chExt cx="1392" cy="480"/>
          </a:xfrm>
        </p:grpSpPr>
        <p:sp>
          <p:nvSpPr>
            <p:cNvPr id="752650" name="Text Box 11"/>
            <p:cNvSpPr txBox="1">
              <a:spLocks noChangeArrowheads="1"/>
            </p:cNvSpPr>
            <p:nvPr/>
          </p:nvSpPr>
          <p:spPr bwMode="auto">
            <a:xfrm>
              <a:off x="288" y="2736"/>
              <a:ext cx="737" cy="2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defTabSz="914400" eaLnBrk="0" fontAlgn="base" hangingPunct="0">
                <a:spcBef>
                  <a:spcPct val="0"/>
                </a:spcBef>
                <a:spcAft>
                  <a:spcPct val="0"/>
                </a:spcAft>
              </a:pPr>
              <a:r>
                <a:rPr lang="en-US">
                  <a:solidFill>
                    <a:srgbClr val="000000"/>
                  </a:solidFill>
                </a:rPr>
                <a:t>Cycles:</a:t>
              </a:r>
            </a:p>
          </p:txBody>
        </p:sp>
        <p:sp>
          <p:nvSpPr>
            <p:cNvPr id="752651" name="AutoShape 13"/>
            <p:cNvSpPr>
              <a:spLocks noChangeArrowheads="1"/>
            </p:cNvSpPr>
            <p:nvPr/>
          </p:nvSpPr>
          <p:spPr bwMode="auto">
            <a:xfrm>
              <a:off x="816" y="2544"/>
              <a:ext cx="864" cy="336"/>
            </a:xfrm>
            <a:prstGeom prst="lightningBolt">
              <a:avLst/>
            </a:prstGeom>
            <a:solidFill>
              <a:schemeClr val="accent1"/>
            </a:solidFill>
            <a:ln w="9525">
              <a:solidFill>
                <a:schemeClr val="tx1"/>
              </a:solidFill>
              <a:miter lim="800000"/>
              <a:headEnd/>
              <a:tailEnd type="none" w="lg" len="lg"/>
            </a:ln>
          </p:spPr>
          <p:txBody>
            <a:bodyPr lIns="90000" tIns="46800" rIns="90000" bIns="46800" anchor="ctr">
              <a:spAutoFit/>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grpSp>
      <p:sp>
        <p:nvSpPr>
          <p:cNvPr id="12" name="Text Box 6"/>
          <p:cNvSpPr txBox="1">
            <a:spLocks noChangeArrowheads="1"/>
          </p:cNvSpPr>
          <p:nvPr/>
        </p:nvSpPr>
        <p:spPr bwMode="auto">
          <a:xfrm>
            <a:off x="76200" y="1372483"/>
            <a:ext cx="9067800" cy="46384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defTabSz="914400" eaLnBrk="0" fontAlgn="base" hangingPunct="0">
              <a:spcBef>
                <a:spcPct val="0"/>
              </a:spcBef>
              <a:spcAft>
                <a:spcPct val="0"/>
              </a:spcAft>
            </a:pPr>
            <a:r>
              <a:rPr lang="en-US" dirty="0">
                <a:solidFill>
                  <a:srgbClr val="000000"/>
                </a:solidFill>
              </a:rPr>
              <a:t>1. See rebuttals to the right of the Recapitulation diagram.</a:t>
            </a:r>
            <a:endParaRPr lang="en-US" sz="2000" dirty="0">
              <a:solidFill>
                <a:srgbClr val="000000"/>
              </a:solidFill>
            </a:endParaRPr>
          </a:p>
        </p:txBody>
      </p:sp>
      <p:sp>
        <p:nvSpPr>
          <p:cNvPr id="13" name="Text Box 6"/>
          <p:cNvSpPr txBox="1">
            <a:spLocks noChangeArrowheads="1"/>
          </p:cNvSpPr>
          <p:nvPr/>
        </p:nvSpPr>
        <p:spPr bwMode="auto">
          <a:xfrm>
            <a:off x="76200" y="2104187"/>
            <a:ext cx="9067800" cy="46384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defTabSz="914400" eaLnBrk="0" fontAlgn="base" hangingPunct="0">
              <a:spcBef>
                <a:spcPct val="0"/>
              </a:spcBef>
              <a:spcAft>
                <a:spcPct val="0"/>
              </a:spcAft>
            </a:pPr>
            <a:r>
              <a:rPr lang="en-US" dirty="0">
                <a:solidFill>
                  <a:srgbClr val="000000"/>
                </a:solidFill>
              </a:rPr>
              <a:t>2. Does Christ</a:t>
            </a:r>
            <a:r>
              <a:rPr lang="fr-FR" dirty="0">
                <a:solidFill>
                  <a:srgbClr val="000000"/>
                </a:solidFill>
              </a:rPr>
              <a:t>'</a:t>
            </a:r>
            <a:r>
              <a:rPr lang="en-US" dirty="0">
                <a:solidFill>
                  <a:srgbClr val="000000"/>
                </a:solidFill>
              </a:rPr>
              <a:t>s return really appear repeatedly in the book?</a:t>
            </a:r>
            <a:endParaRPr lang="en-US" sz="2000" dirty="0">
              <a:solidFill>
                <a:srgbClr val="000000"/>
              </a:solidFill>
            </a:endParaRPr>
          </a:p>
        </p:txBody>
      </p:sp>
      <p:sp>
        <p:nvSpPr>
          <p:cNvPr id="14" name="TextBox 9"/>
          <p:cNvSpPr txBox="1">
            <a:spLocks noChangeArrowheads="1"/>
          </p:cNvSpPr>
          <p:nvPr/>
        </p:nvSpPr>
        <p:spPr bwMode="auto">
          <a:xfrm>
            <a:off x="8227946" y="-5475"/>
            <a:ext cx="899518" cy="8309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eaLnBrk="0" fontAlgn="base" hangingPunct="0">
              <a:spcBef>
                <a:spcPct val="0"/>
              </a:spcBef>
              <a:spcAft>
                <a:spcPct val="0"/>
              </a:spcAft>
            </a:pPr>
            <a:r>
              <a:rPr lang="en-US" b="1" dirty="0">
                <a:solidFill>
                  <a:srgbClr val="000000"/>
                </a:solidFill>
                <a:latin typeface="Arial" charset="0"/>
                <a:cs typeface="Arial" charset="0"/>
              </a:rPr>
              <a:t>335-337</a:t>
            </a:r>
          </a:p>
        </p:txBody>
      </p:sp>
    </p:spTree>
    <p:extLst>
      <p:ext uri="{BB962C8B-B14F-4D97-AF65-F5344CB8AC3E}">
        <p14:creationId xmlns:p14="http://schemas.microsoft.com/office/powerpoint/2010/main" val="2891572745"/>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12">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499"/>
                                          </p:stCondLst>
                                        </p:cTn>
                                        <p:tgtEl>
                                          <p:spTgt spid="13">
                                            <p:txEl>
                                              <p:pRg st="0" end="0"/>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499"/>
                                          </p:stCondLst>
                                        </p:cTn>
                                        <p:tgtEl>
                                          <p:spTgt spid="561155">
                                            <p:txEl>
                                              <p:pRg st="0" end="0"/>
                                            </p:txEl>
                                          </p:spTgt>
                                        </p:tgtEl>
                                        <p:attrNameLst>
                                          <p:attrName>style.visibility</p:attrName>
                                        </p:attrNameLst>
                                      </p:cBhvr>
                                      <p:to>
                                        <p:strVal val="visible"/>
                                      </p:to>
                                    </p:set>
                                  </p:childTnLst>
                                </p:cTn>
                              </p:par>
                            </p:childTnLst>
                          </p:cTn>
                        </p:par>
                        <p:par>
                          <p:cTn id="15" fill="hold" nodeType="afterGroup">
                            <p:stCondLst>
                              <p:cond delay="500"/>
                            </p:stCondLst>
                            <p:childTnLst>
                              <p:par>
                                <p:cTn id="16" presetID="1" presetClass="entr" presetSubtype="0" fill="hold" grpId="0" nodeType="afterEffect">
                                  <p:stCondLst>
                                    <p:cond delay="0"/>
                                  </p:stCondLst>
                                  <p:childTnLst>
                                    <p:set>
                                      <p:cBhvr>
                                        <p:cTn id="17" dur="1" fill="hold">
                                          <p:stCondLst>
                                            <p:cond delay="499"/>
                                          </p:stCondLst>
                                        </p:cTn>
                                        <p:tgtEl>
                                          <p:spTgt spid="561155">
                                            <p:txEl>
                                              <p:pRg st="2" end="2"/>
                                            </p:txEl>
                                          </p:spTgt>
                                        </p:tgtEl>
                                        <p:attrNameLst>
                                          <p:attrName>style.visibility</p:attrName>
                                        </p:attrNameLst>
                                      </p:cBhvr>
                                      <p:to>
                                        <p:strVal val="visible"/>
                                      </p:to>
                                    </p:set>
                                  </p:childTnLst>
                                </p:cTn>
                              </p:par>
                            </p:childTnLst>
                          </p:cTn>
                        </p:par>
                      </p:childTnLst>
                    </p:cTn>
                  </p:par>
                  <p:par>
                    <p:cTn id="18" fill="hold">
                      <p:stCondLst>
                        <p:cond delay="indefinite"/>
                      </p:stCondLst>
                      <p:childTnLst>
                        <p:par>
                          <p:cTn id="19" fill="hold">
                            <p:stCondLst>
                              <p:cond delay="0"/>
                            </p:stCondLst>
                            <p:childTnLst>
                              <p:par>
                                <p:cTn id="20" presetID="1" presetClass="entr" presetSubtype="0" fill="hold" grpId="0" nodeType="clickEffect">
                                  <p:stCondLst>
                                    <p:cond delay="0"/>
                                  </p:stCondLst>
                                  <p:childTnLst>
                                    <p:set>
                                      <p:cBhvr>
                                        <p:cTn id="21" dur="1" fill="hold">
                                          <p:stCondLst>
                                            <p:cond delay="499"/>
                                          </p:stCondLst>
                                        </p:cTn>
                                        <p:tgtEl>
                                          <p:spTgt spid="561158">
                                            <p:txEl>
                                              <p:pRg st="0" end="0"/>
                                            </p:txEl>
                                          </p:spTgt>
                                        </p:tgtEl>
                                        <p:attrNameLst>
                                          <p:attrName>style.visibility</p:attrName>
                                        </p:attrNameLst>
                                      </p:cBhvr>
                                      <p:to>
                                        <p:strVal val="visible"/>
                                      </p:to>
                                    </p:set>
                                  </p:childTnLst>
                                </p:cTn>
                              </p:par>
                            </p:childTnLst>
                          </p:cTn>
                        </p:par>
                      </p:childTnLst>
                    </p:cTn>
                  </p:par>
                  <p:par>
                    <p:cTn id="22" fill="hold">
                      <p:stCondLst>
                        <p:cond delay="indefinite"/>
                      </p:stCondLst>
                      <p:childTnLst>
                        <p:par>
                          <p:cTn id="23" fill="hold">
                            <p:stCondLst>
                              <p:cond delay="0"/>
                            </p:stCondLst>
                            <p:childTnLst>
                              <p:par>
                                <p:cTn id="24" presetID="1" presetClass="entr" presetSubtype="0" fill="hold" nodeType="clickEffect">
                                  <p:stCondLst>
                                    <p:cond delay="0"/>
                                  </p:stCondLst>
                                  <p:childTnLst>
                                    <p:set>
                                      <p:cBhvr>
                                        <p:cTn id="25" dur="1" fill="hold">
                                          <p:stCondLst>
                                            <p:cond delay="0"/>
                                          </p:stCondLst>
                                        </p:cTn>
                                        <p:tgtEl>
                                          <p:spTgt spid="2"/>
                                        </p:tgtEl>
                                        <p:attrNameLst>
                                          <p:attrName>style.visibility</p:attrName>
                                        </p:attrNameLst>
                                      </p:cBhvr>
                                      <p:to>
                                        <p:strVal val="visible"/>
                                      </p:to>
                                    </p:set>
                                  </p:childTnLst>
                                </p:cTn>
                              </p:par>
                            </p:childTnLst>
                          </p:cTn>
                        </p:par>
                      </p:childTnLst>
                    </p:cTn>
                  </p:par>
                  <p:par>
                    <p:cTn id="26" fill="hold">
                      <p:stCondLst>
                        <p:cond delay="indefinite"/>
                      </p:stCondLst>
                      <p:childTnLst>
                        <p:par>
                          <p:cTn id="27" fill="hold">
                            <p:stCondLst>
                              <p:cond delay="0"/>
                            </p:stCondLst>
                            <p:childTnLst>
                              <p:par>
                                <p:cTn id="28" presetID="1" presetClass="entr" presetSubtype="0" fill="hold" grpId="0" nodeType="clickEffect">
                                  <p:stCondLst>
                                    <p:cond delay="0"/>
                                  </p:stCondLst>
                                  <p:childTnLst>
                                    <p:set>
                                      <p:cBhvr>
                                        <p:cTn id="29" dur="1" fill="hold">
                                          <p:stCondLst>
                                            <p:cond delay="0"/>
                                          </p:stCondLst>
                                        </p:cTn>
                                        <p:tgtEl>
                                          <p:spTgt spid="561159"/>
                                        </p:tgtEl>
                                        <p:attrNameLst>
                                          <p:attrName>style.visibility</p:attrName>
                                        </p:attrNameLst>
                                      </p:cBhvr>
                                      <p:to>
                                        <p:strVal val="visible"/>
                                      </p:to>
                                    </p:set>
                                  </p:childTnLst>
                                </p:cTn>
                              </p:par>
                            </p:childTnLst>
                          </p:cTn>
                        </p:par>
                      </p:childTnLst>
                    </p:cTn>
                  </p:par>
                  <p:par>
                    <p:cTn id="30" fill="hold">
                      <p:stCondLst>
                        <p:cond delay="indefinite"/>
                      </p:stCondLst>
                      <p:childTnLst>
                        <p:par>
                          <p:cTn id="31" fill="hold">
                            <p:stCondLst>
                              <p:cond delay="0"/>
                            </p:stCondLst>
                            <p:childTnLst>
                              <p:par>
                                <p:cTn id="32" presetID="1" presetClass="entr" presetSubtype="0" fill="hold" grpId="0" nodeType="clickEffect">
                                  <p:stCondLst>
                                    <p:cond delay="0"/>
                                  </p:stCondLst>
                                  <p:childTnLst>
                                    <p:set>
                                      <p:cBhvr>
                                        <p:cTn id="33" dur="1" fill="hold">
                                          <p:stCondLst>
                                            <p:cond delay="0"/>
                                          </p:stCondLst>
                                        </p:cTn>
                                        <p:tgtEl>
                                          <p:spTgt spid="561161"/>
                                        </p:tgtEl>
                                        <p:attrNameLst>
                                          <p:attrName>style.visibility</p:attrName>
                                        </p:attrNameLst>
                                      </p:cBhvr>
                                      <p:to>
                                        <p:strVal val="visible"/>
                                      </p:to>
                                    </p:set>
                                  </p:childTnLst>
                                </p:cTn>
                              </p:par>
                            </p:childTnLst>
                          </p:cTn>
                        </p:par>
                      </p:childTnLst>
                    </p:cTn>
                  </p:par>
                  <p:par>
                    <p:cTn id="34" fill="hold">
                      <p:stCondLst>
                        <p:cond delay="indefinite"/>
                      </p:stCondLst>
                      <p:childTnLst>
                        <p:par>
                          <p:cTn id="35" fill="hold">
                            <p:stCondLst>
                              <p:cond delay="0"/>
                            </p:stCondLst>
                            <p:childTnLst>
                              <p:par>
                                <p:cTn id="36" presetID="1" presetClass="entr" presetSubtype="0" fill="hold" grpId="0" nodeType="clickEffect">
                                  <p:stCondLst>
                                    <p:cond delay="0"/>
                                  </p:stCondLst>
                                  <p:childTnLst>
                                    <p:set>
                                      <p:cBhvr>
                                        <p:cTn id="37" dur="1" fill="hold">
                                          <p:stCondLst>
                                            <p:cond delay="0"/>
                                          </p:stCondLst>
                                        </p:cTn>
                                        <p:tgtEl>
                                          <p:spTgt spid="56116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61162" grpId="0" animBg="1"/>
      <p:bldP spid="561155" grpId="0" build="p" autoUpdateAnimBg="0"/>
      <p:bldP spid="561158" grpId="0" build="p" autoUpdateAnimBg="0"/>
      <p:bldP spid="561159" grpId="0" animBg="1"/>
      <p:bldP spid="561161" grpId="0" animBg="1"/>
      <p:bldP spid="12" grpId="0" build="p" autoUpdateAnimBg="0"/>
      <p:bldP spid="13" grpId="0" build="p" autoUpdateAnimBg="0"/>
    </p:bldLst>
  </p:timing>
</p:sld>
</file>

<file path=ppt/slides/slide1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1" descr="NatGeo Photo of the Day 2010 - eyjafjallajokull-volcano-lightning-iceland_26742_990x742.jpg"/>
          <p:cNvPicPr>
            <a:picLocks noGrp="1" noChangeAspect="1"/>
          </p:cNvPicPr>
          <p:nvPr isPhoto="1"/>
        </p:nvPicPr>
        <p:blipFill>
          <a:blip r:embed="rId2">
            <a:extLst>
              <a:ext uri="{28A0092B-C50C-407E-A947-70E740481C1C}">
                <a14:useLocalDpi xmlns:a14="http://schemas.microsoft.com/office/drawing/2010/main"/>
              </a:ext>
            </a:extLst>
          </a:blip>
          <a:srcRect/>
          <a:stretch>
            <a:fillRect/>
          </a:stretch>
        </p:blipFill>
        <p:spPr bwMode="auto">
          <a:xfrm>
            <a:off x="1588" y="0"/>
            <a:ext cx="9140825"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 name="Title 1"/>
          <p:cNvSpPr>
            <a:spLocks noGrp="1"/>
          </p:cNvSpPr>
          <p:nvPr>
            <p:ph type="title"/>
          </p:nvPr>
        </p:nvSpPr>
        <p:spPr>
          <a:xfrm>
            <a:off x="429093" y="0"/>
            <a:ext cx="7693582" cy="849093"/>
          </a:xfrm>
        </p:spPr>
        <p:txBody>
          <a:bodyPr/>
          <a:lstStyle/>
          <a:p>
            <a:r>
              <a:rPr lang="en-US" dirty="0">
                <a:effectLst>
                  <a:glow rad="203200">
                    <a:schemeClr val="bg1">
                      <a:alpha val="75000"/>
                    </a:schemeClr>
                  </a:glow>
                </a:effectLst>
              </a:rPr>
              <a:t>Recapitulation Critiqued</a:t>
            </a:r>
          </a:p>
        </p:txBody>
      </p:sp>
      <p:sp>
        <p:nvSpPr>
          <p:cNvPr id="6" name="Rectangle 5"/>
          <p:cNvSpPr/>
          <p:nvPr/>
        </p:nvSpPr>
        <p:spPr>
          <a:xfrm>
            <a:off x="2906774" y="1269919"/>
            <a:ext cx="6192904" cy="5262980"/>
          </a:xfrm>
          <a:prstGeom prst="rect">
            <a:avLst/>
          </a:prstGeom>
        </p:spPr>
        <p:txBody>
          <a:bodyPr wrap="square">
            <a:spAutoFit/>
          </a:bodyPr>
          <a:lstStyle/>
          <a:p>
            <a:pPr defTabSz="914400" eaLnBrk="0" fontAlgn="base" hangingPunct="0">
              <a:spcBef>
                <a:spcPct val="0"/>
              </a:spcBef>
              <a:spcAft>
                <a:spcPct val="0"/>
              </a:spcAft>
            </a:pPr>
            <a:r>
              <a:rPr lang="en-US" sz="2800" b="1" dirty="0">
                <a:solidFill>
                  <a:srgbClr val="FFFFFF"/>
                </a:solidFill>
                <a:effectLst>
                  <a:glow rad="203200">
                    <a:srgbClr val="000000">
                      <a:alpha val="75000"/>
                    </a:srgbClr>
                  </a:glow>
                </a:effectLst>
                <a:latin typeface="Arial"/>
                <a:ea typeface="ＭＳ Ｐゴシック" charset="0"/>
                <a:cs typeface="Arial"/>
              </a:rPr>
              <a:t>"I watched as the Lamb broke the sixth seal, and there was a great </a:t>
            </a:r>
            <a:r>
              <a:rPr lang="en-US" sz="2800" b="1" dirty="0">
                <a:solidFill>
                  <a:srgbClr val="FFFF00"/>
                </a:solidFill>
                <a:effectLst>
                  <a:glow rad="203200">
                    <a:srgbClr val="000000">
                      <a:alpha val="75000"/>
                    </a:srgbClr>
                  </a:glow>
                </a:effectLst>
                <a:latin typeface="Arial"/>
                <a:ea typeface="ＭＳ Ｐゴシック" charset="0"/>
                <a:cs typeface="Arial"/>
              </a:rPr>
              <a:t>earthquake</a:t>
            </a:r>
            <a:r>
              <a:rPr lang="en-US" sz="2800" b="1" dirty="0">
                <a:solidFill>
                  <a:srgbClr val="FFFFFF"/>
                </a:solidFill>
                <a:effectLst>
                  <a:glow rad="203200">
                    <a:srgbClr val="000000">
                      <a:alpha val="75000"/>
                    </a:srgbClr>
                  </a:glow>
                </a:effectLst>
                <a:latin typeface="Arial"/>
                <a:ea typeface="ＭＳ Ｐゴシック" charset="0"/>
                <a:cs typeface="Arial"/>
              </a:rPr>
              <a:t>. The sun became as dark as black cloth, and the moon became as red as blood.  </a:t>
            </a:r>
            <a:r>
              <a:rPr lang="en-US" sz="2800" b="1" baseline="30000" dirty="0">
                <a:solidFill>
                  <a:srgbClr val="FFFFFF"/>
                </a:solidFill>
                <a:effectLst>
                  <a:glow rad="203200">
                    <a:srgbClr val="000000">
                      <a:alpha val="75000"/>
                    </a:srgbClr>
                  </a:glow>
                </a:effectLst>
                <a:latin typeface="Arial"/>
                <a:ea typeface="ＭＳ Ｐゴシック" charset="0"/>
                <a:cs typeface="Arial"/>
              </a:rPr>
              <a:t>13</a:t>
            </a:r>
            <a:r>
              <a:rPr lang="en-US" sz="2800" b="1" dirty="0">
                <a:solidFill>
                  <a:srgbClr val="FFFFFF"/>
                </a:solidFill>
                <a:effectLst>
                  <a:glow rad="203200">
                    <a:srgbClr val="000000">
                      <a:alpha val="75000"/>
                    </a:srgbClr>
                  </a:glow>
                </a:effectLst>
                <a:latin typeface="Arial"/>
                <a:ea typeface="ＭＳ Ｐゴシック" charset="0"/>
                <a:cs typeface="Arial"/>
              </a:rPr>
              <a:t>Then the </a:t>
            </a:r>
            <a:r>
              <a:rPr lang="en-US" sz="2800" b="1" dirty="0">
                <a:solidFill>
                  <a:srgbClr val="FFFF00"/>
                </a:solidFill>
                <a:effectLst>
                  <a:glow rad="203200">
                    <a:srgbClr val="000000">
                      <a:alpha val="75000"/>
                    </a:srgbClr>
                  </a:glow>
                </a:effectLst>
                <a:latin typeface="Arial"/>
                <a:ea typeface="ＭＳ Ｐゴシック" charset="0"/>
                <a:cs typeface="Arial"/>
              </a:rPr>
              <a:t>stars</a:t>
            </a:r>
            <a:r>
              <a:rPr lang="en-US" sz="2800" b="1" dirty="0">
                <a:solidFill>
                  <a:srgbClr val="FFFFFF"/>
                </a:solidFill>
                <a:effectLst>
                  <a:glow rad="203200">
                    <a:srgbClr val="000000">
                      <a:alpha val="75000"/>
                    </a:srgbClr>
                  </a:glow>
                </a:effectLst>
                <a:latin typeface="Arial"/>
                <a:ea typeface="ＭＳ Ｐゴシック" charset="0"/>
                <a:cs typeface="Arial"/>
              </a:rPr>
              <a:t> of the sky fell to the earth like green figs falling from a tree shaken by a strong wind.  </a:t>
            </a:r>
            <a:r>
              <a:rPr lang="en-US" sz="2800" b="1" baseline="30000" dirty="0">
                <a:solidFill>
                  <a:srgbClr val="FFFFFF"/>
                </a:solidFill>
                <a:effectLst>
                  <a:glow rad="203200">
                    <a:srgbClr val="000000">
                      <a:alpha val="75000"/>
                    </a:srgbClr>
                  </a:glow>
                </a:effectLst>
                <a:latin typeface="Arial"/>
                <a:ea typeface="ＭＳ Ｐゴシック" charset="0"/>
                <a:cs typeface="Arial"/>
              </a:rPr>
              <a:t>14</a:t>
            </a:r>
            <a:r>
              <a:rPr lang="en-US" sz="2800" b="1" dirty="0">
                <a:solidFill>
                  <a:srgbClr val="FFFFFF"/>
                </a:solidFill>
                <a:effectLst>
                  <a:glow rad="203200">
                    <a:srgbClr val="000000">
                      <a:alpha val="75000"/>
                    </a:srgbClr>
                  </a:glow>
                </a:effectLst>
                <a:latin typeface="Arial"/>
                <a:ea typeface="ＭＳ Ｐゴシック" charset="0"/>
                <a:cs typeface="Arial"/>
              </a:rPr>
              <a:t>The </a:t>
            </a:r>
            <a:r>
              <a:rPr lang="en-US" sz="2800" b="1" dirty="0">
                <a:solidFill>
                  <a:srgbClr val="FFFF00"/>
                </a:solidFill>
                <a:effectLst>
                  <a:glow rad="203200">
                    <a:srgbClr val="000000">
                      <a:alpha val="75000"/>
                    </a:srgbClr>
                  </a:glow>
                </a:effectLst>
                <a:latin typeface="Arial"/>
                <a:ea typeface="ＭＳ Ｐゴシック" charset="0"/>
                <a:cs typeface="Arial"/>
              </a:rPr>
              <a:t>sky</a:t>
            </a:r>
            <a:r>
              <a:rPr lang="en-US" sz="2800" b="1" dirty="0">
                <a:solidFill>
                  <a:srgbClr val="FFFFFF"/>
                </a:solidFill>
                <a:effectLst>
                  <a:glow rad="203200">
                    <a:srgbClr val="000000">
                      <a:alpha val="75000"/>
                    </a:srgbClr>
                  </a:glow>
                </a:effectLst>
                <a:latin typeface="Arial"/>
                <a:ea typeface="ＭＳ Ｐゴシック" charset="0"/>
                <a:cs typeface="Arial"/>
              </a:rPr>
              <a:t> was rolled up like a scroll, and all of the </a:t>
            </a:r>
            <a:r>
              <a:rPr lang="en-US" sz="2800" b="1" dirty="0">
                <a:solidFill>
                  <a:srgbClr val="FFFF00"/>
                </a:solidFill>
                <a:effectLst>
                  <a:glow rad="203200">
                    <a:srgbClr val="000000">
                      <a:alpha val="75000"/>
                    </a:srgbClr>
                  </a:glow>
                </a:effectLst>
                <a:latin typeface="Arial"/>
                <a:ea typeface="ＭＳ Ｐゴシック" charset="0"/>
                <a:cs typeface="Arial"/>
              </a:rPr>
              <a:t>mountains and islands</a:t>
            </a:r>
            <a:r>
              <a:rPr lang="en-US" sz="2800" b="1" dirty="0">
                <a:solidFill>
                  <a:srgbClr val="FFFFFF"/>
                </a:solidFill>
                <a:effectLst>
                  <a:glow rad="203200">
                    <a:srgbClr val="000000">
                      <a:alpha val="75000"/>
                    </a:srgbClr>
                  </a:glow>
                </a:effectLst>
                <a:latin typeface="Arial"/>
                <a:ea typeface="ＭＳ Ｐゴシック" charset="0"/>
                <a:cs typeface="Arial"/>
              </a:rPr>
              <a:t> were moved from their places" </a:t>
            </a:r>
            <a:br>
              <a:rPr lang="en-US" sz="2800" b="1" dirty="0">
                <a:solidFill>
                  <a:srgbClr val="FFFFFF"/>
                </a:solidFill>
                <a:effectLst>
                  <a:glow rad="203200">
                    <a:srgbClr val="000000">
                      <a:alpha val="75000"/>
                    </a:srgbClr>
                  </a:glow>
                </a:effectLst>
                <a:latin typeface="Arial"/>
                <a:ea typeface="ＭＳ Ｐゴシック" charset="0"/>
                <a:cs typeface="Arial"/>
              </a:rPr>
            </a:br>
            <a:r>
              <a:rPr lang="en-US" sz="2800" b="1" dirty="0">
                <a:solidFill>
                  <a:srgbClr val="FFFFFF"/>
                </a:solidFill>
                <a:effectLst>
                  <a:glow rad="203200">
                    <a:srgbClr val="000000">
                      <a:alpha val="75000"/>
                    </a:srgbClr>
                  </a:glow>
                </a:effectLst>
                <a:latin typeface="Arial"/>
                <a:ea typeface="ＭＳ Ｐゴシック" charset="0"/>
                <a:cs typeface="Arial"/>
              </a:rPr>
              <a:t>(6:12-14 </a:t>
            </a:r>
            <a:r>
              <a:rPr lang="en-US" sz="2400" b="1" dirty="0">
                <a:solidFill>
                  <a:srgbClr val="FFFFFF"/>
                </a:solidFill>
                <a:effectLst>
                  <a:glow rad="203200">
                    <a:srgbClr val="000000">
                      <a:alpha val="75000"/>
                    </a:srgbClr>
                  </a:glow>
                </a:effectLst>
                <a:latin typeface="Arial"/>
                <a:ea typeface="ＭＳ Ｐゴシック" charset="0"/>
                <a:cs typeface="Arial"/>
              </a:rPr>
              <a:t>NLT</a:t>
            </a:r>
            <a:r>
              <a:rPr lang="en-US" sz="2800" b="1" dirty="0">
                <a:solidFill>
                  <a:srgbClr val="FFFFFF"/>
                </a:solidFill>
                <a:effectLst>
                  <a:glow rad="203200">
                    <a:srgbClr val="000000">
                      <a:alpha val="75000"/>
                    </a:srgbClr>
                  </a:glow>
                </a:effectLst>
                <a:latin typeface="Arial"/>
                <a:ea typeface="ＭＳ Ｐゴシック" charset="0"/>
                <a:cs typeface="Arial"/>
              </a:rPr>
              <a:t>). </a:t>
            </a:r>
          </a:p>
        </p:txBody>
      </p:sp>
      <p:sp>
        <p:nvSpPr>
          <p:cNvPr id="7" name="Text Box 60"/>
          <p:cNvSpPr txBox="1">
            <a:spLocks noChangeArrowheads="1"/>
          </p:cNvSpPr>
          <p:nvPr/>
        </p:nvSpPr>
        <p:spPr bwMode="auto">
          <a:xfrm>
            <a:off x="8397211" y="34322"/>
            <a:ext cx="695270" cy="463846"/>
          </a:xfrm>
          <a:prstGeom prst="rect">
            <a:avLst/>
          </a:prstGeom>
          <a:noFill/>
          <a:ln w="9525">
            <a:noFill/>
            <a:miter lim="800000"/>
            <a:headEnd/>
            <a:tailEnd type="none" w="lg" len="lg"/>
          </a:ln>
          <a:effectLst>
            <a:outerShdw blurRad="63500" dist="35921" dir="2700000" algn="ctr" rotWithShape="0">
              <a:srgbClr val="000013">
                <a:alpha val="74998"/>
              </a:srgbClr>
            </a:outerShdw>
          </a:effectLst>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eaLnBrk="0" fontAlgn="base" hangingPunct="0">
              <a:spcBef>
                <a:spcPct val="0"/>
              </a:spcBef>
              <a:spcAft>
                <a:spcPct val="0"/>
              </a:spcAft>
              <a:defRPr/>
            </a:pPr>
            <a:r>
              <a:rPr lang="en-US" b="1" dirty="0">
                <a:solidFill>
                  <a:srgbClr val="FFFFFF"/>
                </a:solidFill>
                <a:latin typeface="Arial"/>
                <a:ea typeface="Osaka" charset="0"/>
                <a:cs typeface="Arial"/>
              </a:rPr>
              <a:t>336</a:t>
            </a:r>
            <a:endParaRPr lang="en-US" sz="2000" b="1" dirty="0">
              <a:solidFill>
                <a:srgbClr val="FFFFFF"/>
              </a:solidFill>
              <a:latin typeface="Arial"/>
              <a:ea typeface="Osaka" charset="0"/>
              <a:cs typeface="Arial"/>
            </a:endParaRPr>
          </a:p>
        </p:txBody>
      </p:sp>
      <p:sp>
        <p:nvSpPr>
          <p:cNvPr id="8" name="Rounded Rectangular Callout 7"/>
          <p:cNvSpPr/>
          <p:nvPr/>
        </p:nvSpPr>
        <p:spPr bwMode="auto">
          <a:xfrm flipH="1">
            <a:off x="83860" y="954986"/>
            <a:ext cx="2609946" cy="981363"/>
          </a:xfrm>
          <a:prstGeom prst="wedgeRoundRectCallout">
            <a:avLst>
              <a:gd name="adj1" fmla="val -66288"/>
              <a:gd name="adj2" fmla="val 82500"/>
              <a:gd name="adj3" fmla="val 16667"/>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vert="horz" wrap="square" lIns="91440" tIns="45720" rIns="91440" bIns="45720" numCol="1" rtlCol="0" anchor="ctr" anchorCtr="0" compatLnSpc="1">
            <a:prstTxWarp prst="textNoShape">
              <a:avLst/>
            </a:prstTxWarp>
          </a:bodyPr>
          <a:lstStyle/>
          <a:p>
            <a:pPr algn="ctr" defTabSz="914400" eaLnBrk="0" fontAlgn="base" hangingPunct="0">
              <a:spcBef>
                <a:spcPct val="0"/>
              </a:spcBef>
              <a:spcAft>
                <a:spcPct val="0"/>
              </a:spcAft>
            </a:pPr>
            <a:r>
              <a:rPr lang="en-US" sz="2000" b="1" dirty="0">
                <a:solidFill>
                  <a:srgbClr val="FFFFFF"/>
                </a:solidFill>
                <a:effectLst>
                  <a:outerShdw blurRad="38100" dist="38100" dir="2700000" algn="tl">
                    <a:srgbClr val="000000">
                      <a:alpha val="43137"/>
                    </a:srgbClr>
                  </a:outerShdw>
                </a:effectLst>
                <a:latin typeface="Arial" charset="0"/>
                <a:ea typeface="ＭＳ Ｐゴシック" charset="0"/>
                <a:cs typeface="ＭＳ Ｐゴシック" charset="0"/>
              </a:rPr>
              <a:t>But 16:18-20 earthquake is even worse</a:t>
            </a:r>
          </a:p>
        </p:txBody>
      </p:sp>
      <p:sp>
        <p:nvSpPr>
          <p:cNvPr id="9" name="Rounded Rectangular Callout 8"/>
          <p:cNvSpPr/>
          <p:nvPr/>
        </p:nvSpPr>
        <p:spPr bwMode="auto">
          <a:xfrm flipH="1">
            <a:off x="83860" y="5232437"/>
            <a:ext cx="2863303" cy="1429361"/>
          </a:xfrm>
          <a:prstGeom prst="wedgeRoundRectCallout">
            <a:avLst>
              <a:gd name="adj1" fmla="val -108129"/>
              <a:gd name="adj2" fmla="val -39885"/>
              <a:gd name="adj3" fmla="val 16667"/>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vert="horz" wrap="square" lIns="91440" tIns="45720" rIns="91440" bIns="45720" numCol="1" rtlCol="0" anchor="ctr" anchorCtr="0" compatLnSpc="1">
            <a:prstTxWarp prst="textNoShape">
              <a:avLst/>
            </a:prstTxWarp>
          </a:bodyPr>
          <a:lstStyle/>
          <a:p>
            <a:pPr algn="ctr" defTabSz="914400" eaLnBrk="0" fontAlgn="base" hangingPunct="0">
              <a:spcBef>
                <a:spcPct val="0"/>
              </a:spcBef>
              <a:spcAft>
                <a:spcPct val="0"/>
              </a:spcAft>
            </a:pPr>
            <a:r>
              <a:rPr lang="en-US" sz="2000" b="1" dirty="0">
                <a:solidFill>
                  <a:srgbClr val="FFFFFF"/>
                </a:solidFill>
                <a:effectLst>
                  <a:outerShdw blurRad="38100" dist="38100" dir="2700000" algn="tl">
                    <a:srgbClr val="000000">
                      <a:alpha val="43137"/>
                    </a:srgbClr>
                  </a:outerShdw>
                </a:effectLst>
                <a:latin typeface="Arial" charset="0"/>
                <a:ea typeface="ＭＳ Ｐゴシック" charset="0"/>
                <a:cs typeface="ＭＳ Ｐゴシック" charset="0"/>
              </a:rPr>
              <a:t>But 6:16 still has some mountains (cf. 16:20 "every island &amp; mountain fled")</a:t>
            </a:r>
          </a:p>
        </p:txBody>
      </p:sp>
      <p:sp>
        <p:nvSpPr>
          <p:cNvPr id="10" name="Rounded Rectangular Callout 9"/>
          <p:cNvSpPr/>
          <p:nvPr/>
        </p:nvSpPr>
        <p:spPr bwMode="auto">
          <a:xfrm flipH="1">
            <a:off x="83860" y="2380803"/>
            <a:ext cx="2609946" cy="981363"/>
          </a:xfrm>
          <a:prstGeom prst="wedgeRoundRectCallout">
            <a:avLst>
              <a:gd name="adj1" fmla="val -85108"/>
              <a:gd name="adj2" fmla="val 71512"/>
              <a:gd name="adj3" fmla="val 16667"/>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vert="horz" wrap="square" lIns="91440" tIns="45720" rIns="91440" bIns="45720" numCol="1" rtlCol="0" anchor="ctr" anchorCtr="0" compatLnSpc="1">
            <a:prstTxWarp prst="textNoShape">
              <a:avLst/>
            </a:prstTxWarp>
          </a:bodyPr>
          <a:lstStyle/>
          <a:p>
            <a:pPr algn="ctr" defTabSz="914400" eaLnBrk="0" fontAlgn="base" hangingPunct="0">
              <a:spcBef>
                <a:spcPct val="0"/>
              </a:spcBef>
              <a:spcAft>
                <a:spcPct val="0"/>
              </a:spcAft>
            </a:pPr>
            <a:r>
              <a:rPr lang="en-US" sz="2000" b="1" dirty="0">
                <a:solidFill>
                  <a:srgbClr val="FFFFFF"/>
                </a:solidFill>
                <a:effectLst>
                  <a:outerShdw blurRad="38100" dist="38100" dir="2700000" algn="tl">
                    <a:srgbClr val="000000">
                      <a:alpha val="43137"/>
                    </a:srgbClr>
                  </a:outerShdw>
                </a:effectLst>
                <a:latin typeface="Arial" charset="0"/>
                <a:ea typeface="ＭＳ Ｐゴシック" charset="0"/>
                <a:cs typeface="ＭＳ Ｐゴシック" charset="0"/>
              </a:rPr>
              <a:t>Actually a meteor shower as not all the stars fall</a:t>
            </a:r>
          </a:p>
        </p:txBody>
      </p:sp>
      <p:sp>
        <p:nvSpPr>
          <p:cNvPr id="11" name="Rounded Rectangular Callout 10"/>
          <p:cNvSpPr/>
          <p:nvPr/>
        </p:nvSpPr>
        <p:spPr bwMode="auto">
          <a:xfrm flipH="1">
            <a:off x="83860" y="3806620"/>
            <a:ext cx="2609946" cy="981363"/>
          </a:xfrm>
          <a:prstGeom prst="wedgeRoundRectCallout">
            <a:avLst>
              <a:gd name="adj1" fmla="val -65829"/>
              <a:gd name="adj2" fmla="val 61744"/>
              <a:gd name="adj3" fmla="val 16667"/>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vert="horz" wrap="square" lIns="91440" tIns="45720" rIns="91440" bIns="45720" numCol="1" rtlCol="0" anchor="ctr" anchorCtr="0" compatLnSpc="1">
            <a:prstTxWarp prst="textNoShape">
              <a:avLst/>
            </a:prstTxWarp>
          </a:bodyPr>
          <a:lstStyle/>
          <a:p>
            <a:pPr algn="ctr" defTabSz="914400" eaLnBrk="0" fontAlgn="base" hangingPunct="0">
              <a:spcBef>
                <a:spcPct val="0"/>
              </a:spcBef>
              <a:spcAft>
                <a:spcPct val="0"/>
              </a:spcAft>
            </a:pPr>
            <a:r>
              <a:rPr lang="en-US" sz="2000" b="1" dirty="0">
                <a:solidFill>
                  <a:srgbClr val="FFFFFF"/>
                </a:solidFill>
                <a:effectLst>
                  <a:outerShdw blurRad="38100" dist="38100" dir="2700000" algn="tl">
                    <a:srgbClr val="000000">
                      <a:alpha val="43137"/>
                    </a:srgbClr>
                  </a:outerShdw>
                </a:effectLst>
                <a:latin typeface="Arial" charset="0"/>
                <a:ea typeface="ＭＳ Ｐゴシック" charset="0"/>
                <a:cs typeface="ＭＳ Ｐゴシック" charset="0"/>
              </a:rPr>
              <a:t>But sky not replaced until 21:1</a:t>
            </a:r>
          </a:p>
        </p:txBody>
      </p:sp>
    </p:spTree>
    <p:extLst>
      <p:ext uri="{BB962C8B-B14F-4D97-AF65-F5344CB8AC3E}">
        <p14:creationId xmlns:p14="http://schemas.microsoft.com/office/powerpoint/2010/main" val="2144269523"/>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22" presetClass="entr" presetSubtype="4" fill="hold" grpId="0" nodeType="click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wipe(down)">
                                      <p:cBhvr>
                                        <p:cTn id="11" dur="500"/>
                                        <p:tgtEl>
                                          <p:spTgt spid="8"/>
                                        </p:tgtEl>
                                      </p:cBhvr>
                                    </p:animEffect>
                                  </p:childTnLst>
                                </p:cTn>
                              </p:par>
                            </p:childTnLst>
                          </p:cTn>
                        </p:par>
                      </p:childTnLst>
                    </p:cTn>
                  </p:par>
                  <p:par>
                    <p:cTn id="12" fill="hold">
                      <p:stCondLst>
                        <p:cond delay="indefinite"/>
                      </p:stCondLst>
                      <p:childTnLst>
                        <p:par>
                          <p:cTn id="13" fill="hold">
                            <p:stCondLst>
                              <p:cond delay="0"/>
                            </p:stCondLst>
                            <p:childTnLst>
                              <p:par>
                                <p:cTn id="14" presetID="22" presetClass="entr" presetSubtype="4" fill="hold" grpId="0" nodeType="clickEffect">
                                  <p:stCondLst>
                                    <p:cond delay="0"/>
                                  </p:stCondLst>
                                  <p:childTnLst>
                                    <p:set>
                                      <p:cBhvr>
                                        <p:cTn id="15" dur="1" fill="hold">
                                          <p:stCondLst>
                                            <p:cond delay="0"/>
                                          </p:stCondLst>
                                        </p:cTn>
                                        <p:tgtEl>
                                          <p:spTgt spid="10"/>
                                        </p:tgtEl>
                                        <p:attrNameLst>
                                          <p:attrName>style.visibility</p:attrName>
                                        </p:attrNameLst>
                                      </p:cBhvr>
                                      <p:to>
                                        <p:strVal val="visible"/>
                                      </p:to>
                                    </p:set>
                                    <p:animEffect transition="in" filter="wipe(down)">
                                      <p:cBhvr>
                                        <p:cTn id="16" dur="500"/>
                                        <p:tgtEl>
                                          <p:spTgt spid="10"/>
                                        </p:tgtEl>
                                      </p:cBhvr>
                                    </p:animEffect>
                                  </p:childTnLst>
                                </p:cTn>
                              </p:par>
                            </p:childTnLst>
                          </p:cTn>
                        </p:par>
                      </p:childTnLst>
                    </p:cTn>
                  </p:par>
                  <p:par>
                    <p:cTn id="17" fill="hold">
                      <p:stCondLst>
                        <p:cond delay="indefinite"/>
                      </p:stCondLst>
                      <p:childTnLst>
                        <p:par>
                          <p:cTn id="18" fill="hold">
                            <p:stCondLst>
                              <p:cond delay="0"/>
                            </p:stCondLst>
                            <p:childTnLst>
                              <p:par>
                                <p:cTn id="19" presetID="22" presetClass="entr" presetSubtype="4" fill="hold" grpId="0" nodeType="clickEffect">
                                  <p:stCondLst>
                                    <p:cond delay="0"/>
                                  </p:stCondLst>
                                  <p:childTnLst>
                                    <p:set>
                                      <p:cBhvr>
                                        <p:cTn id="20" dur="1" fill="hold">
                                          <p:stCondLst>
                                            <p:cond delay="0"/>
                                          </p:stCondLst>
                                        </p:cTn>
                                        <p:tgtEl>
                                          <p:spTgt spid="11"/>
                                        </p:tgtEl>
                                        <p:attrNameLst>
                                          <p:attrName>style.visibility</p:attrName>
                                        </p:attrNameLst>
                                      </p:cBhvr>
                                      <p:to>
                                        <p:strVal val="visible"/>
                                      </p:to>
                                    </p:set>
                                    <p:animEffect transition="in" filter="wipe(down)">
                                      <p:cBhvr>
                                        <p:cTn id="21" dur="500"/>
                                        <p:tgtEl>
                                          <p:spTgt spid="11"/>
                                        </p:tgtEl>
                                      </p:cBhvr>
                                    </p:animEffect>
                                  </p:childTnLst>
                                </p:cTn>
                              </p:par>
                            </p:childTnLst>
                          </p:cTn>
                        </p:par>
                      </p:childTnLst>
                    </p:cTn>
                  </p:par>
                  <p:par>
                    <p:cTn id="22" fill="hold">
                      <p:stCondLst>
                        <p:cond delay="indefinite"/>
                      </p:stCondLst>
                      <p:childTnLst>
                        <p:par>
                          <p:cTn id="23" fill="hold">
                            <p:stCondLst>
                              <p:cond delay="0"/>
                            </p:stCondLst>
                            <p:childTnLst>
                              <p:par>
                                <p:cTn id="24" presetID="22" presetClass="entr" presetSubtype="4" fill="hold" grpId="0" nodeType="clickEffect">
                                  <p:stCondLst>
                                    <p:cond delay="0"/>
                                  </p:stCondLst>
                                  <p:childTnLst>
                                    <p:set>
                                      <p:cBhvr>
                                        <p:cTn id="25" dur="1" fill="hold">
                                          <p:stCondLst>
                                            <p:cond delay="0"/>
                                          </p:stCondLst>
                                        </p:cTn>
                                        <p:tgtEl>
                                          <p:spTgt spid="9"/>
                                        </p:tgtEl>
                                        <p:attrNameLst>
                                          <p:attrName>style.visibility</p:attrName>
                                        </p:attrNameLst>
                                      </p:cBhvr>
                                      <p:to>
                                        <p:strVal val="visible"/>
                                      </p:to>
                                    </p:set>
                                    <p:animEffect transition="in" filter="wipe(down)">
                                      <p:cBhvr>
                                        <p:cTn id="26"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8" grpId="0" animBg="1"/>
      <p:bldP spid="9" grpId="0" animBg="1"/>
      <p:bldP spid="10" grpId="0" animBg="1"/>
      <p:bldP spid="11" grpId="0" animBg="1"/>
    </p:bldLst>
  </p:timing>
</p:sld>
</file>

<file path=ppt/slides/slide1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 name="Picture 1" descr="NatGeo Photo of the Day 2010 - baobab-trees-tanzania_21019_990x742.jpg"/>
          <p:cNvPicPr>
            <a:picLocks noGrp="1" noChangeAspect="1"/>
          </p:cNvPicPr>
          <p:nvPr isPhoto="1"/>
        </p:nvPicPr>
        <p:blipFill>
          <a:blip r:embed="rId2">
            <a:extLst>
              <a:ext uri="{28A0092B-C50C-407E-A947-70E740481C1C}">
                <a14:useLocalDpi xmlns:a14="http://schemas.microsoft.com/office/drawing/2010/main"/>
              </a:ext>
            </a:extLst>
          </a:blip>
          <a:srcRect/>
          <a:stretch>
            <a:fillRect/>
          </a:stretch>
        </p:blipFill>
        <p:spPr bwMode="auto">
          <a:xfrm>
            <a:off x="1588" y="0"/>
            <a:ext cx="9140825"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 name="Title 1"/>
          <p:cNvSpPr>
            <a:spLocks noGrp="1"/>
          </p:cNvSpPr>
          <p:nvPr>
            <p:ph type="title"/>
          </p:nvPr>
        </p:nvSpPr>
        <p:spPr>
          <a:xfrm>
            <a:off x="302093" y="86580"/>
            <a:ext cx="7693582" cy="1515181"/>
          </a:xfrm>
        </p:spPr>
        <p:txBody>
          <a:bodyPr/>
          <a:lstStyle/>
          <a:p>
            <a:r>
              <a:rPr lang="en-US" sz="4000" b="1" dirty="0">
                <a:solidFill>
                  <a:srgbClr val="FFFFFF"/>
                </a:solidFill>
                <a:effectLst>
                  <a:glow rad="203200">
                    <a:schemeClr val="bg1">
                      <a:alpha val="75000"/>
                    </a:schemeClr>
                  </a:glow>
                </a:effectLst>
              </a:rPr>
              <a:t>Do chapters 4–22 refer to the present age?</a:t>
            </a:r>
          </a:p>
        </p:txBody>
      </p:sp>
      <p:sp>
        <p:nvSpPr>
          <p:cNvPr id="7" name="Text Box 60"/>
          <p:cNvSpPr txBox="1">
            <a:spLocks noChangeArrowheads="1"/>
          </p:cNvSpPr>
          <p:nvPr/>
        </p:nvSpPr>
        <p:spPr bwMode="auto">
          <a:xfrm>
            <a:off x="8397211" y="34322"/>
            <a:ext cx="695270" cy="463846"/>
          </a:xfrm>
          <a:prstGeom prst="rect">
            <a:avLst/>
          </a:prstGeom>
          <a:noFill/>
          <a:ln w="9525">
            <a:noFill/>
            <a:miter lim="800000"/>
            <a:headEnd/>
            <a:tailEnd type="none" w="lg" len="lg"/>
          </a:ln>
          <a:effectLst>
            <a:outerShdw blurRad="63500" dist="35921" dir="2700000" algn="ctr" rotWithShape="0">
              <a:srgbClr val="000013">
                <a:alpha val="74998"/>
              </a:srgbClr>
            </a:outerShdw>
          </a:effectLst>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eaLnBrk="0" fontAlgn="base" hangingPunct="0">
              <a:spcBef>
                <a:spcPct val="0"/>
              </a:spcBef>
              <a:spcAft>
                <a:spcPct val="0"/>
              </a:spcAft>
              <a:defRPr/>
            </a:pPr>
            <a:r>
              <a:rPr lang="en-US" b="1" dirty="0">
                <a:solidFill>
                  <a:srgbClr val="FFFFFF"/>
                </a:solidFill>
                <a:latin typeface="Arial"/>
                <a:ea typeface="Osaka" charset="0"/>
                <a:cs typeface="Arial"/>
              </a:rPr>
              <a:t>339</a:t>
            </a:r>
            <a:endParaRPr lang="en-US" sz="2000" b="1" dirty="0">
              <a:solidFill>
                <a:srgbClr val="FFFFFF"/>
              </a:solidFill>
              <a:latin typeface="Arial"/>
              <a:ea typeface="Osaka" charset="0"/>
              <a:cs typeface="Arial"/>
            </a:endParaRPr>
          </a:p>
        </p:txBody>
      </p:sp>
      <p:sp>
        <p:nvSpPr>
          <p:cNvPr id="13" name="Title 1"/>
          <p:cNvSpPr txBox="1">
            <a:spLocks/>
          </p:cNvSpPr>
          <p:nvPr/>
        </p:nvSpPr>
        <p:spPr bwMode="auto">
          <a:xfrm>
            <a:off x="446404" y="1731634"/>
            <a:ext cx="8570595" cy="37374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pPr marL="742950" indent="-742950" algn="l" defTabSz="914400">
              <a:buFont typeface="+mj-lt"/>
              <a:buAutoNum type="alphaLcParenR"/>
            </a:pPr>
            <a:r>
              <a:rPr lang="en-US" sz="3200" b="1" dirty="0">
                <a:solidFill>
                  <a:srgbClr val="FFFFFF"/>
                </a:solidFill>
                <a:effectLst>
                  <a:glow rad="203200">
                    <a:srgbClr val="000000">
                      <a:alpha val="75000"/>
                    </a:srgbClr>
                  </a:glow>
                </a:effectLst>
                <a:ea typeface="ＭＳ Ｐゴシック"/>
              </a:rPr>
              <a:t>When did 25% of the world die (6:8)?</a:t>
            </a:r>
          </a:p>
          <a:p>
            <a:pPr marL="742950" indent="-742950" algn="l" defTabSz="914400">
              <a:buFont typeface="+mj-lt"/>
              <a:buAutoNum type="alphaLcParenR"/>
            </a:pPr>
            <a:r>
              <a:rPr lang="en-US" sz="3200" b="1" dirty="0">
                <a:solidFill>
                  <a:srgbClr val="FFFFFF"/>
                </a:solidFill>
                <a:effectLst>
                  <a:glow rad="203200">
                    <a:srgbClr val="000000">
                      <a:alpha val="75000"/>
                    </a:srgbClr>
                  </a:glow>
                </a:effectLst>
                <a:ea typeface="ＭＳ Ｐゴシック"/>
              </a:rPr>
              <a:t>When was there an army of 200 million (9:16; 16:12-14)?</a:t>
            </a:r>
          </a:p>
          <a:p>
            <a:pPr marL="742950" indent="-742950" algn="l" defTabSz="914400">
              <a:buFont typeface="+mj-lt"/>
              <a:buAutoNum type="alphaLcParenR"/>
            </a:pPr>
            <a:r>
              <a:rPr lang="en-US" sz="3200" b="1" dirty="0">
                <a:solidFill>
                  <a:srgbClr val="FFFFFF"/>
                </a:solidFill>
                <a:effectLst>
                  <a:glow rad="203200">
                    <a:srgbClr val="000000">
                      <a:alpha val="75000"/>
                    </a:srgbClr>
                  </a:glow>
                </a:effectLst>
                <a:ea typeface="ＭＳ Ｐゴシック"/>
              </a:rPr>
              <a:t>When has man witnessed 75-pound hail (16:21)?</a:t>
            </a:r>
          </a:p>
        </p:txBody>
      </p:sp>
    </p:spTree>
    <p:extLst>
      <p:ext uri="{BB962C8B-B14F-4D97-AF65-F5344CB8AC3E}">
        <p14:creationId xmlns:p14="http://schemas.microsoft.com/office/powerpoint/2010/main" val="1736083508"/>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grpId="0" nodeType="clickEffect">
                                  <p:stCondLst>
                                    <p:cond delay="0"/>
                                  </p:stCondLst>
                                  <p:childTnLst>
                                    <p:set>
                                      <p:cBhvr>
                                        <p:cTn id="6" dur="1" fill="hold">
                                          <p:stCondLst>
                                            <p:cond delay="0"/>
                                          </p:stCondLst>
                                        </p:cTn>
                                        <p:tgtEl>
                                          <p:spTgt spid="13">
                                            <p:txEl>
                                              <p:pRg st="0" end="0"/>
                                            </p:txEl>
                                          </p:spTgt>
                                        </p:tgtEl>
                                        <p:attrNameLst>
                                          <p:attrName>style.visibility</p:attrName>
                                        </p:attrNameLst>
                                      </p:cBhvr>
                                      <p:to>
                                        <p:strVal val="visible"/>
                                      </p:to>
                                    </p:set>
                                    <p:anim calcmode="lin" valueType="num">
                                      <p:cBhvr>
                                        <p:cTn id="7" dur="1000" fill="hold"/>
                                        <p:tgtEl>
                                          <p:spTgt spid="13">
                                            <p:txEl>
                                              <p:pRg st="0" end="0"/>
                                            </p:txEl>
                                          </p:spTgt>
                                        </p:tgtEl>
                                        <p:attrNameLst>
                                          <p:attrName>ppt_w</p:attrName>
                                        </p:attrNameLst>
                                      </p:cBhvr>
                                      <p:tavLst>
                                        <p:tav tm="0">
                                          <p:val>
                                            <p:strVal val="#ppt_w*0.70"/>
                                          </p:val>
                                        </p:tav>
                                        <p:tav tm="100000">
                                          <p:val>
                                            <p:strVal val="#ppt_w"/>
                                          </p:val>
                                        </p:tav>
                                      </p:tavLst>
                                    </p:anim>
                                    <p:anim calcmode="lin" valueType="num">
                                      <p:cBhvr>
                                        <p:cTn id="8" dur="1000" fill="hold"/>
                                        <p:tgtEl>
                                          <p:spTgt spid="13">
                                            <p:txEl>
                                              <p:pRg st="0" end="0"/>
                                            </p:txEl>
                                          </p:spTgt>
                                        </p:tgtEl>
                                        <p:attrNameLst>
                                          <p:attrName>ppt_h</p:attrName>
                                        </p:attrNameLst>
                                      </p:cBhvr>
                                      <p:tavLst>
                                        <p:tav tm="0">
                                          <p:val>
                                            <p:strVal val="#ppt_h"/>
                                          </p:val>
                                        </p:tav>
                                        <p:tav tm="100000">
                                          <p:val>
                                            <p:strVal val="#ppt_h"/>
                                          </p:val>
                                        </p:tav>
                                      </p:tavLst>
                                    </p:anim>
                                    <p:animEffect transition="in" filter="fade">
                                      <p:cBhvr>
                                        <p:cTn id="9" dur="1000"/>
                                        <p:tgtEl>
                                          <p:spTgt spid="13">
                                            <p:txEl>
                                              <p:pRg st="0" end="0"/>
                                            </p:txEl>
                                          </p:spTgt>
                                        </p:tgtEl>
                                      </p:cBhvr>
                                    </p:animEffect>
                                  </p:childTnLst>
                                </p:cTn>
                              </p:par>
                            </p:childTnLst>
                          </p:cTn>
                        </p:par>
                      </p:childTnLst>
                    </p:cTn>
                  </p:par>
                  <p:par>
                    <p:cTn id="10" fill="hold">
                      <p:stCondLst>
                        <p:cond delay="indefinite"/>
                      </p:stCondLst>
                      <p:childTnLst>
                        <p:par>
                          <p:cTn id="11" fill="hold">
                            <p:stCondLst>
                              <p:cond delay="0"/>
                            </p:stCondLst>
                            <p:childTnLst>
                              <p:par>
                                <p:cTn id="12" presetID="55" presetClass="entr" presetSubtype="0" fill="hold" grpId="0" nodeType="clickEffect">
                                  <p:stCondLst>
                                    <p:cond delay="0"/>
                                  </p:stCondLst>
                                  <p:childTnLst>
                                    <p:set>
                                      <p:cBhvr>
                                        <p:cTn id="13" dur="1" fill="hold">
                                          <p:stCondLst>
                                            <p:cond delay="0"/>
                                          </p:stCondLst>
                                        </p:cTn>
                                        <p:tgtEl>
                                          <p:spTgt spid="13">
                                            <p:txEl>
                                              <p:pRg st="1" end="1"/>
                                            </p:txEl>
                                          </p:spTgt>
                                        </p:tgtEl>
                                        <p:attrNameLst>
                                          <p:attrName>style.visibility</p:attrName>
                                        </p:attrNameLst>
                                      </p:cBhvr>
                                      <p:to>
                                        <p:strVal val="visible"/>
                                      </p:to>
                                    </p:set>
                                    <p:anim calcmode="lin" valueType="num">
                                      <p:cBhvr>
                                        <p:cTn id="14" dur="1000" fill="hold"/>
                                        <p:tgtEl>
                                          <p:spTgt spid="13">
                                            <p:txEl>
                                              <p:pRg st="1" end="1"/>
                                            </p:txEl>
                                          </p:spTgt>
                                        </p:tgtEl>
                                        <p:attrNameLst>
                                          <p:attrName>ppt_w</p:attrName>
                                        </p:attrNameLst>
                                      </p:cBhvr>
                                      <p:tavLst>
                                        <p:tav tm="0">
                                          <p:val>
                                            <p:strVal val="#ppt_w*0.70"/>
                                          </p:val>
                                        </p:tav>
                                        <p:tav tm="100000">
                                          <p:val>
                                            <p:strVal val="#ppt_w"/>
                                          </p:val>
                                        </p:tav>
                                      </p:tavLst>
                                    </p:anim>
                                    <p:anim calcmode="lin" valueType="num">
                                      <p:cBhvr>
                                        <p:cTn id="15" dur="1000" fill="hold"/>
                                        <p:tgtEl>
                                          <p:spTgt spid="13">
                                            <p:txEl>
                                              <p:pRg st="1" end="1"/>
                                            </p:txEl>
                                          </p:spTgt>
                                        </p:tgtEl>
                                        <p:attrNameLst>
                                          <p:attrName>ppt_h</p:attrName>
                                        </p:attrNameLst>
                                      </p:cBhvr>
                                      <p:tavLst>
                                        <p:tav tm="0">
                                          <p:val>
                                            <p:strVal val="#ppt_h"/>
                                          </p:val>
                                        </p:tav>
                                        <p:tav tm="100000">
                                          <p:val>
                                            <p:strVal val="#ppt_h"/>
                                          </p:val>
                                        </p:tav>
                                      </p:tavLst>
                                    </p:anim>
                                    <p:animEffect transition="in" filter="fade">
                                      <p:cBhvr>
                                        <p:cTn id="16" dur="1000"/>
                                        <p:tgtEl>
                                          <p:spTgt spid="13">
                                            <p:txEl>
                                              <p:pRg st="1" end="1"/>
                                            </p:txEl>
                                          </p:spTgt>
                                        </p:tgtEl>
                                      </p:cBhvr>
                                    </p:animEffect>
                                  </p:childTnLst>
                                </p:cTn>
                              </p:par>
                            </p:childTnLst>
                          </p:cTn>
                        </p:par>
                      </p:childTnLst>
                    </p:cTn>
                  </p:par>
                  <p:par>
                    <p:cTn id="17" fill="hold">
                      <p:stCondLst>
                        <p:cond delay="indefinite"/>
                      </p:stCondLst>
                      <p:childTnLst>
                        <p:par>
                          <p:cTn id="18" fill="hold">
                            <p:stCondLst>
                              <p:cond delay="0"/>
                            </p:stCondLst>
                            <p:childTnLst>
                              <p:par>
                                <p:cTn id="19" presetID="55" presetClass="entr" presetSubtype="0" fill="hold" grpId="0" nodeType="clickEffect">
                                  <p:stCondLst>
                                    <p:cond delay="0"/>
                                  </p:stCondLst>
                                  <p:childTnLst>
                                    <p:set>
                                      <p:cBhvr>
                                        <p:cTn id="20" dur="1" fill="hold">
                                          <p:stCondLst>
                                            <p:cond delay="0"/>
                                          </p:stCondLst>
                                        </p:cTn>
                                        <p:tgtEl>
                                          <p:spTgt spid="13">
                                            <p:txEl>
                                              <p:pRg st="2" end="2"/>
                                            </p:txEl>
                                          </p:spTgt>
                                        </p:tgtEl>
                                        <p:attrNameLst>
                                          <p:attrName>style.visibility</p:attrName>
                                        </p:attrNameLst>
                                      </p:cBhvr>
                                      <p:to>
                                        <p:strVal val="visible"/>
                                      </p:to>
                                    </p:set>
                                    <p:anim calcmode="lin" valueType="num">
                                      <p:cBhvr>
                                        <p:cTn id="21" dur="1000" fill="hold"/>
                                        <p:tgtEl>
                                          <p:spTgt spid="13">
                                            <p:txEl>
                                              <p:pRg st="2" end="2"/>
                                            </p:txEl>
                                          </p:spTgt>
                                        </p:tgtEl>
                                        <p:attrNameLst>
                                          <p:attrName>ppt_w</p:attrName>
                                        </p:attrNameLst>
                                      </p:cBhvr>
                                      <p:tavLst>
                                        <p:tav tm="0">
                                          <p:val>
                                            <p:strVal val="#ppt_w*0.70"/>
                                          </p:val>
                                        </p:tav>
                                        <p:tav tm="100000">
                                          <p:val>
                                            <p:strVal val="#ppt_w"/>
                                          </p:val>
                                        </p:tav>
                                      </p:tavLst>
                                    </p:anim>
                                    <p:anim calcmode="lin" valueType="num">
                                      <p:cBhvr>
                                        <p:cTn id="22" dur="1000" fill="hold"/>
                                        <p:tgtEl>
                                          <p:spTgt spid="13">
                                            <p:txEl>
                                              <p:pRg st="2" end="2"/>
                                            </p:txEl>
                                          </p:spTgt>
                                        </p:tgtEl>
                                        <p:attrNameLst>
                                          <p:attrName>ppt_h</p:attrName>
                                        </p:attrNameLst>
                                      </p:cBhvr>
                                      <p:tavLst>
                                        <p:tav tm="0">
                                          <p:val>
                                            <p:strVal val="#ppt_h"/>
                                          </p:val>
                                        </p:tav>
                                        <p:tav tm="100000">
                                          <p:val>
                                            <p:strVal val="#ppt_h"/>
                                          </p:val>
                                        </p:tav>
                                      </p:tavLst>
                                    </p:anim>
                                    <p:animEffect transition="in" filter="fade">
                                      <p:cBhvr>
                                        <p:cTn id="23" dur="1000"/>
                                        <p:tgtEl>
                                          <p:spTgt spid="13">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build="p"/>
    </p:bldLst>
  </p:timing>
</p:sld>
</file>

<file path=ppt/slides/slide1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710" name="Text Box 64"/>
          <p:cNvSpPr txBox="1">
            <a:spLocks noChangeArrowheads="1"/>
          </p:cNvSpPr>
          <p:nvPr/>
        </p:nvSpPr>
        <p:spPr bwMode="auto">
          <a:xfrm>
            <a:off x="76200" y="6477000"/>
            <a:ext cx="8915400" cy="27918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lIns="90000" tIns="46800" rIns="90000" bIns="46800">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FFFF66"/>
                </a:solidFill>
                <a:effectLst/>
                <a:uLnTx/>
                <a:uFillTx/>
                <a:latin typeface="Arial"/>
                <a:ea typeface="Osaka" charset="0"/>
                <a:cs typeface="Arial"/>
              </a:rPr>
              <a:t>Adapted from Robert Gromacki, </a:t>
            </a:r>
            <a:r>
              <a:rPr kumimoji="0" lang="en-US" sz="1200" b="0" i="1" u="none" strike="noStrike" kern="1200" cap="none" spc="0" normalizeH="0" baseline="0" noProof="0" dirty="0">
                <a:ln>
                  <a:noFill/>
                </a:ln>
                <a:solidFill>
                  <a:srgbClr val="FFFF66"/>
                </a:solidFill>
                <a:effectLst/>
                <a:uLnTx/>
                <a:uFillTx/>
                <a:latin typeface="Arial"/>
                <a:ea typeface="Osaka" charset="0"/>
                <a:cs typeface="Arial"/>
              </a:rPr>
              <a:t>NT Survey</a:t>
            </a:r>
            <a:r>
              <a:rPr kumimoji="0" lang="en-US" sz="1200" b="0" i="0" u="none" strike="noStrike" kern="1200" cap="none" spc="0" normalizeH="0" baseline="0" noProof="0" dirty="0">
                <a:ln>
                  <a:noFill/>
                </a:ln>
                <a:solidFill>
                  <a:srgbClr val="FFFF66"/>
                </a:solidFill>
                <a:effectLst/>
                <a:uLnTx/>
                <a:uFillTx/>
                <a:latin typeface="Arial"/>
                <a:ea typeface="Osaka" charset="0"/>
                <a:cs typeface="Arial"/>
              </a:rPr>
              <a:t> and H. Wayne House, </a:t>
            </a:r>
            <a:r>
              <a:rPr kumimoji="0" lang="en-US" sz="1200" b="0" i="1" u="none" strike="noStrike" kern="1200" cap="none" spc="0" normalizeH="0" baseline="0" noProof="0" dirty="0">
                <a:ln>
                  <a:noFill/>
                </a:ln>
                <a:solidFill>
                  <a:srgbClr val="FFFF66"/>
                </a:solidFill>
                <a:effectLst/>
                <a:uLnTx/>
                <a:uFillTx/>
                <a:latin typeface="Arial"/>
                <a:ea typeface="Osaka" charset="0"/>
                <a:cs typeface="Arial"/>
              </a:rPr>
              <a:t>Chronological &amp; Background Charts of the NT</a:t>
            </a:r>
            <a:r>
              <a:rPr kumimoji="0" lang="en-US" sz="1200" b="0" i="0" u="none" strike="noStrike" kern="1200" cap="none" spc="0" normalizeH="0" baseline="0" noProof="0" dirty="0">
                <a:ln>
                  <a:noFill/>
                </a:ln>
                <a:solidFill>
                  <a:srgbClr val="FFFF66"/>
                </a:solidFill>
                <a:effectLst/>
                <a:uLnTx/>
                <a:uFillTx/>
                <a:latin typeface="Arial"/>
                <a:ea typeface="Osaka" charset="0"/>
                <a:cs typeface="Arial"/>
              </a:rPr>
              <a:t>, 19</a:t>
            </a:r>
          </a:p>
        </p:txBody>
      </p:sp>
      <p:sp>
        <p:nvSpPr>
          <p:cNvPr id="822274" name="Rectangle 2"/>
          <p:cNvSpPr>
            <a:spLocks noGrp="1" noChangeArrowheads="1"/>
          </p:cNvSpPr>
          <p:nvPr>
            <p:ph type="title" idx="4294967295"/>
          </p:nvPr>
        </p:nvSpPr>
        <p:spPr>
          <a:xfrm>
            <a:off x="685800" y="152400"/>
            <a:ext cx="7772400" cy="609600"/>
          </a:xfrm>
          <a:effectLst>
            <a:outerShdw blurRad="38100" dist="35921" dir="2700000" algn="ctr" rotWithShape="0">
              <a:srgbClr val="000013">
                <a:alpha val="99962"/>
              </a:srgbClr>
            </a:outerShdw>
          </a:effectLst>
        </p:spPr>
        <p:txBody>
          <a:bodyPr/>
          <a:lstStyle/>
          <a:p>
            <a:pPr eaLnBrk="1" hangingPunct="1">
              <a:defRPr/>
            </a:pPr>
            <a:r>
              <a:rPr lang="en-US">
                <a:latin typeface="Arial"/>
                <a:cs typeface="Arial"/>
              </a:rPr>
              <a:t>Content of the Judgments</a:t>
            </a:r>
          </a:p>
        </p:txBody>
      </p:sp>
      <p:graphicFrame>
        <p:nvGraphicFramePr>
          <p:cNvPr id="344067" name="Group 3"/>
          <p:cNvGraphicFramePr>
            <a:graphicFrameLocks noGrp="1"/>
          </p:cNvGraphicFramePr>
          <p:nvPr>
            <p:ph type="tbl" idx="4294967295"/>
          </p:nvPr>
        </p:nvGraphicFramePr>
        <p:xfrm>
          <a:off x="0" y="990600"/>
          <a:ext cx="9144000" cy="5264149"/>
        </p:xfrm>
        <a:graphic>
          <a:graphicData uri="http://schemas.openxmlformats.org/drawingml/2006/table">
            <a:tbl>
              <a:tblPr/>
              <a:tblGrid>
                <a:gridCol w="390525">
                  <a:extLst>
                    <a:ext uri="{9D8B030D-6E8A-4147-A177-3AD203B41FA5}">
                      <a16:colId xmlns:a16="http://schemas.microsoft.com/office/drawing/2014/main" val="20000"/>
                    </a:ext>
                  </a:extLst>
                </a:gridCol>
                <a:gridCol w="2962275">
                  <a:extLst>
                    <a:ext uri="{9D8B030D-6E8A-4147-A177-3AD203B41FA5}">
                      <a16:colId xmlns:a16="http://schemas.microsoft.com/office/drawing/2014/main" val="20001"/>
                    </a:ext>
                  </a:extLst>
                </a:gridCol>
                <a:gridCol w="3133725">
                  <a:extLst>
                    <a:ext uri="{9D8B030D-6E8A-4147-A177-3AD203B41FA5}">
                      <a16:colId xmlns:a16="http://schemas.microsoft.com/office/drawing/2014/main" val="20002"/>
                    </a:ext>
                  </a:extLst>
                </a:gridCol>
                <a:gridCol w="2657475">
                  <a:extLst>
                    <a:ext uri="{9D8B030D-6E8A-4147-A177-3AD203B41FA5}">
                      <a16:colId xmlns:a16="http://schemas.microsoft.com/office/drawing/2014/main" val="20003"/>
                    </a:ext>
                  </a:extLst>
                </a:gridCol>
              </a:tblGrid>
              <a:tr h="539691">
                <a:tc>
                  <a:txBody>
                    <a:bodyPr/>
                    <a:lstStyle/>
                    <a:p>
                      <a:pPr marL="0" marR="0" lvl="0" indent="0" algn="ctr" defTabSz="914400" rtl="0" eaLnBrk="0" fontAlgn="base" latinLnBrk="0" hangingPunct="0">
                        <a:lnSpc>
                          <a:spcPct val="100000"/>
                        </a:lnSpc>
                        <a:spcBef>
                          <a:spcPct val="0"/>
                        </a:spcBef>
                        <a:spcAft>
                          <a:spcPct val="0"/>
                        </a:spcAft>
                        <a:buClrTx/>
                        <a:buSzTx/>
                        <a:buFontTx/>
                        <a:buNone/>
                        <a:tabLst/>
                      </a:pPr>
                      <a:endParaRPr kumimoji="0" lang="en-US" sz="2000" b="1" i="0" u="none" strike="noStrike" cap="none" normalizeH="0" baseline="0" dirty="0">
                        <a:ln>
                          <a:noFill/>
                        </a:ln>
                        <a:solidFill>
                          <a:schemeClr val="tx1"/>
                        </a:solidFill>
                        <a:effectLst/>
                        <a:latin typeface="Arial"/>
                        <a:ea typeface="Osaka" charset="0"/>
                        <a:cs typeface="Arial"/>
                      </a:endParaRPr>
                    </a:p>
                  </a:txBody>
                  <a:tcPr marL="90000" marR="90000" marT="46795" marB="46795" horzOverflow="overflow">
                    <a:lnL w="28575"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28575"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rgbClr val="000013"/>
                    </a:solid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sz="2000" b="1" i="0" u="none" strike="noStrike" cap="none" normalizeH="0" baseline="0">
                          <a:ln>
                            <a:noFill/>
                          </a:ln>
                          <a:solidFill>
                            <a:schemeClr val="tx1"/>
                          </a:solidFill>
                          <a:effectLst/>
                          <a:latin typeface="Arial"/>
                          <a:ea typeface="Osaka" charset="0"/>
                          <a:cs typeface="Arial"/>
                        </a:rPr>
                        <a:t>SEALS</a:t>
                      </a:r>
                    </a:p>
                  </a:txBody>
                  <a:tcPr marL="90000" marR="90000" marT="46795" marB="46795"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28575"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rgbClr val="000013"/>
                    </a:solid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sz="2000" b="1" i="0" u="none" strike="noStrike" cap="none" normalizeH="0" baseline="0">
                          <a:ln>
                            <a:noFill/>
                          </a:ln>
                          <a:solidFill>
                            <a:schemeClr val="tx1"/>
                          </a:solidFill>
                          <a:effectLst/>
                          <a:latin typeface="Arial"/>
                          <a:ea typeface="Osaka" charset="0"/>
                          <a:cs typeface="Arial"/>
                        </a:rPr>
                        <a:t>TRUMPETS</a:t>
                      </a:r>
                    </a:p>
                  </a:txBody>
                  <a:tcPr marL="90000" marR="90000" marT="46795" marB="46795"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28575"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rgbClr val="000013"/>
                    </a:solid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sz="2000" b="1" i="0" u="none" strike="noStrike" cap="none" normalizeH="0" baseline="0">
                          <a:ln>
                            <a:noFill/>
                          </a:ln>
                          <a:solidFill>
                            <a:schemeClr val="tx1"/>
                          </a:solidFill>
                          <a:effectLst/>
                          <a:latin typeface="Arial"/>
                          <a:ea typeface="Osaka" charset="0"/>
                          <a:cs typeface="Arial"/>
                        </a:rPr>
                        <a:t>BOWLS</a:t>
                      </a:r>
                    </a:p>
                  </a:txBody>
                  <a:tcPr marL="90000" marR="90000" marT="46795" marB="46795" horzOverflow="overflow">
                    <a:lnL w="12700" cap="flat" cmpd="sng" algn="ctr">
                      <a:solidFill>
                        <a:schemeClr val="tx1"/>
                      </a:solidFill>
                      <a:prstDash val="solid"/>
                      <a:round/>
                      <a:headEnd type="none" w="med" len="med"/>
                      <a:tailEnd type="none" w="lg" len="lg"/>
                    </a:lnL>
                    <a:lnR w="28575" cap="flat" cmpd="sng" algn="ctr">
                      <a:solidFill>
                        <a:schemeClr val="tx1"/>
                      </a:solidFill>
                      <a:prstDash val="solid"/>
                      <a:round/>
                      <a:headEnd type="none" w="med" len="med"/>
                      <a:tailEnd type="none" w="lg" len="lg"/>
                    </a:lnR>
                    <a:lnT w="28575"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rgbClr val="000013"/>
                    </a:solidFill>
                  </a:tcPr>
                </a:tc>
                <a:extLst>
                  <a:ext uri="{0D108BD9-81ED-4DB2-BD59-A6C34878D82A}">
                    <a16:rowId xmlns:a16="http://schemas.microsoft.com/office/drawing/2014/main" val="10000"/>
                  </a:ext>
                </a:extLst>
              </a:tr>
              <a:tr h="538104">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sz="2000" b="1" i="0" u="none" strike="noStrike" cap="none" normalizeH="0" baseline="0">
                          <a:ln>
                            <a:noFill/>
                          </a:ln>
                          <a:solidFill>
                            <a:schemeClr val="tx1"/>
                          </a:solidFill>
                          <a:effectLst/>
                          <a:latin typeface="Arial"/>
                          <a:ea typeface="Osaka" charset="0"/>
                          <a:cs typeface="Arial"/>
                        </a:rPr>
                        <a:t>1</a:t>
                      </a:r>
                    </a:p>
                  </a:txBody>
                  <a:tcPr marL="90000" marR="90000" marT="46795" marB="46795" horzOverflow="overflow">
                    <a:lnL w="28575"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rgbClr val="000013"/>
                    </a:solid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sz="1800" b="1" i="0" u="none" strike="noStrike" cap="none" normalizeH="0" baseline="0" dirty="0">
                          <a:ln>
                            <a:noFill/>
                          </a:ln>
                          <a:solidFill>
                            <a:srgbClr val="FF0000"/>
                          </a:solidFill>
                          <a:effectLst/>
                          <a:latin typeface="Arial"/>
                          <a:ea typeface="Osaka" charset="0"/>
                          <a:cs typeface="Arial"/>
                        </a:rPr>
                        <a:t>White: conqueror</a:t>
                      </a:r>
                    </a:p>
                  </a:txBody>
                  <a:tcPr marL="90000" marR="90000" marT="46795" marB="46795"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rgbClr val="FFFFFF"/>
                    </a:solid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a:ea typeface="Osaka" charset="0"/>
                          <a:cs typeface="Arial"/>
                        </a:rPr>
                        <a:t>Hail &amp; fire: 1/3 vegetation</a:t>
                      </a:r>
                    </a:p>
                  </a:txBody>
                  <a:tcPr marL="90000" marR="90000" marT="46795" marB="46795"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no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a:ea typeface="Osaka" charset="0"/>
                          <a:cs typeface="Arial"/>
                        </a:rPr>
                        <a:t>Sores</a:t>
                      </a:r>
                    </a:p>
                  </a:txBody>
                  <a:tcPr marL="90000" marR="90000" marT="46795" marB="46795" horzOverflow="overflow">
                    <a:lnL w="12700" cap="flat" cmpd="sng" algn="ctr">
                      <a:solidFill>
                        <a:schemeClr val="tx1"/>
                      </a:solidFill>
                      <a:prstDash val="solid"/>
                      <a:round/>
                      <a:headEnd type="none" w="med" len="med"/>
                      <a:tailEnd type="none" w="lg" len="lg"/>
                    </a:lnL>
                    <a:lnR w="28575"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noFill/>
                  </a:tcPr>
                </a:tc>
                <a:extLst>
                  <a:ext uri="{0D108BD9-81ED-4DB2-BD59-A6C34878D82A}">
                    <a16:rowId xmlns:a16="http://schemas.microsoft.com/office/drawing/2014/main" val="10001"/>
                  </a:ext>
                </a:extLst>
              </a:tr>
              <a:tr h="539691">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sz="2000" b="1" i="0" u="none" strike="noStrike" cap="none" normalizeH="0" baseline="0">
                          <a:ln>
                            <a:noFill/>
                          </a:ln>
                          <a:solidFill>
                            <a:schemeClr val="tx1"/>
                          </a:solidFill>
                          <a:effectLst/>
                          <a:latin typeface="Arial"/>
                          <a:ea typeface="Osaka" charset="0"/>
                          <a:cs typeface="Arial"/>
                        </a:rPr>
                        <a:t>2</a:t>
                      </a:r>
                    </a:p>
                  </a:txBody>
                  <a:tcPr marL="90000" marR="90000" marT="46795" marB="46795" horzOverflow="overflow">
                    <a:lnL w="28575"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rgbClr val="000013"/>
                    </a:solid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a:ea typeface="Osaka" charset="0"/>
                          <a:cs typeface="Arial"/>
                        </a:rPr>
                        <a:t>Red: war</a:t>
                      </a:r>
                    </a:p>
                  </a:txBody>
                  <a:tcPr marL="90000" marR="90000" marT="46795" marB="46795"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rgbClr val="FF0000"/>
                    </a:solid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sz="1800" b="1" i="0" u="none" strike="noStrike" cap="none" normalizeH="0" baseline="0">
                          <a:ln>
                            <a:noFill/>
                          </a:ln>
                          <a:solidFill>
                            <a:srgbClr val="FFCCFF"/>
                          </a:solidFill>
                          <a:effectLst/>
                          <a:latin typeface="Arial"/>
                          <a:ea typeface="Osaka" charset="0"/>
                          <a:cs typeface="Arial"/>
                        </a:rPr>
                        <a:t>Fire: 1/3 sea creatures</a:t>
                      </a:r>
                    </a:p>
                  </a:txBody>
                  <a:tcPr marL="90000" marR="90000" marT="46795" marB="46795"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gradFill rotWithShape="0">
                      <a:gsLst>
                        <a:gs pos="0">
                          <a:srgbClr val="000066"/>
                        </a:gs>
                        <a:gs pos="25999">
                          <a:srgbClr val="000066"/>
                        </a:gs>
                        <a:gs pos="67000">
                          <a:srgbClr val="FF0000"/>
                        </a:gs>
                        <a:gs pos="100000">
                          <a:srgbClr val="00002F"/>
                        </a:gs>
                      </a:gsLst>
                      <a:lin ang="5400000" scaled="1"/>
                    </a:grad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sz="1800" b="1" i="0" u="none" strike="noStrike" cap="none" normalizeH="0" baseline="0">
                          <a:ln>
                            <a:noFill/>
                          </a:ln>
                          <a:solidFill>
                            <a:srgbClr val="FFCCFF"/>
                          </a:solidFill>
                          <a:effectLst/>
                          <a:latin typeface="Arial"/>
                          <a:ea typeface="Osaka" charset="0"/>
                          <a:cs typeface="Arial"/>
                        </a:rPr>
                        <a:t>Sea to blood</a:t>
                      </a:r>
                    </a:p>
                  </a:txBody>
                  <a:tcPr marL="90000" marR="90000" marT="46795" marB="46795" horzOverflow="overflow">
                    <a:lnL w="12700" cap="flat" cmpd="sng" algn="ctr">
                      <a:solidFill>
                        <a:schemeClr val="tx1"/>
                      </a:solidFill>
                      <a:prstDash val="solid"/>
                      <a:round/>
                      <a:headEnd type="none" w="med" len="med"/>
                      <a:tailEnd type="none" w="lg" len="lg"/>
                    </a:lnL>
                    <a:lnR w="28575"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gradFill rotWithShape="0">
                      <a:gsLst>
                        <a:gs pos="0">
                          <a:srgbClr val="000066"/>
                        </a:gs>
                        <a:gs pos="25999">
                          <a:srgbClr val="000066"/>
                        </a:gs>
                        <a:gs pos="67000">
                          <a:srgbClr val="FF0000"/>
                        </a:gs>
                        <a:gs pos="100000">
                          <a:srgbClr val="00002F"/>
                        </a:gs>
                      </a:gsLst>
                      <a:lin ang="5400000" scaled="1"/>
                    </a:gradFill>
                  </a:tcPr>
                </a:tc>
                <a:extLst>
                  <a:ext uri="{0D108BD9-81ED-4DB2-BD59-A6C34878D82A}">
                    <a16:rowId xmlns:a16="http://schemas.microsoft.com/office/drawing/2014/main" val="10002"/>
                  </a:ext>
                </a:extLst>
              </a:tr>
              <a:tr h="539691">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sz="2000" b="1" i="0" u="none" strike="noStrike" cap="none" normalizeH="0" baseline="0">
                          <a:ln>
                            <a:noFill/>
                          </a:ln>
                          <a:solidFill>
                            <a:schemeClr val="tx1"/>
                          </a:solidFill>
                          <a:effectLst/>
                          <a:latin typeface="Arial"/>
                          <a:ea typeface="Osaka" charset="0"/>
                          <a:cs typeface="Arial"/>
                        </a:rPr>
                        <a:t>3</a:t>
                      </a:r>
                    </a:p>
                  </a:txBody>
                  <a:tcPr marL="90000" marR="90000" marT="46795" marB="46795" horzOverflow="overflow">
                    <a:lnL w="28575"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rgbClr val="000013"/>
                    </a:solid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a:ea typeface="Osaka" charset="0"/>
                          <a:cs typeface="Arial"/>
                        </a:rPr>
                        <a:t>Black: famine</a:t>
                      </a:r>
                    </a:p>
                  </a:txBody>
                  <a:tcPr marL="90000" marR="90000" marT="46795" marB="46795"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rgbClr val="020000"/>
                    </a:solid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sz="1800" b="1" i="0" u="none" strike="noStrike" cap="none" normalizeH="0" baseline="0">
                          <a:ln>
                            <a:noFill/>
                          </a:ln>
                          <a:solidFill>
                            <a:srgbClr val="000013"/>
                          </a:solidFill>
                          <a:effectLst/>
                          <a:latin typeface="Arial"/>
                          <a:ea typeface="Osaka" charset="0"/>
                          <a:cs typeface="Arial"/>
                        </a:rPr>
                        <a:t>Star: 1/3 fresh water</a:t>
                      </a:r>
                    </a:p>
                  </a:txBody>
                  <a:tcPr marL="90000" marR="90000" marT="46795" marB="46795"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blipFill dpi="0" rotWithShape="0">
                      <a:blip r:embed="rId3"/>
                      <a:srcRect/>
                      <a:tile tx="0" ty="0" sx="100000" sy="100000" flip="none" algn="tl"/>
                    </a:blip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sz="1800" b="1" i="0" u="none" strike="noStrike" cap="none" normalizeH="0" baseline="0">
                          <a:ln>
                            <a:noFill/>
                          </a:ln>
                          <a:solidFill>
                            <a:srgbClr val="000013"/>
                          </a:solidFill>
                          <a:effectLst/>
                          <a:latin typeface="Arial"/>
                          <a:ea typeface="Osaka" charset="0"/>
                          <a:cs typeface="Arial"/>
                        </a:rPr>
                        <a:t>Fresh water to blood</a:t>
                      </a:r>
                    </a:p>
                  </a:txBody>
                  <a:tcPr marL="90000" marR="90000" marT="46795" marB="46795" horzOverflow="overflow">
                    <a:lnL w="12700" cap="flat" cmpd="sng" algn="ctr">
                      <a:solidFill>
                        <a:schemeClr val="tx1"/>
                      </a:solidFill>
                      <a:prstDash val="solid"/>
                      <a:round/>
                      <a:headEnd type="none" w="med" len="med"/>
                      <a:tailEnd type="none" w="lg" len="lg"/>
                    </a:lnL>
                    <a:lnR w="28575"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blipFill dpi="0" rotWithShape="0">
                      <a:blip r:embed="rId3"/>
                      <a:srcRect/>
                      <a:tile tx="0" ty="0" sx="100000" sy="100000" flip="none" algn="tl"/>
                    </a:blipFill>
                  </a:tcPr>
                </a:tc>
                <a:extLst>
                  <a:ext uri="{0D108BD9-81ED-4DB2-BD59-A6C34878D82A}">
                    <a16:rowId xmlns:a16="http://schemas.microsoft.com/office/drawing/2014/main" val="10003"/>
                  </a:ext>
                </a:extLst>
              </a:tr>
              <a:tr h="538104">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sz="2000" b="1" i="0" u="none" strike="noStrike" cap="none" normalizeH="0" baseline="0">
                          <a:ln>
                            <a:noFill/>
                          </a:ln>
                          <a:solidFill>
                            <a:schemeClr val="tx1"/>
                          </a:solidFill>
                          <a:effectLst/>
                          <a:latin typeface="Arial"/>
                          <a:ea typeface="Osaka" charset="0"/>
                          <a:cs typeface="Arial"/>
                        </a:rPr>
                        <a:t>4</a:t>
                      </a:r>
                    </a:p>
                  </a:txBody>
                  <a:tcPr marL="90000" marR="90000" marT="46795" marB="46795" horzOverflow="overflow">
                    <a:lnL w="28575"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rgbClr val="000013"/>
                    </a:solid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a:ea typeface="Osaka" charset="0"/>
                          <a:cs typeface="Arial"/>
                        </a:rPr>
                        <a:t>Pale: death</a:t>
                      </a:r>
                    </a:p>
                  </a:txBody>
                  <a:tcPr marL="90000" marR="90000" marT="46795" marB="46795"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rgbClr val="606060"/>
                    </a:solid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sz="1800" b="1" i="0" u="none" strike="noStrike" cap="none" normalizeH="0" baseline="0">
                          <a:ln>
                            <a:noFill/>
                          </a:ln>
                          <a:solidFill>
                            <a:srgbClr val="FDFFEE"/>
                          </a:solidFill>
                          <a:effectLst/>
                          <a:latin typeface="Arial"/>
                          <a:ea typeface="Osaka" charset="0"/>
                          <a:cs typeface="Arial"/>
                        </a:rPr>
                        <a:t>Dark: 1/3 sun, moon, stars</a:t>
                      </a:r>
                    </a:p>
                  </a:txBody>
                  <a:tcPr marL="90000" marR="90000" marT="46795" marB="46795"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gradFill rotWithShape="0">
                      <a:gsLst>
                        <a:gs pos="0">
                          <a:srgbClr val="FF0000"/>
                        </a:gs>
                        <a:gs pos="28000">
                          <a:srgbClr val="FF0000"/>
                        </a:gs>
                        <a:gs pos="62000">
                          <a:srgbClr val="020000"/>
                        </a:gs>
                        <a:gs pos="100000">
                          <a:srgbClr val="760000"/>
                        </a:gs>
                      </a:gsLst>
                      <a:lin ang="18900000" scaled="1"/>
                    </a:grad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sz="1800" b="1" i="0" u="none" strike="noStrike" cap="none" normalizeH="0" baseline="0">
                          <a:ln>
                            <a:noFill/>
                          </a:ln>
                          <a:solidFill>
                            <a:srgbClr val="FDFFEE"/>
                          </a:solidFill>
                          <a:effectLst/>
                          <a:latin typeface="Arial"/>
                          <a:ea typeface="Osaka" charset="0"/>
                          <a:cs typeface="Arial"/>
                        </a:rPr>
                        <a:t>Sun burns men</a:t>
                      </a:r>
                    </a:p>
                  </a:txBody>
                  <a:tcPr marL="90000" marR="90000" marT="46795" marB="46795" horzOverflow="overflow">
                    <a:lnL w="12700" cap="flat" cmpd="sng" algn="ctr">
                      <a:solidFill>
                        <a:schemeClr val="tx1"/>
                      </a:solidFill>
                      <a:prstDash val="solid"/>
                      <a:round/>
                      <a:headEnd type="none" w="med" len="med"/>
                      <a:tailEnd type="none" w="lg" len="lg"/>
                    </a:lnL>
                    <a:lnR w="28575"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gradFill rotWithShape="0">
                      <a:gsLst>
                        <a:gs pos="0">
                          <a:srgbClr val="FF0000"/>
                        </a:gs>
                        <a:gs pos="28000">
                          <a:srgbClr val="FF0000"/>
                        </a:gs>
                        <a:gs pos="62000">
                          <a:srgbClr val="020000"/>
                        </a:gs>
                        <a:gs pos="100000">
                          <a:srgbClr val="760000"/>
                        </a:gs>
                      </a:gsLst>
                      <a:lin ang="18900000" scaled="1"/>
                    </a:gradFill>
                  </a:tcPr>
                </a:tc>
                <a:extLst>
                  <a:ext uri="{0D108BD9-81ED-4DB2-BD59-A6C34878D82A}">
                    <a16:rowId xmlns:a16="http://schemas.microsoft.com/office/drawing/2014/main" val="10004"/>
                  </a:ext>
                </a:extLst>
              </a:tr>
              <a:tr h="459310">
                <a:tc>
                  <a:txBody>
                    <a:bodyPr/>
                    <a:lstStyle/>
                    <a:p>
                      <a:pPr marL="0" marR="0" lvl="0" indent="0" algn="ctr" defTabSz="914400" rtl="0" eaLnBrk="0" fontAlgn="base" latinLnBrk="0" hangingPunct="0">
                        <a:lnSpc>
                          <a:spcPct val="100000"/>
                        </a:lnSpc>
                        <a:spcBef>
                          <a:spcPct val="0"/>
                        </a:spcBef>
                        <a:spcAft>
                          <a:spcPct val="0"/>
                        </a:spcAft>
                        <a:buClrTx/>
                        <a:buSzTx/>
                        <a:buFontTx/>
                        <a:buNone/>
                        <a:tabLst/>
                      </a:pPr>
                      <a:endParaRPr kumimoji="0" lang="en-US" sz="2000" b="1" i="0" u="none" strike="noStrike" cap="none" normalizeH="0" baseline="0">
                        <a:ln>
                          <a:noFill/>
                        </a:ln>
                        <a:solidFill>
                          <a:schemeClr val="tx1"/>
                        </a:solidFill>
                        <a:effectLst/>
                        <a:latin typeface="Arial"/>
                        <a:ea typeface="Osaka" charset="0"/>
                        <a:cs typeface="Arial"/>
                      </a:endParaRPr>
                    </a:p>
                  </a:txBody>
                  <a:tcPr marL="90000" marR="90000" marT="46795" marB="46795" horzOverflow="overflow">
                    <a:lnL w="28575"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rgbClr val="000013"/>
                    </a:solid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endParaRPr kumimoji="0" lang="en-US" sz="1800" b="1" i="0" u="none" strike="noStrike" cap="none" normalizeH="0" baseline="0">
                        <a:ln>
                          <a:noFill/>
                        </a:ln>
                        <a:solidFill>
                          <a:schemeClr val="tx1"/>
                        </a:solidFill>
                        <a:effectLst/>
                        <a:latin typeface="Arial"/>
                        <a:ea typeface="Osaka" charset="0"/>
                        <a:cs typeface="Arial"/>
                      </a:endParaRPr>
                    </a:p>
                  </a:txBody>
                  <a:tcPr marL="90000" marR="90000" marT="46795" marB="46795"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rgbClr val="000013"/>
                    </a:solid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a:ea typeface="Osaka" charset="0"/>
                          <a:cs typeface="Arial"/>
                        </a:rPr>
                        <a:t>(Trumpets 5-7 are woes)</a:t>
                      </a:r>
                    </a:p>
                  </a:txBody>
                  <a:tcPr marL="90000" marR="90000" marT="46795" marB="46795"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rgbClr val="000013"/>
                    </a:solid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endParaRPr kumimoji="0" lang="en-US" sz="1800" b="1" i="0" u="none" strike="noStrike" cap="none" normalizeH="0" baseline="0">
                        <a:ln>
                          <a:noFill/>
                        </a:ln>
                        <a:solidFill>
                          <a:schemeClr val="tx1"/>
                        </a:solidFill>
                        <a:effectLst/>
                        <a:latin typeface="Arial"/>
                        <a:ea typeface="Osaka" charset="0"/>
                        <a:cs typeface="Arial"/>
                      </a:endParaRPr>
                    </a:p>
                  </a:txBody>
                  <a:tcPr marL="90000" marR="90000" marT="46795" marB="46795" horzOverflow="overflow">
                    <a:lnL w="12700" cap="flat" cmpd="sng" algn="ctr">
                      <a:solidFill>
                        <a:schemeClr val="tx1"/>
                      </a:solidFill>
                      <a:prstDash val="solid"/>
                      <a:round/>
                      <a:headEnd type="none" w="med" len="med"/>
                      <a:tailEnd type="none" w="lg" len="lg"/>
                    </a:lnL>
                    <a:lnR w="28575"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rgbClr val="000013"/>
                    </a:solidFill>
                  </a:tcPr>
                </a:tc>
                <a:extLst>
                  <a:ext uri="{0D108BD9-81ED-4DB2-BD59-A6C34878D82A}">
                    <a16:rowId xmlns:a16="http://schemas.microsoft.com/office/drawing/2014/main" val="10005"/>
                  </a:ext>
                </a:extLst>
              </a:tr>
              <a:tr h="539691">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sz="2000" b="1" i="0" u="none" strike="noStrike" cap="none" normalizeH="0" baseline="0">
                          <a:ln>
                            <a:noFill/>
                          </a:ln>
                          <a:solidFill>
                            <a:schemeClr val="tx1"/>
                          </a:solidFill>
                          <a:effectLst/>
                          <a:latin typeface="Arial"/>
                          <a:ea typeface="Osaka" charset="0"/>
                          <a:cs typeface="Arial"/>
                        </a:rPr>
                        <a:t>5</a:t>
                      </a:r>
                    </a:p>
                  </a:txBody>
                  <a:tcPr marL="90000" marR="90000" marT="46795" marB="46795" horzOverflow="overflow">
                    <a:lnL w="28575"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rgbClr val="000013"/>
                    </a:solid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a:ea typeface="Osaka" charset="0"/>
                          <a:cs typeface="Arial"/>
                        </a:rPr>
                        <a:t>Martyrs reassured</a:t>
                      </a:r>
                    </a:p>
                  </a:txBody>
                  <a:tcPr marL="90000" marR="90000" marT="46795" marB="46795"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no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a:ea typeface="Osaka" charset="0"/>
                          <a:cs typeface="Arial"/>
                        </a:rPr>
                        <a:t>Woe #1: locusts</a:t>
                      </a:r>
                    </a:p>
                  </a:txBody>
                  <a:tcPr marL="90000" marR="90000" marT="46795" marB="46795"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no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sz="1800" b="1" i="0" u="none" strike="noStrike" cap="none" normalizeH="0" baseline="0" dirty="0">
                          <a:ln>
                            <a:noFill/>
                          </a:ln>
                          <a:solidFill>
                            <a:schemeClr val="tx1"/>
                          </a:solidFill>
                          <a:effectLst/>
                          <a:latin typeface="Arial"/>
                          <a:ea typeface="Osaka" charset="0"/>
                          <a:cs typeface="Arial"/>
                        </a:rPr>
                        <a:t>Beast</a:t>
                      </a:r>
                      <a:r>
                        <a:rPr kumimoji="0" lang="uk-UA" altLang="ja-JP" sz="1800" b="1" i="0" u="none" strike="noStrike" cap="none" normalizeH="0" baseline="0" dirty="0">
                          <a:ln>
                            <a:noFill/>
                          </a:ln>
                          <a:solidFill>
                            <a:schemeClr val="tx1"/>
                          </a:solidFill>
                          <a:effectLst/>
                          <a:latin typeface="Arial"/>
                          <a:ea typeface="Osaka" charset="0"/>
                          <a:cs typeface="Arial"/>
                        </a:rPr>
                        <a:t>'</a:t>
                      </a:r>
                      <a:r>
                        <a:rPr kumimoji="0" lang="en-US" sz="1800" b="1" i="0" u="none" strike="noStrike" cap="none" normalizeH="0" baseline="0" dirty="0">
                          <a:ln>
                            <a:noFill/>
                          </a:ln>
                          <a:solidFill>
                            <a:schemeClr val="tx1"/>
                          </a:solidFill>
                          <a:effectLst/>
                          <a:latin typeface="Arial"/>
                          <a:ea typeface="Osaka" charset="0"/>
                          <a:cs typeface="Arial"/>
                        </a:rPr>
                        <a:t>s kingdom dark</a:t>
                      </a:r>
                    </a:p>
                  </a:txBody>
                  <a:tcPr marL="90000" marR="90000" marT="46795" marB="46795" horzOverflow="overflow">
                    <a:lnL w="12700" cap="flat" cmpd="sng" algn="ctr">
                      <a:solidFill>
                        <a:schemeClr val="tx1"/>
                      </a:solidFill>
                      <a:prstDash val="solid"/>
                      <a:round/>
                      <a:headEnd type="none" w="med" len="med"/>
                      <a:tailEnd type="none" w="lg" len="lg"/>
                    </a:lnL>
                    <a:lnR w="28575"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noFill/>
                  </a:tcPr>
                </a:tc>
                <a:extLst>
                  <a:ext uri="{0D108BD9-81ED-4DB2-BD59-A6C34878D82A}">
                    <a16:rowId xmlns:a16="http://schemas.microsoft.com/office/drawing/2014/main" val="10006"/>
                  </a:ext>
                </a:extLst>
              </a:tr>
              <a:tr h="568263">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sz="2000" b="1" i="0" u="none" strike="noStrike" cap="none" normalizeH="0" baseline="0">
                          <a:ln>
                            <a:noFill/>
                          </a:ln>
                          <a:solidFill>
                            <a:schemeClr val="tx1"/>
                          </a:solidFill>
                          <a:effectLst/>
                          <a:latin typeface="Arial"/>
                          <a:ea typeface="Osaka" charset="0"/>
                          <a:cs typeface="Arial"/>
                        </a:rPr>
                        <a:t>6</a:t>
                      </a:r>
                    </a:p>
                  </a:txBody>
                  <a:tcPr marL="90000" marR="90000" marT="46795" marB="46795" horzOverflow="overflow">
                    <a:lnL w="28575"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rgbClr val="000013"/>
                    </a:solid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a:ea typeface="Osaka" charset="0"/>
                          <a:cs typeface="Arial"/>
                        </a:rPr>
                        <a:t>Wrath: earthquake, signs</a:t>
                      </a:r>
                    </a:p>
                  </a:txBody>
                  <a:tcPr marL="90000" marR="90000" marT="46795" marB="46795"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no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sz="1800" b="1" i="0" u="none" strike="noStrike" cap="none" normalizeH="0" baseline="0">
                          <a:ln>
                            <a:noFill/>
                          </a:ln>
                          <a:solidFill>
                            <a:srgbClr val="000013"/>
                          </a:solidFill>
                          <a:effectLst/>
                          <a:latin typeface="Arial"/>
                          <a:ea typeface="Osaka" charset="0"/>
                          <a:cs typeface="Arial"/>
                        </a:rPr>
                        <a:t>Woe #2: Euphrates prep</a:t>
                      </a:r>
                    </a:p>
                  </a:txBody>
                  <a:tcPr marL="90000" marR="90000" marT="46795" marB="46795"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gradFill rotWithShape="0">
                      <a:gsLst>
                        <a:gs pos="0">
                          <a:srgbClr val="00FFFF"/>
                        </a:gs>
                        <a:gs pos="100000">
                          <a:srgbClr val="007676"/>
                        </a:gs>
                      </a:gsLst>
                      <a:lin ang="5400000" scaled="1"/>
                    </a:grad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sz="1800" b="1" i="0" u="none" strike="noStrike" cap="none" normalizeH="0" baseline="0">
                          <a:ln>
                            <a:noFill/>
                          </a:ln>
                          <a:solidFill>
                            <a:srgbClr val="000013"/>
                          </a:solidFill>
                          <a:effectLst/>
                          <a:latin typeface="Arial"/>
                          <a:ea typeface="Osaka" charset="0"/>
                          <a:cs typeface="Arial"/>
                        </a:rPr>
                        <a:t>Euphrates dries up</a:t>
                      </a:r>
                    </a:p>
                  </a:txBody>
                  <a:tcPr marL="90000" marR="90000" marT="46795" marB="46795" horzOverflow="overflow">
                    <a:lnL w="12700" cap="flat" cmpd="sng" algn="ctr">
                      <a:solidFill>
                        <a:schemeClr val="tx1"/>
                      </a:solidFill>
                      <a:prstDash val="solid"/>
                      <a:round/>
                      <a:headEnd type="none" w="med" len="med"/>
                      <a:tailEnd type="none" w="lg" len="lg"/>
                    </a:lnL>
                    <a:lnR w="28575"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gradFill rotWithShape="0">
                      <a:gsLst>
                        <a:gs pos="0">
                          <a:srgbClr val="00FFFF"/>
                        </a:gs>
                        <a:gs pos="100000">
                          <a:srgbClr val="007676"/>
                        </a:gs>
                      </a:gsLst>
                      <a:lin ang="5400000" scaled="1"/>
                    </a:gradFill>
                  </a:tcPr>
                </a:tc>
                <a:extLst>
                  <a:ext uri="{0D108BD9-81ED-4DB2-BD59-A6C34878D82A}">
                    <a16:rowId xmlns:a16="http://schemas.microsoft.com/office/drawing/2014/main" val="10007"/>
                  </a:ext>
                </a:extLst>
              </a:tr>
              <a:tr h="461913">
                <a:tc>
                  <a:txBody>
                    <a:bodyPr/>
                    <a:lstStyle/>
                    <a:p>
                      <a:pPr marL="0" marR="0" lvl="0" indent="0" algn="ctr" defTabSz="914400" rtl="0" eaLnBrk="0" fontAlgn="base" latinLnBrk="0" hangingPunct="0">
                        <a:lnSpc>
                          <a:spcPct val="100000"/>
                        </a:lnSpc>
                        <a:spcBef>
                          <a:spcPct val="0"/>
                        </a:spcBef>
                        <a:spcAft>
                          <a:spcPct val="0"/>
                        </a:spcAft>
                        <a:buClrTx/>
                        <a:buSzTx/>
                        <a:buFontTx/>
                        <a:buNone/>
                        <a:tabLst/>
                      </a:pPr>
                      <a:endParaRPr kumimoji="0" lang="en-US" sz="2000" b="1" i="0" u="none" strike="noStrike" cap="none" normalizeH="0" baseline="0">
                        <a:ln>
                          <a:noFill/>
                        </a:ln>
                        <a:solidFill>
                          <a:schemeClr val="tx1"/>
                        </a:solidFill>
                        <a:effectLst/>
                        <a:latin typeface="Arial"/>
                        <a:ea typeface="Osaka" charset="0"/>
                        <a:cs typeface="Arial"/>
                      </a:endParaRPr>
                    </a:p>
                  </a:txBody>
                  <a:tcPr marL="90000" marR="90000" marT="46795" marB="46795" horzOverflow="overflow">
                    <a:lnL w="28575"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rgbClr val="000013"/>
                    </a:solid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a:ea typeface="Osaka" charset="0"/>
                          <a:cs typeface="Arial"/>
                        </a:rPr>
                        <a:t>(144,000 sealed)</a:t>
                      </a:r>
                    </a:p>
                  </a:txBody>
                  <a:tcPr marL="90000" marR="90000" marT="46795" marB="46795"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rgbClr val="000013"/>
                    </a:solid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a:ea typeface="Osaka" charset="0"/>
                          <a:cs typeface="Arial"/>
                        </a:rPr>
                        <a:t>(Trump #7 = mystery)</a:t>
                      </a:r>
                    </a:p>
                  </a:txBody>
                  <a:tcPr marL="90000" marR="90000" marT="46795" marB="46795"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rgbClr val="000013"/>
                    </a:solid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endParaRPr kumimoji="0" lang="en-US" sz="1800" b="1" i="0" u="none" strike="noStrike" cap="none" normalizeH="0" baseline="0">
                        <a:ln>
                          <a:noFill/>
                        </a:ln>
                        <a:solidFill>
                          <a:schemeClr val="tx1"/>
                        </a:solidFill>
                        <a:effectLst/>
                        <a:latin typeface="Arial"/>
                        <a:ea typeface="Osaka" charset="0"/>
                        <a:cs typeface="Arial"/>
                      </a:endParaRPr>
                    </a:p>
                  </a:txBody>
                  <a:tcPr marL="90000" marR="90000" marT="46795" marB="46795" horzOverflow="overflow">
                    <a:lnL w="12700" cap="flat" cmpd="sng" algn="ctr">
                      <a:solidFill>
                        <a:schemeClr val="tx1"/>
                      </a:solidFill>
                      <a:prstDash val="solid"/>
                      <a:round/>
                      <a:headEnd type="none" w="med" len="med"/>
                      <a:tailEnd type="none" w="lg" len="lg"/>
                    </a:lnL>
                    <a:lnR w="28575"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rgbClr val="000013"/>
                    </a:solidFill>
                  </a:tcPr>
                </a:tc>
                <a:extLst>
                  <a:ext uri="{0D108BD9-81ED-4DB2-BD59-A6C34878D82A}">
                    <a16:rowId xmlns:a16="http://schemas.microsoft.com/office/drawing/2014/main" val="10008"/>
                  </a:ext>
                </a:extLst>
              </a:tr>
              <a:tr h="539691">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sz="2000" b="1" i="0" u="none" strike="noStrike" cap="none" normalizeH="0" baseline="0">
                          <a:ln>
                            <a:noFill/>
                          </a:ln>
                          <a:solidFill>
                            <a:schemeClr val="tx1"/>
                          </a:solidFill>
                          <a:effectLst/>
                          <a:latin typeface="Arial"/>
                          <a:ea typeface="Osaka" charset="0"/>
                          <a:cs typeface="Arial"/>
                        </a:rPr>
                        <a:t>7</a:t>
                      </a:r>
                    </a:p>
                  </a:txBody>
                  <a:tcPr marL="90000" marR="90000" marT="46795" marB="46795" horzOverflow="overflow">
                    <a:lnL w="28575"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28575" cap="flat" cmpd="sng" algn="ctr">
                      <a:solidFill>
                        <a:schemeClr val="tx1"/>
                      </a:solidFill>
                      <a:prstDash val="solid"/>
                      <a:round/>
                      <a:headEnd type="none" w="med" len="med"/>
                      <a:tailEnd type="none" w="lg" len="lg"/>
                    </a:lnB>
                    <a:lnTlToBr>
                      <a:noFill/>
                    </a:lnTlToBr>
                    <a:lnBlToTr>
                      <a:noFill/>
                    </a:lnBlToTr>
                    <a:solidFill>
                      <a:srgbClr val="000013"/>
                    </a:solid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sz="1800" b="1" i="0" u="none" strike="noStrike" cap="none" normalizeH="0" baseline="0" dirty="0">
                          <a:ln>
                            <a:noFill/>
                          </a:ln>
                          <a:solidFill>
                            <a:schemeClr val="tx1"/>
                          </a:solidFill>
                          <a:effectLst/>
                          <a:latin typeface="Arial"/>
                          <a:ea typeface="Osaka" charset="0"/>
                          <a:cs typeface="Arial"/>
                        </a:rPr>
                        <a:t>1/2-hour silence</a:t>
                      </a:r>
                    </a:p>
                  </a:txBody>
                  <a:tcPr marL="90000" marR="90000" marT="46795" marB="46795"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28575" cap="flat" cmpd="sng" algn="ctr">
                      <a:solidFill>
                        <a:schemeClr val="tx1"/>
                      </a:solidFill>
                      <a:prstDash val="solid"/>
                      <a:round/>
                      <a:headEnd type="none" w="med" len="med"/>
                      <a:tailEnd type="none" w="lg" len="lg"/>
                    </a:lnB>
                    <a:lnTlToBr>
                      <a:noFill/>
                    </a:lnTlToBr>
                    <a:lnBlToTr>
                      <a:noFill/>
                    </a:lnBlToTr>
                    <a:no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a:ea typeface="Osaka" charset="0"/>
                          <a:cs typeface="Arial"/>
                        </a:rPr>
                        <a:t>Woe #3: victory imminent</a:t>
                      </a:r>
                    </a:p>
                  </a:txBody>
                  <a:tcPr marL="90000" marR="90000" marT="46795" marB="46795"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28575" cap="flat" cmpd="sng" algn="ctr">
                      <a:solidFill>
                        <a:schemeClr val="tx1"/>
                      </a:solidFill>
                      <a:prstDash val="solid"/>
                      <a:round/>
                      <a:headEnd type="none" w="med" len="med"/>
                      <a:tailEnd type="none" w="lg" len="lg"/>
                    </a:lnB>
                    <a:lnTlToBr>
                      <a:noFill/>
                    </a:lnTlToBr>
                    <a:lnBlToTr>
                      <a:noFill/>
                    </a:lnBlToTr>
                    <a:no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sz="1800" b="1" i="0" u="none" strike="noStrike" cap="none" normalizeH="0" baseline="0" dirty="0">
                          <a:ln>
                            <a:noFill/>
                          </a:ln>
                          <a:solidFill>
                            <a:schemeClr val="tx1"/>
                          </a:solidFill>
                          <a:effectLst/>
                          <a:latin typeface="Arial"/>
                          <a:ea typeface="Osaka" charset="0"/>
                          <a:cs typeface="Arial"/>
                        </a:rPr>
                        <a:t>Earthquake &amp; hail</a:t>
                      </a:r>
                    </a:p>
                  </a:txBody>
                  <a:tcPr marL="90000" marR="90000" marT="46795" marB="46795" horzOverflow="overflow">
                    <a:lnL w="12700" cap="flat" cmpd="sng" algn="ctr">
                      <a:solidFill>
                        <a:schemeClr val="tx1"/>
                      </a:solidFill>
                      <a:prstDash val="solid"/>
                      <a:round/>
                      <a:headEnd type="none" w="med" len="med"/>
                      <a:tailEnd type="none" w="lg" len="lg"/>
                    </a:lnL>
                    <a:lnR w="28575"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28575" cap="flat" cmpd="sng" algn="ctr">
                      <a:solidFill>
                        <a:schemeClr val="tx1"/>
                      </a:solidFill>
                      <a:prstDash val="solid"/>
                      <a:round/>
                      <a:headEnd type="none" w="med" len="med"/>
                      <a:tailEnd type="none" w="lg" len="lg"/>
                    </a:lnB>
                    <a:lnTlToBr>
                      <a:noFill/>
                    </a:lnTlToBr>
                    <a:lnBlToTr>
                      <a:noFill/>
                    </a:lnBlToTr>
                    <a:noFill/>
                  </a:tcPr>
                </a:tc>
                <a:extLst>
                  <a:ext uri="{0D108BD9-81ED-4DB2-BD59-A6C34878D82A}">
                    <a16:rowId xmlns:a16="http://schemas.microsoft.com/office/drawing/2014/main" val="10009"/>
                  </a:ext>
                </a:extLst>
              </a:tr>
            </a:tbl>
          </a:graphicData>
        </a:graphic>
      </p:graphicFrame>
      <p:sp>
        <p:nvSpPr>
          <p:cNvPr id="822332" name="Text Box 60"/>
          <p:cNvSpPr txBox="1">
            <a:spLocks noChangeArrowheads="1"/>
          </p:cNvSpPr>
          <p:nvPr/>
        </p:nvSpPr>
        <p:spPr bwMode="auto">
          <a:xfrm>
            <a:off x="8429653" y="76200"/>
            <a:ext cx="695270" cy="833178"/>
          </a:xfrm>
          <a:prstGeom prst="rect">
            <a:avLst/>
          </a:prstGeom>
          <a:noFill/>
          <a:ln w="9525">
            <a:noFill/>
            <a:miter lim="800000"/>
            <a:headEnd/>
            <a:tailEnd type="none" w="lg" len="lg"/>
          </a:ln>
          <a:effectLst>
            <a:outerShdw blurRad="63500" dist="35921" dir="2700000" algn="ctr" rotWithShape="0">
              <a:srgbClr val="000013">
                <a:alpha val="74998"/>
              </a:srgbClr>
            </a:outerShdw>
          </a:effectLst>
        </p:spPr>
        <p:txBody>
          <a:bodyPr wrap="none" lIns="90000" tIns="46800" rIns="90000" bIns="46800">
            <a:spAutoFit/>
          </a:bodyPr>
          <a:lstStyle>
            <a:lvl1pPr algn="l">
              <a:defRPr sz="2400">
                <a:solidFill>
                  <a:schemeClr val="tx1"/>
                </a:solidFill>
                <a:latin typeface="Times New Roman" charset="0"/>
                <a:ea typeface="ＭＳ Ｐゴシック" charset="0"/>
              </a:defRPr>
            </a:lvl1pPr>
            <a:lvl2pPr marL="37931725" indent="-37474525" algn="l">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66"/>
                </a:solidFill>
                <a:effectLst/>
                <a:uLnTx/>
                <a:uFillTx/>
                <a:latin typeface="Arial"/>
                <a:ea typeface="Osaka" charset="0"/>
                <a:cs typeface="Arial"/>
              </a:rPr>
              <a:t>337</a:t>
            </a:r>
            <a:br>
              <a:rPr kumimoji="0" lang="en-US" sz="2400" b="1" i="0" u="none" strike="noStrike" kern="1200" cap="none" spc="0" normalizeH="0" baseline="0" noProof="0" dirty="0">
                <a:ln>
                  <a:noFill/>
                </a:ln>
                <a:solidFill>
                  <a:srgbClr val="FFFF66"/>
                </a:solidFill>
                <a:effectLst/>
                <a:uLnTx/>
                <a:uFillTx/>
                <a:latin typeface="Arial"/>
                <a:ea typeface="Osaka" charset="0"/>
                <a:cs typeface="Arial"/>
              </a:rPr>
            </a:br>
            <a:r>
              <a:rPr kumimoji="0" lang="en-US" sz="2400" b="1" i="0" u="none" strike="noStrike" kern="1200" cap="none" spc="0" normalizeH="0" baseline="0" noProof="0" dirty="0">
                <a:ln>
                  <a:noFill/>
                </a:ln>
                <a:solidFill>
                  <a:srgbClr val="FFFF66"/>
                </a:solidFill>
                <a:effectLst/>
                <a:uLnTx/>
                <a:uFillTx/>
                <a:latin typeface="Arial"/>
                <a:ea typeface="Osaka" charset="0"/>
                <a:cs typeface="Arial"/>
              </a:rPr>
              <a:t>376</a:t>
            </a:r>
            <a:endParaRPr kumimoji="0" lang="en-US" sz="2000" b="1" i="0" u="none" strike="noStrike" kern="1200" cap="none" spc="0" normalizeH="0" baseline="0" noProof="0" dirty="0">
              <a:ln>
                <a:noFill/>
              </a:ln>
              <a:solidFill>
                <a:srgbClr val="FFFF66"/>
              </a:solidFill>
              <a:effectLst/>
              <a:uLnTx/>
              <a:uFillTx/>
              <a:latin typeface="Arial"/>
              <a:ea typeface="Osaka" charset="0"/>
              <a:cs typeface="Arial"/>
            </a:endParaRPr>
          </a:p>
        </p:txBody>
      </p:sp>
      <p:sp>
        <p:nvSpPr>
          <p:cNvPr id="344128" name="Text Box 64"/>
          <p:cNvSpPr txBox="1">
            <a:spLocks noChangeArrowheads="1"/>
          </p:cNvSpPr>
          <p:nvPr/>
        </p:nvSpPr>
        <p:spPr bwMode="auto">
          <a:xfrm>
            <a:off x="2417440" y="838200"/>
            <a:ext cx="4890864" cy="461665"/>
          </a:xfrm>
          <a:prstGeom prst="rect">
            <a:avLst/>
          </a:prstGeom>
          <a:solidFill>
            <a:schemeClr val="accent1"/>
          </a:solidFill>
          <a:ln>
            <a:noFill/>
          </a:ln>
          <a:effectLst>
            <a:outerShdw blurRad="63500" dist="35921" dir="2700000" algn="ctr" rotWithShape="0">
              <a:srgbClr val="000000">
                <a:alpha val="74998"/>
              </a:srgbClr>
            </a:outerShdw>
          </a:effectLst>
          <a:extLst>
            <a:ext uri="{91240B29-F687-4f45-9708-019B960494DF}">
              <a14:hiddenLine xmlns:a14="http://schemas.microsoft.com/office/drawing/2010/main" xmlns="" w="9525">
                <a:solidFill>
                  <a:schemeClr val="tx1"/>
                </a:solidFill>
                <a:miter lim="800000"/>
                <a:headEnd/>
                <a:tailEnd/>
              </a14:hiddenLine>
            </a:ext>
          </a:extLst>
        </p:spPr>
        <p:txBody>
          <a:bodyPr wrap="squar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a:ea typeface="ＭＳ Ｐゴシック" charset="0"/>
                <a:cs typeface="Arial"/>
              </a:rPr>
              <a:t>Matthew 24:5-9 Seal Parallels:</a:t>
            </a:r>
          </a:p>
        </p:txBody>
      </p:sp>
      <p:grpSp>
        <p:nvGrpSpPr>
          <p:cNvPr id="344137" name="Group 73"/>
          <p:cNvGrpSpPr>
            <a:grpSpLocks/>
          </p:cNvGrpSpPr>
          <p:nvPr/>
        </p:nvGrpSpPr>
        <p:grpSpPr bwMode="auto">
          <a:xfrm>
            <a:off x="2895600" y="1447800"/>
            <a:ext cx="3657600" cy="457200"/>
            <a:chOff x="1824" y="912"/>
            <a:chExt cx="2304" cy="288"/>
          </a:xfrm>
        </p:grpSpPr>
        <p:sp>
          <p:nvSpPr>
            <p:cNvPr id="344129" name="Text Box 65"/>
            <p:cNvSpPr txBox="1">
              <a:spLocks noChangeArrowheads="1"/>
            </p:cNvSpPr>
            <p:nvPr/>
          </p:nvSpPr>
          <p:spPr bwMode="auto">
            <a:xfrm>
              <a:off x="2064" y="912"/>
              <a:ext cx="2064" cy="288"/>
            </a:xfrm>
            <a:prstGeom prst="rect">
              <a:avLst/>
            </a:prstGeom>
            <a:solidFill>
              <a:schemeClr val="accent1"/>
            </a:solidFill>
            <a:ln>
              <a:noFill/>
            </a:ln>
            <a:effectLst>
              <a:outerShdw blurRad="63500" dist="35921" dir="2700000" algn="ctr" rotWithShape="0">
                <a:srgbClr val="000000">
                  <a:alpha val="74998"/>
                </a:srgbClr>
              </a:outerShdw>
            </a:effectLst>
            <a:extLs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a:ea typeface="ＭＳ Ｐゴシック" charset="0"/>
                  <a:cs typeface="Arial"/>
                </a:rPr>
                <a:t>Deceivers (24:5)</a:t>
              </a:r>
            </a:p>
          </p:txBody>
        </p:sp>
        <p:sp>
          <p:nvSpPr>
            <p:cNvPr id="344133" name="AutoShape 69"/>
            <p:cNvSpPr>
              <a:spLocks noChangeArrowheads="1"/>
            </p:cNvSpPr>
            <p:nvPr/>
          </p:nvSpPr>
          <p:spPr bwMode="auto">
            <a:xfrm>
              <a:off x="1824" y="1008"/>
              <a:ext cx="432" cy="144"/>
            </a:xfrm>
            <a:prstGeom prst="leftRightArrow">
              <a:avLst>
                <a:gd name="adj1" fmla="val 50000"/>
                <a:gd name="adj2" fmla="val 60000"/>
              </a:avLst>
            </a:prstGeom>
            <a:solidFill>
              <a:srgbClr val="660066"/>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66"/>
                </a:solidFill>
                <a:effectLst/>
                <a:uLnTx/>
                <a:uFillTx/>
                <a:latin typeface="Arial"/>
                <a:ea typeface="ＭＳ Ｐゴシック" charset="0"/>
                <a:cs typeface="Arial"/>
              </a:endParaRPr>
            </a:p>
          </p:txBody>
        </p:sp>
      </p:grpSp>
      <p:grpSp>
        <p:nvGrpSpPr>
          <p:cNvPr id="344138" name="Group 74"/>
          <p:cNvGrpSpPr>
            <a:grpSpLocks/>
          </p:cNvGrpSpPr>
          <p:nvPr/>
        </p:nvGrpSpPr>
        <p:grpSpPr bwMode="auto">
          <a:xfrm>
            <a:off x="2895600" y="2032000"/>
            <a:ext cx="3657600" cy="457200"/>
            <a:chOff x="1824" y="1280"/>
            <a:chExt cx="2304" cy="288"/>
          </a:xfrm>
        </p:grpSpPr>
        <p:sp>
          <p:nvSpPr>
            <p:cNvPr id="344130" name="Text Box 66"/>
            <p:cNvSpPr txBox="1">
              <a:spLocks noChangeArrowheads="1"/>
            </p:cNvSpPr>
            <p:nvPr/>
          </p:nvSpPr>
          <p:spPr bwMode="auto">
            <a:xfrm>
              <a:off x="2064" y="1280"/>
              <a:ext cx="2064" cy="288"/>
            </a:xfrm>
            <a:prstGeom prst="rect">
              <a:avLst/>
            </a:prstGeom>
            <a:solidFill>
              <a:schemeClr val="accent1"/>
            </a:solidFill>
            <a:ln>
              <a:noFill/>
            </a:ln>
            <a:effectLst>
              <a:outerShdw blurRad="63500" dist="35921" dir="2700000" algn="ctr" rotWithShape="0">
                <a:srgbClr val="000000">
                  <a:alpha val="74998"/>
                </a:srgbClr>
              </a:outerShdw>
            </a:effectLst>
            <a:extLs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a:ea typeface="ＭＳ Ｐゴシック" charset="0"/>
                  <a:cs typeface="Arial"/>
                </a:rPr>
                <a:t>Wars (24:6-7a)</a:t>
              </a:r>
            </a:p>
          </p:txBody>
        </p:sp>
        <p:sp>
          <p:nvSpPr>
            <p:cNvPr id="344134" name="AutoShape 70"/>
            <p:cNvSpPr>
              <a:spLocks noChangeArrowheads="1"/>
            </p:cNvSpPr>
            <p:nvPr/>
          </p:nvSpPr>
          <p:spPr bwMode="auto">
            <a:xfrm>
              <a:off x="1824" y="1344"/>
              <a:ext cx="432" cy="144"/>
            </a:xfrm>
            <a:prstGeom prst="leftRightArrow">
              <a:avLst>
                <a:gd name="adj1" fmla="val 50000"/>
                <a:gd name="adj2" fmla="val 60000"/>
              </a:avLst>
            </a:prstGeom>
            <a:solidFill>
              <a:srgbClr val="660066"/>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66"/>
                </a:solidFill>
                <a:effectLst/>
                <a:uLnTx/>
                <a:uFillTx/>
                <a:latin typeface="Arial"/>
                <a:ea typeface="ＭＳ Ｐゴシック" charset="0"/>
                <a:cs typeface="Arial"/>
              </a:endParaRPr>
            </a:p>
          </p:txBody>
        </p:sp>
      </p:grpSp>
      <p:grpSp>
        <p:nvGrpSpPr>
          <p:cNvPr id="344139" name="Group 75"/>
          <p:cNvGrpSpPr>
            <a:grpSpLocks/>
          </p:cNvGrpSpPr>
          <p:nvPr/>
        </p:nvGrpSpPr>
        <p:grpSpPr bwMode="auto">
          <a:xfrm>
            <a:off x="2895600" y="2616200"/>
            <a:ext cx="3657600" cy="457200"/>
            <a:chOff x="1824" y="1648"/>
            <a:chExt cx="2304" cy="288"/>
          </a:xfrm>
        </p:grpSpPr>
        <p:sp>
          <p:nvSpPr>
            <p:cNvPr id="344131" name="Text Box 67"/>
            <p:cNvSpPr txBox="1">
              <a:spLocks noChangeArrowheads="1"/>
            </p:cNvSpPr>
            <p:nvPr/>
          </p:nvSpPr>
          <p:spPr bwMode="auto">
            <a:xfrm>
              <a:off x="2064" y="1648"/>
              <a:ext cx="2064" cy="288"/>
            </a:xfrm>
            <a:prstGeom prst="rect">
              <a:avLst/>
            </a:prstGeom>
            <a:solidFill>
              <a:schemeClr val="accent1"/>
            </a:solidFill>
            <a:ln>
              <a:noFill/>
            </a:ln>
            <a:effectLst>
              <a:outerShdw blurRad="63500" dist="35921" dir="2700000" algn="ctr" rotWithShape="0">
                <a:srgbClr val="000000">
                  <a:alpha val="74998"/>
                </a:srgbClr>
              </a:outerShdw>
            </a:effectLst>
            <a:extLs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a:ea typeface="ＭＳ Ｐゴシック" charset="0"/>
                  <a:cs typeface="Arial"/>
                </a:rPr>
                <a:t>Famines (24:7b)</a:t>
              </a:r>
            </a:p>
          </p:txBody>
        </p:sp>
        <p:sp>
          <p:nvSpPr>
            <p:cNvPr id="344135" name="AutoShape 71"/>
            <p:cNvSpPr>
              <a:spLocks noChangeArrowheads="1"/>
            </p:cNvSpPr>
            <p:nvPr/>
          </p:nvSpPr>
          <p:spPr bwMode="auto">
            <a:xfrm>
              <a:off x="1824" y="1728"/>
              <a:ext cx="432" cy="144"/>
            </a:xfrm>
            <a:prstGeom prst="leftRightArrow">
              <a:avLst>
                <a:gd name="adj1" fmla="val 50000"/>
                <a:gd name="adj2" fmla="val 60000"/>
              </a:avLst>
            </a:prstGeom>
            <a:solidFill>
              <a:srgbClr val="660066"/>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66"/>
                </a:solidFill>
                <a:effectLst/>
                <a:uLnTx/>
                <a:uFillTx/>
                <a:latin typeface="Arial"/>
                <a:ea typeface="ＭＳ Ｐゴシック" charset="0"/>
                <a:cs typeface="Arial"/>
              </a:endParaRPr>
            </a:p>
          </p:txBody>
        </p:sp>
      </p:grpSp>
      <p:grpSp>
        <p:nvGrpSpPr>
          <p:cNvPr id="344140" name="Group 76"/>
          <p:cNvGrpSpPr>
            <a:grpSpLocks/>
          </p:cNvGrpSpPr>
          <p:nvPr/>
        </p:nvGrpSpPr>
        <p:grpSpPr bwMode="auto">
          <a:xfrm>
            <a:off x="2895600" y="3200400"/>
            <a:ext cx="3657600" cy="457200"/>
            <a:chOff x="1824" y="2016"/>
            <a:chExt cx="2304" cy="288"/>
          </a:xfrm>
        </p:grpSpPr>
        <p:sp>
          <p:nvSpPr>
            <p:cNvPr id="344132" name="Text Box 68"/>
            <p:cNvSpPr txBox="1">
              <a:spLocks noChangeArrowheads="1"/>
            </p:cNvSpPr>
            <p:nvPr/>
          </p:nvSpPr>
          <p:spPr bwMode="auto">
            <a:xfrm>
              <a:off x="2064" y="2016"/>
              <a:ext cx="2064" cy="288"/>
            </a:xfrm>
            <a:prstGeom prst="rect">
              <a:avLst/>
            </a:prstGeom>
            <a:solidFill>
              <a:schemeClr val="accent1"/>
            </a:solidFill>
            <a:ln>
              <a:noFill/>
            </a:ln>
            <a:effectLst>
              <a:outerShdw blurRad="63500" dist="35921" dir="2700000" algn="ctr" rotWithShape="0">
                <a:srgbClr val="000000">
                  <a:alpha val="74998"/>
                </a:srgbClr>
              </a:outerShdw>
            </a:effectLst>
            <a:extLs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a:ea typeface="ＭＳ Ｐゴシック" charset="0"/>
                  <a:cs typeface="Arial"/>
                </a:rPr>
                <a:t>Death (24:9)</a:t>
              </a:r>
            </a:p>
          </p:txBody>
        </p:sp>
        <p:sp>
          <p:nvSpPr>
            <p:cNvPr id="344136" name="AutoShape 72"/>
            <p:cNvSpPr>
              <a:spLocks noChangeArrowheads="1"/>
            </p:cNvSpPr>
            <p:nvPr/>
          </p:nvSpPr>
          <p:spPr bwMode="auto">
            <a:xfrm>
              <a:off x="1824" y="2064"/>
              <a:ext cx="432" cy="144"/>
            </a:xfrm>
            <a:prstGeom prst="leftRightArrow">
              <a:avLst>
                <a:gd name="adj1" fmla="val 50000"/>
                <a:gd name="adj2" fmla="val 60000"/>
              </a:avLst>
            </a:prstGeom>
            <a:solidFill>
              <a:srgbClr val="660066"/>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66"/>
                </a:solidFill>
                <a:effectLst/>
                <a:uLnTx/>
                <a:uFillTx/>
                <a:latin typeface="Arial"/>
                <a:ea typeface="ＭＳ Ｐゴシック" charset="0"/>
                <a:cs typeface="Arial"/>
              </a:endParaRPr>
            </a:p>
          </p:txBody>
        </p:sp>
      </p:grpSp>
      <p:grpSp>
        <p:nvGrpSpPr>
          <p:cNvPr id="344141" name="Group 77"/>
          <p:cNvGrpSpPr>
            <a:grpSpLocks/>
          </p:cNvGrpSpPr>
          <p:nvPr/>
        </p:nvGrpSpPr>
        <p:grpSpPr bwMode="auto">
          <a:xfrm>
            <a:off x="2961085" y="4648202"/>
            <a:ext cx="6182916" cy="830263"/>
            <a:chOff x="1820" y="1648"/>
            <a:chExt cx="2308" cy="523"/>
          </a:xfrm>
        </p:grpSpPr>
        <p:sp>
          <p:nvSpPr>
            <p:cNvPr id="344142" name="Text Box 78"/>
            <p:cNvSpPr txBox="1">
              <a:spLocks noChangeArrowheads="1"/>
            </p:cNvSpPr>
            <p:nvPr/>
          </p:nvSpPr>
          <p:spPr bwMode="auto">
            <a:xfrm>
              <a:off x="1962" y="1648"/>
              <a:ext cx="2166" cy="523"/>
            </a:xfrm>
            <a:prstGeom prst="rect">
              <a:avLst/>
            </a:prstGeom>
            <a:solidFill>
              <a:schemeClr val="accent1"/>
            </a:solidFill>
            <a:ln>
              <a:noFill/>
            </a:ln>
            <a:effectLst>
              <a:outerShdw blurRad="63500" dist="35921" dir="2700000" algn="ctr" rotWithShape="0">
                <a:srgbClr val="000000">
                  <a:alpha val="74998"/>
                </a:srgbClr>
              </a:outerShdw>
            </a:effectLst>
            <a:extLst>
              <a:ext uri="{91240B29-F687-4f45-9708-019B960494DF}">
                <a14:hiddenLine xmlns:a14="http://schemas.microsoft.com/office/drawing/2010/main" xmlns="" w="9525">
                  <a:solidFill>
                    <a:schemeClr val="tx1"/>
                  </a:solidFill>
                  <a:miter lim="800000"/>
                  <a:headEnd/>
                  <a:tailEnd/>
                </a14:hiddenLine>
              </a:ext>
            </a:extLst>
          </p:spPr>
          <p:txBody>
            <a:bodyPr wrap="squar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a:ea typeface="ＭＳ Ｐゴシック" charset="0"/>
                  <a:cs typeface="Arial"/>
                </a:rPr>
                <a:t>Earthquakes &amp; worldwide chaos (24:7c, 10-13)</a:t>
              </a:r>
            </a:p>
          </p:txBody>
        </p:sp>
        <p:sp>
          <p:nvSpPr>
            <p:cNvPr id="344143" name="AutoShape 79"/>
            <p:cNvSpPr>
              <a:spLocks noChangeArrowheads="1"/>
            </p:cNvSpPr>
            <p:nvPr/>
          </p:nvSpPr>
          <p:spPr bwMode="auto">
            <a:xfrm>
              <a:off x="1820" y="1718"/>
              <a:ext cx="253" cy="147"/>
            </a:xfrm>
            <a:prstGeom prst="leftRightArrow">
              <a:avLst>
                <a:gd name="adj1" fmla="val 50000"/>
                <a:gd name="adj2" fmla="val 60000"/>
              </a:avLst>
            </a:prstGeom>
            <a:solidFill>
              <a:srgbClr val="660066"/>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66"/>
                </a:solidFill>
                <a:effectLst/>
                <a:uLnTx/>
                <a:uFillTx/>
                <a:latin typeface="Arial"/>
                <a:ea typeface="ＭＳ Ｐゴシック" charset="0"/>
                <a:cs typeface="Arial"/>
              </a:endParaRPr>
            </a:p>
          </p:txBody>
        </p:sp>
      </p:grpSp>
      <p:grpSp>
        <p:nvGrpSpPr>
          <p:cNvPr id="22" name="Group 76"/>
          <p:cNvGrpSpPr>
            <a:grpSpLocks/>
          </p:cNvGrpSpPr>
          <p:nvPr/>
        </p:nvGrpSpPr>
        <p:grpSpPr bwMode="auto">
          <a:xfrm>
            <a:off x="2956472" y="4085088"/>
            <a:ext cx="3657600" cy="457200"/>
            <a:chOff x="1824" y="2016"/>
            <a:chExt cx="2304" cy="288"/>
          </a:xfrm>
        </p:grpSpPr>
        <p:sp>
          <p:nvSpPr>
            <p:cNvPr id="23" name="Text Box 68"/>
            <p:cNvSpPr txBox="1">
              <a:spLocks noChangeArrowheads="1"/>
            </p:cNvSpPr>
            <p:nvPr/>
          </p:nvSpPr>
          <p:spPr bwMode="auto">
            <a:xfrm>
              <a:off x="2064" y="2016"/>
              <a:ext cx="2064" cy="288"/>
            </a:xfrm>
            <a:prstGeom prst="rect">
              <a:avLst/>
            </a:prstGeom>
            <a:solidFill>
              <a:schemeClr val="accent1"/>
            </a:solidFill>
            <a:ln>
              <a:noFill/>
            </a:ln>
            <a:effectLst>
              <a:outerShdw blurRad="63500" dist="35921" dir="2700000" algn="ctr" rotWithShape="0">
                <a:srgbClr val="000000">
                  <a:alpha val="74998"/>
                </a:srgbClr>
              </a:outerShdw>
            </a:effectLst>
            <a:extLs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a:ea typeface="ＭＳ Ｐゴシック" charset="0"/>
                  <a:cs typeface="Arial"/>
                </a:rPr>
                <a:t>Martyrs (24:9)</a:t>
              </a:r>
            </a:p>
          </p:txBody>
        </p:sp>
        <p:sp>
          <p:nvSpPr>
            <p:cNvPr id="24" name="AutoShape 72"/>
            <p:cNvSpPr>
              <a:spLocks noChangeArrowheads="1"/>
            </p:cNvSpPr>
            <p:nvPr/>
          </p:nvSpPr>
          <p:spPr bwMode="auto">
            <a:xfrm>
              <a:off x="1824" y="2064"/>
              <a:ext cx="432" cy="144"/>
            </a:xfrm>
            <a:prstGeom prst="leftRightArrow">
              <a:avLst>
                <a:gd name="adj1" fmla="val 50000"/>
                <a:gd name="adj2" fmla="val 60000"/>
              </a:avLst>
            </a:prstGeom>
            <a:solidFill>
              <a:srgbClr val="660066"/>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66"/>
                </a:solidFill>
                <a:effectLst/>
                <a:uLnTx/>
                <a:uFillTx/>
                <a:latin typeface="Arial"/>
                <a:ea typeface="ＭＳ Ｐゴシック" charset="0"/>
                <a:cs typeface="Arial"/>
              </a:endParaRPr>
            </a:p>
          </p:txBody>
        </p:sp>
      </p:grpSp>
      <p:sp>
        <p:nvSpPr>
          <p:cNvPr id="2" name="Text Box 63">
            <a:extLst>
              <a:ext uri="{FF2B5EF4-FFF2-40B4-BE49-F238E27FC236}">
                <a16:creationId xmlns:a16="http://schemas.microsoft.com/office/drawing/2014/main" id="{F95E4115-1DFE-5C82-3C27-9680238C317E}"/>
              </a:ext>
            </a:extLst>
          </p:cNvPr>
          <p:cNvSpPr txBox="1">
            <a:spLocks noChangeArrowheads="1"/>
          </p:cNvSpPr>
          <p:nvPr/>
        </p:nvSpPr>
        <p:spPr bwMode="auto">
          <a:xfrm rot="16200000">
            <a:off x="-460375" y="2204743"/>
            <a:ext cx="2127250" cy="457200"/>
          </a:xfrm>
          <a:prstGeom prst="rect">
            <a:avLst/>
          </a:prstGeom>
          <a:noFill/>
          <a:ln w="9525">
            <a:noFill/>
            <a:miter lim="800000"/>
            <a:headEnd/>
            <a:tailEnd type="none" w="lg" len="lg"/>
          </a:ln>
          <a:effectLst>
            <a:outerShdw blurRad="63500" dist="35921" dir="2700000" algn="ctr" rotWithShape="0">
              <a:srgbClr val="000013">
                <a:alpha val="74998"/>
              </a:srgbClr>
            </a:outerShdw>
          </a:effectLst>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CCFF"/>
                </a:solidFill>
                <a:effectLst/>
                <a:uLnTx/>
                <a:uFillTx/>
                <a:latin typeface="Comic Sans MS" charset="0"/>
                <a:ea typeface="Osaka" charset="0"/>
                <a:cs typeface="Osaka" charset="0"/>
              </a:rPr>
              <a:t>H O R S E S</a:t>
            </a:r>
            <a:endParaRPr kumimoji="0" lang="en-US" sz="2400" b="0" i="0" u="none" strike="noStrike" kern="1200" cap="none" spc="0" normalizeH="0" baseline="0" noProof="0">
              <a:ln>
                <a:noFill/>
              </a:ln>
              <a:solidFill>
                <a:srgbClr val="FFFF66"/>
              </a:solidFill>
              <a:effectLst/>
              <a:uLnTx/>
              <a:uFillTx/>
              <a:latin typeface="Comic Sans MS" charset="0"/>
              <a:ea typeface="Osaka" charset="0"/>
              <a:cs typeface="Osaka" charset="0"/>
            </a:endParaRPr>
          </a:p>
        </p:txBody>
      </p:sp>
      <p:sp>
        <p:nvSpPr>
          <p:cNvPr id="3" name="Text Box 67">
            <a:extLst>
              <a:ext uri="{FF2B5EF4-FFF2-40B4-BE49-F238E27FC236}">
                <a16:creationId xmlns:a16="http://schemas.microsoft.com/office/drawing/2014/main" id="{BADA932F-EE99-F603-74A2-CC4B089E650B}"/>
              </a:ext>
            </a:extLst>
          </p:cNvPr>
          <p:cNvSpPr txBox="1">
            <a:spLocks noChangeArrowheads="1"/>
          </p:cNvSpPr>
          <p:nvPr/>
        </p:nvSpPr>
        <p:spPr bwMode="auto">
          <a:xfrm rot="16200000">
            <a:off x="2363788" y="4806102"/>
            <a:ext cx="2133600" cy="460375"/>
          </a:xfrm>
          <a:prstGeom prst="rect">
            <a:avLst/>
          </a:prstGeom>
          <a:noFill/>
          <a:ln w="9525">
            <a:noFill/>
            <a:miter lim="800000"/>
            <a:headEnd/>
            <a:tailEnd type="none" w="lg" len="lg"/>
          </a:ln>
          <a:effectLst>
            <a:outerShdw blurRad="63500" dist="35921" dir="2700000" algn="ctr" rotWithShape="0">
              <a:srgbClr val="000013">
                <a:alpha val="74998"/>
              </a:srgbClr>
            </a:outerShdw>
          </a:effectLst>
        </p:spPr>
        <p:txBody>
          <a:bodyPr lIns="90000" tIns="46800" rIns="90000" bIns="46800">
            <a:norm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CCFF"/>
                </a:solidFill>
                <a:effectLst/>
                <a:uLnTx/>
                <a:uFillTx/>
                <a:latin typeface="Comic Sans MS" charset="0"/>
                <a:ea typeface="Osaka" charset="0"/>
                <a:cs typeface="Osaka" charset="0"/>
              </a:rPr>
              <a:t>W  O  E  S</a:t>
            </a:r>
            <a:endParaRPr kumimoji="0" lang="en-US" sz="2400" b="0" i="0" u="none" strike="noStrike" kern="1200" cap="none" spc="0" normalizeH="0" baseline="0" noProof="0" dirty="0">
              <a:ln>
                <a:noFill/>
              </a:ln>
              <a:solidFill>
                <a:srgbClr val="FFFF66"/>
              </a:solidFill>
              <a:effectLst/>
              <a:uLnTx/>
              <a:uFillTx/>
              <a:latin typeface="Comic Sans MS" charset="0"/>
              <a:ea typeface="Osaka" charset="0"/>
              <a:cs typeface="Osaka" charset="0"/>
            </a:endParaRPr>
          </a:p>
        </p:txBody>
      </p:sp>
    </p:spTree>
    <p:extLst>
      <p:ext uri="{BB962C8B-B14F-4D97-AF65-F5344CB8AC3E}">
        <p14:creationId xmlns:p14="http://schemas.microsoft.com/office/powerpoint/2010/main" val="2074659912"/>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44128"/>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344137"/>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344138"/>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nodeType="clickEffect">
                                  <p:stCondLst>
                                    <p:cond delay="0"/>
                                  </p:stCondLst>
                                  <p:childTnLst>
                                    <p:set>
                                      <p:cBhvr>
                                        <p:cTn id="18" dur="1" fill="hold">
                                          <p:stCondLst>
                                            <p:cond delay="0"/>
                                          </p:stCondLst>
                                        </p:cTn>
                                        <p:tgtEl>
                                          <p:spTgt spid="344139"/>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nodeType="clickEffect">
                                  <p:stCondLst>
                                    <p:cond delay="0"/>
                                  </p:stCondLst>
                                  <p:childTnLst>
                                    <p:set>
                                      <p:cBhvr>
                                        <p:cTn id="22" dur="1" fill="hold">
                                          <p:stCondLst>
                                            <p:cond delay="0"/>
                                          </p:stCondLst>
                                        </p:cTn>
                                        <p:tgtEl>
                                          <p:spTgt spid="344140"/>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nodeType="clickEffect">
                                  <p:stCondLst>
                                    <p:cond delay="0"/>
                                  </p:stCondLst>
                                  <p:childTnLst>
                                    <p:set>
                                      <p:cBhvr>
                                        <p:cTn id="26" dur="1" fill="hold">
                                          <p:stCondLst>
                                            <p:cond delay="0"/>
                                          </p:stCondLst>
                                        </p:cTn>
                                        <p:tgtEl>
                                          <p:spTgt spid="22"/>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nodeType="clickEffect">
                                  <p:stCondLst>
                                    <p:cond delay="0"/>
                                  </p:stCondLst>
                                  <p:childTnLst>
                                    <p:set>
                                      <p:cBhvr>
                                        <p:cTn id="30" dur="1" fill="hold">
                                          <p:stCondLst>
                                            <p:cond delay="0"/>
                                          </p:stCondLst>
                                        </p:cTn>
                                        <p:tgtEl>
                                          <p:spTgt spid="34414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4128" grpId="0" animBg="1"/>
    </p:bldLst>
  </p:timing>
</p:sld>
</file>

<file path=ppt/slides/slide178.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755714" name="AutoShape 2"/>
          <p:cNvSpPr>
            <a:spLocks noChangeArrowheads="1"/>
          </p:cNvSpPr>
          <p:nvPr/>
        </p:nvSpPr>
        <p:spPr bwMode="auto">
          <a:xfrm>
            <a:off x="6630988" y="4038600"/>
            <a:ext cx="2132012" cy="1108075"/>
          </a:xfrm>
          <a:prstGeom prst="chevron">
            <a:avLst>
              <a:gd name="adj" fmla="val 23899"/>
            </a:avLst>
          </a:prstGeom>
          <a:solidFill>
            <a:schemeClr val="accent1"/>
          </a:solidFill>
          <a:ln w="9525">
            <a:solidFill>
              <a:schemeClr val="tx1"/>
            </a:solidFill>
            <a:miter lim="800000"/>
            <a:headEnd/>
            <a:tailEnd type="none" w="lg" len="lg"/>
          </a:ln>
        </p:spPr>
        <p:txBody>
          <a:bodyPr lIns="90000" tIns="46800" rIns="90000" bIns="46800" anchor="ctr">
            <a:spAutoFit/>
          </a:bodyPr>
          <a:lstStyle/>
          <a:p>
            <a:pPr algn="ctr" defTabSz="914400" eaLnBrk="0" fontAlgn="base" hangingPunct="0">
              <a:spcBef>
                <a:spcPct val="0"/>
              </a:spcBef>
              <a:spcAft>
                <a:spcPct val="0"/>
              </a:spcAft>
            </a:pPr>
            <a:endParaRPr lang="en-US" sz="2000">
              <a:solidFill>
                <a:srgbClr val="000000"/>
              </a:solidFill>
              <a:latin typeface="Comic Sans MS" charset="0"/>
              <a:ea typeface="ＭＳ Ｐゴシック" charset="0"/>
              <a:cs typeface="ＭＳ Ｐゴシック" charset="0"/>
            </a:endParaRPr>
          </a:p>
          <a:p>
            <a:pPr algn="ctr" defTabSz="914400" eaLnBrk="0" fontAlgn="base" hangingPunct="0">
              <a:spcBef>
                <a:spcPct val="0"/>
              </a:spcBef>
              <a:spcAft>
                <a:spcPct val="0"/>
              </a:spcAft>
            </a:pPr>
            <a:r>
              <a:rPr lang="en-US" sz="2800">
                <a:solidFill>
                  <a:srgbClr val="000000"/>
                </a:solidFill>
                <a:latin typeface="Comic Sans MS" charset="0"/>
                <a:ea typeface="ＭＳ Ｐゴシック" charset="0"/>
                <a:cs typeface="ＭＳ Ｐゴシック" charset="0"/>
              </a:rPr>
              <a:t>Bowls</a:t>
            </a:r>
            <a:endParaRPr lang="en-US" sz="1000">
              <a:solidFill>
                <a:srgbClr val="000000"/>
              </a:solidFill>
              <a:latin typeface="Comic Sans MS" charset="0"/>
              <a:ea typeface="ＭＳ Ｐゴシック" charset="0"/>
              <a:cs typeface="ＭＳ Ｐゴシック" charset="0"/>
            </a:endParaRPr>
          </a:p>
          <a:p>
            <a:pPr algn="ctr" defTabSz="914400" eaLnBrk="0" fontAlgn="base" hangingPunct="0">
              <a:spcBef>
                <a:spcPct val="0"/>
              </a:spcBef>
              <a:spcAft>
                <a:spcPct val="0"/>
              </a:spcAft>
            </a:pPr>
            <a:endParaRPr lang="en-US">
              <a:solidFill>
                <a:srgbClr val="000000"/>
              </a:solidFill>
              <a:latin typeface="Comic Sans MS" charset="0"/>
              <a:ea typeface="ＭＳ Ｐゴシック" charset="0"/>
              <a:cs typeface="ＭＳ Ｐゴシック" charset="0"/>
            </a:endParaRPr>
          </a:p>
        </p:txBody>
      </p:sp>
      <p:sp>
        <p:nvSpPr>
          <p:cNvPr id="755715" name="Rectangle 3"/>
          <p:cNvSpPr>
            <a:spLocks noGrp="1" noChangeArrowheads="1"/>
          </p:cNvSpPr>
          <p:nvPr>
            <p:ph type="title" idx="4294967295"/>
          </p:nvPr>
        </p:nvSpPr>
        <p:spPr>
          <a:xfrm>
            <a:off x="0" y="228600"/>
            <a:ext cx="7772400" cy="762000"/>
          </a:xfrm>
          <a:solidFill>
            <a:schemeClr val="tx1"/>
          </a:solidFill>
        </p:spPr>
        <p:txBody>
          <a:bodyPr/>
          <a:lstStyle/>
          <a:p>
            <a:r>
              <a:rPr lang="en-US" sz="4000">
                <a:solidFill>
                  <a:srgbClr val="FFFFFF"/>
                </a:solidFill>
                <a:latin typeface="Arial" charset="0"/>
                <a:ea typeface="ＭＳ Ｐゴシック" charset="0"/>
                <a:cs typeface="ＭＳ Ｐゴシック" charset="0"/>
              </a:rPr>
              <a:t>Problems with Recapitulation</a:t>
            </a:r>
          </a:p>
        </p:txBody>
      </p:sp>
      <p:sp>
        <p:nvSpPr>
          <p:cNvPr id="755716" name="Text Box 4"/>
          <p:cNvSpPr txBox="1">
            <a:spLocks noChangeArrowheads="1"/>
          </p:cNvSpPr>
          <p:nvPr/>
        </p:nvSpPr>
        <p:spPr bwMode="auto">
          <a:xfrm>
            <a:off x="214313" y="1189038"/>
            <a:ext cx="8320087" cy="206428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r" defTabSz="914400" eaLnBrk="0" fontAlgn="base" hangingPunct="0">
              <a:spcBef>
                <a:spcPct val="0"/>
              </a:spcBef>
              <a:spcAft>
                <a:spcPct val="0"/>
              </a:spcAft>
            </a:pPr>
            <a:r>
              <a:rPr lang="en-US" altLang="ja-JP" dirty="0">
                <a:solidFill>
                  <a:srgbClr val="000000"/>
                </a:solidFill>
              </a:rPr>
              <a:t>"The strongest argument for the recapitulation view is the observation of repeated combined scenes of </a:t>
            </a:r>
            <a:r>
              <a:rPr lang="en-US" altLang="ja-JP" dirty="0">
                <a:solidFill>
                  <a:srgbClr val="FF0000"/>
                </a:solidFill>
              </a:rPr>
              <a:t>consummative judgment and salvation</a:t>
            </a:r>
            <a:r>
              <a:rPr lang="en-US" altLang="ja-JP" dirty="0">
                <a:solidFill>
                  <a:srgbClr val="000000"/>
                </a:solidFill>
              </a:rPr>
              <a:t> found in </a:t>
            </a:r>
            <a:br>
              <a:rPr lang="en-US" altLang="ja-JP" dirty="0">
                <a:solidFill>
                  <a:srgbClr val="000000"/>
                </a:solidFill>
              </a:rPr>
            </a:br>
            <a:r>
              <a:rPr lang="en-US" altLang="ja-JP" dirty="0">
                <a:solidFill>
                  <a:srgbClr val="FF0000"/>
                </a:solidFill>
              </a:rPr>
              <a:t>various sections</a:t>
            </a:r>
            <a:r>
              <a:rPr lang="en-US" altLang="ja-JP" dirty="0">
                <a:solidFill>
                  <a:srgbClr val="000000"/>
                </a:solidFill>
              </a:rPr>
              <a:t> throughout the book"</a:t>
            </a:r>
            <a:r>
              <a:rPr lang="en-US" altLang="ja-JP" sz="1400" dirty="0">
                <a:solidFill>
                  <a:srgbClr val="000000"/>
                </a:solidFill>
              </a:rPr>
              <a:t> </a:t>
            </a:r>
          </a:p>
          <a:p>
            <a:pPr algn="r" defTabSz="914400" eaLnBrk="0" fontAlgn="base" hangingPunct="0">
              <a:spcBef>
                <a:spcPct val="0"/>
              </a:spcBef>
              <a:spcAft>
                <a:spcPct val="0"/>
              </a:spcAft>
            </a:pPr>
            <a:endParaRPr lang="en-US" sz="1600" dirty="0">
              <a:solidFill>
                <a:srgbClr val="000000"/>
              </a:solidFill>
            </a:endParaRPr>
          </a:p>
          <a:p>
            <a:pPr algn="r" defTabSz="914400" eaLnBrk="0" fontAlgn="base" hangingPunct="0">
              <a:spcBef>
                <a:spcPct val="0"/>
              </a:spcBef>
              <a:spcAft>
                <a:spcPct val="0"/>
              </a:spcAft>
            </a:pPr>
            <a:r>
              <a:rPr lang="en-US" sz="1600" dirty="0">
                <a:solidFill>
                  <a:srgbClr val="000000"/>
                </a:solidFill>
              </a:rPr>
              <a:t>––G. K. Beale, </a:t>
            </a:r>
            <a:r>
              <a:rPr lang="en-US" sz="1600" i="1" dirty="0">
                <a:solidFill>
                  <a:srgbClr val="000000"/>
                </a:solidFill>
              </a:rPr>
              <a:t>The Book of Revelation</a:t>
            </a:r>
            <a:r>
              <a:rPr lang="en-US" sz="1600" dirty="0">
                <a:solidFill>
                  <a:srgbClr val="000000"/>
                </a:solidFill>
              </a:rPr>
              <a:t>, GIGTC (Grand Rapids: Eerdmans, 1999), 121</a:t>
            </a:r>
            <a:endParaRPr lang="en-US" sz="2000" dirty="0">
              <a:solidFill>
                <a:srgbClr val="000000"/>
              </a:solidFill>
            </a:endParaRPr>
          </a:p>
        </p:txBody>
      </p:sp>
      <p:sp>
        <p:nvSpPr>
          <p:cNvPr id="755717" name="WordArt 5"/>
          <p:cNvSpPr>
            <a:spLocks noChangeArrowheads="1" noChangeShapeType="1" noTextEdit="1"/>
          </p:cNvSpPr>
          <p:nvPr/>
        </p:nvSpPr>
        <p:spPr bwMode="auto">
          <a:xfrm>
            <a:off x="152400" y="2667000"/>
            <a:ext cx="762000" cy="1028700"/>
          </a:xfrm>
          <a:prstGeom prst="rect">
            <a:avLst/>
          </a:prstGeom>
        </p:spPr>
        <p:txBody>
          <a:bodyPr wrap="none" fromWordArt="1">
            <a:prstTxWarp prst="textSlantUp">
              <a:avLst>
                <a:gd name="adj" fmla="val 32056"/>
              </a:avLst>
            </a:prstTxWarp>
          </a:bodyPr>
          <a:lstStyle/>
          <a:p>
            <a:pPr algn="ctr" defTabSz="914400" eaLnBrk="0" fontAlgn="base" hangingPunct="0">
              <a:spcBef>
                <a:spcPct val="0"/>
              </a:spcBef>
              <a:spcAft>
                <a:spcPct val="0"/>
              </a:spcAft>
            </a:pPr>
            <a:r>
              <a:rPr lang="en-US" sz="3600" kern="10">
                <a:ln w="9525">
                  <a:solidFill>
                    <a:srgbClr val="CC99FF"/>
                  </a:solidFill>
                  <a:round/>
                  <a:headEnd/>
                  <a:tailEnd type="none" w="lg" len="lg"/>
                </a:ln>
                <a:gradFill rotWithShape="1">
                  <a:gsLst>
                    <a:gs pos="0">
                      <a:srgbClr val="6600CC"/>
                    </a:gs>
                    <a:gs pos="100000">
                      <a:srgbClr val="CC00CC"/>
                    </a:gs>
                  </a:gsLst>
                  <a:lin ang="5400000" scaled="1"/>
                </a:gradFill>
                <a:effectLst>
                  <a:outerShdw blurRad="63500" dist="53882" dir="2700000" algn="ctr" rotWithShape="0">
                    <a:srgbClr val="9999FF"/>
                  </a:outerShdw>
                </a:effectLst>
                <a:latin typeface="Impact"/>
                <a:ea typeface="Impact"/>
                <a:cs typeface="Impact"/>
              </a:rPr>
              <a:t>But...</a:t>
            </a:r>
          </a:p>
        </p:txBody>
      </p:sp>
      <p:sp>
        <p:nvSpPr>
          <p:cNvPr id="755718" name="Text Box 6"/>
          <p:cNvSpPr txBox="1">
            <a:spLocks noChangeArrowheads="1"/>
          </p:cNvSpPr>
          <p:nvPr/>
        </p:nvSpPr>
        <p:spPr bwMode="auto">
          <a:xfrm>
            <a:off x="0" y="3581400"/>
            <a:ext cx="9067800" cy="46384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defTabSz="914400" eaLnBrk="0" fontAlgn="base" hangingPunct="0">
              <a:spcBef>
                <a:spcPct val="0"/>
              </a:spcBef>
              <a:spcAft>
                <a:spcPct val="0"/>
              </a:spcAft>
            </a:pPr>
            <a:r>
              <a:rPr lang="en-US" dirty="0">
                <a:solidFill>
                  <a:srgbClr val="000000"/>
                </a:solidFill>
              </a:rPr>
              <a:t>3. Judgments increasingly </a:t>
            </a:r>
            <a:r>
              <a:rPr lang="en-US" dirty="0">
                <a:solidFill>
                  <a:srgbClr val="333399"/>
                </a:solidFill>
              </a:rPr>
              <a:t>progress</a:t>
            </a:r>
            <a:r>
              <a:rPr lang="en-US" dirty="0">
                <a:solidFill>
                  <a:srgbClr val="000000"/>
                </a:solidFill>
              </a:rPr>
              <a:t> and </a:t>
            </a:r>
            <a:r>
              <a:rPr lang="en-US" dirty="0">
                <a:solidFill>
                  <a:srgbClr val="333399"/>
                </a:solidFill>
              </a:rPr>
              <a:t>intensify.</a:t>
            </a:r>
            <a:endParaRPr lang="en-US" sz="2000" dirty="0">
              <a:solidFill>
                <a:srgbClr val="000000"/>
              </a:solidFill>
            </a:endParaRPr>
          </a:p>
        </p:txBody>
      </p:sp>
      <p:sp>
        <p:nvSpPr>
          <p:cNvPr id="755719" name="AutoShape 7"/>
          <p:cNvSpPr>
            <a:spLocks noChangeArrowheads="1"/>
          </p:cNvSpPr>
          <p:nvPr/>
        </p:nvSpPr>
        <p:spPr bwMode="auto">
          <a:xfrm>
            <a:off x="2744788" y="4359275"/>
            <a:ext cx="1454150" cy="466725"/>
          </a:xfrm>
          <a:prstGeom prst="chevron">
            <a:avLst>
              <a:gd name="adj" fmla="val 35368"/>
            </a:avLst>
          </a:prstGeom>
          <a:solidFill>
            <a:schemeClr val="accent1"/>
          </a:solidFill>
          <a:ln w="9525">
            <a:solidFill>
              <a:schemeClr val="tx1"/>
            </a:solidFill>
            <a:miter lim="800000"/>
            <a:headEnd/>
            <a:tailEnd type="none" w="lg" len="lg"/>
          </a:ln>
        </p:spPr>
        <p:txBody>
          <a:bodyPr lIns="90000" tIns="46800" rIns="90000" bIns="46800" anchor="ctr">
            <a:spAutoFit/>
          </a:bodyPr>
          <a:lstStyle/>
          <a:p>
            <a:pPr algn="ctr" defTabSz="914400" eaLnBrk="0" fontAlgn="base" hangingPunct="0">
              <a:spcBef>
                <a:spcPct val="0"/>
              </a:spcBef>
              <a:spcAft>
                <a:spcPct val="0"/>
              </a:spcAft>
            </a:pPr>
            <a:r>
              <a:rPr lang="en-US" sz="2400">
                <a:solidFill>
                  <a:srgbClr val="000000"/>
                </a:solidFill>
                <a:latin typeface="Comic Sans MS" charset="0"/>
                <a:ea typeface="ＭＳ Ｐゴシック" charset="0"/>
                <a:cs typeface="ＭＳ Ｐゴシック" charset="0"/>
              </a:rPr>
              <a:t>Seals</a:t>
            </a:r>
          </a:p>
        </p:txBody>
      </p:sp>
      <p:sp>
        <p:nvSpPr>
          <p:cNvPr id="755720" name="AutoShape 8"/>
          <p:cNvSpPr>
            <a:spLocks noChangeArrowheads="1"/>
          </p:cNvSpPr>
          <p:nvPr/>
        </p:nvSpPr>
        <p:spPr bwMode="auto">
          <a:xfrm>
            <a:off x="4114800" y="4183063"/>
            <a:ext cx="2667000" cy="817562"/>
          </a:xfrm>
          <a:prstGeom prst="chevron">
            <a:avLst>
              <a:gd name="adj" fmla="val 32395"/>
            </a:avLst>
          </a:prstGeom>
          <a:solidFill>
            <a:schemeClr val="accent1"/>
          </a:solidFill>
          <a:ln w="9525">
            <a:solidFill>
              <a:schemeClr val="tx1"/>
            </a:solidFill>
            <a:miter lim="800000"/>
            <a:headEnd/>
            <a:tailEnd type="none" w="lg" len="lg"/>
          </a:ln>
        </p:spPr>
        <p:txBody>
          <a:bodyPr lIns="90000" tIns="46800" rIns="90000" bIns="46800" anchor="ctr">
            <a:spAutoFit/>
          </a:bodyPr>
          <a:lstStyle/>
          <a:p>
            <a:pPr algn="ctr" defTabSz="914400" eaLnBrk="0" fontAlgn="base" hangingPunct="0">
              <a:spcBef>
                <a:spcPct val="0"/>
              </a:spcBef>
              <a:spcAft>
                <a:spcPct val="0"/>
              </a:spcAft>
            </a:pPr>
            <a:endParaRPr lang="en-US" sz="1000">
              <a:solidFill>
                <a:srgbClr val="000000"/>
              </a:solidFill>
              <a:latin typeface="Comic Sans MS" charset="0"/>
              <a:ea typeface="ＭＳ Ｐゴシック" charset="0"/>
              <a:cs typeface="ＭＳ Ｐゴシック" charset="0"/>
            </a:endParaRPr>
          </a:p>
          <a:p>
            <a:pPr algn="ctr" defTabSz="914400" eaLnBrk="0" fontAlgn="base" hangingPunct="0">
              <a:spcBef>
                <a:spcPct val="0"/>
              </a:spcBef>
              <a:spcAft>
                <a:spcPct val="0"/>
              </a:spcAft>
            </a:pPr>
            <a:r>
              <a:rPr lang="en-US" sz="2800">
                <a:solidFill>
                  <a:srgbClr val="000000"/>
                </a:solidFill>
                <a:latin typeface="Comic Sans MS" charset="0"/>
                <a:ea typeface="ＭＳ Ｐゴシック" charset="0"/>
                <a:cs typeface="ＭＳ Ｐゴシック" charset="0"/>
              </a:rPr>
              <a:t>Trumpets</a:t>
            </a:r>
            <a:endParaRPr lang="en-US" sz="500">
              <a:solidFill>
                <a:srgbClr val="000000"/>
              </a:solidFill>
              <a:latin typeface="Comic Sans MS" charset="0"/>
              <a:ea typeface="ＭＳ Ｐゴシック" charset="0"/>
              <a:cs typeface="ＭＳ Ｐゴシック" charset="0"/>
            </a:endParaRPr>
          </a:p>
          <a:p>
            <a:pPr algn="ctr" defTabSz="914400" eaLnBrk="0" fontAlgn="base" hangingPunct="0">
              <a:spcBef>
                <a:spcPct val="0"/>
              </a:spcBef>
              <a:spcAft>
                <a:spcPct val="0"/>
              </a:spcAft>
            </a:pPr>
            <a:endParaRPr lang="en-US" sz="900">
              <a:solidFill>
                <a:srgbClr val="000000"/>
              </a:solidFill>
              <a:latin typeface="Comic Sans MS" charset="0"/>
              <a:ea typeface="ＭＳ Ｐゴシック" charset="0"/>
              <a:cs typeface="ＭＳ Ｐゴシック" charset="0"/>
            </a:endParaRPr>
          </a:p>
        </p:txBody>
      </p:sp>
      <p:sp>
        <p:nvSpPr>
          <p:cNvPr id="566281" name="Text Box 9"/>
          <p:cNvSpPr txBox="1">
            <a:spLocks noChangeArrowheads="1"/>
          </p:cNvSpPr>
          <p:nvPr/>
        </p:nvSpPr>
        <p:spPr bwMode="auto">
          <a:xfrm>
            <a:off x="457200" y="5486400"/>
            <a:ext cx="109855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defTabSz="914400" eaLnBrk="0" fontAlgn="base" hangingPunct="0">
              <a:spcBef>
                <a:spcPct val="0"/>
              </a:spcBef>
              <a:spcAft>
                <a:spcPct val="0"/>
              </a:spcAft>
            </a:pPr>
            <a:r>
              <a:rPr lang="en-US">
                <a:solidFill>
                  <a:srgbClr val="000000"/>
                </a:solidFill>
              </a:rPr>
              <a:t>Satan:</a:t>
            </a:r>
          </a:p>
        </p:txBody>
      </p:sp>
      <p:grpSp>
        <p:nvGrpSpPr>
          <p:cNvPr id="755722" name="Group 10"/>
          <p:cNvGrpSpPr>
            <a:grpSpLocks/>
          </p:cNvGrpSpPr>
          <p:nvPr/>
        </p:nvGrpSpPr>
        <p:grpSpPr bwMode="auto">
          <a:xfrm>
            <a:off x="457200" y="4038600"/>
            <a:ext cx="2209800" cy="762000"/>
            <a:chOff x="288" y="2544"/>
            <a:chExt cx="1392" cy="480"/>
          </a:xfrm>
        </p:grpSpPr>
        <p:sp>
          <p:nvSpPr>
            <p:cNvPr id="755733" name="Text Box 11"/>
            <p:cNvSpPr txBox="1">
              <a:spLocks noChangeArrowheads="1"/>
            </p:cNvSpPr>
            <p:nvPr/>
          </p:nvSpPr>
          <p:spPr bwMode="auto">
            <a:xfrm>
              <a:off x="288" y="2736"/>
              <a:ext cx="737" cy="2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defTabSz="914400" eaLnBrk="0" fontAlgn="base" hangingPunct="0">
                <a:spcBef>
                  <a:spcPct val="0"/>
                </a:spcBef>
                <a:spcAft>
                  <a:spcPct val="0"/>
                </a:spcAft>
              </a:pPr>
              <a:r>
                <a:rPr lang="en-US">
                  <a:solidFill>
                    <a:srgbClr val="000000"/>
                  </a:solidFill>
                </a:rPr>
                <a:t>Cycles:</a:t>
              </a:r>
            </a:p>
          </p:txBody>
        </p:sp>
        <p:sp>
          <p:nvSpPr>
            <p:cNvPr id="755734" name="AutoShape 12"/>
            <p:cNvSpPr>
              <a:spLocks noChangeArrowheads="1"/>
            </p:cNvSpPr>
            <p:nvPr/>
          </p:nvSpPr>
          <p:spPr bwMode="auto">
            <a:xfrm>
              <a:off x="816" y="2544"/>
              <a:ext cx="864" cy="336"/>
            </a:xfrm>
            <a:prstGeom prst="lightningBolt">
              <a:avLst/>
            </a:prstGeom>
            <a:solidFill>
              <a:schemeClr val="accent1"/>
            </a:solidFill>
            <a:ln w="9525">
              <a:solidFill>
                <a:schemeClr val="tx1"/>
              </a:solidFill>
              <a:miter lim="800000"/>
              <a:headEnd/>
              <a:tailEnd type="none" w="lg" len="lg"/>
            </a:ln>
          </p:spPr>
          <p:txBody>
            <a:bodyPr lIns="90000" tIns="46800" rIns="90000" bIns="46800" anchor="ctr">
              <a:spAutoFit/>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grpSp>
      <p:grpSp>
        <p:nvGrpSpPr>
          <p:cNvPr id="3" name="Group 13"/>
          <p:cNvGrpSpPr>
            <a:grpSpLocks/>
          </p:cNvGrpSpPr>
          <p:nvPr/>
        </p:nvGrpSpPr>
        <p:grpSpPr bwMode="auto">
          <a:xfrm>
            <a:off x="2209800" y="5029200"/>
            <a:ext cx="1828800" cy="1371600"/>
            <a:chOff x="1392" y="3168"/>
            <a:chExt cx="1152" cy="864"/>
          </a:xfrm>
        </p:grpSpPr>
        <p:sp>
          <p:nvSpPr>
            <p:cNvPr id="755731" name="AutoShape 14"/>
            <p:cNvSpPr>
              <a:spLocks noChangeArrowheads="1"/>
            </p:cNvSpPr>
            <p:nvPr/>
          </p:nvSpPr>
          <p:spPr bwMode="auto">
            <a:xfrm>
              <a:off x="1392" y="3168"/>
              <a:ext cx="1152" cy="864"/>
            </a:xfrm>
            <a:prstGeom prst="irregularSeal1">
              <a:avLst/>
            </a:prstGeom>
            <a:solidFill>
              <a:srgbClr val="FF9900"/>
            </a:solidFill>
            <a:ln w="9525">
              <a:solidFill>
                <a:schemeClr val="tx1"/>
              </a:solidFill>
              <a:miter lim="800000"/>
              <a:headEnd/>
              <a:tailEnd type="none" w="lg" len="lg"/>
            </a:ln>
          </p:spPr>
          <p:txBody>
            <a:bodyPr lIns="90000" tIns="46800" rIns="90000" bIns="46800" anchor="ctr">
              <a:spAutoFit/>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5732" name="Text Box 15"/>
            <p:cNvSpPr txBox="1">
              <a:spLocks noChangeArrowheads="1"/>
            </p:cNvSpPr>
            <p:nvPr/>
          </p:nvSpPr>
          <p:spPr bwMode="auto">
            <a:xfrm>
              <a:off x="1440" y="3432"/>
              <a:ext cx="1058" cy="40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eaLnBrk="0" fontAlgn="base" hangingPunct="0">
                <a:spcBef>
                  <a:spcPct val="0"/>
                </a:spcBef>
                <a:spcAft>
                  <a:spcPct val="0"/>
                </a:spcAft>
              </a:pPr>
              <a:r>
                <a:rPr lang="en-US" sz="1800">
                  <a:solidFill>
                    <a:srgbClr val="000000"/>
                  </a:solidFill>
                </a:rPr>
                <a:t>Cast to earth </a:t>
              </a:r>
              <a:br>
                <a:rPr lang="en-US" sz="1800">
                  <a:solidFill>
                    <a:srgbClr val="000000"/>
                  </a:solidFill>
                </a:rPr>
              </a:br>
              <a:r>
                <a:rPr lang="en-US" sz="1800">
                  <a:solidFill>
                    <a:srgbClr val="000000"/>
                  </a:solidFill>
                </a:rPr>
                <a:t>(12:8-9)</a:t>
              </a:r>
            </a:p>
          </p:txBody>
        </p:sp>
      </p:grpSp>
      <p:grpSp>
        <p:nvGrpSpPr>
          <p:cNvPr id="4" name="Group 16"/>
          <p:cNvGrpSpPr>
            <a:grpSpLocks/>
          </p:cNvGrpSpPr>
          <p:nvPr/>
        </p:nvGrpSpPr>
        <p:grpSpPr bwMode="auto">
          <a:xfrm>
            <a:off x="5867400" y="4495800"/>
            <a:ext cx="3733800" cy="2667000"/>
            <a:chOff x="3696" y="2832"/>
            <a:chExt cx="2352" cy="1680"/>
          </a:xfrm>
        </p:grpSpPr>
        <p:sp>
          <p:nvSpPr>
            <p:cNvPr id="755729" name="AutoShape 17"/>
            <p:cNvSpPr>
              <a:spLocks noChangeArrowheads="1"/>
            </p:cNvSpPr>
            <p:nvPr/>
          </p:nvSpPr>
          <p:spPr bwMode="auto">
            <a:xfrm>
              <a:off x="3696" y="2832"/>
              <a:ext cx="2352" cy="1680"/>
            </a:xfrm>
            <a:prstGeom prst="irregularSeal1">
              <a:avLst/>
            </a:prstGeom>
            <a:solidFill>
              <a:srgbClr val="FF9900"/>
            </a:solidFill>
            <a:ln w="9525">
              <a:solidFill>
                <a:schemeClr val="tx1"/>
              </a:solidFill>
              <a:miter lim="800000"/>
              <a:headEnd/>
              <a:tailEnd type="none" w="lg" len="lg"/>
            </a:ln>
          </p:spPr>
          <p:txBody>
            <a:bodyPr lIns="90000" tIns="46800" rIns="90000" bIns="46800" anchor="ctr">
              <a:spAutoFit/>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5730" name="Text Box 18"/>
            <p:cNvSpPr txBox="1">
              <a:spLocks noChangeArrowheads="1"/>
            </p:cNvSpPr>
            <p:nvPr/>
          </p:nvSpPr>
          <p:spPr bwMode="auto">
            <a:xfrm>
              <a:off x="4350" y="3432"/>
              <a:ext cx="978" cy="40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eaLnBrk="0" fontAlgn="base" hangingPunct="0">
                <a:spcBef>
                  <a:spcPct val="0"/>
                </a:spcBef>
                <a:spcAft>
                  <a:spcPct val="0"/>
                </a:spcAft>
              </a:pPr>
              <a:r>
                <a:rPr lang="en-US" sz="1800">
                  <a:solidFill>
                    <a:srgbClr val="000000"/>
                  </a:solidFill>
                </a:rPr>
                <a:t>Lake of Fire </a:t>
              </a:r>
              <a:br>
                <a:rPr lang="en-US" sz="1800">
                  <a:solidFill>
                    <a:srgbClr val="000000"/>
                  </a:solidFill>
                </a:rPr>
              </a:br>
              <a:r>
                <a:rPr lang="en-US" sz="1800">
                  <a:solidFill>
                    <a:srgbClr val="000000"/>
                  </a:solidFill>
                </a:rPr>
                <a:t>(20:10)</a:t>
              </a:r>
            </a:p>
          </p:txBody>
        </p:sp>
      </p:grpSp>
      <p:grpSp>
        <p:nvGrpSpPr>
          <p:cNvPr id="5" name="Group 20"/>
          <p:cNvGrpSpPr>
            <a:grpSpLocks/>
          </p:cNvGrpSpPr>
          <p:nvPr/>
        </p:nvGrpSpPr>
        <p:grpSpPr bwMode="auto">
          <a:xfrm>
            <a:off x="3886200" y="4724400"/>
            <a:ext cx="2590800" cy="1905000"/>
            <a:chOff x="2592" y="3072"/>
            <a:chExt cx="1536" cy="1008"/>
          </a:xfrm>
        </p:grpSpPr>
        <p:sp>
          <p:nvSpPr>
            <p:cNvPr id="755727" name="AutoShape 21"/>
            <p:cNvSpPr>
              <a:spLocks noChangeArrowheads="1"/>
            </p:cNvSpPr>
            <p:nvPr/>
          </p:nvSpPr>
          <p:spPr bwMode="auto">
            <a:xfrm>
              <a:off x="2592" y="3072"/>
              <a:ext cx="1536" cy="1008"/>
            </a:xfrm>
            <a:prstGeom prst="irregularSeal1">
              <a:avLst/>
            </a:prstGeom>
            <a:solidFill>
              <a:srgbClr val="FF9900"/>
            </a:solidFill>
            <a:ln w="9525">
              <a:solidFill>
                <a:schemeClr val="tx1"/>
              </a:solidFill>
              <a:miter lim="800000"/>
              <a:headEnd/>
              <a:tailEnd type="none" w="lg" len="lg"/>
            </a:ln>
          </p:spPr>
          <p:txBody>
            <a:bodyPr lIns="90000" tIns="46800" rIns="90000" bIns="46800" anchor="ctr">
              <a:spAutoFit/>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55728" name="Text Box 22"/>
            <p:cNvSpPr txBox="1">
              <a:spLocks noChangeArrowheads="1"/>
            </p:cNvSpPr>
            <p:nvPr/>
          </p:nvSpPr>
          <p:spPr bwMode="auto">
            <a:xfrm>
              <a:off x="2798" y="3432"/>
              <a:ext cx="1162" cy="34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eaLnBrk="0" fontAlgn="base" hangingPunct="0">
                <a:spcBef>
                  <a:spcPct val="0"/>
                </a:spcBef>
                <a:spcAft>
                  <a:spcPct val="0"/>
                </a:spcAft>
              </a:pPr>
              <a:r>
                <a:rPr lang="en-US" sz="1800">
                  <a:solidFill>
                    <a:srgbClr val="000000"/>
                  </a:solidFill>
                </a:rPr>
                <a:t>Locked in Abyss </a:t>
              </a:r>
              <a:br>
                <a:rPr lang="en-US" sz="1800">
                  <a:solidFill>
                    <a:srgbClr val="000000"/>
                  </a:solidFill>
                </a:rPr>
              </a:br>
              <a:r>
                <a:rPr lang="en-US" sz="1800">
                  <a:solidFill>
                    <a:srgbClr val="000000"/>
                  </a:solidFill>
                </a:rPr>
                <a:t>(20:1)</a:t>
              </a:r>
            </a:p>
          </p:txBody>
        </p:sp>
      </p:grpSp>
      <p:sp>
        <p:nvSpPr>
          <p:cNvPr id="22" name="TextBox 9"/>
          <p:cNvSpPr txBox="1">
            <a:spLocks noChangeArrowheads="1"/>
          </p:cNvSpPr>
          <p:nvPr/>
        </p:nvSpPr>
        <p:spPr bwMode="auto">
          <a:xfrm>
            <a:off x="8445500" y="-5475"/>
            <a:ext cx="698178"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defTabSz="914400" eaLnBrk="0" fontAlgn="base" hangingPunct="0">
              <a:spcBef>
                <a:spcPct val="0"/>
              </a:spcBef>
              <a:spcAft>
                <a:spcPct val="0"/>
              </a:spcAft>
            </a:pPr>
            <a:r>
              <a:rPr lang="en-US" b="1" dirty="0">
                <a:solidFill>
                  <a:srgbClr val="000000"/>
                </a:solidFill>
                <a:latin typeface="Arial" charset="0"/>
                <a:cs typeface="Arial" charset="0"/>
              </a:rPr>
              <a:t>338</a:t>
            </a:r>
          </a:p>
        </p:txBody>
      </p:sp>
    </p:spTree>
    <p:extLst>
      <p:ext uri="{BB962C8B-B14F-4D97-AF65-F5344CB8AC3E}">
        <p14:creationId xmlns:p14="http://schemas.microsoft.com/office/powerpoint/2010/main" val="1798675764"/>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66281"/>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3"/>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5"/>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nodeType="clickEffect">
                                  <p:stCondLst>
                                    <p:cond delay="0"/>
                                  </p:stCondLst>
                                  <p:childTnLst>
                                    <p:set>
                                      <p:cBhvr>
                                        <p:cTn id="18" dur="1" fill="hold">
                                          <p:stCondLst>
                                            <p:cond delay="0"/>
                                          </p:stCondLst>
                                        </p:cTn>
                                        <p:tgtEl>
                                          <p:spTgt spid="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66281" grpId="0"/>
    </p:bldLst>
  </p:timing>
</p:sld>
</file>

<file path=ppt/slides/slide179.xml><?xml version="1.0" encoding="utf-8"?>
<p:sld xmlns:a="http://schemas.openxmlformats.org/drawingml/2006/main" xmlns:r="http://schemas.openxmlformats.org/officeDocument/2006/relationships" xmlns:p="http://schemas.openxmlformats.org/presentationml/2006/main">
  <p:cSld>
    <p:bg>
      <p:bgPr>
        <a:gradFill rotWithShape="0">
          <a:gsLst>
            <a:gs pos="0">
              <a:schemeClr val="accent2">
                <a:gamma/>
                <a:shade val="46275"/>
                <a:invGamma/>
              </a:schemeClr>
            </a:gs>
            <a:gs pos="100000">
              <a:schemeClr val="accent2"/>
            </a:gs>
          </a:gsLst>
          <a:lin ang="18900000" scaled="1"/>
        </a:gradFill>
        <a:effectLst/>
      </p:bgPr>
    </p:bg>
    <p:spTree>
      <p:nvGrpSpPr>
        <p:cNvPr id="1" name=""/>
        <p:cNvGrpSpPr/>
        <p:nvPr/>
      </p:nvGrpSpPr>
      <p:grpSpPr>
        <a:xfrm>
          <a:off x="0" y="0"/>
          <a:ext cx="0" cy="0"/>
          <a:chOff x="0" y="0"/>
          <a:chExt cx="0" cy="0"/>
        </a:xfrm>
      </p:grpSpPr>
      <p:sp>
        <p:nvSpPr>
          <p:cNvPr id="553988" name="Text Box 4"/>
          <p:cNvSpPr txBox="1">
            <a:spLocks noChangeArrowheads="1"/>
          </p:cNvSpPr>
          <p:nvPr/>
        </p:nvSpPr>
        <p:spPr bwMode="auto">
          <a:xfrm>
            <a:off x="684213" y="2625725"/>
            <a:ext cx="7991475" cy="3049588"/>
          </a:xfrm>
          <a:prstGeom prst="rect">
            <a:avLst/>
          </a:prstGeom>
          <a:gradFill rotWithShape="1">
            <a:gsLst>
              <a:gs pos="0">
                <a:srgbClr val="660066"/>
              </a:gs>
              <a:gs pos="50000">
                <a:schemeClr val="tx1"/>
              </a:gs>
              <a:gs pos="100000">
                <a:srgbClr val="660066"/>
              </a:gs>
            </a:gsLst>
            <a:lin ang="5400000" scaled="1"/>
          </a:gradFill>
          <a:ln w="9525">
            <a:noFill/>
            <a:miter lim="800000"/>
            <a:headEnd/>
            <a:tailEnd type="none" w="lg" len="lg"/>
          </a:ln>
          <a:effectLst/>
        </p:spPr>
        <p:txBody>
          <a:bodyPr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defTabSz="914400" eaLnBrk="0" fontAlgn="base" hangingPunct="0">
              <a:spcBef>
                <a:spcPct val="0"/>
              </a:spcBef>
              <a:spcAft>
                <a:spcPct val="0"/>
              </a:spcAft>
              <a:defRPr/>
            </a:pPr>
            <a:r>
              <a:rPr lang="en-US" dirty="0">
                <a:solidFill>
                  <a:srgbClr val="FFFFFF"/>
                </a:solidFill>
              </a:rPr>
              <a:t>Revelation 1:17-19  </a:t>
            </a:r>
            <a:r>
              <a:rPr lang="en-US" sz="1600" b="1" baseline="68000" dirty="0">
                <a:solidFill>
                  <a:srgbClr val="FFFFFF"/>
                </a:solidFill>
              </a:rPr>
              <a:t>17</a:t>
            </a:r>
            <a:r>
              <a:rPr lang="en-US" dirty="0">
                <a:solidFill>
                  <a:srgbClr val="FFFFFF"/>
                </a:solidFill>
              </a:rPr>
              <a:t>When I saw Him, I fell at His feet like a dead man. And He placed His right hand on me, saying, </a:t>
            </a:r>
            <a:r>
              <a:rPr lang="en-US" altLang="ja-JP" dirty="0">
                <a:solidFill>
                  <a:srgbClr val="FFFFFF"/>
                </a:solidFill>
              </a:rPr>
              <a:t>"Do not be afraid; I am the first and the last, </a:t>
            </a:r>
            <a:r>
              <a:rPr lang="en-US" altLang="ja-JP" sz="1600" b="1" baseline="68000" dirty="0">
                <a:solidFill>
                  <a:srgbClr val="FFFFFF"/>
                </a:solidFill>
              </a:rPr>
              <a:t>18</a:t>
            </a:r>
            <a:r>
              <a:rPr lang="en-US" altLang="ja-JP" b="1" dirty="0">
                <a:solidFill>
                  <a:srgbClr val="FFFFFF"/>
                </a:solidFill>
              </a:rPr>
              <a:t>a</a:t>
            </a:r>
            <a:r>
              <a:rPr lang="en-US" altLang="ja-JP" dirty="0">
                <a:solidFill>
                  <a:srgbClr val="FFFFFF"/>
                </a:solidFill>
              </a:rPr>
              <a:t>nd the living One; and I was dead, and behold, I am alive forevermore, and I have the keys of death and of Hades.  </a:t>
            </a:r>
            <a:r>
              <a:rPr lang="en-US" altLang="ja-JP" sz="1600" b="1" baseline="68000" dirty="0">
                <a:solidFill>
                  <a:srgbClr val="FFFFFF"/>
                </a:solidFill>
              </a:rPr>
              <a:t>19</a:t>
            </a:r>
            <a:r>
              <a:rPr lang="en-US" altLang="ja-JP" dirty="0">
                <a:solidFill>
                  <a:srgbClr val="FFFFFF"/>
                </a:solidFill>
              </a:rPr>
              <a:t>Therefore write the things which you </a:t>
            </a:r>
            <a:r>
              <a:rPr lang="en-US" altLang="ja-JP" dirty="0">
                <a:solidFill>
                  <a:srgbClr val="FFFF00"/>
                </a:solidFill>
              </a:rPr>
              <a:t>have seen</a:t>
            </a:r>
            <a:r>
              <a:rPr lang="en-US" altLang="ja-JP" dirty="0">
                <a:solidFill>
                  <a:srgbClr val="FFFFFF"/>
                </a:solidFill>
              </a:rPr>
              <a:t>, and the things which </a:t>
            </a:r>
            <a:r>
              <a:rPr lang="en-US" altLang="ja-JP" dirty="0">
                <a:solidFill>
                  <a:srgbClr val="FFFF00"/>
                </a:solidFill>
              </a:rPr>
              <a:t>are</a:t>
            </a:r>
            <a:r>
              <a:rPr lang="en-US" altLang="ja-JP" dirty="0">
                <a:solidFill>
                  <a:srgbClr val="FFFFFF"/>
                </a:solidFill>
              </a:rPr>
              <a:t>, and the things which </a:t>
            </a:r>
            <a:r>
              <a:rPr lang="en-US" altLang="ja-JP" dirty="0">
                <a:solidFill>
                  <a:srgbClr val="FFFF00"/>
                </a:solidFill>
              </a:rPr>
              <a:t>will take place</a:t>
            </a:r>
            <a:r>
              <a:rPr lang="en-US" altLang="ja-JP" dirty="0">
                <a:solidFill>
                  <a:srgbClr val="FFFFFF"/>
                </a:solidFill>
              </a:rPr>
              <a:t> after these things" (NAU).</a:t>
            </a:r>
            <a:endParaRPr lang="en-US" dirty="0">
              <a:solidFill>
                <a:srgbClr val="FFFFFF"/>
              </a:solidFill>
            </a:endParaRPr>
          </a:p>
        </p:txBody>
      </p:sp>
      <p:sp>
        <p:nvSpPr>
          <p:cNvPr id="764931" name="Text Box 2"/>
          <p:cNvSpPr txBox="1">
            <a:spLocks noChangeArrowheads="1"/>
          </p:cNvSpPr>
          <p:nvPr/>
        </p:nvSpPr>
        <p:spPr bwMode="auto">
          <a:xfrm>
            <a:off x="395288" y="152400"/>
            <a:ext cx="7475123" cy="830263"/>
          </a:xfrm>
          <a:prstGeom prst="rect">
            <a:avLst/>
          </a:prstGeom>
          <a:solidFill>
            <a:srgbClr val="660066"/>
          </a:solidFill>
          <a:ln w="22225">
            <a:solidFill>
              <a:srgbClr val="FF0000"/>
            </a:solidFill>
            <a:miter lim="800000"/>
            <a:headEnd/>
            <a:tailEnd/>
          </a:ln>
        </p:spPr>
        <p:txBody>
          <a:bodyPr wrap="square">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defTabSz="914400" eaLnBrk="0" fontAlgn="base" hangingPunct="0">
              <a:spcBef>
                <a:spcPct val="50000"/>
              </a:spcBef>
              <a:spcAft>
                <a:spcPct val="0"/>
              </a:spcAft>
            </a:pPr>
            <a:r>
              <a:rPr lang="en-US" sz="4800" dirty="0">
                <a:solidFill>
                  <a:srgbClr val="FFFFFF"/>
                </a:solidFill>
                <a:latin typeface="Arial" charset="0"/>
                <a:cs typeface="Arial" charset="0"/>
              </a:rPr>
              <a:t>4 Interpretative Principles</a:t>
            </a:r>
            <a:r>
              <a:rPr lang="en-US" sz="2000" dirty="0">
                <a:solidFill>
                  <a:srgbClr val="000000"/>
                </a:solidFill>
                <a:latin typeface="Arial" charset="0"/>
                <a:cs typeface="Arial" charset="0"/>
              </a:rPr>
              <a:t> </a:t>
            </a:r>
          </a:p>
        </p:txBody>
      </p:sp>
      <p:sp>
        <p:nvSpPr>
          <p:cNvPr id="553987" name="Text Box 3"/>
          <p:cNvSpPr txBox="1">
            <a:spLocks noChangeArrowheads="1"/>
          </p:cNvSpPr>
          <p:nvPr/>
        </p:nvSpPr>
        <p:spPr bwMode="auto">
          <a:xfrm>
            <a:off x="468313" y="1766888"/>
            <a:ext cx="6421437" cy="587375"/>
          </a:xfrm>
          <a:prstGeom prst="rect">
            <a:avLst/>
          </a:prstGeom>
          <a:solidFill>
            <a:srgbClr val="660066"/>
          </a:solidFill>
          <a:ln w="9525">
            <a:solidFill>
              <a:srgbClr val="FF0000"/>
            </a:solidFill>
            <a:miter lim="800000"/>
            <a:headEnd/>
            <a:tailEnd type="none" w="lg" len="lg"/>
          </a:ln>
          <a:effectLst>
            <a:outerShdw blurRad="63500" dist="107763" dir="13500000" algn="ctr" rotWithShape="0">
              <a:schemeClr val="tx2">
                <a:alpha val="50000"/>
              </a:schemeClr>
            </a:outerShdw>
          </a:effectLst>
        </p:spPr>
        <p:txBody>
          <a:bodyPr wrap="none" lIns="90000" tIns="46800" rIns="90000" bIns="46800">
            <a:spAutoFit/>
          </a:bodyPr>
          <a:lstStyle/>
          <a:p>
            <a:pPr defTabSz="914400" eaLnBrk="0" fontAlgn="base" hangingPunct="0">
              <a:spcBef>
                <a:spcPct val="0"/>
              </a:spcBef>
              <a:spcAft>
                <a:spcPct val="0"/>
              </a:spcAft>
              <a:defRPr/>
            </a:pPr>
            <a:r>
              <a:rPr lang="en-US" sz="3200" dirty="0">
                <a:solidFill>
                  <a:srgbClr val="DAE9FC"/>
                </a:solidFill>
                <a:latin typeface="Comic Sans MS" charset="0"/>
                <a:ea typeface="ＭＳ Ｐゴシック" charset="-128"/>
                <a:cs typeface="ＭＳ Ｐゴシック" charset="-128"/>
              </a:rPr>
              <a:t>Use Revelation</a:t>
            </a:r>
            <a:r>
              <a:rPr lang="fr-FR" sz="3200" dirty="0">
                <a:solidFill>
                  <a:srgbClr val="DAE9FC"/>
                </a:solidFill>
                <a:latin typeface="Comic Sans MS" charset="0"/>
                <a:ea typeface="ＭＳ Ｐゴシック" charset="-128"/>
                <a:cs typeface="ＭＳ Ｐゴシック" charset="-128"/>
              </a:rPr>
              <a:t>'</a:t>
            </a:r>
            <a:r>
              <a:rPr lang="en-US" sz="3200" dirty="0">
                <a:solidFill>
                  <a:srgbClr val="DAE9FC"/>
                </a:solidFill>
                <a:latin typeface="Comic Sans MS" charset="0"/>
                <a:ea typeface="ＭＳ Ｐゴシック" charset="-128"/>
                <a:cs typeface="ＭＳ Ｐゴシック" charset="-128"/>
              </a:rPr>
              <a:t>s inspired outline</a:t>
            </a:r>
          </a:p>
        </p:txBody>
      </p:sp>
      <p:sp>
        <p:nvSpPr>
          <p:cNvPr id="553993" name="Text Box 9"/>
          <p:cNvSpPr txBox="1">
            <a:spLocks noChangeArrowheads="1"/>
          </p:cNvSpPr>
          <p:nvPr/>
        </p:nvSpPr>
        <p:spPr bwMode="auto">
          <a:xfrm>
            <a:off x="901700" y="6042025"/>
            <a:ext cx="1871663" cy="5191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defTabSz="914400" eaLnBrk="0" fontAlgn="base" hangingPunct="0">
              <a:spcBef>
                <a:spcPct val="50000"/>
              </a:spcBef>
              <a:spcAft>
                <a:spcPct val="0"/>
              </a:spcAft>
            </a:pPr>
            <a:r>
              <a:rPr lang="en-US" sz="2800">
                <a:solidFill>
                  <a:srgbClr val="FFFF00"/>
                </a:solidFill>
              </a:rPr>
              <a:t>have seen</a:t>
            </a:r>
          </a:p>
        </p:txBody>
      </p:sp>
      <p:sp>
        <p:nvSpPr>
          <p:cNvPr id="553994" name="Text Box 10"/>
          <p:cNvSpPr txBox="1">
            <a:spLocks noChangeArrowheads="1"/>
          </p:cNvSpPr>
          <p:nvPr/>
        </p:nvSpPr>
        <p:spPr bwMode="auto">
          <a:xfrm>
            <a:off x="3794125" y="6042025"/>
            <a:ext cx="849313" cy="5191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defTabSz="914400" eaLnBrk="0" fontAlgn="base" hangingPunct="0">
              <a:spcBef>
                <a:spcPct val="50000"/>
              </a:spcBef>
              <a:spcAft>
                <a:spcPct val="0"/>
              </a:spcAft>
            </a:pPr>
            <a:r>
              <a:rPr lang="en-US" sz="2800">
                <a:solidFill>
                  <a:srgbClr val="FFFF00"/>
                </a:solidFill>
              </a:rPr>
              <a:t>are</a:t>
            </a:r>
          </a:p>
        </p:txBody>
      </p:sp>
      <p:sp>
        <p:nvSpPr>
          <p:cNvPr id="553995" name="Text Box 11"/>
          <p:cNvSpPr txBox="1">
            <a:spLocks noChangeArrowheads="1"/>
          </p:cNvSpPr>
          <p:nvPr/>
        </p:nvSpPr>
        <p:spPr bwMode="auto">
          <a:xfrm>
            <a:off x="5795963" y="6042025"/>
            <a:ext cx="2808287" cy="5191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defTabSz="914400" eaLnBrk="0" fontAlgn="base" hangingPunct="0">
              <a:spcBef>
                <a:spcPct val="50000"/>
              </a:spcBef>
              <a:spcAft>
                <a:spcPct val="0"/>
              </a:spcAft>
            </a:pPr>
            <a:r>
              <a:rPr lang="en-US" sz="2800">
                <a:solidFill>
                  <a:srgbClr val="FFFF00"/>
                </a:solidFill>
              </a:rPr>
              <a:t>will take place</a:t>
            </a:r>
          </a:p>
        </p:txBody>
      </p:sp>
      <p:sp>
        <p:nvSpPr>
          <p:cNvPr id="553996" name="AutoShape 12"/>
          <p:cNvSpPr>
            <a:spLocks noChangeArrowheads="1"/>
          </p:cNvSpPr>
          <p:nvPr/>
        </p:nvSpPr>
        <p:spPr bwMode="auto">
          <a:xfrm>
            <a:off x="2874963" y="6002338"/>
            <a:ext cx="587375" cy="831850"/>
          </a:xfrm>
          <a:prstGeom prst="notchedRightArrow">
            <a:avLst>
              <a:gd name="adj1" fmla="val 50000"/>
              <a:gd name="adj2" fmla="val 25000"/>
            </a:avLst>
          </a:prstGeom>
          <a:solidFill>
            <a:schemeClr val="accent1"/>
          </a:solidFill>
          <a:ln w="9525">
            <a:solidFill>
              <a:schemeClr val="tx1"/>
            </a:solidFill>
            <a:miter lim="800000"/>
            <a:headEnd/>
            <a:tailEnd type="none" w="lg" len="lg"/>
          </a:ln>
        </p:spPr>
        <p:txBody>
          <a:bodyPr lIns="90000" tIns="46800" rIns="90000" bIns="46800" anchor="ctr">
            <a:spAutoFit/>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553997" name="AutoShape 13"/>
          <p:cNvSpPr>
            <a:spLocks noChangeArrowheads="1"/>
          </p:cNvSpPr>
          <p:nvPr/>
        </p:nvSpPr>
        <p:spPr bwMode="auto">
          <a:xfrm>
            <a:off x="4746625" y="6002338"/>
            <a:ext cx="587375" cy="831850"/>
          </a:xfrm>
          <a:prstGeom prst="notchedRightArrow">
            <a:avLst>
              <a:gd name="adj1" fmla="val 50000"/>
              <a:gd name="adj2" fmla="val 25000"/>
            </a:avLst>
          </a:prstGeom>
          <a:solidFill>
            <a:schemeClr val="accent1"/>
          </a:solidFill>
          <a:ln w="9525">
            <a:solidFill>
              <a:schemeClr val="tx1"/>
            </a:solidFill>
            <a:miter lim="800000"/>
            <a:headEnd/>
            <a:tailEnd type="none" w="lg" len="lg"/>
          </a:ln>
        </p:spPr>
        <p:txBody>
          <a:bodyPr lIns="90000" tIns="46800" rIns="90000" bIns="46800" anchor="ctr">
            <a:spAutoFit/>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2" name="TextBox 9"/>
          <p:cNvSpPr txBox="1">
            <a:spLocks noChangeArrowheads="1"/>
          </p:cNvSpPr>
          <p:nvPr/>
        </p:nvSpPr>
        <p:spPr bwMode="auto">
          <a:xfrm>
            <a:off x="8445500" y="-5475"/>
            <a:ext cx="698178" cy="461665"/>
          </a:xfrm>
          <a:prstGeom prst="rect">
            <a:avLst/>
          </a:prstGeom>
          <a:solidFill>
            <a:schemeClr val="tx1"/>
          </a:solidFill>
          <a:ln>
            <a:noFill/>
          </a:ln>
        </p:spPr>
        <p:txBody>
          <a:bodyPr wrap="none">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defTabSz="914400" eaLnBrk="0" fontAlgn="base" hangingPunct="0">
              <a:spcBef>
                <a:spcPct val="0"/>
              </a:spcBef>
              <a:spcAft>
                <a:spcPct val="0"/>
              </a:spcAft>
            </a:pPr>
            <a:r>
              <a:rPr lang="en-US" b="1" dirty="0">
                <a:solidFill>
                  <a:srgbClr val="FFFFFF"/>
                </a:solidFill>
                <a:latin typeface="Arial" charset="0"/>
                <a:cs typeface="Arial" charset="0"/>
              </a:rPr>
              <a:t>338</a:t>
            </a:r>
          </a:p>
        </p:txBody>
      </p:sp>
      <p:sp>
        <p:nvSpPr>
          <p:cNvPr id="2" name="Title 1"/>
          <p:cNvSpPr>
            <a:spLocks noGrp="1"/>
          </p:cNvSpPr>
          <p:nvPr>
            <p:ph type="title" idx="4294967295"/>
          </p:nvPr>
        </p:nvSpPr>
        <p:spPr>
          <a:xfrm>
            <a:off x="418728" y="1041400"/>
            <a:ext cx="5232772" cy="552624"/>
          </a:xfrm>
        </p:spPr>
        <p:txBody>
          <a:bodyPr/>
          <a:lstStyle/>
          <a:p>
            <a:pPr algn="l" rtl="0" eaLnBrk="0" fontAlgn="base" latinLnBrk="0" hangingPunct="0"/>
            <a:r>
              <a:rPr lang="en-US" sz="3200" b="1" i="1" kern="1200" dirty="0">
                <a:solidFill>
                  <a:srgbClr val="FFFFFF"/>
                </a:solidFill>
                <a:effectLst>
                  <a:glow rad="292100">
                    <a:srgbClr val="000000">
                      <a:alpha val="75000"/>
                    </a:srgbClr>
                  </a:glow>
                </a:effectLst>
                <a:latin typeface="Arial"/>
                <a:ea typeface="+mn-ea"/>
                <a:cs typeface="Arial"/>
              </a:rPr>
              <a:t>Principle #4:</a:t>
            </a:r>
            <a:endParaRPr lang="en-US" dirty="0"/>
          </a:p>
        </p:txBody>
      </p:sp>
    </p:spTree>
    <p:extLst>
      <p:ext uri="{BB962C8B-B14F-4D97-AF65-F5344CB8AC3E}">
        <p14:creationId xmlns:p14="http://schemas.microsoft.com/office/powerpoint/2010/main" val="1327601751"/>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grpId="0" nodeType="clickEffect">
                                  <p:stCondLst>
                                    <p:cond delay="0"/>
                                  </p:stCondLst>
                                  <p:childTnLst>
                                    <p:set>
                                      <p:cBhvr>
                                        <p:cTn id="6" dur="1" fill="hold">
                                          <p:stCondLst>
                                            <p:cond delay="0"/>
                                          </p:stCondLst>
                                        </p:cTn>
                                        <p:tgtEl>
                                          <p:spTgt spid="553988">
                                            <p:bg/>
                                          </p:spTgt>
                                        </p:tgtEl>
                                        <p:attrNameLst>
                                          <p:attrName>style.visibility</p:attrName>
                                        </p:attrNameLst>
                                      </p:cBhvr>
                                      <p:to>
                                        <p:strVal val="visible"/>
                                      </p:to>
                                    </p:set>
                                    <p:anim calcmode="lin" valueType="num">
                                      <p:cBhvr additive="base">
                                        <p:cTn id="7" dur="500" fill="hold"/>
                                        <p:tgtEl>
                                          <p:spTgt spid="553988">
                                            <p:bg/>
                                          </p:spTgt>
                                        </p:tgtEl>
                                        <p:attrNameLst>
                                          <p:attrName>ppt_x</p:attrName>
                                        </p:attrNameLst>
                                      </p:cBhvr>
                                      <p:tavLst>
                                        <p:tav tm="0">
                                          <p:val>
                                            <p:strVal val="#ppt_x"/>
                                          </p:val>
                                        </p:tav>
                                        <p:tav tm="100000">
                                          <p:val>
                                            <p:strVal val="#ppt_x"/>
                                          </p:val>
                                        </p:tav>
                                      </p:tavLst>
                                    </p:anim>
                                    <p:anim calcmode="lin" valueType="num">
                                      <p:cBhvr additive="base">
                                        <p:cTn id="8" dur="500" fill="hold"/>
                                        <p:tgtEl>
                                          <p:spTgt spid="553988">
                                            <p:bg/>
                                          </p:spTgt>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553988">
                                            <p:txEl>
                                              <p:pRg st="0" end="0"/>
                                            </p:txEl>
                                          </p:spTgt>
                                        </p:tgtEl>
                                        <p:attrNameLst>
                                          <p:attrName>style.visibility</p:attrName>
                                        </p:attrNameLst>
                                      </p:cBhvr>
                                      <p:to>
                                        <p:strVal val="visible"/>
                                      </p:to>
                                    </p:set>
                                    <p:anim calcmode="lin" valueType="num">
                                      <p:cBhvr additive="base">
                                        <p:cTn id="11" dur="500" fill="hold"/>
                                        <p:tgtEl>
                                          <p:spTgt spid="553988">
                                            <p:txEl>
                                              <p:pRg st="0" end="0"/>
                                            </p:txEl>
                                          </p:spTgt>
                                        </p:tgtEl>
                                        <p:attrNameLst>
                                          <p:attrName>ppt_x</p:attrName>
                                        </p:attrNameLst>
                                      </p:cBhvr>
                                      <p:tavLst>
                                        <p:tav tm="0">
                                          <p:val>
                                            <p:strVal val="#ppt_x"/>
                                          </p:val>
                                        </p:tav>
                                        <p:tav tm="100000">
                                          <p:val>
                                            <p:strVal val="#ppt_x"/>
                                          </p:val>
                                        </p:tav>
                                      </p:tavLst>
                                    </p:anim>
                                    <p:anim calcmode="lin" valueType="num">
                                      <p:cBhvr additive="base">
                                        <p:cTn id="12" dur="500" fill="hold"/>
                                        <p:tgtEl>
                                          <p:spTgt spid="553988">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22" presetClass="entr" presetSubtype="8" fill="hold" grpId="0" nodeType="clickEffect">
                                  <p:stCondLst>
                                    <p:cond delay="0"/>
                                  </p:stCondLst>
                                  <p:childTnLst>
                                    <p:set>
                                      <p:cBhvr>
                                        <p:cTn id="16" dur="1" fill="hold">
                                          <p:stCondLst>
                                            <p:cond delay="0"/>
                                          </p:stCondLst>
                                        </p:cTn>
                                        <p:tgtEl>
                                          <p:spTgt spid="553993"/>
                                        </p:tgtEl>
                                        <p:attrNameLst>
                                          <p:attrName>style.visibility</p:attrName>
                                        </p:attrNameLst>
                                      </p:cBhvr>
                                      <p:to>
                                        <p:strVal val="visible"/>
                                      </p:to>
                                    </p:set>
                                    <p:animEffect transition="in" filter="wipe(left)">
                                      <p:cBhvr>
                                        <p:cTn id="17" dur="500"/>
                                        <p:tgtEl>
                                          <p:spTgt spid="553993"/>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22" presetClass="entr" presetSubtype="8" fill="hold" grpId="0" nodeType="clickEffect">
                                  <p:stCondLst>
                                    <p:cond delay="0"/>
                                  </p:stCondLst>
                                  <p:childTnLst>
                                    <p:set>
                                      <p:cBhvr>
                                        <p:cTn id="21" dur="1" fill="hold">
                                          <p:stCondLst>
                                            <p:cond delay="0"/>
                                          </p:stCondLst>
                                        </p:cTn>
                                        <p:tgtEl>
                                          <p:spTgt spid="553996"/>
                                        </p:tgtEl>
                                        <p:attrNameLst>
                                          <p:attrName>style.visibility</p:attrName>
                                        </p:attrNameLst>
                                      </p:cBhvr>
                                      <p:to>
                                        <p:strVal val="visible"/>
                                      </p:to>
                                    </p:set>
                                    <p:animEffect transition="in" filter="wipe(left)">
                                      <p:cBhvr>
                                        <p:cTn id="22" dur="500"/>
                                        <p:tgtEl>
                                          <p:spTgt spid="553996"/>
                                        </p:tgtEl>
                                      </p:cBhvr>
                                    </p:animEffect>
                                  </p:childTnLst>
                                </p:cTn>
                              </p:par>
                              <p:par>
                                <p:cTn id="23" presetID="22" presetClass="entr" presetSubtype="8" fill="hold" grpId="0" nodeType="withEffect">
                                  <p:stCondLst>
                                    <p:cond delay="0"/>
                                  </p:stCondLst>
                                  <p:childTnLst>
                                    <p:set>
                                      <p:cBhvr>
                                        <p:cTn id="24" dur="1" fill="hold">
                                          <p:stCondLst>
                                            <p:cond delay="0"/>
                                          </p:stCondLst>
                                        </p:cTn>
                                        <p:tgtEl>
                                          <p:spTgt spid="553994"/>
                                        </p:tgtEl>
                                        <p:attrNameLst>
                                          <p:attrName>style.visibility</p:attrName>
                                        </p:attrNameLst>
                                      </p:cBhvr>
                                      <p:to>
                                        <p:strVal val="visible"/>
                                      </p:to>
                                    </p:set>
                                    <p:animEffect transition="in" filter="wipe(left)">
                                      <p:cBhvr>
                                        <p:cTn id="25" dur="500"/>
                                        <p:tgtEl>
                                          <p:spTgt spid="553994"/>
                                        </p:tgtEl>
                                      </p:cBhvr>
                                    </p:animEffect>
                                  </p:childTnLst>
                                </p:cTn>
                              </p:par>
                            </p:childTnLst>
                          </p:cTn>
                        </p:par>
                      </p:childTnLst>
                    </p:cTn>
                  </p:par>
                  <p:par>
                    <p:cTn id="26" fill="hold" nodeType="clickPar">
                      <p:stCondLst>
                        <p:cond delay="indefinite"/>
                      </p:stCondLst>
                      <p:childTnLst>
                        <p:par>
                          <p:cTn id="27" fill="hold" nodeType="withGroup">
                            <p:stCondLst>
                              <p:cond delay="0"/>
                            </p:stCondLst>
                            <p:childTnLst>
                              <p:par>
                                <p:cTn id="28" presetID="22" presetClass="entr" presetSubtype="8" fill="hold" grpId="0" nodeType="clickEffect">
                                  <p:stCondLst>
                                    <p:cond delay="0"/>
                                  </p:stCondLst>
                                  <p:childTnLst>
                                    <p:set>
                                      <p:cBhvr>
                                        <p:cTn id="29" dur="1" fill="hold">
                                          <p:stCondLst>
                                            <p:cond delay="0"/>
                                          </p:stCondLst>
                                        </p:cTn>
                                        <p:tgtEl>
                                          <p:spTgt spid="553997"/>
                                        </p:tgtEl>
                                        <p:attrNameLst>
                                          <p:attrName>style.visibility</p:attrName>
                                        </p:attrNameLst>
                                      </p:cBhvr>
                                      <p:to>
                                        <p:strVal val="visible"/>
                                      </p:to>
                                    </p:set>
                                    <p:animEffect transition="in" filter="wipe(left)">
                                      <p:cBhvr>
                                        <p:cTn id="30" dur="500"/>
                                        <p:tgtEl>
                                          <p:spTgt spid="553997"/>
                                        </p:tgtEl>
                                      </p:cBhvr>
                                    </p:animEffect>
                                  </p:childTnLst>
                                </p:cTn>
                              </p:par>
                              <p:par>
                                <p:cTn id="31" presetID="22" presetClass="entr" presetSubtype="8" fill="hold" grpId="0" nodeType="withEffect">
                                  <p:stCondLst>
                                    <p:cond delay="0"/>
                                  </p:stCondLst>
                                  <p:childTnLst>
                                    <p:set>
                                      <p:cBhvr>
                                        <p:cTn id="32" dur="1" fill="hold">
                                          <p:stCondLst>
                                            <p:cond delay="0"/>
                                          </p:stCondLst>
                                        </p:cTn>
                                        <p:tgtEl>
                                          <p:spTgt spid="553995"/>
                                        </p:tgtEl>
                                        <p:attrNameLst>
                                          <p:attrName>style.visibility</p:attrName>
                                        </p:attrNameLst>
                                      </p:cBhvr>
                                      <p:to>
                                        <p:strVal val="visible"/>
                                      </p:to>
                                    </p:set>
                                    <p:animEffect transition="in" filter="wipe(left)">
                                      <p:cBhvr>
                                        <p:cTn id="33" dur="500"/>
                                        <p:tgtEl>
                                          <p:spTgt spid="55399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53988" grpId="0" build="allAtOnce" animBg="1"/>
      <p:bldP spid="553993" grpId="0"/>
      <p:bldP spid="553994" grpId="0"/>
      <p:bldP spid="553995" grpId="0"/>
      <p:bldP spid="553996" grpId="0" animBg="1"/>
      <p:bldP spid="553997" grpId="0" animBg="1"/>
    </p:bldLst>
  </p:timing>
</p:sld>
</file>

<file path=ppt/slides/slide18.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660066"/>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36993" y="50754"/>
            <a:ext cx="8992241" cy="1688992"/>
          </a:xfrm>
          <a:noFill/>
        </p:spPr>
        <p:txBody>
          <a:bodyPr anchor="t"/>
          <a:lstStyle/>
          <a:p>
            <a:pPr algn="l"/>
            <a:r>
              <a:rPr lang="en-US" sz="4000" b="1" dirty="0">
                <a:effectLst>
                  <a:glow rad="101600">
                    <a:schemeClr val="tx1">
                      <a:alpha val="99000"/>
                    </a:schemeClr>
                  </a:glow>
                </a:effectLst>
              </a:rPr>
              <a:t>We have v</a:t>
            </a:r>
            <a:r>
              <a:rPr lang="en-US" sz="4000" b="1" dirty="0">
                <a:solidFill>
                  <a:schemeClr val="bg1"/>
                </a:solidFill>
                <a:effectLst>
                  <a:glow rad="101600">
                    <a:schemeClr val="tx1">
                      <a:alpha val="99000"/>
                    </a:schemeClr>
                  </a:glow>
                </a:effectLst>
                <a:latin typeface="Arial"/>
                <a:cs typeface="Arial"/>
              </a:rPr>
              <a:t>ictory when we see that Jesus </a:t>
            </a:r>
            <a:r>
              <a:rPr lang="en-US" sz="4000" b="1" dirty="0">
                <a:effectLst>
                  <a:glow rad="101600">
                    <a:schemeClr val="tx1">
                      <a:alpha val="99000"/>
                    </a:schemeClr>
                  </a:glow>
                </a:effectLst>
              </a:rPr>
              <a:t>rules over</a:t>
            </a:r>
            <a:r>
              <a:rPr lang="en-US" sz="4000" b="1" dirty="0">
                <a:solidFill>
                  <a:schemeClr val="bg1"/>
                </a:solidFill>
                <a:effectLst>
                  <a:glow rad="101600">
                    <a:schemeClr val="tx1">
                      <a:alpha val="99000"/>
                    </a:schemeClr>
                  </a:glow>
                </a:effectLst>
                <a:latin typeface="Arial"/>
                <a:cs typeface="Arial"/>
              </a:rPr>
              <a:t>…</a:t>
            </a: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7" name="Rectangle 2"/>
          <p:cNvSpPr txBox="1">
            <a:spLocks noChangeArrowheads="1"/>
          </p:cNvSpPr>
          <p:nvPr/>
        </p:nvSpPr>
        <p:spPr bwMode="auto">
          <a:xfrm>
            <a:off x="14766" y="5948489"/>
            <a:ext cx="9129234"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Outline of Revelation</a:t>
            </a:r>
          </a:p>
        </p:txBody>
      </p:sp>
      <p:sp>
        <p:nvSpPr>
          <p:cNvPr id="8" name="Rectangle 2">
            <a:extLst>
              <a:ext uri="{FF2B5EF4-FFF2-40B4-BE49-F238E27FC236}">
                <a16:creationId xmlns:a16="http://schemas.microsoft.com/office/drawing/2014/main" id="{D8D90518-2FDB-A446-ADFA-9E47CB6AE84B}"/>
              </a:ext>
            </a:extLst>
          </p:cNvPr>
          <p:cNvSpPr txBox="1">
            <a:spLocks noChangeArrowheads="1"/>
          </p:cNvSpPr>
          <p:nvPr/>
        </p:nvSpPr>
        <p:spPr bwMode="auto">
          <a:xfrm>
            <a:off x="233465" y="1773238"/>
            <a:ext cx="2518370" cy="3219142"/>
          </a:xfrm>
          <a:prstGeom prst="rect">
            <a:avLst/>
          </a:prstGeom>
          <a:solidFill>
            <a:schemeClr val="bg1"/>
          </a:solidFill>
          <a:ln>
            <a:noFill/>
          </a:ln>
          <a:effectLst/>
          <a:extLs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000" b="0" i="0" u="none" strike="noStrike" kern="1200" cap="none" spc="-100" normalizeH="0" baseline="0" noProof="0" dirty="0">
                <a:ln>
                  <a:noFill/>
                </a:ln>
                <a:solidFill>
                  <a:srgbClr val="470946"/>
                </a:solidFill>
                <a:effectLst/>
                <a:uLnTx/>
                <a:uFillTx/>
                <a:latin typeface="Helvetica Neue Black Condensed"/>
                <a:ea typeface="ＭＳ Ｐゴシック" charset="0"/>
                <a:cs typeface="Helvetica Neue Black Condensed"/>
              </a:rPr>
              <a:t>DEATH</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000" b="0" i="0" u="none" strike="noStrike" kern="1200" cap="none" spc="-100" normalizeH="0" baseline="0" noProof="0" dirty="0">
                <a:ln>
                  <a:noFill/>
                </a:ln>
                <a:solidFill>
                  <a:srgbClr val="470946"/>
                </a:solidFill>
                <a:effectLst/>
                <a:uLnTx/>
                <a:uFillTx/>
                <a:latin typeface="Helvetica Neue Black Condensed"/>
                <a:ea typeface="ＭＳ Ｐゴシック" charset="0"/>
                <a:cs typeface="Helvetica Neue Black Condensed"/>
              </a:rPr>
              <a:t>(1)</a:t>
            </a:r>
          </a:p>
        </p:txBody>
      </p:sp>
      <p:sp>
        <p:nvSpPr>
          <p:cNvPr id="9" name="Rectangle 2">
            <a:extLst>
              <a:ext uri="{FF2B5EF4-FFF2-40B4-BE49-F238E27FC236}">
                <a16:creationId xmlns:a16="http://schemas.microsoft.com/office/drawing/2014/main" id="{A991E26E-58BA-1D40-BC78-DF21AE295E1E}"/>
              </a:ext>
            </a:extLst>
          </p:cNvPr>
          <p:cNvSpPr txBox="1">
            <a:spLocks noChangeArrowheads="1"/>
          </p:cNvSpPr>
          <p:nvPr/>
        </p:nvSpPr>
        <p:spPr bwMode="auto">
          <a:xfrm>
            <a:off x="3250504" y="1773238"/>
            <a:ext cx="2518370" cy="3219142"/>
          </a:xfrm>
          <a:prstGeom prst="rect">
            <a:avLst/>
          </a:prstGeom>
          <a:solidFill>
            <a:schemeClr val="bg1"/>
          </a:solidFill>
          <a:ln>
            <a:noFill/>
          </a:ln>
          <a:effectLst/>
          <a:extLs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000" b="0" i="0" u="none" strike="noStrike" kern="1200" cap="none" spc="-100" normalizeH="0" baseline="0" noProof="0" dirty="0">
                <a:ln>
                  <a:noFill/>
                </a:ln>
                <a:solidFill>
                  <a:srgbClr val="470946"/>
                </a:solidFill>
                <a:effectLst/>
                <a:uLnTx/>
                <a:uFillTx/>
                <a:latin typeface="Helvetica Neue Black Condensed"/>
                <a:ea typeface="ＭＳ Ｐゴシック" charset="0"/>
                <a:cs typeface="Helvetica Neue Black Condensed"/>
              </a:rPr>
              <a:t>CHURCHES</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000" b="0" i="0" u="none" strike="noStrike" kern="1200" cap="none" spc="-100" normalizeH="0" baseline="0" noProof="0" dirty="0">
                <a:ln>
                  <a:noFill/>
                </a:ln>
                <a:solidFill>
                  <a:srgbClr val="470946"/>
                </a:solidFill>
                <a:effectLst/>
                <a:uLnTx/>
                <a:uFillTx/>
                <a:latin typeface="Helvetica Neue Black Condensed"/>
                <a:ea typeface="ＭＳ Ｐゴシック" charset="0"/>
                <a:cs typeface="Helvetica Neue Black Condensed"/>
              </a:rPr>
              <a:t>(2–3)</a:t>
            </a:r>
          </a:p>
        </p:txBody>
      </p:sp>
      <p:sp>
        <p:nvSpPr>
          <p:cNvPr id="10" name="Rectangle 2">
            <a:extLst>
              <a:ext uri="{FF2B5EF4-FFF2-40B4-BE49-F238E27FC236}">
                <a16:creationId xmlns:a16="http://schemas.microsoft.com/office/drawing/2014/main" id="{CFCCCBFF-7B6D-6340-A1DA-BC45E499EFD7}"/>
              </a:ext>
            </a:extLst>
          </p:cNvPr>
          <p:cNvSpPr txBox="1">
            <a:spLocks noChangeArrowheads="1"/>
          </p:cNvSpPr>
          <p:nvPr/>
        </p:nvSpPr>
        <p:spPr bwMode="auto">
          <a:xfrm>
            <a:off x="6267544" y="1773238"/>
            <a:ext cx="2518370" cy="3219142"/>
          </a:xfrm>
          <a:prstGeom prst="rect">
            <a:avLst/>
          </a:prstGeom>
          <a:solidFill>
            <a:schemeClr val="bg1"/>
          </a:solidFill>
          <a:ln>
            <a:noFill/>
          </a:ln>
          <a:effectLst/>
          <a:extLs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000" b="0" i="0" u="none" strike="noStrike" kern="1200" cap="none" spc="-100" normalizeH="0" baseline="0" noProof="0" dirty="0">
                <a:ln>
                  <a:noFill/>
                </a:ln>
                <a:solidFill>
                  <a:srgbClr val="470946"/>
                </a:solidFill>
                <a:effectLst/>
                <a:uLnTx/>
                <a:uFillTx/>
                <a:latin typeface="Helvetica Neue Black Condensed"/>
                <a:ea typeface="ＭＳ Ｐゴシック" charset="0"/>
                <a:cs typeface="Helvetica Neue Black Condensed"/>
              </a:rPr>
              <a:t>OUR FUTURE</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000" b="0" i="0" u="none" strike="noStrike" kern="1200" cap="none" spc="-100" normalizeH="0" baseline="0" noProof="0" dirty="0">
                <a:ln>
                  <a:noFill/>
                </a:ln>
                <a:solidFill>
                  <a:srgbClr val="470946"/>
                </a:solidFill>
                <a:effectLst/>
                <a:uLnTx/>
                <a:uFillTx/>
                <a:latin typeface="Helvetica Neue Black Condensed"/>
                <a:ea typeface="ＭＳ Ｐゴシック" charset="0"/>
                <a:cs typeface="Helvetica Neue Black Condensed"/>
              </a:rPr>
              <a:t>(4–22)</a:t>
            </a:r>
          </a:p>
        </p:txBody>
      </p:sp>
      <p:sp>
        <p:nvSpPr>
          <p:cNvPr id="11" name="Notched Right Arrow 10">
            <a:extLst>
              <a:ext uri="{FF2B5EF4-FFF2-40B4-BE49-F238E27FC236}">
                <a16:creationId xmlns:a16="http://schemas.microsoft.com/office/drawing/2014/main" id="{43875C51-04B0-5E41-904E-1ABB1ACD1B59}"/>
              </a:ext>
            </a:extLst>
          </p:cNvPr>
          <p:cNvSpPr/>
          <p:nvPr/>
        </p:nvSpPr>
        <p:spPr bwMode="auto">
          <a:xfrm>
            <a:off x="2546639" y="2695855"/>
            <a:ext cx="848911" cy="1381348"/>
          </a:xfrm>
          <a:prstGeom prst="notchedRightArrow">
            <a:avLst/>
          </a:prstGeom>
          <a:solidFill>
            <a:schemeClr val="bg1"/>
          </a:solidFill>
          <a:ln w="38100"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mn-ea"/>
              <a:cs typeface="+mn-cs"/>
            </a:endParaRPr>
          </a:p>
        </p:txBody>
      </p:sp>
      <p:sp>
        <p:nvSpPr>
          <p:cNvPr id="12" name="Notched Right Arrow 11">
            <a:extLst>
              <a:ext uri="{FF2B5EF4-FFF2-40B4-BE49-F238E27FC236}">
                <a16:creationId xmlns:a16="http://schemas.microsoft.com/office/drawing/2014/main" id="{F279AAD8-F861-C340-8E6E-D7768DA0966C}"/>
              </a:ext>
            </a:extLst>
          </p:cNvPr>
          <p:cNvSpPr/>
          <p:nvPr/>
        </p:nvSpPr>
        <p:spPr bwMode="auto">
          <a:xfrm>
            <a:off x="5532435" y="2695855"/>
            <a:ext cx="848911" cy="1381348"/>
          </a:xfrm>
          <a:prstGeom prst="notchedRightArrow">
            <a:avLst/>
          </a:prstGeom>
          <a:solidFill>
            <a:schemeClr val="bg1"/>
          </a:solidFill>
          <a:ln w="38100"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mn-ea"/>
              <a:cs typeface="+mn-cs"/>
            </a:endParaRPr>
          </a:p>
        </p:txBody>
      </p:sp>
    </p:spTree>
    <p:extLst>
      <p:ext uri="{BB962C8B-B14F-4D97-AF65-F5344CB8AC3E}">
        <p14:creationId xmlns:p14="http://schemas.microsoft.com/office/powerpoint/2010/main" val="3647558960"/>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1"/>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9"/>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22" presetClass="entr" presetSubtype="8" fill="hold" grpId="0" nodeType="clickEffect">
                                  <p:stCondLst>
                                    <p:cond delay="0"/>
                                  </p:stCondLst>
                                  <p:childTnLst>
                                    <p:set>
                                      <p:cBhvr>
                                        <p:cTn id="12" dur="1" fill="hold">
                                          <p:stCondLst>
                                            <p:cond delay="0"/>
                                          </p:stCondLst>
                                        </p:cTn>
                                        <p:tgtEl>
                                          <p:spTgt spid="12"/>
                                        </p:tgtEl>
                                        <p:attrNameLst>
                                          <p:attrName>style.visibility</p:attrName>
                                        </p:attrNameLst>
                                      </p:cBhvr>
                                      <p:to>
                                        <p:strVal val="visible"/>
                                      </p:to>
                                    </p:set>
                                    <p:animEffect transition="in" filter="wipe(left)">
                                      <p:cBhvr>
                                        <p:cTn id="13" dur="500"/>
                                        <p:tgtEl>
                                          <p:spTgt spid="12"/>
                                        </p:tgtEl>
                                      </p:cBhvr>
                                    </p:animEffect>
                                  </p:childTnLst>
                                </p:cTn>
                              </p:par>
                              <p:par>
                                <p:cTn id="14" presetID="22" presetClass="entr" presetSubtype="8" fill="hold" grpId="0" nodeType="withEffect">
                                  <p:stCondLst>
                                    <p:cond delay="0"/>
                                  </p:stCondLst>
                                  <p:childTnLst>
                                    <p:set>
                                      <p:cBhvr>
                                        <p:cTn id="15" dur="1" fill="hold">
                                          <p:stCondLst>
                                            <p:cond delay="0"/>
                                          </p:stCondLst>
                                        </p:cTn>
                                        <p:tgtEl>
                                          <p:spTgt spid="10"/>
                                        </p:tgtEl>
                                        <p:attrNameLst>
                                          <p:attrName>style.visibility</p:attrName>
                                        </p:attrNameLst>
                                      </p:cBhvr>
                                      <p:to>
                                        <p:strVal val="visible"/>
                                      </p:to>
                                    </p:set>
                                    <p:animEffect transition="in" filter="wipe(left)">
                                      <p:cBhvr>
                                        <p:cTn id="16" dur="500"/>
                                        <p:tgtEl>
                                          <p:spTgt spid="10"/>
                                        </p:tgtEl>
                                      </p:cBhvr>
                                    </p:animEffect>
                                  </p:childTnLst>
                                </p:cTn>
                              </p:par>
                            </p:childTnLst>
                          </p:cTn>
                        </p:par>
                      </p:childTnLst>
                    </p:cTn>
                  </p:par>
                  <p:par>
                    <p:cTn id="17" fill="hold">
                      <p:stCondLst>
                        <p:cond delay="indefinite"/>
                      </p:stCondLst>
                      <p:childTnLst>
                        <p:par>
                          <p:cTn id="18" fill="hold">
                            <p:stCondLst>
                              <p:cond delay="0"/>
                            </p:stCondLst>
                            <p:childTnLst>
                              <p:par>
                                <p:cTn id="19" presetID="2" presetClass="entr" presetSubtype="4" fill="hold" grpId="0" nodeType="clickEffect">
                                  <p:stCondLst>
                                    <p:cond delay="0"/>
                                  </p:stCondLst>
                                  <p:childTnLst>
                                    <p:set>
                                      <p:cBhvr>
                                        <p:cTn id="20" dur="1" fill="hold">
                                          <p:stCondLst>
                                            <p:cond delay="0"/>
                                          </p:stCondLst>
                                        </p:cTn>
                                        <p:tgtEl>
                                          <p:spTgt spid="7"/>
                                        </p:tgtEl>
                                        <p:attrNameLst>
                                          <p:attrName>style.visibility</p:attrName>
                                        </p:attrNameLst>
                                      </p:cBhvr>
                                      <p:to>
                                        <p:strVal val="visible"/>
                                      </p:to>
                                    </p:set>
                                    <p:anim calcmode="lin" valueType="num">
                                      <p:cBhvr additive="base">
                                        <p:cTn id="21" dur="500" fill="hold"/>
                                        <p:tgtEl>
                                          <p:spTgt spid="7"/>
                                        </p:tgtEl>
                                        <p:attrNameLst>
                                          <p:attrName>ppt_x</p:attrName>
                                        </p:attrNameLst>
                                      </p:cBhvr>
                                      <p:tavLst>
                                        <p:tav tm="0">
                                          <p:val>
                                            <p:strVal val="#ppt_x"/>
                                          </p:val>
                                        </p:tav>
                                        <p:tav tm="100000">
                                          <p:val>
                                            <p:strVal val="#ppt_x"/>
                                          </p:val>
                                        </p:tav>
                                      </p:tavLst>
                                    </p:anim>
                                    <p:anim calcmode="lin" valueType="num">
                                      <p:cBhvr additive="base">
                                        <p:cTn id="22"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9" grpId="0" animBg="1"/>
      <p:bldP spid="10" grpId="0" animBg="1"/>
      <p:bldP spid="11" grpId="0" animBg="1"/>
      <p:bldP spid="12" grpId="0" animBg="1"/>
    </p:bldLst>
  </p:timing>
</p:sld>
</file>

<file path=ppt/slides/slide180.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pic>
        <p:nvPicPr>
          <p:cNvPr id="190466" name="Picture 4" descr="Pict1029"/>
          <p:cNvPicPr>
            <a:picLocks noGrp="1" noChangeAspect="1" noChangeArrowheads="1"/>
          </p:cNvPicPr>
          <p:nvPr>
            <p:ph idx="1"/>
          </p:nvPr>
        </p:nvPicPr>
        <p:blipFill>
          <a:blip r:embed="rId4" cstate="screen">
            <a:clrChange>
              <a:clrFrom>
                <a:srgbClr val="FFFFFF"/>
              </a:clrFrom>
              <a:clrTo>
                <a:srgbClr val="FFFFFF">
                  <a:alpha val="0"/>
                </a:srgbClr>
              </a:clrTo>
            </a:clrChange>
            <a:extLst>
              <a:ext uri="{28A0092B-C50C-407E-A947-70E740481C1C}">
                <a14:useLocalDpi xmlns:a14="http://schemas.microsoft.com/office/drawing/2010/main"/>
              </a:ext>
            </a:extLst>
          </a:blip>
          <a:srcRect/>
          <a:stretch>
            <a:fillRect/>
          </a:stretch>
        </p:blipFill>
        <p:spPr>
          <a:xfrm>
            <a:off x="1" y="466157"/>
            <a:ext cx="9144000" cy="6391844"/>
          </a:xfrm>
          <a:gradFill rotWithShape="1">
            <a:gsLst>
              <a:gs pos="0">
                <a:srgbClr val="FFCCFF"/>
              </a:gs>
              <a:gs pos="50000">
                <a:srgbClr val="FFCCFF"/>
              </a:gs>
              <a:gs pos="100000">
                <a:srgbClr val="FFCCFF"/>
              </a:gs>
            </a:gsLst>
            <a:lin ang="5400000" scaled="1"/>
          </a:gradFill>
        </p:spPr>
      </p:pic>
      <p:sp>
        <p:nvSpPr>
          <p:cNvPr id="582669" name="Rectangle 13"/>
          <p:cNvSpPr>
            <a:spLocks noChangeArrowheads="1"/>
          </p:cNvSpPr>
          <p:nvPr/>
        </p:nvSpPr>
        <p:spPr bwMode="auto">
          <a:xfrm>
            <a:off x="4859338" y="6237288"/>
            <a:ext cx="2952750" cy="620712"/>
          </a:xfrm>
          <a:prstGeom prst="rect">
            <a:avLst/>
          </a:prstGeom>
          <a:noFill/>
          <a:ln w="57150">
            <a:solidFill>
              <a:srgbClr val="000066"/>
            </a:solidFill>
            <a:miter lim="800000"/>
            <a:headEnd/>
            <a:tailEnd type="none" w="lg" len="lg"/>
          </a:ln>
          <a:extLst>
            <a:ext uri="{909E8E84-426E-40dd-AFC4-6F175D3DCCD1}">
              <a14:hiddenFill xmlns="" xmlns:a14="http://schemas.microsoft.com/office/drawing/2010/main">
                <a:solidFill>
                  <a:srgbClr val="FFFFFF"/>
                </a:solidFill>
              </a14:hiddenFill>
            </a:ext>
          </a:extLst>
        </p:spPr>
        <p:txBody>
          <a:bodyPr lIns="90000" tIns="46800" rIns="90000" bIns="46800" anchor="ctr">
            <a:spAutoFit/>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582672" name="Rectangle 16"/>
          <p:cNvSpPr>
            <a:spLocks noChangeArrowheads="1"/>
          </p:cNvSpPr>
          <p:nvPr/>
        </p:nvSpPr>
        <p:spPr bwMode="auto">
          <a:xfrm>
            <a:off x="3584059" y="4437063"/>
            <a:ext cx="2432828" cy="720725"/>
          </a:xfrm>
          <a:prstGeom prst="rect">
            <a:avLst/>
          </a:prstGeom>
          <a:noFill/>
          <a:ln w="57150">
            <a:solidFill>
              <a:srgbClr val="000066"/>
            </a:solidFill>
            <a:miter lim="800000"/>
            <a:headEnd/>
            <a:tailEnd type="none" w="lg" len="lg"/>
          </a:ln>
          <a:extLst>
            <a:ext uri="{909E8E84-426E-40dd-AFC4-6F175D3DCCD1}">
              <a14:hiddenFill xmlns="" xmlns:a14="http://schemas.microsoft.com/office/drawing/2010/main">
                <a:solidFill>
                  <a:srgbClr val="FFFFFF"/>
                </a:solidFill>
              </a14:hiddenFill>
            </a:ext>
          </a:extLst>
        </p:spPr>
        <p:txBody>
          <a:bodyPr wrap="square" lIns="90000" tIns="46800" rIns="90000" bIns="46800" anchor="ctr">
            <a:spAutoFit/>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582673" name="Rectangle 17"/>
          <p:cNvSpPr>
            <a:spLocks noChangeArrowheads="1"/>
          </p:cNvSpPr>
          <p:nvPr/>
        </p:nvSpPr>
        <p:spPr bwMode="auto">
          <a:xfrm>
            <a:off x="2601655" y="4437063"/>
            <a:ext cx="1439862" cy="720725"/>
          </a:xfrm>
          <a:prstGeom prst="rect">
            <a:avLst/>
          </a:prstGeom>
          <a:noFill/>
          <a:ln w="57150">
            <a:solidFill>
              <a:srgbClr val="000066"/>
            </a:solidFill>
            <a:miter lim="800000"/>
            <a:headEnd/>
            <a:tailEnd type="none" w="lg" len="lg"/>
          </a:ln>
          <a:extLst>
            <a:ext uri="{909E8E84-426E-40dd-AFC4-6F175D3DCCD1}">
              <a14:hiddenFill xmlns="" xmlns:a14="http://schemas.microsoft.com/office/drawing/2010/main">
                <a:solidFill>
                  <a:srgbClr val="FFFFFF"/>
                </a:solidFill>
              </a14:hiddenFill>
            </a:ext>
          </a:extLst>
        </p:spPr>
        <p:txBody>
          <a:bodyPr lIns="90000" tIns="46800" rIns="90000" bIns="46800" anchor="ctr">
            <a:spAutoFit/>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582675" name="AutoShape 19"/>
          <p:cNvSpPr>
            <a:spLocks noChangeArrowheads="1"/>
          </p:cNvSpPr>
          <p:nvPr/>
        </p:nvSpPr>
        <p:spPr bwMode="auto">
          <a:xfrm>
            <a:off x="2987675" y="5084763"/>
            <a:ext cx="936625" cy="503237"/>
          </a:xfrm>
          <a:prstGeom prst="horizontalScroll">
            <a:avLst>
              <a:gd name="adj" fmla="val 12500"/>
            </a:avLst>
          </a:prstGeom>
          <a:noFill/>
          <a:ln w="38100">
            <a:solidFill>
              <a:srgbClr val="000000"/>
            </a:solidFill>
            <a:round/>
            <a:headEnd/>
            <a:tailEnd type="none" w="lg" len="lg"/>
          </a:ln>
          <a:extLst>
            <a:ext uri="{909E8E84-426E-40dd-AFC4-6F175D3DCCD1}">
              <a14:hiddenFill xmlns="" xmlns:a14="http://schemas.microsoft.com/office/drawing/2010/main">
                <a:solidFill>
                  <a:srgbClr val="FFFFFF"/>
                </a:solidFill>
              </a14:hiddenFill>
            </a:ext>
          </a:extLst>
        </p:spPr>
        <p:txBody>
          <a:bodyPr wrap="none" lIns="90000" tIns="46800" rIns="90000" bIns="46800" anchor="ctr">
            <a:spAutoFit/>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582681" name="AutoShape 25"/>
          <p:cNvSpPr>
            <a:spLocks noChangeArrowheads="1"/>
          </p:cNvSpPr>
          <p:nvPr/>
        </p:nvSpPr>
        <p:spPr bwMode="auto">
          <a:xfrm>
            <a:off x="4859338" y="5084763"/>
            <a:ext cx="1049337" cy="503237"/>
          </a:xfrm>
          <a:prstGeom prst="horizontalScroll">
            <a:avLst>
              <a:gd name="adj" fmla="val 12500"/>
            </a:avLst>
          </a:prstGeom>
          <a:noFill/>
          <a:ln w="38100">
            <a:solidFill>
              <a:srgbClr val="000000"/>
            </a:solidFill>
            <a:round/>
            <a:headEnd/>
            <a:tailEnd type="none" w="lg" len="lg"/>
          </a:ln>
          <a:extLst>
            <a:ext uri="{909E8E84-426E-40dd-AFC4-6F175D3DCCD1}">
              <a14:hiddenFill xmlns="" xmlns:a14="http://schemas.microsoft.com/office/drawing/2010/main">
                <a:solidFill>
                  <a:srgbClr val="FFFFFF"/>
                </a:solidFill>
              </a14:hiddenFill>
            </a:ext>
          </a:extLst>
        </p:spPr>
        <p:txBody>
          <a:bodyPr lIns="90000" tIns="46800" rIns="90000" bIns="46800" anchor="ctr">
            <a:spAutoFit/>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90480" name="TextBox 19"/>
          <p:cNvSpPr txBox="1">
            <a:spLocks noChangeArrowheads="1"/>
          </p:cNvSpPr>
          <p:nvPr/>
        </p:nvSpPr>
        <p:spPr bwMode="auto">
          <a:xfrm>
            <a:off x="1857375" y="3071813"/>
            <a:ext cx="1143000" cy="714375"/>
          </a:xfrm>
          <a:prstGeom prst="rect">
            <a:avLst/>
          </a:prstGeom>
          <a:solidFill>
            <a:srgbClr val="FFCC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36000" tIns="36000" rIns="36000" bIns="36000"/>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fontAlgn="base">
              <a:spcBef>
                <a:spcPct val="0"/>
              </a:spcBef>
              <a:spcAft>
                <a:spcPct val="0"/>
              </a:spcAft>
            </a:pPr>
            <a:r>
              <a:rPr lang="en-US" sz="1400" b="1" dirty="0">
                <a:solidFill>
                  <a:srgbClr val="000000"/>
                </a:solidFill>
                <a:latin typeface="Arial Narrow" charset="0"/>
                <a:cs typeface="Arial" charset="0"/>
              </a:rPr>
              <a:t>Rapture</a:t>
            </a:r>
            <a:br>
              <a:rPr lang="en-US" sz="1400" b="1" dirty="0">
                <a:solidFill>
                  <a:srgbClr val="000000"/>
                </a:solidFill>
                <a:latin typeface="Arial Narrow" charset="0"/>
                <a:cs typeface="Arial" charset="0"/>
              </a:rPr>
            </a:br>
            <a:r>
              <a:rPr lang="en-US" sz="1400" b="1" dirty="0">
                <a:solidFill>
                  <a:srgbClr val="000000"/>
                </a:solidFill>
                <a:latin typeface="Arial Narrow" charset="0"/>
                <a:cs typeface="Arial" charset="0"/>
              </a:rPr>
              <a:t>3:10</a:t>
            </a:r>
          </a:p>
        </p:txBody>
      </p:sp>
      <p:sp>
        <p:nvSpPr>
          <p:cNvPr id="582682" name="AutoShape 26"/>
          <p:cNvSpPr>
            <a:spLocks noChangeArrowheads="1"/>
          </p:cNvSpPr>
          <p:nvPr/>
        </p:nvSpPr>
        <p:spPr bwMode="auto">
          <a:xfrm>
            <a:off x="5651500" y="5445125"/>
            <a:ext cx="1049338" cy="503238"/>
          </a:xfrm>
          <a:prstGeom prst="horizontalScroll">
            <a:avLst>
              <a:gd name="adj" fmla="val 12500"/>
            </a:avLst>
          </a:prstGeom>
          <a:noFill/>
          <a:ln w="38100">
            <a:solidFill>
              <a:srgbClr val="000000"/>
            </a:solidFill>
            <a:round/>
            <a:headEnd/>
            <a:tailEnd type="none" w="lg" len="lg"/>
          </a:ln>
          <a:extLst>
            <a:ext uri="{909E8E84-426E-40dd-AFC4-6F175D3DCCD1}">
              <a14:hiddenFill xmlns="" xmlns:a14="http://schemas.microsoft.com/office/drawing/2010/main">
                <a:solidFill>
                  <a:srgbClr val="FFFFFF"/>
                </a:solidFill>
              </a14:hiddenFill>
            </a:ext>
          </a:extLst>
        </p:spPr>
        <p:txBody>
          <a:bodyPr lIns="90000" tIns="46800" rIns="90000" bIns="46800" anchor="ctr">
            <a:spAutoFit/>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90479" name="TextBox 18"/>
          <p:cNvSpPr txBox="1">
            <a:spLocks noChangeArrowheads="1"/>
          </p:cNvSpPr>
          <p:nvPr/>
        </p:nvSpPr>
        <p:spPr bwMode="auto">
          <a:xfrm>
            <a:off x="1244431" y="3071813"/>
            <a:ext cx="898043" cy="571500"/>
          </a:xfrm>
          <a:prstGeom prst="rect">
            <a:avLst/>
          </a:prstGeom>
          <a:solidFill>
            <a:srgbClr val="FFCC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36000" tIns="36000" rIns="36000" bIns="36000"/>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fontAlgn="base">
              <a:spcBef>
                <a:spcPct val="0"/>
              </a:spcBef>
              <a:spcAft>
                <a:spcPct val="0"/>
              </a:spcAft>
            </a:pPr>
            <a:r>
              <a:rPr lang="en-US" sz="1400" b="1" dirty="0">
                <a:solidFill>
                  <a:srgbClr val="000000"/>
                </a:solidFill>
                <a:latin typeface="Arial Narrow" charset="0"/>
                <a:cs typeface="Arial" charset="0"/>
              </a:rPr>
              <a:t>Church </a:t>
            </a:r>
            <a:br>
              <a:rPr lang="en-US" sz="1400" b="1" dirty="0">
                <a:solidFill>
                  <a:srgbClr val="000000"/>
                </a:solidFill>
                <a:latin typeface="Arial Narrow" charset="0"/>
                <a:cs typeface="Arial" charset="0"/>
              </a:rPr>
            </a:br>
            <a:r>
              <a:rPr lang="en-US" sz="1400" b="1" dirty="0">
                <a:solidFill>
                  <a:srgbClr val="000000"/>
                </a:solidFill>
                <a:latin typeface="Arial Narrow" charset="0"/>
                <a:cs typeface="Arial" charset="0"/>
              </a:rPr>
              <a:t>Age</a:t>
            </a:r>
          </a:p>
        </p:txBody>
      </p:sp>
      <p:sp>
        <p:nvSpPr>
          <p:cNvPr id="582685" name="AutoShape 29"/>
          <p:cNvSpPr>
            <a:spLocks noChangeArrowheads="1"/>
          </p:cNvSpPr>
          <p:nvPr/>
        </p:nvSpPr>
        <p:spPr bwMode="auto">
          <a:xfrm>
            <a:off x="6333738" y="5949950"/>
            <a:ext cx="1049338" cy="503238"/>
          </a:xfrm>
          <a:prstGeom prst="horizontalScroll">
            <a:avLst>
              <a:gd name="adj" fmla="val 12500"/>
            </a:avLst>
          </a:prstGeom>
          <a:noFill/>
          <a:ln w="38100">
            <a:solidFill>
              <a:srgbClr val="000000"/>
            </a:solidFill>
            <a:round/>
            <a:headEnd/>
            <a:tailEnd type="none" w="lg" len="lg"/>
          </a:ln>
          <a:extLst>
            <a:ext uri="{909E8E84-426E-40dd-AFC4-6F175D3DCCD1}">
              <a14:hiddenFill xmlns="" xmlns:a14="http://schemas.microsoft.com/office/drawing/2010/main">
                <a:solidFill>
                  <a:srgbClr val="FFFFFF"/>
                </a:solidFill>
              </a14:hiddenFill>
            </a:ext>
          </a:extLst>
        </p:spPr>
        <p:txBody>
          <a:bodyPr lIns="90000" tIns="46800" rIns="90000" bIns="46800" anchor="ctr">
            <a:spAutoFit/>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90474" name="Rectangle 31" descr="Purple mesh"/>
          <p:cNvSpPr>
            <a:spLocks noGrp="1" noChangeArrowheads="1"/>
          </p:cNvSpPr>
          <p:nvPr>
            <p:ph type="title"/>
          </p:nvPr>
        </p:nvSpPr>
        <p:spPr>
          <a:xfrm>
            <a:off x="271375" y="356052"/>
            <a:ext cx="8249818" cy="833178"/>
          </a:xfrm>
          <a:blipFill dpi="0" rotWithShape="0">
            <a:blip r:embed="rId3"/>
            <a:srcRect/>
            <a:tile tx="0" ty="0" sx="100000" sy="100000" flip="none" algn="tl"/>
          </a:blipFill>
          <a:ln w="28575" cap="flat">
            <a:solidFill>
              <a:schemeClr val="bg1"/>
            </a:solidFill>
            <a:miter lim="800000"/>
            <a:headEnd/>
            <a:tailEnd/>
          </a:ln>
        </p:spPr>
        <p:txBody>
          <a:bodyPr wrap="square" lIns="90000" tIns="46800" rIns="90000" bIns="46800" anchor="ctr">
            <a:spAutoFit/>
          </a:bodyPr>
          <a:lstStyle/>
          <a:p>
            <a:r>
              <a:rPr lang="en-US" sz="4800" dirty="0">
                <a:solidFill>
                  <a:schemeClr val="bg1"/>
                </a:solidFill>
                <a:latin typeface="Comic Sans MS" charset="0"/>
              </a:rPr>
              <a:t>Chronology of Revelation</a:t>
            </a:r>
          </a:p>
        </p:txBody>
      </p:sp>
      <p:sp>
        <p:nvSpPr>
          <p:cNvPr id="190475" name="TextBox 14"/>
          <p:cNvSpPr txBox="1">
            <a:spLocks noChangeArrowheads="1"/>
          </p:cNvSpPr>
          <p:nvPr/>
        </p:nvSpPr>
        <p:spPr bwMode="auto">
          <a:xfrm>
            <a:off x="142875" y="1928813"/>
            <a:ext cx="1143000" cy="1071562"/>
          </a:xfrm>
          <a:prstGeom prst="rect">
            <a:avLst/>
          </a:prstGeom>
          <a:solidFill>
            <a:srgbClr val="FFCC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36000" tIns="36000" rIns="36000" bIns="36000"/>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fontAlgn="base">
              <a:spcBef>
                <a:spcPct val="0"/>
              </a:spcBef>
              <a:spcAft>
                <a:spcPct val="0"/>
              </a:spcAft>
            </a:pPr>
            <a:r>
              <a:rPr lang="en-US" sz="1600" dirty="0">
                <a:solidFill>
                  <a:srgbClr val="000000"/>
                </a:solidFill>
                <a:latin typeface="Arial Narrow" charset="0"/>
                <a:cs typeface="Arial" charset="0"/>
              </a:rPr>
              <a:t>"What you have seen"</a:t>
            </a:r>
          </a:p>
          <a:p>
            <a:pPr algn="ctr" defTabSz="914400" fontAlgn="base">
              <a:spcBef>
                <a:spcPct val="0"/>
              </a:spcBef>
              <a:spcAft>
                <a:spcPct val="0"/>
              </a:spcAft>
            </a:pPr>
            <a:r>
              <a:rPr lang="en-US" sz="1600" dirty="0">
                <a:solidFill>
                  <a:srgbClr val="000000"/>
                </a:solidFill>
                <a:latin typeface="Arial Narrow" charset="0"/>
                <a:cs typeface="Arial" charset="0"/>
              </a:rPr>
              <a:t>(1:19a)</a:t>
            </a:r>
          </a:p>
          <a:p>
            <a:pPr algn="ctr" defTabSz="914400" fontAlgn="base">
              <a:spcBef>
                <a:spcPct val="0"/>
              </a:spcBef>
              <a:spcAft>
                <a:spcPct val="0"/>
              </a:spcAft>
            </a:pPr>
            <a:r>
              <a:rPr lang="en-US" sz="1600" b="1" dirty="0">
                <a:solidFill>
                  <a:srgbClr val="000000"/>
                </a:solidFill>
                <a:latin typeface="Arial Narrow" charset="0"/>
                <a:cs typeface="Arial" charset="0"/>
              </a:rPr>
              <a:t>Rev. 1</a:t>
            </a:r>
          </a:p>
        </p:txBody>
      </p:sp>
      <p:sp>
        <p:nvSpPr>
          <p:cNvPr id="190476" name="TextBox 15"/>
          <p:cNvSpPr txBox="1">
            <a:spLocks noChangeArrowheads="1"/>
          </p:cNvSpPr>
          <p:nvPr/>
        </p:nvSpPr>
        <p:spPr bwMode="auto">
          <a:xfrm>
            <a:off x="1209890" y="1928813"/>
            <a:ext cx="1143000" cy="1071562"/>
          </a:xfrm>
          <a:prstGeom prst="rect">
            <a:avLst/>
          </a:prstGeom>
          <a:solidFill>
            <a:srgbClr val="FFCC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36000" tIns="36000" rIns="36000" bIns="36000"/>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fontAlgn="base">
              <a:spcBef>
                <a:spcPct val="0"/>
              </a:spcBef>
              <a:spcAft>
                <a:spcPct val="0"/>
              </a:spcAft>
            </a:pPr>
            <a:r>
              <a:rPr lang="en-US" sz="1600" dirty="0">
                <a:solidFill>
                  <a:srgbClr val="000000"/>
                </a:solidFill>
                <a:latin typeface="Arial Narrow" charset="0"/>
                <a:cs typeface="Arial" charset="0"/>
              </a:rPr>
              <a:t>"What is </a:t>
            </a:r>
            <a:br>
              <a:rPr lang="en-US" sz="1600" dirty="0">
                <a:solidFill>
                  <a:srgbClr val="000000"/>
                </a:solidFill>
                <a:latin typeface="Arial Narrow" charset="0"/>
                <a:cs typeface="Arial" charset="0"/>
              </a:rPr>
            </a:br>
            <a:r>
              <a:rPr lang="en-US" sz="1600" dirty="0">
                <a:solidFill>
                  <a:srgbClr val="000000"/>
                </a:solidFill>
                <a:latin typeface="Arial Narrow" charset="0"/>
                <a:cs typeface="Arial" charset="0"/>
              </a:rPr>
              <a:t>now"</a:t>
            </a:r>
          </a:p>
          <a:p>
            <a:pPr algn="ctr" defTabSz="914400" fontAlgn="base">
              <a:spcBef>
                <a:spcPct val="0"/>
              </a:spcBef>
              <a:spcAft>
                <a:spcPct val="0"/>
              </a:spcAft>
            </a:pPr>
            <a:r>
              <a:rPr lang="en-US" sz="1600" dirty="0">
                <a:solidFill>
                  <a:srgbClr val="000000"/>
                </a:solidFill>
                <a:latin typeface="Arial Narrow" charset="0"/>
                <a:cs typeface="Arial" charset="0"/>
              </a:rPr>
              <a:t>(1:19b)</a:t>
            </a:r>
          </a:p>
          <a:p>
            <a:pPr algn="ctr" defTabSz="914400" fontAlgn="base">
              <a:spcBef>
                <a:spcPct val="0"/>
              </a:spcBef>
              <a:spcAft>
                <a:spcPct val="0"/>
              </a:spcAft>
            </a:pPr>
            <a:r>
              <a:rPr lang="en-US" sz="1600" b="1" dirty="0">
                <a:solidFill>
                  <a:srgbClr val="000000"/>
                </a:solidFill>
                <a:latin typeface="Arial Narrow" charset="0"/>
                <a:cs typeface="Arial" charset="0"/>
              </a:rPr>
              <a:t>Rev. 2–3</a:t>
            </a:r>
          </a:p>
        </p:txBody>
      </p:sp>
      <p:sp>
        <p:nvSpPr>
          <p:cNvPr id="190477" name="TextBox 16"/>
          <p:cNvSpPr txBox="1">
            <a:spLocks noChangeArrowheads="1"/>
          </p:cNvSpPr>
          <p:nvPr/>
        </p:nvSpPr>
        <p:spPr bwMode="auto">
          <a:xfrm>
            <a:off x="4357688" y="1928813"/>
            <a:ext cx="1928812" cy="1071562"/>
          </a:xfrm>
          <a:prstGeom prst="rect">
            <a:avLst/>
          </a:prstGeom>
          <a:solidFill>
            <a:srgbClr val="FFCC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36000" tIns="36000" rIns="36000" bIns="36000"/>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fontAlgn="base">
              <a:spcBef>
                <a:spcPct val="0"/>
              </a:spcBef>
              <a:spcAft>
                <a:spcPct val="0"/>
              </a:spcAft>
            </a:pPr>
            <a:r>
              <a:rPr lang="en-US" sz="1600" dirty="0">
                <a:solidFill>
                  <a:srgbClr val="000000"/>
                </a:solidFill>
                <a:latin typeface="Arial Narrow" charset="0"/>
                <a:cs typeface="Arial" charset="0"/>
              </a:rPr>
              <a:t>"What will </a:t>
            </a:r>
            <a:br>
              <a:rPr lang="en-US" sz="1600" dirty="0">
                <a:solidFill>
                  <a:srgbClr val="000000"/>
                </a:solidFill>
                <a:latin typeface="Arial Narrow" charset="0"/>
                <a:cs typeface="Arial" charset="0"/>
              </a:rPr>
            </a:br>
            <a:r>
              <a:rPr lang="en-US" sz="1600" dirty="0">
                <a:solidFill>
                  <a:srgbClr val="000000"/>
                </a:solidFill>
                <a:latin typeface="Arial Narrow" charset="0"/>
                <a:cs typeface="Arial" charset="0"/>
              </a:rPr>
              <a:t>take place later"</a:t>
            </a:r>
          </a:p>
          <a:p>
            <a:pPr algn="ctr" defTabSz="914400" fontAlgn="base">
              <a:spcBef>
                <a:spcPct val="0"/>
              </a:spcBef>
              <a:spcAft>
                <a:spcPct val="0"/>
              </a:spcAft>
            </a:pPr>
            <a:r>
              <a:rPr lang="en-US" sz="1600" dirty="0">
                <a:solidFill>
                  <a:srgbClr val="000000"/>
                </a:solidFill>
                <a:latin typeface="Arial Narrow" charset="0"/>
                <a:cs typeface="Arial" charset="0"/>
              </a:rPr>
              <a:t>(1:19c)</a:t>
            </a:r>
          </a:p>
          <a:p>
            <a:pPr algn="ctr" defTabSz="914400" fontAlgn="base">
              <a:spcBef>
                <a:spcPct val="0"/>
              </a:spcBef>
              <a:spcAft>
                <a:spcPct val="0"/>
              </a:spcAft>
            </a:pPr>
            <a:r>
              <a:rPr lang="en-US" sz="1600" b="1" dirty="0">
                <a:solidFill>
                  <a:srgbClr val="000000"/>
                </a:solidFill>
                <a:latin typeface="Arial Narrow" charset="0"/>
                <a:cs typeface="Arial" charset="0"/>
              </a:rPr>
              <a:t>Rev. 4–22</a:t>
            </a:r>
          </a:p>
        </p:txBody>
      </p:sp>
      <p:sp>
        <p:nvSpPr>
          <p:cNvPr id="190478" name="TextBox 17"/>
          <p:cNvSpPr txBox="1">
            <a:spLocks noChangeArrowheads="1"/>
          </p:cNvSpPr>
          <p:nvPr/>
        </p:nvSpPr>
        <p:spPr bwMode="auto">
          <a:xfrm>
            <a:off x="285750" y="3071813"/>
            <a:ext cx="785813" cy="571500"/>
          </a:xfrm>
          <a:prstGeom prst="rect">
            <a:avLst/>
          </a:prstGeom>
          <a:solidFill>
            <a:srgbClr val="FFCC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36000" tIns="36000" rIns="36000" bIns="36000"/>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fontAlgn="base">
              <a:spcBef>
                <a:spcPct val="0"/>
              </a:spcBef>
              <a:spcAft>
                <a:spcPct val="0"/>
              </a:spcAft>
            </a:pPr>
            <a:r>
              <a:rPr lang="en-US" sz="1400" b="1" dirty="0">
                <a:solidFill>
                  <a:srgbClr val="000000"/>
                </a:solidFill>
                <a:latin typeface="Arial Narrow" charset="0"/>
                <a:cs typeface="Arial" charset="0"/>
              </a:rPr>
              <a:t>Vision of Christ</a:t>
            </a:r>
          </a:p>
        </p:txBody>
      </p:sp>
      <p:sp>
        <p:nvSpPr>
          <p:cNvPr id="190482" name="TextBox 21"/>
          <p:cNvSpPr txBox="1">
            <a:spLocks noChangeArrowheads="1"/>
          </p:cNvSpPr>
          <p:nvPr/>
        </p:nvSpPr>
        <p:spPr bwMode="auto">
          <a:xfrm>
            <a:off x="4689543" y="3627776"/>
            <a:ext cx="1443348" cy="203149"/>
          </a:xfrm>
          <a:prstGeom prst="rect">
            <a:avLst/>
          </a:prstGeom>
          <a:solidFill>
            <a:srgbClr val="FFCC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36000" tIns="36000" rIns="36000" bIns="36000" anchor="ct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fontAlgn="base">
              <a:spcBef>
                <a:spcPct val="0"/>
              </a:spcBef>
              <a:spcAft>
                <a:spcPct val="0"/>
              </a:spcAft>
            </a:pPr>
            <a:r>
              <a:rPr lang="en-US" sz="1400" dirty="0">
                <a:solidFill>
                  <a:srgbClr val="000000"/>
                </a:solidFill>
                <a:latin typeface="Arial Narrow" charset="0"/>
                <a:cs typeface="Arial" charset="0"/>
              </a:rPr>
              <a:t>Second Half</a:t>
            </a:r>
            <a:endParaRPr lang="en-US" sz="1400" b="1" dirty="0">
              <a:solidFill>
                <a:srgbClr val="000000"/>
              </a:solidFill>
              <a:latin typeface="Arial Narrow" charset="0"/>
              <a:cs typeface="Arial" charset="0"/>
            </a:endParaRPr>
          </a:p>
        </p:txBody>
      </p:sp>
      <p:sp>
        <p:nvSpPr>
          <p:cNvPr id="190483" name="TextBox 22"/>
          <p:cNvSpPr txBox="1">
            <a:spLocks noChangeArrowheads="1"/>
          </p:cNvSpPr>
          <p:nvPr/>
        </p:nvSpPr>
        <p:spPr bwMode="auto">
          <a:xfrm>
            <a:off x="3223942" y="3071813"/>
            <a:ext cx="1633808" cy="714375"/>
          </a:xfrm>
          <a:prstGeom prst="rect">
            <a:avLst/>
          </a:prstGeom>
          <a:solidFill>
            <a:srgbClr val="FFCC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36000" tIns="36000" rIns="36000" bIns="36000"/>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fontAlgn="base">
              <a:spcBef>
                <a:spcPct val="0"/>
              </a:spcBef>
              <a:spcAft>
                <a:spcPct val="0"/>
              </a:spcAft>
            </a:pPr>
            <a:r>
              <a:rPr lang="en-US" sz="1400" b="1" dirty="0">
                <a:solidFill>
                  <a:srgbClr val="000000"/>
                </a:solidFill>
                <a:latin typeface="Arial Narrow" charset="0"/>
                <a:cs typeface="Arial" charset="0"/>
              </a:rPr>
              <a:t>Tribulation</a:t>
            </a:r>
          </a:p>
          <a:p>
            <a:pPr algn="ctr" defTabSz="914400" fontAlgn="base">
              <a:spcBef>
                <a:spcPct val="0"/>
              </a:spcBef>
              <a:spcAft>
                <a:spcPct val="0"/>
              </a:spcAft>
            </a:pPr>
            <a:r>
              <a:rPr lang="en-US" sz="1400" b="1" dirty="0">
                <a:solidFill>
                  <a:srgbClr val="000000"/>
                </a:solidFill>
                <a:latin typeface="Arial Narrow" charset="0"/>
                <a:cs typeface="Arial" charset="0"/>
              </a:rPr>
              <a:t>4:1 – 19:10</a:t>
            </a:r>
          </a:p>
        </p:txBody>
      </p:sp>
      <p:sp>
        <p:nvSpPr>
          <p:cNvPr id="190484" name="TextBox 23"/>
          <p:cNvSpPr txBox="1">
            <a:spLocks noChangeArrowheads="1"/>
          </p:cNvSpPr>
          <p:nvPr/>
        </p:nvSpPr>
        <p:spPr bwMode="auto">
          <a:xfrm>
            <a:off x="6643688" y="3046157"/>
            <a:ext cx="928687" cy="500062"/>
          </a:xfrm>
          <a:prstGeom prst="rect">
            <a:avLst/>
          </a:prstGeom>
          <a:solidFill>
            <a:srgbClr val="FFCC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36000" tIns="36000" rIns="36000" bIns="36000"/>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fontAlgn="base">
              <a:spcBef>
                <a:spcPct val="0"/>
              </a:spcBef>
              <a:spcAft>
                <a:spcPct val="0"/>
              </a:spcAft>
            </a:pPr>
            <a:r>
              <a:rPr lang="en-US" sz="1400" b="1" dirty="0">
                <a:solidFill>
                  <a:srgbClr val="000000"/>
                </a:solidFill>
                <a:latin typeface="Arial Narrow" charset="0"/>
                <a:cs typeface="Arial" charset="0"/>
              </a:rPr>
              <a:t>Second Coming</a:t>
            </a:r>
          </a:p>
        </p:txBody>
      </p:sp>
      <p:sp>
        <p:nvSpPr>
          <p:cNvPr id="190485" name="TextBox 24"/>
          <p:cNvSpPr txBox="1">
            <a:spLocks noChangeArrowheads="1"/>
          </p:cNvSpPr>
          <p:nvPr/>
        </p:nvSpPr>
        <p:spPr bwMode="auto">
          <a:xfrm>
            <a:off x="7572375" y="3046157"/>
            <a:ext cx="1143000" cy="500062"/>
          </a:xfrm>
          <a:prstGeom prst="rect">
            <a:avLst/>
          </a:prstGeom>
          <a:solidFill>
            <a:srgbClr val="FFCC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36000" tIns="36000" rIns="36000" bIns="36000"/>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fontAlgn="base">
              <a:spcBef>
                <a:spcPct val="0"/>
              </a:spcBef>
              <a:spcAft>
                <a:spcPct val="0"/>
              </a:spcAft>
            </a:pPr>
            <a:r>
              <a:rPr lang="en-US" sz="1400" b="1" dirty="0">
                <a:solidFill>
                  <a:srgbClr val="000000"/>
                </a:solidFill>
                <a:latin typeface="Arial Narrow" charset="0"/>
                <a:cs typeface="Arial" charset="0"/>
              </a:rPr>
              <a:t>Millennium</a:t>
            </a:r>
          </a:p>
        </p:txBody>
      </p:sp>
      <p:sp>
        <p:nvSpPr>
          <p:cNvPr id="190486" name="TextBox 25"/>
          <p:cNvSpPr txBox="1">
            <a:spLocks noChangeArrowheads="1"/>
          </p:cNvSpPr>
          <p:nvPr/>
        </p:nvSpPr>
        <p:spPr bwMode="auto">
          <a:xfrm>
            <a:off x="8312408" y="3500438"/>
            <a:ext cx="714375" cy="500062"/>
          </a:xfrm>
          <a:prstGeom prst="rect">
            <a:avLst/>
          </a:prstGeom>
          <a:solidFill>
            <a:srgbClr val="FFCC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36000" tIns="36000" rIns="36000" bIns="36000"/>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fontAlgn="base">
              <a:spcBef>
                <a:spcPct val="0"/>
              </a:spcBef>
              <a:spcAft>
                <a:spcPct val="0"/>
              </a:spcAft>
            </a:pPr>
            <a:r>
              <a:rPr lang="en-US" sz="1600" b="1" dirty="0">
                <a:solidFill>
                  <a:srgbClr val="000000"/>
                </a:solidFill>
                <a:latin typeface="Arial Narrow" charset="0"/>
                <a:cs typeface="Arial" charset="0"/>
              </a:rPr>
              <a:t>Eternal State</a:t>
            </a:r>
          </a:p>
        </p:txBody>
      </p:sp>
      <p:cxnSp>
        <p:nvCxnSpPr>
          <p:cNvPr id="190487" name="Straight Arrow Connector 27"/>
          <p:cNvCxnSpPr>
            <a:cxnSpLocks noChangeShapeType="1"/>
          </p:cNvCxnSpPr>
          <p:nvPr/>
        </p:nvCxnSpPr>
        <p:spPr bwMode="auto">
          <a:xfrm rot="16200000" flipV="1">
            <a:off x="8104981" y="4104482"/>
            <a:ext cx="357187" cy="6350"/>
          </a:xfrm>
          <a:prstGeom prst="straightConnector1">
            <a:avLst/>
          </a:prstGeom>
          <a:noFill/>
          <a:ln w="19050">
            <a:solidFill>
              <a:schemeClr val="tx1"/>
            </a:solidFill>
            <a:round/>
            <a:headEnd/>
            <a:tailEnd type="triangle" w="lg" len="lg"/>
          </a:ln>
          <a:extLst>
            <a:ext uri="{909E8E84-426E-40dd-AFC4-6F175D3DCCD1}">
              <a14:hiddenFill xmlns="" xmlns:a14="http://schemas.microsoft.com/office/drawing/2010/main">
                <a:noFill/>
              </a14:hiddenFill>
            </a:ext>
          </a:extLst>
        </p:spPr>
      </p:cxnSp>
      <p:sp>
        <p:nvSpPr>
          <p:cNvPr id="190488" name="TextBox 30"/>
          <p:cNvSpPr txBox="1">
            <a:spLocks noChangeArrowheads="1"/>
          </p:cNvSpPr>
          <p:nvPr/>
        </p:nvSpPr>
        <p:spPr bwMode="auto">
          <a:xfrm>
            <a:off x="7902457" y="4269970"/>
            <a:ext cx="761432" cy="785813"/>
          </a:xfrm>
          <a:prstGeom prst="rect">
            <a:avLst/>
          </a:prstGeom>
          <a:solidFill>
            <a:srgbClr val="FFCC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36000" tIns="36000" rIns="36000" bIns="36000"/>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fontAlgn="base">
              <a:spcBef>
                <a:spcPct val="0"/>
              </a:spcBef>
              <a:spcAft>
                <a:spcPct val="0"/>
              </a:spcAft>
            </a:pPr>
            <a:r>
              <a:rPr lang="en-US" sz="1200" b="1" dirty="0">
                <a:solidFill>
                  <a:srgbClr val="000000"/>
                </a:solidFill>
                <a:latin typeface="Arial Narrow" charset="0"/>
                <a:cs typeface="Arial" charset="0"/>
              </a:rPr>
              <a:t>Great White Throne Judgment</a:t>
            </a:r>
          </a:p>
        </p:txBody>
      </p:sp>
      <p:sp>
        <p:nvSpPr>
          <p:cNvPr id="582667" name="Oval 11"/>
          <p:cNvSpPr>
            <a:spLocks noChangeArrowheads="1"/>
          </p:cNvSpPr>
          <p:nvPr/>
        </p:nvSpPr>
        <p:spPr bwMode="auto">
          <a:xfrm>
            <a:off x="2318265" y="1412875"/>
            <a:ext cx="6804025" cy="4537075"/>
          </a:xfrm>
          <a:prstGeom prst="ellipse">
            <a:avLst/>
          </a:prstGeom>
          <a:noFill/>
          <a:ln w="57150">
            <a:solidFill>
              <a:srgbClr val="FF0000"/>
            </a:solidFill>
            <a:round/>
            <a:headEnd/>
            <a:tailEnd type="none" w="lg" len="lg"/>
          </a:ln>
          <a:extLst>
            <a:ext uri="{909E8E84-426E-40dd-AFC4-6F175D3DCCD1}">
              <a14:hiddenFill xmlns="" xmlns:a14="http://schemas.microsoft.com/office/drawing/2010/main">
                <a:solidFill>
                  <a:srgbClr val="FFFFFF"/>
                </a:solidFill>
              </a14:hiddenFill>
            </a:ext>
          </a:extLst>
        </p:spPr>
        <p:txBody>
          <a:bodyPr lIns="90000" tIns="46800" rIns="90000" bIns="46800" anchor="ctr">
            <a:spAutoFit/>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90492" name="Text Box 30"/>
          <p:cNvSpPr txBox="1">
            <a:spLocks noChangeArrowheads="1"/>
          </p:cNvSpPr>
          <p:nvPr/>
        </p:nvSpPr>
        <p:spPr bwMode="auto">
          <a:xfrm>
            <a:off x="8488363" y="4763"/>
            <a:ext cx="695325" cy="4635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90000" tIns="46800" rIns="90000" bIns="46800">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fontAlgn="base">
              <a:spcBef>
                <a:spcPct val="0"/>
              </a:spcBef>
              <a:spcAft>
                <a:spcPct val="0"/>
              </a:spcAft>
            </a:pPr>
            <a:r>
              <a:rPr lang="en-US" b="1">
                <a:solidFill>
                  <a:srgbClr val="FFFFFF"/>
                </a:solidFill>
                <a:latin typeface="Arial" charset="0"/>
                <a:cs typeface="Arial" charset="0"/>
              </a:rPr>
              <a:t>340</a:t>
            </a:r>
          </a:p>
        </p:txBody>
      </p:sp>
      <p:sp>
        <p:nvSpPr>
          <p:cNvPr id="29" name="TextBox 20"/>
          <p:cNvSpPr txBox="1">
            <a:spLocks noChangeArrowheads="1"/>
          </p:cNvSpPr>
          <p:nvPr/>
        </p:nvSpPr>
        <p:spPr bwMode="auto">
          <a:xfrm>
            <a:off x="417073" y="6155119"/>
            <a:ext cx="2947983" cy="586200"/>
          </a:xfrm>
          <a:prstGeom prst="rect">
            <a:avLst/>
          </a:prstGeom>
          <a:solidFill>
            <a:srgbClr val="FFCC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36000" tIns="36000" rIns="36000" bIns="36000" anchor="ct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defTabSz="914400" fontAlgn="base">
              <a:spcBef>
                <a:spcPct val="0"/>
              </a:spcBef>
              <a:spcAft>
                <a:spcPct val="0"/>
              </a:spcAft>
            </a:pPr>
            <a:r>
              <a:rPr lang="en-US" sz="1400" dirty="0">
                <a:solidFill>
                  <a:srgbClr val="000000"/>
                </a:solidFill>
                <a:latin typeface="Arial Narrow" charset="0"/>
                <a:cs typeface="Arial" charset="0"/>
              </a:rPr>
              <a:t>Copyright 1989 Rick Griffith</a:t>
            </a:r>
          </a:p>
          <a:p>
            <a:pPr defTabSz="914400" fontAlgn="base">
              <a:spcBef>
                <a:spcPct val="0"/>
              </a:spcBef>
              <a:spcAft>
                <a:spcPct val="0"/>
              </a:spcAft>
            </a:pPr>
            <a:r>
              <a:rPr lang="en-US" sz="1400" dirty="0">
                <a:solidFill>
                  <a:srgbClr val="000000"/>
                </a:solidFill>
                <a:latin typeface="Arial Narrow" charset="0"/>
                <a:cs typeface="Arial" charset="0"/>
              </a:rPr>
              <a:t>Adapted from a chart by J. D. Pentecost</a:t>
            </a:r>
          </a:p>
        </p:txBody>
      </p:sp>
      <p:sp>
        <p:nvSpPr>
          <p:cNvPr id="190481" name="TextBox 20"/>
          <p:cNvSpPr txBox="1">
            <a:spLocks noChangeArrowheads="1"/>
          </p:cNvSpPr>
          <p:nvPr/>
        </p:nvSpPr>
        <p:spPr bwMode="auto">
          <a:xfrm>
            <a:off x="2403543" y="3627776"/>
            <a:ext cx="1443348" cy="203149"/>
          </a:xfrm>
          <a:prstGeom prst="rect">
            <a:avLst/>
          </a:prstGeom>
          <a:solidFill>
            <a:srgbClr val="FFCC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36000" tIns="36000" rIns="36000" bIns="36000" anchor="ct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fontAlgn="base">
              <a:spcBef>
                <a:spcPct val="0"/>
              </a:spcBef>
              <a:spcAft>
                <a:spcPct val="0"/>
              </a:spcAft>
            </a:pPr>
            <a:r>
              <a:rPr lang="en-US" sz="1400" dirty="0">
                <a:solidFill>
                  <a:srgbClr val="000000"/>
                </a:solidFill>
                <a:latin typeface="Arial Narrow" charset="0"/>
                <a:cs typeface="Arial" charset="0"/>
              </a:rPr>
              <a:t>First Half</a:t>
            </a:r>
            <a:endParaRPr lang="en-US" sz="1400" b="1" dirty="0">
              <a:solidFill>
                <a:srgbClr val="000000"/>
              </a:solidFill>
              <a:latin typeface="Arial Narrow" charset="0"/>
              <a:cs typeface="Arial" charset="0"/>
            </a:endParaRPr>
          </a:p>
        </p:txBody>
      </p:sp>
      <p:sp>
        <p:nvSpPr>
          <p:cNvPr id="582666" name="Oval 10"/>
          <p:cNvSpPr>
            <a:spLocks noChangeArrowheads="1"/>
          </p:cNvSpPr>
          <p:nvPr/>
        </p:nvSpPr>
        <p:spPr bwMode="auto">
          <a:xfrm>
            <a:off x="1265023" y="1412875"/>
            <a:ext cx="1047097" cy="4248150"/>
          </a:xfrm>
          <a:prstGeom prst="ellipse">
            <a:avLst/>
          </a:prstGeom>
          <a:noFill/>
          <a:ln w="57150">
            <a:solidFill>
              <a:srgbClr val="FF0000"/>
            </a:solidFill>
            <a:round/>
            <a:headEnd/>
            <a:tailEnd type="none" w="lg" len="lg"/>
          </a:ln>
          <a:extLst>
            <a:ext uri="{909E8E84-426E-40dd-AFC4-6F175D3DCCD1}">
              <a14:hiddenFill xmlns="" xmlns:a14="http://schemas.microsoft.com/office/drawing/2010/main">
                <a:solidFill>
                  <a:srgbClr val="FFFFFF"/>
                </a:solidFill>
              </a14:hiddenFill>
            </a:ext>
          </a:extLst>
        </p:spPr>
        <p:txBody>
          <a:bodyPr wrap="square" lIns="90000" tIns="46800" rIns="90000" bIns="46800" anchor="ctr">
            <a:spAutoFit/>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582668" name="Oval 12"/>
          <p:cNvSpPr>
            <a:spLocks noChangeArrowheads="1"/>
          </p:cNvSpPr>
          <p:nvPr/>
        </p:nvSpPr>
        <p:spPr bwMode="auto">
          <a:xfrm>
            <a:off x="110910" y="1412875"/>
            <a:ext cx="1150938" cy="4248150"/>
          </a:xfrm>
          <a:prstGeom prst="ellipse">
            <a:avLst/>
          </a:prstGeom>
          <a:noFill/>
          <a:ln w="57150">
            <a:solidFill>
              <a:srgbClr val="FF0000"/>
            </a:solidFill>
            <a:round/>
            <a:headEnd/>
            <a:tailEnd type="none" w="lg" len="lg"/>
          </a:ln>
          <a:extLst>
            <a:ext uri="{909E8E84-426E-40dd-AFC4-6F175D3DCCD1}">
              <a14:hiddenFill xmlns="" xmlns:a14="http://schemas.microsoft.com/office/drawing/2010/main">
                <a:solidFill>
                  <a:srgbClr val="FFFFFF"/>
                </a:solidFill>
              </a14:hiddenFill>
            </a:ext>
          </a:extLst>
        </p:spPr>
        <p:txBody>
          <a:bodyPr lIns="90000" tIns="46800" rIns="90000" bIns="46800" anchor="ctr">
            <a:spAutoFit/>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Tree>
    <p:extLst>
      <p:ext uri="{BB962C8B-B14F-4D97-AF65-F5344CB8AC3E}">
        <p14:creationId xmlns:p14="http://schemas.microsoft.com/office/powerpoint/2010/main" val="3945310874"/>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5" presetClass="entr" presetSubtype="0" fill="hold" grpId="0" nodeType="clickEffect">
                                  <p:stCondLst>
                                    <p:cond delay="0"/>
                                  </p:stCondLst>
                                  <p:childTnLst>
                                    <p:set>
                                      <p:cBhvr>
                                        <p:cTn id="6" dur="1" fill="hold">
                                          <p:stCondLst>
                                            <p:cond delay="0"/>
                                          </p:stCondLst>
                                        </p:cTn>
                                        <p:tgtEl>
                                          <p:spTgt spid="582668"/>
                                        </p:tgtEl>
                                        <p:attrNameLst>
                                          <p:attrName>style.visibility</p:attrName>
                                        </p:attrNameLst>
                                      </p:cBhvr>
                                      <p:to>
                                        <p:strVal val="visible"/>
                                      </p:to>
                                    </p:set>
                                    <p:anim calcmode="lin" valueType="num">
                                      <p:cBhvr>
                                        <p:cTn id="7" dur="1000" fill="hold"/>
                                        <p:tgtEl>
                                          <p:spTgt spid="582668"/>
                                        </p:tgtEl>
                                        <p:attrNameLst>
                                          <p:attrName>ppt_w</p:attrName>
                                        </p:attrNameLst>
                                      </p:cBhvr>
                                      <p:tavLst>
                                        <p:tav tm="0">
                                          <p:val>
                                            <p:strVal val="#ppt_w*0.70"/>
                                          </p:val>
                                        </p:tav>
                                        <p:tav tm="100000">
                                          <p:val>
                                            <p:strVal val="#ppt_w"/>
                                          </p:val>
                                        </p:tav>
                                      </p:tavLst>
                                    </p:anim>
                                    <p:anim calcmode="lin" valueType="num">
                                      <p:cBhvr>
                                        <p:cTn id="8" dur="1000" fill="hold"/>
                                        <p:tgtEl>
                                          <p:spTgt spid="582668"/>
                                        </p:tgtEl>
                                        <p:attrNameLst>
                                          <p:attrName>ppt_h</p:attrName>
                                        </p:attrNameLst>
                                      </p:cBhvr>
                                      <p:tavLst>
                                        <p:tav tm="0">
                                          <p:val>
                                            <p:strVal val="#ppt_h"/>
                                          </p:val>
                                        </p:tav>
                                        <p:tav tm="100000">
                                          <p:val>
                                            <p:strVal val="#ppt_h"/>
                                          </p:val>
                                        </p:tav>
                                      </p:tavLst>
                                    </p:anim>
                                    <p:animEffect transition="in" filter="fade">
                                      <p:cBhvr>
                                        <p:cTn id="9" dur="1000"/>
                                        <p:tgtEl>
                                          <p:spTgt spid="582668"/>
                                        </p:tgtEl>
                                      </p:cBhvr>
                                    </p:animEffect>
                                  </p:childTnLst>
                                </p:cTn>
                              </p:par>
                            </p:childTnLst>
                          </p:cTn>
                        </p:par>
                      </p:childTnLst>
                    </p:cTn>
                  </p:par>
                  <p:par>
                    <p:cTn id="10" fill="hold" nodeType="clickPar">
                      <p:stCondLst>
                        <p:cond delay="indefinite"/>
                      </p:stCondLst>
                      <p:childTnLst>
                        <p:par>
                          <p:cTn id="11" fill="hold" nodeType="withGroup">
                            <p:stCondLst>
                              <p:cond delay="0"/>
                            </p:stCondLst>
                            <p:childTnLst>
                              <p:par>
                                <p:cTn id="12" presetID="55" presetClass="entr" presetSubtype="0" fill="hold" grpId="0" nodeType="clickEffect">
                                  <p:stCondLst>
                                    <p:cond delay="0"/>
                                  </p:stCondLst>
                                  <p:childTnLst>
                                    <p:set>
                                      <p:cBhvr>
                                        <p:cTn id="13" dur="1" fill="hold">
                                          <p:stCondLst>
                                            <p:cond delay="0"/>
                                          </p:stCondLst>
                                        </p:cTn>
                                        <p:tgtEl>
                                          <p:spTgt spid="582666"/>
                                        </p:tgtEl>
                                        <p:attrNameLst>
                                          <p:attrName>style.visibility</p:attrName>
                                        </p:attrNameLst>
                                      </p:cBhvr>
                                      <p:to>
                                        <p:strVal val="visible"/>
                                      </p:to>
                                    </p:set>
                                    <p:anim calcmode="lin" valueType="num">
                                      <p:cBhvr>
                                        <p:cTn id="14" dur="1000" fill="hold"/>
                                        <p:tgtEl>
                                          <p:spTgt spid="582666"/>
                                        </p:tgtEl>
                                        <p:attrNameLst>
                                          <p:attrName>ppt_w</p:attrName>
                                        </p:attrNameLst>
                                      </p:cBhvr>
                                      <p:tavLst>
                                        <p:tav tm="0">
                                          <p:val>
                                            <p:strVal val="#ppt_w*0.70"/>
                                          </p:val>
                                        </p:tav>
                                        <p:tav tm="100000">
                                          <p:val>
                                            <p:strVal val="#ppt_w"/>
                                          </p:val>
                                        </p:tav>
                                      </p:tavLst>
                                    </p:anim>
                                    <p:anim calcmode="lin" valueType="num">
                                      <p:cBhvr>
                                        <p:cTn id="15" dur="1000" fill="hold"/>
                                        <p:tgtEl>
                                          <p:spTgt spid="582666"/>
                                        </p:tgtEl>
                                        <p:attrNameLst>
                                          <p:attrName>ppt_h</p:attrName>
                                        </p:attrNameLst>
                                      </p:cBhvr>
                                      <p:tavLst>
                                        <p:tav tm="0">
                                          <p:val>
                                            <p:strVal val="#ppt_h"/>
                                          </p:val>
                                        </p:tav>
                                        <p:tav tm="100000">
                                          <p:val>
                                            <p:strVal val="#ppt_h"/>
                                          </p:val>
                                        </p:tav>
                                      </p:tavLst>
                                    </p:anim>
                                    <p:animEffect transition="in" filter="fade">
                                      <p:cBhvr>
                                        <p:cTn id="16" dur="1000"/>
                                        <p:tgtEl>
                                          <p:spTgt spid="582666"/>
                                        </p:tgtEl>
                                      </p:cBhvr>
                                    </p:animEffect>
                                  </p:childTnLst>
                                </p:cTn>
                              </p:par>
                            </p:childTnLst>
                          </p:cTn>
                        </p:par>
                      </p:childTnLst>
                    </p:cTn>
                  </p:par>
                  <p:par>
                    <p:cTn id="17" fill="hold" nodeType="clickPar">
                      <p:stCondLst>
                        <p:cond delay="indefinite"/>
                      </p:stCondLst>
                      <p:childTnLst>
                        <p:par>
                          <p:cTn id="18" fill="hold" nodeType="withGroup">
                            <p:stCondLst>
                              <p:cond delay="0"/>
                            </p:stCondLst>
                            <p:childTnLst>
                              <p:par>
                                <p:cTn id="19" presetID="55" presetClass="entr" presetSubtype="0" fill="hold" grpId="0" nodeType="clickEffect">
                                  <p:stCondLst>
                                    <p:cond delay="0"/>
                                  </p:stCondLst>
                                  <p:childTnLst>
                                    <p:set>
                                      <p:cBhvr>
                                        <p:cTn id="20" dur="1" fill="hold">
                                          <p:stCondLst>
                                            <p:cond delay="0"/>
                                          </p:stCondLst>
                                        </p:cTn>
                                        <p:tgtEl>
                                          <p:spTgt spid="582667"/>
                                        </p:tgtEl>
                                        <p:attrNameLst>
                                          <p:attrName>style.visibility</p:attrName>
                                        </p:attrNameLst>
                                      </p:cBhvr>
                                      <p:to>
                                        <p:strVal val="visible"/>
                                      </p:to>
                                    </p:set>
                                    <p:anim calcmode="lin" valueType="num">
                                      <p:cBhvr>
                                        <p:cTn id="21" dur="1000" fill="hold"/>
                                        <p:tgtEl>
                                          <p:spTgt spid="582667"/>
                                        </p:tgtEl>
                                        <p:attrNameLst>
                                          <p:attrName>ppt_w</p:attrName>
                                        </p:attrNameLst>
                                      </p:cBhvr>
                                      <p:tavLst>
                                        <p:tav tm="0">
                                          <p:val>
                                            <p:strVal val="#ppt_w*0.70"/>
                                          </p:val>
                                        </p:tav>
                                        <p:tav tm="100000">
                                          <p:val>
                                            <p:strVal val="#ppt_w"/>
                                          </p:val>
                                        </p:tav>
                                      </p:tavLst>
                                    </p:anim>
                                    <p:anim calcmode="lin" valueType="num">
                                      <p:cBhvr>
                                        <p:cTn id="22" dur="1000" fill="hold"/>
                                        <p:tgtEl>
                                          <p:spTgt spid="582667"/>
                                        </p:tgtEl>
                                        <p:attrNameLst>
                                          <p:attrName>ppt_h</p:attrName>
                                        </p:attrNameLst>
                                      </p:cBhvr>
                                      <p:tavLst>
                                        <p:tav tm="0">
                                          <p:val>
                                            <p:strVal val="#ppt_h"/>
                                          </p:val>
                                        </p:tav>
                                        <p:tav tm="100000">
                                          <p:val>
                                            <p:strVal val="#ppt_h"/>
                                          </p:val>
                                        </p:tav>
                                      </p:tavLst>
                                    </p:anim>
                                    <p:animEffect transition="in" filter="fade">
                                      <p:cBhvr>
                                        <p:cTn id="23" dur="1000"/>
                                        <p:tgtEl>
                                          <p:spTgt spid="582667"/>
                                        </p:tgtEl>
                                      </p:cBhvr>
                                    </p:animEffect>
                                  </p:childTnLst>
                                </p:cTn>
                              </p:par>
                            </p:childTnLst>
                          </p:cTn>
                        </p:par>
                      </p:childTnLst>
                    </p:cTn>
                  </p:par>
                  <p:par>
                    <p:cTn id="24" fill="hold" nodeType="clickPar">
                      <p:stCondLst>
                        <p:cond delay="indefinite"/>
                      </p:stCondLst>
                      <p:childTnLst>
                        <p:par>
                          <p:cTn id="25" fill="hold" nodeType="withGroup">
                            <p:stCondLst>
                              <p:cond delay="0"/>
                            </p:stCondLst>
                            <p:childTnLst>
                              <p:par>
                                <p:cTn id="26" presetID="2" presetClass="exit" presetSubtype="4" fill="hold" grpId="1" nodeType="clickEffect">
                                  <p:stCondLst>
                                    <p:cond delay="0"/>
                                  </p:stCondLst>
                                  <p:childTnLst>
                                    <p:anim calcmode="lin" valueType="num">
                                      <p:cBhvr additive="base">
                                        <p:cTn id="27" dur="500"/>
                                        <p:tgtEl>
                                          <p:spTgt spid="582667"/>
                                        </p:tgtEl>
                                        <p:attrNameLst>
                                          <p:attrName>ppt_x</p:attrName>
                                        </p:attrNameLst>
                                      </p:cBhvr>
                                      <p:tavLst>
                                        <p:tav tm="0">
                                          <p:val>
                                            <p:strVal val="ppt_x"/>
                                          </p:val>
                                        </p:tav>
                                        <p:tav tm="100000">
                                          <p:val>
                                            <p:strVal val="ppt_x"/>
                                          </p:val>
                                        </p:tav>
                                      </p:tavLst>
                                    </p:anim>
                                    <p:anim calcmode="lin" valueType="num">
                                      <p:cBhvr additive="base">
                                        <p:cTn id="28" dur="500"/>
                                        <p:tgtEl>
                                          <p:spTgt spid="582667"/>
                                        </p:tgtEl>
                                        <p:attrNameLst>
                                          <p:attrName>ppt_y</p:attrName>
                                        </p:attrNameLst>
                                      </p:cBhvr>
                                      <p:tavLst>
                                        <p:tav tm="0">
                                          <p:val>
                                            <p:strVal val="ppt_y"/>
                                          </p:val>
                                        </p:tav>
                                        <p:tav tm="100000">
                                          <p:val>
                                            <p:strVal val="1+ppt_h/2"/>
                                          </p:val>
                                        </p:tav>
                                      </p:tavLst>
                                    </p:anim>
                                    <p:set>
                                      <p:cBhvr>
                                        <p:cTn id="29" dur="1" fill="hold">
                                          <p:stCondLst>
                                            <p:cond delay="499"/>
                                          </p:stCondLst>
                                        </p:cTn>
                                        <p:tgtEl>
                                          <p:spTgt spid="582667"/>
                                        </p:tgtEl>
                                        <p:attrNameLst>
                                          <p:attrName>style.visibility</p:attrName>
                                        </p:attrNameLst>
                                      </p:cBhvr>
                                      <p:to>
                                        <p:strVal val="hidden"/>
                                      </p:to>
                                    </p:set>
                                  </p:childTnLst>
                                </p:cTn>
                              </p:par>
                              <p:par>
                                <p:cTn id="30" presetID="2" presetClass="exit" presetSubtype="4" fill="hold" grpId="1" nodeType="withEffect">
                                  <p:stCondLst>
                                    <p:cond delay="0"/>
                                  </p:stCondLst>
                                  <p:childTnLst>
                                    <p:anim calcmode="lin" valueType="num">
                                      <p:cBhvr additive="base">
                                        <p:cTn id="31" dur="500"/>
                                        <p:tgtEl>
                                          <p:spTgt spid="582666"/>
                                        </p:tgtEl>
                                        <p:attrNameLst>
                                          <p:attrName>ppt_x</p:attrName>
                                        </p:attrNameLst>
                                      </p:cBhvr>
                                      <p:tavLst>
                                        <p:tav tm="0">
                                          <p:val>
                                            <p:strVal val="ppt_x"/>
                                          </p:val>
                                        </p:tav>
                                        <p:tav tm="100000">
                                          <p:val>
                                            <p:strVal val="ppt_x"/>
                                          </p:val>
                                        </p:tav>
                                      </p:tavLst>
                                    </p:anim>
                                    <p:anim calcmode="lin" valueType="num">
                                      <p:cBhvr additive="base">
                                        <p:cTn id="32" dur="500"/>
                                        <p:tgtEl>
                                          <p:spTgt spid="582666"/>
                                        </p:tgtEl>
                                        <p:attrNameLst>
                                          <p:attrName>ppt_y</p:attrName>
                                        </p:attrNameLst>
                                      </p:cBhvr>
                                      <p:tavLst>
                                        <p:tav tm="0">
                                          <p:val>
                                            <p:strVal val="ppt_y"/>
                                          </p:val>
                                        </p:tav>
                                        <p:tav tm="100000">
                                          <p:val>
                                            <p:strVal val="1+ppt_h/2"/>
                                          </p:val>
                                        </p:tav>
                                      </p:tavLst>
                                    </p:anim>
                                    <p:set>
                                      <p:cBhvr>
                                        <p:cTn id="33" dur="1" fill="hold">
                                          <p:stCondLst>
                                            <p:cond delay="499"/>
                                          </p:stCondLst>
                                        </p:cTn>
                                        <p:tgtEl>
                                          <p:spTgt spid="582666"/>
                                        </p:tgtEl>
                                        <p:attrNameLst>
                                          <p:attrName>style.visibility</p:attrName>
                                        </p:attrNameLst>
                                      </p:cBhvr>
                                      <p:to>
                                        <p:strVal val="hidden"/>
                                      </p:to>
                                    </p:set>
                                  </p:childTnLst>
                                </p:cTn>
                              </p:par>
                              <p:par>
                                <p:cTn id="34" presetID="2" presetClass="exit" presetSubtype="4" fill="hold" grpId="1" nodeType="withEffect">
                                  <p:stCondLst>
                                    <p:cond delay="0"/>
                                  </p:stCondLst>
                                  <p:childTnLst>
                                    <p:anim calcmode="lin" valueType="num">
                                      <p:cBhvr additive="base">
                                        <p:cTn id="35" dur="500"/>
                                        <p:tgtEl>
                                          <p:spTgt spid="582668"/>
                                        </p:tgtEl>
                                        <p:attrNameLst>
                                          <p:attrName>ppt_x</p:attrName>
                                        </p:attrNameLst>
                                      </p:cBhvr>
                                      <p:tavLst>
                                        <p:tav tm="0">
                                          <p:val>
                                            <p:strVal val="ppt_x"/>
                                          </p:val>
                                        </p:tav>
                                        <p:tav tm="100000">
                                          <p:val>
                                            <p:strVal val="ppt_x"/>
                                          </p:val>
                                        </p:tav>
                                      </p:tavLst>
                                    </p:anim>
                                    <p:anim calcmode="lin" valueType="num">
                                      <p:cBhvr additive="base">
                                        <p:cTn id="36" dur="500"/>
                                        <p:tgtEl>
                                          <p:spTgt spid="582668"/>
                                        </p:tgtEl>
                                        <p:attrNameLst>
                                          <p:attrName>ppt_y</p:attrName>
                                        </p:attrNameLst>
                                      </p:cBhvr>
                                      <p:tavLst>
                                        <p:tav tm="0">
                                          <p:val>
                                            <p:strVal val="ppt_y"/>
                                          </p:val>
                                        </p:tav>
                                        <p:tav tm="100000">
                                          <p:val>
                                            <p:strVal val="1+ppt_h/2"/>
                                          </p:val>
                                        </p:tav>
                                      </p:tavLst>
                                    </p:anim>
                                    <p:set>
                                      <p:cBhvr>
                                        <p:cTn id="37" dur="1" fill="hold">
                                          <p:stCondLst>
                                            <p:cond delay="499"/>
                                          </p:stCondLst>
                                        </p:cTn>
                                        <p:tgtEl>
                                          <p:spTgt spid="582668"/>
                                        </p:tgtEl>
                                        <p:attrNameLst>
                                          <p:attrName>style.visibility</p:attrName>
                                        </p:attrNameLst>
                                      </p:cBhvr>
                                      <p:to>
                                        <p:strVal val="hidden"/>
                                      </p:to>
                                    </p:set>
                                  </p:childTnLst>
                                </p:cTn>
                              </p:par>
                            </p:childTnLst>
                          </p:cTn>
                        </p:par>
                      </p:childTnLst>
                    </p:cTn>
                  </p:par>
                  <p:par>
                    <p:cTn id="38" fill="hold" nodeType="clickPar">
                      <p:stCondLst>
                        <p:cond delay="indefinite"/>
                      </p:stCondLst>
                      <p:childTnLst>
                        <p:par>
                          <p:cTn id="39" fill="hold" nodeType="withGroup">
                            <p:stCondLst>
                              <p:cond delay="0"/>
                            </p:stCondLst>
                            <p:childTnLst>
                              <p:par>
                                <p:cTn id="40" presetID="2" presetClass="entr" presetSubtype="9" fill="hold" grpId="0" nodeType="clickEffect">
                                  <p:stCondLst>
                                    <p:cond delay="0"/>
                                  </p:stCondLst>
                                  <p:childTnLst>
                                    <p:set>
                                      <p:cBhvr>
                                        <p:cTn id="41" dur="1" fill="hold">
                                          <p:stCondLst>
                                            <p:cond delay="0"/>
                                          </p:stCondLst>
                                        </p:cTn>
                                        <p:tgtEl>
                                          <p:spTgt spid="582673"/>
                                        </p:tgtEl>
                                        <p:attrNameLst>
                                          <p:attrName>style.visibility</p:attrName>
                                        </p:attrNameLst>
                                      </p:cBhvr>
                                      <p:to>
                                        <p:strVal val="visible"/>
                                      </p:to>
                                    </p:set>
                                    <p:anim calcmode="lin" valueType="num">
                                      <p:cBhvr additive="base">
                                        <p:cTn id="42" dur="500" fill="hold"/>
                                        <p:tgtEl>
                                          <p:spTgt spid="582673"/>
                                        </p:tgtEl>
                                        <p:attrNameLst>
                                          <p:attrName>ppt_x</p:attrName>
                                        </p:attrNameLst>
                                      </p:cBhvr>
                                      <p:tavLst>
                                        <p:tav tm="0">
                                          <p:val>
                                            <p:strVal val="0-#ppt_w/2"/>
                                          </p:val>
                                        </p:tav>
                                        <p:tav tm="100000">
                                          <p:val>
                                            <p:strVal val="#ppt_x"/>
                                          </p:val>
                                        </p:tav>
                                      </p:tavLst>
                                    </p:anim>
                                    <p:anim calcmode="lin" valueType="num">
                                      <p:cBhvr additive="base">
                                        <p:cTn id="43" dur="500" fill="hold"/>
                                        <p:tgtEl>
                                          <p:spTgt spid="582673"/>
                                        </p:tgtEl>
                                        <p:attrNameLst>
                                          <p:attrName>ppt_y</p:attrName>
                                        </p:attrNameLst>
                                      </p:cBhvr>
                                      <p:tavLst>
                                        <p:tav tm="0">
                                          <p:val>
                                            <p:strVal val="0-#ppt_h/2"/>
                                          </p:val>
                                        </p:tav>
                                        <p:tav tm="100000">
                                          <p:val>
                                            <p:strVal val="#ppt_y"/>
                                          </p:val>
                                        </p:tav>
                                      </p:tavLst>
                                    </p:anim>
                                  </p:childTnLst>
                                </p:cTn>
                              </p:par>
                            </p:childTnLst>
                          </p:cTn>
                        </p:par>
                      </p:childTnLst>
                    </p:cTn>
                  </p:par>
                  <p:par>
                    <p:cTn id="44" fill="hold" nodeType="clickPar">
                      <p:stCondLst>
                        <p:cond delay="indefinite"/>
                      </p:stCondLst>
                      <p:childTnLst>
                        <p:par>
                          <p:cTn id="45" fill="hold" nodeType="withGroup">
                            <p:stCondLst>
                              <p:cond delay="0"/>
                            </p:stCondLst>
                            <p:childTnLst>
                              <p:par>
                                <p:cTn id="46" presetID="2" presetClass="entr" presetSubtype="9" fill="hold" grpId="0" nodeType="clickEffect">
                                  <p:stCondLst>
                                    <p:cond delay="0"/>
                                  </p:stCondLst>
                                  <p:childTnLst>
                                    <p:set>
                                      <p:cBhvr>
                                        <p:cTn id="47" dur="1" fill="hold">
                                          <p:stCondLst>
                                            <p:cond delay="0"/>
                                          </p:stCondLst>
                                        </p:cTn>
                                        <p:tgtEl>
                                          <p:spTgt spid="582672"/>
                                        </p:tgtEl>
                                        <p:attrNameLst>
                                          <p:attrName>style.visibility</p:attrName>
                                        </p:attrNameLst>
                                      </p:cBhvr>
                                      <p:to>
                                        <p:strVal val="visible"/>
                                      </p:to>
                                    </p:set>
                                    <p:anim calcmode="lin" valueType="num">
                                      <p:cBhvr additive="base">
                                        <p:cTn id="48" dur="500" fill="hold"/>
                                        <p:tgtEl>
                                          <p:spTgt spid="582672"/>
                                        </p:tgtEl>
                                        <p:attrNameLst>
                                          <p:attrName>ppt_x</p:attrName>
                                        </p:attrNameLst>
                                      </p:cBhvr>
                                      <p:tavLst>
                                        <p:tav tm="0">
                                          <p:val>
                                            <p:strVal val="0-#ppt_w/2"/>
                                          </p:val>
                                        </p:tav>
                                        <p:tav tm="100000">
                                          <p:val>
                                            <p:strVal val="#ppt_x"/>
                                          </p:val>
                                        </p:tav>
                                      </p:tavLst>
                                    </p:anim>
                                    <p:anim calcmode="lin" valueType="num">
                                      <p:cBhvr additive="base">
                                        <p:cTn id="49" dur="500" fill="hold"/>
                                        <p:tgtEl>
                                          <p:spTgt spid="582672"/>
                                        </p:tgtEl>
                                        <p:attrNameLst>
                                          <p:attrName>ppt_y</p:attrName>
                                        </p:attrNameLst>
                                      </p:cBhvr>
                                      <p:tavLst>
                                        <p:tav tm="0">
                                          <p:val>
                                            <p:strVal val="0-#ppt_h/2"/>
                                          </p:val>
                                        </p:tav>
                                        <p:tav tm="100000">
                                          <p:val>
                                            <p:strVal val="#ppt_y"/>
                                          </p:val>
                                        </p:tav>
                                      </p:tavLst>
                                    </p:anim>
                                  </p:childTnLst>
                                </p:cTn>
                              </p:par>
                            </p:childTnLst>
                          </p:cTn>
                        </p:par>
                      </p:childTnLst>
                    </p:cTn>
                  </p:par>
                  <p:par>
                    <p:cTn id="50" fill="hold" nodeType="clickPar">
                      <p:stCondLst>
                        <p:cond delay="indefinite"/>
                      </p:stCondLst>
                      <p:childTnLst>
                        <p:par>
                          <p:cTn id="51" fill="hold" nodeType="withGroup">
                            <p:stCondLst>
                              <p:cond delay="0"/>
                            </p:stCondLst>
                            <p:childTnLst>
                              <p:par>
                                <p:cTn id="52" presetID="2" presetClass="entr" presetSubtype="9" fill="hold" grpId="0" nodeType="clickEffect">
                                  <p:stCondLst>
                                    <p:cond delay="0"/>
                                  </p:stCondLst>
                                  <p:childTnLst>
                                    <p:set>
                                      <p:cBhvr>
                                        <p:cTn id="53" dur="1" fill="hold">
                                          <p:stCondLst>
                                            <p:cond delay="0"/>
                                          </p:stCondLst>
                                        </p:cTn>
                                        <p:tgtEl>
                                          <p:spTgt spid="582669"/>
                                        </p:tgtEl>
                                        <p:attrNameLst>
                                          <p:attrName>style.visibility</p:attrName>
                                        </p:attrNameLst>
                                      </p:cBhvr>
                                      <p:to>
                                        <p:strVal val="visible"/>
                                      </p:to>
                                    </p:set>
                                    <p:anim calcmode="lin" valueType="num">
                                      <p:cBhvr additive="base">
                                        <p:cTn id="54" dur="500" fill="hold"/>
                                        <p:tgtEl>
                                          <p:spTgt spid="582669"/>
                                        </p:tgtEl>
                                        <p:attrNameLst>
                                          <p:attrName>ppt_x</p:attrName>
                                        </p:attrNameLst>
                                      </p:cBhvr>
                                      <p:tavLst>
                                        <p:tav tm="0">
                                          <p:val>
                                            <p:strVal val="0-#ppt_w/2"/>
                                          </p:val>
                                        </p:tav>
                                        <p:tav tm="100000">
                                          <p:val>
                                            <p:strVal val="#ppt_x"/>
                                          </p:val>
                                        </p:tav>
                                      </p:tavLst>
                                    </p:anim>
                                    <p:anim calcmode="lin" valueType="num">
                                      <p:cBhvr additive="base">
                                        <p:cTn id="55" dur="500" fill="hold"/>
                                        <p:tgtEl>
                                          <p:spTgt spid="582669"/>
                                        </p:tgtEl>
                                        <p:attrNameLst>
                                          <p:attrName>ppt_y</p:attrName>
                                        </p:attrNameLst>
                                      </p:cBhvr>
                                      <p:tavLst>
                                        <p:tav tm="0">
                                          <p:val>
                                            <p:strVal val="0-#ppt_h/2"/>
                                          </p:val>
                                        </p:tav>
                                        <p:tav tm="100000">
                                          <p:val>
                                            <p:strVal val="#ppt_y"/>
                                          </p:val>
                                        </p:tav>
                                      </p:tavLst>
                                    </p:anim>
                                  </p:childTnLst>
                                </p:cTn>
                              </p:par>
                            </p:childTnLst>
                          </p:cTn>
                        </p:par>
                      </p:childTnLst>
                    </p:cTn>
                  </p:par>
                  <p:par>
                    <p:cTn id="56" fill="hold" nodeType="clickPar">
                      <p:stCondLst>
                        <p:cond delay="indefinite"/>
                      </p:stCondLst>
                      <p:childTnLst>
                        <p:par>
                          <p:cTn id="57" fill="hold" nodeType="withGroup">
                            <p:stCondLst>
                              <p:cond delay="0"/>
                            </p:stCondLst>
                            <p:childTnLst>
                              <p:par>
                                <p:cTn id="58" presetID="2" presetClass="exit" presetSubtype="4" fill="hold" grpId="1" nodeType="clickEffect">
                                  <p:stCondLst>
                                    <p:cond delay="0"/>
                                  </p:stCondLst>
                                  <p:childTnLst>
                                    <p:anim calcmode="lin" valueType="num">
                                      <p:cBhvr additive="base">
                                        <p:cTn id="59" dur="500"/>
                                        <p:tgtEl>
                                          <p:spTgt spid="582673"/>
                                        </p:tgtEl>
                                        <p:attrNameLst>
                                          <p:attrName>ppt_x</p:attrName>
                                        </p:attrNameLst>
                                      </p:cBhvr>
                                      <p:tavLst>
                                        <p:tav tm="0">
                                          <p:val>
                                            <p:strVal val="ppt_x"/>
                                          </p:val>
                                        </p:tav>
                                        <p:tav tm="100000">
                                          <p:val>
                                            <p:strVal val="ppt_x"/>
                                          </p:val>
                                        </p:tav>
                                      </p:tavLst>
                                    </p:anim>
                                    <p:anim calcmode="lin" valueType="num">
                                      <p:cBhvr additive="base">
                                        <p:cTn id="60" dur="500"/>
                                        <p:tgtEl>
                                          <p:spTgt spid="582673"/>
                                        </p:tgtEl>
                                        <p:attrNameLst>
                                          <p:attrName>ppt_y</p:attrName>
                                        </p:attrNameLst>
                                      </p:cBhvr>
                                      <p:tavLst>
                                        <p:tav tm="0">
                                          <p:val>
                                            <p:strVal val="ppt_y"/>
                                          </p:val>
                                        </p:tav>
                                        <p:tav tm="100000">
                                          <p:val>
                                            <p:strVal val="1+ppt_h/2"/>
                                          </p:val>
                                        </p:tav>
                                      </p:tavLst>
                                    </p:anim>
                                    <p:set>
                                      <p:cBhvr>
                                        <p:cTn id="61" dur="1" fill="hold">
                                          <p:stCondLst>
                                            <p:cond delay="499"/>
                                          </p:stCondLst>
                                        </p:cTn>
                                        <p:tgtEl>
                                          <p:spTgt spid="582673"/>
                                        </p:tgtEl>
                                        <p:attrNameLst>
                                          <p:attrName>style.visibility</p:attrName>
                                        </p:attrNameLst>
                                      </p:cBhvr>
                                      <p:to>
                                        <p:strVal val="hidden"/>
                                      </p:to>
                                    </p:set>
                                  </p:childTnLst>
                                </p:cTn>
                              </p:par>
                              <p:par>
                                <p:cTn id="62" presetID="2" presetClass="exit" presetSubtype="4" fill="hold" grpId="1" nodeType="withEffect">
                                  <p:stCondLst>
                                    <p:cond delay="0"/>
                                  </p:stCondLst>
                                  <p:childTnLst>
                                    <p:anim calcmode="lin" valueType="num">
                                      <p:cBhvr additive="base">
                                        <p:cTn id="63" dur="500"/>
                                        <p:tgtEl>
                                          <p:spTgt spid="582672"/>
                                        </p:tgtEl>
                                        <p:attrNameLst>
                                          <p:attrName>ppt_x</p:attrName>
                                        </p:attrNameLst>
                                      </p:cBhvr>
                                      <p:tavLst>
                                        <p:tav tm="0">
                                          <p:val>
                                            <p:strVal val="ppt_x"/>
                                          </p:val>
                                        </p:tav>
                                        <p:tav tm="100000">
                                          <p:val>
                                            <p:strVal val="ppt_x"/>
                                          </p:val>
                                        </p:tav>
                                      </p:tavLst>
                                    </p:anim>
                                    <p:anim calcmode="lin" valueType="num">
                                      <p:cBhvr additive="base">
                                        <p:cTn id="64" dur="500"/>
                                        <p:tgtEl>
                                          <p:spTgt spid="582672"/>
                                        </p:tgtEl>
                                        <p:attrNameLst>
                                          <p:attrName>ppt_y</p:attrName>
                                        </p:attrNameLst>
                                      </p:cBhvr>
                                      <p:tavLst>
                                        <p:tav tm="0">
                                          <p:val>
                                            <p:strVal val="ppt_y"/>
                                          </p:val>
                                        </p:tav>
                                        <p:tav tm="100000">
                                          <p:val>
                                            <p:strVal val="1+ppt_h/2"/>
                                          </p:val>
                                        </p:tav>
                                      </p:tavLst>
                                    </p:anim>
                                    <p:set>
                                      <p:cBhvr>
                                        <p:cTn id="65" dur="1" fill="hold">
                                          <p:stCondLst>
                                            <p:cond delay="499"/>
                                          </p:stCondLst>
                                        </p:cTn>
                                        <p:tgtEl>
                                          <p:spTgt spid="582672"/>
                                        </p:tgtEl>
                                        <p:attrNameLst>
                                          <p:attrName>style.visibility</p:attrName>
                                        </p:attrNameLst>
                                      </p:cBhvr>
                                      <p:to>
                                        <p:strVal val="hidden"/>
                                      </p:to>
                                    </p:set>
                                  </p:childTnLst>
                                </p:cTn>
                              </p:par>
                              <p:par>
                                <p:cTn id="66" presetID="2" presetClass="exit" presetSubtype="4" fill="hold" grpId="1" nodeType="withEffect">
                                  <p:stCondLst>
                                    <p:cond delay="0"/>
                                  </p:stCondLst>
                                  <p:childTnLst>
                                    <p:anim calcmode="lin" valueType="num">
                                      <p:cBhvr additive="base">
                                        <p:cTn id="67" dur="500"/>
                                        <p:tgtEl>
                                          <p:spTgt spid="582669"/>
                                        </p:tgtEl>
                                        <p:attrNameLst>
                                          <p:attrName>ppt_x</p:attrName>
                                        </p:attrNameLst>
                                      </p:cBhvr>
                                      <p:tavLst>
                                        <p:tav tm="0">
                                          <p:val>
                                            <p:strVal val="ppt_x"/>
                                          </p:val>
                                        </p:tav>
                                        <p:tav tm="100000">
                                          <p:val>
                                            <p:strVal val="ppt_x"/>
                                          </p:val>
                                        </p:tav>
                                      </p:tavLst>
                                    </p:anim>
                                    <p:anim calcmode="lin" valueType="num">
                                      <p:cBhvr additive="base">
                                        <p:cTn id="68" dur="500"/>
                                        <p:tgtEl>
                                          <p:spTgt spid="582669"/>
                                        </p:tgtEl>
                                        <p:attrNameLst>
                                          <p:attrName>ppt_y</p:attrName>
                                        </p:attrNameLst>
                                      </p:cBhvr>
                                      <p:tavLst>
                                        <p:tav tm="0">
                                          <p:val>
                                            <p:strVal val="ppt_y"/>
                                          </p:val>
                                        </p:tav>
                                        <p:tav tm="100000">
                                          <p:val>
                                            <p:strVal val="1+ppt_h/2"/>
                                          </p:val>
                                        </p:tav>
                                      </p:tavLst>
                                    </p:anim>
                                    <p:set>
                                      <p:cBhvr>
                                        <p:cTn id="69" dur="1" fill="hold">
                                          <p:stCondLst>
                                            <p:cond delay="499"/>
                                          </p:stCondLst>
                                        </p:cTn>
                                        <p:tgtEl>
                                          <p:spTgt spid="582669"/>
                                        </p:tgtEl>
                                        <p:attrNameLst>
                                          <p:attrName>style.visibility</p:attrName>
                                        </p:attrNameLst>
                                      </p:cBhvr>
                                      <p:to>
                                        <p:strVal val="hidden"/>
                                      </p:to>
                                    </p:set>
                                  </p:childTnLst>
                                </p:cTn>
                              </p:par>
                            </p:childTnLst>
                          </p:cTn>
                        </p:par>
                      </p:childTnLst>
                    </p:cTn>
                  </p:par>
                  <p:par>
                    <p:cTn id="70" fill="hold" nodeType="clickPar">
                      <p:stCondLst>
                        <p:cond delay="indefinite"/>
                      </p:stCondLst>
                      <p:childTnLst>
                        <p:par>
                          <p:cTn id="71" fill="hold" nodeType="withGroup">
                            <p:stCondLst>
                              <p:cond delay="0"/>
                            </p:stCondLst>
                            <p:childTnLst>
                              <p:par>
                                <p:cTn id="72" presetID="9" presetClass="entr" presetSubtype="0" fill="hold" grpId="0" nodeType="clickEffect">
                                  <p:stCondLst>
                                    <p:cond delay="0"/>
                                  </p:stCondLst>
                                  <p:childTnLst>
                                    <p:set>
                                      <p:cBhvr>
                                        <p:cTn id="73" dur="1" fill="hold">
                                          <p:stCondLst>
                                            <p:cond delay="0"/>
                                          </p:stCondLst>
                                        </p:cTn>
                                        <p:tgtEl>
                                          <p:spTgt spid="582675"/>
                                        </p:tgtEl>
                                        <p:attrNameLst>
                                          <p:attrName>style.visibility</p:attrName>
                                        </p:attrNameLst>
                                      </p:cBhvr>
                                      <p:to>
                                        <p:strVal val="visible"/>
                                      </p:to>
                                    </p:set>
                                    <p:animEffect transition="in" filter="dissolve">
                                      <p:cBhvr>
                                        <p:cTn id="74" dur="500"/>
                                        <p:tgtEl>
                                          <p:spTgt spid="582675"/>
                                        </p:tgtEl>
                                      </p:cBhvr>
                                    </p:animEffect>
                                  </p:childTnLst>
                                </p:cTn>
                              </p:par>
                            </p:childTnLst>
                          </p:cTn>
                        </p:par>
                      </p:childTnLst>
                    </p:cTn>
                  </p:par>
                  <p:par>
                    <p:cTn id="75" fill="hold" nodeType="clickPar">
                      <p:stCondLst>
                        <p:cond delay="indefinite"/>
                      </p:stCondLst>
                      <p:childTnLst>
                        <p:par>
                          <p:cTn id="76" fill="hold" nodeType="withGroup">
                            <p:stCondLst>
                              <p:cond delay="0"/>
                            </p:stCondLst>
                            <p:childTnLst>
                              <p:par>
                                <p:cTn id="77" presetID="9" presetClass="entr" presetSubtype="0" fill="hold" grpId="0" nodeType="clickEffect">
                                  <p:stCondLst>
                                    <p:cond delay="0"/>
                                  </p:stCondLst>
                                  <p:childTnLst>
                                    <p:set>
                                      <p:cBhvr>
                                        <p:cTn id="78" dur="1" fill="hold">
                                          <p:stCondLst>
                                            <p:cond delay="0"/>
                                          </p:stCondLst>
                                        </p:cTn>
                                        <p:tgtEl>
                                          <p:spTgt spid="582681"/>
                                        </p:tgtEl>
                                        <p:attrNameLst>
                                          <p:attrName>style.visibility</p:attrName>
                                        </p:attrNameLst>
                                      </p:cBhvr>
                                      <p:to>
                                        <p:strVal val="visible"/>
                                      </p:to>
                                    </p:set>
                                    <p:animEffect transition="in" filter="dissolve">
                                      <p:cBhvr>
                                        <p:cTn id="79" dur="500"/>
                                        <p:tgtEl>
                                          <p:spTgt spid="582681"/>
                                        </p:tgtEl>
                                      </p:cBhvr>
                                    </p:animEffect>
                                  </p:childTnLst>
                                </p:cTn>
                              </p:par>
                            </p:childTnLst>
                          </p:cTn>
                        </p:par>
                      </p:childTnLst>
                    </p:cTn>
                  </p:par>
                  <p:par>
                    <p:cTn id="80" fill="hold" nodeType="clickPar">
                      <p:stCondLst>
                        <p:cond delay="indefinite"/>
                      </p:stCondLst>
                      <p:childTnLst>
                        <p:par>
                          <p:cTn id="81" fill="hold" nodeType="withGroup">
                            <p:stCondLst>
                              <p:cond delay="0"/>
                            </p:stCondLst>
                            <p:childTnLst>
                              <p:par>
                                <p:cTn id="82" presetID="9" presetClass="entr" presetSubtype="0" fill="hold" grpId="0" nodeType="clickEffect">
                                  <p:stCondLst>
                                    <p:cond delay="0"/>
                                  </p:stCondLst>
                                  <p:childTnLst>
                                    <p:set>
                                      <p:cBhvr>
                                        <p:cTn id="83" dur="1" fill="hold">
                                          <p:stCondLst>
                                            <p:cond delay="0"/>
                                          </p:stCondLst>
                                        </p:cTn>
                                        <p:tgtEl>
                                          <p:spTgt spid="582682"/>
                                        </p:tgtEl>
                                        <p:attrNameLst>
                                          <p:attrName>style.visibility</p:attrName>
                                        </p:attrNameLst>
                                      </p:cBhvr>
                                      <p:to>
                                        <p:strVal val="visible"/>
                                      </p:to>
                                    </p:set>
                                    <p:animEffect transition="in" filter="dissolve">
                                      <p:cBhvr>
                                        <p:cTn id="84" dur="500"/>
                                        <p:tgtEl>
                                          <p:spTgt spid="582682"/>
                                        </p:tgtEl>
                                      </p:cBhvr>
                                    </p:animEffect>
                                  </p:childTnLst>
                                </p:cTn>
                              </p:par>
                            </p:childTnLst>
                          </p:cTn>
                        </p:par>
                      </p:childTnLst>
                    </p:cTn>
                  </p:par>
                  <p:par>
                    <p:cTn id="85" fill="hold" nodeType="clickPar">
                      <p:stCondLst>
                        <p:cond delay="indefinite"/>
                      </p:stCondLst>
                      <p:childTnLst>
                        <p:par>
                          <p:cTn id="86" fill="hold" nodeType="withGroup">
                            <p:stCondLst>
                              <p:cond delay="0"/>
                            </p:stCondLst>
                            <p:childTnLst>
                              <p:par>
                                <p:cTn id="87" presetID="9" presetClass="entr" presetSubtype="0" fill="hold" grpId="0" nodeType="clickEffect">
                                  <p:stCondLst>
                                    <p:cond delay="0"/>
                                  </p:stCondLst>
                                  <p:childTnLst>
                                    <p:set>
                                      <p:cBhvr>
                                        <p:cTn id="88" dur="1" fill="hold">
                                          <p:stCondLst>
                                            <p:cond delay="0"/>
                                          </p:stCondLst>
                                        </p:cTn>
                                        <p:tgtEl>
                                          <p:spTgt spid="582685"/>
                                        </p:tgtEl>
                                        <p:attrNameLst>
                                          <p:attrName>style.visibility</p:attrName>
                                        </p:attrNameLst>
                                      </p:cBhvr>
                                      <p:to>
                                        <p:strVal val="visible"/>
                                      </p:to>
                                    </p:set>
                                    <p:animEffect transition="in" filter="dissolve">
                                      <p:cBhvr>
                                        <p:cTn id="89" dur="500"/>
                                        <p:tgtEl>
                                          <p:spTgt spid="582685"/>
                                        </p:tgtEl>
                                      </p:cBhvr>
                                    </p:animEffect>
                                  </p:childTnLst>
                                </p:cTn>
                              </p:par>
                            </p:childTnLst>
                          </p:cTn>
                        </p:par>
                      </p:childTnLst>
                    </p:cTn>
                  </p:par>
                  <p:par>
                    <p:cTn id="90" fill="hold" nodeType="clickPar">
                      <p:stCondLst>
                        <p:cond delay="indefinite"/>
                      </p:stCondLst>
                      <p:childTnLst>
                        <p:par>
                          <p:cTn id="91" fill="hold" nodeType="withGroup">
                            <p:stCondLst>
                              <p:cond delay="0"/>
                            </p:stCondLst>
                            <p:childTnLst>
                              <p:par>
                                <p:cTn id="92" presetID="2" presetClass="exit" presetSubtype="4" fill="hold" grpId="1" nodeType="clickEffect">
                                  <p:stCondLst>
                                    <p:cond delay="0"/>
                                  </p:stCondLst>
                                  <p:childTnLst>
                                    <p:anim calcmode="lin" valueType="num">
                                      <p:cBhvr additive="base">
                                        <p:cTn id="93" dur="500"/>
                                        <p:tgtEl>
                                          <p:spTgt spid="582675"/>
                                        </p:tgtEl>
                                        <p:attrNameLst>
                                          <p:attrName>ppt_x</p:attrName>
                                        </p:attrNameLst>
                                      </p:cBhvr>
                                      <p:tavLst>
                                        <p:tav tm="0">
                                          <p:val>
                                            <p:strVal val="ppt_x"/>
                                          </p:val>
                                        </p:tav>
                                        <p:tav tm="100000">
                                          <p:val>
                                            <p:strVal val="ppt_x"/>
                                          </p:val>
                                        </p:tav>
                                      </p:tavLst>
                                    </p:anim>
                                    <p:anim calcmode="lin" valueType="num">
                                      <p:cBhvr additive="base">
                                        <p:cTn id="94" dur="500"/>
                                        <p:tgtEl>
                                          <p:spTgt spid="582675"/>
                                        </p:tgtEl>
                                        <p:attrNameLst>
                                          <p:attrName>ppt_y</p:attrName>
                                        </p:attrNameLst>
                                      </p:cBhvr>
                                      <p:tavLst>
                                        <p:tav tm="0">
                                          <p:val>
                                            <p:strVal val="ppt_y"/>
                                          </p:val>
                                        </p:tav>
                                        <p:tav tm="100000">
                                          <p:val>
                                            <p:strVal val="1+ppt_h/2"/>
                                          </p:val>
                                        </p:tav>
                                      </p:tavLst>
                                    </p:anim>
                                    <p:set>
                                      <p:cBhvr>
                                        <p:cTn id="95" dur="1" fill="hold">
                                          <p:stCondLst>
                                            <p:cond delay="499"/>
                                          </p:stCondLst>
                                        </p:cTn>
                                        <p:tgtEl>
                                          <p:spTgt spid="582675"/>
                                        </p:tgtEl>
                                        <p:attrNameLst>
                                          <p:attrName>style.visibility</p:attrName>
                                        </p:attrNameLst>
                                      </p:cBhvr>
                                      <p:to>
                                        <p:strVal val="hidden"/>
                                      </p:to>
                                    </p:set>
                                  </p:childTnLst>
                                </p:cTn>
                              </p:par>
                              <p:par>
                                <p:cTn id="96" presetID="2" presetClass="exit" presetSubtype="4" fill="hold" grpId="1" nodeType="withEffect">
                                  <p:stCondLst>
                                    <p:cond delay="0"/>
                                  </p:stCondLst>
                                  <p:childTnLst>
                                    <p:anim calcmode="lin" valueType="num">
                                      <p:cBhvr additive="base">
                                        <p:cTn id="97" dur="500"/>
                                        <p:tgtEl>
                                          <p:spTgt spid="582681"/>
                                        </p:tgtEl>
                                        <p:attrNameLst>
                                          <p:attrName>ppt_x</p:attrName>
                                        </p:attrNameLst>
                                      </p:cBhvr>
                                      <p:tavLst>
                                        <p:tav tm="0">
                                          <p:val>
                                            <p:strVal val="ppt_x"/>
                                          </p:val>
                                        </p:tav>
                                        <p:tav tm="100000">
                                          <p:val>
                                            <p:strVal val="ppt_x"/>
                                          </p:val>
                                        </p:tav>
                                      </p:tavLst>
                                    </p:anim>
                                    <p:anim calcmode="lin" valueType="num">
                                      <p:cBhvr additive="base">
                                        <p:cTn id="98" dur="500"/>
                                        <p:tgtEl>
                                          <p:spTgt spid="582681"/>
                                        </p:tgtEl>
                                        <p:attrNameLst>
                                          <p:attrName>ppt_y</p:attrName>
                                        </p:attrNameLst>
                                      </p:cBhvr>
                                      <p:tavLst>
                                        <p:tav tm="0">
                                          <p:val>
                                            <p:strVal val="ppt_y"/>
                                          </p:val>
                                        </p:tav>
                                        <p:tav tm="100000">
                                          <p:val>
                                            <p:strVal val="1+ppt_h/2"/>
                                          </p:val>
                                        </p:tav>
                                      </p:tavLst>
                                    </p:anim>
                                    <p:set>
                                      <p:cBhvr>
                                        <p:cTn id="99" dur="1" fill="hold">
                                          <p:stCondLst>
                                            <p:cond delay="499"/>
                                          </p:stCondLst>
                                        </p:cTn>
                                        <p:tgtEl>
                                          <p:spTgt spid="582681"/>
                                        </p:tgtEl>
                                        <p:attrNameLst>
                                          <p:attrName>style.visibility</p:attrName>
                                        </p:attrNameLst>
                                      </p:cBhvr>
                                      <p:to>
                                        <p:strVal val="hidden"/>
                                      </p:to>
                                    </p:set>
                                  </p:childTnLst>
                                </p:cTn>
                              </p:par>
                              <p:par>
                                <p:cTn id="100" presetID="2" presetClass="exit" presetSubtype="4" fill="hold" grpId="1" nodeType="withEffect">
                                  <p:stCondLst>
                                    <p:cond delay="0"/>
                                  </p:stCondLst>
                                  <p:childTnLst>
                                    <p:anim calcmode="lin" valueType="num">
                                      <p:cBhvr additive="base">
                                        <p:cTn id="101" dur="500"/>
                                        <p:tgtEl>
                                          <p:spTgt spid="582682"/>
                                        </p:tgtEl>
                                        <p:attrNameLst>
                                          <p:attrName>ppt_x</p:attrName>
                                        </p:attrNameLst>
                                      </p:cBhvr>
                                      <p:tavLst>
                                        <p:tav tm="0">
                                          <p:val>
                                            <p:strVal val="ppt_x"/>
                                          </p:val>
                                        </p:tav>
                                        <p:tav tm="100000">
                                          <p:val>
                                            <p:strVal val="ppt_x"/>
                                          </p:val>
                                        </p:tav>
                                      </p:tavLst>
                                    </p:anim>
                                    <p:anim calcmode="lin" valueType="num">
                                      <p:cBhvr additive="base">
                                        <p:cTn id="102" dur="500"/>
                                        <p:tgtEl>
                                          <p:spTgt spid="582682"/>
                                        </p:tgtEl>
                                        <p:attrNameLst>
                                          <p:attrName>ppt_y</p:attrName>
                                        </p:attrNameLst>
                                      </p:cBhvr>
                                      <p:tavLst>
                                        <p:tav tm="0">
                                          <p:val>
                                            <p:strVal val="ppt_y"/>
                                          </p:val>
                                        </p:tav>
                                        <p:tav tm="100000">
                                          <p:val>
                                            <p:strVal val="1+ppt_h/2"/>
                                          </p:val>
                                        </p:tav>
                                      </p:tavLst>
                                    </p:anim>
                                    <p:set>
                                      <p:cBhvr>
                                        <p:cTn id="103" dur="1" fill="hold">
                                          <p:stCondLst>
                                            <p:cond delay="499"/>
                                          </p:stCondLst>
                                        </p:cTn>
                                        <p:tgtEl>
                                          <p:spTgt spid="582682"/>
                                        </p:tgtEl>
                                        <p:attrNameLst>
                                          <p:attrName>style.visibility</p:attrName>
                                        </p:attrNameLst>
                                      </p:cBhvr>
                                      <p:to>
                                        <p:strVal val="hidden"/>
                                      </p:to>
                                    </p:set>
                                  </p:childTnLst>
                                </p:cTn>
                              </p:par>
                              <p:par>
                                <p:cTn id="104" presetID="2" presetClass="exit" presetSubtype="4" fill="hold" grpId="1" nodeType="withEffect">
                                  <p:stCondLst>
                                    <p:cond delay="0"/>
                                  </p:stCondLst>
                                  <p:childTnLst>
                                    <p:anim calcmode="lin" valueType="num">
                                      <p:cBhvr additive="base">
                                        <p:cTn id="105" dur="500"/>
                                        <p:tgtEl>
                                          <p:spTgt spid="582685"/>
                                        </p:tgtEl>
                                        <p:attrNameLst>
                                          <p:attrName>ppt_x</p:attrName>
                                        </p:attrNameLst>
                                      </p:cBhvr>
                                      <p:tavLst>
                                        <p:tav tm="0">
                                          <p:val>
                                            <p:strVal val="ppt_x"/>
                                          </p:val>
                                        </p:tav>
                                        <p:tav tm="100000">
                                          <p:val>
                                            <p:strVal val="ppt_x"/>
                                          </p:val>
                                        </p:tav>
                                      </p:tavLst>
                                    </p:anim>
                                    <p:anim calcmode="lin" valueType="num">
                                      <p:cBhvr additive="base">
                                        <p:cTn id="106" dur="500"/>
                                        <p:tgtEl>
                                          <p:spTgt spid="582685"/>
                                        </p:tgtEl>
                                        <p:attrNameLst>
                                          <p:attrName>ppt_y</p:attrName>
                                        </p:attrNameLst>
                                      </p:cBhvr>
                                      <p:tavLst>
                                        <p:tav tm="0">
                                          <p:val>
                                            <p:strVal val="ppt_y"/>
                                          </p:val>
                                        </p:tav>
                                        <p:tav tm="100000">
                                          <p:val>
                                            <p:strVal val="1+ppt_h/2"/>
                                          </p:val>
                                        </p:tav>
                                      </p:tavLst>
                                    </p:anim>
                                    <p:set>
                                      <p:cBhvr>
                                        <p:cTn id="107" dur="1" fill="hold">
                                          <p:stCondLst>
                                            <p:cond delay="499"/>
                                          </p:stCondLst>
                                        </p:cTn>
                                        <p:tgtEl>
                                          <p:spTgt spid="582685"/>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82669" grpId="0" animBg="1"/>
      <p:bldP spid="582669" grpId="1" animBg="1"/>
      <p:bldP spid="582672" grpId="0" animBg="1"/>
      <p:bldP spid="582672" grpId="1" animBg="1"/>
      <p:bldP spid="582673" grpId="0" animBg="1"/>
      <p:bldP spid="582673" grpId="1" animBg="1"/>
      <p:bldP spid="582675" grpId="0" animBg="1"/>
      <p:bldP spid="582675" grpId="1" animBg="1"/>
      <p:bldP spid="582681" grpId="0" animBg="1"/>
      <p:bldP spid="582681" grpId="1" animBg="1"/>
      <p:bldP spid="582682" grpId="0" animBg="1"/>
      <p:bldP spid="582682" grpId="1" animBg="1"/>
      <p:bldP spid="582685" grpId="0" animBg="1"/>
      <p:bldP spid="582685" grpId="1" animBg="1"/>
      <p:bldP spid="582667" grpId="0" animBg="1"/>
      <p:bldP spid="582667" grpId="1" animBg="1"/>
      <p:bldP spid="582666" grpId="0" animBg="1"/>
      <p:bldP spid="582666" grpId="1" animBg="1"/>
      <p:bldP spid="582668" grpId="0" animBg="1"/>
      <p:bldP spid="582668" grpId="1" animBg="1"/>
    </p:bldLst>
  </p:timing>
</p:sld>
</file>

<file path=ppt/slides/slide1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56737" name="Picture 2"/>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w="76200">
            <a:solidFill>
              <a:srgbClr val="020009"/>
            </a:solidFill>
            <a:miter lim="800000"/>
            <a:headEnd/>
            <a:tailEnd/>
          </a:ln>
          <a:extLst>
            <a:ext uri="{909E8E84-426E-40dd-AFC4-6F175D3DCCD1}">
              <a14:hiddenFill xmlns:a14="http://schemas.microsoft.com/office/drawing/2010/main" xmlns="">
                <a:solidFill>
                  <a:srgbClr val="FFFFFF"/>
                </a:solidFill>
              </a14:hiddenFill>
            </a:ext>
          </a:extLst>
        </p:spPr>
      </p:pic>
      <p:grpSp>
        <p:nvGrpSpPr>
          <p:cNvPr id="86" name="Group 85"/>
          <p:cNvGrpSpPr>
            <a:grpSpLocks/>
          </p:cNvGrpSpPr>
          <p:nvPr/>
        </p:nvGrpSpPr>
        <p:grpSpPr bwMode="auto">
          <a:xfrm>
            <a:off x="4140200" y="2781300"/>
            <a:ext cx="793750" cy="808038"/>
            <a:chOff x="2696978" y="1221096"/>
            <a:chExt cx="793670" cy="808522"/>
          </a:xfrm>
        </p:grpSpPr>
        <p:sp>
          <p:nvSpPr>
            <p:cNvPr id="756838" name="Right Arrow 86"/>
            <p:cNvSpPr>
              <a:spLocks noChangeArrowheads="1"/>
            </p:cNvSpPr>
            <p:nvPr/>
          </p:nvSpPr>
          <p:spPr bwMode="auto">
            <a:xfrm rot="-9296743">
              <a:off x="2696978" y="1415438"/>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6839" name="Right Arrow 87"/>
            <p:cNvSpPr>
              <a:spLocks noChangeArrowheads="1"/>
            </p:cNvSpPr>
            <p:nvPr/>
          </p:nvSpPr>
          <p:spPr bwMode="auto">
            <a:xfrm rot="-4752994">
              <a:off x="2934990" y="1306687"/>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6840" name="Right Arrow 88"/>
            <p:cNvSpPr>
              <a:spLocks noChangeArrowheads="1"/>
            </p:cNvSpPr>
            <p:nvPr/>
          </p:nvSpPr>
          <p:spPr bwMode="auto">
            <a:xfrm rot="1092502">
              <a:off x="3086157" y="1614148"/>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6841" name="Right Arrow 89"/>
            <p:cNvSpPr>
              <a:spLocks noChangeArrowheads="1"/>
            </p:cNvSpPr>
            <p:nvPr/>
          </p:nvSpPr>
          <p:spPr bwMode="auto">
            <a:xfrm rot="3615505">
              <a:off x="2967064" y="1710718"/>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6842" name="Right Arrow 90"/>
            <p:cNvSpPr>
              <a:spLocks noChangeArrowheads="1"/>
            </p:cNvSpPr>
            <p:nvPr/>
          </p:nvSpPr>
          <p:spPr bwMode="auto">
            <a:xfrm rot="8093732">
              <a:off x="2704208" y="1665744"/>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6843" name="Right Arrow 91"/>
            <p:cNvSpPr>
              <a:spLocks noChangeArrowheads="1"/>
            </p:cNvSpPr>
            <p:nvPr/>
          </p:nvSpPr>
          <p:spPr bwMode="auto">
            <a:xfrm rot="-2318489">
              <a:off x="3016391" y="1438755"/>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grpSp>
      <p:grpSp>
        <p:nvGrpSpPr>
          <p:cNvPr id="79" name="Group 78"/>
          <p:cNvGrpSpPr>
            <a:grpSpLocks/>
          </p:cNvGrpSpPr>
          <p:nvPr/>
        </p:nvGrpSpPr>
        <p:grpSpPr bwMode="auto">
          <a:xfrm>
            <a:off x="8101013" y="3068638"/>
            <a:ext cx="793750" cy="809625"/>
            <a:chOff x="2696978" y="1221096"/>
            <a:chExt cx="793670" cy="808522"/>
          </a:xfrm>
        </p:grpSpPr>
        <p:sp>
          <p:nvSpPr>
            <p:cNvPr id="756832" name="Right Arrow 79"/>
            <p:cNvSpPr>
              <a:spLocks noChangeArrowheads="1"/>
            </p:cNvSpPr>
            <p:nvPr/>
          </p:nvSpPr>
          <p:spPr bwMode="auto">
            <a:xfrm rot="-9296743">
              <a:off x="2696978" y="1415438"/>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6833" name="Right Arrow 80"/>
            <p:cNvSpPr>
              <a:spLocks noChangeArrowheads="1"/>
            </p:cNvSpPr>
            <p:nvPr/>
          </p:nvSpPr>
          <p:spPr bwMode="auto">
            <a:xfrm rot="-4752994">
              <a:off x="2934990" y="1306687"/>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6834" name="Right Arrow 81"/>
            <p:cNvSpPr>
              <a:spLocks noChangeArrowheads="1"/>
            </p:cNvSpPr>
            <p:nvPr/>
          </p:nvSpPr>
          <p:spPr bwMode="auto">
            <a:xfrm rot="1092502">
              <a:off x="3086157" y="1614148"/>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6835" name="Right Arrow 82"/>
            <p:cNvSpPr>
              <a:spLocks noChangeArrowheads="1"/>
            </p:cNvSpPr>
            <p:nvPr/>
          </p:nvSpPr>
          <p:spPr bwMode="auto">
            <a:xfrm rot="3615505">
              <a:off x="2967064" y="1710718"/>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6836" name="Right Arrow 83"/>
            <p:cNvSpPr>
              <a:spLocks noChangeArrowheads="1"/>
            </p:cNvSpPr>
            <p:nvPr/>
          </p:nvSpPr>
          <p:spPr bwMode="auto">
            <a:xfrm rot="8093732">
              <a:off x="2704208" y="1665744"/>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6837" name="Right Arrow 84"/>
            <p:cNvSpPr>
              <a:spLocks noChangeArrowheads="1"/>
            </p:cNvSpPr>
            <p:nvPr/>
          </p:nvSpPr>
          <p:spPr bwMode="auto">
            <a:xfrm rot="-2318489">
              <a:off x="3016391" y="1438755"/>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grpSp>
      <p:grpSp>
        <p:nvGrpSpPr>
          <p:cNvPr id="71" name="Group 70"/>
          <p:cNvGrpSpPr>
            <a:grpSpLocks/>
          </p:cNvGrpSpPr>
          <p:nvPr/>
        </p:nvGrpSpPr>
        <p:grpSpPr bwMode="auto">
          <a:xfrm>
            <a:off x="3633788" y="476250"/>
            <a:ext cx="793750" cy="809625"/>
            <a:chOff x="2696978" y="1221096"/>
            <a:chExt cx="793670" cy="808522"/>
          </a:xfrm>
        </p:grpSpPr>
        <p:sp>
          <p:nvSpPr>
            <p:cNvPr id="756826" name="Right Arrow 71"/>
            <p:cNvSpPr>
              <a:spLocks noChangeArrowheads="1"/>
            </p:cNvSpPr>
            <p:nvPr/>
          </p:nvSpPr>
          <p:spPr bwMode="auto">
            <a:xfrm rot="-9296743">
              <a:off x="2696978" y="1415438"/>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6827" name="Right Arrow 72"/>
            <p:cNvSpPr>
              <a:spLocks noChangeArrowheads="1"/>
            </p:cNvSpPr>
            <p:nvPr/>
          </p:nvSpPr>
          <p:spPr bwMode="auto">
            <a:xfrm rot="-4752994">
              <a:off x="2934990" y="1306687"/>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6828" name="Right Arrow 73"/>
            <p:cNvSpPr>
              <a:spLocks noChangeArrowheads="1"/>
            </p:cNvSpPr>
            <p:nvPr/>
          </p:nvSpPr>
          <p:spPr bwMode="auto">
            <a:xfrm rot="1092502">
              <a:off x="3086157" y="1614148"/>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6829" name="Right Arrow 74"/>
            <p:cNvSpPr>
              <a:spLocks noChangeArrowheads="1"/>
            </p:cNvSpPr>
            <p:nvPr/>
          </p:nvSpPr>
          <p:spPr bwMode="auto">
            <a:xfrm rot="3615505">
              <a:off x="2967064" y="1710718"/>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6830" name="Right Arrow 75"/>
            <p:cNvSpPr>
              <a:spLocks noChangeArrowheads="1"/>
            </p:cNvSpPr>
            <p:nvPr/>
          </p:nvSpPr>
          <p:spPr bwMode="auto">
            <a:xfrm rot="8093732">
              <a:off x="2704208" y="1665744"/>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6831" name="Right Arrow 76"/>
            <p:cNvSpPr>
              <a:spLocks noChangeArrowheads="1"/>
            </p:cNvSpPr>
            <p:nvPr/>
          </p:nvSpPr>
          <p:spPr bwMode="auto">
            <a:xfrm rot="-2318489">
              <a:off x="3016391" y="1438755"/>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grpSp>
      <p:grpSp>
        <p:nvGrpSpPr>
          <p:cNvPr id="64" name="Group 63"/>
          <p:cNvGrpSpPr>
            <a:grpSpLocks/>
          </p:cNvGrpSpPr>
          <p:nvPr/>
        </p:nvGrpSpPr>
        <p:grpSpPr bwMode="auto">
          <a:xfrm>
            <a:off x="6948488" y="1196975"/>
            <a:ext cx="793750" cy="808038"/>
            <a:chOff x="2696978" y="1221096"/>
            <a:chExt cx="793670" cy="808522"/>
          </a:xfrm>
        </p:grpSpPr>
        <p:sp>
          <p:nvSpPr>
            <p:cNvPr id="756820" name="Right Arrow 64"/>
            <p:cNvSpPr>
              <a:spLocks noChangeArrowheads="1"/>
            </p:cNvSpPr>
            <p:nvPr/>
          </p:nvSpPr>
          <p:spPr bwMode="auto">
            <a:xfrm rot="-9296743">
              <a:off x="2696978" y="1415438"/>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6821" name="Right Arrow 65"/>
            <p:cNvSpPr>
              <a:spLocks noChangeArrowheads="1"/>
            </p:cNvSpPr>
            <p:nvPr/>
          </p:nvSpPr>
          <p:spPr bwMode="auto">
            <a:xfrm rot="-4752994">
              <a:off x="2934990" y="1306687"/>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6822" name="Right Arrow 66"/>
            <p:cNvSpPr>
              <a:spLocks noChangeArrowheads="1"/>
            </p:cNvSpPr>
            <p:nvPr/>
          </p:nvSpPr>
          <p:spPr bwMode="auto">
            <a:xfrm rot="1092502">
              <a:off x="3086157" y="1614148"/>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6823" name="Right Arrow 67"/>
            <p:cNvSpPr>
              <a:spLocks noChangeArrowheads="1"/>
            </p:cNvSpPr>
            <p:nvPr/>
          </p:nvSpPr>
          <p:spPr bwMode="auto">
            <a:xfrm rot="3615505">
              <a:off x="2967064" y="1710718"/>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6824" name="Right Arrow 68"/>
            <p:cNvSpPr>
              <a:spLocks noChangeArrowheads="1"/>
            </p:cNvSpPr>
            <p:nvPr/>
          </p:nvSpPr>
          <p:spPr bwMode="auto">
            <a:xfrm rot="8093732">
              <a:off x="2704208" y="1665744"/>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6825" name="Right Arrow 69"/>
            <p:cNvSpPr>
              <a:spLocks noChangeArrowheads="1"/>
            </p:cNvSpPr>
            <p:nvPr/>
          </p:nvSpPr>
          <p:spPr bwMode="auto">
            <a:xfrm rot="-2318489">
              <a:off x="3016391" y="1438755"/>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grpSp>
      <p:grpSp>
        <p:nvGrpSpPr>
          <p:cNvPr id="57" name="Group 56"/>
          <p:cNvGrpSpPr>
            <a:grpSpLocks/>
          </p:cNvGrpSpPr>
          <p:nvPr/>
        </p:nvGrpSpPr>
        <p:grpSpPr bwMode="auto">
          <a:xfrm>
            <a:off x="5076825" y="1341438"/>
            <a:ext cx="792163" cy="808037"/>
            <a:chOff x="2696978" y="1221096"/>
            <a:chExt cx="793670" cy="808522"/>
          </a:xfrm>
        </p:grpSpPr>
        <p:sp>
          <p:nvSpPr>
            <p:cNvPr id="756814" name="Right Arrow 57"/>
            <p:cNvSpPr>
              <a:spLocks noChangeArrowheads="1"/>
            </p:cNvSpPr>
            <p:nvPr/>
          </p:nvSpPr>
          <p:spPr bwMode="auto">
            <a:xfrm rot="-9296743">
              <a:off x="2696978" y="1415438"/>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6815" name="Right Arrow 58"/>
            <p:cNvSpPr>
              <a:spLocks noChangeArrowheads="1"/>
            </p:cNvSpPr>
            <p:nvPr/>
          </p:nvSpPr>
          <p:spPr bwMode="auto">
            <a:xfrm rot="-4752994">
              <a:off x="2934990" y="1306687"/>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6816" name="Right Arrow 59"/>
            <p:cNvSpPr>
              <a:spLocks noChangeArrowheads="1"/>
            </p:cNvSpPr>
            <p:nvPr/>
          </p:nvSpPr>
          <p:spPr bwMode="auto">
            <a:xfrm rot="1092502">
              <a:off x="3086157" y="1614148"/>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6817" name="Right Arrow 60"/>
            <p:cNvSpPr>
              <a:spLocks noChangeArrowheads="1"/>
            </p:cNvSpPr>
            <p:nvPr/>
          </p:nvSpPr>
          <p:spPr bwMode="auto">
            <a:xfrm rot="3615505">
              <a:off x="2967064" y="1710718"/>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6818" name="Right Arrow 61"/>
            <p:cNvSpPr>
              <a:spLocks noChangeArrowheads="1"/>
            </p:cNvSpPr>
            <p:nvPr/>
          </p:nvSpPr>
          <p:spPr bwMode="auto">
            <a:xfrm rot="8093732">
              <a:off x="2704208" y="1665744"/>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6819" name="Right Arrow 62"/>
            <p:cNvSpPr>
              <a:spLocks noChangeArrowheads="1"/>
            </p:cNvSpPr>
            <p:nvPr/>
          </p:nvSpPr>
          <p:spPr bwMode="auto">
            <a:xfrm rot="-2318489">
              <a:off x="3016391" y="1438755"/>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grpSp>
      <p:grpSp>
        <p:nvGrpSpPr>
          <p:cNvPr id="5" name="Group 4"/>
          <p:cNvGrpSpPr>
            <a:grpSpLocks/>
          </p:cNvGrpSpPr>
          <p:nvPr/>
        </p:nvGrpSpPr>
        <p:grpSpPr bwMode="auto">
          <a:xfrm>
            <a:off x="3851275" y="1557338"/>
            <a:ext cx="793750" cy="808037"/>
            <a:chOff x="2696978" y="1221096"/>
            <a:chExt cx="793670" cy="808522"/>
          </a:xfrm>
        </p:grpSpPr>
        <p:sp>
          <p:nvSpPr>
            <p:cNvPr id="756808" name="Right Arrow 2"/>
            <p:cNvSpPr>
              <a:spLocks noChangeArrowheads="1"/>
            </p:cNvSpPr>
            <p:nvPr/>
          </p:nvSpPr>
          <p:spPr bwMode="auto">
            <a:xfrm rot="-9296743">
              <a:off x="2696978" y="1415438"/>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6809" name="Right Arrow 49"/>
            <p:cNvSpPr>
              <a:spLocks noChangeArrowheads="1"/>
            </p:cNvSpPr>
            <p:nvPr/>
          </p:nvSpPr>
          <p:spPr bwMode="auto">
            <a:xfrm rot="-4752994">
              <a:off x="2934990" y="1306687"/>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6810" name="Right Arrow 50"/>
            <p:cNvSpPr>
              <a:spLocks noChangeArrowheads="1"/>
            </p:cNvSpPr>
            <p:nvPr/>
          </p:nvSpPr>
          <p:spPr bwMode="auto">
            <a:xfrm rot="1092502">
              <a:off x="3086157" y="1614148"/>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6811" name="Right Arrow 51"/>
            <p:cNvSpPr>
              <a:spLocks noChangeArrowheads="1"/>
            </p:cNvSpPr>
            <p:nvPr/>
          </p:nvSpPr>
          <p:spPr bwMode="auto">
            <a:xfrm rot="3615505">
              <a:off x="2967064" y="1710718"/>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6812" name="Right Arrow 52"/>
            <p:cNvSpPr>
              <a:spLocks noChangeArrowheads="1"/>
            </p:cNvSpPr>
            <p:nvPr/>
          </p:nvSpPr>
          <p:spPr bwMode="auto">
            <a:xfrm rot="8093732">
              <a:off x="2704208" y="1665744"/>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6813" name="Right Arrow 53"/>
            <p:cNvSpPr>
              <a:spLocks noChangeArrowheads="1"/>
            </p:cNvSpPr>
            <p:nvPr/>
          </p:nvSpPr>
          <p:spPr bwMode="auto">
            <a:xfrm rot="-2318489">
              <a:off x="3016391" y="1438755"/>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grpSp>
      <p:sp>
        <p:nvSpPr>
          <p:cNvPr id="173059" name="Oval 3"/>
          <p:cNvSpPr>
            <a:spLocks noChangeArrowheads="1"/>
          </p:cNvSpPr>
          <p:nvPr/>
        </p:nvSpPr>
        <p:spPr bwMode="auto">
          <a:xfrm>
            <a:off x="7467600" y="2286000"/>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ＭＳ Ｐゴシック" charset="0"/>
            </a:endParaRPr>
          </a:p>
        </p:txBody>
      </p:sp>
      <p:sp>
        <p:nvSpPr>
          <p:cNvPr id="173062" name="Oval 6"/>
          <p:cNvSpPr>
            <a:spLocks noChangeArrowheads="1"/>
          </p:cNvSpPr>
          <p:nvPr/>
        </p:nvSpPr>
        <p:spPr bwMode="auto">
          <a:xfrm>
            <a:off x="4114800" y="1828800"/>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ＭＳ Ｐゴシック" charset="0"/>
            </a:endParaRPr>
          </a:p>
        </p:txBody>
      </p:sp>
      <p:sp>
        <p:nvSpPr>
          <p:cNvPr id="173063" name="Oval 7"/>
          <p:cNvSpPr>
            <a:spLocks noChangeArrowheads="1"/>
          </p:cNvSpPr>
          <p:nvPr/>
        </p:nvSpPr>
        <p:spPr bwMode="auto">
          <a:xfrm>
            <a:off x="5334000" y="1676400"/>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ＭＳ Ｐゴシック" charset="0"/>
            </a:endParaRPr>
          </a:p>
        </p:txBody>
      </p:sp>
      <p:sp>
        <p:nvSpPr>
          <p:cNvPr id="173064" name="Oval 8"/>
          <p:cNvSpPr>
            <a:spLocks noChangeArrowheads="1"/>
          </p:cNvSpPr>
          <p:nvPr/>
        </p:nvSpPr>
        <p:spPr bwMode="auto">
          <a:xfrm>
            <a:off x="6019800" y="1600200"/>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ＭＳ Ｐゴシック" charset="0"/>
            </a:endParaRPr>
          </a:p>
        </p:txBody>
      </p:sp>
      <p:sp>
        <p:nvSpPr>
          <p:cNvPr id="173065" name="Oval 9"/>
          <p:cNvSpPr>
            <a:spLocks noChangeArrowheads="1"/>
          </p:cNvSpPr>
          <p:nvPr/>
        </p:nvSpPr>
        <p:spPr bwMode="auto">
          <a:xfrm>
            <a:off x="4454525" y="533400"/>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ＭＳ Ｐゴシック" charset="0"/>
            </a:endParaRPr>
          </a:p>
        </p:txBody>
      </p:sp>
      <p:sp>
        <p:nvSpPr>
          <p:cNvPr id="173066" name="Oval 10"/>
          <p:cNvSpPr>
            <a:spLocks noChangeArrowheads="1"/>
          </p:cNvSpPr>
          <p:nvPr/>
        </p:nvSpPr>
        <p:spPr bwMode="auto">
          <a:xfrm>
            <a:off x="3886200" y="762000"/>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ＭＳ Ｐゴシック" charset="0"/>
            </a:endParaRPr>
          </a:p>
        </p:txBody>
      </p:sp>
      <p:sp>
        <p:nvSpPr>
          <p:cNvPr id="173067" name="Oval 11"/>
          <p:cNvSpPr>
            <a:spLocks noChangeArrowheads="1"/>
          </p:cNvSpPr>
          <p:nvPr/>
        </p:nvSpPr>
        <p:spPr bwMode="auto">
          <a:xfrm>
            <a:off x="838200" y="381000"/>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ＭＳ Ｐゴシック" charset="0"/>
            </a:endParaRPr>
          </a:p>
        </p:txBody>
      </p:sp>
      <p:sp>
        <p:nvSpPr>
          <p:cNvPr id="173068" name="Oval 12"/>
          <p:cNvSpPr>
            <a:spLocks noChangeArrowheads="1"/>
          </p:cNvSpPr>
          <p:nvPr/>
        </p:nvSpPr>
        <p:spPr bwMode="auto">
          <a:xfrm>
            <a:off x="6011863" y="1971675"/>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ＭＳ Ｐゴシック" charset="0"/>
            </a:endParaRPr>
          </a:p>
        </p:txBody>
      </p:sp>
      <p:sp>
        <p:nvSpPr>
          <p:cNvPr id="173069" name="Rectangle 13"/>
          <p:cNvSpPr>
            <a:spLocks noGrp="1" noChangeArrowheads="1"/>
          </p:cNvSpPr>
          <p:nvPr>
            <p:ph type="title" idx="4294967295"/>
          </p:nvPr>
        </p:nvSpPr>
        <p:spPr>
          <a:xfrm>
            <a:off x="5867400" y="4797425"/>
            <a:ext cx="3276600" cy="1874838"/>
          </a:xfrm>
          <a:solidFill>
            <a:srgbClr val="020009"/>
          </a:solidFill>
          <a:effectLst>
            <a:outerShdw blurRad="63500" dist="53882" dir="2700000" algn="ctr" rotWithShape="0">
              <a:srgbClr val="020009">
                <a:alpha val="74998"/>
              </a:srgbClr>
            </a:outerShdw>
          </a:effectLst>
        </p:spPr>
        <p:txBody>
          <a:bodyPr lIns="73622" tIns="36810" rIns="73622" bIns="36810" anchor="t">
            <a:spAutoFit/>
          </a:bodyPr>
          <a:lstStyle/>
          <a:p>
            <a:pPr>
              <a:spcBef>
                <a:spcPct val="50000"/>
              </a:spcBef>
              <a:defRPr/>
            </a:pPr>
            <a:r>
              <a:rPr lang="en-US" sz="3900" b="1" dirty="0">
                <a:solidFill>
                  <a:srgbClr val="FFEA18"/>
                </a:solidFill>
                <a:latin typeface="Comic Sans MS" charset="0"/>
                <a:ea typeface="ＭＳ Ｐゴシック" charset="0"/>
              </a:rPr>
              <a:t>The Twofold Context of the Book</a:t>
            </a:r>
          </a:p>
        </p:txBody>
      </p:sp>
      <p:sp>
        <p:nvSpPr>
          <p:cNvPr id="756753" name="Oval 14"/>
          <p:cNvSpPr>
            <a:spLocks noChangeArrowheads="1"/>
          </p:cNvSpPr>
          <p:nvPr/>
        </p:nvSpPr>
        <p:spPr bwMode="auto">
          <a:xfrm>
            <a:off x="533400" y="2895600"/>
            <a:ext cx="457200" cy="381000"/>
          </a:xfrm>
          <a:prstGeom prst="ellipse">
            <a:avLst/>
          </a:prstGeom>
          <a:solidFill>
            <a:srgbClr val="3166B3"/>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ＭＳ Ｐゴシック" charset="0"/>
            </a:endParaRPr>
          </a:p>
        </p:txBody>
      </p:sp>
      <p:sp>
        <p:nvSpPr>
          <p:cNvPr id="173071" name="Text Box 15"/>
          <p:cNvSpPr txBox="1">
            <a:spLocks noChangeArrowheads="1"/>
          </p:cNvSpPr>
          <p:nvPr/>
        </p:nvSpPr>
        <p:spPr bwMode="auto">
          <a:xfrm>
            <a:off x="-30163" y="3644900"/>
            <a:ext cx="5410201" cy="3046413"/>
          </a:xfrm>
          <a:prstGeom prst="rect">
            <a:avLst/>
          </a:prstGeom>
          <a:solidFill>
            <a:srgbClr val="800000"/>
          </a:solidFill>
          <a:ln>
            <a:noFill/>
          </a:ln>
          <a:effectLst>
            <a:outerShdw blurRad="63500" dist="38099" dir="2700000" algn="ctr" rotWithShape="0">
              <a:srgbClr val="020009">
                <a:alpha val="74998"/>
              </a:srgbClr>
            </a:outerShdw>
          </a:effectLst>
        </p:spPr>
        <p:txBody>
          <a:bodyPr>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ja-JP"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rPr>
              <a:t>"I, John, am your brother and your partner in suffering and in God</a:t>
            </a:r>
            <a:r>
              <a:rPr kumimoji="0" lang="fr-FR" altLang="ja-JP"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rPr>
              <a:t>'</a:t>
            </a:r>
            <a:r>
              <a:rPr kumimoji="0" lang="en-US" altLang="ja-JP"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rPr>
              <a:t>s Kingdom and in the patient endurance to which Jesus calls us. I was exiled to the island of Patmos for preaching the word of God and for my testimony about Jesus"</a:t>
            </a:r>
            <a:br>
              <a:rPr kumimoji="0" lang="en-US" altLang="ja-JP"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rPr>
            </a:br>
            <a:r>
              <a:rPr kumimoji="0" lang="en-US" altLang="ja-JP"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rPr>
              <a:t>(Rev. 1:9 </a:t>
            </a:r>
            <a:r>
              <a:rPr kumimoji="0" lang="en-US" altLang="ja-JP" sz="1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rPr>
              <a:t>NLT</a:t>
            </a:r>
            <a:r>
              <a:rPr kumimoji="0" lang="en-US" altLang="ja-JP"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rPr>
              <a:t>)</a:t>
            </a:r>
            <a:endParaRPr kumimoji="0" lang="en-US"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26" charset="0"/>
              <a:ea typeface="ＭＳ Ｐゴシック" charset="0"/>
            </a:endParaRPr>
          </a:p>
        </p:txBody>
      </p:sp>
      <p:sp>
        <p:nvSpPr>
          <p:cNvPr id="16" name="Oval 7"/>
          <p:cNvSpPr>
            <a:spLocks noChangeArrowheads="1"/>
          </p:cNvSpPr>
          <p:nvPr/>
        </p:nvSpPr>
        <p:spPr bwMode="auto">
          <a:xfrm>
            <a:off x="5254625" y="1201738"/>
            <a:ext cx="234950" cy="233362"/>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ＭＳ Ｐゴシック" charset="0"/>
            </a:endParaRPr>
          </a:p>
        </p:txBody>
      </p:sp>
      <p:sp>
        <p:nvSpPr>
          <p:cNvPr id="17" name="Oval 8"/>
          <p:cNvSpPr>
            <a:spLocks noChangeArrowheads="1"/>
          </p:cNvSpPr>
          <p:nvPr/>
        </p:nvSpPr>
        <p:spPr bwMode="auto">
          <a:xfrm>
            <a:off x="5940425" y="1125538"/>
            <a:ext cx="234950" cy="233362"/>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ＭＳ Ｐゴシック" charset="0"/>
            </a:endParaRPr>
          </a:p>
        </p:txBody>
      </p:sp>
      <p:sp>
        <p:nvSpPr>
          <p:cNvPr id="18" name="Oval 12"/>
          <p:cNvSpPr>
            <a:spLocks noChangeArrowheads="1"/>
          </p:cNvSpPr>
          <p:nvPr/>
        </p:nvSpPr>
        <p:spPr bwMode="auto">
          <a:xfrm>
            <a:off x="5651500" y="1277938"/>
            <a:ext cx="234950" cy="233362"/>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ＭＳ Ｐゴシック" charset="0"/>
            </a:endParaRPr>
          </a:p>
        </p:txBody>
      </p:sp>
      <p:sp>
        <p:nvSpPr>
          <p:cNvPr id="19" name="Oval 7"/>
          <p:cNvSpPr>
            <a:spLocks noChangeArrowheads="1"/>
          </p:cNvSpPr>
          <p:nvPr/>
        </p:nvSpPr>
        <p:spPr bwMode="auto">
          <a:xfrm>
            <a:off x="1293813" y="768350"/>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ＭＳ Ｐゴシック" charset="0"/>
            </a:endParaRPr>
          </a:p>
        </p:txBody>
      </p:sp>
      <p:sp>
        <p:nvSpPr>
          <p:cNvPr id="20" name="Oval 8"/>
          <p:cNvSpPr>
            <a:spLocks noChangeArrowheads="1"/>
          </p:cNvSpPr>
          <p:nvPr/>
        </p:nvSpPr>
        <p:spPr bwMode="auto">
          <a:xfrm>
            <a:off x="1979613" y="692150"/>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ＭＳ Ｐゴシック" charset="0"/>
            </a:endParaRPr>
          </a:p>
        </p:txBody>
      </p:sp>
      <p:sp>
        <p:nvSpPr>
          <p:cNvPr id="21" name="Oval 12"/>
          <p:cNvSpPr>
            <a:spLocks noChangeArrowheads="1"/>
          </p:cNvSpPr>
          <p:nvPr/>
        </p:nvSpPr>
        <p:spPr bwMode="auto">
          <a:xfrm>
            <a:off x="1835150" y="1125538"/>
            <a:ext cx="234950" cy="233362"/>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ＭＳ Ｐゴシック" charset="0"/>
            </a:endParaRPr>
          </a:p>
        </p:txBody>
      </p:sp>
      <p:sp>
        <p:nvSpPr>
          <p:cNvPr id="22" name="Oval 7"/>
          <p:cNvSpPr>
            <a:spLocks noChangeArrowheads="1"/>
          </p:cNvSpPr>
          <p:nvPr/>
        </p:nvSpPr>
        <p:spPr bwMode="auto">
          <a:xfrm>
            <a:off x="2987675" y="104775"/>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ＭＳ Ｐゴシック" charset="0"/>
            </a:endParaRPr>
          </a:p>
        </p:txBody>
      </p:sp>
      <p:sp>
        <p:nvSpPr>
          <p:cNvPr id="23" name="Oval 8"/>
          <p:cNvSpPr>
            <a:spLocks noChangeArrowheads="1"/>
          </p:cNvSpPr>
          <p:nvPr/>
        </p:nvSpPr>
        <p:spPr bwMode="auto">
          <a:xfrm>
            <a:off x="3673475" y="28575"/>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ＭＳ Ｐゴシック" charset="0"/>
            </a:endParaRPr>
          </a:p>
        </p:txBody>
      </p:sp>
      <p:sp>
        <p:nvSpPr>
          <p:cNvPr id="24" name="Oval 12"/>
          <p:cNvSpPr>
            <a:spLocks noChangeArrowheads="1"/>
          </p:cNvSpPr>
          <p:nvPr/>
        </p:nvSpPr>
        <p:spPr bwMode="auto">
          <a:xfrm>
            <a:off x="3749675" y="180975"/>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ＭＳ Ｐゴシック" charset="0"/>
            </a:endParaRPr>
          </a:p>
        </p:txBody>
      </p:sp>
      <p:sp>
        <p:nvSpPr>
          <p:cNvPr id="25" name="Oval 12"/>
          <p:cNvSpPr>
            <a:spLocks noChangeArrowheads="1"/>
          </p:cNvSpPr>
          <p:nvPr/>
        </p:nvSpPr>
        <p:spPr bwMode="auto">
          <a:xfrm>
            <a:off x="5435600" y="2060575"/>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ＭＳ Ｐゴシック" charset="0"/>
            </a:endParaRPr>
          </a:p>
        </p:txBody>
      </p:sp>
      <p:sp>
        <p:nvSpPr>
          <p:cNvPr id="26" name="Oval 12"/>
          <p:cNvSpPr>
            <a:spLocks noChangeArrowheads="1"/>
          </p:cNvSpPr>
          <p:nvPr/>
        </p:nvSpPr>
        <p:spPr bwMode="auto">
          <a:xfrm>
            <a:off x="4787900" y="3141663"/>
            <a:ext cx="234950" cy="233362"/>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ＭＳ Ｐゴシック" charset="0"/>
            </a:endParaRPr>
          </a:p>
        </p:txBody>
      </p:sp>
      <p:sp>
        <p:nvSpPr>
          <p:cNvPr id="27" name="Oval 12"/>
          <p:cNvSpPr>
            <a:spLocks noChangeArrowheads="1"/>
          </p:cNvSpPr>
          <p:nvPr/>
        </p:nvSpPr>
        <p:spPr bwMode="auto">
          <a:xfrm>
            <a:off x="4427538" y="3068638"/>
            <a:ext cx="234950" cy="233362"/>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ＭＳ Ｐゴシック" charset="0"/>
            </a:endParaRPr>
          </a:p>
        </p:txBody>
      </p:sp>
      <p:sp>
        <p:nvSpPr>
          <p:cNvPr id="28" name="Oval 7"/>
          <p:cNvSpPr>
            <a:spLocks noChangeArrowheads="1"/>
          </p:cNvSpPr>
          <p:nvPr/>
        </p:nvSpPr>
        <p:spPr bwMode="auto">
          <a:xfrm>
            <a:off x="8286750" y="2971800"/>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ＭＳ Ｐゴシック" charset="0"/>
            </a:endParaRPr>
          </a:p>
        </p:txBody>
      </p:sp>
      <p:sp>
        <p:nvSpPr>
          <p:cNvPr id="29" name="Oval 7"/>
          <p:cNvSpPr>
            <a:spLocks noChangeArrowheads="1"/>
          </p:cNvSpPr>
          <p:nvPr/>
        </p:nvSpPr>
        <p:spPr bwMode="auto">
          <a:xfrm>
            <a:off x="8207375" y="2497138"/>
            <a:ext cx="234950" cy="233362"/>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ＭＳ Ｐゴシック" charset="0"/>
            </a:endParaRPr>
          </a:p>
        </p:txBody>
      </p:sp>
      <p:sp>
        <p:nvSpPr>
          <p:cNvPr id="30" name="Oval 12"/>
          <p:cNvSpPr>
            <a:spLocks noChangeArrowheads="1"/>
          </p:cNvSpPr>
          <p:nvPr/>
        </p:nvSpPr>
        <p:spPr bwMode="auto">
          <a:xfrm>
            <a:off x="8388350" y="3357563"/>
            <a:ext cx="234950" cy="233362"/>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ＭＳ Ｐゴシック" charset="0"/>
            </a:endParaRPr>
          </a:p>
        </p:txBody>
      </p:sp>
      <p:sp>
        <p:nvSpPr>
          <p:cNvPr id="31" name="Oval 7"/>
          <p:cNvSpPr>
            <a:spLocks noChangeArrowheads="1"/>
          </p:cNvSpPr>
          <p:nvPr/>
        </p:nvSpPr>
        <p:spPr bwMode="auto">
          <a:xfrm>
            <a:off x="8101013" y="3789363"/>
            <a:ext cx="234950" cy="233362"/>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ＭＳ Ｐゴシック" charset="0"/>
            </a:endParaRPr>
          </a:p>
        </p:txBody>
      </p:sp>
      <p:sp>
        <p:nvSpPr>
          <p:cNvPr id="32" name="Oval 7"/>
          <p:cNvSpPr>
            <a:spLocks noChangeArrowheads="1"/>
          </p:cNvSpPr>
          <p:nvPr/>
        </p:nvSpPr>
        <p:spPr bwMode="auto">
          <a:xfrm>
            <a:off x="7866063" y="4491038"/>
            <a:ext cx="234950" cy="233362"/>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ＭＳ Ｐゴシック" charset="0"/>
            </a:endParaRPr>
          </a:p>
        </p:txBody>
      </p:sp>
      <p:sp>
        <p:nvSpPr>
          <p:cNvPr id="33" name="Oval 12"/>
          <p:cNvSpPr>
            <a:spLocks noChangeArrowheads="1"/>
          </p:cNvSpPr>
          <p:nvPr/>
        </p:nvSpPr>
        <p:spPr bwMode="auto">
          <a:xfrm>
            <a:off x="7812088" y="4076700"/>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ＭＳ Ｐゴシック" charset="0"/>
            </a:endParaRPr>
          </a:p>
        </p:txBody>
      </p:sp>
      <p:sp>
        <p:nvSpPr>
          <p:cNvPr id="34" name="Oval 7"/>
          <p:cNvSpPr>
            <a:spLocks noChangeArrowheads="1"/>
          </p:cNvSpPr>
          <p:nvPr/>
        </p:nvSpPr>
        <p:spPr bwMode="auto">
          <a:xfrm>
            <a:off x="5364163" y="4941888"/>
            <a:ext cx="234950" cy="233362"/>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ＭＳ Ｐゴシック" charset="0"/>
            </a:endParaRPr>
          </a:p>
        </p:txBody>
      </p:sp>
      <p:sp>
        <p:nvSpPr>
          <p:cNvPr id="35" name="Oval 7"/>
          <p:cNvSpPr>
            <a:spLocks noChangeArrowheads="1"/>
          </p:cNvSpPr>
          <p:nvPr/>
        </p:nvSpPr>
        <p:spPr bwMode="auto">
          <a:xfrm>
            <a:off x="6227763" y="1125538"/>
            <a:ext cx="234950" cy="233362"/>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FFFFFF"/>
              </a:solidFill>
              <a:effectLst/>
              <a:uLnTx/>
              <a:uFillTx/>
              <a:latin typeface="Arial" charset="0"/>
              <a:ea typeface="ＭＳ Ｐゴシック" charset="0"/>
              <a:cs typeface="ＭＳ Ｐゴシック" charset="0"/>
            </a:endParaRPr>
          </a:p>
        </p:txBody>
      </p:sp>
      <p:sp>
        <p:nvSpPr>
          <p:cNvPr id="36" name="Oval 8"/>
          <p:cNvSpPr>
            <a:spLocks noChangeArrowheads="1"/>
          </p:cNvSpPr>
          <p:nvPr/>
        </p:nvSpPr>
        <p:spPr bwMode="auto">
          <a:xfrm>
            <a:off x="7820025" y="1041400"/>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ＭＳ Ｐゴシック" charset="0"/>
            </a:endParaRPr>
          </a:p>
        </p:txBody>
      </p:sp>
      <p:sp>
        <p:nvSpPr>
          <p:cNvPr id="37" name="Oval 12"/>
          <p:cNvSpPr>
            <a:spLocks noChangeArrowheads="1"/>
          </p:cNvSpPr>
          <p:nvPr/>
        </p:nvSpPr>
        <p:spPr bwMode="auto">
          <a:xfrm>
            <a:off x="7812088" y="1412875"/>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ＭＳ Ｐゴシック" charset="0"/>
            </a:endParaRPr>
          </a:p>
        </p:txBody>
      </p:sp>
      <p:sp>
        <p:nvSpPr>
          <p:cNvPr id="38" name="Oval 7"/>
          <p:cNvSpPr>
            <a:spLocks noChangeArrowheads="1"/>
          </p:cNvSpPr>
          <p:nvPr/>
        </p:nvSpPr>
        <p:spPr bwMode="auto">
          <a:xfrm>
            <a:off x="7054850" y="642938"/>
            <a:ext cx="234950" cy="233362"/>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ＭＳ Ｐゴシック" charset="0"/>
            </a:endParaRPr>
          </a:p>
        </p:txBody>
      </p:sp>
      <p:sp>
        <p:nvSpPr>
          <p:cNvPr id="39" name="Oval 8"/>
          <p:cNvSpPr>
            <a:spLocks noChangeArrowheads="1"/>
          </p:cNvSpPr>
          <p:nvPr/>
        </p:nvSpPr>
        <p:spPr bwMode="auto">
          <a:xfrm>
            <a:off x="7740650" y="566738"/>
            <a:ext cx="234950" cy="233362"/>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ＭＳ Ｐゴシック" charset="0"/>
            </a:endParaRPr>
          </a:p>
        </p:txBody>
      </p:sp>
      <p:sp>
        <p:nvSpPr>
          <p:cNvPr id="40" name="Oval 12"/>
          <p:cNvSpPr>
            <a:spLocks noChangeArrowheads="1"/>
          </p:cNvSpPr>
          <p:nvPr/>
        </p:nvSpPr>
        <p:spPr bwMode="auto">
          <a:xfrm>
            <a:off x="7451725" y="719138"/>
            <a:ext cx="234950" cy="233362"/>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ＭＳ Ｐゴシック" charset="0"/>
            </a:endParaRPr>
          </a:p>
        </p:txBody>
      </p:sp>
      <p:sp>
        <p:nvSpPr>
          <p:cNvPr id="41" name="Oval 12"/>
          <p:cNvSpPr>
            <a:spLocks noChangeArrowheads="1"/>
          </p:cNvSpPr>
          <p:nvPr/>
        </p:nvSpPr>
        <p:spPr bwMode="auto">
          <a:xfrm>
            <a:off x="7235825" y="1501775"/>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ＭＳ Ｐゴシック" charset="0"/>
            </a:endParaRPr>
          </a:p>
        </p:txBody>
      </p:sp>
      <p:sp>
        <p:nvSpPr>
          <p:cNvPr id="42" name="Oval 7"/>
          <p:cNvSpPr>
            <a:spLocks noChangeArrowheads="1"/>
          </p:cNvSpPr>
          <p:nvPr/>
        </p:nvSpPr>
        <p:spPr bwMode="auto">
          <a:xfrm>
            <a:off x="6659563" y="1341438"/>
            <a:ext cx="234950" cy="233362"/>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FFFFFF"/>
              </a:solidFill>
              <a:effectLst/>
              <a:uLnTx/>
              <a:uFillTx/>
              <a:latin typeface="Arial" charset="0"/>
              <a:ea typeface="ＭＳ Ｐゴシック" charset="0"/>
              <a:cs typeface="ＭＳ Ｐゴシック" charset="0"/>
            </a:endParaRPr>
          </a:p>
        </p:txBody>
      </p:sp>
      <p:sp>
        <p:nvSpPr>
          <p:cNvPr id="43" name="Oval 12"/>
          <p:cNvSpPr>
            <a:spLocks noChangeArrowheads="1"/>
          </p:cNvSpPr>
          <p:nvPr/>
        </p:nvSpPr>
        <p:spPr bwMode="auto">
          <a:xfrm>
            <a:off x="7235825" y="1900238"/>
            <a:ext cx="234950" cy="233362"/>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ＭＳ Ｐゴシック" charset="0"/>
            </a:endParaRPr>
          </a:p>
        </p:txBody>
      </p:sp>
      <p:sp>
        <p:nvSpPr>
          <p:cNvPr id="44" name="Oval 12"/>
          <p:cNvSpPr>
            <a:spLocks noChangeArrowheads="1"/>
          </p:cNvSpPr>
          <p:nvPr/>
        </p:nvSpPr>
        <p:spPr bwMode="auto">
          <a:xfrm>
            <a:off x="8388350" y="1700213"/>
            <a:ext cx="234950" cy="233362"/>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ＭＳ Ｐゴシック" charset="0"/>
            </a:endParaRPr>
          </a:p>
        </p:txBody>
      </p:sp>
      <p:sp>
        <p:nvSpPr>
          <p:cNvPr id="45" name="Oval 7"/>
          <p:cNvSpPr>
            <a:spLocks noChangeArrowheads="1"/>
          </p:cNvSpPr>
          <p:nvPr/>
        </p:nvSpPr>
        <p:spPr bwMode="auto">
          <a:xfrm>
            <a:off x="5003800" y="2133600"/>
            <a:ext cx="234950" cy="233363"/>
          </a:xfrm>
          <a:prstGeom prst="ellipse">
            <a:avLst/>
          </a:prstGeom>
          <a:solidFill>
            <a:schemeClr val="tx1"/>
          </a:solidFill>
          <a:ln w="38100">
            <a:solidFill>
              <a:srgbClr val="FF0000"/>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w="57150" cmpd="sng">
                <a:solidFill>
                  <a:srgbClr val="FF0000"/>
                </a:solidFill>
              </a:ln>
              <a:solidFill>
                <a:srgbClr val="FFFFFF"/>
              </a:solidFill>
              <a:effectLst/>
              <a:uLnTx/>
              <a:uFillTx/>
              <a:latin typeface="Arial" charset="0"/>
              <a:ea typeface="ＭＳ Ｐゴシック" charset="0"/>
              <a:cs typeface="ＭＳ Ｐゴシック" charset="0"/>
            </a:endParaRPr>
          </a:p>
        </p:txBody>
      </p:sp>
      <p:sp>
        <p:nvSpPr>
          <p:cNvPr id="46" name="Oval 7"/>
          <p:cNvSpPr>
            <a:spLocks noChangeArrowheads="1"/>
          </p:cNvSpPr>
          <p:nvPr/>
        </p:nvSpPr>
        <p:spPr bwMode="auto">
          <a:xfrm>
            <a:off x="1116013" y="2060575"/>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ＭＳ Ｐゴシック" charset="0"/>
            </a:endParaRPr>
          </a:p>
        </p:txBody>
      </p:sp>
      <p:sp>
        <p:nvSpPr>
          <p:cNvPr id="173061" name="Text Box 5"/>
          <p:cNvSpPr txBox="1">
            <a:spLocks noChangeArrowheads="1"/>
          </p:cNvSpPr>
          <p:nvPr/>
        </p:nvSpPr>
        <p:spPr bwMode="auto">
          <a:xfrm>
            <a:off x="0" y="1125538"/>
            <a:ext cx="3057525" cy="1076325"/>
          </a:xfrm>
          <a:prstGeom prst="rect">
            <a:avLst/>
          </a:prstGeom>
          <a:noFill/>
          <a:ln>
            <a:noFill/>
          </a:ln>
          <a:effectLst>
            <a:outerShdw blurRad="63500" dist="38099" dir="2700000" algn="ctr" rotWithShape="0">
              <a:srgbClr val="020009">
                <a:alpha val="74998"/>
              </a:srgbClr>
            </a:outerShdw>
          </a:effectLst>
        </p:spPr>
        <p:txBody>
          <a:bodyPr>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26" charset="0"/>
                <a:ea typeface="ＭＳ Ｐゴシック" charset="0"/>
              </a:rPr>
              <a:t>External Persecution</a:t>
            </a:r>
            <a:endParaRPr kumimoji="0" lang="en-US" sz="32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26" charset="0"/>
              <a:ea typeface="ＭＳ Ｐゴシック" charset="0"/>
            </a:endParaRPr>
          </a:p>
        </p:txBody>
      </p:sp>
      <p:sp>
        <p:nvSpPr>
          <p:cNvPr id="4" name="Lightning Bolt 3"/>
          <p:cNvSpPr>
            <a:spLocks noChangeArrowheads="1"/>
          </p:cNvSpPr>
          <p:nvPr/>
        </p:nvSpPr>
        <p:spPr bwMode="auto">
          <a:xfrm>
            <a:off x="1042988" y="260350"/>
            <a:ext cx="1008062" cy="431800"/>
          </a:xfrm>
          <a:prstGeom prst="lightningBolt">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56" name="Oval 6"/>
          <p:cNvSpPr>
            <a:spLocks noChangeArrowheads="1"/>
          </p:cNvSpPr>
          <p:nvPr/>
        </p:nvSpPr>
        <p:spPr bwMode="auto">
          <a:xfrm>
            <a:off x="3779838" y="2060575"/>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ＭＳ Ｐゴシック" charset="0"/>
            </a:endParaRPr>
          </a:p>
        </p:txBody>
      </p:sp>
      <p:sp>
        <p:nvSpPr>
          <p:cNvPr id="93" name="Lightning Bolt 92"/>
          <p:cNvSpPr>
            <a:spLocks noChangeArrowheads="1"/>
          </p:cNvSpPr>
          <p:nvPr/>
        </p:nvSpPr>
        <p:spPr bwMode="auto">
          <a:xfrm>
            <a:off x="1692275" y="981075"/>
            <a:ext cx="1008063" cy="431800"/>
          </a:xfrm>
          <a:prstGeom prst="lightningBolt">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grpSp>
        <p:nvGrpSpPr>
          <p:cNvPr id="7" name="Group 6"/>
          <p:cNvGrpSpPr>
            <a:grpSpLocks/>
          </p:cNvGrpSpPr>
          <p:nvPr/>
        </p:nvGrpSpPr>
        <p:grpSpPr bwMode="auto">
          <a:xfrm>
            <a:off x="4427538" y="333375"/>
            <a:ext cx="1152525" cy="2016125"/>
            <a:chOff x="4427984" y="332656"/>
            <a:chExt cx="1152128" cy="2016224"/>
          </a:xfrm>
        </p:grpSpPr>
        <p:sp>
          <p:nvSpPr>
            <p:cNvPr id="756805" name="Lightning Bolt 96"/>
            <p:cNvSpPr>
              <a:spLocks noChangeArrowheads="1"/>
            </p:cNvSpPr>
            <p:nvPr/>
          </p:nvSpPr>
          <p:spPr bwMode="auto">
            <a:xfrm>
              <a:off x="4427984" y="332656"/>
              <a:ext cx="1008112" cy="432048"/>
            </a:xfrm>
            <a:prstGeom prst="lightningBolt">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6806" name="Lightning Bolt 97"/>
            <p:cNvSpPr>
              <a:spLocks noChangeArrowheads="1"/>
            </p:cNvSpPr>
            <p:nvPr/>
          </p:nvSpPr>
          <p:spPr bwMode="auto">
            <a:xfrm>
              <a:off x="4572000" y="1052736"/>
              <a:ext cx="1008112" cy="432048"/>
            </a:xfrm>
            <a:prstGeom prst="lightningBolt">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6807" name="Lightning Bolt 98"/>
            <p:cNvSpPr>
              <a:spLocks noChangeArrowheads="1"/>
            </p:cNvSpPr>
            <p:nvPr/>
          </p:nvSpPr>
          <p:spPr bwMode="auto">
            <a:xfrm>
              <a:off x="4572000" y="1916832"/>
              <a:ext cx="1008112" cy="432048"/>
            </a:xfrm>
            <a:prstGeom prst="lightningBolt">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grpSp>
      <p:grpSp>
        <p:nvGrpSpPr>
          <p:cNvPr id="6" name="Group 5"/>
          <p:cNvGrpSpPr>
            <a:grpSpLocks/>
          </p:cNvGrpSpPr>
          <p:nvPr/>
        </p:nvGrpSpPr>
        <p:grpSpPr bwMode="auto">
          <a:xfrm>
            <a:off x="2627313" y="260350"/>
            <a:ext cx="1873250" cy="3097213"/>
            <a:chOff x="2627784" y="260648"/>
            <a:chExt cx="1872208" cy="3096344"/>
          </a:xfrm>
        </p:grpSpPr>
        <p:sp>
          <p:nvSpPr>
            <p:cNvPr id="756801" name="Lightning Bolt 93"/>
            <p:cNvSpPr>
              <a:spLocks noChangeArrowheads="1"/>
            </p:cNvSpPr>
            <p:nvPr/>
          </p:nvSpPr>
          <p:spPr bwMode="auto">
            <a:xfrm>
              <a:off x="2627784" y="1700808"/>
              <a:ext cx="1008112" cy="432048"/>
            </a:xfrm>
            <a:prstGeom prst="lightningBolt">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6802" name="Lightning Bolt 94"/>
            <p:cNvSpPr>
              <a:spLocks noChangeArrowheads="1"/>
            </p:cNvSpPr>
            <p:nvPr/>
          </p:nvSpPr>
          <p:spPr bwMode="auto">
            <a:xfrm>
              <a:off x="2771800" y="980728"/>
              <a:ext cx="1008112" cy="432048"/>
            </a:xfrm>
            <a:prstGeom prst="lightningBolt">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6803" name="Lightning Bolt 95"/>
            <p:cNvSpPr>
              <a:spLocks noChangeArrowheads="1"/>
            </p:cNvSpPr>
            <p:nvPr/>
          </p:nvSpPr>
          <p:spPr bwMode="auto">
            <a:xfrm>
              <a:off x="3131840" y="260648"/>
              <a:ext cx="1008112" cy="432048"/>
            </a:xfrm>
            <a:prstGeom prst="lightningBolt">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6804" name="Lightning Bolt 99"/>
            <p:cNvSpPr>
              <a:spLocks noChangeArrowheads="1"/>
            </p:cNvSpPr>
            <p:nvPr/>
          </p:nvSpPr>
          <p:spPr bwMode="auto">
            <a:xfrm>
              <a:off x="3491880" y="2924944"/>
              <a:ext cx="1008112" cy="432048"/>
            </a:xfrm>
            <a:prstGeom prst="lightningBolt">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grpSp>
      <p:grpSp>
        <p:nvGrpSpPr>
          <p:cNvPr id="8" name="Group 7"/>
          <p:cNvGrpSpPr>
            <a:grpSpLocks/>
          </p:cNvGrpSpPr>
          <p:nvPr/>
        </p:nvGrpSpPr>
        <p:grpSpPr bwMode="auto">
          <a:xfrm>
            <a:off x="5940425" y="908050"/>
            <a:ext cx="2592388" cy="3241675"/>
            <a:chOff x="5940152" y="908720"/>
            <a:chExt cx="2592288" cy="3240360"/>
          </a:xfrm>
        </p:grpSpPr>
        <p:sp>
          <p:nvSpPr>
            <p:cNvPr id="756796" name="Lightning Bolt 100"/>
            <p:cNvSpPr>
              <a:spLocks noChangeArrowheads="1"/>
            </p:cNvSpPr>
            <p:nvPr/>
          </p:nvSpPr>
          <p:spPr bwMode="auto">
            <a:xfrm>
              <a:off x="5940152" y="1988840"/>
              <a:ext cx="1008112" cy="432048"/>
            </a:xfrm>
            <a:prstGeom prst="lightningBolt">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6797" name="Lightning Bolt 101"/>
            <p:cNvSpPr>
              <a:spLocks noChangeArrowheads="1"/>
            </p:cNvSpPr>
            <p:nvPr/>
          </p:nvSpPr>
          <p:spPr bwMode="auto">
            <a:xfrm>
              <a:off x="6372200" y="908720"/>
              <a:ext cx="1008112" cy="432048"/>
            </a:xfrm>
            <a:prstGeom prst="lightningBolt">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6798" name="Lightning Bolt 103"/>
            <p:cNvSpPr>
              <a:spLocks noChangeArrowheads="1"/>
            </p:cNvSpPr>
            <p:nvPr/>
          </p:nvSpPr>
          <p:spPr bwMode="auto">
            <a:xfrm>
              <a:off x="7452320" y="1772816"/>
              <a:ext cx="1008112" cy="432048"/>
            </a:xfrm>
            <a:prstGeom prst="lightningBolt">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6799" name="Lightning Bolt 104"/>
            <p:cNvSpPr>
              <a:spLocks noChangeArrowheads="1"/>
            </p:cNvSpPr>
            <p:nvPr/>
          </p:nvSpPr>
          <p:spPr bwMode="auto">
            <a:xfrm>
              <a:off x="7524328" y="2708920"/>
              <a:ext cx="1008112" cy="432048"/>
            </a:xfrm>
            <a:prstGeom prst="lightningBolt">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6800" name="Lightning Bolt 105"/>
            <p:cNvSpPr>
              <a:spLocks noChangeArrowheads="1"/>
            </p:cNvSpPr>
            <p:nvPr/>
          </p:nvSpPr>
          <p:spPr bwMode="auto">
            <a:xfrm>
              <a:off x="7524328" y="3717032"/>
              <a:ext cx="1008112" cy="432048"/>
            </a:xfrm>
            <a:prstGeom prst="lightningBolt">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grpSp>
      <p:sp>
        <p:nvSpPr>
          <p:cNvPr id="173060" name="Text Box 4"/>
          <p:cNvSpPr txBox="1">
            <a:spLocks noChangeArrowheads="1"/>
          </p:cNvSpPr>
          <p:nvPr/>
        </p:nvSpPr>
        <p:spPr bwMode="auto">
          <a:xfrm>
            <a:off x="5233988" y="0"/>
            <a:ext cx="3514725" cy="1077913"/>
          </a:xfrm>
          <a:prstGeom prst="rect">
            <a:avLst/>
          </a:prstGeom>
          <a:noFill/>
          <a:ln>
            <a:noFill/>
          </a:ln>
          <a:effectLst>
            <a:outerShdw blurRad="63500" dist="38099" dir="2700000" algn="ctr" rotWithShape="0">
              <a:srgbClr val="020009">
                <a:alpha val="74998"/>
              </a:srgbClr>
            </a:outerShdw>
          </a:effectLst>
        </p:spPr>
        <p:txBody>
          <a:bodyPr>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26" charset="0"/>
                <a:ea typeface="ＭＳ Ｐゴシック" charset="0"/>
              </a:rPr>
              <a:t>Internal Compromise</a:t>
            </a:r>
            <a:endParaRPr kumimoji="0" lang="en-US" sz="32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26" charset="0"/>
              <a:ea typeface="ＭＳ Ｐゴシック" charset="0"/>
            </a:endParaRPr>
          </a:p>
        </p:txBody>
      </p:sp>
      <p:sp>
        <p:nvSpPr>
          <p:cNvPr id="110" name="Text Box 5"/>
          <p:cNvSpPr txBox="1">
            <a:spLocks noChangeArrowheads="1"/>
          </p:cNvSpPr>
          <p:nvPr/>
        </p:nvSpPr>
        <p:spPr bwMode="auto">
          <a:xfrm>
            <a:off x="4211638" y="2276475"/>
            <a:ext cx="1944687" cy="461963"/>
          </a:xfrm>
          <a:prstGeom prst="rect">
            <a:avLst/>
          </a:prstGeom>
          <a:noFill/>
          <a:ln>
            <a:noFill/>
          </a:ln>
          <a:effectLst>
            <a:outerShdw blurRad="63500" dist="38099" dir="2700000" algn="ctr" rotWithShape="0">
              <a:srgbClr val="020009">
                <a:alpha val="74998"/>
              </a:srgbClr>
            </a:outerShdw>
          </a:effectLst>
        </p:spPr>
        <p:txBody>
          <a:bodyPr>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26" charset="0"/>
                <a:ea typeface="ＭＳ Ｐゴシック" charset="0"/>
              </a:rPr>
              <a:t>Patmos</a:t>
            </a:r>
            <a:endParaRPr kumimoji="0" lang="en-US" sz="24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26" charset="0"/>
              <a:ea typeface="ＭＳ Ｐゴシック" charset="0"/>
            </a:endParaRPr>
          </a:p>
        </p:txBody>
      </p:sp>
      <p:sp>
        <p:nvSpPr>
          <p:cNvPr id="756795" name="Text Box 7"/>
          <p:cNvSpPr txBox="1">
            <a:spLocks noChangeArrowheads="1"/>
          </p:cNvSpPr>
          <p:nvPr/>
        </p:nvSpPr>
        <p:spPr bwMode="auto">
          <a:xfrm>
            <a:off x="8570871" y="-26988"/>
            <a:ext cx="609684" cy="402291"/>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321</a:t>
            </a:r>
          </a:p>
        </p:txBody>
      </p:sp>
    </p:spTree>
    <p:extLst>
      <p:ext uri="{BB962C8B-B14F-4D97-AF65-F5344CB8AC3E}">
        <p14:creationId xmlns:p14="http://schemas.microsoft.com/office/powerpoint/2010/main" val="1188552025"/>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73069"/>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173061"/>
                                        </p:tgtEl>
                                        <p:attrNameLst>
                                          <p:attrName>style.visibility</p:attrName>
                                        </p:attrNameLst>
                                      </p:cBhvr>
                                      <p:to>
                                        <p:strVal val="visible"/>
                                      </p:to>
                                    </p:set>
                                  </p:childTnLst>
                                </p:cTn>
                              </p:par>
                            </p:childTnLst>
                          </p:cTn>
                        </p:par>
                        <p:par>
                          <p:cTn id="11" fill="hold" nodeType="afterGroup">
                            <p:stCondLst>
                              <p:cond delay="0"/>
                            </p:stCondLst>
                            <p:childTnLst>
                              <p:par>
                                <p:cTn id="12" presetID="1" presetClass="entr" presetSubtype="0" fill="hold" grpId="0" nodeType="afterEffect">
                                  <p:stCondLst>
                                    <p:cond delay="0"/>
                                  </p:stCondLst>
                                  <p:childTnLst>
                                    <p:set>
                                      <p:cBhvr>
                                        <p:cTn id="13" dur="1" fill="hold">
                                          <p:stCondLst>
                                            <p:cond delay="699"/>
                                          </p:stCondLst>
                                        </p:cTn>
                                        <p:tgtEl>
                                          <p:spTgt spid="173071"/>
                                        </p:tgtEl>
                                        <p:attrNameLst>
                                          <p:attrName>style.visibility</p:attrName>
                                        </p:attrNameLst>
                                      </p:cBhvr>
                                      <p:to>
                                        <p:strVal val="visible"/>
                                      </p:to>
                                    </p:set>
                                  </p:childTnLst>
                                </p:cTn>
                              </p:par>
                            </p:childTnLst>
                          </p:cTn>
                        </p:par>
                        <p:par>
                          <p:cTn id="14" fill="hold" nodeType="afterGroup">
                            <p:stCondLst>
                              <p:cond delay="700"/>
                            </p:stCondLst>
                            <p:childTnLst>
                              <p:par>
                                <p:cTn id="15" presetID="1" presetClass="entr" presetSubtype="0" fill="hold" grpId="0" nodeType="afterEffect">
                                  <p:stCondLst>
                                    <p:cond delay="0"/>
                                  </p:stCondLst>
                                  <p:childTnLst>
                                    <p:set>
                                      <p:cBhvr>
                                        <p:cTn id="16" dur="1" fill="hold">
                                          <p:stCondLst>
                                            <p:cond delay="0"/>
                                          </p:stCondLst>
                                        </p:cTn>
                                        <p:tgtEl>
                                          <p:spTgt spid="110"/>
                                        </p:tgtEl>
                                        <p:attrNameLst>
                                          <p:attrName>style.visibility</p:attrName>
                                        </p:attrNameLst>
                                      </p:cBhvr>
                                      <p:to>
                                        <p:strVal val="visible"/>
                                      </p:to>
                                    </p:set>
                                  </p:childTnLst>
                                </p:cTn>
                              </p:par>
                            </p:childTnLst>
                          </p:cTn>
                        </p:par>
                      </p:childTnLst>
                    </p:cTn>
                  </p:par>
                  <p:par>
                    <p:cTn id="17" fill="hold" nodeType="clickPar">
                      <p:stCondLst>
                        <p:cond delay="indefinite"/>
                      </p:stCondLst>
                      <p:childTnLst>
                        <p:par>
                          <p:cTn id="18" fill="hold" nodeType="withGroup">
                            <p:stCondLst>
                              <p:cond delay="0"/>
                            </p:stCondLst>
                            <p:childTnLst>
                              <p:par>
                                <p:cTn id="19" presetID="22" presetClass="entr" presetSubtype="8" fill="hold" grpId="0" nodeType="clickEffect">
                                  <p:stCondLst>
                                    <p:cond delay="0"/>
                                  </p:stCondLst>
                                  <p:childTnLst>
                                    <p:set>
                                      <p:cBhvr>
                                        <p:cTn id="20" dur="1" fill="hold">
                                          <p:stCondLst>
                                            <p:cond delay="0"/>
                                          </p:stCondLst>
                                        </p:cTn>
                                        <p:tgtEl>
                                          <p:spTgt spid="4"/>
                                        </p:tgtEl>
                                        <p:attrNameLst>
                                          <p:attrName>style.visibility</p:attrName>
                                        </p:attrNameLst>
                                      </p:cBhvr>
                                      <p:to>
                                        <p:strVal val="visible"/>
                                      </p:to>
                                    </p:set>
                                    <p:animEffect transition="in" filter="wipe(left)">
                                      <p:cBhvr>
                                        <p:cTn id="21" dur="500"/>
                                        <p:tgtEl>
                                          <p:spTgt spid="4"/>
                                        </p:tgtEl>
                                      </p:cBhvr>
                                    </p:animEffect>
                                  </p:childTnLst>
                                </p:cTn>
                              </p:par>
                            </p:childTnLst>
                          </p:cTn>
                        </p:par>
                        <p:par>
                          <p:cTn id="22" fill="hold" nodeType="afterGroup">
                            <p:stCondLst>
                              <p:cond delay="500"/>
                            </p:stCondLst>
                            <p:childTnLst>
                              <p:par>
                                <p:cTn id="23" presetID="22" presetClass="entr" presetSubtype="8" fill="hold" grpId="0" nodeType="afterEffect">
                                  <p:stCondLst>
                                    <p:cond delay="0"/>
                                  </p:stCondLst>
                                  <p:childTnLst>
                                    <p:set>
                                      <p:cBhvr>
                                        <p:cTn id="24" dur="1" fill="hold">
                                          <p:stCondLst>
                                            <p:cond delay="0"/>
                                          </p:stCondLst>
                                        </p:cTn>
                                        <p:tgtEl>
                                          <p:spTgt spid="93"/>
                                        </p:tgtEl>
                                        <p:attrNameLst>
                                          <p:attrName>style.visibility</p:attrName>
                                        </p:attrNameLst>
                                      </p:cBhvr>
                                      <p:to>
                                        <p:strVal val="visible"/>
                                      </p:to>
                                    </p:set>
                                    <p:animEffect transition="in" filter="wipe(left)">
                                      <p:cBhvr>
                                        <p:cTn id="25" dur="500"/>
                                        <p:tgtEl>
                                          <p:spTgt spid="93"/>
                                        </p:tgtEl>
                                      </p:cBhvr>
                                    </p:animEffect>
                                  </p:childTnLst>
                                </p:cTn>
                              </p:par>
                            </p:childTnLst>
                          </p:cTn>
                        </p:par>
                        <p:par>
                          <p:cTn id="26" fill="hold" nodeType="afterGroup">
                            <p:stCondLst>
                              <p:cond delay="1000"/>
                            </p:stCondLst>
                            <p:childTnLst>
                              <p:par>
                                <p:cTn id="27" presetID="22" presetClass="entr" presetSubtype="8" fill="hold" nodeType="afterEffect">
                                  <p:stCondLst>
                                    <p:cond delay="0"/>
                                  </p:stCondLst>
                                  <p:childTnLst>
                                    <p:set>
                                      <p:cBhvr>
                                        <p:cTn id="28" dur="1" fill="hold">
                                          <p:stCondLst>
                                            <p:cond delay="0"/>
                                          </p:stCondLst>
                                        </p:cTn>
                                        <p:tgtEl>
                                          <p:spTgt spid="6"/>
                                        </p:tgtEl>
                                        <p:attrNameLst>
                                          <p:attrName>style.visibility</p:attrName>
                                        </p:attrNameLst>
                                      </p:cBhvr>
                                      <p:to>
                                        <p:strVal val="visible"/>
                                      </p:to>
                                    </p:set>
                                    <p:animEffect transition="in" filter="wipe(left)">
                                      <p:cBhvr>
                                        <p:cTn id="29" dur="500"/>
                                        <p:tgtEl>
                                          <p:spTgt spid="6"/>
                                        </p:tgtEl>
                                      </p:cBhvr>
                                    </p:animEffect>
                                  </p:childTnLst>
                                </p:cTn>
                              </p:par>
                            </p:childTnLst>
                          </p:cTn>
                        </p:par>
                        <p:par>
                          <p:cTn id="30" fill="hold" nodeType="afterGroup">
                            <p:stCondLst>
                              <p:cond delay="1500"/>
                            </p:stCondLst>
                            <p:childTnLst>
                              <p:par>
                                <p:cTn id="31" presetID="22" presetClass="entr" presetSubtype="8" fill="hold" nodeType="afterEffect">
                                  <p:stCondLst>
                                    <p:cond delay="0"/>
                                  </p:stCondLst>
                                  <p:childTnLst>
                                    <p:set>
                                      <p:cBhvr>
                                        <p:cTn id="32" dur="1" fill="hold">
                                          <p:stCondLst>
                                            <p:cond delay="0"/>
                                          </p:stCondLst>
                                        </p:cTn>
                                        <p:tgtEl>
                                          <p:spTgt spid="7"/>
                                        </p:tgtEl>
                                        <p:attrNameLst>
                                          <p:attrName>style.visibility</p:attrName>
                                        </p:attrNameLst>
                                      </p:cBhvr>
                                      <p:to>
                                        <p:strVal val="visible"/>
                                      </p:to>
                                    </p:set>
                                    <p:animEffect transition="in" filter="wipe(left)">
                                      <p:cBhvr>
                                        <p:cTn id="33" dur="500"/>
                                        <p:tgtEl>
                                          <p:spTgt spid="7"/>
                                        </p:tgtEl>
                                      </p:cBhvr>
                                    </p:animEffect>
                                  </p:childTnLst>
                                </p:cTn>
                              </p:par>
                            </p:childTnLst>
                          </p:cTn>
                        </p:par>
                        <p:par>
                          <p:cTn id="34" fill="hold" nodeType="afterGroup">
                            <p:stCondLst>
                              <p:cond delay="2000"/>
                            </p:stCondLst>
                            <p:childTnLst>
                              <p:par>
                                <p:cTn id="35" presetID="22" presetClass="entr" presetSubtype="8" fill="hold" nodeType="afterEffect">
                                  <p:stCondLst>
                                    <p:cond delay="0"/>
                                  </p:stCondLst>
                                  <p:childTnLst>
                                    <p:set>
                                      <p:cBhvr>
                                        <p:cTn id="36" dur="1" fill="hold">
                                          <p:stCondLst>
                                            <p:cond delay="0"/>
                                          </p:stCondLst>
                                        </p:cTn>
                                        <p:tgtEl>
                                          <p:spTgt spid="8"/>
                                        </p:tgtEl>
                                        <p:attrNameLst>
                                          <p:attrName>style.visibility</p:attrName>
                                        </p:attrNameLst>
                                      </p:cBhvr>
                                      <p:to>
                                        <p:strVal val="visible"/>
                                      </p:to>
                                    </p:set>
                                    <p:animEffect transition="in" filter="wipe(left)">
                                      <p:cBhvr>
                                        <p:cTn id="37" dur="500"/>
                                        <p:tgtEl>
                                          <p:spTgt spid="8"/>
                                        </p:tgtEl>
                                      </p:cBhvr>
                                    </p:animEffect>
                                  </p:childTnLst>
                                </p:cTn>
                              </p:par>
                            </p:childTnLst>
                          </p:cTn>
                        </p:par>
                      </p:childTnLst>
                    </p:cTn>
                  </p:par>
                  <p:par>
                    <p:cTn id="38" fill="hold" nodeType="clickPar">
                      <p:stCondLst>
                        <p:cond delay="indefinite"/>
                      </p:stCondLst>
                      <p:childTnLst>
                        <p:par>
                          <p:cTn id="39" fill="hold" nodeType="withGroup">
                            <p:stCondLst>
                              <p:cond delay="0"/>
                            </p:stCondLst>
                            <p:childTnLst>
                              <p:par>
                                <p:cTn id="40" presetID="1" presetClass="entr" presetSubtype="0" fill="hold" grpId="0" nodeType="clickEffect">
                                  <p:stCondLst>
                                    <p:cond delay="0"/>
                                  </p:stCondLst>
                                  <p:childTnLst>
                                    <p:set>
                                      <p:cBhvr>
                                        <p:cTn id="41" dur="1" fill="hold">
                                          <p:stCondLst>
                                            <p:cond delay="0"/>
                                          </p:stCondLst>
                                        </p:cTn>
                                        <p:tgtEl>
                                          <p:spTgt spid="173060"/>
                                        </p:tgtEl>
                                        <p:attrNameLst>
                                          <p:attrName>style.visibility</p:attrName>
                                        </p:attrNameLst>
                                      </p:cBhvr>
                                      <p:to>
                                        <p:strVal val="visible"/>
                                      </p:to>
                                    </p:set>
                                  </p:childTnLst>
                                </p:cTn>
                              </p:par>
                            </p:childTnLst>
                          </p:cTn>
                        </p:par>
                        <p:par>
                          <p:cTn id="42" fill="hold" nodeType="afterGroup">
                            <p:stCondLst>
                              <p:cond delay="0"/>
                            </p:stCondLst>
                            <p:childTnLst>
                              <p:par>
                                <p:cTn id="43" presetID="53" presetClass="entr" presetSubtype="16" fill="hold" nodeType="afterEffect">
                                  <p:stCondLst>
                                    <p:cond delay="0"/>
                                  </p:stCondLst>
                                  <p:childTnLst>
                                    <p:set>
                                      <p:cBhvr>
                                        <p:cTn id="44" dur="1" fill="hold">
                                          <p:stCondLst>
                                            <p:cond delay="0"/>
                                          </p:stCondLst>
                                        </p:cTn>
                                        <p:tgtEl>
                                          <p:spTgt spid="5"/>
                                        </p:tgtEl>
                                        <p:attrNameLst>
                                          <p:attrName>style.visibility</p:attrName>
                                        </p:attrNameLst>
                                      </p:cBhvr>
                                      <p:to>
                                        <p:strVal val="visible"/>
                                      </p:to>
                                    </p:set>
                                    <p:anim calcmode="lin" valueType="num">
                                      <p:cBhvr>
                                        <p:cTn id="45" dur="500" fill="hold"/>
                                        <p:tgtEl>
                                          <p:spTgt spid="5"/>
                                        </p:tgtEl>
                                        <p:attrNameLst>
                                          <p:attrName>ppt_w</p:attrName>
                                        </p:attrNameLst>
                                      </p:cBhvr>
                                      <p:tavLst>
                                        <p:tav tm="0">
                                          <p:val>
                                            <p:fltVal val="0"/>
                                          </p:val>
                                        </p:tav>
                                        <p:tav tm="100000">
                                          <p:val>
                                            <p:strVal val="#ppt_w"/>
                                          </p:val>
                                        </p:tav>
                                      </p:tavLst>
                                    </p:anim>
                                    <p:anim calcmode="lin" valueType="num">
                                      <p:cBhvr>
                                        <p:cTn id="46" dur="500" fill="hold"/>
                                        <p:tgtEl>
                                          <p:spTgt spid="5"/>
                                        </p:tgtEl>
                                        <p:attrNameLst>
                                          <p:attrName>ppt_h</p:attrName>
                                        </p:attrNameLst>
                                      </p:cBhvr>
                                      <p:tavLst>
                                        <p:tav tm="0">
                                          <p:val>
                                            <p:fltVal val="0"/>
                                          </p:val>
                                        </p:tav>
                                        <p:tav tm="100000">
                                          <p:val>
                                            <p:strVal val="#ppt_h"/>
                                          </p:val>
                                        </p:tav>
                                      </p:tavLst>
                                    </p:anim>
                                    <p:animEffect transition="in" filter="fade">
                                      <p:cBhvr>
                                        <p:cTn id="47" dur="500"/>
                                        <p:tgtEl>
                                          <p:spTgt spid="5"/>
                                        </p:tgtEl>
                                      </p:cBhvr>
                                    </p:animEffect>
                                  </p:childTnLst>
                                </p:cTn>
                              </p:par>
                            </p:childTnLst>
                          </p:cTn>
                        </p:par>
                        <p:par>
                          <p:cTn id="48" fill="hold" nodeType="afterGroup">
                            <p:stCondLst>
                              <p:cond delay="500"/>
                            </p:stCondLst>
                            <p:childTnLst>
                              <p:par>
                                <p:cTn id="49" presetID="53" presetClass="entr" presetSubtype="16" fill="hold" nodeType="afterEffect">
                                  <p:stCondLst>
                                    <p:cond delay="0"/>
                                  </p:stCondLst>
                                  <p:childTnLst>
                                    <p:set>
                                      <p:cBhvr>
                                        <p:cTn id="50" dur="1" fill="hold">
                                          <p:stCondLst>
                                            <p:cond delay="0"/>
                                          </p:stCondLst>
                                        </p:cTn>
                                        <p:tgtEl>
                                          <p:spTgt spid="57"/>
                                        </p:tgtEl>
                                        <p:attrNameLst>
                                          <p:attrName>style.visibility</p:attrName>
                                        </p:attrNameLst>
                                      </p:cBhvr>
                                      <p:to>
                                        <p:strVal val="visible"/>
                                      </p:to>
                                    </p:set>
                                    <p:anim calcmode="lin" valueType="num">
                                      <p:cBhvr>
                                        <p:cTn id="51" dur="500" fill="hold"/>
                                        <p:tgtEl>
                                          <p:spTgt spid="57"/>
                                        </p:tgtEl>
                                        <p:attrNameLst>
                                          <p:attrName>ppt_w</p:attrName>
                                        </p:attrNameLst>
                                      </p:cBhvr>
                                      <p:tavLst>
                                        <p:tav tm="0">
                                          <p:val>
                                            <p:fltVal val="0"/>
                                          </p:val>
                                        </p:tav>
                                        <p:tav tm="100000">
                                          <p:val>
                                            <p:strVal val="#ppt_w"/>
                                          </p:val>
                                        </p:tav>
                                      </p:tavLst>
                                    </p:anim>
                                    <p:anim calcmode="lin" valueType="num">
                                      <p:cBhvr>
                                        <p:cTn id="52" dur="500" fill="hold"/>
                                        <p:tgtEl>
                                          <p:spTgt spid="57"/>
                                        </p:tgtEl>
                                        <p:attrNameLst>
                                          <p:attrName>ppt_h</p:attrName>
                                        </p:attrNameLst>
                                      </p:cBhvr>
                                      <p:tavLst>
                                        <p:tav tm="0">
                                          <p:val>
                                            <p:fltVal val="0"/>
                                          </p:val>
                                        </p:tav>
                                        <p:tav tm="100000">
                                          <p:val>
                                            <p:strVal val="#ppt_h"/>
                                          </p:val>
                                        </p:tav>
                                      </p:tavLst>
                                    </p:anim>
                                    <p:animEffect transition="in" filter="fade">
                                      <p:cBhvr>
                                        <p:cTn id="53" dur="500"/>
                                        <p:tgtEl>
                                          <p:spTgt spid="57"/>
                                        </p:tgtEl>
                                      </p:cBhvr>
                                    </p:animEffect>
                                  </p:childTnLst>
                                </p:cTn>
                              </p:par>
                            </p:childTnLst>
                          </p:cTn>
                        </p:par>
                        <p:par>
                          <p:cTn id="54" fill="hold" nodeType="afterGroup">
                            <p:stCondLst>
                              <p:cond delay="1000"/>
                            </p:stCondLst>
                            <p:childTnLst>
                              <p:par>
                                <p:cTn id="55" presetID="53" presetClass="entr" presetSubtype="16" fill="hold" nodeType="afterEffect">
                                  <p:stCondLst>
                                    <p:cond delay="0"/>
                                  </p:stCondLst>
                                  <p:childTnLst>
                                    <p:set>
                                      <p:cBhvr>
                                        <p:cTn id="56" dur="1" fill="hold">
                                          <p:stCondLst>
                                            <p:cond delay="0"/>
                                          </p:stCondLst>
                                        </p:cTn>
                                        <p:tgtEl>
                                          <p:spTgt spid="64"/>
                                        </p:tgtEl>
                                        <p:attrNameLst>
                                          <p:attrName>style.visibility</p:attrName>
                                        </p:attrNameLst>
                                      </p:cBhvr>
                                      <p:to>
                                        <p:strVal val="visible"/>
                                      </p:to>
                                    </p:set>
                                    <p:anim calcmode="lin" valueType="num">
                                      <p:cBhvr>
                                        <p:cTn id="57" dur="500" fill="hold"/>
                                        <p:tgtEl>
                                          <p:spTgt spid="64"/>
                                        </p:tgtEl>
                                        <p:attrNameLst>
                                          <p:attrName>ppt_w</p:attrName>
                                        </p:attrNameLst>
                                      </p:cBhvr>
                                      <p:tavLst>
                                        <p:tav tm="0">
                                          <p:val>
                                            <p:fltVal val="0"/>
                                          </p:val>
                                        </p:tav>
                                        <p:tav tm="100000">
                                          <p:val>
                                            <p:strVal val="#ppt_w"/>
                                          </p:val>
                                        </p:tav>
                                      </p:tavLst>
                                    </p:anim>
                                    <p:anim calcmode="lin" valueType="num">
                                      <p:cBhvr>
                                        <p:cTn id="58" dur="500" fill="hold"/>
                                        <p:tgtEl>
                                          <p:spTgt spid="64"/>
                                        </p:tgtEl>
                                        <p:attrNameLst>
                                          <p:attrName>ppt_h</p:attrName>
                                        </p:attrNameLst>
                                      </p:cBhvr>
                                      <p:tavLst>
                                        <p:tav tm="0">
                                          <p:val>
                                            <p:fltVal val="0"/>
                                          </p:val>
                                        </p:tav>
                                        <p:tav tm="100000">
                                          <p:val>
                                            <p:strVal val="#ppt_h"/>
                                          </p:val>
                                        </p:tav>
                                      </p:tavLst>
                                    </p:anim>
                                    <p:animEffect transition="in" filter="fade">
                                      <p:cBhvr>
                                        <p:cTn id="59" dur="500"/>
                                        <p:tgtEl>
                                          <p:spTgt spid="64"/>
                                        </p:tgtEl>
                                      </p:cBhvr>
                                    </p:animEffect>
                                  </p:childTnLst>
                                </p:cTn>
                              </p:par>
                            </p:childTnLst>
                          </p:cTn>
                        </p:par>
                        <p:par>
                          <p:cTn id="60" fill="hold" nodeType="afterGroup">
                            <p:stCondLst>
                              <p:cond delay="1500"/>
                            </p:stCondLst>
                            <p:childTnLst>
                              <p:par>
                                <p:cTn id="61" presetID="53" presetClass="entr" presetSubtype="16" fill="hold" nodeType="afterEffect">
                                  <p:stCondLst>
                                    <p:cond delay="0"/>
                                  </p:stCondLst>
                                  <p:childTnLst>
                                    <p:set>
                                      <p:cBhvr>
                                        <p:cTn id="62" dur="1" fill="hold">
                                          <p:stCondLst>
                                            <p:cond delay="0"/>
                                          </p:stCondLst>
                                        </p:cTn>
                                        <p:tgtEl>
                                          <p:spTgt spid="71"/>
                                        </p:tgtEl>
                                        <p:attrNameLst>
                                          <p:attrName>style.visibility</p:attrName>
                                        </p:attrNameLst>
                                      </p:cBhvr>
                                      <p:to>
                                        <p:strVal val="visible"/>
                                      </p:to>
                                    </p:set>
                                    <p:anim calcmode="lin" valueType="num">
                                      <p:cBhvr>
                                        <p:cTn id="63" dur="500" fill="hold"/>
                                        <p:tgtEl>
                                          <p:spTgt spid="71"/>
                                        </p:tgtEl>
                                        <p:attrNameLst>
                                          <p:attrName>ppt_w</p:attrName>
                                        </p:attrNameLst>
                                      </p:cBhvr>
                                      <p:tavLst>
                                        <p:tav tm="0">
                                          <p:val>
                                            <p:fltVal val="0"/>
                                          </p:val>
                                        </p:tav>
                                        <p:tav tm="100000">
                                          <p:val>
                                            <p:strVal val="#ppt_w"/>
                                          </p:val>
                                        </p:tav>
                                      </p:tavLst>
                                    </p:anim>
                                    <p:anim calcmode="lin" valueType="num">
                                      <p:cBhvr>
                                        <p:cTn id="64" dur="500" fill="hold"/>
                                        <p:tgtEl>
                                          <p:spTgt spid="71"/>
                                        </p:tgtEl>
                                        <p:attrNameLst>
                                          <p:attrName>ppt_h</p:attrName>
                                        </p:attrNameLst>
                                      </p:cBhvr>
                                      <p:tavLst>
                                        <p:tav tm="0">
                                          <p:val>
                                            <p:fltVal val="0"/>
                                          </p:val>
                                        </p:tav>
                                        <p:tav tm="100000">
                                          <p:val>
                                            <p:strVal val="#ppt_h"/>
                                          </p:val>
                                        </p:tav>
                                      </p:tavLst>
                                    </p:anim>
                                    <p:animEffect transition="in" filter="fade">
                                      <p:cBhvr>
                                        <p:cTn id="65" dur="500"/>
                                        <p:tgtEl>
                                          <p:spTgt spid="71"/>
                                        </p:tgtEl>
                                      </p:cBhvr>
                                    </p:animEffect>
                                  </p:childTnLst>
                                </p:cTn>
                              </p:par>
                            </p:childTnLst>
                          </p:cTn>
                        </p:par>
                        <p:par>
                          <p:cTn id="66" fill="hold" nodeType="afterGroup">
                            <p:stCondLst>
                              <p:cond delay="2000"/>
                            </p:stCondLst>
                            <p:childTnLst>
                              <p:par>
                                <p:cTn id="67" presetID="53" presetClass="entr" presetSubtype="16" fill="hold" nodeType="afterEffect">
                                  <p:stCondLst>
                                    <p:cond delay="0"/>
                                  </p:stCondLst>
                                  <p:childTnLst>
                                    <p:set>
                                      <p:cBhvr>
                                        <p:cTn id="68" dur="1" fill="hold">
                                          <p:stCondLst>
                                            <p:cond delay="0"/>
                                          </p:stCondLst>
                                        </p:cTn>
                                        <p:tgtEl>
                                          <p:spTgt spid="79"/>
                                        </p:tgtEl>
                                        <p:attrNameLst>
                                          <p:attrName>style.visibility</p:attrName>
                                        </p:attrNameLst>
                                      </p:cBhvr>
                                      <p:to>
                                        <p:strVal val="visible"/>
                                      </p:to>
                                    </p:set>
                                    <p:anim calcmode="lin" valueType="num">
                                      <p:cBhvr>
                                        <p:cTn id="69" dur="500" fill="hold"/>
                                        <p:tgtEl>
                                          <p:spTgt spid="79"/>
                                        </p:tgtEl>
                                        <p:attrNameLst>
                                          <p:attrName>ppt_w</p:attrName>
                                        </p:attrNameLst>
                                      </p:cBhvr>
                                      <p:tavLst>
                                        <p:tav tm="0">
                                          <p:val>
                                            <p:fltVal val="0"/>
                                          </p:val>
                                        </p:tav>
                                        <p:tav tm="100000">
                                          <p:val>
                                            <p:strVal val="#ppt_w"/>
                                          </p:val>
                                        </p:tav>
                                      </p:tavLst>
                                    </p:anim>
                                    <p:anim calcmode="lin" valueType="num">
                                      <p:cBhvr>
                                        <p:cTn id="70" dur="500" fill="hold"/>
                                        <p:tgtEl>
                                          <p:spTgt spid="79"/>
                                        </p:tgtEl>
                                        <p:attrNameLst>
                                          <p:attrName>ppt_h</p:attrName>
                                        </p:attrNameLst>
                                      </p:cBhvr>
                                      <p:tavLst>
                                        <p:tav tm="0">
                                          <p:val>
                                            <p:fltVal val="0"/>
                                          </p:val>
                                        </p:tav>
                                        <p:tav tm="100000">
                                          <p:val>
                                            <p:strVal val="#ppt_h"/>
                                          </p:val>
                                        </p:tav>
                                      </p:tavLst>
                                    </p:anim>
                                    <p:animEffect transition="in" filter="fade">
                                      <p:cBhvr>
                                        <p:cTn id="71" dur="500"/>
                                        <p:tgtEl>
                                          <p:spTgt spid="79"/>
                                        </p:tgtEl>
                                      </p:cBhvr>
                                    </p:animEffect>
                                  </p:childTnLst>
                                </p:cTn>
                              </p:par>
                            </p:childTnLst>
                          </p:cTn>
                        </p:par>
                        <p:par>
                          <p:cTn id="72" fill="hold" nodeType="afterGroup">
                            <p:stCondLst>
                              <p:cond delay="2500"/>
                            </p:stCondLst>
                            <p:childTnLst>
                              <p:par>
                                <p:cTn id="73" presetID="53" presetClass="entr" presetSubtype="16" fill="hold" nodeType="afterEffect">
                                  <p:stCondLst>
                                    <p:cond delay="0"/>
                                  </p:stCondLst>
                                  <p:childTnLst>
                                    <p:set>
                                      <p:cBhvr>
                                        <p:cTn id="74" dur="1" fill="hold">
                                          <p:stCondLst>
                                            <p:cond delay="0"/>
                                          </p:stCondLst>
                                        </p:cTn>
                                        <p:tgtEl>
                                          <p:spTgt spid="86"/>
                                        </p:tgtEl>
                                        <p:attrNameLst>
                                          <p:attrName>style.visibility</p:attrName>
                                        </p:attrNameLst>
                                      </p:cBhvr>
                                      <p:to>
                                        <p:strVal val="visible"/>
                                      </p:to>
                                    </p:set>
                                    <p:anim calcmode="lin" valueType="num">
                                      <p:cBhvr>
                                        <p:cTn id="75" dur="500" fill="hold"/>
                                        <p:tgtEl>
                                          <p:spTgt spid="86"/>
                                        </p:tgtEl>
                                        <p:attrNameLst>
                                          <p:attrName>ppt_w</p:attrName>
                                        </p:attrNameLst>
                                      </p:cBhvr>
                                      <p:tavLst>
                                        <p:tav tm="0">
                                          <p:val>
                                            <p:fltVal val="0"/>
                                          </p:val>
                                        </p:tav>
                                        <p:tav tm="100000">
                                          <p:val>
                                            <p:strVal val="#ppt_w"/>
                                          </p:val>
                                        </p:tav>
                                      </p:tavLst>
                                    </p:anim>
                                    <p:anim calcmode="lin" valueType="num">
                                      <p:cBhvr>
                                        <p:cTn id="76" dur="500" fill="hold"/>
                                        <p:tgtEl>
                                          <p:spTgt spid="86"/>
                                        </p:tgtEl>
                                        <p:attrNameLst>
                                          <p:attrName>ppt_h</p:attrName>
                                        </p:attrNameLst>
                                      </p:cBhvr>
                                      <p:tavLst>
                                        <p:tav tm="0">
                                          <p:val>
                                            <p:fltVal val="0"/>
                                          </p:val>
                                        </p:tav>
                                        <p:tav tm="100000">
                                          <p:val>
                                            <p:strVal val="#ppt_h"/>
                                          </p:val>
                                        </p:tav>
                                      </p:tavLst>
                                    </p:anim>
                                    <p:animEffect transition="in" filter="fade">
                                      <p:cBhvr>
                                        <p:cTn id="77" dur="500"/>
                                        <p:tgtEl>
                                          <p:spTgt spid="8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3069" grpId="0" animBg="1"/>
      <p:bldP spid="173071" grpId="0" animBg="1"/>
      <p:bldP spid="173061" grpId="0"/>
      <p:bldP spid="4" grpId="0" animBg="1"/>
      <p:bldP spid="93" grpId="0" animBg="1"/>
      <p:bldP spid="173060" grpId="0"/>
      <p:bldP spid="110" grpId="0"/>
    </p:bldLst>
  </p:timing>
</p:sld>
</file>

<file path=ppt/slides/slide18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6" name="Picture 5" descr="rev 4 ongchewpeng-devil-jesus.jpg"/>
          <p:cNvPicPr>
            <a:picLocks noChangeAspect="1"/>
          </p:cNvPicPr>
          <p:nvPr/>
        </p:nvPicPr>
        <p:blipFill rotWithShape="1">
          <a:blip r:embed="rId2" cstate="screen">
            <a:extLst>
              <a:ext uri="{28A0092B-C50C-407E-A947-70E740481C1C}">
                <a14:useLocalDpi xmlns:a14="http://schemas.microsoft.com/office/drawing/2010/main"/>
              </a:ext>
            </a:extLst>
          </a:blip>
          <a:srcRect/>
          <a:stretch/>
        </p:blipFill>
        <p:spPr>
          <a:xfrm>
            <a:off x="62258" y="1387838"/>
            <a:ext cx="9056840" cy="5470162"/>
          </a:xfrm>
          <a:prstGeom prst="rect">
            <a:avLst/>
          </a:prstGeom>
        </p:spPr>
      </p:pic>
      <p:sp>
        <p:nvSpPr>
          <p:cNvPr id="2" name="Title 1"/>
          <p:cNvSpPr>
            <a:spLocks noGrp="1"/>
          </p:cNvSpPr>
          <p:nvPr>
            <p:ph type="title"/>
          </p:nvPr>
        </p:nvSpPr>
        <p:spPr>
          <a:xfrm>
            <a:off x="0" y="176006"/>
            <a:ext cx="9119098" cy="1143000"/>
          </a:xfrm>
          <a:noFill/>
        </p:spPr>
        <p:txBody>
          <a:bodyPr/>
          <a:lstStyle/>
          <a:p>
            <a:r>
              <a:rPr lang="en-US" sz="4800" b="1" dirty="0">
                <a:solidFill>
                  <a:schemeClr val="bg1"/>
                </a:solidFill>
                <a:effectLst>
                  <a:outerShdw blurRad="38100" dist="38100" dir="2700000" algn="tl">
                    <a:srgbClr val="000000">
                      <a:alpha val="43137"/>
                    </a:srgbClr>
                  </a:outerShdw>
                </a:effectLst>
              </a:rPr>
              <a:t>Summing Up the Whole Book</a:t>
            </a:r>
          </a:p>
        </p:txBody>
      </p:sp>
      <p:sp>
        <p:nvSpPr>
          <p:cNvPr id="4" name="Rectangle 3"/>
          <p:cNvSpPr/>
          <p:nvPr/>
        </p:nvSpPr>
        <p:spPr>
          <a:xfrm>
            <a:off x="258922" y="1861677"/>
            <a:ext cx="8692427" cy="4265830"/>
          </a:xfrm>
          <a:prstGeom prst="rect">
            <a:avLst/>
          </a:prstGeom>
          <a:noFill/>
          <a:ln w="28575" cmpd="sng">
            <a:noFill/>
          </a:ln>
        </p:spPr>
        <p:txBody>
          <a:bodyPr vert="horz" wrap="square" lIns="91440" tIns="45720" rIns="91440" bIns="45720" numCol="1" anchor="ctr" anchorCtr="0" compatLnSpc="1">
            <a:prstTxWarp prst="textNoShape">
              <a:avLst/>
            </a:prstTxWarp>
          </a:bodyPr>
          <a:lstStyle/>
          <a:p>
            <a:pPr algn="ctr" defTabSz="914400" eaLnBrk="0" fontAlgn="base" hangingPunct="0">
              <a:spcBef>
                <a:spcPct val="0"/>
              </a:spcBef>
              <a:spcAft>
                <a:spcPct val="0"/>
              </a:spcAft>
            </a:pPr>
            <a:r>
              <a:rPr lang="en-US" sz="4000" b="1" dirty="0">
                <a:solidFill>
                  <a:srgbClr val="FFFFFF"/>
                </a:solidFill>
                <a:effectLst>
                  <a:glow rad="292100">
                    <a:srgbClr val="000000"/>
                  </a:glow>
                </a:effectLst>
                <a:latin typeface="Arial"/>
                <a:ea typeface="ヒラギノ角ゴ Pro W3"/>
                <a:cs typeface="ヒラギノ角ゴ Pro W3"/>
              </a:rPr>
              <a:t>God discloses through John the </a:t>
            </a:r>
            <a:r>
              <a:rPr lang="en-US" sz="4000" b="1" dirty="0">
                <a:solidFill>
                  <a:srgbClr val="FFFF00"/>
                </a:solidFill>
                <a:effectLst>
                  <a:glow rad="292100">
                    <a:srgbClr val="000000"/>
                  </a:glow>
                </a:effectLst>
                <a:latin typeface="Arial"/>
                <a:ea typeface="ヒラギノ角ゴ Pro W3"/>
                <a:cs typeface="ヒラギノ角ゴ Pro W3"/>
              </a:rPr>
              <a:t>sovereignty of Jesus Christ </a:t>
            </a:r>
            <a:r>
              <a:rPr lang="en-US" sz="4000" b="1" dirty="0">
                <a:solidFill>
                  <a:srgbClr val="FFFFFF"/>
                </a:solidFill>
                <a:effectLst>
                  <a:glow rad="292100">
                    <a:srgbClr val="000000"/>
                  </a:glow>
                </a:effectLst>
                <a:latin typeface="Arial"/>
                <a:ea typeface="ヒラギノ角ゴ Pro W3"/>
                <a:cs typeface="ヒラギノ角ゴ Pro W3"/>
              </a:rPr>
              <a:t>in His ultimate future triumph to encourage believers to </a:t>
            </a:r>
            <a:r>
              <a:rPr lang="en-US" sz="4000" b="1" dirty="0">
                <a:solidFill>
                  <a:srgbClr val="FFFF00"/>
                </a:solidFill>
                <a:effectLst>
                  <a:glow rad="292100">
                    <a:srgbClr val="000000"/>
                  </a:glow>
                </a:effectLst>
                <a:latin typeface="Arial"/>
                <a:ea typeface="ヒラギノ角ゴ Pro W3"/>
                <a:cs typeface="ヒラギノ角ゴ Pro W3"/>
              </a:rPr>
              <a:t>persevere despite internal compromise and external opposition</a:t>
            </a:r>
            <a:r>
              <a:rPr lang="en-US" sz="4000" b="1" dirty="0">
                <a:solidFill>
                  <a:srgbClr val="FFFFFF"/>
                </a:solidFill>
                <a:effectLst>
                  <a:glow rad="292100">
                    <a:srgbClr val="000000"/>
                  </a:glow>
                </a:effectLst>
                <a:latin typeface="Arial"/>
                <a:ea typeface="ヒラギノ角ゴ Pro W3"/>
                <a:cs typeface="ヒラギノ角ゴ Pro W3"/>
              </a:rPr>
              <a:t> </a:t>
            </a:r>
          </a:p>
        </p:txBody>
      </p:sp>
      <p:sp>
        <p:nvSpPr>
          <p:cNvPr id="5" name="Text Box 7"/>
          <p:cNvSpPr txBox="1">
            <a:spLocks noChangeArrowheads="1"/>
          </p:cNvSpPr>
          <p:nvPr/>
        </p:nvSpPr>
        <p:spPr bwMode="auto">
          <a:xfrm>
            <a:off x="8426740" y="4763"/>
            <a:ext cx="695270" cy="46384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eaLnBrk="0" fontAlgn="base" hangingPunct="0">
              <a:spcBef>
                <a:spcPct val="0"/>
              </a:spcBef>
              <a:spcAft>
                <a:spcPct val="0"/>
              </a:spcAft>
            </a:pPr>
            <a:r>
              <a:rPr lang="en-US" b="1" dirty="0">
                <a:solidFill>
                  <a:srgbClr val="FFFFFF"/>
                </a:solidFill>
                <a:latin typeface="Arial" charset="0"/>
                <a:cs typeface="Arial" charset="0"/>
              </a:rPr>
              <a:t>343</a:t>
            </a:r>
          </a:p>
        </p:txBody>
      </p:sp>
    </p:spTree>
    <p:extLst>
      <p:ext uri="{BB962C8B-B14F-4D97-AF65-F5344CB8AC3E}">
        <p14:creationId xmlns:p14="http://schemas.microsoft.com/office/powerpoint/2010/main" val="2413647139"/>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2"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Scale>
                                      <p:cBhvr>
                                        <p:cTn id="7" dur="1000" decel="50000" fill="hold">
                                          <p:stCondLst>
                                            <p:cond delay="0"/>
                                          </p:stCondLst>
                                        </p:cTn>
                                        <p:tgtEl>
                                          <p:spTgt spid="4"/>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8" dur="1000" decel="50000" fill="hold">
                                          <p:stCondLst>
                                            <p:cond delay="0"/>
                                          </p:stCondLst>
                                        </p:cTn>
                                        <p:tgtEl>
                                          <p:spTgt spid="4"/>
                                        </p:tgtEl>
                                        <p:attrNameLst>
                                          <p:attrName>ppt_x</p:attrName>
                                          <p:attrName>ppt_y</p:attrName>
                                        </p:attrNameLst>
                                      </p:cBhvr>
                                    </p:animMotion>
                                    <p:animEffect transition="in" filter="fade">
                                      <p:cBhvr>
                                        <p:cTn id="9" dur="10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1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947636"/>
            <a:ext cx="9144000" cy="2401711"/>
          </a:xfrm>
        </p:spPr>
        <p:txBody>
          <a:bodyPr/>
          <a:lstStyle/>
          <a:p>
            <a:r>
              <a:rPr lang="en-US" sz="8800" dirty="0">
                <a:solidFill>
                  <a:schemeClr val="bg1"/>
                </a:solidFill>
                <a:latin typeface="Arial" charset="0"/>
                <a:ea typeface="Osaka" charset="0"/>
                <a:cs typeface="Arial" charset="0"/>
              </a:rPr>
              <a:t>Revelation </a:t>
            </a:r>
            <a:r>
              <a:rPr lang="en-US" sz="8800" dirty="0">
                <a:latin typeface="Arial" charset="0"/>
                <a:ea typeface="Osaka" charset="0"/>
                <a:cs typeface="Arial" charset="0"/>
              </a:rPr>
              <a:t>1</a:t>
            </a:r>
            <a:endParaRPr lang="en-US" sz="8800" dirty="0">
              <a:solidFill>
                <a:schemeClr val="bg1"/>
              </a:solidFill>
              <a:latin typeface="Arial" charset="0"/>
              <a:ea typeface="Osaka" charset="0"/>
              <a:cs typeface="Arial" charset="0"/>
            </a:endParaRPr>
          </a:p>
        </p:txBody>
      </p:sp>
    </p:spTree>
    <p:extLst>
      <p:ext uri="{BB962C8B-B14F-4D97-AF65-F5344CB8AC3E}">
        <p14:creationId xmlns:p14="http://schemas.microsoft.com/office/powerpoint/2010/main" val="2502053866"/>
      </p:ext>
    </p:extLst>
  </p:cSld>
  <p:clrMapOvr>
    <a:masterClrMapping/>
  </p:clrMapOvr>
</p:sld>
</file>

<file path=ppt/slides/slide1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0" y="0"/>
            <a:ext cx="9144000" cy="6858000"/>
          </a:xfrm>
          <a:prstGeom prst="rect">
            <a:avLst/>
          </a:prstGeom>
        </p:spPr>
      </p:pic>
      <p:sp>
        <p:nvSpPr>
          <p:cNvPr id="758786" name="Rectangle 3"/>
          <p:cNvSpPr>
            <a:spLocks noGrp="1" noChangeArrowheads="1"/>
          </p:cNvSpPr>
          <p:nvPr>
            <p:ph type="title"/>
          </p:nvPr>
        </p:nvSpPr>
        <p:spPr>
          <a:xfrm>
            <a:off x="-1" y="68413"/>
            <a:ext cx="8079619" cy="1266825"/>
          </a:xfrm>
          <a:noFill/>
          <a:ln>
            <a:noFill/>
          </a:ln>
        </p:spPr>
        <p:txBody>
          <a:bodyPr vert="horz" wrap="square" lIns="91440" tIns="45720" rIns="91440" bIns="45720" numCol="1" anchor="ctr" anchorCtr="0" compatLnSpc="1">
            <a:prstTxWarp prst="textNoShape">
              <a:avLst/>
            </a:prstTxWarp>
          </a:bodyPr>
          <a:lstStyle/>
          <a:p>
            <a:pPr algn="r"/>
            <a:r>
              <a:rPr lang="en-US" b="1" dirty="0">
                <a:solidFill>
                  <a:srgbClr val="FFFFFF"/>
                </a:solidFill>
                <a:effectLst>
                  <a:glow rad="165100">
                    <a:schemeClr val="tx1"/>
                  </a:glow>
                </a:effectLst>
                <a:latin typeface="Arial" charset="0"/>
                <a:ea typeface="ＭＳ Ｐゴシック" charset="0"/>
              </a:rPr>
              <a:t>Revelation 1</a:t>
            </a:r>
          </a:p>
        </p:txBody>
      </p:sp>
    </p:spTree>
    <p:extLst>
      <p:ext uri="{BB962C8B-B14F-4D97-AF65-F5344CB8AC3E}">
        <p14:creationId xmlns:p14="http://schemas.microsoft.com/office/powerpoint/2010/main" val="3531656529"/>
      </p:ext>
    </p:extLst>
  </p:cSld>
  <p:clrMapOvr>
    <a:masterClrMapping/>
  </p:clrMapOvr>
  <p:transition/>
</p:sld>
</file>

<file path=ppt/slides/slide185.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660066"/>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36993" y="50754"/>
            <a:ext cx="8992241" cy="1688992"/>
          </a:xfrm>
          <a:noFill/>
        </p:spPr>
        <p:txBody>
          <a:bodyPr anchor="t"/>
          <a:lstStyle/>
          <a:p>
            <a:pPr algn="l"/>
            <a:r>
              <a:rPr lang="en-US" sz="4000" b="1" dirty="0">
                <a:effectLst>
                  <a:glow rad="101600">
                    <a:schemeClr val="tx1">
                      <a:alpha val="99000"/>
                    </a:schemeClr>
                  </a:glow>
                </a:effectLst>
              </a:rPr>
              <a:t>We have v</a:t>
            </a:r>
            <a:r>
              <a:rPr lang="en-US" sz="4000" b="1" dirty="0">
                <a:solidFill>
                  <a:schemeClr val="bg1"/>
                </a:solidFill>
                <a:effectLst>
                  <a:glow rad="101600">
                    <a:schemeClr val="tx1">
                      <a:alpha val="99000"/>
                    </a:schemeClr>
                  </a:glow>
                </a:effectLst>
                <a:latin typeface="Arial"/>
                <a:cs typeface="Arial"/>
              </a:rPr>
              <a:t>ictory when we see that Jesus </a:t>
            </a:r>
            <a:r>
              <a:rPr lang="en-US" sz="4000" b="1" dirty="0">
                <a:effectLst>
                  <a:glow rad="101600">
                    <a:schemeClr val="tx1">
                      <a:alpha val="99000"/>
                    </a:schemeClr>
                  </a:glow>
                </a:effectLst>
              </a:rPr>
              <a:t>rules over</a:t>
            </a:r>
            <a:r>
              <a:rPr lang="en-US" sz="4000" b="1" dirty="0">
                <a:solidFill>
                  <a:schemeClr val="bg1"/>
                </a:solidFill>
                <a:effectLst>
                  <a:glow rad="101600">
                    <a:schemeClr val="tx1">
                      <a:alpha val="99000"/>
                    </a:schemeClr>
                  </a:glow>
                </a:effectLst>
                <a:latin typeface="Arial"/>
                <a:cs typeface="Arial"/>
              </a:rPr>
              <a:t>…</a:t>
            </a: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7" name="Rectangle 2"/>
          <p:cNvSpPr txBox="1">
            <a:spLocks noChangeArrowheads="1"/>
          </p:cNvSpPr>
          <p:nvPr/>
        </p:nvSpPr>
        <p:spPr bwMode="auto">
          <a:xfrm>
            <a:off x="14766" y="5948489"/>
            <a:ext cx="9129234"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Outline of Revelation</a:t>
            </a:r>
          </a:p>
        </p:txBody>
      </p:sp>
      <p:sp>
        <p:nvSpPr>
          <p:cNvPr id="8" name="Rectangle 2">
            <a:extLst>
              <a:ext uri="{FF2B5EF4-FFF2-40B4-BE49-F238E27FC236}">
                <a16:creationId xmlns:a16="http://schemas.microsoft.com/office/drawing/2014/main" id="{D8D90518-2FDB-A446-ADFA-9E47CB6AE84B}"/>
              </a:ext>
            </a:extLst>
          </p:cNvPr>
          <p:cNvSpPr txBox="1">
            <a:spLocks noChangeArrowheads="1"/>
          </p:cNvSpPr>
          <p:nvPr/>
        </p:nvSpPr>
        <p:spPr bwMode="auto">
          <a:xfrm>
            <a:off x="233465" y="1773238"/>
            <a:ext cx="2518370" cy="3219142"/>
          </a:xfrm>
          <a:prstGeom prst="rect">
            <a:avLst/>
          </a:prstGeom>
          <a:solidFill>
            <a:schemeClr val="bg1"/>
          </a:solidFill>
          <a:ln>
            <a:noFill/>
          </a:ln>
          <a:effectLst/>
          <a:extLs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000" b="0" i="0" u="none" strike="noStrike" kern="1200" cap="none" spc="-100" normalizeH="0" baseline="0" noProof="0" dirty="0">
                <a:ln>
                  <a:noFill/>
                </a:ln>
                <a:solidFill>
                  <a:srgbClr val="470946"/>
                </a:solidFill>
                <a:effectLst/>
                <a:uLnTx/>
                <a:uFillTx/>
                <a:latin typeface="Helvetica Neue Black Condensed"/>
                <a:ea typeface="ＭＳ Ｐゴシック" charset="0"/>
                <a:cs typeface="Helvetica Neue Black Condensed"/>
              </a:rPr>
              <a:t>DEATH</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000" b="0" i="0" u="none" strike="noStrike" kern="1200" cap="none" spc="-100" normalizeH="0" baseline="0" noProof="0" dirty="0">
                <a:ln>
                  <a:noFill/>
                </a:ln>
                <a:solidFill>
                  <a:srgbClr val="470946"/>
                </a:solidFill>
                <a:effectLst/>
                <a:uLnTx/>
                <a:uFillTx/>
                <a:latin typeface="Helvetica Neue Black Condensed"/>
                <a:ea typeface="ＭＳ Ｐゴシック" charset="0"/>
                <a:cs typeface="Helvetica Neue Black Condensed"/>
              </a:rPr>
              <a:t>(1)</a:t>
            </a:r>
          </a:p>
        </p:txBody>
      </p:sp>
    </p:spTree>
    <p:extLst>
      <p:ext uri="{BB962C8B-B14F-4D97-AF65-F5344CB8AC3E}">
        <p14:creationId xmlns:p14="http://schemas.microsoft.com/office/powerpoint/2010/main" val="3636962128"/>
      </p:ext>
    </p:extLst>
  </p:cSld>
  <p:clrMapOvr>
    <a:overrideClrMapping bg1="lt1" tx1="dk1" bg2="lt2" tx2="dk2" accent1="accent1" accent2="accent2" accent3="accent3" accent4="accent4" accent5="accent5" accent6="accent6" hlink="hlink" folHlink="folHlink"/>
  </p:clrMapOvr>
</p:sld>
</file>

<file path=ppt/slides/slide1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58785" name="Picture 2" descr="Rev 1 Patmos.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758786" name="Rectangle 3"/>
          <p:cNvSpPr>
            <a:spLocks noGrp="1" noChangeArrowheads="1"/>
          </p:cNvSpPr>
          <p:nvPr>
            <p:ph type="title"/>
          </p:nvPr>
        </p:nvSpPr>
        <p:spPr>
          <a:xfrm>
            <a:off x="2825750" y="2257424"/>
            <a:ext cx="6069012" cy="1266825"/>
          </a:xfrm>
        </p:spPr>
        <p:txBody>
          <a:bodyPr/>
          <a:lstStyle/>
          <a:p>
            <a:pPr algn="r"/>
            <a:r>
              <a:rPr lang="en-US" b="1" dirty="0">
                <a:solidFill>
                  <a:srgbClr val="FFFFFF"/>
                </a:solidFill>
                <a:latin typeface="Arial" charset="0"/>
                <a:ea typeface="ＭＳ Ｐゴシック" charset="0"/>
              </a:rPr>
              <a:t>John at Patmos </a:t>
            </a:r>
            <a:br>
              <a:rPr lang="en-US" b="1" dirty="0">
                <a:solidFill>
                  <a:srgbClr val="FFFFFF"/>
                </a:solidFill>
                <a:latin typeface="Arial" charset="0"/>
                <a:ea typeface="ＭＳ Ｐゴシック" charset="0"/>
              </a:rPr>
            </a:br>
            <a:r>
              <a:rPr lang="en-US" b="1" dirty="0">
                <a:solidFill>
                  <a:srgbClr val="FFFFFF"/>
                </a:solidFill>
                <a:latin typeface="Arial" charset="0"/>
                <a:ea typeface="ＭＳ Ｐゴシック" charset="0"/>
              </a:rPr>
              <a:t>(Rev 1:9-10)</a:t>
            </a:r>
          </a:p>
        </p:txBody>
      </p:sp>
      <p:sp>
        <p:nvSpPr>
          <p:cNvPr id="758787" name="Text Box 7"/>
          <p:cNvSpPr txBox="1">
            <a:spLocks noChangeArrowheads="1"/>
          </p:cNvSpPr>
          <p:nvPr/>
        </p:nvSpPr>
        <p:spPr bwMode="auto">
          <a:xfrm>
            <a:off x="8424890" y="36513"/>
            <a:ext cx="695270" cy="46384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eaLnBrk="0" fontAlgn="base" hangingPunct="0">
              <a:spcBef>
                <a:spcPct val="0"/>
              </a:spcBef>
              <a:spcAft>
                <a:spcPct val="0"/>
              </a:spcAft>
            </a:pPr>
            <a:r>
              <a:rPr lang="en-US" b="1" dirty="0">
                <a:solidFill>
                  <a:srgbClr val="FFFFFF"/>
                </a:solidFill>
                <a:latin typeface="Arial" charset="0"/>
                <a:cs typeface="Arial" charset="0"/>
              </a:rPr>
              <a:t>343</a:t>
            </a:r>
          </a:p>
        </p:txBody>
      </p:sp>
    </p:spTree>
    <p:extLst>
      <p:ext uri="{BB962C8B-B14F-4D97-AF65-F5344CB8AC3E}">
        <p14:creationId xmlns:p14="http://schemas.microsoft.com/office/powerpoint/2010/main" val="83871119"/>
      </p:ext>
    </p:extLst>
  </p:cSld>
  <p:clrMapOvr>
    <a:masterClrMapping/>
  </p:clrMapOvr>
  <p:transition/>
</p:sld>
</file>

<file path=ppt/slides/slide18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671745" name="Picture 6" descr="Jesus Focus of Revelation.jpg"/>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074" name="Rectangle 2"/>
          <p:cNvSpPr>
            <a:spLocks noGrp="1" noChangeArrowheads="1"/>
          </p:cNvSpPr>
          <p:nvPr>
            <p:ph type="ctrTitle"/>
          </p:nvPr>
        </p:nvSpPr>
        <p:spPr>
          <a:xfrm>
            <a:off x="76200" y="-24580"/>
            <a:ext cx="8335682" cy="1495950"/>
          </a:xfrm>
          <a:effectLst>
            <a:outerShdw blurRad="63500" dist="35921" dir="2700000" algn="ctr" rotWithShape="0">
              <a:srgbClr val="FF0000">
                <a:alpha val="74998"/>
              </a:srgbClr>
            </a:outerShdw>
          </a:effectLst>
        </p:spPr>
        <p:txBody>
          <a:bodyPr/>
          <a:lstStyle/>
          <a:p>
            <a:pPr algn="l">
              <a:defRPr/>
            </a:pPr>
            <a:r>
              <a:rPr lang="en-US" sz="5400" dirty="0">
                <a:solidFill>
                  <a:srgbClr val="FFFFFF"/>
                </a:solidFill>
                <a:ea typeface="ＭＳ Ｐゴシック" charset="0"/>
              </a:rPr>
              <a:t>Why should we know that Jesus </a:t>
            </a:r>
            <a:r>
              <a:rPr lang="en-US" sz="5400" dirty="0">
                <a:solidFill>
                  <a:srgbClr val="FFFF00"/>
                </a:solidFill>
                <a:ea typeface="ＭＳ Ｐゴシック" charset="0"/>
              </a:rPr>
              <a:t>rules</a:t>
            </a:r>
            <a:r>
              <a:rPr lang="en-US" sz="5400" dirty="0">
                <a:solidFill>
                  <a:srgbClr val="FFFFFF"/>
                </a:solidFill>
                <a:ea typeface="ＭＳ Ｐゴシック" charset="0"/>
              </a:rPr>
              <a:t> the world?</a:t>
            </a:r>
            <a:endParaRPr lang="en-US" sz="4000" dirty="0">
              <a:solidFill>
                <a:srgbClr val="FFFFFF"/>
              </a:solidFill>
              <a:ea typeface="ＭＳ Ｐゴシック" charset="0"/>
            </a:endParaRPr>
          </a:p>
        </p:txBody>
      </p:sp>
      <p:sp>
        <p:nvSpPr>
          <p:cNvPr id="3075" name="Rectangle 3"/>
          <p:cNvSpPr>
            <a:spLocks noGrp="1" noChangeArrowheads="1"/>
          </p:cNvSpPr>
          <p:nvPr>
            <p:ph type="subTitle" idx="1"/>
          </p:nvPr>
        </p:nvSpPr>
        <p:spPr>
          <a:xfrm>
            <a:off x="76199" y="2421948"/>
            <a:ext cx="9067801" cy="3024188"/>
          </a:xfrm>
          <a:effectLst/>
        </p:spPr>
        <p:txBody>
          <a:bodyPr/>
          <a:lstStyle/>
          <a:p>
            <a:pPr marL="914400" indent="-914400" algn="l">
              <a:buFont typeface="+mj-lt"/>
              <a:buAutoNum type="arabicPeriod"/>
              <a:defRPr/>
            </a:pPr>
            <a:r>
              <a:rPr lang="en-US" sz="4800" b="1" i="1" dirty="0">
                <a:ln>
                  <a:solidFill>
                    <a:srgbClr val="000000"/>
                  </a:solidFill>
                </a:ln>
                <a:solidFill>
                  <a:srgbClr val="FFFFFF"/>
                </a:solidFill>
                <a:effectLst>
                  <a:glow rad="139700">
                    <a:schemeClr val="accent4">
                      <a:satMod val="175000"/>
                    </a:schemeClr>
                  </a:glow>
                </a:effectLst>
                <a:ea typeface="ＭＳ Ｐゴシック" charset="0"/>
              </a:rPr>
              <a:t>Why read Revelation?</a:t>
            </a:r>
          </a:p>
          <a:p>
            <a:pPr marL="914400" indent="-914400" algn="l">
              <a:buFont typeface="+mj-lt"/>
              <a:buAutoNum type="arabicPeriod"/>
              <a:defRPr/>
            </a:pPr>
            <a:r>
              <a:rPr lang="en-US" sz="4800" b="1" i="1" dirty="0">
                <a:ln>
                  <a:solidFill>
                    <a:srgbClr val="000000"/>
                  </a:solidFill>
                </a:ln>
                <a:solidFill>
                  <a:srgbClr val="FFFFFF"/>
                </a:solidFill>
                <a:effectLst>
                  <a:glow rad="139700">
                    <a:schemeClr val="accent4">
                      <a:satMod val="175000"/>
                    </a:schemeClr>
                  </a:glow>
                </a:effectLst>
                <a:ea typeface="ＭＳ Ｐゴシック" charset="0"/>
              </a:rPr>
              <a:t>Why worship Jesus?</a:t>
            </a:r>
          </a:p>
          <a:p>
            <a:pPr marL="914400" indent="-914400" algn="l">
              <a:buFont typeface="+mj-lt"/>
              <a:buAutoNum type="arabicPeriod"/>
              <a:defRPr/>
            </a:pPr>
            <a:r>
              <a:rPr lang="en-US" sz="4800" b="1" i="1" dirty="0">
                <a:ln>
                  <a:solidFill>
                    <a:srgbClr val="000000"/>
                  </a:solidFill>
                </a:ln>
                <a:solidFill>
                  <a:srgbClr val="FFFFFF"/>
                </a:solidFill>
                <a:effectLst>
                  <a:glow rad="139700">
                    <a:schemeClr val="accent4">
                      <a:satMod val="175000"/>
                    </a:schemeClr>
                  </a:glow>
                </a:effectLst>
                <a:ea typeface="ＭＳ Ｐゴシック" charset="0"/>
              </a:rPr>
              <a:t>Why see Jesus clearly?</a:t>
            </a:r>
          </a:p>
        </p:txBody>
      </p:sp>
      <p:sp>
        <p:nvSpPr>
          <p:cNvPr id="5" name="Rectangle 3"/>
          <p:cNvSpPr txBox="1">
            <a:spLocks noChangeArrowheads="1"/>
          </p:cNvSpPr>
          <p:nvPr/>
        </p:nvSpPr>
        <p:spPr bwMode="auto">
          <a:xfrm>
            <a:off x="8411882" y="0"/>
            <a:ext cx="732118" cy="48857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26" charset="0"/>
                <a:ea typeface="ＭＳ Ｐゴシック" charset="0"/>
              </a:defRPr>
            </a:lvl6pPr>
            <a:lvl7pPr marL="914400" algn="ctr" rtl="0" fontAlgn="base">
              <a:spcBef>
                <a:spcPct val="0"/>
              </a:spcBef>
              <a:spcAft>
                <a:spcPct val="0"/>
              </a:spcAft>
              <a:defRPr sz="4400">
                <a:solidFill>
                  <a:schemeClr val="tx2"/>
                </a:solidFill>
                <a:latin typeface="26" charset="0"/>
                <a:ea typeface="ＭＳ Ｐゴシック" charset="0"/>
              </a:defRPr>
            </a:lvl7pPr>
            <a:lvl8pPr marL="1371600" algn="ctr" rtl="0" fontAlgn="base">
              <a:spcBef>
                <a:spcPct val="0"/>
              </a:spcBef>
              <a:spcAft>
                <a:spcPct val="0"/>
              </a:spcAft>
              <a:defRPr sz="4400">
                <a:solidFill>
                  <a:schemeClr val="tx2"/>
                </a:solidFill>
                <a:latin typeface="26" charset="0"/>
                <a:ea typeface="ＭＳ Ｐゴシック" charset="0"/>
              </a:defRPr>
            </a:lvl8pPr>
            <a:lvl9pPr marL="1828800" algn="ctr" rtl="0" fontAlgn="base">
              <a:spcBef>
                <a:spcPct val="0"/>
              </a:spcBef>
              <a:spcAft>
                <a:spcPct val="0"/>
              </a:spcAft>
              <a:defRPr sz="4400">
                <a:solidFill>
                  <a:schemeClr val="tx2"/>
                </a:solidFill>
                <a:latin typeface="26" charset="0"/>
                <a:ea typeface="ＭＳ Ｐゴシック" charset="0"/>
              </a:defRPr>
            </a:lvl9pPr>
          </a:lstStyle>
          <a:p>
            <a:pPr defTabSz="914400" eaLnBrk="1" hangingPunct="1">
              <a:defRPr/>
            </a:pPr>
            <a:r>
              <a:rPr lang="en-US" sz="2400" b="1" kern="0" dirty="0">
                <a:solidFill>
                  <a:srgbClr val="FFFFFF"/>
                </a:solidFill>
                <a:effectLst>
                  <a:glow rad="266700">
                    <a:srgbClr val="000000">
                      <a:alpha val="75000"/>
                    </a:srgbClr>
                  </a:glow>
                </a:effectLst>
                <a:latin typeface="Arial" charset="0"/>
                <a:ea typeface="ＭＳ Ｐゴシック"/>
              </a:rPr>
              <a:t>318</a:t>
            </a:r>
          </a:p>
        </p:txBody>
      </p:sp>
    </p:spTree>
    <p:extLst>
      <p:ext uri="{BB962C8B-B14F-4D97-AF65-F5344CB8AC3E}">
        <p14:creationId xmlns:p14="http://schemas.microsoft.com/office/powerpoint/2010/main" val="4065872222"/>
      </p:ext>
    </p:extLst>
  </p:cSld>
  <p:clrMapOvr>
    <a:overrideClrMapping bg1="lt1" tx1="dk1" bg2="lt2" tx2="dk2" accent1="accent1" accent2="accent2" accent3="accent3" accent4="accent4" accent5="accent5" accent6="accent6" hlink="hlink" folHlink="folHlink"/>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3075">
                                            <p:txEl>
                                              <p:pRg st="0" end="0"/>
                                            </p:txEl>
                                          </p:spTgt>
                                        </p:tgtEl>
                                        <p:attrNameLst>
                                          <p:attrName>style.visibility</p:attrName>
                                        </p:attrNameLst>
                                      </p:cBhvr>
                                      <p:to>
                                        <p:strVal val="visible"/>
                                      </p:to>
                                    </p:set>
                                    <p:animEffect transition="in" filter="blinds(horizontal)">
                                      <p:cBhvr>
                                        <p:cTn id="7" dur="500"/>
                                        <p:tgtEl>
                                          <p:spTgt spid="3075">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3" presetClass="entr" presetSubtype="10" fill="hold" grpId="0" nodeType="clickEffect">
                                  <p:stCondLst>
                                    <p:cond delay="0"/>
                                  </p:stCondLst>
                                  <p:childTnLst>
                                    <p:set>
                                      <p:cBhvr>
                                        <p:cTn id="11" dur="1" fill="hold">
                                          <p:stCondLst>
                                            <p:cond delay="0"/>
                                          </p:stCondLst>
                                        </p:cTn>
                                        <p:tgtEl>
                                          <p:spTgt spid="3075">
                                            <p:txEl>
                                              <p:pRg st="1" end="1"/>
                                            </p:txEl>
                                          </p:spTgt>
                                        </p:tgtEl>
                                        <p:attrNameLst>
                                          <p:attrName>style.visibility</p:attrName>
                                        </p:attrNameLst>
                                      </p:cBhvr>
                                      <p:to>
                                        <p:strVal val="visible"/>
                                      </p:to>
                                    </p:set>
                                    <p:animEffect transition="in" filter="blinds(horizontal)">
                                      <p:cBhvr>
                                        <p:cTn id="12" dur="500"/>
                                        <p:tgtEl>
                                          <p:spTgt spid="3075">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3" presetClass="entr" presetSubtype="10" fill="hold" grpId="0" nodeType="clickEffect">
                                  <p:stCondLst>
                                    <p:cond delay="0"/>
                                  </p:stCondLst>
                                  <p:childTnLst>
                                    <p:set>
                                      <p:cBhvr>
                                        <p:cTn id="16" dur="1" fill="hold">
                                          <p:stCondLst>
                                            <p:cond delay="0"/>
                                          </p:stCondLst>
                                        </p:cTn>
                                        <p:tgtEl>
                                          <p:spTgt spid="3075">
                                            <p:txEl>
                                              <p:pRg st="2" end="2"/>
                                            </p:txEl>
                                          </p:spTgt>
                                        </p:tgtEl>
                                        <p:attrNameLst>
                                          <p:attrName>style.visibility</p:attrName>
                                        </p:attrNameLst>
                                      </p:cBhvr>
                                      <p:to>
                                        <p:strVal val="visible"/>
                                      </p:to>
                                    </p:set>
                                    <p:animEffect transition="in" filter="blinds(horizontal)">
                                      <p:cBhvr>
                                        <p:cTn id="17" dur="500"/>
                                        <p:tgtEl>
                                          <p:spTgt spid="3075">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3" presetClass="emph" presetSubtype="2" fill="hold" nodeType="clickEffect">
                                  <p:stCondLst>
                                    <p:cond delay="0"/>
                                  </p:stCondLst>
                                  <p:childTnLst>
                                    <p:animClr clrSpc="rgb" dir="cw">
                                      <p:cBhvr override="childStyle">
                                        <p:cTn id="21" dur="2000" fill="hold"/>
                                        <p:tgtEl>
                                          <p:spTgt spid="3075">
                                            <p:txEl>
                                              <p:pRg st="0" end="0"/>
                                            </p:txEl>
                                          </p:spTgt>
                                        </p:tgtEl>
                                        <p:attrNameLst>
                                          <p:attrName>style.color</p:attrName>
                                        </p:attrNameLst>
                                      </p:cBhvr>
                                      <p:to>
                                        <a:srgbClr val="FFFF00"/>
                                      </p:to>
                                    </p:animClr>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75" grpId="0" build="p"/>
    </p:bldLst>
  </p:timing>
</p:sld>
</file>

<file path=ppt/slides/slide18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758786" name="Rectangle 3"/>
          <p:cNvSpPr>
            <a:spLocks noGrp="1" noChangeArrowheads="1"/>
          </p:cNvSpPr>
          <p:nvPr>
            <p:ph type="title"/>
          </p:nvPr>
        </p:nvSpPr>
        <p:spPr>
          <a:xfrm>
            <a:off x="-19559" y="1045155"/>
            <a:ext cx="4592326" cy="5569997"/>
          </a:xfrm>
          <a:solidFill>
            <a:srgbClr val="800000"/>
          </a:solidFill>
        </p:spPr>
        <p:txBody>
          <a:bodyPr/>
          <a:lstStyle/>
          <a:p>
            <a:r>
              <a:rPr lang="en-US" b="1" dirty="0">
                <a:solidFill>
                  <a:srgbClr val="FFFFFF"/>
                </a:solidFill>
                <a:effectLst>
                  <a:outerShdw blurRad="38100" dist="38100" dir="2700000" algn="tl">
                    <a:srgbClr val="000000">
                      <a:alpha val="43137"/>
                    </a:srgbClr>
                  </a:outerShdw>
                </a:effectLst>
                <a:latin typeface="Arial" charset="0"/>
                <a:ea typeface="ＭＳ Ｐゴシック" charset="0"/>
              </a:rPr>
              <a:t>1. Jesus reveals the future and promises to bless all who read and obey the prophecy (1:1-3). </a:t>
            </a:r>
          </a:p>
        </p:txBody>
      </p:sp>
      <p:sp>
        <p:nvSpPr>
          <p:cNvPr id="758787" name="Text Box 7"/>
          <p:cNvSpPr txBox="1">
            <a:spLocks noChangeArrowheads="1"/>
          </p:cNvSpPr>
          <p:nvPr/>
        </p:nvSpPr>
        <p:spPr bwMode="auto">
          <a:xfrm>
            <a:off x="8424890" y="36513"/>
            <a:ext cx="695270" cy="46384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eaLnBrk="0" fontAlgn="base" hangingPunct="0">
              <a:spcBef>
                <a:spcPct val="0"/>
              </a:spcBef>
              <a:spcAft>
                <a:spcPct val="0"/>
              </a:spcAft>
            </a:pPr>
            <a:r>
              <a:rPr lang="en-US" b="1" dirty="0">
                <a:solidFill>
                  <a:srgbClr val="FFFFFF"/>
                </a:solidFill>
                <a:latin typeface="Arial" charset="0"/>
                <a:cs typeface="Arial" charset="0"/>
              </a:rPr>
              <a:t>343</a:t>
            </a:r>
          </a:p>
        </p:txBody>
      </p:sp>
      <p:pic>
        <p:nvPicPr>
          <p:cNvPr id="3" name="Picture 2"/>
          <p:cNvPicPr>
            <a:picLocks noChangeAspect="1"/>
          </p:cNvPicPr>
          <p:nvPr/>
        </p:nvPicPr>
        <p:blipFill>
          <a:blip r:embed="rId4"/>
          <a:stretch>
            <a:fillRect/>
          </a:stretch>
        </p:blipFill>
        <p:spPr>
          <a:xfrm>
            <a:off x="4572766" y="1839133"/>
            <a:ext cx="4592326" cy="4776019"/>
          </a:xfrm>
          <a:prstGeom prst="rect">
            <a:avLst/>
          </a:prstGeom>
        </p:spPr>
      </p:pic>
      <p:sp>
        <p:nvSpPr>
          <p:cNvPr id="5" name="Text Box 7"/>
          <p:cNvSpPr txBox="1">
            <a:spLocks noChangeArrowheads="1"/>
          </p:cNvSpPr>
          <p:nvPr/>
        </p:nvSpPr>
        <p:spPr bwMode="auto">
          <a:xfrm>
            <a:off x="65299" y="136136"/>
            <a:ext cx="7699659" cy="77162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wrap="squar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defTabSz="914400" eaLnBrk="0" fontAlgn="base" hangingPunct="0">
              <a:spcBef>
                <a:spcPct val="0"/>
              </a:spcBef>
              <a:spcAft>
                <a:spcPct val="0"/>
              </a:spcAft>
            </a:pPr>
            <a:r>
              <a:rPr lang="en-US" sz="4400" b="1" i="1" dirty="0">
                <a:solidFill>
                  <a:srgbClr val="FFFFFF"/>
                </a:solidFill>
                <a:latin typeface="Arial" charset="0"/>
                <a:cs typeface="Arial" charset="0"/>
              </a:rPr>
              <a:t>Why read Revelation? </a:t>
            </a:r>
          </a:p>
        </p:txBody>
      </p:sp>
    </p:spTree>
    <p:extLst>
      <p:ext uri="{BB962C8B-B14F-4D97-AF65-F5344CB8AC3E}">
        <p14:creationId xmlns:p14="http://schemas.microsoft.com/office/powerpoint/2010/main" val="2139705583"/>
      </p:ext>
    </p:extLst>
  </p:cSld>
  <p:clrMapOvr>
    <a:overrideClrMapping bg1="lt1" tx1="dk1" bg2="lt2" tx2="dk2" accent1="accent1" accent2="accent2" accent3="accent3" accent4="accent4" accent5="accent5" accent6="accent6" hlink="hlink" folHlink="folHlink"/>
  </p:clrMapOvr>
</p:sld>
</file>

<file path=ppt/slides/slide189.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680962" name="Picture 4" descr="j028510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3657600" cy="24193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48483" name="Rectangle 5"/>
          <p:cNvSpPr>
            <a:spLocks noChangeArrowheads="1"/>
          </p:cNvSpPr>
          <p:nvPr/>
        </p:nvSpPr>
        <p:spPr bwMode="auto">
          <a:xfrm>
            <a:off x="-3109" y="2060574"/>
            <a:ext cx="7261225" cy="4797425"/>
          </a:xfrm>
          <a:prstGeom prst="rect">
            <a:avLst/>
          </a:prstGeom>
          <a:gradFill rotWithShape="1">
            <a:gsLst>
              <a:gs pos="0">
                <a:srgbClr val="2F002F"/>
              </a:gs>
              <a:gs pos="50000">
                <a:srgbClr val="660066"/>
              </a:gs>
              <a:gs pos="100000">
                <a:srgbClr val="2F002F"/>
              </a:gs>
            </a:gsLst>
            <a:lin ang="5400000" scaled="1"/>
          </a:gradFill>
          <a:ln>
            <a:noFill/>
          </a:ln>
        </p:spPr>
        <p:txBody>
          <a:bodyPr/>
          <a:lstStyle/>
          <a:p>
            <a:pPr algn="r" defTabSz="914400" eaLnBrk="0" fontAlgn="base" hangingPunct="0">
              <a:spcBef>
                <a:spcPct val="20000"/>
              </a:spcBef>
              <a:spcAft>
                <a:spcPct val="0"/>
              </a:spcAft>
              <a:defRPr/>
            </a:pPr>
            <a:r>
              <a:rPr lang="en-US" altLang="ja-JP" sz="3200" b="1" dirty="0">
                <a:solidFill>
                  <a:srgbClr val="FFFFFF"/>
                </a:solidFill>
                <a:effectLst>
                  <a:outerShdw blurRad="38100" dist="38100" dir="2700000" algn="tl">
                    <a:srgbClr val="000000"/>
                  </a:outerShdw>
                </a:effectLst>
                <a:latin typeface="Arial" charset="0"/>
                <a:ea typeface="ＭＳ Ｐゴシック" charset="0"/>
                <a:cs typeface="Arial" charset="0"/>
              </a:rPr>
              <a:t>"</a:t>
            </a:r>
            <a:r>
              <a:rPr lang="en-US" altLang="ja-JP" sz="3200" b="1" dirty="0">
                <a:solidFill>
                  <a:srgbClr val="FFFF00"/>
                </a:solidFill>
                <a:effectLst>
                  <a:outerShdw blurRad="38100" dist="38100" dir="2700000" algn="tl">
                    <a:srgbClr val="000000"/>
                  </a:outerShdw>
                </a:effectLst>
                <a:latin typeface="Arial" charset="0"/>
                <a:ea typeface="ＭＳ Ｐゴシック" charset="0"/>
                <a:cs typeface="Arial" charset="0"/>
              </a:rPr>
              <a:t>The revelation of Jesus Christ</a:t>
            </a:r>
            <a:r>
              <a:rPr lang="en-US" altLang="ja-JP" sz="3200" b="1" dirty="0">
                <a:solidFill>
                  <a:srgbClr val="FFFFFF"/>
                </a:solidFill>
                <a:effectLst>
                  <a:outerShdw blurRad="38100" dist="38100" dir="2700000" algn="tl">
                    <a:srgbClr val="000000"/>
                  </a:outerShdw>
                </a:effectLst>
                <a:latin typeface="Arial" charset="0"/>
                <a:ea typeface="ＭＳ Ｐゴシック" charset="0"/>
                <a:cs typeface="Arial" charset="0"/>
              </a:rPr>
              <a:t>, which God gave him to show to his servants the things that must soon take place. He made it known by sending his angel to his servant John, who testifies to everything he saw––that is, the word of God and the testimony of Jesus Christ" </a:t>
            </a:r>
            <a:br>
              <a:rPr lang="en-US" altLang="ja-JP" sz="3200" b="1" dirty="0">
                <a:solidFill>
                  <a:srgbClr val="FFFFFF"/>
                </a:solidFill>
                <a:effectLst>
                  <a:outerShdw blurRad="38100" dist="38100" dir="2700000" algn="tl">
                    <a:srgbClr val="000000"/>
                  </a:outerShdw>
                </a:effectLst>
                <a:latin typeface="Arial" charset="0"/>
                <a:ea typeface="ＭＳ Ｐゴシック" charset="0"/>
                <a:cs typeface="Arial" charset="0"/>
              </a:rPr>
            </a:br>
            <a:r>
              <a:rPr lang="en-US" altLang="ja-JP" sz="3200" b="1" dirty="0">
                <a:solidFill>
                  <a:srgbClr val="FFFFFF"/>
                </a:solidFill>
                <a:effectLst>
                  <a:outerShdw blurRad="38100" dist="38100" dir="2700000" algn="tl">
                    <a:srgbClr val="000000"/>
                  </a:outerShdw>
                </a:effectLst>
                <a:latin typeface="Arial" charset="0"/>
                <a:ea typeface="ＭＳ Ｐゴシック" charset="0"/>
                <a:cs typeface="Arial" charset="0"/>
              </a:rPr>
              <a:t>(1:1-2 NIV).</a:t>
            </a:r>
            <a:endParaRPr lang="en-US" sz="3200" b="1" dirty="0">
              <a:solidFill>
                <a:srgbClr val="FFFFFF"/>
              </a:solidFill>
              <a:effectLst>
                <a:outerShdw blurRad="38100" dist="38100" dir="2700000" algn="tl">
                  <a:srgbClr val="000000"/>
                </a:outerShdw>
              </a:effectLst>
              <a:latin typeface="Arial" charset="0"/>
              <a:ea typeface="ＭＳ Ｐゴシック" charset="0"/>
              <a:cs typeface="Arial" charset="0"/>
            </a:endParaRPr>
          </a:p>
        </p:txBody>
      </p:sp>
      <p:sp>
        <p:nvSpPr>
          <p:cNvPr id="7" name="Rectangle 2"/>
          <p:cNvSpPr txBox="1">
            <a:spLocks noChangeArrowheads="1"/>
          </p:cNvSpPr>
          <p:nvPr/>
        </p:nvSpPr>
        <p:spPr bwMode="auto">
          <a:xfrm>
            <a:off x="7485578" y="3517408"/>
            <a:ext cx="1511300" cy="6477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eaLnBrk="0" fontAlgn="base" hangingPunct="0">
              <a:spcBef>
                <a:spcPct val="0"/>
              </a:spcBef>
              <a:spcAft>
                <a:spcPct val="0"/>
              </a:spcAft>
            </a:pPr>
            <a:r>
              <a:rPr lang="en-US" sz="3200" b="1" dirty="0">
                <a:solidFill>
                  <a:srgbClr val="000000"/>
                </a:solidFill>
                <a:latin typeface="Arial" charset="0"/>
                <a:cs typeface="Arial" charset="0"/>
              </a:rPr>
              <a:t>Angel</a:t>
            </a:r>
          </a:p>
        </p:txBody>
      </p:sp>
      <p:sp>
        <p:nvSpPr>
          <p:cNvPr id="8" name="Rectangle 2"/>
          <p:cNvSpPr txBox="1">
            <a:spLocks noChangeArrowheads="1"/>
          </p:cNvSpPr>
          <p:nvPr/>
        </p:nvSpPr>
        <p:spPr bwMode="auto">
          <a:xfrm>
            <a:off x="7485578" y="4428633"/>
            <a:ext cx="1511300" cy="6477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eaLnBrk="0" fontAlgn="base" hangingPunct="0">
              <a:spcBef>
                <a:spcPct val="0"/>
              </a:spcBef>
              <a:spcAft>
                <a:spcPct val="0"/>
              </a:spcAft>
            </a:pPr>
            <a:r>
              <a:rPr lang="en-US" sz="3200" b="1">
                <a:solidFill>
                  <a:srgbClr val="000000"/>
                </a:solidFill>
                <a:latin typeface="Arial" charset="0"/>
                <a:cs typeface="Arial" charset="0"/>
              </a:rPr>
              <a:t>John</a:t>
            </a:r>
          </a:p>
        </p:txBody>
      </p:sp>
      <p:sp>
        <p:nvSpPr>
          <p:cNvPr id="9" name="Rectangle 2"/>
          <p:cNvSpPr txBox="1">
            <a:spLocks noChangeArrowheads="1"/>
          </p:cNvSpPr>
          <p:nvPr/>
        </p:nvSpPr>
        <p:spPr bwMode="auto">
          <a:xfrm>
            <a:off x="7323653" y="5412883"/>
            <a:ext cx="1835150" cy="9366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eaLnBrk="0" fontAlgn="base" hangingPunct="0">
              <a:spcBef>
                <a:spcPct val="0"/>
              </a:spcBef>
              <a:spcAft>
                <a:spcPct val="0"/>
              </a:spcAft>
            </a:pPr>
            <a:r>
              <a:rPr lang="en-US" sz="3200" b="1">
                <a:solidFill>
                  <a:srgbClr val="000000"/>
                </a:solidFill>
                <a:latin typeface="Arial" charset="0"/>
                <a:cs typeface="Arial" charset="0"/>
              </a:rPr>
              <a:t>Readers </a:t>
            </a:r>
            <a:r>
              <a:rPr lang="en-US" b="1">
                <a:solidFill>
                  <a:srgbClr val="000000"/>
                </a:solidFill>
                <a:latin typeface="Arial" charset="0"/>
                <a:cs typeface="Arial" charset="0"/>
              </a:rPr>
              <a:t>(servants)</a:t>
            </a:r>
            <a:endParaRPr lang="en-US" sz="3200" b="1">
              <a:solidFill>
                <a:srgbClr val="000000"/>
              </a:solidFill>
              <a:latin typeface="Arial" charset="0"/>
              <a:cs typeface="Arial" charset="0"/>
            </a:endParaRPr>
          </a:p>
        </p:txBody>
      </p:sp>
      <p:sp>
        <p:nvSpPr>
          <p:cNvPr id="2" name="Down Arrow 1"/>
          <p:cNvSpPr>
            <a:spLocks noChangeArrowheads="1"/>
          </p:cNvSpPr>
          <p:nvPr/>
        </p:nvSpPr>
        <p:spPr bwMode="auto">
          <a:xfrm>
            <a:off x="7953097" y="2492375"/>
            <a:ext cx="576263" cy="360363"/>
          </a:xfrm>
          <a:prstGeom prst="downArrow">
            <a:avLst>
              <a:gd name="adj1" fmla="val 50000"/>
              <a:gd name="adj2" fmla="val 50000"/>
            </a:avLst>
          </a:prstGeom>
          <a:solidFill>
            <a:schemeClr val="accent6"/>
          </a:solidFill>
          <a:ln w="9525">
            <a:solidFill>
              <a:schemeClr val="tx1"/>
            </a:solidFill>
            <a:round/>
            <a:headEnd/>
            <a:tailEnd type="stealth" w="lg" len="lg"/>
          </a:ln>
        </p:spPr>
        <p:txBody>
          <a:bodyPr lIns="90000" tIns="46800" rIns="90000" bIns="46800">
            <a:spAutoFit/>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1" name="Down Arrow 10"/>
          <p:cNvSpPr>
            <a:spLocks noChangeArrowheads="1"/>
          </p:cNvSpPr>
          <p:nvPr/>
        </p:nvSpPr>
        <p:spPr bwMode="auto">
          <a:xfrm>
            <a:off x="7953097" y="4188920"/>
            <a:ext cx="576263" cy="360363"/>
          </a:xfrm>
          <a:prstGeom prst="downArrow">
            <a:avLst>
              <a:gd name="adj1" fmla="val 50000"/>
              <a:gd name="adj2" fmla="val 50000"/>
            </a:avLst>
          </a:prstGeom>
          <a:solidFill>
            <a:schemeClr val="accent6"/>
          </a:solidFill>
          <a:ln w="9525">
            <a:solidFill>
              <a:schemeClr val="tx1"/>
            </a:solidFill>
            <a:round/>
            <a:headEnd/>
            <a:tailEnd type="stealth" w="lg" len="lg"/>
          </a:ln>
        </p:spPr>
        <p:txBody>
          <a:bodyPr lIns="90000" tIns="46800" rIns="90000" bIns="46800">
            <a:spAutoFit/>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2" name="Down Arrow 11"/>
          <p:cNvSpPr>
            <a:spLocks noChangeArrowheads="1"/>
          </p:cNvSpPr>
          <p:nvPr/>
        </p:nvSpPr>
        <p:spPr bwMode="auto">
          <a:xfrm>
            <a:off x="7953097" y="5052520"/>
            <a:ext cx="576263" cy="360363"/>
          </a:xfrm>
          <a:prstGeom prst="downArrow">
            <a:avLst>
              <a:gd name="adj1" fmla="val 50000"/>
              <a:gd name="adj2" fmla="val 50000"/>
            </a:avLst>
          </a:prstGeom>
          <a:solidFill>
            <a:schemeClr val="accent6"/>
          </a:solidFill>
          <a:ln w="9525">
            <a:solidFill>
              <a:schemeClr val="tx1"/>
            </a:solidFill>
            <a:round/>
            <a:headEnd/>
            <a:tailEnd type="stealth" w="lg" len="lg"/>
          </a:ln>
        </p:spPr>
        <p:txBody>
          <a:bodyPr lIns="90000" tIns="46800" rIns="90000" bIns="46800">
            <a:spAutoFit/>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3" name="Text Box 1034"/>
          <p:cNvSpPr txBox="1">
            <a:spLocks noChangeArrowheads="1"/>
          </p:cNvSpPr>
          <p:nvPr/>
        </p:nvSpPr>
        <p:spPr bwMode="auto">
          <a:xfrm>
            <a:off x="7571020" y="0"/>
            <a:ext cx="1572980" cy="1202510"/>
          </a:xfrm>
          <a:prstGeom prst="rect">
            <a:avLst/>
          </a:prstGeom>
          <a:noFill/>
          <a:ln>
            <a:noFill/>
          </a:ln>
        </p:spPr>
        <p:txBody>
          <a:bodyPr wrap="squar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eaLnBrk="0" fontAlgn="base" hangingPunct="0">
              <a:spcBef>
                <a:spcPct val="0"/>
              </a:spcBef>
              <a:spcAft>
                <a:spcPct val="0"/>
              </a:spcAft>
              <a:defRPr/>
            </a:pPr>
            <a:r>
              <a:rPr lang="en-US" b="1" dirty="0">
                <a:solidFill>
                  <a:srgbClr val="000000"/>
                </a:solidFill>
                <a:effectLst>
                  <a:outerShdw blurRad="38100" dist="38100" dir="2700000" algn="tl">
                    <a:srgbClr val="DDDDDD"/>
                  </a:outerShdw>
                </a:effectLst>
                <a:latin typeface="Arial" charset="0"/>
                <a:cs typeface="Arial" charset="0"/>
              </a:rPr>
              <a:t>322</a:t>
            </a:r>
          </a:p>
          <a:p>
            <a:pPr algn="ctr" defTabSz="914400" eaLnBrk="0" fontAlgn="base" hangingPunct="0">
              <a:spcBef>
                <a:spcPct val="0"/>
              </a:spcBef>
              <a:spcAft>
                <a:spcPct val="0"/>
              </a:spcAft>
              <a:defRPr/>
            </a:pPr>
            <a:r>
              <a:rPr lang="en-US" b="1" dirty="0">
                <a:solidFill>
                  <a:srgbClr val="000000"/>
                </a:solidFill>
                <a:effectLst>
                  <a:outerShdw blurRad="38100" dist="38100" dir="2700000" algn="tl">
                    <a:srgbClr val="DDDDDD"/>
                  </a:outerShdw>
                </a:effectLst>
                <a:latin typeface="Arial" charset="0"/>
                <a:cs typeface="Arial" charset="0"/>
              </a:rPr>
              <a:t>Points</a:t>
            </a:r>
            <a:br>
              <a:rPr lang="en-US" b="1" dirty="0">
                <a:solidFill>
                  <a:srgbClr val="000000"/>
                </a:solidFill>
                <a:effectLst>
                  <a:outerShdw blurRad="38100" dist="38100" dir="2700000" algn="tl">
                    <a:srgbClr val="DDDDDD"/>
                  </a:outerShdw>
                </a:effectLst>
                <a:latin typeface="Arial" charset="0"/>
                <a:cs typeface="Arial" charset="0"/>
              </a:rPr>
            </a:br>
            <a:r>
              <a:rPr lang="en-US" b="1" dirty="0">
                <a:solidFill>
                  <a:srgbClr val="000000"/>
                </a:solidFill>
                <a:effectLst>
                  <a:outerShdw blurRad="38100" dist="38100" dir="2700000" algn="tl">
                    <a:srgbClr val="DDDDDD"/>
                  </a:outerShdw>
                </a:effectLst>
                <a:latin typeface="Arial" charset="0"/>
                <a:cs typeface="Arial" charset="0"/>
              </a:rPr>
              <a:t>H &amp; I</a:t>
            </a:r>
          </a:p>
        </p:txBody>
      </p:sp>
      <p:sp>
        <p:nvSpPr>
          <p:cNvPr id="14" name="Rectangle 2"/>
          <p:cNvSpPr txBox="1">
            <a:spLocks noChangeArrowheads="1"/>
          </p:cNvSpPr>
          <p:nvPr/>
        </p:nvSpPr>
        <p:spPr bwMode="auto">
          <a:xfrm>
            <a:off x="7485578" y="2681530"/>
            <a:ext cx="1511300" cy="6477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eaLnBrk="0" fontAlgn="base" hangingPunct="0">
              <a:spcBef>
                <a:spcPct val="0"/>
              </a:spcBef>
              <a:spcAft>
                <a:spcPct val="0"/>
              </a:spcAft>
            </a:pPr>
            <a:r>
              <a:rPr lang="en-US" sz="3200" b="1" dirty="0">
                <a:solidFill>
                  <a:srgbClr val="000000"/>
                </a:solidFill>
                <a:latin typeface="Arial" charset="0"/>
                <a:cs typeface="Arial" charset="0"/>
              </a:rPr>
              <a:t>Jesus</a:t>
            </a:r>
          </a:p>
        </p:txBody>
      </p:sp>
      <p:sp>
        <p:nvSpPr>
          <p:cNvPr id="15" name="Down Arrow 14"/>
          <p:cNvSpPr>
            <a:spLocks noChangeArrowheads="1"/>
          </p:cNvSpPr>
          <p:nvPr/>
        </p:nvSpPr>
        <p:spPr bwMode="auto">
          <a:xfrm>
            <a:off x="7953097" y="3353042"/>
            <a:ext cx="576263" cy="360363"/>
          </a:xfrm>
          <a:prstGeom prst="downArrow">
            <a:avLst>
              <a:gd name="adj1" fmla="val 50000"/>
              <a:gd name="adj2" fmla="val 50000"/>
            </a:avLst>
          </a:prstGeom>
          <a:solidFill>
            <a:schemeClr val="accent6"/>
          </a:solidFill>
          <a:ln w="9525">
            <a:solidFill>
              <a:schemeClr val="tx1"/>
            </a:solidFill>
            <a:round/>
            <a:headEnd/>
            <a:tailEnd type="stealth" w="lg" len="lg"/>
          </a:ln>
        </p:spPr>
        <p:txBody>
          <a:bodyPr lIns="90000" tIns="46800" rIns="90000" bIns="46800">
            <a:spAutoFit/>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680972" name="Rectangle 2"/>
          <p:cNvSpPr>
            <a:spLocks noGrp="1" noChangeArrowheads="1"/>
          </p:cNvSpPr>
          <p:nvPr>
            <p:ph type="title"/>
          </p:nvPr>
        </p:nvSpPr>
        <p:spPr>
          <a:xfrm>
            <a:off x="2358444" y="-1"/>
            <a:ext cx="6779540" cy="2063021"/>
          </a:xfrm>
          <a:solidFill>
            <a:schemeClr val="bg1"/>
          </a:solidFill>
        </p:spPr>
        <p:txBody>
          <a:bodyPr/>
          <a:lstStyle/>
          <a:p>
            <a:r>
              <a:rPr lang="en-US" sz="3200" b="1" dirty="0">
                <a:solidFill>
                  <a:schemeClr val="tx1"/>
                </a:solidFill>
                <a:latin typeface="Arial" charset="0"/>
                <a:ea typeface="ＭＳ Ｐゴシック" charset="0"/>
              </a:rPr>
              <a:t>Christ</a:t>
            </a:r>
            <a:r>
              <a:rPr lang="fr-FR" sz="3200" b="1" dirty="0">
                <a:solidFill>
                  <a:schemeClr val="tx1"/>
                </a:solidFill>
                <a:latin typeface="Arial" charset="0"/>
                <a:ea typeface="ＭＳ Ｐゴシック" charset="0"/>
              </a:rPr>
              <a:t>'</a:t>
            </a:r>
            <a:r>
              <a:rPr lang="en-US" sz="3200" b="1" dirty="0">
                <a:solidFill>
                  <a:schemeClr val="tx1"/>
                </a:solidFill>
                <a:latin typeface="Arial" charset="0"/>
                <a:ea typeface="ＭＳ Ｐゴシック" charset="0"/>
              </a:rPr>
              <a:t>s sovereignty over future events transmitted to John shows the prophecy as inspired (1:1-2) </a:t>
            </a:r>
          </a:p>
        </p:txBody>
      </p:sp>
      <p:sp>
        <p:nvSpPr>
          <p:cNvPr id="6" name="Rectangle 2"/>
          <p:cNvSpPr txBox="1">
            <a:spLocks noChangeArrowheads="1"/>
          </p:cNvSpPr>
          <p:nvPr/>
        </p:nvSpPr>
        <p:spPr bwMode="auto">
          <a:xfrm>
            <a:off x="7485578" y="1844675"/>
            <a:ext cx="1511300" cy="6477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eaLnBrk="0" fontAlgn="base" hangingPunct="0">
              <a:spcBef>
                <a:spcPct val="0"/>
              </a:spcBef>
              <a:spcAft>
                <a:spcPct val="0"/>
              </a:spcAft>
            </a:pPr>
            <a:r>
              <a:rPr lang="en-US" sz="3200" b="1" dirty="0">
                <a:solidFill>
                  <a:srgbClr val="000000"/>
                </a:solidFill>
                <a:latin typeface="Arial" charset="0"/>
                <a:cs typeface="Arial" charset="0"/>
              </a:rPr>
              <a:t>God</a:t>
            </a:r>
          </a:p>
        </p:txBody>
      </p:sp>
    </p:spTree>
    <p:extLst>
      <p:ext uri="{BB962C8B-B14F-4D97-AF65-F5344CB8AC3E}">
        <p14:creationId xmlns:p14="http://schemas.microsoft.com/office/powerpoint/2010/main" val="651526610"/>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2" presetClass="entr" presetSubtype="1" fill="hold" grpId="0" nodeType="clickEffect">
                                  <p:stCondLst>
                                    <p:cond delay="0"/>
                                  </p:stCondLst>
                                  <p:childTnLst>
                                    <p:set>
                                      <p:cBhvr>
                                        <p:cTn id="11" dur="1" fill="hold">
                                          <p:stCondLst>
                                            <p:cond delay="0"/>
                                          </p:stCondLst>
                                        </p:cTn>
                                        <p:tgtEl>
                                          <p:spTgt spid="2"/>
                                        </p:tgtEl>
                                        <p:attrNameLst>
                                          <p:attrName>style.visibility</p:attrName>
                                        </p:attrNameLst>
                                      </p:cBhvr>
                                      <p:to>
                                        <p:strVal val="visible"/>
                                      </p:to>
                                    </p:set>
                                    <p:animEffect transition="in" filter="wipe(up)">
                                      <p:cBhvr>
                                        <p:cTn id="12" dur="500"/>
                                        <p:tgtEl>
                                          <p:spTgt spid="2"/>
                                        </p:tgtEl>
                                      </p:cBhvr>
                                    </p:animEffect>
                                  </p:childTnLst>
                                </p:cTn>
                              </p:par>
                            </p:childTnLst>
                          </p:cTn>
                        </p:par>
                        <p:par>
                          <p:cTn id="13" fill="hold" nodeType="afterGroup">
                            <p:stCondLst>
                              <p:cond delay="500"/>
                            </p:stCondLst>
                            <p:childTnLst>
                              <p:par>
                                <p:cTn id="14" presetID="10" presetClass="entr" presetSubtype="0" fill="hold" grpId="0" nodeType="afterEffect">
                                  <p:stCondLst>
                                    <p:cond delay="0"/>
                                  </p:stCondLst>
                                  <p:childTnLst>
                                    <p:set>
                                      <p:cBhvr>
                                        <p:cTn id="15" dur="1" fill="hold">
                                          <p:stCondLst>
                                            <p:cond delay="0"/>
                                          </p:stCondLst>
                                        </p:cTn>
                                        <p:tgtEl>
                                          <p:spTgt spid="14"/>
                                        </p:tgtEl>
                                        <p:attrNameLst>
                                          <p:attrName>style.visibility</p:attrName>
                                        </p:attrNameLst>
                                      </p:cBhvr>
                                      <p:to>
                                        <p:strVal val="visible"/>
                                      </p:to>
                                    </p:set>
                                    <p:animEffect transition="in" filter="fade">
                                      <p:cBhvr>
                                        <p:cTn id="16" dur="500"/>
                                        <p:tgtEl>
                                          <p:spTgt spid="14"/>
                                        </p:tgtEl>
                                      </p:cBhvr>
                                    </p:animEffect>
                                  </p:childTnLst>
                                </p:cTn>
                              </p:par>
                            </p:childTnLst>
                          </p:cTn>
                        </p:par>
                      </p:childTnLst>
                    </p:cTn>
                  </p:par>
                  <p:par>
                    <p:cTn id="17" fill="hold">
                      <p:stCondLst>
                        <p:cond delay="indefinite"/>
                      </p:stCondLst>
                      <p:childTnLst>
                        <p:par>
                          <p:cTn id="18" fill="hold">
                            <p:stCondLst>
                              <p:cond delay="0"/>
                            </p:stCondLst>
                            <p:childTnLst>
                              <p:par>
                                <p:cTn id="19" presetID="22" presetClass="entr" presetSubtype="1" fill="hold" grpId="0" nodeType="clickEffect">
                                  <p:stCondLst>
                                    <p:cond delay="0"/>
                                  </p:stCondLst>
                                  <p:childTnLst>
                                    <p:set>
                                      <p:cBhvr>
                                        <p:cTn id="20" dur="1" fill="hold">
                                          <p:stCondLst>
                                            <p:cond delay="0"/>
                                          </p:stCondLst>
                                        </p:cTn>
                                        <p:tgtEl>
                                          <p:spTgt spid="15"/>
                                        </p:tgtEl>
                                        <p:attrNameLst>
                                          <p:attrName>style.visibility</p:attrName>
                                        </p:attrNameLst>
                                      </p:cBhvr>
                                      <p:to>
                                        <p:strVal val="visible"/>
                                      </p:to>
                                    </p:set>
                                    <p:animEffect transition="in" filter="wipe(up)">
                                      <p:cBhvr>
                                        <p:cTn id="21" dur="500"/>
                                        <p:tgtEl>
                                          <p:spTgt spid="15"/>
                                        </p:tgtEl>
                                      </p:cBhvr>
                                    </p:animEffect>
                                  </p:childTnLst>
                                </p:cTn>
                              </p:par>
                            </p:childTnLst>
                          </p:cTn>
                        </p:par>
                        <p:par>
                          <p:cTn id="22" fill="hold">
                            <p:stCondLst>
                              <p:cond delay="500"/>
                            </p:stCondLst>
                            <p:childTnLst>
                              <p:par>
                                <p:cTn id="23" presetID="10" presetClass="entr" presetSubtype="0" fill="hold" grpId="0" nodeType="afterEffect">
                                  <p:stCondLst>
                                    <p:cond delay="0"/>
                                  </p:stCondLst>
                                  <p:childTnLst>
                                    <p:set>
                                      <p:cBhvr>
                                        <p:cTn id="24" dur="1" fill="hold">
                                          <p:stCondLst>
                                            <p:cond delay="0"/>
                                          </p:stCondLst>
                                        </p:cTn>
                                        <p:tgtEl>
                                          <p:spTgt spid="7"/>
                                        </p:tgtEl>
                                        <p:attrNameLst>
                                          <p:attrName>style.visibility</p:attrName>
                                        </p:attrNameLst>
                                      </p:cBhvr>
                                      <p:to>
                                        <p:strVal val="visible"/>
                                      </p:to>
                                    </p:set>
                                    <p:animEffect transition="in" filter="fade">
                                      <p:cBhvr>
                                        <p:cTn id="25" dur="500"/>
                                        <p:tgtEl>
                                          <p:spTgt spid="7"/>
                                        </p:tgtEl>
                                      </p:cBhvr>
                                    </p:animEffect>
                                  </p:childTnLst>
                                </p:cTn>
                              </p:par>
                            </p:childTnLst>
                          </p:cTn>
                        </p:par>
                      </p:childTnLst>
                    </p:cTn>
                  </p:par>
                  <p:par>
                    <p:cTn id="26" fill="hold">
                      <p:stCondLst>
                        <p:cond delay="indefinite"/>
                      </p:stCondLst>
                      <p:childTnLst>
                        <p:par>
                          <p:cTn id="27" fill="hold">
                            <p:stCondLst>
                              <p:cond delay="0"/>
                            </p:stCondLst>
                            <p:childTnLst>
                              <p:par>
                                <p:cTn id="28" presetID="22" presetClass="entr" presetSubtype="1" fill="hold" grpId="0" nodeType="clickEffect">
                                  <p:stCondLst>
                                    <p:cond delay="0"/>
                                  </p:stCondLst>
                                  <p:childTnLst>
                                    <p:set>
                                      <p:cBhvr>
                                        <p:cTn id="29" dur="1" fill="hold">
                                          <p:stCondLst>
                                            <p:cond delay="0"/>
                                          </p:stCondLst>
                                        </p:cTn>
                                        <p:tgtEl>
                                          <p:spTgt spid="11"/>
                                        </p:tgtEl>
                                        <p:attrNameLst>
                                          <p:attrName>style.visibility</p:attrName>
                                        </p:attrNameLst>
                                      </p:cBhvr>
                                      <p:to>
                                        <p:strVal val="visible"/>
                                      </p:to>
                                    </p:set>
                                    <p:animEffect transition="in" filter="wipe(up)">
                                      <p:cBhvr>
                                        <p:cTn id="30" dur="500"/>
                                        <p:tgtEl>
                                          <p:spTgt spid="11"/>
                                        </p:tgtEl>
                                      </p:cBhvr>
                                    </p:animEffect>
                                  </p:childTnLst>
                                </p:cTn>
                              </p:par>
                            </p:childTnLst>
                          </p:cTn>
                        </p:par>
                        <p:par>
                          <p:cTn id="31" fill="hold">
                            <p:stCondLst>
                              <p:cond delay="500"/>
                            </p:stCondLst>
                            <p:childTnLst>
                              <p:par>
                                <p:cTn id="32" presetID="10" presetClass="entr" presetSubtype="0" fill="hold" grpId="0" nodeType="afterEffect">
                                  <p:stCondLst>
                                    <p:cond delay="0"/>
                                  </p:stCondLst>
                                  <p:childTnLst>
                                    <p:set>
                                      <p:cBhvr>
                                        <p:cTn id="33" dur="1" fill="hold">
                                          <p:stCondLst>
                                            <p:cond delay="0"/>
                                          </p:stCondLst>
                                        </p:cTn>
                                        <p:tgtEl>
                                          <p:spTgt spid="8"/>
                                        </p:tgtEl>
                                        <p:attrNameLst>
                                          <p:attrName>style.visibility</p:attrName>
                                        </p:attrNameLst>
                                      </p:cBhvr>
                                      <p:to>
                                        <p:strVal val="visible"/>
                                      </p:to>
                                    </p:set>
                                    <p:animEffect transition="in" filter="fade">
                                      <p:cBhvr>
                                        <p:cTn id="34" dur="500"/>
                                        <p:tgtEl>
                                          <p:spTgt spid="8"/>
                                        </p:tgtEl>
                                      </p:cBhvr>
                                    </p:animEffect>
                                  </p:childTnLst>
                                </p:cTn>
                              </p:par>
                            </p:childTnLst>
                          </p:cTn>
                        </p:par>
                      </p:childTnLst>
                    </p:cTn>
                  </p:par>
                  <p:par>
                    <p:cTn id="35" fill="hold">
                      <p:stCondLst>
                        <p:cond delay="indefinite"/>
                      </p:stCondLst>
                      <p:childTnLst>
                        <p:par>
                          <p:cTn id="36" fill="hold">
                            <p:stCondLst>
                              <p:cond delay="0"/>
                            </p:stCondLst>
                            <p:childTnLst>
                              <p:par>
                                <p:cTn id="37" presetID="22" presetClass="entr" presetSubtype="1" fill="hold" grpId="0" nodeType="clickEffect">
                                  <p:stCondLst>
                                    <p:cond delay="0"/>
                                  </p:stCondLst>
                                  <p:childTnLst>
                                    <p:set>
                                      <p:cBhvr>
                                        <p:cTn id="38" dur="1" fill="hold">
                                          <p:stCondLst>
                                            <p:cond delay="0"/>
                                          </p:stCondLst>
                                        </p:cTn>
                                        <p:tgtEl>
                                          <p:spTgt spid="12"/>
                                        </p:tgtEl>
                                        <p:attrNameLst>
                                          <p:attrName>style.visibility</p:attrName>
                                        </p:attrNameLst>
                                      </p:cBhvr>
                                      <p:to>
                                        <p:strVal val="visible"/>
                                      </p:to>
                                    </p:set>
                                    <p:animEffect transition="in" filter="wipe(up)">
                                      <p:cBhvr>
                                        <p:cTn id="39" dur="500"/>
                                        <p:tgtEl>
                                          <p:spTgt spid="12"/>
                                        </p:tgtEl>
                                      </p:cBhvr>
                                    </p:animEffect>
                                  </p:childTnLst>
                                </p:cTn>
                              </p:par>
                            </p:childTnLst>
                          </p:cTn>
                        </p:par>
                        <p:par>
                          <p:cTn id="40" fill="hold">
                            <p:stCondLst>
                              <p:cond delay="500"/>
                            </p:stCondLst>
                            <p:childTnLst>
                              <p:par>
                                <p:cTn id="41" presetID="10" presetClass="entr" presetSubtype="0" fill="hold" grpId="0" nodeType="afterEffect">
                                  <p:stCondLst>
                                    <p:cond delay="0"/>
                                  </p:stCondLst>
                                  <p:childTnLst>
                                    <p:set>
                                      <p:cBhvr>
                                        <p:cTn id="42" dur="1" fill="hold">
                                          <p:stCondLst>
                                            <p:cond delay="0"/>
                                          </p:stCondLst>
                                        </p:cTn>
                                        <p:tgtEl>
                                          <p:spTgt spid="9"/>
                                        </p:tgtEl>
                                        <p:attrNameLst>
                                          <p:attrName>style.visibility</p:attrName>
                                        </p:attrNameLst>
                                      </p:cBhvr>
                                      <p:to>
                                        <p:strVal val="visible"/>
                                      </p:to>
                                    </p:set>
                                    <p:animEffect transition="in" filter="fade">
                                      <p:cBhvr>
                                        <p:cTn id="43"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9" grpId="0"/>
      <p:bldP spid="2" grpId="0" animBg="1"/>
      <p:bldP spid="11" grpId="0" animBg="1"/>
      <p:bldP spid="12" grpId="0" animBg="1"/>
      <p:bldP spid="14" grpId="0"/>
      <p:bldP spid="15" grpId="0" animBg="1"/>
      <p:bldP spid="6" grpId="0"/>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descr="Rev 1 Jesus Sovereign.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20639"/>
            <a:ext cx="9125351" cy="6837362"/>
          </a:xfrm>
          <a:prstGeom prst="rect">
            <a:avLst/>
          </a:prstGeom>
        </p:spPr>
      </p:pic>
      <p:sp>
        <p:nvSpPr>
          <p:cNvPr id="760835" name="Rectangle 2"/>
          <p:cNvSpPr>
            <a:spLocks noGrp="1" noChangeArrowheads="1"/>
          </p:cNvSpPr>
          <p:nvPr>
            <p:ph type="ctrTitle"/>
          </p:nvPr>
        </p:nvSpPr>
        <p:spPr>
          <a:xfrm>
            <a:off x="1825493" y="78771"/>
            <a:ext cx="7318507" cy="2035720"/>
          </a:xfrm>
        </p:spPr>
        <p:txBody>
          <a:bodyPr/>
          <a:lstStyle/>
          <a:p>
            <a:r>
              <a:rPr lang="en-US" sz="4800" b="1" dirty="0">
                <a:effectLst>
                  <a:glow rad="215900">
                    <a:schemeClr val="tx1"/>
                  </a:glow>
                </a:effectLst>
                <a:latin typeface="Arial" charset="0"/>
                <a:ea typeface="ＭＳ Ｐゴシック" charset="0"/>
              </a:rPr>
              <a:t>Jesus </a:t>
            </a:r>
            <a:r>
              <a:rPr lang="en-US" sz="4800" b="1" dirty="0">
                <a:solidFill>
                  <a:srgbClr val="FFFF00"/>
                </a:solidFill>
                <a:effectLst>
                  <a:glow rad="215900">
                    <a:schemeClr val="tx1"/>
                  </a:glow>
                </a:effectLst>
                <a:latin typeface="Arial" charset="0"/>
                <a:ea typeface="ＭＳ Ｐゴシック" charset="0"/>
              </a:rPr>
              <a:t>rules</a:t>
            </a:r>
            <a:r>
              <a:rPr lang="en-US" sz="4800" b="1" dirty="0">
                <a:effectLst>
                  <a:glow rad="215900">
                    <a:schemeClr val="tx1"/>
                  </a:glow>
                </a:effectLst>
                <a:latin typeface="Arial" charset="0"/>
                <a:ea typeface="ＭＳ Ｐゴシック" charset="0"/>
              </a:rPr>
              <a:t> the world!  </a:t>
            </a:r>
            <a:br>
              <a:rPr lang="en-US" sz="4800" b="1" dirty="0">
                <a:effectLst>
                  <a:glow rad="215900">
                    <a:schemeClr val="tx1"/>
                  </a:glow>
                </a:effectLst>
                <a:latin typeface="Arial" charset="0"/>
                <a:ea typeface="ＭＳ Ｐゴシック" charset="0"/>
              </a:rPr>
            </a:br>
            <a:r>
              <a:rPr lang="en-US" sz="4800" b="1" dirty="0">
                <a:effectLst>
                  <a:glow rad="215900">
                    <a:schemeClr val="tx1"/>
                  </a:glow>
                </a:effectLst>
                <a:latin typeface="Arial" charset="0"/>
                <a:ea typeface="ＭＳ Ｐゴシック" charset="0"/>
              </a:rPr>
              <a:t>So he can handle your puny problem. </a:t>
            </a:r>
          </a:p>
        </p:txBody>
      </p:sp>
      <p:sp>
        <p:nvSpPr>
          <p:cNvPr id="7" name="Rectangle 2"/>
          <p:cNvSpPr txBox="1">
            <a:spLocks noChangeArrowheads="1"/>
          </p:cNvSpPr>
          <p:nvPr/>
        </p:nvSpPr>
        <p:spPr bwMode="auto">
          <a:xfrm>
            <a:off x="2886075" y="5825013"/>
            <a:ext cx="6247693" cy="1048102"/>
          </a:xfrm>
          <a:prstGeom prst="rect">
            <a:avLst/>
          </a:prstGeom>
          <a:solidFill>
            <a:schemeClr val="tx1"/>
          </a:solidFill>
          <a:ln>
            <a:noFill/>
          </a:ln>
          <a:extLs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dirty="0">
                <a:ln>
                  <a:noFill/>
                </a:ln>
                <a:solidFill>
                  <a:srgbClr val="FFFFFF"/>
                </a:solidFill>
                <a:effectLst>
                  <a:glow rad="101600">
                    <a:srgbClr val="000000">
                      <a:alpha val="75000"/>
                    </a:srgbClr>
                  </a:glow>
                </a:effectLst>
                <a:uLnTx/>
                <a:uFillTx/>
                <a:latin typeface="Arial" charset="0"/>
                <a:ea typeface="ＭＳ Ｐゴシック" charset="0"/>
                <a:cs typeface="Arial"/>
              </a:rPr>
              <a:t>Revelation’s </a:t>
            </a:r>
            <a:r>
              <a:rPr kumimoji="0" lang="en-US" sz="5400" b="1" i="0" u="none" strike="noStrike" kern="1200" cap="none" spc="0" normalizeH="0" baseline="0" noProof="0" dirty="0">
                <a:ln>
                  <a:noFill/>
                </a:ln>
                <a:solidFill>
                  <a:srgbClr val="FFFFFF"/>
                </a:solidFill>
                <a:effectLst>
                  <a:glow rad="101600">
                    <a:srgbClr val="000000">
                      <a:alpha val="75000"/>
                    </a:srgbClr>
                  </a:glow>
                </a:effectLst>
                <a:uLnTx/>
                <a:uFillTx/>
                <a:latin typeface="Arial" charset="0"/>
                <a:ea typeface="ＭＳ Ｐゴシック" charset="0"/>
                <a:cs typeface="Arial"/>
              </a:rPr>
              <a:t>Big </a:t>
            </a:r>
            <a:r>
              <a:rPr kumimoji="0" lang="en-US" sz="3200" b="1" i="0" u="none" strike="noStrike" kern="1200" cap="none" spc="0" normalizeH="0" baseline="0" noProof="0" dirty="0">
                <a:ln>
                  <a:noFill/>
                </a:ln>
                <a:solidFill>
                  <a:srgbClr val="FFFFFF"/>
                </a:solidFill>
                <a:effectLst>
                  <a:glow rad="101600">
                    <a:srgbClr val="000000">
                      <a:alpha val="75000"/>
                    </a:srgbClr>
                  </a:glow>
                </a:effectLst>
                <a:uLnTx/>
                <a:uFillTx/>
                <a:latin typeface="Arial" charset="0"/>
                <a:ea typeface="ＭＳ Ｐゴシック" charset="0"/>
                <a:cs typeface="Arial"/>
              </a:rPr>
              <a:t>Idea</a:t>
            </a:r>
          </a:p>
        </p:txBody>
      </p:sp>
    </p:spTree>
    <p:extLst>
      <p:ext uri="{BB962C8B-B14F-4D97-AF65-F5344CB8AC3E}">
        <p14:creationId xmlns:p14="http://schemas.microsoft.com/office/powerpoint/2010/main" val="4032005449"/>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1000" fill="hold"/>
                                        <p:tgtEl>
                                          <p:spTgt spid="7"/>
                                        </p:tgtEl>
                                        <p:attrNameLst>
                                          <p:attrName>ppt_w</p:attrName>
                                        </p:attrNameLst>
                                      </p:cBhvr>
                                      <p:tavLst>
                                        <p:tav tm="0">
                                          <p:val>
                                            <p:strVal val="#ppt_w*0.70"/>
                                          </p:val>
                                        </p:tav>
                                        <p:tav tm="100000">
                                          <p:val>
                                            <p:strVal val="#ppt_w"/>
                                          </p:val>
                                        </p:tav>
                                      </p:tavLst>
                                    </p:anim>
                                    <p:anim calcmode="lin" valueType="num">
                                      <p:cBhvr>
                                        <p:cTn id="8" dur="1000" fill="hold"/>
                                        <p:tgtEl>
                                          <p:spTgt spid="7"/>
                                        </p:tgtEl>
                                        <p:attrNameLst>
                                          <p:attrName>ppt_h</p:attrName>
                                        </p:attrNameLst>
                                      </p:cBhvr>
                                      <p:tavLst>
                                        <p:tav tm="0">
                                          <p:val>
                                            <p:strVal val="#ppt_h"/>
                                          </p:val>
                                        </p:tav>
                                        <p:tav tm="100000">
                                          <p:val>
                                            <p:strVal val="#ppt_h"/>
                                          </p:val>
                                        </p:tav>
                                      </p:tavLst>
                                    </p:anim>
                                    <p:animEffect transition="in" filter="fade">
                                      <p:cBhvr>
                                        <p:cTn id="9" dur="10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Lst>
  </p:timing>
</p:sld>
</file>

<file path=ppt/slides/slide19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4" name="Picture 3" descr="Rev 5 Worship.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0"/>
            <a:ext cx="9144000" cy="6858000"/>
          </a:xfrm>
          <a:prstGeom prst="rect">
            <a:avLst/>
          </a:prstGeom>
        </p:spPr>
      </p:pic>
      <p:sp>
        <p:nvSpPr>
          <p:cNvPr id="2" name="Title 1"/>
          <p:cNvSpPr>
            <a:spLocks noGrp="1"/>
          </p:cNvSpPr>
          <p:nvPr>
            <p:ph type="title"/>
          </p:nvPr>
        </p:nvSpPr>
        <p:spPr>
          <a:xfrm>
            <a:off x="37728" y="44624"/>
            <a:ext cx="9070776" cy="915728"/>
          </a:xfrm>
          <a:noFill/>
          <a:ln>
            <a:noFill/>
          </a:ln>
        </p:spPr>
        <p:txBody>
          <a:bodyPr vert="horz" wrap="square" lIns="91440" tIns="45720" rIns="91440" bIns="45720" numCol="1" anchor="ctr" anchorCtr="0" compatLnSpc="1">
            <a:prstTxWarp prst="textNoShape">
              <a:avLst/>
            </a:prstTxWarp>
          </a:bodyPr>
          <a:lstStyle/>
          <a:p>
            <a:r>
              <a:rPr lang="en-US" dirty="0">
                <a:effectLst>
                  <a:glow rad="241300">
                    <a:schemeClr val="tx1"/>
                  </a:glow>
                </a:effectLst>
              </a:rPr>
              <a:t>Characteristics</a:t>
            </a:r>
          </a:p>
        </p:txBody>
      </p:sp>
      <p:sp>
        <p:nvSpPr>
          <p:cNvPr id="5" name="Text Box 1034"/>
          <p:cNvSpPr txBox="1">
            <a:spLocks noChangeArrowheads="1"/>
          </p:cNvSpPr>
          <p:nvPr/>
        </p:nvSpPr>
        <p:spPr bwMode="auto">
          <a:xfrm>
            <a:off x="8105915" y="30024"/>
            <a:ext cx="982870" cy="463846"/>
          </a:xfrm>
          <a:prstGeom prst="rect">
            <a:avLst/>
          </a:prstGeom>
          <a:noFill/>
          <a:ln>
            <a:noFill/>
          </a:ln>
        </p:spPr>
        <p:txBody>
          <a:bodyPr wrap="squar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algn="r" defTabSz="914400" eaLnBrk="0" fontAlgn="base" hangingPunct="0">
              <a:spcBef>
                <a:spcPct val="0"/>
              </a:spcBef>
              <a:spcAft>
                <a:spcPct val="0"/>
              </a:spcAft>
              <a:defRPr/>
            </a:pPr>
            <a:r>
              <a:rPr lang="en-US" b="1" dirty="0">
                <a:solidFill>
                  <a:srgbClr val="FFFFFF"/>
                </a:solidFill>
                <a:effectLst>
                  <a:outerShdw blurRad="38100" dist="38100" dir="2700000" algn="tl">
                    <a:srgbClr val="4E5B6F"/>
                  </a:outerShdw>
                </a:effectLst>
                <a:latin typeface="Arial" charset="0"/>
                <a:cs typeface="Arial" charset="0"/>
              </a:rPr>
              <a:t>322</a:t>
            </a:r>
          </a:p>
        </p:txBody>
      </p:sp>
      <p:sp>
        <p:nvSpPr>
          <p:cNvPr id="3" name="TextBox 2"/>
          <p:cNvSpPr txBox="1"/>
          <p:nvPr/>
        </p:nvSpPr>
        <p:spPr>
          <a:xfrm>
            <a:off x="185860" y="1027556"/>
            <a:ext cx="8902925" cy="1077218"/>
          </a:xfrm>
          <a:prstGeom prst="rect">
            <a:avLst/>
          </a:prstGeom>
          <a:noFill/>
        </p:spPr>
        <p:txBody>
          <a:bodyPr wrap="square" rtlCol="0">
            <a:spAutoFit/>
          </a:bodyPr>
          <a:lstStyle>
            <a:defPPr>
              <a:defRPr lang="en-US"/>
            </a:defPPr>
            <a:lvl1pPr marL="541338" indent="-541338">
              <a:defRPr sz="2800" b="1">
                <a:solidFill>
                  <a:schemeClr val="bg1"/>
                </a:solidFill>
                <a:effectLst>
                  <a:glow rad="241300">
                    <a:schemeClr val="tx1">
                      <a:alpha val="75000"/>
                    </a:schemeClr>
                  </a:glow>
                </a:effectLst>
                <a:latin typeface="Arial"/>
                <a:cs typeface="Arial"/>
              </a:defRPr>
            </a:lvl1pPr>
          </a:lstStyle>
          <a:p>
            <a:pPr marL="19050" indent="-19050" defTabSz="914400" eaLnBrk="0" fontAlgn="base" hangingPunct="0">
              <a:spcBef>
                <a:spcPct val="0"/>
              </a:spcBef>
              <a:spcAft>
                <a:spcPct val="0"/>
              </a:spcAft>
            </a:pPr>
            <a:r>
              <a:rPr lang="en-US" sz="3200" dirty="0">
                <a:solidFill>
                  <a:srgbClr val="FFFFFF"/>
                </a:solidFill>
                <a:effectLst>
                  <a:glow rad="241300">
                    <a:srgbClr val="000000">
                      <a:alpha val="75000"/>
                    </a:srgbClr>
                  </a:glow>
                </a:effectLst>
                <a:ea typeface="ＭＳ Ｐゴシック" charset="0"/>
              </a:rPr>
              <a:t>This is the only biblical book that promises a special </a:t>
            </a:r>
            <a:r>
              <a:rPr lang="en-US" sz="3200" dirty="0">
                <a:solidFill>
                  <a:srgbClr val="FFFF00"/>
                </a:solidFill>
                <a:effectLst>
                  <a:glow rad="241300">
                    <a:srgbClr val="000000">
                      <a:alpha val="75000"/>
                    </a:srgbClr>
                  </a:glow>
                </a:effectLst>
                <a:ea typeface="ＭＳ Ｐゴシック" charset="0"/>
              </a:rPr>
              <a:t>blessing for reading</a:t>
            </a:r>
            <a:r>
              <a:rPr lang="en-US" sz="3200" dirty="0">
                <a:solidFill>
                  <a:srgbClr val="FFFFFF"/>
                </a:solidFill>
                <a:effectLst>
                  <a:glow rad="241300">
                    <a:srgbClr val="000000">
                      <a:alpha val="75000"/>
                    </a:srgbClr>
                  </a:glow>
                </a:effectLst>
                <a:ea typeface="ＭＳ Ｐゴシック" charset="0"/>
              </a:rPr>
              <a:t> it (1:3).</a:t>
            </a:r>
          </a:p>
        </p:txBody>
      </p:sp>
      <p:sp>
        <p:nvSpPr>
          <p:cNvPr id="6" name="TextBox 5"/>
          <p:cNvSpPr txBox="1"/>
          <p:nvPr/>
        </p:nvSpPr>
        <p:spPr>
          <a:xfrm>
            <a:off x="1070306" y="2601970"/>
            <a:ext cx="7947123" cy="2616101"/>
          </a:xfrm>
          <a:prstGeom prst="rect">
            <a:avLst/>
          </a:prstGeom>
          <a:noFill/>
        </p:spPr>
        <p:txBody>
          <a:bodyPr wrap="square" rtlCol="0">
            <a:spAutoFit/>
          </a:bodyPr>
          <a:lstStyle>
            <a:defPPr>
              <a:defRPr lang="en-US"/>
            </a:defPPr>
            <a:lvl1pPr marL="541338" indent="-541338">
              <a:defRPr sz="2800" b="1">
                <a:solidFill>
                  <a:schemeClr val="bg1"/>
                </a:solidFill>
                <a:effectLst>
                  <a:glow rad="241300">
                    <a:schemeClr val="tx1">
                      <a:alpha val="75000"/>
                    </a:schemeClr>
                  </a:glow>
                </a:effectLst>
                <a:latin typeface="Arial"/>
                <a:cs typeface="Arial"/>
              </a:defRPr>
            </a:lvl1pPr>
          </a:lstStyle>
          <a:p>
            <a:pPr marL="0" indent="0" defTabSz="914400" eaLnBrk="0" fontAlgn="base" hangingPunct="0">
              <a:spcBef>
                <a:spcPct val="0"/>
              </a:spcBef>
              <a:spcAft>
                <a:spcPct val="0"/>
              </a:spcAft>
            </a:pPr>
            <a:r>
              <a:rPr lang="en-US" sz="3200" dirty="0">
                <a:solidFill>
                  <a:srgbClr val="FFFFFF"/>
                </a:solidFill>
                <a:effectLst>
                  <a:glow rad="241300">
                    <a:srgbClr val="000000">
                      <a:alpha val="75000"/>
                    </a:srgbClr>
                  </a:glow>
                </a:effectLst>
                <a:ea typeface="ＭＳ Ｐゴシック" charset="0"/>
              </a:rPr>
              <a:t>"God blesses the one who reads the words of this prophecy to the church, and he blesses all who listen to its message and obey what it says, for the time is near" (1:3 </a:t>
            </a:r>
            <a:r>
              <a:rPr lang="en-US" dirty="0">
                <a:solidFill>
                  <a:srgbClr val="FFFFFF"/>
                </a:solidFill>
                <a:effectLst>
                  <a:glow rad="241300">
                    <a:srgbClr val="000000">
                      <a:alpha val="75000"/>
                    </a:srgbClr>
                  </a:glow>
                </a:effectLst>
                <a:ea typeface="ＭＳ Ｐゴシック" charset="0"/>
              </a:rPr>
              <a:t>NLT</a:t>
            </a:r>
            <a:r>
              <a:rPr lang="en-US" sz="3200" dirty="0">
                <a:solidFill>
                  <a:srgbClr val="FFFFFF"/>
                </a:solidFill>
                <a:effectLst>
                  <a:glow rad="241300">
                    <a:srgbClr val="000000">
                      <a:alpha val="75000"/>
                    </a:srgbClr>
                  </a:glow>
                </a:effectLst>
                <a:ea typeface="ＭＳ Ｐゴシック" charset="0"/>
              </a:rPr>
              <a:t>)</a:t>
            </a:r>
          </a:p>
        </p:txBody>
      </p:sp>
    </p:spTree>
    <p:extLst>
      <p:ext uri="{BB962C8B-B14F-4D97-AF65-F5344CB8AC3E}">
        <p14:creationId xmlns:p14="http://schemas.microsoft.com/office/powerpoint/2010/main" val="934813465"/>
      </p:ext>
    </p:extLst>
  </p:cSld>
  <p:clrMapOvr>
    <a:overrideClrMapping bg1="lt1" tx1="dk1" bg2="lt2" tx2="dk2" accent1="accent1" accent2="accent2" accent3="accent3" accent4="accent4" accent5="accent5" accent6="accent6" hlink="hlink" folHlink="folHlink"/>
  </p:clrMapOvr>
  <p:transition/>
</p:sld>
</file>

<file path=ppt/slides/slide1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8417" name="Picture 2" descr="look_down-Asian_woman.jpg"/>
          <p:cNvPicPr>
            <a:picLocks noChangeAspect="1"/>
          </p:cNvPicPr>
          <p:nvPr/>
        </p:nvPicPr>
        <p:blipFill>
          <a:blip r:embed="rId2" cstate="screen">
            <a:extLst>
              <a:ext uri="{28A0092B-C50C-407E-A947-70E740481C1C}">
                <a14:useLocalDpi xmlns:a14="http://schemas.microsoft.com/office/drawing/2010/main"/>
              </a:ext>
            </a:extLst>
          </a:blip>
          <a:srcRect/>
          <a:stretch>
            <a:fillRect/>
          </a:stretch>
        </p:blipFill>
        <p:spPr bwMode="auto">
          <a:xfrm>
            <a:off x="3175" y="-26988"/>
            <a:ext cx="9140825" cy="66881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 name="Title 1"/>
          <p:cNvSpPr>
            <a:spLocks noGrp="1"/>
          </p:cNvSpPr>
          <p:nvPr>
            <p:ph type="title"/>
          </p:nvPr>
        </p:nvSpPr>
        <p:spPr>
          <a:xfrm>
            <a:off x="0" y="-22225"/>
            <a:ext cx="9144000" cy="787400"/>
          </a:xfrm>
          <a:solidFill>
            <a:schemeClr val="accent6">
              <a:lumMod val="75000"/>
            </a:schemeClr>
          </a:solidFill>
        </p:spPr>
        <p:txBody>
          <a:bodyPr/>
          <a:lstStyle/>
          <a:p>
            <a:pPr>
              <a:defRPr/>
            </a:pPr>
            <a:r>
              <a:rPr lang="en-US" dirty="0"/>
              <a:t>We often look down…</a:t>
            </a:r>
          </a:p>
        </p:txBody>
      </p:sp>
    </p:spTree>
    <p:extLst>
      <p:ext uri="{BB962C8B-B14F-4D97-AF65-F5344CB8AC3E}">
        <p14:creationId xmlns:p14="http://schemas.microsoft.com/office/powerpoint/2010/main" val="3104620862"/>
      </p:ext>
    </p:extLst>
  </p:cSld>
  <p:clrMapOvr>
    <a:masterClrMapping/>
  </p:clrMapOvr>
  <p:transition/>
</p:sld>
</file>

<file path=ppt/slides/slide1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1249" name="Title 1"/>
          <p:cNvSpPr>
            <a:spLocks noGrp="1"/>
          </p:cNvSpPr>
          <p:nvPr>
            <p:ph type="title"/>
          </p:nvPr>
        </p:nvSpPr>
        <p:spPr>
          <a:xfrm>
            <a:off x="5008563" y="609600"/>
            <a:ext cx="3740150" cy="5094482"/>
          </a:xfrm>
        </p:spPr>
        <p:txBody>
          <a:bodyPr/>
          <a:lstStyle/>
          <a:p>
            <a:r>
              <a:rPr lang="en-US" sz="4800" dirty="0">
                <a:solidFill>
                  <a:schemeClr val="bg1"/>
                </a:solidFill>
                <a:latin typeface="Arial" charset="0"/>
              </a:rPr>
              <a:t>…so why should you look up and </a:t>
            </a:r>
            <a:r>
              <a:rPr lang="en-US" sz="4800" dirty="0">
                <a:solidFill>
                  <a:srgbClr val="FFFF00"/>
                </a:solidFill>
                <a:latin typeface="Arial" charset="0"/>
              </a:rPr>
              <a:t>why worship Jesus</a:t>
            </a:r>
            <a:r>
              <a:rPr lang="en-US" sz="4800" dirty="0">
                <a:solidFill>
                  <a:schemeClr val="bg1"/>
                </a:solidFill>
                <a:latin typeface="Arial" charset="0"/>
              </a:rPr>
              <a:t> during your struggle?</a:t>
            </a:r>
          </a:p>
        </p:txBody>
      </p:sp>
      <p:pic>
        <p:nvPicPr>
          <p:cNvPr id="181250" name="Picture 2" descr="look_up_woman smiling.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11113" y="33338"/>
            <a:ext cx="4706937"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456568231"/>
      </p:ext>
    </p:extLst>
  </p:cSld>
  <p:clrMapOvr>
    <a:masterClrMapping/>
  </p:clrMapOvr>
  <p:transition/>
</p:sld>
</file>

<file path=ppt/slides/slide19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671745" name="Picture 6" descr="Jesus Focus of Revelation.jpg"/>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074" name="Rectangle 2"/>
          <p:cNvSpPr>
            <a:spLocks noGrp="1" noChangeArrowheads="1"/>
          </p:cNvSpPr>
          <p:nvPr>
            <p:ph type="ctrTitle"/>
          </p:nvPr>
        </p:nvSpPr>
        <p:spPr>
          <a:xfrm>
            <a:off x="76200" y="-24580"/>
            <a:ext cx="8335682" cy="1495950"/>
          </a:xfrm>
          <a:effectLst>
            <a:outerShdw blurRad="63500" dist="35921" dir="2700000" algn="ctr" rotWithShape="0">
              <a:srgbClr val="FF0000">
                <a:alpha val="74998"/>
              </a:srgbClr>
            </a:outerShdw>
          </a:effectLst>
        </p:spPr>
        <p:txBody>
          <a:bodyPr/>
          <a:lstStyle/>
          <a:p>
            <a:pPr algn="l">
              <a:defRPr/>
            </a:pPr>
            <a:r>
              <a:rPr lang="en-US" sz="5400" dirty="0">
                <a:solidFill>
                  <a:srgbClr val="FFFFFF"/>
                </a:solidFill>
                <a:ea typeface="ＭＳ Ｐゴシック" charset="0"/>
              </a:rPr>
              <a:t>Why should we know that Jesus </a:t>
            </a:r>
            <a:r>
              <a:rPr lang="en-US" sz="5400" dirty="0">
                <a:solidFill>
                  <a:srgbClr val="FFFF00"/>
                </a:solidFill>
                <a:ea typeface="ＭＳ Ｐゴシック" charset="0"/>
              </a:rPr>
              <a:t>rules</a:t>
            </a:r>
            <a:r>
              <a:rPr lang="en-US" sz="5400" dirty="0">
                <a:solidFill>
                  <a:srgbClr val="FFFFFF"/>
                </a:solidFill>
                <a:ea typeface="ＭＳ Ｐゴシック" charset="0"/>
              </a:rPr>
              <a:t> the world?</a:t>
            </a:r>
            <a:endParaRPr lang="en-US" sz="4000" dirty="0">
              <a:solidFill>
                <a:srgbClr val="FFFFFF"/>
              </a:solidFill>
              <a:ea typeface="ＭＳ Ｐゴシック" charset="0"/>
            </a:endParaRPr>
          </a:p>
        </p:txBody>
      </p:sp>
      <p:sp>
        <p:nvSpPr>
          <p:cNvPr id="3075" name="Rectangle 3"/>
          <p:cNvSpPr>
            <a:spLocks noGrp="1" noChangeArrowheads="1"/>
          </p:cNvSpPr>
          <p:nvPr>
            <p:ph type="subTitle" idx="1"/>
          </p:nvPr>
        </p:nvSpPr>
        <p:spPr>
          <a:xfrm>
            <a:off x="76199" y="2421948"/>
            <a:ext cx="9067801" cy="3024188"/>
          </a:xfrm>
          <a:effectLst/>
        </p:spPr>
        <p:txBody>
          <a:bodyPr/>
          <a:lstStyle/>
          <a:p>
            <a:pPr marL="914400" indent="-914400" algn="l">
              <a:buFont typeface="+mj-lt"/>
              <a:buAutoNum type="arabicPeriod"/>
              <a:defRPr/>
            </a:pPr>
            <a:r>
              <a:rPr lang="en-US" sz="4800" b="1" i="1" dirty="0">
                <a:ln>
                  <a:solidFill>
                    <a:srgbClr val="000000"/>
                  </a:solidFill>
                </a:ln>
                <a:solidFill>
                  <a:srgbClr val="FFFFFF"/>
                </a:solidFill>
                <a:effectLst>
                  <a:glow rad="139700">
                    <a:schemeClr val="accent4">
                      <a:satMod val="175000"/>
                    </a:schemeClr>
                  </a:glow>
                </a:effectLst>
                <a:ea typeface="ＭＳ Ｐゴシック" charset="0"/>
              </a:rPr>
              <a:t>Why read Revelation?</a:t>
            </a:r>
          </a:p>
          <a:p>
            <a:pPr marL="914400" indent="-914400" algn="l">
              <a:buFont typeface="+mj-lt"/>
              <a:buAutoNum type="arabicPeriod"/>
              <a:defRPr/>
            </a:pPr>
            <a:r>
              <a:rPr lang="en-US" sz="4800" b="1" i="1" dirty="0">
                <a:ln>
                  <a:solidFill>
                    <a:srgbClr val="000000"/>
                  </a:solidFill>
                </a:ln>
                <a:solidFill>
                  <a:srgbClr val="FFFFFF"/>
                </a:solidFill>
                <a:effectLst>
                  <a:glow rad="139700">
                    <a:schemeClr val="accent4">
                      <a:satMod val="175000"/>
                    </a:schemeClr>
                  </a:glow>
                </a:effectLst>
                <a:ea typeface="ＭＳ Ｐゴシック" charset="0"/>
              </a:rPr>
              <a:t>Why worship Jesus?</a:t>
            </a:r>
          </a:p>
        </p:txBody>
      </p:sp>
      <p:sp>
        <p:nvSpPr>
          <p:cNvPr id="5" name="Rectangle 3"/>
          <p:cNvSpPr txBox="1">
            <a:spLocks noChangeArrowheads="1"/>
          </p:cNvSpPr>
          <p:nvPr/>
        </p:nvSpPr>
        <p:spPr bwMode="auto">
          <a:xfrm>
            <a:off x="8411882" y="0"/>
            <a:ext cx="732118" cy="48857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26" charset="0"/>
                <a:ea typeface="ＭＳ Ｐゴシック" charset="0"/>
              </a:defRPr>
            </a:lvl6pPr>
            <a:lvl7pPr marL="914400" algn="ctr" rtl="0" fontAlgn="base">
              <a:spcBef>
                <a:spcPct val="0"/>
              </a:spcBef>
              <a:spcAft>
                <a:spcPct val="0"/>
              </a:spcAft>
              <a:defRPr sz="4400">
                <a:solidFill>
                  <a:schemeClr val="tx2"/>
                </a:solidFill>
                <a:latin typeface="26" charset="0"/>
                <a:ea typeface="ＭＳ Ｐゴシック" charset="0"/>
              </a:defRPr>
            </a:lvl7pPr>
            <a:lvl8pPr marL="1371600" algn="ctr" rtl="0" fontAlgn="base">
              <a:spcBef>
                <a:spcPct val="0"/>
              </a:spcBef>
              <a:spcAft>
                <a:spcPct val="0"/>
              </a:spcAft>
              <a:defRPr sz="4400">
                <a:solidFill>
                  <a:schemeClr val="tx2"/>
                </a:solidFill>
                <a:latin typeface="26" charset="0"/>
                <a:ea typeface="ＭＳ Ｐゴシック" charset="0"/>
              </a:defRPr>
            </a:lvl8pPr>
            <a:lvl9pPr marL="1828800" algn="ctr" rtl="0" fontAlgn="base">
              <a:spcBef>
                <a:spcPct val="0"/>
              </a:spcBef>
              <a:spcAft>
                <a:spcPct val="0"/>
              </a:spcAft>
              <a:defRPr sz="4400">
                <a:solidFill>
                  <a:schemeClr val="tx2"/>
                </a:solidFill>
                <a:latin typeface="26"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0" cap="none" spc="0" normalizeH="0" baseline="0" noProof="0" dirty="0">
                <a:ln>
                  <a:noFill/>
                </a:ln>
                <a:solidFill>
                  <a:srgbClr val="FFFFFF"/>
                </a:solidFill>
                <a:effectLst>
                  <a:glow rad="266700">
                    <a:srgbClr val="000000">
                      <a:alpha val="75000"/>
                    </a:srgbClr>
                  </a:glow>
                </a:effectLst>
                <a:uLnTx/>
                <a:uFillTx/>
                <a:latin typeface="Arial" charset="0"/>
                <a:ea typeface="ＭＳ Ｐゴシック"/>
              </a:rPr>
              <a:t>318</a:t>
            </a:r>
          </a:p>
        </p:txBody>
      </p:sp>
    </p:spTree>
    <p:extLst>
      <p:ext uri="{BB962C8B-B14F-4D97-AF65-F5344CB8AC3E}">
        <p14:creationId xmlns:p14="http://schemas.microsoft.com/office/powerpoint/2010/main" val="3471352443"/>
      </p:ext>
    </p:extLst>
  </p:cSld>
  <p:clrMapOvr>
    <a:overrideClrMapping bg1="lt1" tx1="dk1" bg2="lt2" tx2="dk2" accent1="accent1" accent2="accent2" accent3="accent3" accent4="accent4" accent5="accent5" accent6="accent6" hlink="hlink" folHlink="folHlink"/>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3075">
                                            <p:txEl>
                                              <p:pRg st="0" end="0"/>
                                            </p:txEl>
                                          </p:spTgt>
                                        </p:tgtEl>
                                        <p:attrNameLst>
                                          <p:attrName>style.visibility</p:attrName>
                                        </p:attrNameLst>
                                      </p:cBhvr>
                                      <p:to>
                                        <p:strVal val="visible"/>
                                      </p:to>
                                    </p:set>
                                    <p:animEffect transition="in" filter="blinds(horizontal)">
                                      <p:cBhvr>
                                        <p:cTn id="7" dur="500"/>
                                        <p:tgtEl>
                                          <p:spTgt spid="3075">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3" presetClass="entr" presetSubtype="10" fill="hold" grpId="0" nodeType="clickEffect">
                                  <p:stCondLst>
                                    <p:cond delay="0"/>
                                  </p:stCondLst>
                                  <p:childTnLst>
                                    <p:set>
                                      <p:cBhvr>
                                        <p:cTn id="11" dur="1" fill="hold">
                                          <p:stCondLst>
                                            <p:cond delay="0"/>
                                          </p:stCondLst>
                                        </p:cTn>
                                        <p:tgtEl>
                                          <p:spTgt spid="3075">
                                            <p:txEl>
                                              <p:pRg st="1" end="1"/>
                                            </p:txEl>
                                          </p:spTgt>
                                        </p:tgtEl>
                                        <p:attrNameLst>
                                          <p:attrName>style.visibility</p:attrName>
                                        </p:attrNameLst>
                                      </p:cBhvr>
                                      <p:to>
                                        <p:strVal val="visible"/>
                                      </p:to>
                                    </p:set>
                                    <p:animEffect transition="in" filter="blinds(horizontal)">
                                      <p:cBhvr>
                                        <p:cTn id="12" dur="500"/>
                                        <p:tgtEl>
                                          <p:spTgt spid="3075">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3" presetClass="emph" presetSubtype="2" fill="hold" nodeType="clickEffect">
                                  <p:stCondLst>
                                    <p:cond delay="0"/>
                                  </p:stCondLst>
                                  <p:childTnLst>
                                    <p:animClr clrSpc="rgb" dir="cw">
                                      <p:cBhvr override="childStyle">
                                        <p:cTn id="16" dur="2000" fill="hold"/>
                                        <p:tgtEl>
                                          <p:spTgt spid="3075">
                                            <p:txEl>
                                              <p:pRg st="1" end="1"/>
                                            </p:txEl>
                                          </p:spTgt>
                                        </p:tgtEl>
                                        <p:attrNameLst>
                                          <p:attrName>style.color</p:attrName>
                                        </p:attrNameLst>
                                      </p:cBhvr>
                                      <p:to>
                                        <a:srgbClr val="FFFC00"/>
                                      </p:to>
                                    </p:animClr>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75" grpId="0" uiExpand="1" build="p"/>
    </p:bldLst>
  </p:timing>
</p:sld>
</file>

<file path=ppt/slides/slide1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5538" name="Picture 2" descr="http://seeingfaith.files.wordpress.com/2012/05/holy-spirit.jpg"/>
          <p:cNvPicPr>
            <a:picLocks noChangeAspect="1" noChangeArrowheads="1"/>
          </p:cNvPicPr>
          <p:nvPr/>
        </p:nvPicPr>
        <p:blipFill>
          <a:blip r:embed="rId3"/>
          <a:srcRect/>
          <a:stretch>
            <a:fillRect/>
          </a:stretch>
        </p:blipFill>
        <p:spPr bwMode="auto">
          <a:xfrm>
            <a:off x="-1" y="0"/>
            <a:ext cx="9204429" cy="6858000"/>
          </a:xfrm>
          <a:prstGeom prst="rect">
            <a:avLst/>
          </a:prstGeom>
          <a:noFill/>
        </p:spPr>
      </p:pic>
      <p:sp>
        <p:nvSpPr>
          <p:cNvPr id="2" name="Title 1"/>
          <p:cNvSpPr>
            <a:spLocks noGrp="1"/>
          </p:cNvSpPr>
          <p:nvPr>
            <p:ph type="title"/>
          </p:nvPr>
        </p:nvSpPr>
        <p:spPr>
          <a:xfrm>
            <a:off x="239487" y="1889958"/>
            <a:ext cx="8904514" cy="2749932"/>
          </a:xfrm>
        </p:spPr>
        <p:txBody>
          <a:bodyPr/>
          <a:lstStyle/>
          <a:p>
            <a:r>
              <a:rPr lang="en-US" sz="4800" b="1" dirty="0">
                <a:effectLst>
                  <a:glow rad="228600">
                    <a:schemeClr val="accent4">
                      <a:satMod val="175000"/>
                      <a:alpha val="40000"/>
                    </a:schemeClr>
                  </a:glow>
                </a:effectLst>
              </a:rPr>
              <a:t>2. We should worship the Triune God because the Risen Ruler will soon return</a:t>
            </a:r>
            <a:br>
              <a:rPr lang="en-US" sz="4800" b="1" dirty="0">
                <a:effectLst>
                  <a:glow rad="228600">
                    <a:schemeClr val="accent4">
                      <a:satMod val="175000"/>
                      <a:alpha val="40000"/>
                    </a:schemeClr>
                  </a:glow>
                </a:effectLst>
              </a:rPr>
            </a:br>
            <a:r>
              <a:rPr lang="en-US" sz="4800" b="1" dirty="0">
                <a:effectLst>
                  <a:glow rad="228600">
                    <a:schemeClr val="accent4">
                      <a:satMod val="175000"/>
                      <a:alpha val="40000"/>
                    </a:schemeClr>
                  </a:glow>
                </a:effectLst>
              </a:rPr>
              <a:t>(1:4-8). </a:t>
            </a:r>
            <a:endParaRPr lang="en-US" sz="4800" dirty="0">
              <a:solidFill>
                <a:schemeClr val="bg1"/>
              </a:solidFill>
              <a:effectLst>
                <a:outerShdw blurRad="38100" dist="38100" dir="2700000" algn="tl">
                  <a:srgbClr val="000000">
                    <a:alpha val="43137"/>
                  </a:srgbClr>
                </a:outerShdw>
              </a:effectLst>
            </a:endParaRPr>
          </a:p>
        </p:txBody>
      </p:sp>
      <p:sp>
        <p:nvSpPr>
          <p:cNvPr id="4" name="Text Box 7"/>
          <p:cNvSpPr txBox="1">
            <a:spLocks noChangeArrowheads="1"/>
          </p:cNvSpPr>
          <p:nvPr/>
        </p:nvSpPr>
        <p:spPr bwMode="auto">
          <a:xfrm>
            <a:off x="65299" y="136136"/>
            <a:ext cx="7699659" cy="833178"/>
          </a:xfrm>
          <a:prstGeom prst="rect">
            <a:avLst/>
          </a:prstGeom>
          <a:noFill/>
          <a:ln w="9525">
            <a:noFill/>
            <a:miter lim="800000"/>
            <a:headEnd/>
            <a:tailEnd/>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vert="horz" wrap="square" lIns="91440" tIns="45720" rIns="91440" bIns="45720" numCol="1" anchor="ctr" anchorCtr="0" compatLnSpc="1">
            <a:prstTxWarp prst="textNoShape">
              <a:avLst/>
            </a:prstTxWarp>
          </a:bodyPr>
          <a:lstStyle>
            <a:lvl1pPr algn="ctr" fontAlgn="base">
              <a:spcBef>
                <a:spcPct val="0"/>
              </a:spcBef>
              <a:spcAft>
                <a:spcPct val="0"/>
              </a:spcAft>
              <a:defRPr sz="4800" b="1">
                <a:solidFill>
                  <a:schemeClr val="bg1"/>
                </a:solidFill>
                <a:effectLst>
                  <a:glow rad="228600">
                    <a:schemeClr val="accent4">
                      <a:satMod val="175000"/>
                      <a:alpha val="40000"/>
                    </a:schemeClr>
                  </a:glow>
                </a:effectLst>
                <a:latin typeface="+mj-lt"/>
                <a:ea typeface="+mj-ea"/>
                <a:cs typeface="+mj-cs"/>
              </a:defRPr>
            </a:lvl1pPr>
            <a:lvl2pPr algn="ctr" fontAlgn="base">
              <a:spcBef>
                <a:spcPct val="0"/>
              </a:spcBef>
              <a:spcAft>
                <a:spcPct val="0"/>
              </a:spcAft>
              <a:defRPr sz="4400">
                <a:solidFill>
                  <a:schemeClr val="tx2"/>
                </a:solidFill>
                <a:latin typeface="Arial" charset="0"/>
              </a:defRPr>
            </a:lvl2pPr>
            <a:lvl3pPr algn="ctr" fontAlgn="base">
              <a:spcBef>
                <a:spcPct val="0"/>
              </a:spcBef>
              <a:spcAft>
                <a:spcPct val="0"/>
              </a:spcAft>
              <a:defRPr sz="4400">
                <a:solidFill>
                  <a:schemeClr val="tx2"/>
                </a:solidFill>
                <a:latin typeface="Arial" charset="0"/>
              </a:defRPr>
            </a:lvl3pPr>
            <a:lvl4pPr algn="ctr" fontAlgn="base">
              <a:spcBef>
                <a:spcPct val="0"/>
              </a:spcBef>
              <a:spcAft>
                <a:spcPct val="0"/>
              </a:spcAft>
              <a:defRPr sz="4400">
                <a:solidFill>
                  <a:schemeClr val="tx2"/>
                </a:solidFill>
                <a:latin typeface="Arial" charset="0"/>
              </a:defRPr>
            </a:lvl4pPr>
            <a:lvl5pPr algn="ctr" fontAlgn="base">
              <a:spcBef>
                <a:spcPct val="0"/>
              </a:spcBef>
              <a:spcAft>
                <a:spcPct val="0"/>
              </a:spcAft>
              <a:defRPr sz="4400">
                <a:solidFill>
                  <a:schemeClr val="tx2"/>
                </a:solidFill>
                <a:latin typeface="Arial" charset="0"/>
              </a:defRPr>
            </a:lvl5pPr>
            <a:lvl6pPr marL="457200" algn="ctr" fontAlgn="base">
              <a:spcBef>
                <a:spcPct val="0"/>
              </a:spcBef>
              <a:spcAft>
                <a:spcPct val="0"/>
              </a:spcAft>
              <a:defRPr sz="4400">
                <a:solidFill>
                  <a:schemeClr val="tx2"/>
                </a:solidFill>
                <a:latin typeface="Arial" charset="0"/>
              </a:defRPr>
            </a:lvl6pPr>
            <a:lvl7pPr marL="914400" algn="ctr" fontAlgn="base">
              <a:spcBef>
                <a:spcPct val="0"/>
              </a:spcBef>
              <a:spcAft>
                <a:spcPct val="0"/>
              </a:spcAft>
              <a:defRPr sz="4400">
                <a:solidFill>
                  <a:schemeClr val="tx2"/>
                </a:solidFill>
                <a:latin typeface="Arial" charset="0"/>
              </a:defRPr>
            </a:lvl7pPr>
            <a:lvl8pPr marL="1371600" algn="ctr" fontAlgn="base">
              <a:spcBef>
                <a:spcPct val="0"/>
              </a:spcBef>
              <a:spcAft>
                <a:spcPct val="0"/>
              </a:spcAft>
              <a:defRPr sz="4400">
                <a:solidFill>
                  <a:schemeClr val="tx2"/>
                </a:solidFill>
                <a:latin typeface="Arial" charset="0"/>
              </a:defRPr>
            </a:lvl8pPr>
            <a:lvl9pPr marL="1828800" algn="ctr" fontAlgn="base">
              <a:spcBef>
                <a:spcPct val="0"/>
              </a:spcBef>
              <a:spcAft>
                <a:spcPct val="0"/>
              </a:spcAft>
              <a:defRPr sz="4400">
                <a:solidFill>
                  <a:schemeClr val="tx2"/>
                </a:solidFill>
                <a:latin typeface="Arial" charset="0"/>
              </a:defRPr>
            </a:lvl9pPr>
          </a:lstStyle>
          <a:p>
            <a:pPr algn="l"/>
            <a:r>
              <a:rPr lang="en-US" i="1" dirty="0"/>
              <a:t>Why worship Jesus? </a:t>
            </a:r>
          </a:p>
        </p:txBody>
      </p:sp>
    </p:spTree>
    <p:extLst>
      <p:ext uri="{BB962C8B-B14F-4D97-AF65-F5344CB8AC3E}">
        <p14:creationId xmlns:p14="http://schemas.microsoft.com/office/powerpoint/2010/main" val="2720986831"/>
      </p:ext>
    </p:extLst>
  </p:cSld>
  <p:clrMapOvr>
    <a:masterClrMapping/>
  </p:clrMapOvr>
  <p:transition>
    <p:fade/>
  </p:transition>
</p:sld>
</file>

<file path=ppt/slides/slide1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54" name="Rectangle 2"/>
          <p:cNvSpPr>
            <a:spLocks noChangeArrowheads="1"/>
          </p:cNvSpPr>
          <p:nvPr/>
        </p:nvSpPr>
        <p:spPr bwMode="auto">
          <a:xfrm>
            <a:off x="0" y="0"/>
            <a:ext cx="9144000" cy="6858000"/>
          </a:xfrm>
          <a:prstGeom prst="rect">
            <a:avLst/>
          </a:prstGeom>
          <a:solidFill>
            <a:schemeClr val="tx1"/>
          </a:solidFill>
          <a:ln w="9525" algn="ctr">
            <a:noFill/>
            <a:miter lim="800000"/>
            <a:headEnd/>
            <a:tailEnd/>
          </a:ln>
          <a:effectLst/>
        </p:spPr>
        <p:txBody>
          <a:bodyPr wrap="none" anchor="ctr"/>
          <a:lstStyle/>
          <a:p>
            <a:pPr defTabSz="914400" fontAlgn="base">
              <a:spcBef>
                <a:spcPct val="0"/>
              </a:spcBef>
              <a:spcAft>
                <a:spcPct val="0"/>
              </a:spcAft>
            </a:pPr>
            <a:endParaRPr lang="en-US">
              <a:solidFill>
                <a:srgbClr val="000000"/>
              </a:solidFill>
              <a:latin typeface="Arial"/>
            </a:endParaRPr>
          </a:p>
        </p:txBody>
      </p:sp>
      <p:grpSp>
        <p:nvGrpSpPr>
          <p:cNvPr id="23555" name="Group 3"/>
          <p:cNvGrpSpPr>
            <a:grpSpLocks/>
          </p:cNvGrpSpPr>
          <p:nvPr/>
        </p:nvGrpSpPr>
        <p:grpSpPr bwMode="auto">
          <a:xfrm>
            <a:off x="-53975" y="0"/>
            <a:ext cx="9350375" cy="7031038"/>
            <a:chOff x="-34" y="0"/>
            <a:chExt cx="5890" cy="4429"/>
          </a:xfrm>
        </p:grpSpPr>
        <p:sp>
          <p:nvSpPr>
            <p:cNvPr id="23556" name="Rectangle 4"/>
            <p:cNvSpPr>
              <a:spLocks noChangeArrowheads="1"/>
            </p:cNvSpPr>
            <p:nvPr/>
          </p:nvSpPr>
          <p:spPr bwMode="auto">
            <a:xfrm>
              <a:off x="2910" y="0"/>
              <a:ext cx="2946" cy="4429"/>
            </a:xfrm>
            <a:prstGeom prst="rect">
              <a:avLst/>
            </a:prstGeom>
            <a:gradFill rotWithShape="1">
              <a:gsLst>
                <a:gs pos="0">
                  <a:srgbClr val="000000"/>
                </a:gs>
                <a:gs pos="10000">
                  <a:srgbClr val="000040">
                    <a:alpha val="94600"/>
                  </a:srgbClr>
                </a:gs>
                <a:gs pos="25000">
                  <a:srgbClr val="400040">
                    <a:alpha val="86500"/>
                  </a:srgbClr>
                </a:gs>
                <a:gs pos="37500">
                  <a:srgbClr val="8F0040">
                    <a:alpha val="79750"/>
                  </a:srgbClr>
                </a:gs>
                <a:gs pos="45000">
                  <a:srgbClr val="F27300">
                    <a:alpha val="75700"/>
                  </a:srgbClr>
                </a:gs>
                <a:gs pos="50000">
                  <a:srgbClr val="FFBF00">
                    <a:alpha val="73000"/>
                  </a:srgbClr>
                </a:gs>
                <a:gs pos="55001">
                  <a:srgbClr val="F27300">
                    <a:alpha val="75700"/>
                  </a:srgbClr>
                </a:gs>
                <a:gs pos="62500">
                  <a:srgbClr val="8F0040">
                    <a:alpha val="79750"/>
                  </a:srgbClr>
                </a:gs>
                <a:gs pos="75000">
                  <a:srgbClr val="400040">
                    <a:alpha val="86500"/>
                  </a:srgbClr>
                </a:gs>
                <a:gs pos="90000">
                  <a:srgbClr val="000040">
                    <a:alpha val="94600"/>
                  </a:srgbClr>
                </a:gs>
                <a:gs pos="100000">
                  <a:srgbClr val="000000"/>
                </a:gs>
              </a:gsLst>
              <a:lin ang="18900000" scaled="1"/>
            </a:gradFill>
            <a:ln w="9525">
              <a:noFill/>
              <a:miter lim="800000"/>
              <a:headEnd/>
              <a:tailEnd/>
            </a:ln>
            <a:effectLst/>
          </p:spPr>
          <p:txBody>
            <a:bodyPr wrap="none" anchor="ctr"/>
            <a:lstStyle/>
            <a:p>
              <a:pPr defTabSz="914400" fontAlgn="base">
                <a:spcBef>
                  <a:spcPct val="0"/>
                </a:spcBef>
                <a:spcAft>
                  <a:spcPct val="0"/>
                </a:spcAft>
              </a:pPr>
              <a:endParaRPr lang="en-US">
                <a:solidFill>
                  <a:srgbClr val="000000"/>
                </a:solidFill>
                <a:latin typeface="Arial" charset="0"/>
              </a:endParaRPr>
            </a:p>
          </p:txBody>
        </p:sp>
        <p:sp>
          <p:nvSpPr>
            <p:cNvPr id="23557" name="Rectangle 5"/>
            <p:cNvSpPr>
              <a:spLocks noChangeArrowheads="1"/>
            </p:cNvSpPr>
            <p:nvPr/>
          </p:nvSpPr>
          <p:spPr bwMode="auto">
            <a:xfrm>
              <a:off x="-34" y="0"/>
              <a:ext cx="2946" cy="4429"/>
            </a:xfrm>
            <a:prstGeom prst="rect">
              <a:avLst/>
            </a:prstGeom>
            <a:gradFill rotWithShape="1">
              <a:gsLst>
                <a:gs pos="0">
                  <a:srgbClr val="000000"/>
                </a:gs>
                <a:gs pos="10000">
                  <a:srgbClr val="000040">
                    <a:alpha val="94600"/>
                  </a:srgbClr>
                </a:gs>
                <a:gs pos="25000">
                  <a:srgbClr val="400040">
                    <a:alpha val="86500"/>
                  </a:srgbClr>
                </a:gs>
                <a:gs pos="37500">
                  <a:srgbClr val="8F0040">
                    <a:alpha val="79750"/>
                  </a:srgbClr>
                </a:gs>
                <a:gs pos="45000">
                  <a:srgbClr val="F27300">
                    <a:alpha val="75700"/>
                  </a:srgbClr>
                </a:gs>
                <a:gs pos="50000">
                  <a:srgbClr val="FFBF00">
                    <a:alpha val="73000"/>
                  </a:srgbClr>
                </a:gs>
                <a:gs pos="55001">
                  <a:srgbClr val="F27300">
                    <a:alpha val="75700"/>
                  </a:srgbClr>
                </a:gs>
                <a:gs pos="62500">
                  <a:srgbClr val="8F0040">
                    <a:alpha val="79750"/>
                  </a:srgbClr>
                </a:gs>
                <a:gs pos="75000">
                  <a:srgbClr val="400040">
                    <a:alpha val="86500"/>
                  </a:srgbClr>
                </a:gs>
                <a:gs pos="90000">
                  <a:srgbClr val="000040">
                    <a:alpha val="94600"/>
                  </a:srgbClr>
                </a:gs>
                <a:gs pos="100000">
                  <a:srgbClr val="000000"/>
                </a:gs>
              </a:gsLst>
              <a:lin ang="2700000" scaled="1"/>
            </a:gradFill>
            <a:ln w="9525">
              <a:noFill/>
              <a:miter lim="800000"/>
              <a:headEnd/>
              <a:tailEnd/>
            </a:ln>
            <a:effectLst/>
          </p:spPr>
          <p:txBody>
            <a:bodyPr wrap="none" anchor="ctr"/>
            <a:lstStyle/>
            <a:p>
              <a:pPr defTabSz="914400" fontAlgn="base">
                <a:spcBef>
                  <a:spcPct val="0"/>
                </a:spcBef>
                <a:spcAft>
                  <a:spcPct val="0"/>
                </a:spcAft>
              </a:pPr>
              <a:endParaRPr lang="en-US">
                <a:solidFill>
                  <a:srgbClr val="000000"/>
                </a:solidFill>
                <a:latin typeface="Arial" charset="0"/>
              </a:endParaRPr>
            </a:p>
          </p:txBody>
        </p:sp>
      </p:grpSp>
      <p:grpSp>
        <p:nvGrpSpPr>
          <p:cNvPr id="23558" name="Group 6"/>
          <p:cNvGrpSpPr>
            <a:grpSpLocks/>
          </p:cNvGrpSpPr>
          <p:nvPr/>
        </p:nvGrpSpPr>
        <p:grpSpPr bwMode="auto">
          <a:xfrm>
            <a:off x="2033588" y="1181100"/>
            <a:ext cx="5219700" cy="5219700"/>
            <a:chOff x="1200" y="696"/>
            <a:chExt cx="3288" cy="3288"/>
          </a:xfrm>
        </p:grpSpPr>
        <p:sp>
          <p:nvSpPr>
            <p:cNvPr id="23559" name="Oval 7"/>
            <p:cNvSpPr>
              <a:spLocks noChangeArrowheads="1"/>
            </p:cNvSpPr>
            <p:nvPr/>
          </p:nvSpPr>
          <p:spPr bwMode="auto">
            <a:xfrm>
              <a:off x="1200" y="696"/>
              <a:ext cx="3288" cy="3288"/>
            </a:xfrm>
            <a:prstGeom prst="ellipse">
              <a:avLst/>
            </a:prstGeom>
            <a:noFill/>
            <a:ln w="57150">
              <a:solidFill>
                <a:schemeClr val="bg1"/>
              </a:solidFill>
              <a:round/>
              <a:headEnd/>
              <a:tailEnd/>
            </a:ln>
            <a:effectLst>
              <a:outerShdw dist="35921" dir="2700000" algn="ctr" rotWithShape="0">
                <a:schemeClr val="tx1"/>
              </a:outerShdw>
            </a:effectLst>
          </p:spPr>
          <p:txBody>
            <a:bodyPr wrap="none" anchor="ctr"/>
            <a:lstStyle/>
            <a:p>
              <a:pPr defTabSz="914400" fontAlgn="base">
                <a:spcBef>
                  <a:spcPct val="0"/>
                </a:spcBef>
                <a:spcAft>
                  <a:spcPct val="0"/>
                </a:spcAft>
              </a:pPr>
              <a:endParaRPr lang="en-US">
                <a:solidFill>
                  <a:srgbClr val="000000"/>
                </a:solidFill>
                <a:latin typeface="Arial"/>
              </a:endParaRPr>
            </a:p>
          </p:txBody>
        </p:sp>
        <p:sp>
          <p:nvSpPr>
            <p:cNvPr id="23560" name="Oval 8"/>
            <p:cNvSpPr>
              <a:spLocks noChangeArrowheads="1"/>
            </p:cNvSpPr>
            <p:nvPr/>
          </p:nvSpPr>
          <p:spPr bwMode="auto">
            <a:xfrm>
              <a:off x="1500" y="996"/>
              <a:ext cx="2688" cy="2688"/>
            </a:xfrm>
            <a:prstGeom prst="ellipse">
              <a:avLst/>
            </a:prstGeom>
            <a:noFill/>
            <a:ln w="57150">
              <a:solidFill>
                <a:schemeClr val="bg1"/>
              </a:solidFill>
              <a:round/>
              <a:headEnd/>
              <a:tailEnd/>
            </a:ln>
            <a:effectLst>
              <a:outerShdw dist="35921" dir="2700000" algn="ctr" rotWithShape="0">
                <a:schemeClr val="tx1"/>
              </a:outerShdw>
            </a:effectLst>
          </p:spPr>
          <p:txBody>
            <a:bodyPr wrap="none" anchor="ctr"/>
            <a:lstStyle/>
            <a:p>
              <a:pPr defTabSz="914400" fontAlgn="base">
                <a:spcBef>
                  <a:spcPct val="0"/>
                </a:spcBef>
                <a:spcAft>
                  <a:spcPct val="0"/>
                </a:spcAft>
              </a:pPr>
              <a:endParaRPr lang="en-US">
                <a:solidFill>
                  <a:srgbClr val="000000"/>
                </a:solidFill>
                <a:latin typeface="Arial"/>
              </a:endParaRPr>
            </a:p>
          </p:txBody>
        </p:sp>
      </p:grpSp>
      <p:sp>
        <p:nvSpPr>
          <p:cNvPr id="23561" name="AutoShape 9"/>
          <p:cNvSpPr>
            <a:spLocks noChangeArrowheads="1"/>
          </p:cNvSpPr>
          <p:nvPr/>
        </p:nvSpPr>
        <p:spPr bwMode="auto">
          <a:xfrm>
            <a:off x="1733550" y="633413"/>
            <a:ext cx="5791200" cy="4749800"/>
          </a:xfrm>
          <a:prstGeom prst="triangle">
            <a:avLst>
              <a:gd name="adj" fmla="val 50000"/>
            </a:avLst>
          </a:prstGeom>
          <a:gradFill rotWithShape="1">
            <a:gsLst>
              <a:gs pos="0">
                <a:schemeClr val="tx2"/>
              </a:gs>
              <a:gs pos="100000">
                <a:srgbClr val="660066"/>
              </a:gs>
            </a:gsLst>
            <a:path path="shape">
              <a:fillToRect l="50000" t="50000" r="50000" b="50000"/>
            </a:path>
          </a:gradFill>
          <a:ln w="76200">
            <a:solidFill>
              <a:srgbClr val="CC0000"/>
            </a:solidFill>
            <a:miter lim="800000"/>
            <a:headEnd/>
            <a:tailEnd/>
          </a:ln>
          <a:effectLst>
            <a:outerShdw dist="35921" dir="2700000" algn="ctr" rotWithShape="0">
              <a:schemeClr val="tx1"/>
            </a:outerShdw>
          </a:effectLst>
        </p:spPr>
        <p:txBody>
          <a:bodyPr wrap="none" anchor="ctr"/>
          <a:lstStyle/>
          <a:p>
            <a:pPr defTabSz="914400" fontAlgn="base">
              <a:spcBef>
                <a:spcPct val="0"/>
              </a:spcBef>
              <a:spcAft>
                <a:spcPct val="0"/>
              </a:spcAft>
            </a:pPr>
            <a:endParaRPr lang="en-US">
              <a:solidFill>
                <a:srgbClr val="000000"/>
              </a:solidFill>
              <a:latin typeface="Arial"/>
            </a:endParaRPr>
          </a:p>
        </p:txBody>
      </p:sp>
      <p:sp>
        <p:nvSpPr>
          <p:cNvPr id="23562" name="Rectangle 10"/>
          <p:cNvSpPr>
            <a:spLocks noChangeArrowheads="1"/>
          </p:cNvSpPr>
          <p:nvPr/>
        </p:nvSpPr>
        <p:spPr bwMode="auto">
          <a:xfrm rot="1619911">
            <a:off x="4668838" y="4179888"/>
            <a:ext cx="2133600" cy="457200"/>
          </a:xfrm>
          <a:prstGeom prst="rect">
            <a:avLst/>
          </a:prstGeom>
          <a:gradFill rotWithShape="1">
            <a:gsLst>
              <a:gs pos="0">
                <a:srgbClr val="660066"/>
              </a:gs>
              <a:gs pos="50000">
                <a:srgbClr val="660066">
                  <a:gamma/>
                  <a:shade val="46275"/>
                  <a:invGamma/>
                </a:srgbClr>
              </a:gs>
              <a:gs pos="100000">
                <a:srgbClr val="660066"/>
              </a:gs>
            </a:gsLst>
            <a:lin ang="5400000" scaled="1"/>
          </a:gradFill>
          <a:ln w="38100" algn="ctr">
            <a:solidFill>
              <a:srgbClr val="CC0000"/>
            </a:solidFill>
            <a:miter lim="800000"/>
            <a:headEnd/>
            <a:tailEnd/>
          </a:ln>
          <a:effectLst>
            <a:outerShdw dist="35921" dir="2700000" algn="ctr" rotWithShape="0">
              <a:schemeClr val="tx1"/>
            </a:outerShdw>
          </a:effectLst>
        </p:spPr>
        <p:txBody>
          <a:bodyPr anchor="ctr">
            <a:spAutoFit/>
          </a:bodyPr>
          <a:lstStyle/>
          <a:p>
            <a:pPr defTabSz="914400" fontAlgn="base">
              <a:spcBef>
                <a:spcPct val="0"/>
              </a:spcBef>
              <a:spcAft>
                <a:spcPct val="0"/>
              </a:spcAft>
            </a:pPr>
            <a:endParaRPr lang="en-US">
              <a:solidFill>
                <a:srgbClr val="000000"/>
              </a:solidFill>
              <a:latin typeface="Arial" charset="0"/>
            </a:endParaRPr>
          </a:p>
        </p:txBody>
      </p:sp>
      <p:sp>
        <p:nvSpPr>
          <p:cNvPr id="23563" name="Rectangle 11"/>
          <p:cNvSpPr>
            <a:spLocks noChangeArrowheads="1"/>
          </p:cNvSpPr>
          <p:nvPr/>
        </p:nvSpPr>
        <p:spPr bwMode="auto">
          <a:xfrm rot="20027317">
            <a:off x="2895600" y="4038600"/>
            <a:ext cx="1752600" cy="457200"/>
          </a:xfrm>
          <a:prstGeom prst="rect">
            <a:avLst/>
          </a:prstGeom>
          <a:gradFill rotWithShape="1">
            <a:gsLst>
              <a:gs pos="0">
                <a:srgbClr val="660066"/>
              </a:gs>
              <a:gs pos="50000">
                <a:srgbClr val="660066">
                  <a:gamma/>
                  <a:shade val="46275"/>
                  <a:invGamma/>
                </a:srgbClr>
              </a:gs>
              <a:gs pos="100000">
                <a:srgbClr val="660066"/>
              </a:gs>
            </a:gsLst>
            <a:lin ang="5400000" scaled="1"/>
          </a:gradFill>
          <a:ln w="38100" algn="ctr">
            <a:solidFill>
              <a:srgbClr val="CC0000"/>
            </a:solidFill>
            <a:miter lim="800000"/>
            <a:headEnd/>
            <a:tailEnd/>
          </a:ln>
          <a:effectLst>
            <a:outerShdw dist="35921" dir="2700000" algn="ctr" rotWithShape="0">
              <a:schemeClr val="tx1"/>
            </a:outerShdw>
          </a:effectLst>
        </p:spPr>
        <p:txBody>
          <a:bodyPr wrap="none" anchor="ctr">
            <a:spAutoFit/>
          </a:bodyPr>
          <a:lstStyle/>
          <a:p>
            <a:pPr defTabSz="914400" fontAlgn="base">
              <a:spcBef>
                <a:spcPct val="0"/>
              </a:spcBef>
              <a:spcAft>
                <a:spcPct val="0"/>
              </a:spcAft>
            </a:pPr>
            <a:endParaRPr lang="en-US">
              <a:solidFill>
                <a:srgbClr val="000000"/>
              </a:solidFill>
              <a:latin typeface="Arial" charset="0"/>
            </a:endParaRPr>
          </a:p>
        </p:txBody>
      </p:sp>
      <p:sp>
        <p:nvSpPr>
          <p:cNvPr id="23564" name="Rectangle 12"/>
          <p:cNvSpPr>
            <a:spLocks noChangeArrowheads="1"/>
          </p:cNvSpPr>
          <p:nvPr/>
        </p:nvSpPr>
        <p:spPr bwMode="auto">
          <a:xfrm rot="5400000">
            <a:off x="3771900" y="2324100"/>
            <a:ext cx="1752600" cy="457200"/>
          </a:xfrm>
          <a:prstGeom prst="rect">
            <a:avLst/>
          </a:prstGeom>
          <a:gradFill rotWithShape="1">
            <a:gsLst>
              <a:gs pos="0">
                <a:srgbClr val="660066"/>
              </a:gs>
              <a:gs pos="50000">
                <a:srgbClr val="660066">
                  <a:gamma/>
                  <a:shade val="46275"/>
                  <a:invGamma/>
                </a:srgbClr>
              </a:gs>
              <a:gs pos="100000">
                <a:srgbClr val="660066"/>
              </a:gs>
            </a:gsLst>
            <a:lin ang="5400000" scaled="1"/>
          </a:gradFill>
          <a:ln w="38100" algn="ctr">
            <a:solidFill>
              <a:srgbClr val="CC0000"/>
            </a:solidFill>
            <a:miter lim="800000"/>
            <a:headEnd/>
            <a:tailEnd/>
          </a:ln>
          <a:effectLst>
            <a:outerShdw dist="35921" dir="2700000" algn="ctr" rotWithShape="0">
              <a:schemeClr val="tx1"/>
            </a:outerShdw>
          </a:effectLst>
        </p:spPr>
        <p:txBody>
          <a:bodyPr wrap="none" anchor="ctr">
            <a:spAutoFit/>
          </a:bodyPr>
          <a:lstStyle/>
          <a:p>
            <a:pPr defTabSz="914400" fontAlgn="base">
              <a:spcBef>
                <a:spcPct val="0"/>
              </a:spcBef>
              <a:spcAft>
                <a:spcPct val="0"/>
              </a:spcAft>
            </a:pPr>
            <a:endParaRPr lang="en-US">
              <a:solidFill>
                <a:srgbClr val="000000"/>
              </a:solidFill>
              <a:latin typeface="Arial" charset="0"/>
            </a:endParaRPr>
          </a:p>
        </p:txBody>
      </p:sp>
      <p:sp>
        <p:nvSpPr>
          <p:cNvPr id="23565" name="AutoShape 13"/>
          <p:cNvSpPr>
            <a:spLocks noChangeArrowheads="1"/>
          </p:cNvSpPr>
          <p:nvPr/>
        </p:nvSpPr>
        <p:spPr bwMode="auto">
          <a:xfrm rot="7150481">
            <a:off x="6060282" y="4298156"/>
            <a:ext cx="1695450" cy="1493837"/>
          </a:xfrm>
          <a:prstGeom prst="triangle">
            <a:avLst>
              <a:gd name="adj" fmla="val 50000"/>
            </a:avLst>
          </a:prstGeom>
          <a:gradFill rotWithShape="1">
            <a:gsLst>
              <a:gs pos="0">
                <a:srgbClr val="660066"/>
              </a:gs>
              <a:gs pos="50000">
                <a:srgbClr val="660066">
                  <a:gamma/>
                  <a:shade val="46275"/>
                  <a:invGamma/>
                </a:srgbClr>
              </a:gs>
              <a:gs pos="100000">
                <a:srgbClr val="660066"/>
              </a:gs>
            </a:gsLst>
            <a:lin ang="0" scaled="1"/>
          </a:gradFill>
          <a:ln w="38100" algn="ctr">
            <a:solidFill>
              <a:srgbClr val="CC0000"/>
            </a:solidFill>
            <a:miter lim="800000"/>
            <a:headEnd/>
            <a:tailEnd/>
          </a:ln>
          <a:effectLst>
            <a:outerShdw dist="35921" dir="2700000" algn="ctr" rotWithShape="0">
              <a:schemeClr val="tx1"/>
            </a:outerShdw>
          </a:effectLst>
        </p:spPr>
        <p:txBody>
          <a:bodyPr anchor="ctr">
            <a:spAutoFit/>
          </a:bodyPr>
          <a:lstStyle/>
          <a:p>
            <a:pPr defTabSz="914400" fontAlgn="base">
              <a:spcBef>
                <a:spcPct val="0"/>
              </a:spcBef>
              <a:spcAft>
                <a:spcPct val="0"/>
              </a:spcAft>
            </a:pPr>
            <a:endParaRPr lang="en-US">
              <a:solidFill>
                <a:srgbClr val="000000"/>
              </a:solidFill>
              <a:latin typeface="Arial" charset="0"/>
            </a:endParaRPr>
          </a:p>
        </p:txBody>
      </p:sp>
      <p:sp>
        <p:nvSpPr>
          <p:cNvPr id="23566" name="Text Box 14"/>
          <p:cNvSpPr txBox="1">
            <a:spLocks noChangeArrowheads="1"/>
          </p:cNvSpPr>
          <p:nvPr/>
        </p:nvSpPr>
        <p:spPr bwMode="auto">
          <a:xfrm>
            <a:off x="4114800" y="2117725"/>
            <a:ext cx="1066800" cy="701675"/>
          </a:xfrm>
          <a:prstGeom prst="rect">
            <a:avLst/>
          </a:prstGeom>
          <a:noFill/>
          <a:ln w="9525">
            <a:noFill/>
            <a:miter lim="800000"/>
            <a:headEnd/>
            <a:tailEnd/>
          </a:ln>
          <a:effectLst>
            <a:outerShdw dist="35921" dir="2700000" algn="ctr" rotWithShape="0">
              <a:schemeClr val="tx1"/>
            </a:outerShdw>
          </a:effectLst>
        </p:spPr>
        <p:txBody>
          <a:bodyPr>
            <a:spAutoFit/>
          </a:bodyPr>
          <a:lstStyle/>
          <a:p>
            <a:pPr algn="ctr" defTabSz="914400" fontAlgn="base">
              <a:spcBef>
                <a:spcPct val="0"/>
              </a:spcBef>
              <a:spcAft>
                <a:spcPct val="0"/>
              </a:spcAft>
            </a:pPr>
            <a:r>
              <a:rPr lang="en-US" sz="4000" b="1" i="1">
                <a:solidFill>
                  <a:srgbClr val="FFFFFF"/>
                </a:solidFill>
                <a:latin typeface="Arial"/>
              </a:rPr>
              <a:t>is</a:t>
            </a:r>
          </a:p>
        </p:txBody>
      </p:sp>
      <p:sp>
        <p:nvSpPr>
          <p:cNvPr id="23567" name="AutoShape 15"/>
          <p:cNvSpPr>
            <a:spLocks noChangeArrowheads="1"/>
          </p:cNvSpPr>
          <p:nvPr/>
        </p:nvSpPr>
        <p:spPr bwMode="auto">
          <a:xfrm rot="14452042">
            <a:off x="1507332" y="4242594"/>
            <a:ext cx="1747837" cy="1571625"/>
          </a:xfrm>
          <a:prstGeom prst="triangle">
            <a:avLst>
              <a:gd name="adj" fmla="val 50000"/>
            </a:avLst>
          </a:prstGeom>
          <a:gradFill rotWithShape="1">
            <a:gsLst>
              <a:gs pos="0">
                <a:srgbClr val="660066"/>
              </a:gs>
              <a:gs pos="50000">
                <a:srgbClr val="660066">
                  <a:gamma/>
                  <a:shade val="46275"/>
                  <a:invGamma/>
                </a:srgbClr>
              </a:gs>
              <a:gs pos="100000">
                <a:srgbClr val="660066"/>
              </a:gs>
            </a:gsLst>
            <a:lin ang="0" scaled="1"/>
          </a:gradFill>
          <a:ln w="38100" algn="ctr">
            <a:solidFill>
              <a:srgbClr val="CC0000"/>
            </a:solidFill>
            <a:miter lim="800000"/>
            <a:headEnd/>
            <a:tailEnd/>
          </a:ln>
          <a:effectLst>
            <a:outerShdw dist="35921" dir="2700000" algn="ctr" rotWithShape="0">
              <a:schemeClr val="tx1"/>
            </a:outerShdw>
          </a:effectLst>
        </p:spPr>
        <p:txBody>
          <a:bodyPr anchor="ctr">
            <a:spAutoFit/>
          </a:bodyPr>
          <a:lstStyle/>
          <a:p>
            <a:pPr defTabSz="914400" fontAlgn="base">
              <a:spcBef>
                <a:spcPct val="0"/>
              </a:spcBef>
              <a:spcAft>
                <a:spcPct val="0"/>
              </a:spcAft>
            </a:pPr>
            <a:endParaRPr lang="en-US">
              <a:solidFill>
                <a:srgbClr val="000000"/>
              </a:solidFill>
              <a:latin typeface="Arial" charset="0"/>
            </a:endParaRPr>
          </a:p>
        </p:txBody>
      </p:sp>
      <p:sp>
        <p:nvSpPr>
          <p:cNvPr id="23568" name="Text Box 16"/>
          <p:cNvSpPr txBox="1">
            <a:spLocks noChangeArrowheads="1"/>
          </p:cNvSpPr>
          <p:nvPr/>
        </p:nvSpPr>
        <p:spPr bwMode="auto">
          <a:xfrm>
            <a:off x="5608638" y="4030663"/>
            <a:ext cx="1066800" cy="701675"/>
          </a:xfrm>
          <a:prstGeom prst="rect">
            <a:avLst/>
          </a:prstGeom>
          <a:noFill/>
          <a:ln w="9525">
            <a:noFill/>
            <a:miter lim="800000"/>
            <a:headEnd/>
            <a:tailEnd/>
          </a:ln>
          <a:effectLst>
            <a:outerShdw dist="35921" dir="2700000" algn="ctr" rotWithShape="0">
              <a:schemeClr val="tx1"/>
            </a:outerShdw>
          </a:effectLst>
        </p:spPr>
        <p:txBody>
          <a:bodyPr>
            <a:spAutoFit/>
          </a:bodyPr>
          <a:lstStyle/>
          <a:p>
            <a:pPr defTabSz="914400" fontAlgn="base">
              <a:spcBef>
                <a:spcPct val="0"/>
              </a:spcBef>
              <a:spcAft>
                <a:spcPct val="0"/>
              </a:spcAft>
            </a:pPr>
            <a:r>
              <a:rPr lang="en-US" sz="4000" b="1" i="1">
                <a:solidFill>
                  <a:srgbClr val="FFFFFF"/>
                </a:solidFill>
                <a:latin typeface="Arial"/>
              </a:rPr>
              <a:t>is</a:t>
            </a:r>
          </a:p>
        </p:txBody>
      </p:sp>
      <p:sp>
        <p:nvSpPr>
          <p:cNvPr id="23569" name="Text Box 17"/>
          <p:cNvSpPr txBox="1">
            <a:spLocks noChangeArrowheads="1"/>
          </p:cNvSpPr>
          <p:nvPr/>
        </p:nvSpPr>
        <p:spPr bwMode="auto">
          <a:xfrm>
            <a:off x="2667000" y="4030663"/>
            <a:ext cx="1066800" cy="701675"/>
          </a:xfrm>
          <a:prstGeom prst="rect">
            <a:avLst/>
          </a:prstGeom>
          <a:noFill/>
          <a:ln w="9525">
            <a:noFill/>
            <a:miter lim="800000"/>
            <a:headEnd/>
            <a:tailEnd/>
          </a:ln>
          <a:effectLst>
            <a:outerShdw dist="35921" dir="2700000" algn="ctr" rotWithShape="0">
              <a:schemeClr val="tx1"/>
            </a:outerShdw>
          </a:effectLst>
        </p:spPr>
        <p:txBody>
          <a:bodyPr>
            <a:spAutoFit/>
          </a:bodyPr>
          <a:lstStyle/>
          <a:p>
            <a:pPr algn="r" defTabSz="914400" fontAlgn="base">
              <a:spcBef>
                <a:spcPct val="0"/>
              </a:spcBef>
              <a:spcAft>
                <a:spcPct val="0"/>
              </a:spcAft>
            </a:pPr>
            <a:r>
              <a:rPr lang="en-US" sz="4000" b="1" i="1">
                <a:solidFill>
                  <a:srgbClr val="FFFFFF"/>
                </a:solidFill>
                <a:latin typeface="Arial"/>
              </a:rPr>
              <a:t>is</a:t>
            </a:r>
          </a:p>
        </p:txBody>
      </p:sp>
      <p:sp>
        <p:nvSpPr>
          <p:cNvPr id="23570" name="Text Box 18"/>
          <p:cNvSpPr txBox="1">
            <a:spLocks noChangeArrowheads="1"/>
          </p:cNvSpPr>
          <p:nvPr/>
        </p:nvSpPr>
        <p:spPr bwMode="auto">
          <a:xfrm>
            <a:off x="1905000" y="4708525"/>
            <a:ext cx="1828800" cy="701675"/>
          </a:xfrm>
          <a:prstGeom prst="rect">
            <a:avLst/>
          </a:prstGeom>
          <a:noFill/>
          <a:ln w="9525">
            <a:noFill/>
            <a:miter lim="800000"/>
            <a:headEnd/>
            <a:tailEnd/>
          </a:ln>
          <a:effectLst>
            <a:outerShdw dist="35921" dir="2700000" algn="ctr" rotWithShape="0">
              <a:schemeClr val="tx1"/>
            </a:outerShdw>
          </a:effectLst>
        </p:spPr>
        <p:txBody>
          <a:bodyPr>
            <a:spAutoFit/>
          </a:bodyPr>
          <a:lstStyle/>
          <a:p>
            <a:pPr defTabSz="914400" fontAlgn="base">
              <a:spcBef>
                <a:spcPct val="0"/>
              </a:spcBef>
              <a:spcAft>
                <a:spcPct val="0"/>
              </a:spcAft>
            </a:pPr>
            <a:r>
              <a:rPr lang="en-US" sz="4000" b="1" i="1">
                <a:solidFill>
                  <a:srgbClr val="FFFFFF"/>
                </a:solidFill>
                <a:latin typeface="Arial"/>
              </a:rPr>
              <a:t>Son</a:t>
            </a:r>
          </a:p>
        </p:txBody>
      </p:sp>
      <p:sp>
        <p:nvSpPr>
          <p:cNvPr id="23571" name="AutoShape 19"/>
          <p:cNvSpPr>
            <a:spLocks noChangeArrowheads="1"/>
          </p:cNvSpPr>
          <p:nvPr/>
        </p:nvSpPr>
        <p:spPr bwMode="auto">
          <a:xfrm>
            <a:off x="3624263" y="615950"/>
            <a:ext cx="2016125" cy="1612900"/>
          </a:xfrm>
          <a:prstGeom prst="triangle">
            <a:avLst>
              <a:gd name="adj" fmla="val 50977"/>
            </a:avLst>
          </a:prstGeom>
          <a:gradFill rotWithShape="1">
            <a:gsLst>
              <a:gs pos="0">
                <a:srgbClr val="660066"/>
              </a:gs>
              <a:gs pos="50000">
                <a:srgbClr val="660066">
                  <a:gamma/>
                  <a:shade val="46275"/>
                  <a:invGamma/>
                </a:srgbClr>
              </a:gs>
              <a:gs pos="100000">
                <a:srgbClr val="660066"/>
              </a:gs>
            </a:gsLst>
            <a:lin ang="0" scaled="1"/>
          </a:gradFill>
          <a:ln w="38100" algn="ctr">
            <a:solidFill>
              <a:srgbClr val="CC0000"/>
            </a:solidFill>
            <a:miter lim="800000"/>
            <a:headEnd/>
            <a:tailEnd/>
          </a:ln>
          <a:effectLst>
            <a:outerShdw dist="35921" dir="2700000" algn="ctr" rotWithShape="0">
              <a:schemeClr val="tx1"/>
            </a:outerShdw>
          </a:effectLst>
        </p:spPr>
        <p:txBody>
          <a:bodyPr anchor="ctr">
            <a:spAutoFit/>
          </a:bodyPr>
          <a:lstStyle/>
          <a:p>
            <a:pPr defTabSz="914400" fontAlgn="base">
              <a:spcBef>
                <a:spcPct val="0"/>
              </a:spcBef>
              <a:spcAft>
                <a:spcPct val="0"/>
              </a:spcAft>
            </a:pPr>
            <a:endParaRPr lang="en-US">
              <a:solidFill>
                <a:srgbClr val="000000"/>
              </a:solidFill>
              <a:latin typeface="Arial" charset="0"/>
            </a:endParaRPr>
          </a:p>
        </p:txBody>
      </p:sp>
      <p:grpSp>
        <p:nvGrpSpPr>
          <p:cNvPr id="23572" name="Group 20"/>
          <p:cNvGrpSpPr>
            <a:grpSpLocks/>
          </p:cNvGrpSpPr>
          <p:nvPr/>
        </p:nvGrpSpPr>
        <p:grpSpPr bwMode="auto">
          <a:xfrm>
            <a:off x="3629025" y="2862263"/>
            <a:ext cx="1981200" cy="1752600"/>
            <a:chOff x="2286" y="1803"/>
            <a:chExt cx="1248" cy="1104"/>
          </a:xfrm>
        </p:grpSpPr>
        <p:sp>
          <p:nvSpPr>
            <p:cNvPr id="23573" name="AutoShape 21"/>
            <p:cNvSpPr>
              <a:spLocks noChangeArrowheads="1"/>
            </p:cNvSpPr>
            <p:nvPr/>
          </p:nvSpPr>
          <p:spPr bwMode="auto">
            <a:xfrm>
              <a:off x="2286" y="1803"/>
              <a:ext cx="1248" cy="1104"/>
            </a:xfrm>
            <a:prstGeom prst="irregularSeal1">
              <a:avLst/>
            </a:prstGeom>
            <a:gradFill rotWithShape="1">
              <a:gsLst>
                <a:gs pos="0">
                  <a:schemeClr val="tx2"/>
                </a:gs>
                <a:gs pos="100000">
                  <a:srgbClr val="660066"/>
                </a:gs>
              </a:gsLst>
              <a:path path="shape">
                <a:fillToRect l="50000" t="50000" r="50000" b="50000"/>
              </a:path>
            </a:gradFill>
            <a:ln w="57150">
              <a:solidFill>
                <a:srgbClr val="CC0000"/>
              </a:solidFill>
              <a:miter lim="800000"/>
              <a:headEnd/>
              <a:tailEnd/>
            </a:ln>
            <a:effectLst>
              <a:outerShdw dist="35921" dir="2700000" algn="ctr" rotWithShape="0">
                <a:schemeClr val="tx1"/>
              </a:outerShdw>
            </a:effectLst>
          </p:spPr>
          <p:txBody>
            <a:bodyPr wrap="none" anchor="ctr"/>
            <a:lstStyle/>
            <a:p>
              <a:pPr defTabSz="914400" fontAlgn="base">
                <a:spcBef>
                  <a:spcPct val="0"/>
                </a:spcBef>
                <a:spcAft>
                  <a:spcPct val="0"/>
                </a:spcAft>
              </a:pPr>
              <a:endParaRPr lang="en-US">
                <a:solidFill>
                  <a:srgbClr val="000000"/>
                </a:solidFill>
                <a:latin typeface="Arial"/>
              </a:endParaRPr>
            </a:p>
          </p:txBody>
        </p:sp>
        <p:sp>
          <p:nvSpPr>
            <p:cNvPr id="23574" name="Text Box 22"/>
            <p:cNvSpPr txBox="1">
              <a:spLocks noChangeArrowheads="1"/>
            </p:cNvSpPr>
            <p:nvPr/>
          </p:nvSpPr>
          <p:spPr bwMode="auto">
            <a:xfrm>
              <a:off x="2448" y="2112"/>
              <a:ext cx="864" cy="442"/>
            </a:xfrm>
            <a:prstGeom prst="rect">
              <a:avLst/>
            </a:prstGeom>
            <a:noFill/>
            <a:ln w="9525">
              <a:noFill/>
              <a:miter lim="800000"/>
              <a:headEnd/>
              <a:tailEnd/>
            </a:ln>
            <a:effectLst>
              <a:outerShdw dist="35921" dir="2700000" algn="ctr" rotWithShape="0">
                <a:schemeClr val="tx1"/>
              </a:outerShdw>
            </a:effectLst>
          </p:spPr>
          <p:txBody>
            <a:bodyPr>
              <a:spAutoFit/>
            </a:bodyPr>
            <a:lstStyle/>
            <a:p>
              <a:pPr algn="ctr" defTabSz="914400" fontAlgn="base">
                <a:spcBef>
                  <a:spcPct val="0"/>
                </a:spcBef>
                <a:spcAft>
                  <a:spcPct val="0"/>
                </a:spcAft>
              </a:pPr>
              <a:r>
                <a:rPr lang="en-US" sz="4000" b="1" i="1">
                  <a:solidFill>
                    <a:srgbClr val="FFFFFF"/>
                  </a:solidFill>
                  <a:latin typeface="Arial"/>
                </a:rPr>
                <a:t>GOD</a:t>
              </a:r>
            </a:p>
          </p:txBody>
        </p:sp>
      </p:grpSp>
      <p:sp>
        <p:nvSpPr>
          <p:cNvPr id="23575" name="Text Box 23"/>
          <p:cNvSpPr txBox="1">
            <a:spLocks noChangeArrowheads="1"/>
          </p:cNvSpPr>
          <p:nvPr/>
        </p:nvSpPr>
        <p:spPr bwMode="auto">
          <a:xfrm>
            <a:off x="3714750" y="1508125"/>
            <a:ext cx="1828800" cy="701675"/>
          </a:xfrm>
          <a:prstGeom prst="rect">
            <a:avLst/>
          </a:prstGeom>
          <a:noFill/>
          <a:ln w="9525">
            <a:noFill/>
            <a:miter lim="800000"/>
            <a:headEnd/>
            <a:tailEnd/>
          </a:ln>
          <a:effectLst>
            <a:outerShdw dist="35921" dir="2700000" algn="ctr" rotWithShape="0">
              <a:schemeClr val="tx1"/>
            </a:outerShdw>
          </a:effectLst>
        </p:spPr>
        <p:txBody>
          <a:bodyPr>
            <a:spAutoFit/>
          </a:bodyPr>
          <a:lstStyle/>
          <a:p>
            <a:pPr algn="ctr" defTabSz="914400" fontAlgn="base">
              <a:spcBef>
                <a:spcPct val="0"/>
              </a:spcBef>
              <a:spcAft>
                <a:spcPct val="0"/>
              </a:spcAft>
            </a:pPr>
            <a:r>
              <a:rPr lang="en-US" sz="4000" b="1" i="1">
                <a:solidFill>
                  <a:srgbClr val="FFFFFF"/>
                </a:solidFill>
                <a:latin typeface="Arial"/>
              </a:rPr>
              <a:t>Father</a:t>
            </a:r>
          </a:p>
        </p:txBody>
      </p:sp>
      <p:sp>
        <p:nvSpPr>
          <p:cNvPr id="23576" name="Text Box 24"/>
          <p:cNvSpPr txBox="1">
            <a:spLocks noChangeArrowheads="1"/>
          </p:cNvSpPr>
          <p:nvPr/>
        </p:nvSpPr>
        <p:spPr bwMode="auto">
          <a:xfrm>
            <a:off x="5486400" y="4708525"/>
            <a:ext cx="1828800" cy="701675"/>
          </a:xfrm>
          <a:prstGeom prst="rect">
            <a:avLst/>
          </a:prstGeom>
          <a:noFill/>
          <a:ln w="9525">
            <a:noFill/>
            <a:miter lim="800000"/>
            <a:headEnd/>
            <a:tailEnd/>
          </a:ln>
          <a:effectLst>
            <a:outerShdw dist="35921" dir="2700000" algn="ctr" rotWithShape="0">
              <a:schemeClr val="tx1"/>
            </a:outerShdw>
          </a:effectLst>
        </p:spPr>
        <p:txBody>
          <a:bodyPr>
            <a:spAutoFit/>
          </a:bodyPr>
          <a:lstStyle/>
          <a:p>
            <a:pPr algn="r" defTabSz="914400" fontAlgn="base">
              <a:spcBef>
                <a:spcPct val="0"/>
              </a:spcBef>
              <a:spcAft>
                <a:spcPct val="0"/>
              </a:spcAft>
            </a:pPr>
            <a:r>
              <a:rPr lang="en-US" sz="4000" b="1" i="1">
                <a:solidFill>
                  <a:srgbClr val="FFFFFF"/>
                </a:solidFill>
                <a:latin typeface="Arial"/>
              </a:rPr>
              <a:t>Spirit</a:t>
            </a:r>
          </a:p>
        </p:txBody>
      </p:sp>
      <p:sp>
        <p:nvSpPr>
          <p:cNvPr id="23577" name="WordArt 25"/>
          <p:cNvSpPr>
            <a:spLocks noChangeArrowheads="1" noChangeShapeType="1" noTextEdit="1"/>
          </p:cNvSpPr>
          <p:nvPr/>
        </p:nvSpPr>
        <p:spPr bwMode="auto">
          <a:xfrm rot="-3731304">
            <a:off x="2125663" y="2557462"/>
            <a:ext cx="1066800" cy="276225"/>
          </a:xfrm>
          <a:prstGeom prst="rect">
            <a:avLst/>
          </a:prstGeom>
        </p:spPr>
        <p:txBody>
          <a:bodyPr spcFirstLastPara="1" wrap="none" fromWordArt="1">
            <a:prstTxWarp prst="textArchUp">
              <a:avLst>
                <a:gd name="adj" fmla="val 10800000"/>
              </a:avLst>
            </a:prstTxWarp>
          </a:bodyPr>
          <a:lstStyle/>
          <a:p>
            <a:pPr algn="ctr" defTabSz="914400" fontAlgn="base">
              <a:spcBef>
                <a:spcPct val="0"/>
              </a:spcBef>
              <a:spcAft>
                <a:spcPct val="0"/>
              </a:spcAft>
            </a:pPr>
            <a:r>
              <a:rPr lang="en-US" b="1" kern="10">
                <a:ln w="9525">
                  <a:solidFill>
                    <a:srgbClr val="000000"/>
                  </a:solidFill>
                  <a:round/>
                  <a:headEnd/>
                  <a:tailEnd/>
                </a:ln>
                <a:solidFill>
                  <a:srgbClr val="FFFFFF"/>
                </a:solidFill>
                <a:latin typeface="Arial"/>
                <a:cs typeface="Times New Roman"/>
              </a:rPr>
              <a:t>is not</a:t>
            </a:r>
          </a:p>
        </p:txBody>
      </p:sp>
      <p:sp>
        <p:nvSpPr>
          <p:cNvPr id="23578" name="WordArt 26"/>
          <p:cNvSpPr>
            <a:spLocks noChangeArrowheads="1" noChangeShapeType="1" noTextEdit="1"/>
          </p:cNvSpPr>
          <p:nvPr/>
        </p:nvSpPr>
        <p:spPr bwMode="auto">
          <a:xfrm rot="3668274">
            <a:off x="6086476" y="2557462"/>
            <a:ext cx="1066800" cy="276225"/>
          </a:xfrm>
          <a:prstGeom prst="rect">
            <a:avLst/>
          </a:prstGeom>
        </p:spPr>
        <p:txBody>
          <a:bodyPr spcFirstLastPara="1" wrap="none" fromWordArt="1">
            <a:prstTxWarp prst="textArchUp">
              <a:avLst>
                <a:gd name="adj" fmla="val 10800000"/>
              </a:avLst>
            </a:prstTxWarp>
          </a:bodyPr>
          <a:lstStyle/>
          <a:p>
            <a:pPr algn="ctr" defTabSz="914400" fontAlgn="base">
              <a:spcBef>
                <a:spcPct val="0"/>
              </a:spcBef>
              <a:spcAft>
                <a:spcPct val="0"/>
              </a:spcAft>
            </a:pPr>
            <a:r>
              <a:rPr lang="en-US" b="1" kern="10">
                <a:ln w="9525">
                  <a:solidFill>
                    <a:srgbClr val="000000"/>
                  </a:solidFill>
                  <a:round/>
                  <a:headEnd/>
                  <a:tailEnd/>
                </a:ln>
                <a:solidFill>
                  <a:srgbClr val="FFFFFF"/>
                </a:solidFill>
                <a:latin typeface="Arial"/>
                <a:cs typeface="Times New Roman"/>
              </a:rPr>
              <a:t>is not</a:t>
            </a:r>
          </a:p>
        </p:txBody>
      </p:sp>
      <p:sp>
        <p:nvSpPr>
          <p:cNvPr id="23579" name="WordArt 27"/>
          <p:cNvSpPr>
            <a:spLocks noChangeArrowheads="1" noChangeShapeType="1" noTextEdit="1"/>
          </p:cNvSpPr>
          <p:nvPr/>
        </p:nvSpPr>
        <p:spPr bwMode="auto">
          <a:xfrm>
            <a:off x="4052888" y="5972175"/>
            <a:ext cx="1119187" cy="204788"/>
          </a:xfrm>
          <a:prstGeom prst="rect">
            <a:avLst/>
          </a:prstGeom>
        </p:spPr>
        <p:txBody>
          <a:bodyPr spcFirstLastPara="1" wrap="none" fromWordArt="1">
            <a:prstTxWarp prst="textArchDown">
              <a:avLst>
                <a:gd name="adj" fmla="val 0"/>
              </a:avLst>
            </a:prstTxWarp>
          </a:bodyPr>
          <a:lstStyle/>
          <a:p>
            <a:pPr algn="ctr" defTabSz="914400" fontAlgn="base">
              <a:spcBef>
                <a:spcPct val="0"/>
              </a:spcBef>
              <a:spcAft>
                <a:spcPct val="0"/>
              </a:spcAft>
            </a:pPr>
            <a:r>
              <a:rPr lang="en-US" b="1" kern="10">
                <a:ln w="9525">
                  <a:solidFill>
                    <a:srgbClr val="000000"/>
                  </a:solidFill>
                  <a:round/>
                  <a:headEnd/>
                  <a:tailEnd/>
                </a:ln>
                <a:solidFill>
                  <a:srgbClr val="FFFFFF"/>
                </a:solidFill>
                <a:latin typeface="Arial"/>
                <a:cs typeface="Times New Roman"/>
              </a:rPr>
              <a:t>is not</a:t>
            </a:r>
          </a:p>
        </p:txBody>
      </p:sp>
      <p:sp>
        <p:nvSpPr>
          <p:cNvPr id="23580" name="Text Box 28"/>
          <p:cNvSpPr txBox="1">
            <a:spLocks noChangeArrowheads="1"/>
          </p:cNvSpPr>
          <p:nvPr/>
        </p:nvSpPr>
        <p:spPr bwMode="auto">
          <a:xfrm>
            <a:off x="0" y="6553200"/>
            <a:ext cx="5943600" cy="304800"/>
          </a:xfrm>
          <a:prstGeom prst="rect">
            <a:avLst/>
          </a:prstGeom>
          <a:noFill/>
          <a:ln w="9525" algn="ctr">
            <a:noFill/>
            <a:miter lim="800000"/>
            <a:headEnd/>
            <a:tailEnd/>
          </a:ln>
          <a:effectLst>
            <a:outerShdw dist="35921" dir="2700000" algn="ctr" rotWithShape="0">
              <a:schemeClr val="tx1"/>
            </a:outerShdw>
          </a:effectLst>
        </p:spPr>
        <p:txBody>
          <a:bodyPr>
            <a:spAutoFit/>
          </a:bodyPr>
          <a:lstStyle/>
          <a:p>
            <a:pPr defTabSz="914400" fontAlgn="base">
              <a:spcBef>
                <a:spcPct val="50000"/>
              </a:spcBef>
              <a:spcAft>
                <a:spcPct val="0"/>
              </a:spcAft>
            </a:pPr>
            <a:r>
              <a:rPr lang="en-US" sz="1400" b="1">
                <a:solidFill>
                  <a:srgbClr val="FFFFFF"/>
                </a:solidFill>
                <a:latin typeface="Arial"/>
              </a:rPr>
              <a:t>H. Wayne House, </a:t>
            </a:r>
            <a:r>
              <a:rPr lang="en-US" sz="1400" b="1" i="1">
                <a:solidFill>
                  <a:srgbClr val="FFFFFF"/>
                </a:solidFill>
                <a:latin typeface="Arial"/>
              </a:rPr>
              <a:t>Charts of Christian Theology and Doctrine</a:t>
            </a:r>
            <a:r>
              <a:rPr lang="en-US" sz="1400" b="1">
                <a:solidFill>
                  <a:srgbClr val="FFFFFF"/>
                </a:solidFill>
                <a:latin typeface="Arial"/>
              </a:rPr>
              <a:t>, 45</a:t>
            </a:r>
          </a:p>
        </p:txBody>
      </p:sp>
      <p:sp>
        <p:nvSpPr>
          <p:cNvPr id="29" name="Title 1"/>
          <p:cNvSpPr txBox="1">
            <a:spLocks/>
          </p:cNvSpPr>
          <p:nvPr/>
        </p:nvSpPr>
        <p:spPr bwMode="auto">
          <a:xfrm>
            <a:off x="6450063" y="1818874"/>
            <a:ext cx="2846337" cy="59770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a:ea typeface="ＭＳ Ｐゴシック" charset="0"/>
                <a:cs typeface="Arial"/>
              </a:defRPr>
            </a:lvl1pPr>
            <a:lvl2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2pPr>
            <a:lvl3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3pPr>
            <a:lvl4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4pPr>
            <a:lvl5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5pPr>
            <a:lvl6pPr marL="4572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6pPr>
            <a:lvl7pPr marL="9144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7pPr>
            <a:lvl8pPr marL="13716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8pPr>
            <a:lvl9pPr marL="18288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9pPr>
          </a:lstStyle>
          <a:p>
            <a:r>
              <a:rPr lang="en-US" sz="3200" b="1" dirty="0">
                <a:effectLst>
                  <a:glow rad="165100">
                    <a:srgbClr val="000000"/>
                  </a:glow>
                </a:effectLst>
                <a:latin typeface="Arial" charset="0"/>
              </a:rPr>
              <a:t>Rev. 1:4-6</a:t>
            </a:r>
          </a:p>
        </p:txBody>
      </p:sp>
      <p:sp>
        <p:nvSpPr>
          <p:cNvPr id="30" name="Title 1"/>
          <p:cNvSpPr txBox="1">
            <a:spLocks/>
          </p:cNvSpPr>
          <p:nvPr/>
        </p:nvSpPr>
        <p:spPr bwMode="auto">
          <a:xfrm>
            <a:off x="1056038" y="120954"/>
            <a:ext cx="7074356" cy="127831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a:ea typeface="ＭＳ Ｐゴシック" charset="0"/>
                <a:cs typeface="Arial"/>
              </a:defRPr>
            </a:lvl1pPr>
            <a:lvl2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2pPr>
            <a:lvl3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3pPr>
            <a:lvl4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4pPr>
            <a:lvl5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5pPr>
            <a:lvl6pPr marL="4572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6pPr>
            <a:lvl7pPr marL="9144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7pPr>
            <a:lvl8pPr marL="13716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8pPr>
            <a:lvl9pPr marL="18288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9pPr>
          </a:lstStyle>
          <a:p>
            <a:r>
              <a:rPr lang="en-US" sz="3200" b="1" dirty="0">
                <a:effectLst>
                  <a:glow rad="165100">
                    <a:srgbClr val="000000"/>
                  </a:glow>
                </a:effectLst>
                <a:latin typeface="Arial" charset="0"/>
              </a:rPr>
              <a:t>"Grace and peace to you from the one who is, who always was, and who is still to come"</a:t>
            </a:r>
          </a:p>
        </p:txBody>
      </p:sp>
      <p:sp>
        <p:nvSpPr>
          <p:cNvPr id="31" name="Title 1"/>
          <p:cNvSpPr txBox="1">
            <a:spLocks/>
          </p:cNvSpPr>
          <p:nvPr/>
        </p:nvSpPr>
        <p:spPr bwMode="auto">
          <a:xfrm>
            <a:off x="5486400" y="5125431"/>
            <a:ext cx="3773575" cy="171598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a:ea typeface="ＭＳ Ｐゴシック" charset="0"/>
                <a:cs typeface="Arial"/>
              </a:defRPr>
            </a:lvl1pPr>
            <a:lvl2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2pPr>
            <a:lvl3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3pPr>
            <a:lvl4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4pPr>
            <a:lvl5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5pPr>
            <a:lvl6pPr marL="4572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6pPr>
            <a:lvl7pPr marL="9144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7pPr>
            <a:lvl8pPr marL="13716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8pPr>
            <a:lvl9pPr marL="18288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9pPr>
          </a:lstStyle>
          <a:p>
            <a:r>
              <a:rPr lang="en-US" sz="3200" b="1" dirty="0">
                <a:effectLst>
                  <a:glow rad="165100">
                    <a:srgbClr val="000000"/>
                  </a:glow>
                </a:effectLst>
                <a:latin typeface="Arial" charset="0"/>
              </a:rPr>
              <a:t>"…from the sevenfold Spirit before his throne"</a:t>
            </a:r>
          </a:p>
        </p:txBody>
      </p:sp>
      <p:sp>
        <p:nvSpPr>
          <p:cNvPr id="32" name="Title 1"/>
          <p:cNvSpPr txBox="1">
            <a:spLocks/>
          </p:cNvSpPr>
          <p:nvPr/>
        </p:nvSpPr>
        <p:spPr bwMode="auto">
          <a:xfrm>
            <a:off x="326570" y="5125431"/>
            <a:ext cx="3559629" cy="171598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a:ea typeface="ＭＳ Ｐゴシック" charset="0"/>
                <a:cs typeface="Arial"/>
              </a:defRPr>
            </a:lvl1pPr>
            <a:lvl2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2pPr>
            <a:lvl3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3pPr>
            <a:lvl4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4pPr>
            <a:lvl5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5pPr>
            <a:lvl6pPr marL="4572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6pPr>
            <a:lvl7pPr marL="9144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7pPr>
            <a:lvl8pPr marL="13716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8pPr>
            <a:lvl9pPr marL="18288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9pPr>
          </a:lstStyle>
          <a:p>
            <a:r>
              <a:rPr lang="en-US" sz="3200" b="1" dirty="0">
                <a:effectLst>
                  <a:glow rad="165100">
                    <a:srgbClr val="000000"/>
                  </a:glow>
                </a:effectLst>
                <a:latin typeface="Arial" charset="0"/>
              </a:rPr>
              <a:t>"and from </a:t>
            </a:r>
            <a:br>
              <a:rPr lang="en-US" sz="3200" b="1" dirty="0">
                <a:effectLst>
                  <a:glow rad="165100">
                    <a:srgbClr val="000000"/>
                  </a:glow>
                </a:effectLst>
                <a:latin typeface="Arial" charset="0"/>
              </a:rPr>
            </a:br>
            <a:r>
              <a:rPr lang="en-US" sz="3200" b="1" dirty="0">
                <a:effectLst>
                  <a:glow rad="165100">
                    <a:srgbClr val="000000"/>
                  </a:glow>
                </a:effectLst>
                <a:latin typeface="Arial" charset="0"/>
              </a:rPr>
              <a:t>Jesus Christ…"</a:t>
            </a:r>
          </a:p>
        </p:txBody>
      </p:sp>
    </p:spTree>
    <p:extLst>
      <p:ext uri="{BB962C8B-B14F-4D97-AF65-F5344CB8AC3E}">
        <p14:creationId xmlns:p14="http://schemas.microsoft.com/office/powerpoint/2010/main" val="1994254991"/>
      </p:ext>
    </p:extLst>
  </p:cSld>
  <p:clrMapOvr>
    <a:masterClrMapping/>
  </p:clrMapOvr>
  <p:transition spd="slow">
    <p:randomBar dir="vert"/>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23580"/>
                                        </p:tgtEl>
                                        <p:attrNameLst>
                                          <p:attrName>style.visibility</p:attrName>
                                        </p:attrNameLst>
                                      </p:cBhvr>
                                      <p:to>
                                        <p:strVal val="visible"/>
                                      </p:to>
                                    </p:set>
                                    <p:animEffect transition="in" filter="fade">
                                      <p:cBhvr>
                                        <p:cTn id="7" dur="2000"/>
                                        <p:tgtEl>
                                          <p:spTgt spid="23580"/>
                                        </p:tgtEl>
                                      </p:cBhvr>
                                    </p:animEffect>
                                  </p:childTnLst>
                                </p:cTn>
                              </p:par>
                            </p:childTnLst>
                          </p:cTn>
                        </p:par>
                        <p:par>
                          <p:cTn id="8" fill="hold">
                            <p:stCondLst>
                              <p:cond delay="2000"/>
                            </p:stCondLst>
                            <p:childTnLst>
                              <p:par>
                                <p:cTn id="9" presetID="53" presetClass="entr" presetSubtype="0" fill="hold" nodeType="afterEffect">
                                  <p:stCondLst>
                                    <p:cond delay="0"/>
                                  </p:stCondLst>
                                  <p:childTnLst>
                                    <p:set>
                                      <p:cBhvr>
                                        <p:cTn id="10" dur="1" fill="hold">
                                          <p:stCondLst>
                                            <p:cond delay="0"/>
                                          </p:stCondLst>
                                        </p:cTn>
                                        <p:tgtEl>
                                          <p:spTgt spid="23572"/>
                                        </p:tgtEl>
                                        <p:attrNameLst>
                                          <p:attrName>style.visibility</p:attrName>
                                        </p:attrNameLst>
                                      </p:cBhvr>
                                      <p:to>
                                        <p:strVal val="visible"/>
                                      </p:to>
                                    </p:set>
                                    <p:anim calcmode="lin" valueType="num">
                                      <p:cBhvr>
                                        <p:cTn id="11" dur="2000" fill="hold"/>
                                        <p:tgtEl>
                                          <p:spTgt spid="23572"/>
                                        </p:tgtEl>
                                        <p:attrNameLst>
                                          <p:attrName>ppt_w</p:attrName>
                                        </p:attrNameLst>
                                      </p:cBhvr>
                                      <p:tavLst>
                                        <p:tav tm="0">
                                          <p:val>
                                            <p:fltVal val="0"/>
                                          </p:val>
                                        </p:tav>
                                        <p:tav tm="100000">
                                          <p:val>
                                            <p:strVal val="#ppt_w"/>
                                          </p:val>
                                        </p:tav>
                                      </p:tavLst>
                                    </p:anim>
                                    <p:anim calcmode="lin" valueType="num">
                                      <p:cBhvr>
                                        <p:cTn id="12" dur="2000" fill="hold"/>
                                        <p:tgtEl>
                                          <p:spTgt spid="23572"/>
                                        </p:tgtEl>
                                        <p:attrNameLst>
                                          <p:attrName>ppt_h</p:attrName>
                                        </p:attrNameLst>
                                      </p:cBhvr>
                                      <p:tavLst>
                                        <p:tav tm="0">
                                          <p:val>
                                            <p:fltVal val="0"/>
                                          </p:val>
                                        </p:tav>
                                        <p:tav tm="100000">
                                          <p:val>
                                            <p:strVal val="#ppt_h"/>
                                          </p:val>
                                        </p:tav>
                                      </p:tavLst>
                                    </p:anim>
                                    <p:animEffect transition="in" filter="fade">
                                      <p:cBhvr>
                                        <p:cTn id="13" dur="2000"/>
                                        <p:tgtEl>
                                          <p:spTgt spid="23572"/>
                                        </p:tgtEl>
                                      </p:cBhvr>
                                    </p:animEffect>
                                  </p:childTnLst>
                                </p:cTn>
                              </p:par>
                            </p:childTnLst>
                          </p:cTn>
                        </p:par>
                      </p:childTnLst>
                    </p:cTn>
                  </p:par>
                  <p:par>
                    <p:cTn id="14" fill="hold">
                      <p:stCondLst>
                        <p:cond delay="indefinite"/>
                      </p:stCondLst>
                      <p:childTnLst>
                        <p:par>
                          <p:cTn id="15" fill="hold">
                            <p:stCondLst>
                              <p:cond delay="0"/>
                            </p:stCondLst>
                            <p:childTnLst>
                              <p:par>
                                <p:cTn id="16" presetID="10" presetClass="entr" presetSubtype="0" fill="hold" grpId="0" nodeType="clickEffect">
                                  <p:stCondLst>
                                    <p:cond delay="0"/>
                                  </p:stCondLst>
                                  <p:childTnLst>
                                    <p:set>
                                      <p:cBhvr>
                                        <p:cTn id="17" dur="1" fill="hold">
                                          <p:stCondLst>
                                            <p:cond delay="0"/>
                                          </p:stCondLst>
                                        </p:cTn>
                                        <p:tgtEl>
                                          <p:spTgt spid="23575"/>
                                        </p:tgtEl>
                                        <p:attrNameLst>
                                          <p:attrName>style.visibility</p:attrName>
                                        </p:attrNameLst>
                                      </p:cBhvr>
                                      <p:to>
                                        <p:strVal val="visible"/>
                                      </p:to>
                                    </p:set>
                                    <p:animEffect transition="in" filter="fade">
                                      <p:cBhvr>
                                        <p:cTn id="18" dur="2000"/>
                                        <p:tgtEl>
                                          <p:spTgt spid="23575"/>
                                        </p:tgtEl>
                                      </p:cBhvr>
                                    </p:animEffect>
                                  </p:childTnLst>
                                </p:cTn>
                              </p:par>
                            </p:childTnLst>
                          </p:cTn>
                        </p:par>
                        <p:par>
                          <p:cTn id="19" fill="hold">
                            <p:stCondLst>
                              <p:cond delay="2000"/>
                            </p:stCondLst>
                            <p:childTnLst>
                              <p:par>
                                <p:cTn id="20" presetID="10" presetClass="entr" presetSubtype="0" fill="hold" grpId="0" nodeType="afterEffect">
                                  <p:stCondLst>
                                    <p:cond delay="0"/>
                                  </p:stCondLst>
                                  <p:childTnLst>
                                    <p:set>
                                      <p:cBhvr>
                                        <p:cTn id="21" dur="1" fill="hold">
                                          <p:stCondLst>
                                            <p:cond delay="0"/>
                                          </p:stCondLst>
                                        </p:cTn>
                                        <p:tgtEl>
                                          <p:spTgt spid="23571"/>
                                        </p:tgtEl>
                                        <p:attrNameLst>
                                          <p:attrName>style.visibility</p:attrName>
                                        </p:attrNameLst>
                                      </p:cBhvr>
                                      <p:to>
                                        <p:strVal val="visible"/>
                                      </p:to>
                                    </p:set>
                                    <p:animEffect transition="in" filter="fade">
                                      <p:cBhvr>
                                        <p:cTn id="22" dur="2000"/>
                                        <p:tgtEl>
                                          <p:spTgt spid="23571"/>
                                        </p:tgtEl>
                                      </p:cBhvr>
                                    </p:animEffect>
                                  </p:childTnLst>
                                </p:cTn>
                              </p:par>
                            </p:childTnLst>
                          </p:cTn>
                        </p:par>
                        <p:par>
                          <p:cTn id="23" fill="hold">
                            <p:stCondLst>
                              <p:cond delay="4000"/>
                            </p:stCondLst>
                            <p:childTnLst>
                              <p:par>
                                <p:cTn id="24" presetID="10" presetClass="entr" presetSubtype="0" fill="hold" grpId="0" nodeType="afterEffect">
                                  <p:stCondLst>
                                    <p:cond delay="0"/>
                                  </p:stCondLst>
                                  <p:childTnLst>
                                    <p:set>
                                      <p:cBhvr>
                                        <p:cTn id="25" dur="1" fill="hold">
                                          <p:stCondLst>
                                            <p:cond delay="0"/>
                                          </p:stCondLst>
                                        </p:cTn>
                                        <p:tgtEl>
                                          <p:spTgt spid="23566"/>
                                        </p:tgtEl>
                                        <p:attrNameLst>
                                          <p:attrName>style.visibility</p:attrName>
                                        </p:attrNameLst>
                                      </p:cBhvr>
                                      <p:to>
                                        <p:strVal val="visible"/>
                                      </p:to>
                                    </p:set>
                                    <p:animEffect transition="in" filter="fade">
                                      <p:cBhvr>
                                        <p:cTn id="26" dur="2000"/>
                                        <p:tgtEl>
                                          <p:spTgt spid="23566"/>
                                        </p:tgtEl>
                                      </p:cBhvr>
                                    </p:animEffect>
                                  </p:childTnLst>
                                </p:cTn>
                              </p:par>
                              <p:par>
                                <p:cTn id="27" presetID="22" presetClass="entr" presetSubtype="1" fill="hold" grpId="0" nodeType="withEffect">
                                  <p:stCondLst>
                                    <p:cond delay="0"/>
                                  </p:stCondLst>
                                  <p:childTnLst>
                                    <p:set>
                                      <p:cBhvr>
                                        <p:cTn id="28" dur="1" fill="hold">
                                          <p:stCondLst>
                                            <p:cond delay="0"/>
                                          </p:stCondLst>
                                        </p:cTn>
                                        <p:tgtEl>
                                          <p:spTgt spid="23564"/>
                                        </p:tgtEl>
                                        <p:attrNameLst>
                                          <p:attrName>style.visibility</p:attrName>
                                        </p:attrNameLst>
                                      </p:cBhvr>
                                      <p:to>
                                        <p:strVal val="visible"/>
                                      </p:to>
                                    </p:set>
                                    <p:animEffect transition="in" filter="wipe(up)">
                                      <p:cBhvr>
                                        <p:cTn id="29" dur="500"/>
                                        <p:tgtEl>
                                          <p:spTgt spid="23564"/>
                                        </p:tgtEl>
                                      </p:cBhvr>
                                    </p:animEffect>
                                  </p:childTnLst>
                                </p:cTn>
                              </p:par>
                            </p:childTnLst>
                          </p:cTn>
                        </p:par>
                      </p:childTnLst>
                    </p:cTn>
                  </p:par>
                  <p:par>
                    <p:cTn id="30" fill="hold">
                      <p:stCondLst>
                        <p:cond delay="indefinite"/>
                      </p:stCondLst>
                      <p:childTnLst>
                        <p:par>
                          <p:cTn id="31" fill="hold">
                            <p:stCondLst>
                              <p:cond delay="0"/>
                            </p:stCondLst>
                            <p:childTnLst>
                              <p:par>
                                <p:cTn id="32" presetID="10" presetClass="entr" presetSubtype="0" fill="hold" grpId="0" nodeType="clickEffect">
                                  <p:stCondLst>
                                    <p:cond delay="0"/>
                                  </p:stCondLst>
                                  <p:childTnLst>
                                    <p:set>
                                      <p:cBhvr>
                                        <p:cTn id="33" dur="1" fill="hold">
                                          <p:stCondLst>
                                            <p:cond delay="0"/>
                                          </p:stCondLst>
                                        </p:cTn>
                                        <p:tgtEl>
                                          <p:spTgt spid="23570"/>
                                        </p:tgtEl>
                                        <p:attrNameLst>
                                          <p:attrName>style.visibility</p:attrName>
                                        </p:attrNameLst>
                                      </p:cBhvr>
                                      <p:to>
                                        <p:strVal val="visible"/>
                                      </p:to>
                                    </p:set>
                                    <p:animEffect transition="in" filter="fade">
                                      <p:cBhvr>
                                        <p:cTn id="34" dur="2000"/>
                                        <p:tgtEl>
                                          <p:spTgt spid="23570"/>
                                        </p:tgtEl>
                                      </p:cBhvr>
                                    </p:animEffect>
                                  </p:childTnLst>
                                </p:cTn>
                              </p:par>
                            </p:childTnLst>
                          </p:cTn>
                        </p:par>
                        <p:par>
                          <p:cTn id="35" fill="hold">
                            <p:stCondLst>
                              <p:cond delay="2000"/>
                            </p:stCondLst>
                            <p:childTnLst>
                              <p:par>
                                <p:cTn id="36" presetID="10" presetClass="entr" presetSubtype="0" fill="hold" grpId="0" nodeType="afterEffect">
                                  <p:stCondLst>
                                    <p:cond delay="0"/>
                                  </p:stCondLst>
                                  <p:childTnLst>
                                    <p:set>
                                      <p:cBhvr>
                                        <p:cTn id="37" dur="1" fill="hold">
                                          <p:stCondLst>
                                            <p:cond delay="0"/>
                                          </p:stCondLst>
                                        </p:cTn>
                                        <p:tgtEl>
                                          <p:spTgt spid="23567"/>
                                        </p:tgtEl>
                                        <p:attrNameLst>
                                          <p:attrName>style.visibility</p:attrName>
                                        </p:attrNameLst>
                                      </p:cBhvr>
                                      <p:to>
                                        <p:strVal val="visible"/>
                                      </p:to>
                                    </p:set>
                                    <p:animEffect transition="in" filter="fade">
                                      <p:cBhvr>
                                        <p:cTn id="38" dur="2000"/>
                                        <p:tgtEl>
                                          <p:spTgt spid="23567"/>
                                        </p:tgtEl>
                                      </p:cBhvr>
                                    </p:animEffect>
                                  </p:childTnLst>
                                </p:cTn>
                              </p:par>
                            </p:childTnLst>
                          </p:cTn>
                        </p:par>
                        <p:par>
                          <p:cTn id="39" fill="hold">
                            <p:stCondLst>
                              <p:cond delay="4000"/>
                            </p:stCondLst>
                            <p:childTnLst>
                              <p:par>
                                <p:cTn id="40" presetID="10" presetClass="entr" presetSubtype="0" fill="hold" grpId="0" nodeType="afterEffect">
                                  <p:stCondLst>
                                    <p:cond delay="0"/>
                                  </p:stCondLst>
                                  <p:childTnLst>
                                    <p:set>
                                      <p:cBhvr>
                                        <p:cTn id="41" dur="1" fill="hold">
                                          <p:stCondLst>
                                            <p:cond delay="0"/>
                                          </p:stCondLst>
                                        </p:cTn>
                                        <p:tgtEl>
                                          <p:spTgt spid="23569"/>
                                        </p:tgtEl>
                                        <p:attrNameLst>
                                          <p:attrName>style.visibility</p:attrName>
                                        </p:attrNameLst>
                                      </p:cBhvr>
                                      <p:to>
                                        <p:strVal val="visible"/>
                                      </p:to>
                                    </p:set>
                                    <p:animEffect transition="in" filter="fade">
                                      <p:cBhvr>
                                        <p:cTn id="42" dur="2000"/>
                                        <p:tgtEl>
                                          <p:spTgt spid="23569"/>
                                        </p:tgtEl>
                                      </p:cBhvr>
                                    </p:animEffect>
                                  </p:childTnLst>
                                </p:cTn>
                              </p:par>
                              <p:par>
                                <p:cTn id="43" presetID="22" presetClass="entr" presetSubtype="8" fill="hold" grpId="0" nodeType="withEffect">
                                  <p:stCondLst>
                                    <p:cond delay="0"/>
                                  </p:stCondLst>
                                  <p:childTnLst>
                                    <p:set>
                                      <p:cBhvr>
                                        <p:cTn id="44" dur="1" fill="hold">
                                          <p:stCondLst>
                                            <p:cond delay="0"/>
                                          </p:stCondLst>
                                        </p:cTn>
                                        <p:tgtEl>
                                          <p:spTgt spid="23563"/>
                                        </p:tgtEl>
                                        <p:attrNameLst>
                                          <p:attrName>style.visibility</p:attrName>
                                        </p:attrNameLst>
                                      </p:cBhvr>
                                      <p:to>
                                        <p:strVal val="visible"/>
                                      </p:to>
                                    </p:set>
                                    <p:animEffect transition="in" filter="wipe(left)">
                                      <p:cBhvr>
                                        <p:cTn id="45" dur="500"/>
                                        <p:tgtEl>
                                          <p:spTgt spid="23563"/>
                                        </p:tgtEl>
                                      </p:cBhvr>
                                    </p:animEffect>
                                  </p:childTnLst>
                                </p:cTn>
                              </p:par>
                            </p:childTnLst>
                          </p:cTn>
                        </p:par>
                      </p:childTnLst>
                    </p:cTn>
                  </p:par>
                  <p:par>
                    <p:cTn id="46" fill="hold">
                      <p:stCondLst>
                        <p:cond delay="indefinite"/>
                      </p:stCondLst>
                      <p:childTnLst>
                        <p:par>
                          <p:cTn id="47" fill="hold">
                            <p:stCondLst>
                              <p:cond delay="0"/>
                            </p:stCondLst>
                            <p:childTnLst>
                              <p:par>
                                <p:cTn id="48" presetID="10" presetClass="entr" presetSubtype="0" fill="hold" grpId="0" nodeType="clickEffect">
                                  <p:stCondLst>
                                    <p:cond delay="0"/>
                                  </p:stCondLst>
                                  <p:childTnLst>
                                    <p:set>
                                      <p:cBhvr>
                                        <p:cTn id="49" dur="1" fill="hold">
                                          <p:stCondLst>
                                            <p:cond delay="0"/>
                                          </p:stCondLst>
                                        </p:cTn>
                                        <p:tgtEl>
                                          <p:spTgt spid="23576"/>
                                        </p:tgtEl>
                                        <p:attrNameLst>
                                          <p:attrName>style.visibility</p:attrName>
                                        </p:attrNameLst>
                                      </p:cBhvr>
                                      <p:to>
                                        <p:strVal val="visible"/>
                                      </p:to>
                                    </p:set>
                                    <p:animEffect transition="in" filter="fade">
                                      <p:cBhvr>
                                        <p:cTn id="50" dur="2000"/>
                                        <p:tgtEl>
                                          <p:spTgt spid="23576"/>
                                        </p:tgtEl>
                                      </p:cBhvr>
                                    </p:animEffect>
                                  </p:childTnLst>
                                </p:cTn>
                              </p:par>
                            </p:childTnLst>
                          </p:cTn>
                        </p:par>
                        <p:par>
                          <p:cTn id="51" fill="hold">
                            <p:stCondLst>
                              <p:cond delay="2000"/>
                            </p:stCondLst>
                            <p:childTnLst>
                              <p:par>
                                <p:cTn id="52" presetID="10" presetClass="entr" presetSubtype="0" fill="hold" grpId="0" nodeType="afterEffect">
                                  <p:stCondLst>
                                    <p:cond delay="0"/>
                                  </p:stCondLst>
                                  <p:childTnLst>
                                    <p:set>
                                      <p:cBhvr>
                                        <p:cTn id="53" dur="1" fill="hold">
                                          <p:stCondLst>
                                            <p:cond delay="0"/>
                                          </p:stCondLst>
                                        </p:cTn>
                                        <p:tgtEl>
                                          <p:spTgt spid="23565"/>
                                        </p:tgtEl>
                                        <p:attrNameLst>
                                          <p:attrName>style.visibility</p:attrName>
                                        </p:attrNameLst>
                                      </p:cBhvr>
                                      <p:to>
                                        <p:strVal val="visible"/>
                                      </p:to>
                                    </p:set>
                                    <p:animEffect transition="in" filter="fade">
                                      <p:cBhvr>
                                        <p:cTn id="54" dur="2000"/>
                                        <p:tgtEl>
                                          <p:spTgt spid="23565"/>
                                        </p:tgtEl>
                                      </p:cBhvr>
                                    </p:animEffect>
                                  </p:childTnLst>
                                </p:cTn>
                              </p:par>
                            </p:childTnLst>
                          </p:cTn>
                        </p:par>
                        <p:par>
                          <p:cTn id="55" fill="hold">
                            <p:stCondLst>
                              <p:cond delay="4000"/>
                            </p:stCondLst>
                            <p:childTnLst>
                              <p:par>
                                <p:cTn id="56" presetID="10" presetClass="entr" presetSubtype="0" fill="hold" grpId="0" nodeType="afterEffect">
                                  <p:stCondLst>
                                    <p:cond delay="0"/>
                                  </p:stCondLst>
                                  <p:childTnLst>
                                    <p:set>
                                      <p:cBhvr>
                                        <p:cTn id="57" dur="1" fill="hold">
                                          <p:stCondLst>
                                            <p:cond delay="0"/>
                                          </p:stCondLst>
                                        </p:cTn>
                                        <p:tgtEl>
                                          <p:spTgt spid="23568"/>
                                        </p:tgtEl>
                                        <p:attrNameLst>
                                          <p:attrName>style.visibility</p:attrName>
                                        </p:attrNameLst>
                                      </p:cBhvr>
                                      <p:to>
                                        <p:strVal val="visible"/>
                                      </p:to>
                                    </p:set>
                                    <p:animEffect transition="in" filter="fade">
                                      <p:cBhvr>
                                        <p:cTn id="58" dur="2000"/>
                                        <p:tgtEl>
                                          <p:spTgt spid="23568"/>
                                        </p:tgtEl>
                                      </p:cBhvr>
                                    </p:animEffect>
                                  </p:childTnLst>
                                </p:cTn>
                              </p:par>
                              <p:par>
                                <p:cTn id="59" presetID="22" presetClass="entr" presetSubtype="2" fill="hold" grpId="0" nodeType="withEffect">
                                  <p:stCondLst>
                                    <p:cond delay="0"/>
                                  </p:stCondLst>
                                  <p:childTnLst>
                                    <p:set>
                                      <p:cBhvr>
                                        <p:cTn id="60" dur="1" fill="hold">
                                          <p:stCondLst>
                                            <p:cond delay="0"/>
                                          </p:stCondLst>
                                        </p:cTn>
                                        <p:tgtEl>
                                          <p:spTgt spid="23562"/>
                                        </p:tgtEl>
                                        <p:attrNameLst>
                                          <p:attrName>style.visibility</p:attrName>
                                        </p:attrNameLst>
                                      </p:cBhvr>
                                      <p:to>
                                        <p:strVal val="visible"/>
                                      </p:to>
                                    </p:set>
                                    <p:animEffect transition="in" filter="wipe(right)">
                                      <p:cBhvr>
                                        <p:cTn id="61" dur="500"/>
                                        <p:tgtEl>
                                          <p:spTgt spid="23562"/>
                                        </p:tgtEl>
                                      </p:cBhvr>
                                    </p:animEffect>
                                  </p:childTnLst>
                                </p:cTn>
                              </p:par>
                            </p:childTnLst>
                          </p:cTn>
                        </p:par>
                      </p:childTnLst>
                    </p:cTn>
                  </p:par>
                  <p:par>
                    <p:cTn id="62" fill="hold">
                      <p:stCondLst>
                        <p:cond delay="indefinite"/>
                      </p:stCondLst>
                      <p:childTnLst>
                        <p:par>
                          <p:cTn id="63" fill="hold">
                            <p:stCondLst>
                              <p:cond delay="0"/>
                            </p:stCondLst>
                            <p:childTnLst>
                              <p:par>
                                <p:cTn id="64" presetID="10" presetClass="entr" presetSubtype="0" fill="hold" grpId="0" nodeType="clickEffect">
                                  <p:stCondLst>
                                    <p:cond delay="0"/>
                                  </p:stCondLst>
                                  <p:childTnLst>
                                    <p:set>
                                      <p:cBhvr>
                                        <p:cTn id="65" dur="1" fill="hold">
                                          <p:stCondLst>
                                            <p:cond delay="0"/>
                                          </p:stCondLst>
                                        </p:cTn>
                                        <p:tgtEl>
                                          <p:spTgt spid="23577"/>
                                        </p:tgtEl>
                                        <p:attrNameLst>
                                          <p:attrName>style.visibility</p:attrName>
                                        </p:attrNameLst>
                                      </p:cBhvr>
                                      <p:to>
                                        <p:strVal val="visible"/>
                                      </p:to>
                                    </p:set>
                                    <p:animEffect transition="in" filter="fade">
                                      <p:cBhvr>
                                        <p:cTn id="66" dur="2000"/>
                                        <p:tgtEl>
                                          <p:spTgt spid="23577"/>
                                        </p:tgtEl>
                                      </p:cBhvr>
                                    </p:animEffect>
                                  </p:childTnLst>
                                </p:cTn>
                              </p:par>
                            </p:childTnLst>
                          </p:cTn>
                        </p:par>
                        <p:par>
                          <p:cTn id="67" fill="hold">
                            <p:stCondLst>
                              <p:cond delay="2000"/>
                            </p:stCondLst>
                            <p:childTnLst>
                              <p:par>
                                <p:cTn id="68" presetID="10" presetClass="entr" presetSubtype="0" fill="hold" grpId="0" nodeType="afterEffect">
                                  <p:stCondLst>
                                    <p:cond delay="2500"/>
                                  </p:stCondLst>
                                  <p:childTnLst>
                                    <p:set>
                                      <p:cBhvr>
                                        <p:cTn id="69" dur="1" fill="hold">
                                          <p:stCondLst>
                                            <p:cond delay="0"/>
                                          </p:stCondLst>
                                        </p:cTn>
                                        <p:tgtEl>
                                          <p:spTgt spid="23579"/>
                                        </p:tgtEl>
                                        <p:attrNameLst>
                                          <p:attrName>style.visibility</p:attrName>
                                        </p:attrNameLst>
                                      </p:cBhvr>
                                      <p:to>
                                        <p:strVal val="visible"/>
                                      </p:to>
                                    </p:set>
                                    <p:animEffect transition="in" filter="fade">
                                      <p:cBhvr>
                                        <p:cTn id="70" dur="2000"/>
                                        <p:tgtEl>
                                          <p:spTgt spid="23579"/>
                                        </p:tgtEl>
                                      </p:cBhvr>
                                    </p:animEffect>
                                  </p:childTnLst>
                                </p:cTn>
                              </p:par>
                            </p:childTnLst>
                          </p:cTn>
                        </p:par>
                        <p:par>
                          <p:cTn id="71" fill="hold">
                            <p:stCondLst>
                              <p:cond delay="6500"/>
                            </p:stCondLst>
                            <p:childTnLst>
                              <p:par>
                                <p:cTn id="72" presetID="10" presetClass="entr" presetSubtype="0" fill="hold" grpId="0" nodeType="afterEffect">
                                  <p:stCondLst>
                                    <p:cond delay="2500"/>
                                  </p:stCondLst>
                                  <p:childTnLst>
                                    <p:set>
                                      <p:cBhvr>
                                        <p:cTn id="73" dur="1" fill="hold">
                                          <p:stCondLst>
                                            <p:cond delay="0"/>
                                          </p:stCondLst>
                                        </p:cTn>
                                        <p:tgtEl>
                                          <p:spTgt spid="23578"/>
                                        </p:tgtEl>
                                        <p:attrNameLst>
                                          <p:attrName>style.visibility</p:attrName>
                                        </p:attrNameLst>
                                      </p:cBhvr>
                                      <p:to>
                                        <p:strVal val="visible"/>
                                      </p:to>
                                    </p:set>
                                    <p:animEffect transition="in" filter="fade">
                                      <p:cBhvr>
                                        <p:cTn id="74" dur="2000"/>
                                        <p:tgtEl>
                                          <p:spTgt spid="23578"/>
                                        </p:tgtEl>
                                      </p:cBhvr>
                                    </p:animEffect>
                                  </p:childTnLst>
                                </p:cTn>
                              </p:par>
                            </p:childTnLst>
                          </p:cTn>
                        </p:par>
                      </p:childTnLst>
                    </p:cTn>
                  </p:par>
                  <p:par>
                    <p:cTn id="75" fill="hold">
                      <p:stCondLst>
                        <p:cond delay="indefinite"/>
                      </p:stCondLst>
                      <p:childTnLst>
                        <p:par>
                          <p:cTn id="76" fill="hold">
                            <p:stCondLst>
                              <p:cond delay="0"/>
                            </p:stCondLst>
                            <p:childTnLst>
                              <p:par>
                                <p:cTn id="77" presetID="12" presetClass="entr" presetSubtype="4" fill="hold" grpId="0" nodeType="clickEffect">
                                  <p:stCondLst>
                                    <p:cond delay="0"/>
                                  </p:stCondLst>
                                  <p:childTnLst>
                                    <p:set>
                                      <p:cBhvr>
                                        <p:cTn id="78" dur="1" fill="hold">
                                          <p:stCondLst>
                                            <p:cond delay="0"/>
                                          </p:stCondLst>
                                        </p:cTn>
                                        <p:tgtEl>
                                          <p:spTgt spid="30"/>
                                        </p:tgtEl>
                                        <p:attrNameLst>
                                          <p:attrName>style.visibility</p:attrName>
                                        </p:attrNameLst>
                                      </p:cBhvr>
                                      <p:to>
                                        <p:strVal val="visible"/>
                                      </p:to>
                                    </p:set>
                                    <p:anim calcmode="lin" valueType="num">
                                      <p:cBhvr additive="base">
                                        <p:cTn id="79" dur="500"/>
                                        <p:tgtEl>
                                          <p:spTgt spid="30"/>
                                        </p:tgtEl>
                                        <p:attrNameLst>
                                          <p:attrName>ppt_y</p:attrName>
                                        </p:attrNameLst>
                                      </p:cBhvr>
                                      <p:tavLst>
                                        <p:tav tm="0">
                                          <p:val>
                                            <p:strVal val="#ppt_y+#ppt_h*1.125000"/>
                                          </p:val>
                                        </p:tav>
                                        <p:tav tm="100000">
                                          <p:val>
                                            <p:strVal val="#ppt_y"/>
                                          </p:val>
                                        </p:tav>
                                      </p:tavLst>
                                    </p:anim>
                                    <p:animEffect transition="in" filter="wipe(up)">
                                      <p:cBhvr>
                                        <p:cTn id="80" dur="500"/>
                                        <p:tgtEl>
                                          <p:spTgt spid="30"/>
                                        </p:tgtEl>
                                      </p:cBhvr>
                                    </p:animEffect>
                                  </p:childTnLst>
                                </p:cTn>
                              </p:par>
                            </p:childTnLst>
                          </p:cTn>
                        </p:par>
                      </p:childTnLst>
                    </p:cTn>
                  </p:par>
                  <p:par>
                    <p:cTn id="81" fill="hold">
                      <p:stCondLst>
                        <p:cond delay="indefinite"/>
                      </p:stCondLst>
                      <p:childTnLst>
                        <p:par>
                          <p:cTn id="82" fill="hold">
                            <p:stCondLst>
                              <p:cond delay="0"/>
                            </p:stCondLst>
                            <p:childTnLst>
                              <p:par>
                                <p:cTn id="83" presetID="12" presetClass="entr" presetSubtype="4" fill="hold" grpId="0" nodeType="clickEffect">
                                  <p:stCondLst>
                                    <p:cond delay="0"/>
                                  </p:stCondLst>
                                  <p:childTnLst>
                                    <p:set>
                                      <p:cBhvr>
                                        <p:cTn id="84" dur="1" fill="hold">
                                          <p:stCondLst>
                                            <p:cond delay="0"/>
                                          </p:stCondLst>
                                        </p:cTn>
                                        <p:tgtEl>
                                          <p:spTgt spid="31"/>
                                        </p:tgtEl>
                                        <p:attrNameLst>
                                          <p:attrName>style.visibility</p:attrName>
                                        </p:attrNameLst>
                                      </p:cBhvr>
                                      <p:to>
                                        <p:strVal val="visible"/>
                                      </p:to>
                                    </p:set>
                                    <p:anim calcmode="lin" valueType="num">
                                      <p:cBhvr additive="base">
                                        <p:cTn id="85" dur="500"/>
                                        <p:tgtEl>
                                          <p:spTgt spid="31"/>
                                        </p:tgtEl>
                                        <p:attrNameLst>
                                          <p:attrName>ppt_y</p:attrName>
                                        </p:attrNameLst>
                                      </p:cBhvr>
                                      <p:tavLst>
                                        <p:tav tm="0">
                                          <p:val>
                                            <p:strVal val="#ppt_y+#ppt_h*1.125000"/>
                                          </p:val>
                                        </p:tav>
                                        <p:tav tm="100000">
                                          <p:val>
                                            <p:strVal val="#ppt_y"/>
                                          </p:val>
                                        </p:tav>
                                      </p:tavLst>
                                    </p:anim>
                                    <p:animEffect transition="in" filter="wipe(up)">
                                      <p:cBhvr>
                                        <p:cTn id="86" dur="500"/>
                                        <p:tgtEl>
                                          <p:spTgt spid="31"/>
                                        </p:tgtEl>
                                      </p:cBhvr>
                                    </p:animEffect>
                                  </p:childTnLst>
                                </p:cTn>
                              </p:par>
                            </p:childTnLst>
                          </p:cTn>
                        </p:par>
                      </p:childTnLst>
                    </p:cTn>
                  </p:par>
                  <p:par>
                    <p:cTn id="87" fill="hold">
                      <p:stCondLst>
                        <p:cond delay="indefinite"/>
                      </p:stCondLst>
                      <p:childTnLst>
                        <p:par>
                          <p:cTn id="88" fill="hold">
                            <p:stCondLst>
                              <p:cond delay="0"/>
                            </p:stCondLst>
                            <p:childTnLst>
                              <p:par>
                                <p:cTn id="89" presetID="12" presetClass="entr" presetSubtype="4" fill="hold" grpId="0" nodeType="clickEffect">
                                  <p:stCondLst>
                                    <p:cond delay="0"/>
                                  </p:stCondLst>
                                  <p:childTnLst>
                                    <p:set>
                                      <p:cBhvr>
                                        <p:cTn id="90" dur="1" fill="hold">
                                          <p:stCondLst>
                                            <p:cond delay="0"/>
                                          </p:stCondLst>
                                        </p:cTn>
                                        <p:tgtEl>
                                          <p:spTgt spid="32"/>
                                        </p:tgtEl>
                                        <p:attrNameLst>
                                          <p:attrName>style.visibility</p:attrName>
                                        </p:attrNameLst>
                                      </p:cBhvr>
                                      <p:to>
                                        <p:strVal val="visible"/>
                                      </p:to>
                                    </p:set>
                                    <p:anim calcmode="lin" valueType="num">
                                      <p:cBhvr additive="base">
                                        <p:cTn id="91" dur="500"/>
                                        <p:tgtEl>
                                          <p:spTgt spid="32"/>
                                        </p:tgtEl>
                                        <p:attrNameLst>
                                          <p:attrName>ppt_y</p:attrName>
                                        </p:attrNameLst>
                                      </p:cBhvr>
                                      <p:tavLst>
                                        <p:tav tm="0">
                                          <p:val>
                                            <p:strVal val="#ppt_y+#ppt_h*1.125000"/>
                                          </p:val>
                                        </p:tav>
                                        <p:tav tm="100000">
                                          <p:val>
                                            <p:strVal val="#ppt_y"/>
                                          </p:val>
                                        </p:tav>
                                      </p:tavLst>
                                    </p:anim>
                                    <p:animEffect transition="in" filter="wipe(up)">
                                      <p:cBhvr>
                                        <p:cTn id="92" dur="500"/>
                                        <p:tgtEl>
                                          <p:spTgt spid="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562" grpId="0" animBg="1"/>
      <p:bldP spid="23563" grpId="0" animBg="1"/>
      <p:bldP spid="23564" grpId="0" animBg="1"/>
      <p:bldP spid="23565" grpId="0" animBg="1"/>
      <p:bldP spid="23566" grpId="0"/>
      <p:bldP spid="23567" grpId="0" animBg="1"/>
      <p:bldP spid="23568" grpId="0"/>
      <p:bldP spid="23569" grpId="0"/>
      <p:bldP spid="23570" grpId="0"/>
      <p:bldP spid="23571" grpId="0" animBg="1"/>
      <p:bldP spid="23575" grpId="0"/>
      <p:bldP spid="23576" grpId="0"/>
      <p:bldP spid="23577" grpId="0" animBg="1"/>
      <p:bldP spid="23578" grpId="0" animBg="1"/>
      <p:bldP spid="23579" grpId="0" animBg="1"/>
      <p:bldP spid="30" grpId="0"/>
      <p:bldP spid="31" grpId="0"/>
      <p:bldP spid="32" grpId="0"/>
    </p:bldLst>
  </p:timing>
</p:sld>
</file>

<file path=ppt/slides/slide1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p:cNvPicPr>
            <a:picLocks noChangeAspect="1"/>
          </p:cNvPicPr>
          <p:nvPr/>
        </p:nvPicPr>
        <p:blipFill>
          <a:blip r:embed="rId2"/>
          <a:stretch>
            <a:fillRect/>
          </a:stretch>
        </p:blipFill>
        <p:spPr>
          <a:xfrm>
            <a:off x="0" y="0"/>
            <a:ext cx="9144000" cy="6858000"/>
          </a:xfrm>
          <a:prstGeom prst="rect">
            <a:avLst/>
          </a:prstGeom>
        </p:spPr>
      </p:pic>
      <p:sp>
        <p:nvSpPr>
          <p:cNvPr id="2" name="Title 1"/>
          <p:cNvSpPr>
            <a:spLocks noGrp="1"/>
          </p:cNvSpPr>
          <p:nvPr>
            <p:ph type="title"/>
          </p:nvPr>
        </p:nvSpPr>
        <p:spPr/>
        <p:txBody>
          <a:bodyPr/>
          <a:lstStyle/>
          <a:p>
            <a:r>
              <a:rPr lang="en-US" sz="4000" b="1" dirty="0">
                <a:solidFill>
                  <a:schemeClr val="bg1"/>
                </a:solidFill>
              </a:rPr>
              <a:t>Redemption in Christ (1:5b-6)</a:t>
            </a:r>
          </a:p>
        </p:txBody>
      </p:sp>
      <p:sp>
        <p:nvSpPr>
          <p:cNvPr id="4" name="Title 1"/>
          <p:cNvSpPr txBox="1">
            <a:spLocks/>
          </p:cNvSpPr>
          <p:nvPr/>
        </p:nvSpPr>
        <p:spPr bwMode="auto">
          <a:xfrm>
            <a:off x="0" y="1249658"/>
            <a:ext cx="6793118" cy="5608342"/>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Arial" charset="0"/>
              </a:defRPr>
            </a:lvl2pPr>
            <a:lvl3pPr algn="ctr" rtl="0" fontAlgn="base">
              <a:spcBef>
                <a:spcPct val="0"/>
              </a:spcBef>
              <a:spcAft>
                <a:spcPct val="0"/>
              </a:spcAft>
              <a:defRPr sz="4400">
                <a:solidFill>
                  <a:schemeClr val="tx2"/>
                </a:solidFill>
                <a:latin typeface="Arial" charset="0"/>
              </a:defRPr>
            </a:lvl3pPr>
            <a:lvl4pPr algn="ctr" rtl="0" fontAlgn="base">
              <a:spcBef>
                <a:spcPct val="0"/>
              </a:spcBef>
              <a:spcAft>
                <a:spcPct val="0"/>
              </a:spcAft>
              <a:defRPr sz="4400">
                <a:solidFill>
                  <a:schemeClr val="tx2"/>
                </a:solidFill>
                <a:latin typeface="Arial" charset="0"/>
              </a:defRPr>
            </a:lvl4pPr>
            <a:lvl5pPr algn="ctr" rtl="0" fontAlgn="base">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defTabSz="914400"/>
            <a:r>
              <a:rPr lang="en-US" sz="3200" b="1" dirty="0">
                <a:solidFill>
                  <a:srgbClr val="FFFFFF"/>
                </a:solidFill>
                <a:latin typeface="Arial"/>
              </a:rPr>
              <a:t>"He is the faithful witness to these things, the first to rise from the dead, and the ruler of all the kings of the world. All glory to him who loves us and has freed us from our sins by shedding his blood for us.  </a:t>
            </a:r>
            <a:r>
              <a:rPr lang="en-US" sz="3200" b="1" baseline="30000" dirty="0">
                <a:solidFill>
                  <a:srgbClr val="FFFFFF"/>
                </a:solidFill>
                <a:latin typeface="Arial"/>
              </a:rPr>
              <a:t>6</a:t>
            </a:r>
            <a:r>
              <a:rPr lang="en-US" sz="3200" b="1" dirty="0">
                <a:solidFill>
                  <a:srgbClr val="FFFFFF"/>
                </a:solidFill>
                <a:latin typeface="Arial"/>
              </a:rPr>
              <a:t>He has made us a Kingdom of priests for God his Father. All glory and power to him forever and ever! Amen."</a:t>
            </a:r>
          </a:p>
        </p:txBody>
      </p:sp>
    </p:spTree>
    <p:extLst>
      <p:ext uri="{BB962C8B-B14F-4D97-AF65-F5344CB8AC3E}">
        <p14:creationId xmlns:p14="http://schemas.microsoft.com/office/powerpoint/2010/main" val="2184715170"/>
      </p:ext>
    </p:extLst>
  </p:cSld>
  <p:clrMapOvr>
    <a:masterClrMapping/>
  </p:clrMapOvr>
</p:sld>
</file>

<file path=ppt/slides/slide1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descr="rev 19 Maranatha.jpg"/>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30284" y="-1"/>
            <a:ext cx="9113716" cy="6858001"/>
          </a:xfrm>
          <a:prstGeom prst="rect">
            <a:avLst/>
          </a:prstGeom>
        </p:spPr>
      </p:pic>
      <p:sp>
        <p:nvSpPr>
          <p:cNvPr id="2" name="Title 1"/>
          <p:cNvSpPr>
            <a:spLocks noGrp="1"/>
          </p:cNvSpPr>
          <p:nvPr>
            <p:ph type="title"/>
          </p:nvPr>
        </p:nvSpPr>
        <p:spPr>
          <a:xfrm>
            <a:off x="16645" y="2813334"/>
            <a:ext cx="9138965" cy="3819460"/>
          </a:xfrm>
          <a:noFill/>
          <a:ln>
            <a:noFill/>
          </a:ln>
        </p:spPr>
        <p:txBody>
          <a:bodyPr vert="horz" wrap="square" lIns="91440" tIns="45720" rIns="91440" bIns="45720" numCol="1" anchor="ctr" anchorCtr="0" compatLnSpc="1">
            <a:prstTxWarp prst="textNoShape">
              <a:avLst/>
            </a:prstTxWarp>
          </a:bodyPr>
          <a:lstStyle/>
          <a:p>
            <a:r>
              <a:rPr lang="en-US" sz="3600" b="1" dirty="0">
                <a:effectLst>
                  <a:glow rad="165100">
                    <a:schemeClr val="tx1"/>
                  </a:glow>
                </a:effectLst>
                <a:latin typeface="Arial" charset="0"/>
                <a:cs typeface="+mj-cs"/>
              </a:rPr>
              <a:t>"Look! </a:t>
            </a:r>
            <a:br>
              <a:rPr lang="en-US" sz="3600" b="1" dirty="0">
                <a:effectLst>
                  <a:glow rad="165100">
                    <a:schemeClr val="tx1"/>
                  </a:glow>
                </a:effectLst>
                <a:latin typeface="Arial" charset="0"/>
                <a:cs typeface="+mj-cs"/>
              </a:rPr>
            </a:br>
            <a:r>
              <a:rPr lang="en-US" sz="3600" b="1" dirty="0">
                <a:effectLst>
                  <a:glow rad="165100">
                    <a:schemeClr val="tx1"/>
                  </a:glow>
                </a:effectLst>
                <a:latin typeface="Arial" charset="0"/>
                <a:cs typeface="+mj-cs"/>
              </a:rPr>
              <a:t>He comes with the clouds of heaven. </a:t>
            </a:r>
            <a:br>
              <a:rPr lang="en-US" sz="3600" b="1" dirty="0">
                <a:effectLst>
                  <a:glow rad="165100">
                    <a:schemeClr val="tx1"/>
                  </a:glow>
                </a:effectLst>
                <a:latin typeface="Arial" charset="0"/>
                <a:cs typeface="+mj-cs"/>
              </a:rPr>
            </a:br>
            <a:r>
              <a:rPr lang="en-US" sz="3600" b="1" dirty="0">
                <a:effectLst>
                  <a:glow rad="165100">
                    <a:schemeClr val="tx1"/>
                  </a:glow>
                </a:effectLst>
                <a:latin typeface="Arial" charset="0"/>
                <a:cs typeface="+mj-cs"/>
              </a:rPr>
              <a:t>And everyone will see him— </a:t>
            </a:r>
            <a:br>
              <a:rPr lang="en-US" sz="3600" b="1" dirty="0">
                <a:effectLst>
                  <a:glow rad="165100">
                    <a:schemeClr val="tx1"/>
                  </a:glow>
                </a:effectLst>
                <a:latin typeface="Arial" charset="0"/>
                <a:cs typeface="+mj-cs"/>
              </a:rPr>
            </a:br>
            <a:r>
              <a:rPr lang="en-US" sz="3600" b="1" dirty="0">
                <a:effectLst>
                  <a:glow rad="165100">
                    <a:schemeClr val="tx1"/>
                  </a:glow>
                </a:effectLst>
                <a:latin typeface="Arial" charset="0"/>
                <a:cs typeface="+mj-cs"/>
              </a:rPr>
              <a:t>even those who pierced him. </a:t>
            </a:r>
            <a:br>
              <a:rPr lang="en-US" sz="3600" b="1" dirty="0">
                <a:effectLst>
                  <a:glow rad="165100">
                    <a:schemeClr val="tx1"/>
                  </a:glow>
                </a:effectLst>
                <a:latin typeface="Arial" charset="0"/>
                <a:cs typeface="+mj-cs"/>
              </a:rPr>
            </a:br>
            <a:r>
              <a:rPr lang="en-US" sz="3600" b="1" dirty="0">
                <a:effectLst>
                  <a:glow rad="165100">
                    <a:schemeClr val="tx1"/>
                  </a:glow>
                </a:effectLst>
                <a:latin typeface="Arial" charset="0"/>
                <a:cs typeface="+mj-cs"/>
              </a:rPr>
              <a:t>	 And all the nations of the world will mourn for him. </a:t>
            </a:r>
            <a:br>
              <a:rPr lang="en-US" sz="3600" b="1" dirty="0">
                <a:effectLst>
                  <a:glow rad="165100">
                    <a:schemeClr val="tx1"/>
                  </a:glow>
                </a:effectLst>
                <a:latin typeface="Arial" charset="0"/>
                <a:cs typeface="+mj-cs"/>
              </a:rPr>
            </a:br>
            <a:r>
              <a:rPr lang="tr-TR" sz="3600" b="1" dirty="0">
                <a:effectLst>
                  <a:glow rad="165100">
                    <a:schemeClr val="tx1"/>
                  </a:glow>
                </a:effectLst>
                <a:latin typeface="Arial" charset="0"/>
                <a:cs typeface="+mj-cs"/>
              </a:rPr>
              <a:t>	 Yes!  </a:t>
            </a:r>
            <a:r>
              <a:rPr lang="tr-TR" sz="3600" b="1" dirty="0" err="1">
                <a:effectLst>
                  <a:glow rad="165100">
                    <a:schemeClr val="tx1"/>
                  </a:glow>
                </a:effectLst>
                <a:latin typeface="Arial" charset="0"/>
                <a:cs typeface="+mj-cs"/>
              </a:rPr>
              <a:t>Amen</a:t>
            </a:r>
            <a:r>
              <a:rPr lang="tr-TR" sz="3600" b="1" dirty="0">
                <a:effectLst>
                  <a:glow rad="165100">
                    <a:schemeClr val="tx1"/>
                  </a:glow>
                </a:effectLst>
                <a:latin typeface="Arial" charset="0"/>
                <a:cs typeface="+mj-cs"/>
              </a:rPr>
              <a:t>!"</a:t>
            </a:r>
            <a:endParaRPr lang="en-US" sz="3600" b="1" dirty="0">
              <a:effectLst>
                <a:glow rad="165100">
                  <a:schemeClr val="tx1"/>
                </a:glow>
              </a:effectLst>
              <a:latin typeface="Arial" charset="0"/>
              <a:cs typeface="+mj-cs"/>
            </a:endParaRPr>
          </a:p>
        </p:txBody>
      </p:sp>
      <p:sp>
        <p:nvSpPr>
          <p:cNvPr id="5" name="Title 1"/>
          <p:cNvSpPr txBox="1">
            <a:spLocks/>
          </p:cNvSpPr>
          <p:nvPr/>
        </p:nvSpPr>
        <p:spPr bwMode="auto">
          <a:xfrm>
            <a:off x="5035" y="62259"/>
            <a:ext cx="2846337" cy="102354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a:ea typeface="ＭＳ Ｐゴシック" charset="0"/>
                <a:cs typeface="Arial"/>
              </a:defRPr>
            </a:lvl1pPr>
            <a:lvl2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2pPr>
            <a:lvl3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3pPr>
            <a:lvl4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4pPr>
            <a:lvl5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5pPr>
            <a:lvl6pPr marL="4572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6pPr>
            <a:lvl7pPr marL="9144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7pPr>
            <a:lvl8pPr marL="13716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8pPr>
            <a:lvl9pPr marL="18288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9pPr>
          </a:lstStyle>
          <a:p>
            <a:r>
              <a:rPr lang="en-US" sz="3200" b="1" dirty="0">
                <a:effectLst>
                  <a:glow rad="165100">
                    <a:srgbClr val="000000"/>
                  </a:glow>
                </a:effectLst>
                <a:latin typeface="Arial" charset="0"/>
                <a:cs typeface="Geneva"/>
              </a:rPr>
              <a:t>Rev. 1:7 </a:t>
            </a:r>
            <a:r>
              <a:rPr lang="en-US" sz="2800" b="1" dirty="0">
                <a:effectLst>
                  <a:glow rad="165100">
                    <a:srgbClr val="000000"/>
                  </a:glow>
                </a:effectLst>
                <a:latin typeface="Arial" charset="0"/>
                <a:cs typeface="Geneva"/>
              </a:rPr>
              <a:t>NLT</a:t>
            </a:r>
          </a:p>
          <a:p>
            <a:r>
              <a:rPr lang="en-US" sz="2800" b="1" dirty="0">
                <a:effectLst>
                  <a:glow rad="165100">
                    <a:srgbClr val="000000"/>
                  </a:glow>
                </a:effectLst>
                <a:latin typeface="Arial" charset="0"/>
                <a:cs typeface="Geneva"/>
              </a:rPr>
              <a:t>cf. Zech. 12:10</a:t>
            </a:r>
            <a:endParaRPr lang="en-US" sz="3200" b="1" dirty="0">
              <a:effectLst>
                <a:glow rad="165100">
                  <a:srgbClr val="000000"/>
                </a:glow>
              </a:effectLst>
              <a:latin typeface="Arial" charset="0"/>
              <a:cs typeface="Geneva"/>
            </a:endParaRPr>
          </a:p>
        </p:txBody>
      </p:sp>
    </p:spTree>
    <p:extLst>
      <p:ext uri="{BB962C8B-B14F-4D97-AF65-F5344CB8AC3E}">
        <p14:creationId xmlns:p14="http://schemas.microsoft.com/office/powerpoint/2010/main" val="282495835"/>
      </p:ext>
    </p:extLst>
  </p:cSld>
  <p:clrMapOvr>
    <a:masterClrMapping/>
  </p:clrMapOvr>
  <p:transition/>
</p:sld>
</file>

<file path=ppt/slides/slide19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a:blip r:embed="rId2"/>
          <a:stretch>
            <a:fillRect/>
          </a:stretch>
        </p:blipFill>
        <p:spPr>
          <a:xfrm>
            <a:off x="0" y="764704"/>
            <a:ext cx="9139944" cy="6093296"/>
          </a:xfrm>
          <a:prstGeom prst="rect">
            <a:avLst/>
          </a:prstGeom>
        </p:spPr>
      </p:pic>
      <p:sp>
        <p:nvSpPr>
          <p:cNvPr id="3" name="Title 2"/>
          <p:cNvSpPr>
            <a:spLocks noGrp="1"/>
          </p:cNvSpPr>
          <p:nvPr>
            <p:ph type="title" idx="4294967295"/>
          </p:nvPr>
        </p:nvSpPr>
        <p:spPr>
          <a:xfrm>
            <a:off x="228600" y="0"/>
            <a:ext cx="8915400" cy="838200"/>
          </a:xfrm>
        </p:spPr>
        <p:txBody>
          <a:bodyPr/>
          <a:lstStyle/>
          <a:p>
            <a:pPr algn="l">
              <a:defRPr/>
            </a:pPr>
            <a:r>
              <a:rPr lang="en-US" sz="3600" b="1" dirty="0">
                <a:solidFill>
                  <a:srgbClr val="FFFFFF"/>
                </a:solidFill>
                <a:effectLst>
                  <a:outerShdw blurRad="38100" dist="38100" dir="2700000" algn="tl">
                    <a:srgbClr val="000000">
                      <a:alpha val="43137"/>
                    </a:srgbClr>
                  </a:outerShdw>
                </a:effectLst>
                <a:latin typeface="Arial" charset="0"/>
                <a:ea typeface="ＭＳ Ｐゴシック" charset="0"/>
                <a:cs typeface="Arial" charset="0"/>
              </a:rPr>
              <a:t>The Repentance of Israel</a:t>
            </a:r>
          </a:p>
        </p:txBody>
      </p:sp>
      <p:sp>
        <p:nvSpPr>
          <p:cNvPr id="144387" name="Title 2"/>
          <p:cNvSpPr txBox="1">
            <a:spLocks/>
          </p:cNvSpPr>
          <p:nvPr/>
        </p:nvSpPr>
        <p:spPr bwMode="auto">
          <a:xfrm>
            <a:off x="0" y="4077072"/>
            <a:ext cx="9144000" cy="2636912"/>
          </a:xfrm>
          <a:prstGeom prst="rect">
            <a:avLst/>
          </a:prstGeom>
          <a:noFill/>
          <a:ln>
            <a:noFill/>
          </a:ln>
        </p:spPr>
        <p:txBody>
          <a:bodyPr lIns="90000" tIns="46800" rIns="90000" bIns="46800"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0"/>
              </a:spcBef>
              <a:spcAft>
                <a:spcPct val="0"/>
              </a:spcAft>
            </a:pPr>
            <a:r>
              <a:rPr lang="en-US" altLang="ja-JP" sz="2800" b="1" dirty="0">
                <a:solidFill>
                  <a:srgbClr val="FFFFFF"/>
                </a:solidFill>
                <a:effectLst>
                  <a:glow rad="101600">
                    <a:srgbClr val="000000"/>
                  </a:glow>
                </a:effectLst>
                <a:latin typeface="Arial" charset="0"/>
                <a:cs typeface="Arial" charset="0"/>
              </a:rPr>
              <a:t>"Then I will pour out a spirit of grace and prayer on the family of David and on the people of Jerusalem. They will look on me whom they have pierced and mourn for him as for an only son. They will grieve bitterly for him as for a firstborn son who has died." </a:t>
            </a:r>
            <a:br>
              <a:rPr lang="en-US" altLang="ja-JP" sz="2800" b="1" dirty="0">
                <a:solidFill>
                  <a:srgbClr val="FFFFFF"/>
                </a:solidFill>
                <a:effectLst>
                  <a:glow rad="101600">
                    <a:srgbClr val="000000"/>
                  </a:glow>
                </a:effectLst>
                <a:latin typeface="Arial" charset="0"/>
                <a:cs typeface="Arial" charset="0"/>
              </a:rPr>
            </a:br>
            <a:r>
              <a:rPr lang="en-US" altLang="ja-JP" sz="2800" b="1" dirty="0">
                <a:solidFill>
                  <a:srgbClr val="FFFFFF"/>
                </a:solidFill>
                <a:effectLst>
                  <a:glow rad="101600">
                    <a:srgbClr val="000000"/>
                  </a:glow>
                </a:effectLst>
                <a:latin typeface="Arial" charset="0"/>
                <a:cs typeface="Arial" charset="0"/>
              </a:rPr>
              <a:t>(Zech. 12:10 </a:t>
            </a:r>
            <a:r>
              <a:rPr lang="en-US" altLang="ja-JP" b="1" dirty="0">
                <a:solidFill>
                  <a:srgbClr val="FFFFFF"/>
                </a:solidFill>
                <a:effectLst>
                  <a:glow rad="101600">
                    <a:srgbClr val="000000"/>
                  </a:glow>
                </a:effectLst>
                <a:latin typeface="Arial" charset="0"/>
                <a:cs typeface="Arial" charset="0"/>
              </a:rPr>
              <a:t>NLT</a:t>
            </a:r>
            <a:r>
              <a:rPr lang="en-US" altLang="ja-JP" sz="2800" b="1" dirty="0">
                <a:solidFill>
                  <a:srgbClr val="FFFFFF"/>
                </a:solidFill>
                <a:effectLst>
                  <a:glow rad="101600">
                    <a:srgbClr val="000000"/>
                  </a:glow>
                </a:effectLst>
                <a:latin typeface="Arial" charset="0"/>
                <a:cs typeface="Arial" charset="0"/>
              </a:rPr>
              <a:t>).</a:t>
            </a:r>
            <a:endParaRPr lang="en-US" sz="2800" b="1" dirty="0">
              <a:solidFill>
                <a:srgbClr val="FFFFFF"/>
              </a:solidFill>
              <a:effectLst>
                <a:glow rad="101600">
                  <a:srgbClr val="000000"/>
                </a:glow>
              </a:effectLst>
              <a:latin typeface="Arial" charset="0"/>
              <a:cs typeface="Arial" charset="0"/>
            </a:endParaRPr>
          </a:p>
        </p:txBody>
      </p:sp>
    </p:spTree>
    <p:extLst>
      <p:ext uri="{BB962C8B-B14F-4D97-AF65-F5344CB8AC3E}">
        <p14:creationId xmlns:p14="http://schemas.microsoft.com/office/powerpoint/2010/main" val="3237591061"/>
      </p:ext>
    </p:extLst>
  </p:cSld>
  <p:clrMapOvr>
    <a:masterClrMapping/>
  </p:clrMapOvr>
</p:sld>
</file>

<file path=ppt/slides/slide1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descr="rev 19 Maranatha.jpg"/>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30284" y="-1"/>
            <a:ext cx="9113716" cy="6858001"/>
          </a:xfrm>
          <a:prstGeom prst="rect">
            <a:avLst/>
          </a:prstGeom>
        </p:spPr>
      </p:pic>
      <p:sp>
        <p:nvSpPr>
          <p:cNvPr id="2" name="Title 1"/>
          <p:cNvSpPr>
            <a:spLocks noGrp="1"/>
          </p:cNvSpPr>
          <p:nvPr>
            <p:ph type="title"/>
          </p:nvPr>
        </p:nvSpPr>
        <p:spPr>
          <a:xfrm>
            <a:off x="16645" y="2813334"/>
            <a:ext cx="9138965" cy="3819460"/>
          </a:xfrm>
          <a:noFill/>
          <a:ln>
            <a:noFill/>
          </a:ln>
        </p:spPr>
        <p:txBody>
          <a:bodyPr vert="horz" wrap="square" lIns="91440" tIns="45720" rIns="91440" bIns="45720" numCol="1" anchor="ctr" anchorCtr="0" compatLnSpc="1">
            <a:prstTxWarp prst="textNoShape">
              <a:avLst/>
            </a:prstTxWarp>
          </a:bodyPr>
          <a:lstStyle/>
          <a:p>
            <a:r>
              <a:rPr lang="en-US" sz="3600" b="1" dirty="0">
                <a:effectLst>
                  <a:glow rad="165100">
                    <a:schemeClr val="tx1"/>
                  </a:glow>
                </a:effectLst>
                <a:latin typeface="Arial" charset="0"/>
                <a:cs typeface="+mj-cs"/>
              </a:rPr>
              <a:t>"Look! </a:t>
            </a:r>
            <a:br>
              <a:rPr lang="en-US" sz="3600" b="1" dirty="0">
                <a:effectLst>
                  <a:glow rad="165100">
                    <a:schemeClr val="tx1"/>
                  </a:glow>
                </a:effectLst>
                <a:latin typeface="Arial" charset="0"/>
                <a:cs typeface="+mj-cs"/>
              </a:rPr>
            </a:br>
            <a:r>
              <a:rPr lang="en-US" sz="3600" b="1" dirty="0">
                <a:effectLst>
                  <a:glow rad="165100">
                    <a:schemeClr val="tx1"/>
                  </a:glow>
                </a:effectLst>
                <a:latin typeface="Arial" charset="0"/>
                <a:cs typeface="+mj-cs"/>
              </a:rPr>
              <a:t>He comes with the clouds of heaven. </a:t>
            </a:r>
            <a:br>
              <a:rPr lang="en-US" sz="3600" b="1" dirty="0">
                <a:effectLst>
                  <a:glow rad="165100">
                    <a:schemeClr val="tx1"/>
                  </a:glow>
                </a:effectLst>
                <a:latin typeface="Arial" charset="0"/>
                <a:cs typeface="+mj-cs"/>
              </a:rPr>
            </a:br>
            <a:r>
              <a:rPr lang="en-US" sz="3600" b="1" dirty="0">
                <a:effectLst>
                  <a:glow rad="165100">
                    <a:schemeClr val="tx1"/>
                  </a:glow>
                </a:effectLst>
                <a:latin typeface="Arial" charset="0"/>
                <a:cs typeface="+mj-cs"/>
              </a:rPr>
              <a:t>And everyone will see him— </a:t>
            </a:r>
            <a:br>
              <a:rPr lang="en-US" sz="3600" b="1" dirty="0">
                <a:effectLst>
                  <a:glow rad="165100">
                    <a:schemeClr val="tx1"/>
                  </a:glow>
                </a:effectLst>
                <a:latin typeface="Arial" charset="0"/>
                <a:cs typeface="+mj-cs"/>
              </a:rPr>
            </a:br>
            <a:r>
              <a:rPr lang="en-US" sz="3600" b="1" dirty="0">
                <a:effectLst>
                  <a:glow rad="165100">
                    <a:schemeClr val="tx1"/>
                  </a:glow>
                </a:effectLst>
                <a:latin typeface="Arial" charset="0"/>
                <a:cs typeface="+mj-cs"/>
              </a:rPr>
              <a:t>even those who pierced him. </a:t>
            </a:r>
            <a:br>
              <a:rPr lang="en-US" sz="3600" b="1" dirty="0">
                <a:effectLst>
                  <a:glow rad="165100">
                    <a:schemeClr val="tx1"/>
                  </a:glow>
                </a:effectLst>
                <a:latin typeface="Arial" charset="0"/>
                <a:cs typeface="+mj-cs"/>
              </a:rPr>
            </a:br>
            <a:r>
              <a:rPr lang="en-US" sz="3600" b="1" dirty="0">
                <a:effectLst>
                  <a:glow rad="165100">
                    <a:schemeClr val="tx1"/>
                  </a:glow>
                </a:effectLst>
                <a:latin typeface="Arial" charset="0"/>
                <a:cs typeface="+mj-cs"/>
              </a:rPr>
              <a:t>	 And all the nations of the world will mourn for him. </a:t>
            </a:r>
            <a:br>
              <a:rPr lang="en-US" sz="3600" b="1" dirty="0">
                <a:effectLst>
                  <a:glow rad="165100">
                    <a:schemeClr val="tx1"/>
                  </a:glow>
                </a:effectLst>
                <a:latin typeface="Arial" charset="0"/>
                <a:cs typeface="+mj-cs"/>
              </a:rPr>
            </a:br>
            <a:r>
              <a:rPr lang="tr-TR" sz="3600" b="1" dirty="0">
                <a:effectLst>
                  <a:glow rad="165100">
                    <a:schemeClr val="tx1"/>
                  </a:glow>
                </a:effectLst>
                <a:latin typeface="Arial" charset="0"/>
                <a:cs typeface="+mj-cs"/>
              </a:rPr>
              <a:t>	 Yes!  </a:t>
            </a:r>
            <a:r>
              <a:rPr lang="tr-TR" sz="3600" b="1" dirty="0" err="1">
                <a:effectLst>
                  <a:glow rad="165100">
                    <a:schemeClr val="tx1"/>
                  </a:glow>
                </a:effectLst>
                <a:latin typeface="Arial" charset="0"/>
                <a:cs typeface="+mj-cs"/>
              </a:rPr>
              <a:t>Amen</a:t>
            </a:r>
            <a:r>
              <a:rPr lang="tr-TR" sz="3600" b="1" dirty="0">
                <a:effectLst>
                  <a:glow rad="165100">
                    <a:schemeClr val="tx1"/>
                  </a:glow>
                </a:effectLst>
                <a:latin typeface="Arial" charset="0"/>
                <a:cs typeface="+mj-cs"/>
              </a:rPr>
              <a:t>!"</a:t>
            </a:r>
            <a:endParaRPr lang="en-US" sz="3600" b="1" dirty="0">
              <a:effectLst>
                <a:glow rad="165100">
                  <a:schemeClr val="tx1"/>
                </a:glow>
              </a:effectLst>
              <a:latin typeface="Arial" charset="0"/>
              <a:cs typeface="+mj-cs"/>
            </a:endParaRPr>
          </a:p>
        </p:txBody>
      </p:sp>
      <p:sp>
        <p:nvSpPr>
          <p:cNvPr id="5" name="Title 1"/>
          <p:cNvSpPr txBox="1">
            <a:spLocks/>
          </p:cNvSpPr>
          <p:nvPr/>
        </p:nvSpPr>
        <p:spPr bwMode="auto">
          <a:xfrm>
            <a:off x="5035" y="62259"/>
            <a:ext cx="2846337" cy="102354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a:ea typeface="ＭＳ Ｐゴシック" charset="0"/>
                <a:cs typeface="Arial"/>
              </a:defRPr>
            </a:lvl1pPr>
            <a:lvl2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2pPr>
            <a:lvl3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3pPr>
            <a:lvl4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4pPr>
            <a:lvl5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5pPr>
            <a:lvl6pPr marL="4572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6pPr>
            <a:lvl7pPr marL="9144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7pPr>
            <a:lvl8pPr marL="13716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8pPr>
            <a:lvl9pPr marL="18288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9pPr>
          </a:lstStyle>
          <a:p>
            <a:r>
              <a:rPr lang="en-US" sz="3200" b="1" dirty="0">
                <a:effectLst>
                  <a:glow rad="165100">
                    <a:srgbClr val="000000"/>
                  </a:glow>
                </a:effectLst>
                <a:latin typeface="Arial" charset="0"/>
                <a:cs typeface="Geneva"/>
              </a:rPr>
              <a:t>Rev. 1:7 </a:t>
            </a:r>
            <a:r>
              <a:rPr lang="en-US" sz="2800" b="1" dirty="0">
                <a:effectLst>
                  <a:glow rad="165100">
                    <a:srgbClr val="000000"/>
                  </a:glow>
                </a:effectLst>
                <a:latin typeface="Arial" charset="0"/>
                <a:cs typeface="Geneva"/>
              </a:rPr>
              <a:t>NLT</a:t>
            </a:r>
          </a:p>
          <a:p>
            <a:r>
              <a:rPr lang="en-US" sz="2800" b="1" dirty="0">
                <a:effectLst>
                  <a:glow rad="165100">
                    <a:srgbClr val="000000"/>
                  </a:glow>
                </a:effectLst>
                <a:latin typeface="Arial" charset="0"/>
                <a:cs typeface="Geneva"/>
              </a:rPr>
              <a:t>cf. Zech. 12:10</a:t>
            </a:r>
            <a:endParaRPr lang="en-US" sz="3200" b="1" dirty="0">
              <a:effectLst>
                <a:glow rad="165100">
                  <a:srgbClr val="000000"/>
                </a:glow>
              </a:effectLst>
              <a:latin typeface="Arial" charset="0"/>
              <a:cs typeface="Geneva"/>
            </a:endParaRPr>
          </a:p>
        </p:txBody>
      </p:sp>
    </p:spTree>
    <p:extLst>
      <p:ext uri="{BB962C8B-B14F-4D97-AF65-F5344CB8AC3E}">
        <p14:creationId xmlns:p14="http://schemas.microsoft.com/office/powerpoint/2010/main" val="3341209565"/>
      </p:ext>
    </p:extLst>
  </p:cSld>
  <p:clrMapOvr>
    <a:masterClrMapping/>
  </p:clrMapOvr>
  <p:transition/>
</p:sld>
</file>

<file path=ppt/slides/slide2.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800000"/>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defTabSz="914400" eaLnBrk="0" fontAlgn="base" hangingPunct="0">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p:spPr>
        <p:txBody>
          <a:bodyPr anchor="ctr"/>
          <a:lstStyle/>
          <a:p>
            <a:pPr>
              <a:defRPr/>
            </a:pPr>
            <a:r>
              <a:rPr lang="en-US" sz="4800" b="1" dirty="0">
                <a:effectLst>
                  <a:glow rad="127000">
                    <a:schemeClr val="tx1"/>
                  </a:glow>
                </a:effectLst>
                <a:latin typeface="Arial" charset="0"/>
                <a:ea typeface="ＭＳ Ｐゴシック" charset="0"/>
                <a:cs typeface="ＭＳ Ｐゴシック" charset="0"/>
              </a:rPr>
              <a:t>Key Word</a:t>
            </a:r>
          </a:p>
        </p:txBody>
      </p:sp>
      <p:sp>
        <p:nvSpPr>
          <p:cNvPr id="5" name="Rectangle 2"/>
          <p:cNvSpPr txBox="1">
            <a:spLocks noChangeArrowheads="1"/>
          </p:cNvSpPr>
          <p:nvPr/>
        </p:nvSpPr>
        <p:spPr bwMode="auto">
          <a:xfrm>
            <a:off x="0" y="2291710"/>
            <a:ext cx="9144000" cy="198914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en-US" sz="7200" b="1" dirty="0">
                <a:solidFill>
                  <a:srgbClr val="FFFFFF"/>
                </a:solidFill>
                <a:effectLst>
                  <a:glow rad="127000">
                    <a:srgbClr val="000000"/>
                  </a:glow>
                </a:effectLst>
                <a:latin typeface="Arial" charset="0"/>
                <a:ea typeface="ＭＳ Ｐゴシック" charset="0"/>
                <a:cs typeface="ＭＳ Ｐゴシック" charset="0"/>
              </a:rPr>
              <a:t>Triumph</a:t>
            </a: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a:defRPr/>
            </a:pPr>
            <a:r>
              <a:rPr lang="en-US" sz="4800" b="1" dirty="0">
                <a:solidFill>
                  <a:srgbClr val="FFFFFF"/>
                </a:solidFill>
                <a:effectLst>
                  <a:glow rad="127000">
                    <a:srgbClr val="000000"/>
                  </a:glow>
                </a:effectLst>
                <a:latin typeface="Arial" charset="0"/>
                <a:ea typeface="ＭＳ Ｐゴシック" charset="0"/>
                <a:cs typeface="ＭＳ Ｐゴシック" charset="0"/>
              </a:rPr>
              <a:t>Revelation</a:t>
            </a:r>
          </a:p>
        </p:txBody>
      </p:sp>
      <p:sp>
        <p:nvSpPr>
          <p:cNvPr id="7" name="Text Box 24"/>
          <p:cNvSpPr txBox="1">
            <a:spLocks noChangeArrowheads="1"/>
          </p:cNvSpPr>
          <p:nvPr/>
        </p:nvSpPr>
        <p:spPr bwMode="auto">
          <a:xfrm>
            <a:off x="8363170" y="65344"/>
            <a:ext cx="698178"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a:r>
              <a:rPr lang="en-US" altLang="zh-CN" b="1" dirty="0">
                <a:solidFill>
                  <a:prstClr val="white"/>
                </a:solidFill>
                <a:effectLst>
                  <a:outerShdw blurRad="50800" dist="38100" dir="2700000" algn="tl" rotWithShape="0">
                    <a:srgbClr val="000000">
                      <a:alpha val="96000"/>
                    </a:srgbClr>
                  </a:outerShdw>
                </a:effectLst>
                <a:latin typeface="Arial"/>
                <a:cs typeface="Arial"/>
              </a:rPr>
              <a:t>322</a:t>
            </a:r>
          </a:p>
        </p:txBody>
      </p:sp>
    </p:spTree>
    <p:extLst>
      <p:ext uri="{BB962C8B-B14F-4D97-AF65-F5344CB8AC3E}">
        <p14:creationId xmlns:p14="http://schemas.microsoft.com/office/powerpoint/2010/main" val="1657979686"/>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blinds(horizontal)">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9144000" y="1417638"/>
            <a:ext cx="2678874" cy="2522151"/>
          </a:xfrm>
        </p:spPr>
        <p:txBody>
          <a:bodyPr/>
          <a:lstStyle/>
          <a:p>
            <a:pPr algn="r"/>
            <a:r>
              <a:rPr lang="en-US" dirty="0"/>
              <a:t>Black</a:t>
            </a:r>
          </a:p>
        </p:txBody>
      </p:sp>
    </p:spTree>
    <p:extLst>
      <p:ext uri="{BB962C8B-B14F-4D97-AF65-F5344CB8AC3E}">
        <p14:creationId xmlns:p14="http://schemas.microsoft.com/office/powerpoint/2010/main" val="1372422793"/>
      </p:ext>
    </p:extLst>
  </p:cSld>
  <p:clrMapOvr>
    <a:masterClrMapping/>
  </p:clrMapOvr>
  <p:transition/>
</p:sld>
</file>

<file path=ppt/slides/slide2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p:cNvPicPr>
            <a:picLocks noChangeAspect="1"/>
          </p:cNvPicPr>
          <p:nvPr/>
        </p:nvPicPr>
        <p:blipFill>
          <a:blip r:embed="rId2"/>
          <a:stretch>
            <a:fillRect/>
          </a:stretch>
        </p:blipFill>
        <p:spPr>
          <a:xfrm>
            <a:off x="0" y="0"/>
            <a:ext cx="9144000" cy="6858000"/>
          </a:xfrm>
          <a:prstGeom prst="rect">
            <a:avLst/>
          </a:prstGeom>
        </p:spPr>
      </p:pic>
      <p:sp>
        <p:nvSpPr>
          <p:cNvPr id="2" name="Title 1"/>
          <p:cNvSpPr>
            <a:spLocks noGrp="1"/>
          </p:cNvSpPr>
          <p:nvPr>
            <p:ph type="title"/>
          </p:nvPr>
        </p:nvSpPr>
        <p:spPr>
          <a:xfrm>
            <a:off x="756015" y="475424"/>
            <a:ext cx="7371985" cy="3298296"/>
          </a:xfrm>
          <a:noFill/>
          <a:ln>
            <a:noFill/>
          </a:ln>
        </p:spPr>
        <p:txBody>
          <a:bodyPr vert="horz" wrap="square" lIns="91440" tIns="45720" rIns="91440" bIns="45720" numCol="1" anchor="ctr" anchorCtr="0" compatLnSpc="1">
            <a:prstTxWarp prst="textNoShape">
              <a:avLst/>
            </a:prstTxWarp>
          </a:bodyPr>
          <a:lstStyle/>
          <a:p>
            <a:pPr eaLnBrk="0" hangingPunct="0"/>
            <a:r>
              <a:rPr lang="en-US" sz="3200" b="1" dirty="0">
                <a:effectLst>
                  <a:glow rad="139700">
                    <a:schemeClr val="tx1"/>
                  </a:glow>
                </a:effectLst>
                <a:latin typeface="Arial" charset="0"/>
                <a:ea typeface="ＭＳ Ｐゴシック" charset="0"/>
                <a:cs typeface="Arial"/>
              </a:rPr>
              <a:t>"I am the Alpha and the Omega—the beginning and the end," says the Lord God. "I am the one who is, who always was, and who is still to come—the Almighty One" </a:t>
            </a:r>
            <a:br>
              <a:rPr lang="en-US" sz="3200" b="1" dirty="0">
                <a:effectLst>
                  <a:glow rad="139700">
                    <a:schemeClr val="tx1"/>
                  </a:glow>
                </a:effectLst>
                <a:latin typeface="Arial" charset="0"/>
                <a:ea typeface="ＭＳ Ｐゴシック" charset="0"/>
                <a:cs typeface="Arial"/>
              </a:rPr>
            </a:br>
            <a:r>
              <a:rPr lang="en-US" sz="3200" b="1" dirty="0">
                <a:effectLst>
                  <a:glow rad="139700">
                    <a:schemeClr val="tx1"/>
                  </a:glow>
                </a:effectLst>
                <a:latin typeface="Arial" charset="0"/>
                <a:ea typeface="ＭＳ Ｐゴシック" charset="0"/>
                <a:cs typeface="Arial"/>
              </a:rPr>
              <a:t>(1:8 </a:t>
            </a:r>
            <a:r>
              <a:rPr lang="en-US" sz="2800" b="1" dirty="0">
                <a:effectLst>
                  <a:glow rad="139700">
                    <a:schemeClr val="tx1"/>
                  </a:glow>
                </a:effectLst>
                <a:latin typeface="Arial" charset="0"/>
                <a:ea typeface="ＭＳ Ｐゴシック" charset="0"/>
                <a:cs typeface="Arial"/>
              </a:rPr>
              <a:t>NLT</a:t>
            </a:r>
            <a:r>
              <a:rPr lang="en-US" sz="3200" b="1" dirty="0">
                <a:effectLst>
                  <a:glow rad="139700">
                    <a:schemeClr val="tx1"/>
                  </a:glow>
                </a:effectLst>
                <a:latin typeface="Arial" charset="0"/>
                <a:ea typeface="ＭＳ Ｐゴシック" charset="0"/>
                <a:cs typeface="Arial"/>
              </a:rPr>
              <a:t>).</a:t>
            </a:r>
          </a:p>
        </p:txBody>
      </p:sp>
      <p:sp>
        <p:nvSpPr>
          <p:cNvPr id="4" name="TextBox 3"/>
          <p:cNvSpPr txBox="1"/>
          <p:nvPr/>
        </p:nvSpPr>
        <p:spPr>
          <a:xfrm>
            <a:off x="8702803" y="0"/>
            <a:ext cx="441197" cy="461665"/>
          </a:xfrm>
          <a:prstGeom prst="rect">
            <a:avLst/>
          </a:prstGeom>
          <a:noFill/>
        </p:spPr>
        <p:txBody>
          <a:bodyPr wrap="none" rtlCol="0">
            <a:spAutoFit/>
          </a:bodyPr>
          <a:lstStyle/>
          <a:p>
            <a:pPr defTabSz="914400" fontAlgn="base">
              <a:spcBef>
                <a:spcPct val="0"/>
              </a:spcBef>
              <a:spcAft>
                <a:spcPct val="0"/>
              </a:spcAft>
            </a:pPr>
            <a:r>
              <a:rPr lang="en-US" sz="2400" b="1" dirty="0">
                <a:solidFill>
                  <a:srgbClr val="FFFFFF"/>
                </a:solidFill>
                <a:effectLst>
                  <a:outerShdw blurRad="38100" dist="38100" dir="2700000" algn="tl">
                    <a:srgbClr val="000000">
                      <a:alpha val="43137"/>
                    </a:srgbClr>
                  </a:outerShdw>
                </a:effectLst>
                <a:latin typeface="Arial" charset="0"/>
              </a:rPr>
              <a:t>iii</a:t>
            </a:r>
          </a:p>
        </p:txBody>
      </p:sp>
    </p:spTree>
    <p:extLst>
      <p:ext uri="{BB962C8B-B14F-4D97-AF65-F5344CB8AC3E}">
        <p14:creationId xmlns:p14="http://schemas.microsoft.com/office/powerpoint/2010/main" val="3557907347"/>
      </p:ext>
    </p:extLst>
  </p:cSld>
  <p:clrMapOvr>
    <a:masterClrMapping/>
  </p:clrMapOvr>
</p:sld>
</file>

<file path=ppt/slides/slide2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58785" name="Picture 2" descr="Rev 1 Patmos.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758786" name="Rectangle 3"/>
          <p:cNvSpPr>
            <a:spLocks noGrp="1" noChangeArrowheads="1"/>
          </p:cNvSpPr>
          <p:nvPr>
            <p:ph type="title"/>
          </p:nvPr>
        </p:nvSpPr>
        <p:spPr>
          <a:xfrm>
            <a:off x="2825750" y="2257424"/>
            <a:ext cx="6069012" cy="1266825"/>
          </a:xfrm>
        </p:spPr>
        <p:txBody>
          <a:bodyPr/>
          <a:lstStyle/>
          <a:p>
            <a:pPr algn="r"/>
            <a:r>
              <a:rPr lang="en-US" sz="4800" b="1" dirty="0">
                <a:solidFill>
                  <a:srgbClr val="FFFF00"/>
                </a:solidFill>
                <a:effectLst>
                  <a:glow rad="165100">
                    <a:schemeClr val="tx1"/>
                  </a:glow>
                </a:effectLst>
                <a:latin typeface="Arial" charset="0"/>
                <a:ea typeface="ＭＳ Ｐゴシック" charset="0"/>
              </a:rPr>
              <a:t>Why see Jesus clearly?</a:t>
            </a:r>
          </a:p>
        </p:txBody>
      </p:sp>
      <p:sp>
        <p:nvSpPr>
          <p:cNvPr id="758787" name="Text Box 7"/>
          <p:cNvSpPr txBox="1">
            <a:spLocks noChangeArrowheads="1"/>
          </p:cNvSpPr>
          <p:nvPr/>
        </p:nvSpPr>
        <p:spPr bwMode="auto">
          <a:xfrm>
            <a:off x="8424890" y="36513"/>
            <a:ext cx="695270" cy="46384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343</a:t>
            </a:r>
          </a:p>
        </p:txBody>
      </p:sp>
    </p:spTree>
    <p:extLst>
      <p:ext uri="{BB962C8B-B14F-4D97-AF65-F5344CB8AC3E}">
        <p14:creationId xmlns:p14="http://schemas.microsoft.com/office/powerpoint/2010/main" val="1501114894"/>
      </p:ext>
    </p:extLst>
  </p:cSld>
  <p:clrMapOvr>
    <a:masterClrMapping/>
  </p:clrMapOvr>
  <p:transition/>
</p:sld>
</file>

<file path=ppt/slides/slide20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671745" name="Picture 6" descr="Jesus Focus of Revelation.jpg"/>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074" name="Rectangle 2"/>
          <p:cNvSpPr>
            <a:spLocks noGrp="1" noChangeArrowheads="1"/>
          </p:cNvSpPr>
          <p:nvPr>
            <p:ph type="ctrTitle"/>
          </p:nvPr>
        </p:nvSpPr>
        <p:spPr>
          <a:xfrm>
            <a:off x="76200" y="-24580"/>
            <a:ext cx="8335682" cy="1495950"/>
          </a:xfrm>
          <a:effectLst>
            <a:outerShdw blurRad="63500" dist="35921" dir="2700000" algn="ctr" rotWithShape="0">
              <a:srgbClr val="FF0000">
                <a:alpha val="74998"/>
              </a:srgbClr>
            </a:outerShdw>
          </a:effectLst>
        </p:spPr>
        <p:txBody>
          <a:bodyPr/>
          <a:lstStyle/>
          <a:p>
            <a:pPr algn="l">
              <a:defRPr/>
            </a:pPr>
            <a:r>
              <a:rPr lang="en-US" sz="5400" dirty="0">
                <a:solidFill>
                  <a:srgbClr val="FFFFFF"/>
                </a:solidFill>
                <a:ea typeface="ＭＳ Ｐゴシック" charset="0"/>
              </a:rPr>
              <a:t>Why should we know that Jesus </a:t>
            </a:r>
            <a:r>
              <a:rPr lang="en-US" sz="5400" dirty="0">
                <a:solidFill>
                  <a:srgbClr val="FFFF00"/>
                </a:solidFill>
                <a:ea typeface="ＭＳ Ｐゴシック" charset="0"/>
              </a:rPr>
              <a:t>rules</a:t>
            </a:r>
            <a:r>
              <a:rPr lang="en-US" sz="5400" dirty="0">
                <a:solidFill>
                  <a:srgbClr val="FFFFFF"/>
                </a:solidFill>
                <a:ea typeface="ＭＳ Ｐゴシック" charset="0"/>
              </a:rPr>
              <a:t> the world?</a:t>
            </a:r>
            <a:endParaRPr lang="en-US" sz="4000" dirty="0">
              <a:solidFill>
                <a:srgbClr val="FFFFFF"/>
              </a:solidFill>
              <a:ea typeface="ＭＳ Ｐゴシック" charset="0"/>
            </a:endParaRPr>
          </a:p>
        </p:txBody>
      </p:sp>
      <p:sp>
        <p:nvSpPr>
          <p:cNvPr id="3075" name="Rectangle 3"/>
          <p:cNvSpPr>
            <a:spLocks noGrp="1" noChangeArrowheads="1"/>
          </p:cNvSpPr>
          <p:nvPr>
            <p:ph type="subTitle" idx="1"/>
          </p:nvPr>
        </p:nvSpPr>
        <p:spPr>
          <a:xfrm>
            <a:off x="76199" y="2421948"/>
            <a:ext cx="9067801" cy="3024188"/>
          </a:xfrm>
          <a:effectLst/>
        </p:spPr>
        <p:txBody>
          <a:bodyPr/>
          <a:lstStyle/>
          <a:p>
            <a:pPr marL="914400" indent="-914400" algn="l">
              <a:buFont typeface="+mj-lt"/>
              <a:buAutoNum type="arabicPeriod"/>
              <a:defRPr/>
            </a:pPr>
            <a:r>
              <a:rPr lang="en-US" sz="4800" b="1" i="1" dirty="0">
                <a:ln>
                  <a:solidFill>
                    <a:srgbClr val="000000"/>
                  </a:solidFill>
                </a:ln>
                <a:solidFill>
                  <a:srgbClr val="FFFFFF"/>
                </a:solidFill>
                <a:effectLst>
                  <a:glow rad="139700">
                    <a:schemeClr val="accent4">
                      <a:satMod val="175000"/>
                    </a:schemeClr>
                  </a:glow>
                </a:effectLst>
                <a:ea typeface="ＭＳ Ｐゴシック" charset="0"/>
              </a:rPr>
              <a:t>Why read Revelation?</a:t>
            </a:r>
          </a:p>
          <a:p>
            <a:pPr marL="914400" indent="-914400" algn="l">
              <a:buFont typeface="+mj-lt"/>
              <a:buAutoNum type="arabicPeriod"/>
              <a:defRPr/>
            </a:pPr>
            <a:r>
              <a:rPr lang="en-US" sz="4800" b="1" i="1" dirty="0">
                <a:ln>
                  <a:solidFill>
                    <a:srgbClr val="000000"/>
                  </a:solidFill>
                </a:ln>
                <a:solidFill>
                  <a:srgbClr val="FFFFFF"/>
                </a:solidFill>
                <a:effectLst>
                  <a:glow rad="139700">
                    <a:schemeClr val="accent4">
                      <a:satMod val="175000"/>
                    </a:schemeClr>
                  </a:glow>
                </a:effectLst>
                <a:ea typeface="ＭＳ Ｐゴシック" charset="0"/>
              </a:rPr>
              <a:t>Why worship Jesus?</a:t>
            </a:r>
          </a:p>
          <a:p>
            <a:pPr marL="914400" indent="-914400" algn="l">
              <a:buFont typeface="+mj-lt"/>
              <a:buAutoNum type="arabicPeriod"/>
              <a:defRPr/>
            </a:pPr>
            <a:r>
              <a:rPr lang="en-US" sz="4800" b="1" i="1" dirty="0">
                <a:ln>
                  <a:solidFill>
                    <a:srgbClr val="000000"/>
                  </a:solidFill>
                </a:ln>
                <a:solidFill>
                  <a:srgbClr val="FFFFFF"/>
                </a:solidFill>
                <a:effectLst>
                  <a:glow rad="139700">
                    <a:schemeClr val="accent4">
                      <a:satMod val="175000"/>
                    </a:schemeClr>
                  </a:glow>
                </a:effectLst>
                <a:ea typeface="ＭＳ Ｐゴシック" charset="0"/>
              </a:rPr>
              <a:t>Why see Jesus clearly?</a:t>
            </a:r>
          </a:p>
        </p:txBody>
      </p:sp>
      <p:sp>
        <p:nvSpPr>
          <p:cNvPr id="5" name="Rectangle 3"/>
          <p:cNvSpPr txBox="1">
            <a:spLocks noChangeArrowheads="1"/>
          </p:cNvSpPr>
          <p:nvPr/>
        </p:nvSpPr>
        <p:spPr bwMode="auto">
          <a:xfrm>
            <a:off x="8411882" y="0"/>
            <a:ext cx="732118" cy="48857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26" charset="0"/>
                <a:ea typeface="ＭＳ Ｐゴシック" charset="0"/>
              </a:defRPr>
            </a:lvl6pPr>
            <a:lvl7pPr marL="914400" algn="ctr" rtl="0" fontAlgn="base">
              <a:spcBef>
                <a:spcPct val="0"/>
              </a:spcBef>
              <a:spcAft>
                <a:spcPct val="0"/>
              </a:spcAft>
              <a:defRPr sz="4400">
                <a:solidFill>
                  <a:schemeClr val="tx2"/>
                </a:solidFill>
                <a:latin typeface="26" charset="0"/>
                <a:ea typeface="ＭＳ Ｐゴシック" charset="0"/>
              </a:defRPr>
            </a:lvl7pPr>
            <a:lvl8pPr marL="1371600" algn="ctr" rtl="0" fontAlgn="base">
              <a:spcBef>
                <a:spcPct val="0"/>
              </a:spcBef>
              <a:spcAft>
                <a:spcPct val="0"/>
              </a:spcAft>
              <a:defRPr sz="4400">
                <a:solidFill>
                  <a:schemeClr val="tx2"/>
                </a:solidFill>
                <a:latin typeface="26" charset="0"/>
                <a:ea typeface="ＭＳ Ｐゴシック" charset="0"/>
              </a:defRPr>
            </a:lvl8pPr>
            <a:lvl9pPr marL="1828800" algn="ctr" rtl="0" fontAlgn="base">
              <a:spcBef>
                <a:spcPct val="0"/>
              </a:spcBef>
              <a:spcAft>
                <a:spcPct val="0"/>
              </a:spcAft>
              <a:defRPr sz="4400">
                <a:solidFill>
                  <a:schemeClr val="tx2"/>
                </a:solidFill>
                <a:latin typeface="26"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0" cap="none" spc="0" normalizeH="0" baseline="0" noProof="0" dirty="0">
                <a:ln>
                  <a:noFill/>
                </a:ln>
                <a:solidFill>
                  <a:srgbClr val="FFFFFF"/>
                </a:solidFill>
                <a:effectLst>
                  <a:glow rad="266700">
                    <a:srgbClr val="000000">
                      <a:alpha val="75000"/>
                    </a:srgbClr>
                  </a:glow>
                </a:effectLst>
                <a:uLnTx/>
                <a:uFillTx/>
                <a:latin typeface="Arial" charset="0"/>
                <a:ea typeface="ＭＳ Ｐゴシック"/>
              </a:rPr>
              <a:t>318</a:t>
            </a:r>
          </a:p>
        </p:txBody>
      </p:sp>
    </p:spTree>
    <p:extLst>
      <p:ext uri="{BB962C8B-B14F-4D97-AF65-F5344CB8AC3E}">
        <p14:creationId xmlns:p14="http://schemas.microsoft.com/office/powerpoint/2010/main" val="2402452661"/>
      </p:ext>
    </p:extLst>
  </p:cSld>
  <p:clrMapOvr>
    <a:overrideClrMapping bg1="lt1" tx1="dk1" bg2="lt2" tx2="dk2" accent1="accent1" accent2="accent2" accent3="accent3" accent4="accent4" accent5="accent5" accent6="accent6" hlink="hlink" folHlink="folHlink"/>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3075">
                                            <p:txEl>
                                              <p:pRg st="0" end="0"/>
                                            </p:txEl>
                                          </p:spTgt>
                                        </p:tgtEl>
                                        <p:attrNameLst>
                                          <p:attrName>style.visibility</p:attrName>
                                        </p:attrNameLst>
                                      </p:cBhvr>
                                      <p:to>
                                        <p:strVal val="visible"/>
                                      </p:to>
                                    </p:set>
                                    <p:animEffect transition="in" filter="blinds(horizontal)">
                                      <p:cBhvr>
                                        <p:cTn id="7" dur="500"/>
                                        <p:tgtEl>
                                          <p:spTgt spid="3075">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3" presetClass="entr" presetSubtype="10" fill="hold" grpId="0" nodeType="clickEffect">
                                  <p:stCondLst>
                                    <p:cond delay="0"/>
                                  </p:stCondLst>
                                  <p:childTnLst>
                                    <p:set>
                                      <p:cBhvr>
                                        <p:cTn id="11" dur="1" fill="hold">
                                          <p:stCondLst>
                                            <p:cond delay="0"/>
                                          </p:stCondLst>
                                        </p:cTn>
                                        <p:tgtEl>
                                          <p:spTgt spid="3075">
                                            <p:txEl>
                                              <p:pRg st="1" end="1"/>
                                            </p:txEl>
                                          </p:spTgt>
                                        </p:tgtEl>
                                        <p:attrNameLst>
                                          <p:attrName>style.visibility</p:attrName>
                                        </p:attrNameLst>
                                      </p:cBhvr>
                                      <p:to>
                                        <p:strVal val="visible"/>
                                      </p:to>
                                    </p:set>
                                    <p:animEffect transition="in" filter="blinds(horizontal)">
                                      <p:cBhvr>
                                        <p:cTn id="12" dur="500"/>
                                        <p:tgtEl>
                                          <p:spTgt spid="3075">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3" presetClass="entr" presetSubtype="10" fill="hold" grpId="0" nodeType="clickEffect">
                                  <p:stCondLst>
                                    <p:cond delay="0"/>
                                  </p:stCondLst>
                                  <p:childTnLst>
                                    <p:set>
                                      <p:cBhvr>
                                        <p:cTn id="16" dur="1" fill="hold">
                                          <p:stCondLst>
                                            <p:cond delay="0"/>
                                          </p:stCondLst>
                                        </p:cTn>
                                        <p:tgtEl>
                                          <p:spTgt spid="3075">
                                            <p:txEl>
                                              <p:pRg st="2" end="2"/>
                                            </p:txEl>
                                          </p:spTgt>
                                        </p:tgtEl>
                                        <p:attrNameLst>
                                          <p:attrName>style.visibility</p:attrName>
                                        </p:attrNameLst>
                                      </p:cBhvr>
                                      <p:to>
                                        <p:strVal val="visible"/>
                                      </p:to>
                                    </p:set>
                                    <p:animEffect transition="in" filter="blinds(horizontal)">
                                      <p:cBhvr>
                                        <p:cTn id="17" dur="500"/>
                                        <p:tgtEl>
                                          <p:spTgt spid="3075">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3" presetClass="emph" presetSubtype="2" fill="hold" nodeType="clickEffect">
                                  <p:stCondLst>
                                    <p:cond delay="0"/>
                                  </p:stCondLst>
                                  <p:childTnLst>
                                    <p:animClr clrSpc="rgb" dir="cw">
                                      <p:cBhvr override="childStyle">
                                        <p:cTn id="21" dur="2000" fill="hold"/>
                                        <p:tgtEl>
                                          <p:spTgt spid="3075">
                                            <p:txEl>
                                              <p:pRg st="2" end="2"/>
                                            </p:txEl>
                                          </p:spTgt>
                                        </p:tgtEl>
                                        <p:attrNameLst>
                                          <p:attrName>style.color</p:attrName>
                                        </p:attrNameLst>
                                      </p:cBhvr>
                                      <p:to>
                                        <a:srgbClr val="FFFC00"/>
                                      </p:to>
                                    </p:animClr>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75" grpId="0" build="p"/>
    </p:bldLst>
  </p:timing>
</p:sld>
</file>

<file path=ppt/slides/slide20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3" name="Picture 2" descr="rev 1 amidst-the-lampstands.jpg"/>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1" y="20638"/>
            <a:ext cx="9116483" cy="6837362"/>
          </a:xfrm>
          <a:prstGeom prst="rect">
            <a:avLst/>
          </a:prstGeom>
        </p:spPr>
      </p:pic>
      <p:sp>
        <p:nvSpPr>
          <p:cNvPr id="760835" name="Rectangle 2"/>
          <p:cNvSpPr>
            <a:spLocks noGrp="1" noChangeArrowheads="1"/>
          </p:cNvSpPr>
          <p:nvPr>
            <p:ph type="ctrTitle"/>
          </p:nvPr>
        </p:nvSpPr>
        <p:spPr>
          <a:xfrm>
            <a:off x="4576960" y="1071613"/>
            <a:ext cx="4405273" cy="4670121"/>
          </a:xfrm>
        </p:spPr>
        <p:txBody>
          <a:bodyPr/>
          <a:lstStyle/>
          <a:p>
            <a:r>
              <a:rPr lang="en-US" sz="4000" b="1" dirty="0">
                <a:effectLst>
                  <a:glow rad="228600">
                    <a:schemeClr val="tx1"/>
                  </a:glow>
                </a:effectLst>
                <a:latin typeface="Arial" charset="0"/>
                <a:ea typeface="ＭＳ Ｐゴシック" charset="0"/>
              </a:rPr>
              <a:t>3.  Seeing Christ </a:t>
            </a:r>
            <a:r>
              <a:rPr lang="en-US" sz="4000" b="1" dirty="0">
                <a:solidFill>
                  <a:srgbClr val="FFFF00"/>
                </a:solidFill>
                <a:effectLst>
                  <a:glow rad="228600">
                    <a:schemeClr val="tx1"/>
                  </a:glow>
                </a:effectLst>
                <a:latin typeface="Arial" charset="0"/>
                <a:ea typeface="ＭＳ Ｐゴシック" charset="0"/>
              </a:rPr>
              <a:t>glorified</a:t>
            </a:r>
            <a:r>
              <a:rPr lang="en-US" sz="4000" b="1" dirty="0">
                <a:effectLst>
                  <a:glow rad="228600">
                    <a:schemeClr val="tx1"/>
                  </a:glow>
                </a:effectLst>
                <a:latin typeface="Arial" charset="0"/>
                <a:ea typeface="ＭＳ Ｐゴシック" charset="0"/>
              </a:rPr>
              <a:t> shows He can solve your problems (1:9-20). </a:t>
            </a:r>
          </a:p>
        </p:txBody>
      </p:sp>
      <p:sp>
        <p:nvSpPr>
          <p:cNvPr id="6" name="Text Box 7"/>
          <p:cNvSpPr txBox="1">
            <a:spLocks noChangeArrowheads="1"/>
          </p:cNvSpPr>
          <p:nvPr/>
        </p:nvSpPr>
        <p:spPr bwMode="auto">
          <a:xfrm>
            <a:off x="8424890" y="20638"/>
            <a:ext cx="695270" cy="46384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eaLnBrk="0" fontAlgn="base" hangingPunct="0">
              <a:spcBef>
                <a:spcPct val="0"/>
              </a:spcBef>
              <a:spcAft>
                <a:spcPct val="0"/>
              </a:spcAft>
            </a:pPr>
            <a:r>
              <a:rPr lang="en-US" b="1" dirty="0">
                <a:solidFill>
                  <a:srgbClr val="FFFFFF"/>
                </a:solidFill>
                <a:latin typeface="Arial" charset="0"/>
                <a:cs typeface="Arial" charset="0"/>
              </a:rPr>
              <a:t>343</a:t>
            </a:r>
          </a:p>
        </p:txBody>
      </p:sp>
      <p:sp>
        <p:nvSpPr>
          <p:cNvPr id="7" name="Text Box 7"/>
          <p:cNvSpPr txBox="1">
            <a:spLocks noChangeArrowheads="1"/>
          </p:cNvSpPr>
          <p:nvPr/>
        </p:nvSpPr>
        <p:spPr bwMode="auto">
          <a:xfrm>
            <a:off x="65299" y="136136"/>
            <a:ext cx="7699659" cy="833178"/>
          </a:xfrm>
          <a:prstGeom prst="rect">
            <a:avLst/>
          </a:prstGeom>
          <a:noFill/>
          <a:ln w="9525">
            <a:noFill/>
            <a:miter lim="800000"/>
            <a:headEnd/>
            <a:tailEnd/>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vert="horz" wrap="square" lIns="91440" tIns="45720" rIns="91440" bIns="45720" numCol="1" anchor="ctr" anchorCtr="0" compatLnSpc="1">
            <a:prstTxWarp prst="textNoShape">
              <a:avLst/>
            </a:prstTxWarp>
          </a:bodyPr>
          <a:lstStyle>
            <a:lvl1pPr algn="ctr" fontAlgn="base">
              <a:spcBef>
                <a:spcPct val="0"/>
              </a:spcBef>
              <a:spcAft>
                <a:spcPct val="0"/>
              </a:spcAft>
              <a:defRPr sz="4800" b="1">
                <a:solidFill>
                  <a:schemeClr val="bg1"/>
                </a:solidFill>
                <a:effectLst>
                  <a:glow rad="228600">
                    <a:schemeClr val="accent4">
                      <a:satMod val="175000"/>
                      <a:alpha val="40000"/>
                    </a:schemeClr>
                  </a:glow>
                </a:effectLst>
                <a:latin typeface="+mj-lt"/>
                <a:ea typeface="+mj-ea"/>
                <a:cs typeface="+mj-cs"/>
              </a:defRPr>
            </a:lvl1pPr>
            <a:lvl2pPr algn="ctr" fontAlgn="base">
              <a:spcBef>
                <a:spcPct val="0"/>
              </a:spcBef>
              <a:spcAft>
                <a:spcPct val="0"/>
              </a:spcAft>
              <a:defRPr sz="4400">
                <a:solidFill>
                  <a:schemeClr val="tx2"/>
                </a:solidFill>
                <a:latin typeface="Arial" charset="0"/>
              </a:defRPr>
            </a:lvl2pPr>
            <a:lvl3pPr algn="ctr" fontAlgn="base">
              <a:spcBef>
                <a:spcPct val="0"/>
              </a:spcBef>
              <a:spcAft>
                <a:spcPct val="0"/>
              </a:spcAft>
              <a:defRPr sz="4400">
                <a:solidFill>
                  <a:schemeClr val="tx2"/>
                </a:solidFill>
                <a:latin typeface="Arial" charset="0"/>
              </a:defRPr>
            </a:lvl3pPr>
            <a:lvl4pPr algn="ctr" fontAlgn="base">
              <a:spcBef>
                <a:spcPct val="0"/>
              </a:spcBef>
              <a:spcAft>
                <a:spcPct val="0"/>
              </a:spcAft>
              <a:defRPr sz="4400">
                <a:solidFill>
                  <a:schemeClr val="tx2"/>
                </a:solidFill>
                <a:latin typeface="Arial" charset="0"/>
              </a:defRPr>
            </a:lvl4pPr>
            <a:lvl5pPr algn="ctr" fontAlgn="base">
              <a:spcBef>
                <a:spcPct val="0"/>
              </a:spcBef>
              <a:spcAft>
                <a:spcPct val="0"/>
              </a:spcAft>
              <a:defRPr sz="4400">
                <a:solidFill>
                  <a:schemeClr val="tx2"/>
                </a:solidFill>
                <a:latin typeface="Arial" charset="0"/>
              </a:defRPr>
            </a:lvl5pPr>
            <a:lvl6pPr marL="457200" algn="ctr" fontAlgn="base">
              <a:spcBef>
                <a:spcPct val="0"/>
              </a:spcBef>
              <a:spcAft>
                <a:spcPct val="0"/>
              </a:spcAft>
              <a:defRPr sz="4400">
                <a:solidFill>
                  <a:schemeClr val="tx2"/>
                </a:solidFill>
                <a:latin typeface="Arial" charset="0"/>
              </a:defRPr>
            </a:lvl6pPr>
            <a:lvl7pPr marL="914400" algn="ctr" fontAlgn="base">
              <a:spcBef>
                <a:spcPct val="0"/>
              </a:spcBef>
              <a:spcAft>
                <a:spcPct val="0"/>
              </a:spcAft>
              <a:defRPr sz="4400">
                <a:solidFill>
                  <a:schemeClr val="tx2"/>
                </a:solidFill>
                <a:latin typeface="Arial" charset="0"/>
              </a:defRPr>
            </a:lvl7pPr>
            <a:lvl8pPr marL="1371600" algn="ctr" fontAlgn="base">
              <a:spcBef>
                <a:spcPct val="0"/>
              </a:spcBef>
              <a:spcAft>
                <a:spcPct val="0"/>
              </a:spcAft>
              <a:defRPr sz="4400">
                <a:solidFill>
                  <a:schemeClr val="tx2"/>
                </a:solidFill>
                <a:latin typeface="Arial" charset="0"/>
              </a:defRPr>
            </a:lvl8pPr>
            <a:lvl9pPr marL="1828800" algn="ctr" fontAlgn="base">
              <a:spcBef>
                <a:spcPct val="0"/>
              </a:spcBef>
              <a:spcAft>
                <a:spcPct val="0"/>
              </a:spcAft>
              <a:defRPr sz="4400">
                <a:solidFill>
                  <a:schemeClr val="tx2"/>
                </a:solidFill>
                <a:latin typeface="Arial" charset="0"/>
              </a:defRPr>
            </a:lvl9pPr>
          </a:lstStyle>
          <a:p>
            <a:pPr marL="0" marR="0" lvl="0" indent="0" algn="l" defTabSz="914400" eaLnBrk="1" fontAlgn="base" latinLnBrk="0" hangingPunct="1">
              <a:lnSpc>
                <a:spcPct val="100000"/>
              </a:lnSpc>
              <a:spcBef>
                <a:spcPct val="0"/>
              </a:spcBef>
              <a:spcAft>
                <a:spcPct val="0"/>
              </a:spcAft>
              <a:buClrTx/>
              <a:buSzTx/>
              <a:buFontTx/>
              <a:buNone/>
              <a:tabLst/>
              <a:defRPr/>
            </a:pPr>
            <a:r>
              <a:rPr kumimoji="0" lang="en-US" sz="4800" b="1" i="1" u="none" strike="noStrike" kern="0" cap="none" spc="0" normalizeH="0" baseline="0" noProof="0" dirty="0">
                <a:ln>
                  <a:noFill/>
                </a:ln>
                <a:solidFill>
                  <a:srgbClr val="FFFFFF"/>
                </a:solidFill>
                <a:effectLst>
                  <a:glow rad="228600">
                    <a:schemeClr val="tx1"/>
                  </a:glow>
                </a:effectLst>
                <a:uLnTx/>
                <a:uFillTx/>
                <a:latin typeface="Arial"/>
                <a:ea typeface="+mj-ea"/>
                <a:cs typeface="+mj-cs"/>
              </a:rPr>
              <a:t>Why see Jesus clearly? </a:t>
            </a:r>
          </a:p>
        </p:txBody>
      </p:sp>
      <p:sp>
        <p:nvSpPr>
          <p:cNvPr id="2" name="TextBox 1">
            <a:extLst>
              <a:ext uri="{FF2B5EF4-FFF2-40B4-BE49-F238E27FC236}">
                <a16:creationId xmlns:a16="http://schemas.microsoft.com/office/drawing/2014/main" id="{8FFC4296-0E72-0B45-9A54-5FCE9F2BB793}"/>
              </a:ext>
            </a:extLst>
          </p:cNvPr>
          <p:cNvSpPr txBox="1"/>
          <p:nvPr/>
        </p:nvSpPr>
        <p:spPr>
          <a:xfrm>
            <a:off x="6698974" y="8865704"/>
            <a:ext cx="184731" cy="369332"/>
          </a:xfrm>
          <a:prstGeom prst="rect">
            <a:avLst/>
          </a:prstGeom>
          <a:noFill/>
        </p:spPr>
        <p:txBody>
          <a:bodyPr wrap="none" rtlCol="0">
            <a:spAutoFit/>
          </a:bodyPr>
          <a:lstStyle/>
          <a:p>
            <a:endParaRPr lang="en-US" dirty="0"/>
          </a:p>
        </p:txBody>
      </p:sp>
    </p:spTree>
    <p:extLst>
      <p:ext uri="{BB962C8B-B14F-4D97-AF65-F5344CB8AC3E}">
        <p14:creationId xmlns:p14="http://schemas.microsoft.com/office/powerpoint/2010/main" val="1883443981"/>
      </p:ext>
    </p:extLst>
  </p:cSld>
  <p:clrMapOvr>
    <a:overrideClrMapping bg1="lt1" tx1="dk1" bg2="lt2" tx2="dk2" accent1="accent1" accent2="accent2" accent3="accent3" accent4="accent4" accent5="accent5" accent6="accent6" hlink="hlink" folHlink="folHlink"/>
  </p:clrMapOvr>
  <p:transition/>
</p:sld>
</file>

<file path=ppt/slides/slide2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56737" name="Picture 2"/>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w="76200">
            <a:solidFill>
              <a:srgbClr val="020009"/>
            </a:solidFill>
            <a:miter lim="800000"/>
            <a:headEnd/>
            <a:tailEnd/>
          </a:ln>
          <a:extLst>
            <a:ext uri="{909E8E84-426E-40dd-AFC4-6F175D3DCCD1}">
              <a14:hiddenFill xmlns="" xmlns:a14="http://schemas.microsoft.com/office/drawing/2010/main">
                <a:solidFill>
                  <a:srgbClr val="FFFFFF"/>
                </a:solidFill>
              </a14:hiddenFill>
            </a:ext>
          </a:extLst>
        </p:spPr>
      </p:pic>
      <p:grpSp>
        <p:nvGrpSpPr>
          <p:cNvPr id="86" name="Group 85"/>
          <p:cNvGrpSpPr>
            <a:grpSpLocks/>
          </p:cNvGrpSpPr>
          <p:nvPr/>
        </p:nvGrpSpPr>
        <p:grpSpPr bwMode="auto">
          <a:xfrm>
            <a:off x="4140200" y="2781300"/>
            <a:ext cx="793750" cy="808038"/>
            <a:chOff x="2696978" y="1221096"/>
            <a:chExt cx="793670" cy="808522"/>
          </a:xfrm>
        </p:grpSpPr>
        <p:sp>
          <p:nvSpPr>
            <p:cNvPr id="756838" name="Right Arrow 86"/>
            <p:cNvSpPr>
              <a:spLocks noChangeArrowheads="1"/>
            </p:cNvSpPr>
            <p:nvPr/>
          </p:nvSpPr>
          <p:spPr bwMode="auto">
            <a:xfrm rot="-9296743">
              <a:off x="2696978" y="1415438"/>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6839" name="Right Arrow 87"/>
            <p:cNvSpPr>
              <a:spLocks noChangeArrowheads="1"/>
            </p:cNvSpPr>
            <p:nvPr/>
          </p:nvSpPr>
          <p:spPr bwMode="auto">
            <a:xfrm rot="-4752994">
              <a:off x="2934990" y="1306687"/>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6840" name="Right Arrow 88"/>
            <p:cNvSpPr>
              <a:spLocks noChangeArrowheads="1"/>
            </p:cNvSpPr>
            <p:nvPr/>
          </p:nvSpPr>
          <p:spPr bwMode="auto">
            <a:xfrm rot="1092502">
              <a:off x="3086157" y="1614148"/>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6841" name="Right Arrow 89"/>
            <p:cNvSpPr>
              <a:spLocks noChangeArrowheads="1"/>
            </p:cNvSpPr>
            <p:nvPr/>
          </p:nvSpPr>
          <p:spPr bwMode="auto">
            <a:xfrm rot="3615505">
              <a:off x="2967064" y="1710718"/>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6842" name="Right Arrow 90"/>
            <p:cNvSpPr>
              <a:spLocks noChangeArrowheads="1"/>
            </p:cNvSpPr>
            <p:nvPr/>
          </p:nvSpPr>
          <p:spPr bwMode="auto">
            <a:xfrm rot="8093732">
              <a:off x="2704208" y="1665744"/>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6843" name="Right Arrow 91"/>
            <p:cNvSpPr>
              <a:spLocks noChangeArrowheads="1"/>
            </p:cNvSpPr>
            <p:nvPr/>
          </p:nvSpPr>
          <p:spPr bwMode="auto">
            <a:xfrm rot="-2318489">
              <a:off x="3016391" y="1438755"/>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grpSp>
      <p:grpSp>
        <p:nvGrpSpPr>
          <p:cNvPr id="79" name="Group 78"/>
          <p:cNvGrpSpPr>
            <a:grpSpLocks/>
          </p:cNvGrpSpPr>
          <p:nvPr/>
        </p:nvGrpSpPr>
        <p:grpSpPr bwMode="auto">
          <a:xfrm>
            <a:off x="8101013" y="3068638"/>
            <a:ext cx="793750" cy="809625"/>
            <a:chOff x="2696978" y="1221096"/>
            <a:chExt cx="793670" cy="808522"/>
          </a:xfrm>
        </p:grpSpPr>
        <p:sp>
          <p:nvSpPr>
            <p:cNvPr id="756832" name="Right Arrow 79"/>
            <p:cNvSpPr>
              <a:spLocks noChangeArrowheads="1"/>
            </p:cNvSpPr>
            <p:nvPr/>
          </p:nvSpPr>
          <p:spPr bwMode="auto">
            <a:xfrm rot="-9296743">
              <a:off x="2696978" y="1415438"/>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6833" name="Right Arrow 80"/>
            <p:cNvSpPr>
              <a:spLocks noChangeArrowheads="1"/>
            </p:cNvSpPr>
            <p:nvPr/>
          </p:nvSpPr>
          <p:spPr bwMode="auto">
            <a:xfrm rot="-4752994">
              <a:off x="2934990" y="1306687"/>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6834" name="Right Arrow 81"/>
            <p:cNvSpPr>
              <a:spLocks noChangeArrowheads="1"/>
            </p:cNvSpPr>
            <p:nvPr/>
          </p:nvSpPr>
          <p:spPr bwMode="auto">
            <a:xfrm rot="1092502">
              <a:off x="3086157" y="1614148"/>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6835" name="Right Arrow 82"/>
            <p:cNvSpPr>
              <a:spLocks noChangeArrowheads="1"/>
            </p:cNvSpPr>
            <p:nvPr/>
          </p:nvSpPr>
          <p:spPr bwMode="auto">
            <a:xfrm rot="3615505">
              <a:off x="2967064" y="1710718"/>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6836" name="Right Arrow 83"/>
            <p:cNvSpPr>
              <a:spLocks noChangeArrowheads="1"/>
            </p:cNvSpPr>
            <p:nvPr/>
          </p:nvSpPr>
          <p:spPr bwMode="auto">
            <a:xfrm rot="8093732">
              <a:off x="2704208" y="1665744"/>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6837" name="Right Arrow 84"/>
            <p:cNvSpPr>
              <a:spLocks noChangeArrowheads="1"/>
            </p:cNvSpPr>
            <p:nvPr/>
          </p:nvSpPr>
          <p:spPr bwMode="auto">
            <a:xfrm rot="-2318489">
              <a:off x="3016391" y="1438755"/>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grpSp>
      <p:grpSp>
        <p:nvGrpSpPr>
          <p:cNvPr id="71" name="Group 70"/>
          <p:cNvGrpSpPr>
            <a:grpSpLocks/>
          </p:cNvGrpSpPr>
          <p:nvPr/>
        </p:nvGrpSpPr>
        <p:grpSpPr bwMode="auto">
          <a:xfrm>
            <a:off x="3633788" y="476250"/>
            <a:ext cx="793750" cy="809625"/>
            <a:chOff x="2696978" y="1221096"/>
            <a:chExt cx="793670" cy="808522"/>
          </a:xfrm>
        </p:grpSpPr>
        <p:sp>
          <p:nvSpPr>
            <p:cNvPr id="756826" name="Right Arrow 71"/>
            <p:cNvSpPr>
              <a:spLocks noChangeArrowheads="1"/>
            </p:cNvSpPr>
            <p:nvPr/>
          </p:nvSpPr>
          <p:spPr bwMode="auto">
            <a:xfrm rot="-9296743">
              <a:off x="2696978" y="1415438"/>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6827" name="Right Arrow 72"/>
            <p:cNvSpPr>
              <a:spLocks noChangeArrowheads="1"/>
            </p:cNvSpPr>
            <p:nvPr/>
          </p:nvSpPr>
          <p:spPr bwMode="auto">
            <a:xfrm rot="-4752994">
              <a:off x="2934990" y="1306687"/>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6828" name="Right Arrow 73"/>
            <p:cNvSpPr>
              <a:spLocks noChangeArrowheads="1"/>
            </p:cNvSpPr>
            <p:nvPr/>
          </p:nvSpPr>
          <p:spPr bwMode="auto">
            <a:xfrm rot="1092502">
              <a:off x="3086157" y="1614148"/>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6829" name="Right Arrow 74"/>
            <p:cNvSpPr>
              <a:spLocks noChangeArrowheads="1"/>
            </p:cNvSpPr>
            <p:nvPr/>
          </p:nvSpPr>
          <p:spPr bwMode="auto">
            <a:xfrm rot="3615505">
              <a:off x="2967064" y="1710718"/>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6830" name="Right Arrow 75"/>
            <p:cNvSpPr>
              <a:spLocks noChangeArrowheads="1"/>
            </p:cNvSpPr>
            <p:nvPr/>
          </p:nvSpPr>
          <p:spPr bwMode="auto">
            <a:xfrm rot="8093732">
              <a:off x="2704208" y="1665744"/>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6831" name="Right Arrow 76"/>
            <p:cNvSpPr>
              <a:spLocks noChangeArrowheads="1"/>
            </p:cNvSpPr>
            <p:nvPr/>
          </p:nvSpPr>
          <p:spPr bwMode="auto">
            <a:xfrm rot="-2318489">
              <a:off x="3016391" y="1438755"/>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grpSp>
      <p:grpSp>
        <p:nvGrpSpPr>
          <p:cNvPr id="64" name="Group 63"/>
          <p:cNvGrpSpPr>
            <a:grpSpLocks/>
          </p:cNvGrpSpPr>
          <p:nvPr/>
        </p:nvGrpSpPr>
        <p:grpSpPr bwMode="auto">
          <a:xfrm>
            <a:off x="6948488" y="1196975"/>
            <a:ext cx="793750" cy="808038"/>
            <a:chOff x="2696978" y="1221096"/>
            <a:chExt cx="793670" cy="808522"/>
          </a:xfrm>
        </p:grpSpPr>
        <p:sp>
          <p:nvSpPr>
            <p:cNvPr id="756820" name="Right Arrow 64"/>
            <p:cNvSpPr>
              <a:spLocks noChangeArrowheads="1"/>
            </p:cNvSpPr>
            <p:nvPr/>
          </p:nvSpPr>
          <p:spPr bwMode="auto">
            <a:xfrm rot="-9296743">
              <a:off x="2696978" y="1415438"/>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6821" name="Right Arrow 65"/>
            <p:cNvSpPr>
              <a:spLocks noChangeArrowheads="1"/>
            </p:cNvSpPr>
            <p:nvPr/>
          </p:nvSpPr>
          <p:spPr bwMode="auto">
            <a:xfrm rot="-4752994">
              <a:off x="2934990" y="1306687"/>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6822" name="Right Arrow 66"/>
            <p:cNvSpPr>
              <a:spLocks noChangeArrowheads="1"/>
            </p:cNvSpPr>
            <p:nvPr/>
          </p:nvSpPr>
          <p:spPr bwMode="auto">
            <a:xfrm rot="1092502">
              <a:off x="3086157" y="1614148"/>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6823" name="Right Arrow 67"/>
            <p:cNvSpPr>
              <a:spLocks noChangeArrowheads="1"/>
            </p:cNvSpPr>
            <p:nvPr/>
          </p:nvSpPr>
          <p:spPr bwMode="auto">
            <a:xfrm rot="3615505">
              <a:off x="2967064" y="1710718"/>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6824" name="Right Arrow 68"/>
            <p:cNvSpPr>
              <a:spLocks noChangeArrowheads="1"/>
            </p:cNvSpPr>
            <p:nvPr/>
          </p:nvSpPr>
          <p:spPr bwMode="auto">
            <a:xfrm rot="8093732">
              <a:off x="2704208" y="1665744"/>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6825" name="Right Arrow 69"/>
            <p:cNvSpPr>
              <a:spLocks noChangeArrowheads="1"/>
            </p:cNvSpPr>
            <p:nvPr/>
          </p:nvSpPr>
          <p:spPr bwMode="auto">
            <a:xfrm rot="-2318489">
              <a:off x="3016391" y="1438755"/>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grpSp>
      <p:grpSp>
        <p:nvGrpSpPr>
          <p:cNvPr id="57" name="Group 56"/>
          <p:cNvGrpSpPr>
            <a:grpSpLocks/>
          </p:cNvGrpSpPr>
          <p:nvPr/>
        </p:nvGrpSpPr>
        <p:grpSpPr bwMode="auto">
          <a:xfrm>
            <a:off x="5076825" y="1341438"/>
            <a:ext cx="792163" cy="808037"/>
            <a:chOff x="2696978" y="1221096"/>
            <a:chExt cx="793670" cy="808522"/>
          </a:xfrm>
        </p:grpSpPr>
        <p:sp>
          <p:nvSpPr>
            <p:cNvPr id="756814" name="Right Arrow 57"/>
            <p:cNvSpPr>
              <a:spLocks noChangeArrowheads="1"/>
            </p:cNvSpPr>
            <p:nvPr/>
          </p:nvSpPr>
          <p:spPr bwMode="auto">
            <a:xfrm rot="-9296743">
              <a:off x="2696978" y="1415438"/>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6815" name="Right Arrow 58"/>
            <p:cNvSpPr>
              <a:spLocks noChangeArrowheads="1"/>
            </p:cNvSpPr>
            <p:nvPr/>
          </p:nvSpPr>
          <p:spPr bwMode="auto">
            <a:xfrm rot="-4752994">
              <a:off x="2934990" y="1306687"/>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6816" name="Right Arrow 59"/>
            <p:cNvSpPr>
              <a:spLocks noChangeArrowheads="1"/>
            </p:cNvSpPr>
            <p:nvPr/>
          </p:nvSpPr>
          <p:spPr bwMode="auto">
            <a:xfrm rot="1092502">
              <a:off x="3086157" y="1614148"/>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6817" name="Right Arrow 60"/>
            <p:cNvSpPr>
              <a:spLocks noChangeArrowheads="1"/>
            </p:cNvSpPr>
            <p:nvPr/>
          </p:nvSpPr>
          <p:spPr bwMode="auto">
            <a:xfrm rot="3615505">
              <a:off x="2967064" y="1710718"/>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6818" name="Right Arrow 61"/>
            <p:cNvSpPr>
              <a:spLocks noChangeArrowheads="1"/>
            </p:cNvSpPr>
            <p:nvPr/>
          </p:nvSpPr>
          <p:spPr bwMode="auto">
            <a:xfrm rot="8093732">
              <a:off x="2704208" y="1665744"/>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6819" name="Right Arrow 62"/>
            <p:cNvSpPr>
              <a:spLocks noChangeArrowheads="1"/>
            </p:cNvSpPr>
            <p:nvPr/>
          </p:nvSpPr>
          <p:spPr bwMode="auto">
            <a:xfrm rot="-2318489">
              <a:off x="3016391" y="1438755"/>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grpSp>
      <p:grpSp>
        <p:nvGrpSpPr>
          <p:cNvPr id="5" name="Group 4"/>
          <p:cNvGrpSpPr>
            <a:grpSpLocks/>
          </p:cNvGrpSpPr>
          <p:nvPr/>
        </p:nvGrpSpPr>
        <p:grpSpPr bwMode="auto">
          <a:xfrm>
            <a:off x="3851275" y="1557338"/>
            <a:ext cx="793750" cy="808037"/>
            <a:chOff x="2696978" y="1221096"/>
            <a:chExt cx="793670" cy="808522"/>
          </a:xfrm>
        </p:grpSpPr>
        <p:sp>
          <p:nvSpPr>
            <p:cNvPr id="756808" name="Right Arrow 2"/>
            <p:cNvSpPr>
              <a:spLocks noChangeArrowheads="1"/>
            </p:cNvSpPr>
            <p:nvPr/>
          </p:nvSpPr>
          <p:spPr bwMode="auto">
            <a:xfrm rot="-9296743">
              <a:off x="2696978" y="1415438"/>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6809" name="Right Arrow 49"/>
            <p:cNvSpPr>
              <a:spLocks noChangeArrowheads="1"/>
            </p:cNvSpPr>
            <p:nvPr/>
          </p:nvSpPr>
          <p:spPr bwMode="auto">
            <a:xfrm rot="-4752994">
              <a:off x="2934990" y="1306687"/>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6810" name="Right Arrow 50"/>
            <p:cNvSpPr>
              <a:spLocks noChangeArrowheads="1"/>
            </p:cNvSpPr>
            <p:nvPr/>
          </p:nvSpPr>
          <p:spPr bwMode="auto">
            <a:xfrm rot="1092502">
              <a:off x="3086157" y="1614148"/>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6811" name="Right Arrow 51"/>
            <p:cNvSpPr>
              <a:spLocks noChangeArrowheads="1"/>
            </p:cNvSpPr>
            <p:nvPr/>
          </p:nvSpPr>
          <p:spPr bwMode="auto">
            <a:xfrm rot="3615505">
              <a:off x="2967064" y="1710718"/>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6812" name="Right Arrow 52"/>
            <p:cNvSpPr>
              <a:spLocks noChangeArrowheads="1"/>
            </p:cNvSpPr>
            <p:nvPr/>
          </p:nvSpPr>
          <p:spPr bwMode="auto">
            <a:xfrm rot="8093732">
              <a:off x="2704208" y="1665744"/>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6813" name="Right Arrow 53"/>
            <p:cNvSpPr>
              <a:spLocks noChangeArrowheads="1"/>
            </p:cNvSpPr>
            <p:nvPr/>
          </p:nvSpPr>
          <p:spPr bwMode="auto">
            <a:xfrm rot="-2318489">
              <a:off x="3016391" y="1438755"/>
              <a:ext cx="404491" cy="233309"/>
            </a:xfrm>
            <a:prstGeom prst="rightArrow">
              <a:avLst>
                <a:gd name="adj1" fmla="val 50000"/>
                <a:gd name="adj2" fmla="val 49997"/>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grpSp>
      <p:sp>
        <p:nvSpPr>
          <p:cNvPr id="173059" name="Oval 3"/>
          <p:cNvSpPr>
            <a:spLocks noChangeArrowheads="1"/>
          </p:cNvSpPr>
          <p:nvPr/>
        </p:nvSpPr>
        <p:spPr bwMode="auto">
          <a:xfrm>
            <a:off x="7467600" y="2286000"/>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ＭＳ Ｐゴシック" charset="0"/>
            </a:endParaRPr>
          </a:p>
        </p:txBody>
      </p:sp>
      <p:sp>
        <p:nvSpPr>
          <p:cNvPr id="173062" name="Oval 6"/>
          <p:cNvSpPr>
            <a:spLocks noChangeArrowheads="1"/>
          </p:cNvSpPr>
          <p:nvPr/>
        </p:nvSpPr>
        <p:spPr bwMode="auto">
          <a:xfrm>
            <a:off x="4114800" y="1828800"/>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ＭＳ Ｐゴシック" charset="0"/>
            </a:endParaRPr>
          </a:p>
        </p:txBody>
      </p:sp>
      <p:sp>
        <p:nvSpPr>
          <p:cNvPr id="173063" name="Oval 7"/>
          <p:cNvSpPr>
            <a:spLocks noChangeArrowheads="1"/>
          </p:cNvSpPr>
          <p:nvPr/>
        </p:nvSpPr>
        <p:spPr bwMode="auto">
          <a:xfrm>
            <a:off x="5334000" y="1676400"/>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ＭＳ Ｐゴシック" charset="0"/>
            </a:endParaRPr>
          </a:p>
        </p:txBody>
      </p:sp>
      <p:sp>
        <p:nvSpPr>
          <p:cNvPr id="173064" name="Oval 8"/>
          <p:cNvSpPr>
            <a:spLocks noChangeArrowheads="1"/>
          </p:cNvSpPr>
          <p:nvPr/>
        </p:nvSpPr>
        <p:spPr bwMode="auto">
          <a:xfrm>
            <a:off x="6019800" y="1600200"/>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ＭＳ Ｐゴシック" charset="0"/>
            </a:endParaRPr>
          </a:p>
        </p:txBody>
      </p:sp>
      <p:sp>
        <p:nvSpPr>
          <p:cNvPr id="173065" name="Oval 9"/>
          <p:cNvSpPr>
            <a:spLocks noChangeArrowheads="1"/>
          </p:cNvSpPr>
          <p:nvPr/>
        </p:nvSpPr>
        <p:spPr bwMode="auto">
          <a:xfrm>
            <a:off x="4454525" y="533400"/>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ＭＳ Ｐゴシック" charset="0"/>
            </a:endParaRPr>
          </a:p>
        </p:txBody>
      </p:sp>
      <p:sp>
        <p:nvSpPr>
          <p:cNvPr id="173066" name="Oval 10"/>
          <p:cNvSpPr>
            <a:spLocks noChangeArrowheads="1"/>
          </p:cNvSpPr>
          <p:nvPr/>
        </p:nvSpPr>
        <p:spPr bwMode="auto">
          <a:xfrm>
            <a:off x="3886200" y="762000"/>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ＭＳ Ｐゴシック" charset="0"/>
            </a:endParaRPr>
          </a:p>
        </p:txBody>
      </p:sp>
      <p:sp>
        <p:nvSpPr>
          <p:cNvPr id="173067" name="Oval 11"/>
          <p:cNvSpPr>
            <a:spLocks noChangeArrowheads="1"/>
          </p:cNvSpPr>
          <p:nvPr/>
        </p:nvSpPr>
        <p:spPr bwMode="auto">
          <a:xfrm>
            <a:off x="838200" y="381000"/>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ＭＳ Ｐゴシック" charset="0"/>
            </a:endParaRPr>
          </a:p>
        </p:txBody>
      </p:sp>
      <p:sp>
        <p:nvSpPr>
          <p:cNvPr id="173068" name="Oval 12"/>
          <p:cNvSpPr>
            <a:spLocks noChangeArrowheads="1"/>
          </p:cNvSpPr>
          <p:nvPr/>
        </p:nvSpPr>
        <p:spPr bwMode="auto">
          <a:xfrm>
            <a:off x="6011863" y="1971675"/>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ＭＳ Ｐゴシック" charset="0"/>
            </a:endParaRPr>
          </a:p>
        </p:txBody>
      </p:sp>
      <p:sp>
        <p:nvSpPr>
          <p:cNvPr id="173069" name="Rectangle 13"/>
          <p:cNvSpPr>
            <a:spLocks noGrp="1" noChangeArrowheads="1"/>
          </p:cNvSpPr>
          <p:nvPr>
            <p:ph type="title" idx="4294967295"/>
          </p:nvPr>
        </p:nvSpPr>
        <p:spPr>
          <a:xfrm>
            <a:off x="5867400" y="4797425"/>
            <a:ext cx="3276600" cy="1874838"/>
          </a:xfrm>
          <a:solidFill>
            <a:srgbClr val="020009"/>
          </a:solidFill>
          <a:effectLst>
            <a:outerShdw blurRad="63500" dist="53882" dir="2700000" algn="ctr" rotWithShape="0">
              <a:srgbClr val="020009">
                <a:alpha val="74998"/>
              </a:srgbClr>
            </a:outerShdw>
          </a:effectLst>
        </p:spPr>
        <p:txBody>
          <a:bodyPr lIns="73622" tIns="36810" rIns="73622" bIns="36810" anchor="t">
            <a:spAutoFit/>
          </a:bodyPr>
          <a:lstStyle/>
          <a:p>
            <a:pPr>
              <a:spcBef>
                <a:spcPct val="50000"/>
              </a:spcBef>
              <a:defRPr/>
            </a:pPr>
            <a:r>
              <a:rPr lang="en-US" sz="3900" b="1" dirty="0">
                <a:solidFill>
                  <a:srgbClr val="FFEA18"/>
                </a:solidFill>
                <a:latin typeface="Comic Sans MS" charset="0"/>
                <a:ea typeface="ＭＳ Ｐゴシック" charset="0"/>
              </a:rPr>
              <a:t>The Twofold Context of the Book</a:t>
            </a:r>
          </a:p>
        </p:txBody>
      </p:sp>
      <p:sp>
        <p:nvSpPr>
          <p:cNvPr id="756753" name="Oval 14"/>
          <p:cNvSpPr>
            <a:spLocks noChangeArrowheads="1"/>
          </p:cNvSpPr>
          <p:nvPr/>
        </p:nvSpPr>
        <p:spPr bwMode="auto">
          <a:xfrm>
            <a:off x="533400" y="2895600"/>
            <a:ext cx="457200" cy="381000"/>
          </a:xfrm>
          <a:prstGeom prst="ellipse">
            <a:avLst/>
          </a:prstGeom>
          <a:solidFill>
            <a:srgbClr val="3166B3"/>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ＭＳ Ｐゴシック" charset="0"/>
            </a:endParaRPr>
          </a:p>
        </p:txBody>
      </p:sp>
      <p:sp>
        <p:nvSpPr>
          <p:cNvPr id="173071" name="Text Box 15"/>
          <p:cNvSpPr txBox="1">
            <a:spLocks noChangeArrowheads="1"/>
          </p:cNvSpPr>
          <p:nvPr/>
        </p:nvSpPr>
        <p:spPr bwMode="auto">
          <a:xfrm>
            <a:off x="-30163" y="3644900"/>
            <a:ext cx="5410201" cy="3046413"/>
          </a:xfrm>
          <a:prstGeom prst="rect">
            <a:avLst/>
          </a:prstGeom>
          <a:solidFill>
            <a:srgbClr val="800000"/>
          </a:solidFill>
          <a:ln>
            <a:noFill/>
          </a:ln>
          <a:effectLst>
            <a:outerShdw blurRad="63500" dist="38099" dir="2700000" algn="ctr" rotWithShape="0">
              <a:srgbClr val="020009">
                <a:alpha val="74998"/>
              </a:srgbClr>
            </a:outerShdw>
          </a:effectLst>
        </p:spPr>
        <p:txBody>
          <a:bodyPr>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ja-JP"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rPr>
              <a:t>"I, John, am your brother and your partner in suffering and in God</a:t>
            </a:r>
            <a:r>
              <a:rPr kumimoji="0" lang="fr-FR" altLang="ja-JP"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rPr>
              <a:t>'</a:t>
            </a:r>
            <a:r>
              <a:rPr kumimoji="0" lang="en-US" altLang="ja-JP"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rPr>
              <a:t>s Kingdom and in the patient endurance to which Jesus calls us. I was exiled to the island of Patmos for preaching the word of God and for my testimony about Jesus"</a:t>
            </a:r>
            <a:br>
              <a:rPr kumimoji="0" lang="en-US" altLang="ja-JP"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rPr>
            </a:br>
            <a:r>
              <a:rPr kumimoji="0" lang="en-US" altLang="ja-JP"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rPr>
              <a:t>(Rev. 1:9 </a:t>
            </a:r>
            <a:r>
              <a:rPr kumimoji="0" lang="en-US" altLang="ja-JP" sz="1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rPr>
              <a:t>NLT</a:t>
            </a:r>
            <a:r>
              <a:rPr kumimoji="0" lang="en-US" altLang="ja-JP"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rPr>
              <a:t>)</a:t>
            </a:r>
            <a:endParaRPr kumimoji="0" lang="en-US"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26" charset="0"/>
              <a:ea typeface="ＭＳ Ｐゴシック" charset="0"/>
            </a:endParaRPr>
          </a:p>
        </p:txBody>
      </p:sp>
      <p:sp>
        <p:nvSpPr>
          <p:cNvPr id="16" name="Oval 7"/>
          <p:cNvSpPr>
            <a:spLocks noChangeArrowheads="1"/>
          </p:cNvSpPr>
          <p:nvPr/>
        </p:nvSpPr>
        <p:spPr bwMode="auto">
          <a:xfrm>
            <a:off x="5254625" y="1201738"/>
            <a:ext cx="234950" cy="233362"/>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ＭＳ Ｐゴシック" charset="0"/>
            </a:endParaRPr>
          </a:p>
        </p:txBody>
      </p:sp>
      <p:sp>
        <p:nvSpPr>
          <p:cNvPr id="17" name="Oval 8"/>
          <p:cNvSpPr>
            <a:spLocks noChangeArrowheads="1"/>
          </p:cNvSpPr>
          <p:nvPr/>
        </p:nvSpPr>
        <p:spPr bwMode="auto">
          <a:xfrm>
            <a:off x="5940425" y="1125538"/>
            <a:ext cx="234950" cy="233362"/>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ＭＳ Ｐゴシック" charset="0"/>
            </a:endParaRPr>
          </a:p>
        </p:txBody>
      </p:sp>
      <p:sp>
        <p:nvSpPr>
          <p:cNvPr id="18" name="Oval 12"/>
          <p:cNvSpPr>
            <a:spLocks noChangeArrowheads="1"/>
          </p:cNvSpPr>
          <p:nvPr/>
        </p:nvSpPr>
        <p:spPr bwMode="auto">
          <a:xfrm>
            <a:off x="5651500" y="1277938"/>
            <a:ext cx="234950" cy="233362"/>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ＭＳ Ｐゴシック" charset="0"/>
            </a:endParaRPr>
          </a:p>
        </p:txBody>
      </p:sp>
      <p:sp>
        <p:nvSpPr>
          <p:cNvPr id="19" name="Oval 7"/>
          <p:cNvSpPr>
            <a:spLocks noChangeArrowheads="1"/>
          </p:cNvSpPr>
          <p:nvPr/>
        </p:nvSpPr>
        <p:spPr bwMode="auto">
          <a:xfrm>
            <a:off x="1293813" y="768350"/>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ＭＳ Ｐゴシック" charset="0"/>
            </a:endParaRPr>
          </a:p>
        </p:txBody>
      </p:sp>
      <p:sp>
        <p:nvSpPr>
          <p:cNvPr id="20" name="Oval 8"/>
          <p:cNvSpPr>
            <a:spLocks noChangeArrowheads="1"/>
          </p:cNvSpPr>
          <p:nvPr/>
        </p:nvSpPr>
        <p:spPr bwMode="auto">
          <a:xfrm>
            <a:off x="1979613" y="692150"/>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ＭＳ Ｐゴシック" charset="0"/>
            </a:endParaRPr>
          </a:p>
        </p:txBody>
      </p:sp>
      <p:sp>
        <p:nvSpPr>
          <p:cNvPr id="21" name="Oval 12"/>
          <p:cNvSpPr>
            <a:spLocks noChangeArrowheads="1"/>
          </p:cNvSpPr>
          <p:nvPr/>
        </p:nvSpPr>
        <p:spPr bwMode="auto">
          <a:xfrm>
            <a:off x="1835150" y="1125538"/>
            <a:ext cx="234950" cy="233362"/>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ＭＳ Ｐゴシック" charset="0"/>
            </a:endParaRPr>
          </a:p>
        </p:txBody>
      </p:sp>
      <p:sp>
        <p:nvSpPr>
          <p:cNvPr id="22" name="Oval 7"/>
          <p:cNvSpPr>
            <a:spLocks noChangeArrowheads="1"/>
          </p:cNvSpPr>
          <p:nvPr/>
        </p:nvSpPr>
        <p:spPr bwMode="auto">
          <a:xfrm>
            <a:off x="2987675" y="104775"/>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ＭＳ Ｐゴシック" charset="0"/>
            </a:endParaRPr>
          </a:p>
        </p:txBody>
      </p:sp>
      <p:sp>
        <p:nvSpPr>
          <p:cNvPr id="23" name="Oval 8"/>
          <p:cNvSpPr>
            <a:spLocks noChangeArrowheads="1"/>
          </p:cNvSpPr>
          <p:nvPr/>
        </p:nvSpPr>
        <p:spPr bwMode="auto">
          <a:xfrm>
            <a:off x="3673475" y="28575"/>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ＭＳ Ｐゴシック" charset="0"/>
            </a:endParaRPr>
          </a:p>
        </p:txBody>
      </p:sp>
      <p:sp>
        <p:nvSpPr>
          <p:cNvPr id="24" name="Oval 12"/>
          <p:cNvSpPr>
            <a:spLocks noChangeArrowheads="1"/>
          </p:cNvSpPr>
          <p:nvPr/>
        </p:nvSpPr>
        <p:spPr bwMode="auto">
          <a:xfrm>
            <a:off x="3749675" y="180975"/>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ＭＳ Ｐゴシック" charset="0"/>
            </a:endParaRPr>
          </a:p>
        </p:txBody>
      </p:sp>
      <p:sp>
        <p:nvSpPr>
          <p:cNvPr id="25" name="Oval 12"/>
          <p:cNvSpPr>
            <a:spLocks noChangeArrowheads="1"/>
          </p:cNvSpPr>
          <p:nvPr/>
        </p:nvSpPr>
        <p:spPr bwMode="auto">
          <a:xfrm>
            <a:off x="5435600" y="2060575"/>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ＭＳ Ｐゴシック" charset="0"/>
            </a:endParaRPr>
          </a:p>
        </p:txBody>
      </p:sp>
      <p:sp>
        <p:nvSpPr>
          <p:cNvPr id="26" name="Oval 12"/>
          <p:cNvSpPr>
            <a:spLocks noChangeArrowheads="1"/>
          </p:cNvSpPr>
          <p:nvPr/>
        </p:nvSpPr>
        <p:spPr bwMode="auto">
          <a:xfrm>
            <a:off x="4787900" y="3141663"/>
            <a:ext cx="234950" cy="233362"/>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ＭＳ Ｐゴシック" charset="0"/>
            </a:endParaRPr>
          </a:p>
        </p:txBody>
      </p:sp>
      <p:sp>
        <p:nvSpPr>
          <p:cNvPr id="27" name="Oval 12"/>
          <p:cNvSpPr>
            <a:spLocks noChangeArrowheads="1"/>
          </p:cNvSpPr>
          <p:nvPr/>
        </p:nvSpPr>
        <p:spPr bwMode="auto">
          <a:xfrm>
            <a:off x="4427538" y="3068638"/>
            <a:ext cx="234950" cy="233362"/>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ＭＳ Ｐゴシック" charset="0"/>
            </a:endParaRPr>
          </a:p>
        </p:txBody>
      </p:sp>
      <p:sp>
        <p:nvSpPr>
          <p:cNvPr id="28" name="Oval 7"/>
          <p:cNvSpPr>
            <a:spLocks noChangeArrowheads="1"/>
          </p:cNvSpPr>
          <p:nvPr/>
        </p:nvSpPr>
        <p:spPr bwMode="auto">
          <a:xfrm>
            <a:off x="8286750" y="2971800"/>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ＭＳ Ｐゴシック" charset="0"/>
            </a:endParaRPr>
          </a:p>
        </p:txBody>
      </p:sp>
      <p:sp>
        <p:nvSpPr>
          <p:cNvPr id="29" name="Oval 7"/>
          <p:cNvSpPr>
            <a:spLocks noChangeArrowheads="1"/>
          </p:cNvSpPr>
          <p:nvPr/>
        </p:nvSpPr>
        <p:spPr bwMode="auto">
          <a:xfrm>
            <a:off x="8207375" y="2497138"/>
            <a:ext cx="234950" cy="233362"/>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ＭＳ Ｐゴシック" charset="0"/>
            </a:endParaRPr>
          </a:p>
        </p:txBody>
      </p:sp>
      <p:sp>
        <p:nvSpPr>
          <p:cNvPr id="30" name="Oval 12"/>
          <p:cNvSpPr>
            <a:spLocks noChangeArrowheads="1"/>
          </p:cNvSpPr>
          <p:nvPr/>
        </p:nvSpPr>
        <p:spPr bwMode="auto">
          <a:xfrm>
            <a:off x="8388350" y="3357563"/>
            <a:ext cx="234950" cy="233362"/>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ＭＳ Ｐゴシック" charset="0"/>
            </a:endParaRPr>
          </a:p>
        </p:txBody>
      </p:sp>
      <p:sp>
        <p:nvSpPr>
          <p:cNvPr id="31" name="Oval 7"/>
          <p:cNvSpPr>
            <a:spLocks noChangeArrowheads="1"/>
          </p:cNvSpPr>
          <p:nvPr/>
        </p:nvSpPr>
        <p:spPr bwMode="auto">
          <a:xfrm>
            <a:off x="8101013" y="3789363"/>
            <a:ext cx="234950" cy="233362"/>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ＭＳ Ｐゴシック" charset="0"/>
            </a:endParaRPr>
          </a:p>
        </p:txBody>
      </p:sp>
      <p:sp>
        <p:nvSpPr>
          <p:cNvPr id="32" name="Oval 7"/>
          <p:cNvSpPr>
            <a:spLocks noChangeArrowheads="1"/>
          </p:cNvSpPr>
          <p:nvPr/>
        </p:nvSpPr>
        <p:spPr bwMode="auto">
          <a:xfrm>
            <a:off x="7866063" y="4491038"/>
            <a:ext cx="234950" cy="233362"/>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ＭＳ Ｐゴシック" charset="0"/>
            </a:endParaRPr>
          </a:p>
        </p:txBody>
      </p:sp>
      <p:sp>
        <p:nvSpPr>
          <p:cNvPr id="33" name="Oval 12"/>
          <p:cNvSpPr>
            <a:spLocks noChangeArrowheads="1"/>
          </p:cNvSpPr>
          <p:nvPr/>
        </p:nvSpPr>
        <p:spPr bwMode="auto">
          <a:xfrm>
            <a:off x="7812088" y="4076700"/>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ＭＳ Ｐゴシック" charset="0"/>
            </a:endParaRPr>
          </a:p>
        </p:txBody>
      </p:sp>
      <p:sp>
        <p:nvSpPr>
          <p:cNvPr id="34" name="Oval 7"/>
          <p:cNvSpPr>
            <a:spLocks noChangeArrowheads="1"/>
          </p:cNvSpPr>
          <p:nvPr/>
        </p:nvSpPr>
        <p:spPr bwMode="auto">
          <a:xfrm>
            <a:off x="5364163" y="4941888"/>
            <a:ext cx="234950" cy="233362"/>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ＭＳ Ｐゴシック" charset="0"/>
            </a:endParaRPr>
          </a:p>
        </p:txBody>
      </p:sp>
      <p:sp>
        <p:nvSpPr>
          <p:cNvPr id="35" name="Oval 7"/>
          <p:cNvSpPr>
            <a:spLocks noChangeArrowheads="1"/>
          </p:cNvSpPr>
          <p:nvPr/>
        </p:nvSpPr>
        <p:spPr bwMode="auto">
          <a:xfrm>
            <a:off x="6227763" y="1125538"/>
            <a:ext cx="234950" cy="233362"/>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FFFFFF"/>
              </a:solidFill>
              <a:effectLst/>
              <a:uLnTx/>
              <a:uFillTx/>
              <a:latin typeface="Arial" charset="0"/>
              <a:ea typeface="ＭＳ Ｐゴシック" charset="0"/>
              <a:cs typeface="ＭＳ Ｐゴシック" charset="0"/>
            </a:endParaRPr>
          </a:p>
        </p:txBody>
      </p:sp>
      <p:sp>
        <p:nvSpPr>
          <p:cNvPr id="36" name="Oval 8"/>
          <p:cNvSpPr>
            <a:spLocks noChangeArrowheads="1"/>
          </p:cNvSpPr>
          <p:nvPr/>
        </p:nvSpPr>
        <p:spPr bwMode="auto">
          <a:xfrm>
            <a:off x="7820025" y="1041400"/>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ＭＳ Ｐゴシック" charset="0"/>
            </a:endParaRPr>
          </a:p>
        </p:txBody>
      </p:sp>
      <p:sp>
        <p:nvSpPr>
          <p:cNvPr id="37" name="Oval 12"/>
          <p:cNvSpPr>
            <a:spLocks noChangeArrowheads="1"/>
          </p:cNvSpPr>
          <p:nvPr/>
        </p:nvSpPr>
        <p:spPr bwMode="auto">
          <a:xfrm>
            <a:off x="7812088" y="1412875"/>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ＭＳ Ｐゴシック" charset="0"/>
            </a:endParaRPr>
          </a:p>
        </p:txBody>
      </p:sp>
      <p:sp>
        <p:nvSpPr>
          <p:cNvPr id="38" name="Oval 7"/>
          <p:cNvSpPr>
            <a:spLocks noChangeArrowheads="1"/>
          </p:cNvSpPr>
          <p:nvPr/>
        </p:nvSpPr>
        <p:spPr bwMode="auto">
          <a:xfrm>
            <a:off x="7054850" y="642938"/>
            <a:ext cx="234950" cy="233362"/>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ＭＳ Ｐゴシック" charset="0"/>
            </a:endParaRPr>
          </a:p>
        </p:txBody>
      </p:sp>
      <p:sp>
        <p:nvSpPr>
          <p:cNvPr id="39" name="Oval 8"/>
          <p:cNvSpPr>
            <a:spLocks noChangeArrowheads="1"/>
          </p:cNvSpPr>
          <p:nvPr/>
        </p:nvSpPr>
        <p:spPr bwMode="auto">
          <a:xfrm>
            <a:off x="7740650" y="566738"/>
            <a:ext cx="234950" cy="233362"/>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ＭＳ Ｐゴシック" charset="0"/>
            </a:endParaRPr>
          </a:p>
        </p:txBody>
      </p:sp>
      <p:sp>
        <p:nvSpPr>
          <p:cNvPr id="40" name="Oval 12"/>
          <p:cNvSpPr>
            <a:spLocks noChangeArrowheads="1"/>
          </p:cNvSpPr>
          <p:nvPr/>
        </p:nvSpPr>
        <p:spPr bwMode="auto">
          <a:xfrm>
            <a:off x="7451725" y="719138"/>
            <a:ext cx="234950" cy="233362"/>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ＭＳ Ｐゴシック" charset="0"/>
            </a:endParaRPr>
          </a:p>
        </p:txBody>
      </p:sp>
      <p:sp>
        <p:nvSpPr>
          <p:cNvPr id="41" name="Oval 12"/>
          <p:cNvSpPr>
            <a:spLocks noChangeArrowheads="1"/>
          </p:cNvSpPr>
          <p:nvPr/>
        </p:nvSpPr>
        <p:spPr bwMode="auto">
          <a:xfrm>
            <a:off x="7235825" y="1501775"/>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ＭＳ Ｐゴシック" charset="0"/>
            </a:endParaRPr>
          </a:p>
        </p:txBody>
      </p:sp>
      <p:sp>
        <p:nvSpPr>
          <p:cNvPr id="42" name="Oval 7"/>
          <p:cNvSpPr>
            <a:spLocks noChangeArrowheads="1"/>
          </p:cNvSpPr>
          <p:nvPr/>
        </p:nvSpPr>
        <p:spPr bwMode="auto">
          <a:xfrm>
            <a:off x="6659563" y="1341438"/>
            <a:ext cx="234950" cy="233362"/>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FFFFFF"/>
              </a:solidFill>
              <a:effectLst/>
              <a:uLnTx/>
              <a:uFillTx/>
              <a:latin typeface="Arial" charset="0"/>
              <a:ea typeface="ＭＳ Ｐゴシック" charset="0"/>
              <a:cs typeface="ＭＳ Ｐゴシック" charset="0"/>
            </a:endParaRPr>
          </a:p>
        </p:txBody>
      </p:sp>
      <p:sp>
        <p:nvSpPr>
          <p:cNvPr id="43" name="Oval 12"/>
          <p:cNvSpPr>
            <a:spLocks noChangeArrowheads="1"/>
          </p:cNvSpPr>
          <p:nvPr/>
        </p:nvSpPr>
        <p:spPr bwMode="auto">
          <a:xfrm>
            <a:off x="7235825" y="1900238"/>
            <a:ext cx="234950" cy="233362"/>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ＭＳ Ｐゴシック" charset="0"/>
            </a:endParaRPr>
          </a:p>
        </p:txBody>
      </p:sp>
      <p:sp>
        <p:nvSpPr>
          <p:cNvPr id="44" name="Oval 12"/>
          <p:cNvSpPr>
            <a:spLocks noChangeArrowheads="1"/>
          </p:cNvSpPr>
          <p:nvPr/>
        </p:nvSpPr>
        <p:spPr bwMode="auto">
          <a:xfrm>
            <a:off x="8388350" y="1700213"/>
            <a:ext cx="234950" cy="233362"/>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ＭＳ Ｐゴシック" charset="0"/>
            </a:endParaRPr>
          </a:p>
        </p:txBody>
      </p:sp>
      <p:sp>
        <p:nvSpPr>
          <p:cNvPr id="45" name="Oval 7"/>
          <p:cNvSpPr>
            <a:spLocks noChangeArrowheads="1"/>
          </p:cNvSpPr>
          <p:nvPr/>
        </p:nvSpPr>
        <p:spPr bwMode="auto">
          <a:xfrm>
            <a:off x="5003800" y="2133600"/>
            <a:ext cx="234950" cy="233363"/>
          </a:xfrm>
          <a:prstGeom prst="ellipse">
            <a:avLst/>
          </a:prstGeom>
          <a:solidFill>
            <a:schemeClr val="tx1"/>
          </a:solidFill>
          <a:ln w="38100">
            <a:solidFill>
              <a:srgbClr val="FF0000"/>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w="57150" cmpd="sng">
                <a:solidFill>
                  <a:srgbClr val="FF0000"/>
                </a:solidFill>
              </a:ln>
              <a:solidFill>
                <a:srgbClr val="FFFFFF"/>
              </a:solidFill>
              <a:effectLst/>
              <a:uLnTx/>
              <a:uFillTx/>
              <a:latin typeface="Arial" charset="0"/>
              <a:ea typeface="ＭＳ Ｐゴシック" charset="0"/>
              <a:cs typeface="ＭＳ Ｐゴシック" charset="0"/>
            </a:endParaRPr>
          </a:p>
        </p:txBody>
      </p:sp>
      <p:sp>
        <p:nvSpPr>
          <p:cNvPr id="46" name="Oval 7"/>
          <p:cNvSpPr>
            <a:spLocks noChangeArrowheads="1"/>
          </p:cNvSpPr>
          <p:nvPr/>
        </p:nvSpPr>
        <p:spPr bwMode="auto">
          <a:xfrm>
            <a:off x="1116013" y="2060575"/>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ＭＳ Ｐゴシック" charset="0"/>
            </a:endParaRPr>
          </a:p>
        </p:txBody>
      </p:sp>
      <p:sp>
        <p:nvSpPr>
          <p:cNvPr id="173061" name="Text Box 5"/>
          <p:cNvSpPr txBox="1">
            <a:spLocks noChangeArrowheads="1"/>
          </p:cNvSpPr>
          <p:nvPr/>
        </p:nvSpPr>
        <p:spPr bwMode="auto">
          <a:xfrm>
            <a:off x="0" y="1125538"/>
            <a:ext cx="3057525" cy="1076325"/>
          </a:xfrm>
          <a:prstGeom prst="rect">
            <a:avLst/>
          </a:prstGeom>
          <a:noFill/>
          <a:ln>
            <a:noFill/>
          </a:ln>
          <a:effectLst>
            <a:outerShdw blurRad="63500" dist="38099" dir="2700000" algn="ctr" rotWithShape="0">
              <a:srgbClr val="020009">
                <a:alpha val="74998"/>
              </a:srgbClr>
            </a:outerShdw>
          </a:effectLst>
        </p:spPr>
        <p:txBody>
          <a:bodyPr>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26" charset="0"/>
                <a:ea typeface="ＭＳ Ｐゴシック" charset="0"/>
              </a:rPr>
              <a:t>External Persecution</a:t>
            </a:r>
            <a:endParaRPr kumimoji="0" lang="en-US" sz="32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26" charset="0"/>
              <a:ea typeface="ＭＳ Ｐゴシック" charset="0"/>
            </a:endParaRPr>
          </a:p>
        </p:txBody>
      </p:sp>
      <p:sp>
        <p:nvSpPr>
          <p:cNvPr id="4" name="Lightning Bolt 3"/>
          <p:cNvSpPr>
            <a:spLocks noChangeArrowheads="1"/>
          </p:cNvSpPr>
          <p:nvPr/>
        </p:nvSpPr>
        <p:spPr bwMode="auto">
          <a:xfrm>
            <a:off x="1042988" y="260350"/>
            <a:ext cx="1008062" cy="431800"/>
          </a:xfrm>
          <a:prstGeom prst="lightningBolt">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56" name="Oval 6"/>
          <p:cNvSpPr>
            <a:spLocks noChangeArrowheads="1"/>
          </p:cNvSpPr>
          <p:nvPr/>
        </p:nvSpPr>
        <p:spPr bwMode="auto">
          <a:xfrm>
            <a:off x="3779838" y="2060575"/>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ＭＳ Ｐゴシック" charset="0"/>
            </a:endParaRPr>
          </a:p>
        </p:txBody>
      </p:sp>
      <p:sp>
        <p:nvSpPr>
          <p:cNvPr id="93" name="Lightning Bolt 92"/>
          <p:cNvSpPr>
            <a:spLocks noChangeArrowheads="1"/>
          </p:cNvSpPr>
          <p:nvPr/>
        </p:nvSpPr>
        <p:spPr bwMode="auto">
          <a:xfrm>
            <a:off x="1692275" y="981075"/>
            <a:ext cx="1008063" cy="431800"/>
          </a:xfrm>
          <a:prstGeom prst="lightningBolt">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grpSp>
        <p:nvGrpSpPr>
          <p:cNvPr id="7" name="Group 6"/>
          <p:cNvGrpSpPr>
            <a:grpSpLocks/>
          </p:cNvGrpSpPr>
          <p:nvPr/>
        </p:nvGrpSpPr>
        <p:grpSpPr bwMode="auto">
          <a:xfrm>
            <a:off x="4427538" y="333375"/>
            <a:ext cx="1152525" cy="2016125"/>
            <a:chOff x="4427984" y="332656"/>
            <a:chExt cx="1152128" cy="2016224"/>
          </a:xfrm>
        </p:grpSpPr>
        <p:sp>
          <p:nvSpPr>
            <p:cNvPr id="756805" name="Lightning Bolt 96"/>
            <p:cNvSpPr>
              <a:spLocks noChangeArrowheads="1"/>
            </p:cNvSpPr>
            <p:nvPr/>
          </p:nvSpPr>
          <p:spPr bwMode="auto">
            <a:xfrm>
              <a:off x="4427984" y="332656"/>
              <a:ext cx="1008112" cy="432048"/>
            </a:xfrm>
            <a:prstGeom prst="lightningBolt">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6806" name="Lightning Bolt 97"/>
            <p:cNvSpPr>
              <a:spLocks noChangeArrowheads="1"/>
            </p:cNvSpPr>
            <p:nvPr/>
          </p:nvSpPr>
          <p:spPr bwMode="auto">
            <a:xfrm>
              <a:off x="4572000" y="1052736"/>
              <a:ext cx="1008112" cy="432048"/>
            </a:xfrm>
            <a:prstGeom prst="lightningBolt">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6807" name="Lightning Bolt 98"/>
            <p:cNvSpPr>
              <a:spLocks noChangeArrowheads="1"/>
            </p:cNvSpPr>
            <p:nvPr/>
          </p:nvSpPr>
          <p:spPr bwMode="auto">
            <a:xfrm>
              <a:off x="4572000" y="1916832"/>
              <a:ext cx="1008112" cy="432048"/>
            </a:xfrm>
            <a:prstGeom prst="lightningBolt">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grpSp>
      <p:grpSp>
        <p:nvGrpSpPr>
          <p:cNvPr id="6" name="Group 5"/>
          <p:cNvGrpSpPr>
            <a:grpSpLocks/>
          </p:cNvGrpSpPr>
          <p:nvPr/>
        </p:nvGrpSpPr>
        <p:grpSpPr bwMode="auto">
          <a:xfrm>
            <a:off x="2627313" y="260350"/>
            <a:ext cx="1873250" cy="3097213"/>
            <a:chOff x="2627784" y="260648"/>
            <a:chExt cx="1872208" cy="3096344"/>
          </a:xfrm>
        </p:grpSpPr>
        <p:sp>
          <p:nvSpPr>
            <p:cNvPr id="756801" name="Lightning Bolt 93"/>
            <p:cNvSpPr>
              <a:spLocks noChangeArrowheads="1"/>
            </p:cNvSpPr>
            <p:nvPr/>
          </p:nvSpPr>
          <p:spPr bwMode="auto">
            <a:xfrm>
              <a:off x="2627784" y="1700808"/>
              <a:ext cx="1008112" cy="432048"/>
            </a:xfrm>
            <a:prstGeom prst="lightningBolt">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6802" name="Lightning Bolt 94"/>
            <p:cNvSpPr>
              <a:spLocks noChangeArrowheads="1"/>
            </p:cNvSpPr>
            <p:nvPr/>
          </p:nvSpPr>
          <p:spPr bwMode="auto">
            <a:xfrm>
              <a:off x="2771800" y="980728"/>
              <a:ext cx="1008112" cy="432048"/>
            </a:xfrm>
            <a:prstGeom prst="lightningBolt">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6803" name="Lightning Bolt 95"/>
            <p:cNvSpPr>
              <a:spLocks noChangeArrowheads="1"/>
            </p:cNvSpPr>
            <p:nvPr/>
          </p:nvSpPr>
          <p:spPr bwMode="auto">
            <a:xfrm>
              <a:off x="3131840" y="260648"/>
              <a:ext cx="1008112" cy="432048"/>
            </a:xfrm>
            <a:prstGeom prst="lightningBolt">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6804" name="Lightning Bolt 99"/>
            <p:cNvSpPr>
              <a:spLocks noChangeArrowheads="1"/>
            </p:cNvSpPr>
            <p:nvPr/>
          </p:nvSpPr>
          <p:spPr bwMode="auto">
            <a:xfrm>
              <a:off x="3491880" y="2924944"/>
              <a:ext cx="1008112" cy="432048"/>
            </a:xfrm>
            <a:prstGeom prst="lightningBolt">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grpSp>
      <p:grpSp>
        <p:nvGrpSpPr>
          <p:cNvPr id="8" name="Group 7"/>
          <p:cNvGrpSpPr>
            <a:grpSpLocks/>
          </p:cNvGrpSpPr>
          <p:nvPr/>
        </p:nvGrpSpPr>
        <p:grpSpPr bwMode="auto">
          <a:xfrm>
            <a:off x="5940425" y="908050"/>
            <a:ext cx="2592388" cy="3241675"/>
            <a:chOff x="5940152" y="908720"/>
            <a:chExt cx="2592288" cy="3240360"/>
          </a:xfrm>
        </p:grpSpPr>
        <p:sp>
          <p:nvSpPr>
            <p:cNvPr id="756796" name="Lightning Bolt 100"/>
            <p:cNvSpPr>
              <a:spLocks noChangeArrowheads="1"/>
            </p:cNvSpPr>
            <p:nvPr/>
          </p:nvSpPr>
          <p:spPr bwMode="auto">
            <a:xfrm>
              <a:off x="5940152" y="1988840"/>
              <a:ext cx="1008112" cy="432048"/>
            </a:xfrm>
            <a:prstGeom prst="lightningBolt">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6797" name="Lightning Bolt 101"/>
            <p:cNvSpPr>
              <a:spLocks noChangeArrowheads="1"/>
            </p:cNvSpPr>
            <p:nvPr/>
          </p:nvSpPr>
          <p:spPr bwMode="auto">
            <a:xfrm>
              <a:off x="6372200" y="908720"/>
              <a:ext cx="1008112" cy="432048"/>
            </a:xfrm>
            <a:prstGeom prst="lightningBolt">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6798" name="Lightning Bolt 103"/>
            <p:cNvSpPr>
              <a:spLocks noChangeArrowheads="1"/>
            </p:cNvSpPr>
            <p:nvPr/>
          </p:nvSpPr>
          <p:spPr bwMode="auto">
            <a:xfrm>
              <a:off x="7452320" y="1772816"/>
              <a:ext cx="1008112" cy="432048"/>
            </a:xfrm>
            <a:prstGeom prst="lightningBolt">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6799" name="Lightning Bolt 104"/>
            <p:cNvSpPr>
              <a:spLocks noChangeArrowheads="1"/>
            </p:cNvSpPr>
            <p:nvPr/>
          </p:nvSpPr>
          <p:spPr bwMode="auto">
            <a:xfrm>
              <a:off x="7524328" y="2708920"/>
              <a:ext cx="1008112" cy="432048"/>
            </a:xfrm>
            <a:prstGeom prst="lightningBolt">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756800" name="Lightning Bolt 105"/>
            <p:cNvSpPr>
              <a:spLocks noChangeArrowheads="1"/>
            </p:cNvSpPr>
            <p:nvPr/>
          </p:nvSpPr>
          <p:spPr bwMode="auto">
            <a:xfrm>
              <a:off x="7524328" y="3717032"/>
              <a:ext cx="1008112" cy="432048"/>
            </a:xfrm>
            <a:prstGeom prst="lightningBolt">
              <a:avLst/>
            </a:prstGeom>
            <a:solidFill>
              <a:srgbClr val="FFFF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grpSp>
      <p:sp>
        <p:nvSpPr>
          <p:cNvPr id="173060" name="Text Box 4"/>
          <p:cNvSpPr txBox="1">
            <a:spLocks noChangeArrowheads="1"/>
          </p:cNvSpPr>
          <p:nvPr/>
        </p:nvSpPr>
        <p:spPr bwMode="auto">
          <a:xfrm>
            <a:off x="5233988" y="0"/>
            <a:ext cx="3514725" cy="1077913"/>
          </a:xfrm>
          <a:prstGeom prst="rect">
            <a:avLst/>
          </a:prstGeom>
          <a:noFill/>
          <a:ln>
            <a:noFill/>
          </a:ln>
          <a:effectLst>
            <a:outerShdw blurRad="63500" dist="38099" dir="2700000" algn="ctr" rotWithShape="0">
              <a:srgbClr val="020009">
                <a:alpha val="74998"/>
              </a:srgbClr>
            </a:outerShdw>
          </a:effectLst>
        </p:spPr>
        <p:txBody>
          <a:bodyPr>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26" charset="0"/>
                <a:ea typeface="ＭＳ Ｐゴシック" charset="0"/>
              </a:rPr>
              <a:t>Internal Compromise</a:t>
            </a:r>
            <a:endParaRPr kumimoji="0" lang="en-US" sz="32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26" charset="0"/>
              <a:ea typeface="ＭＳ Ｐゴシック" charset="0"/>
            </a:endParaRPr>
          </a:p>
        </p:txBody>
      </p:sp>
      <p:sp>
        <p:nvSpPr>
          <p:cNvPr id="110" name="Text Box 5"/>
          <p:cNvSpPr txBox="1">
            <a:spLocks noChangeArrowheads="1"/>
          </p:cNvSpPr>
          <p:nvPr/>
        </p:nvSpPr>
        <p:spPr bwMode="auto">
          <a:xfrm>
            <a:off x="4211638" y="2276475"/>
            <a:ext cx="1944687" cy="461963"/>
          </a:xfrm>
          <a:prstGeom prst="rect">
            <a:avLst/>
          </a:prstGeom>
          <a:noFill/>
          <a:ln>
            <a:noFill/>
          </a:ln>
          <a:effectLst>
            <a:outerShdw blurRad="63500" dist="38099" dir="2700000" algn="ctr" rotWithShape="0">
              <a:srgbClr val="020009">
                <a:alpha val="74998"/>
              </a:srgbClr>
            </a:outerShdw>
          </a:effectLst>
        </p:spPr>
        <p:txBody>
          <a:bodyPr>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26" charset="0"/>
                <a:ea typeface="ＭＳ Ｐゴシック" charset="0"/>
              </a:rPr>
              <a:t>Patmos</a:t>
            </a:r>
            <a:endParaRPr kumimoji="0" lang="en-US" sz="24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26" charset="0"/>
              <a:ea typeface="ＭＳ Ｐゴシック" charset="0"/>
            </a:endParaRPr>
          </a:p>
        </p:txBody>
      </p:sp>
      <p:sp>
        <p:nvSpPr>
          <p:cNvPr id="756795" name="Text Box 7"/>
          <p:cNvSpPr txBox="1">
            <a:spLocks noChangeArrowheads="1"/>
          </p:cNvSpPr>
          <p:nvPr/>
        </p:nvSpPr>
        <p:spPr bwMode="auto">
          <a:xfrm>
            <a:off x="8570871" y="-26988"/>
            <a:ext cx="609684" cy="402291"/>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321</a:t>
            </a:r>
          </a:p>
        </p:txBody>
      </p:sp>
    </p:spTree>
    <p:extLst>
      <p:ext uri="{BB962C8B-B14F-4D97-AF65-F5344CB8AC3E}">
        <p14:creationId xmlns:p14="http://schemas.microsoft.com/office/powerpoint/2010/main" val="2430663269"/>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73069"/>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173061"/>
                                        </p:tgtEl>
                                        <p:attrNameLst>
                                          <p:attrName>style.visibility</p:attrName>
                                        </p:attrNameLst>
                                      </p:cBhvr>
                                      <p:to>
                                        <p:strVal val="visible"/>
                                      </p:to>
                                    </p:set>
                                  </p:childTnLst>
                                </p:cTn>
                              </p:par>
                            </p:childTnLst>
                          </p:cTn>
                        </p:par>
                        <p:par>
                          <p:cTn id="11" fill="hold" nodeType="afterGroup">
                            <p:stCondLst>
                              <p:cond delay="0"/>
                            </p:stCondLst>
                            <p:childTnLst>
                              <p:par>
                                <p:cTn id="12" presetID="1" presetClass="entr" presetSubtype="0" fill="hold" grpId="0" nodeType="afterEffect">
                                  <p:stCondLst>
                                    <p:cond delay="0"/>
                                  </p:stCondLst>
                                  <p:childTnLst>
                                    <p:set>
                                      <p:cBhvr>
                                        <p:cTn id="13" dur="1" fill="hold">
                                          <p:stCondLst>
                                            <p:cond delay="699"/>
                                          </p:stCondLst>
                                        </p:cTn>
                                        <p:tgtEl>
                                          <p:spTgt spid="173071"/>
                                        </p:tgtEl>
                                        <p:attrNameLst>
                                          <p:attrName>style.visibility</p:attrName>
                                        </p:attrNameLst>
                                      </p:cBhvr>
                                      <p:to>
                                        <p:strVal val="visible"/>
                                      </p:to>
                                    </p:set>
                                  </p:childTnLst>
                                </p:cTn>
                              </p:par>
                            </p:childTnLst>
                          </p:cTn>
                        </p:par>
                        <p:par>
                          <p:cTn id="14" fill="hold" nodeType="afterGroup">
                            <p:stCondLst>
                              <p:cond delay="700"/>
                            </p:stCondLst>
                            <p:childTnLst>
                              <p:par>
                                <p:cTn id="15" presetID="1" presetClass="entr" presetSubtype="0" fill="hold" grpId="0" nodeType="afterEffect">
                                  <p:stCondLst>
                                    <p:cond delay="0"/>
                                  </p:stCondLst>
                                  <p:childTnLst>
                                    <p:set>
                                      <p:cBhvr>
                                        <p:cTn id="16" dur="1" fill="hold">
                                          <p:stCondLst>
                                            <p:cond delay="0"/>
                                          </p:stCondLst>
                                        </p:cTn>
                                        <p:tgtEl>
                                          <p:spTgt spid="110"/>
                                        </p:tgtEl>
                                        <p:attrNameLst>
                                          <p:attrName>style.visibility</p:attrName>
                                        </p:attrNameLst>
                                      </p:cBhvr>
                                      <p:to>
                                        <p:strVal val="visible"/>
                                      </p:to>
                                    </p:set>
                                  </p:childTnLst>
                                </p:cTn>
                              </p:par>
                            </p:childTnLst>
                          </p:cTn>
                        </p:par>
                      </p:childTnLst>
                    </p:cTn>
                  </p:par>
                  <p:par>
                    <p:cTn id="17" fill="hold" nodeType="clickPar">
                      <p:stCondLst>
                        <p:cond delay="indefinite"/>
                      </p:stCondLst>
                      <p:childTnLst>
                        <p:par>
                          <p:cTn id="18" fill="hold" nodeType="withGroup">
                            <p:stCondLst>
                              <p:cond delay="0"/>
                            </p:stCondLst>
                            <p:childTnLst>
                              <p:par>
                                <p:cTn id="19" presetID="22" presetClass="entr" presetSubtype="8" fill="hold" grpId="0" nodeType="clickEffect">
                                  <p:stCondLst>
                                    <p:cond delay="0"/>
                                  </p:stCondLst>
                                  <p:childTnLst>
                                    <p:set>
                                      <p:cBhvr>
                                        <p:cTn id="20" dur="1" fill="hold">
                                          <p:stCondLst>
                                            <p:cond delay="0"/>
                                          </p:stCondLst>
                                        </p:cTn>
                                        <p:tgtEl>
                                          <p:spTgt spid="4"/>
                                        </p:tgtEl>
                                        <p:attrNameLst>
                                          <p:attrName>style.visibility</p:attrName>
                                        </p:attrNameLst>
                                      </p:cBhvr>
                                      <p:to>
                                        <p:strVal val="visible"/>
                                      </p:to>
                                    </p:set>
                                    <p:animEffect transition="in" filter="wipe(left)">
                                      <p:cBhvr>
                                        <p:cTn id="21" dur="500"/>
                                        <p:tgtEl>
                                          <p:spTgt spid="4"/>
                                        </p:tgtEl>
                                      </p:cBhvr>
                                    </p:animEffect>
                                  </p:childTnLst>
                                </p:cTn>
                              </p:par>
                            </p:childTnLst>
                          </p:cTn>
                        </p:par>
                        <p:par>
                          <p:cTn id="22" fill="hold" nodeType="afterGroup">
                            <p:stCondLst>
                              <p:cond delay="500"/>
                            </p:stCondLst>
                            <p:childTnLst>
                              <p:par>
                                <p:cTn id="23" presetID="22" presetClass="entr" presetSubtype="8" fill="hold" grpId="0" nodeType="afterEffect">
                                  <p:stCondLst>
                                    <p:cond delay="0"/>
                                  </p:stCondLst>
                                  <p:childTnLst>
                                    <p:set>
                                      <p:cBhvr>
                                        <p:cTn id="24" dur="1" fill="hold">
                                          <p:stCondLst>
                                            <p:cond delay="0"/>
                                          </p:stCondLst>
                                        </p:cTn>
                                        <p:tgtEl>
                                          <p:spTgt spid="93"/>
                                        </p:tgtEl>
                                        <p:attrNameLst>
                                          <p:attrName>style.visibility</p:attrName>
                                        </p:attrNameLst>
                                      </p:cBhvr>
                                      <p:to>
                                        <p:strVal val="visible"/>
                                      </p:to>
                                    </p:set>
                                    <p:animEffect transition="in" filter="wipe(left)">
                                      <p:cBhvr>
                                        <p:cTn id="25" dur="500"/>
                                        <p:tgtEl>
                                          <p:spTgt spid="93"/>
                                        </p:tgtEl>
                                      </p:cBhvr>
                                    </p:animEffect>
                                  </p:childTnLst>
                                </p:cTn>
                              </p:par>
                            </p:childTnLst>
                          </p:cTn>
                        </p:par>
                        <p:par>
                          <p:cTn id="26" fill="hold" nodeType="afterGroup">
                            <p:stCondLst>
                              <p:cond delay="1000"/>
                            </p:stCondLst>
                            <p:childTnLst>
                              <p:par>
                                <p:cTn id="27" presetID="22" presetClass="entr" presetSubtype="8" fill="hold" nodeType="afterEffect">
                                  <p:stCondLst>
                                    <p:cond delay="0"/>
                                  </p:stCondLst>
                                  <p:childTnLst>
                                    <p:set>
                                      <p:cBhvr>
                                        <p:cTn id="28" dur="1" fill="hold">
                                          <p:stCondLst>
                                            <p:cond delay="0"/>
                                          </p:stCondLst>
                                        </p:cTn>
                                        <p:tgtEl>
                                          <p:spTgt spid="6"/>
                                        </p:tgtEl>
                                        <p:attrNameLst>
                                          <p:attrName>style.visibility</p:attrName>
                                        </p:attrNameLst>
                                      </p:cBhvr>
                                      <p:to>
                                        <p:strVal val="visible"/>
                                      </p:to>
                                    </p:set>
                                    <p:animEffect transition="in" filter="wipe(left)">
                                      <p:cBhvr>
                                        <p:cTn id="29" dur="500"/>
                                        <p:tgtEl>
                                          <p:spTgt spid="6"/>
                                        </p:tgtEl>
                                      </p:cBhvr>
                                    </p:animEffect>
                                  </p:childTnLst>
                                </p:cTn>
                              </p:par>
                            </p:childTnLst>
                          </p:cTn>
                        </p:par>
                        <p:par>
                          <p:cTn id="30" fill="hold" nodeType="afterGroup">
                            <p:stCondLst>
                              <p:cond delay="1500"/>
                            </p:stCondLst>
                            <p:childTnLst>
                              <p:par>
                                <p:cTn id="31" presetID="22" presetClass="entr" presetSubtype="8" fill="hold" nodeType="afterEffect">
                                  <p:stCondLst>
                                    <p:cond delay="0"/>
                                  </p:stCondLst>
                                  <p:childTnLst>
                                    <p:set>
                                      <p:cBhvr>
                                        <p:cTn id="32" dur="1" fill="hold">
                                          <p:stCondLst>
                                            <p:cond delay="0"/>
                                          </p:stCondLst>
                                        </p:cTn>
                                        <p:tgtEl>
                                          <p:spTgt spid="7"/>
                                        </p:tgtEl>
                                        <p:attrNameLst>
                                          <p:attrName>style.visibility</p:attrName>
                                        </p:attrNameLst>
                                      </p:cBhvr>
                                      <p:to>
                                        <p:strVal val="visible"/>
                                      </p:to>
                                    </p:set>
                                    <p:animEffect transition="in" filter="wipe(left)">
                                      <p:cBhvr>
                                        <p:cTn id="33" dur="500"/>
                                        <p:tgtEl>
                                          <p:spTgt spid="7"/>
                                        </p:tgtEl>
                                      </p:cBhvr>
                                    </p:animEffect>
                                  </p:childTnLst>
                                </p:cTn>
                              </p:par>
                            </p:childTnLst>
                          </p:cTn>
                        </p:par>
                        <p:par>
                          <p:cTn id="34" fill="hold" nodeType="afterGroup">
                            <p:stCondLst>
                              <p:cond delay="2000"/>
                            </p:stCondLst>
                            <p:childTnLst>
                              <p:par>
                                <p:cTn id="35" presetID="22" presetClass="entr" presetSubtype="8" fill="hold" nodeType="afterEffect">
                                  <p:stCondLst>
                                    <p:cond delay="0"/>
                                  </p:stCondLst>
                                  <p:childTnLst>
                                    <p:set>
                                      <p:cBhvr>
                                        <p:cTn id="36" dur="1" fill="hold">
                                          <p:stCondLst>
                                            <p:cond delay="0"/>
                                          </p:stCondLst>
                                        </p:cTn>
                                        <p:tgtEl>
                                          <p:spTgt spid="8"/>
                                        </p:tgtEl>
                                        <p:attrNameLst>
                                          <p:attrName>style.visibility</p:attrName>
                                        </p:attrNameLst>
                                      </p:cBhvr>
                                      <p:to>
                                        <p:strVal val="visible"/>
                                      </p:to>
                                    </p:set>
                                    <p:animEffect transition="in" filter="wipe(left)">
                                      <p:cBhvr>
                                        <p:cTn id="37" dur="500"/>
                                        <p:tgtEl>
                                          <p:spTgt spid="8"/>
                                        </p:tgtEl>
                                      </p:cBhvr>
                                    </p:animEffect>
                                  </p:childTnLst>
                                </p:cTn>
                              </p:par>
                            </p:childTnLst>
                          </p:cTn>
                        </p:par>
                      </p:childTnLst>
                    </p:cTn>
                  </p:par>
                  <p:par>
                    <p:cTn id="38" fill="hold" nodeType="clickPar">
                      <p:stCondLst>
                        <p:cond delay="indefinite"/>
                      </p:stCondLst>
                      <p:childTnLst>
                        <p:par>
                          <p:cTn id="39" fill="hold" nodeType="withGroup">
                            <p:stCondLst>
                              <p:cond delay="0"/>
                            </p:stCondLst>
                            <p:childTnLst>
                              <p:par>
                                <p:cTn id="40" presetID="1" presetClass="entr" presetSubtype="0" fill="hold" grpId="0" nodeType="clickEffect">
                                  <p:stCondLst>
                                    <p:cond delay="0"/>
                                  </p:stCondLst>
                                  <p:childTnLst>
                                    <p:set>
                                      <p:cBhvr>
                                        <p:cTn id="41" dur="1" fill="hold">
                                          <p:stCondLst>
                                            <p:cond delay="0"/>
                                          </p:stCondLst>
                                        </p:cTn>
                                        <p:tgtEl>
                                          <p:spTgt spid="173060"/>
                                        </p:tgtEl>
                                        <p:attrNameLst>
                                          <p:attrName>style.visibility</p:attrName>
                                        </p:attrNameLst>
                                      </p:cBhvr>
                                      <p:to>
                                        <p:strVal val="visible"/>
                                      </p:to>
                                    </p:set>
                                  </p:childTnLst>
                                </p:cTn>
                              </p:par>
                            </p:childTnLst>
                          </p:cTn>
                        </p:par>
                        <p:par>
                          <p:cTn id="42" fill="hold" nodeType="afterGroup">
                            <p:stCondLst>
                              <p:cond delay="0"/>
                            </p:stCondLst>
                            <p:childTnLst>
                              <p:par>
                                <p:cTn id="43" presetID="53" presetClass="entr" presetSubtype="16" fill="hold" nodeType="afterEffect">
                                  <p:stCondLst>
                                    <p:cond delay="0"/>
                                  </p:stCondLst>
                                  <p:childTnLst>
                                    <p:set>
                                      <p:cBhvr>
                                        <p:cTn id="44" dur="1" fill="hold">
                                          <p:stCondLst>
                                            <p:cond delay="0"/>
                                          </p:stCondLst>
                                        </p:cTn>
                                        <p:tgtEl>
                                          <p:spTgt spid="5"/>
                                        </p:tgtEl>
                                        <p:attrNameLst>
                                          <p:attrName>style.visibility</p:attrName>
                                        </p:attrNameLst>
                                      </p:cBhvr>
                                      <p:to>
                                        <p:strVal val="visible"/>
                                      </p:to>
                                    </p:set>
                                    <p:anim calcmode="lin" valueType="num">
                                      <p:cBhvr>
                                        <p:cTn id="45" dur="500" fill="hold"/>
                                        <p:tgtEl>
                                          <p:spTgt spid="5"/>
                                        </p:tgtEl>
                                        <p:attrNameLst>
                                          <p:attrName>ppt_w</p:attrName>
                                        </p:attrNameLst>
                                      </p:cBhvr>
                                      <p:tavLst>
                                        <p:tav tm="0">
                                          <p:val>
                                            <p:fltVal val="0"/>
                                          </p:val>
                                        </p:tav>
                                        <p:tav tm="100000">
                                          <p:val>
                                            <p:strVal val="#ppt_w"/>
                                          </p:val>
                                        </p:tav>
                                      </p:tavLst>
                                    </p:anim>
                                    <p:anim calcmode="lin" valueType="num">
                                      <p:cBhvr>
                                        <p:cTn id="46" dur="500" fill="hold"/>
                                        <p:tgtEl>
                                          <p:spTgt spid="5"/>
                                        </p:tgtEl>
                                        <p:attrNameLst>
                                          <p:attrName>ppt_h</p:attrName>
                                        </p:attrNameLst>
                                      </p:cBhvr>
                                      <p:tavLst>
                                        <p:tav tm="0">
                                          <p:val>
                                            <p:fltVal val="0"/>
                                          </p:val>
                                        </p:tav>
                                        <p:tav tm="100000">
                                          <p:val>
                                            <p:strVal val="#ppt_h"/>
                                          </p:val>
                                        </p:tav>
                                      </p:tavLst>
                                    </p:anim>
                                    <p:animEffect transition="in" filter="fade">
                                      <p:cBhvr>
                                        <p:cTn id="47" dur="500"/>
                                        <p:tgtEl>
                                          <p:spTgt spid="5"/>
                                        </p:tgtEl>
                                      </p:cBhvr>
                                    </p:animEffect>
                                  </p:childTnLst>
                                </p:cTn>
                              </p:par>
                            </p:childTnLst>
                          </p:cTn>
                        </p:par>
                        <p:par>
                          <p:cTn id="48" fill="hold" nodeType="afterGroup">
                            <p:stCondLst>
                              <p:cond delay="500"/>
                            </p:stCondLst>
                            <p:childTnLst>
                              <p:par>
                                <p:cTn id="49" presetID="53" presetClass="entr" presetSubtype="16" fill="hold" nodeType="afterEffect">
                                  <p:stCondLst>
                                    <p:cond delay="0"/>
                                  </p:stCondLst>
                                  <p:childTnLst>
                                    <p:set>
                                      <p:cBhvr>
                                        <p:cTn id="50" dur="1" fill="hold">
                                          <p:stCondLst>
                                            <p:cond delay="0"/>
                                          </p:stCondLst>
                                        </p:cTn>
                                        <p:tgtEl>
                                          <p:spTgt spid="57"/>
                                        </p:tgtEl>
                                        <p:attrNameLst>
                                          <p:attrName>style.visibility</p:attrName>
                                        </p:attrNameLst>
                                      </p:cBhvr>
                                      <p:to>
                                        <p:strVal val="visible"/>
                                      </p:to>
                                    </p:set>
                                    <p:anim calcmode="lin" valueType="num">
                                      <p:cBhvr>
                                        <p:cTn id="51" dur="500" fill="hold"/>
                                        <p:tgtEl>
                                          <p:spTgt spid="57"/>
                                        </p:tgtEl>
                                        <p:attrNameLst>
                                          <p:attrName>ppt_w</p:attrName>
                                        </p:attrNameLst>
                                      </p:cBhvr>
                                      <p:tavLst>
                                        <p:tav tm="0">
                                          <p:val>
                                            <p:fltVal val="0"/>
                                          </p:val>
                                        </p:tav>
                                        <p:tav tm="100000">
                                          <p:val>
                                            <p:strVal val="#ppt_w"/>
                                          </p:val>
                                        </p:tav>
                                      </p:tavLst>
                                    </p:anim>
                                    <p:anim calcmode="lin" valueType="num">
                                      <p:cBhvr>
                                        <p:cTn id="52" dur="500" fill="hold"/>
                                        <p:tgtEl>
                                          <p:spTgt spid="57"/>
                                        </p:tgtEl>
                                        <p:attrNameLst>
                                          <p:attrName>ppt_h</p:attrName>
                                        </p:attrNameLst>
                                      </p:cBhvr>
                                      <p:tavLst>
                                        <p:tav tm="0">
                                          <p:val>
                                            <p:fltVal val="0"/>
                                          </p:val>
                                        </p:tav>
                                        <p:tav tm="100000">
                                          <p:val>
                                            <p:strVal val="#ppt_h"/>
                                          </p:val>
                                        </p:tav>
                                      </p:tavLst>
                                    </p:anim>
                                    <p:animEffect transition="in" filter="fade">
                                      <p:cBhvr>
                                        <p:cTn id="53" dur="500"/>
                                        <p:tgtEl>
                                          <p:spTgt spid="57"/>
                                        </p:tgtEl>
                                      </p:cBhvr>
                                    </p:animEffect>
                                  </p:childTnLst>
                                </p:cTn>
                              </p:par>
                            </p:childTnLst>
                          </p:cTn>
                        </p:par>
                        <p:par>
                          <p:cTn id="54" fill="hold" nodeType="afterGroup">
                            <p:stCondLst>
                              <p:cond delay="1000"/>
                            </p:stCondLst>
                            <p:childTnLst>
                              <p:par>
                                <p:cTn id="55" presetID="53" presetClass="entr" presetSubtype="16" fill="hold" nodeType="afterEffect">
                                  <p:stCondLst>
                                    <p:cond delay="0"/>
                                  </p:stCondLst>
                                  <p:childTnLst>
                                    <p:set>
                                      <p:cBhvr>
                                        <p:cTn id="56" dur="1" fill="hold">
                                          <p:stCondLst>
                                            <p:cond delay="0"/>
                                          </p:stCondLst>
                                        </p:cTn>
                                        <p:tgtEl>
                                          <p:spTgt spid="64"/>
                                        </p:tgtEl>
                                        <p:attrNameLst>
                                          <p:attrName>style.visibility</p:attrName>
                                        </p:attrNameLst>
                                      </p:cBhvr>
                                      <p:to>
                                        <p:strVal val="visible"/>
                                      </p:to>
                                    </p:set>
                                    <p:anim calcmode="lin" valueType="num">
                                      <p:cBhvr>
                                        <p:cTn id="57" dur="500" fill="hold"/>
                                        <p:tgtEl>
                                          <p:spTgt spid="64"/>
                                        </p:tgtEl>
                                        <p:attrNameLst>
                                          <p:attrName>ppt_w</p:attrName>
                                        </p:attrNameLst>
                                      </p:cBhvr>
                                      <p:tavLst>
                                        <p:tav tm="0">
                                          <p:val>
                                            <p:fltVal val="0"/>
                                          </p:val>
                                        </p:tav>
                                        <p:tav tm="100000">
                                          <p:val>
                                            <p:strVal val="#ppt_w"/>
                                          </p:val>
                                        </p:tav>
                                      </p:tavLst>
                                    </p:anim>
                                    <p:anim calcmode="lin" valueType="num">
                                      <p:cBhvr>
                                        <p:cTn id="58" dur="500" fill="hold"/>
                                        <p:tgtEl>
                                          <p:spTgt spid="64"/>
                                        </p:tgtEl>
                                        <p:attrNameLst>
                                          <p:attrName>ppt_h</p:attrName>
                                        </p:attrNameLst>
                                      </p:cBhvr>
                                      <p:tavLst>
                                        <p:tav tm="0">
                                          <p:val>
                                            <p:fltVal val="0"/>
                                          </p:val>
                                        </p:tav>
                                        <p:tav tm="100000">
                                          <p:val>
                                            <p:strVal val="#ppt_h"/>
                                          </p:val>
                                        </p:tav>
                                      </p:tavLst>
                                    </p:anim>
                                    <p:animEffect transition="in" filter="fade">
                                      <p:cBhvr>
                                        <p:cTn id="59" dur="500"/>
                                        <p:tgtEl>
                                          <p:spTgt spid="64"/>
                                        </p:tgtEl>
                                      </p:cBhvr>
                                    </p:animEffect>
                                  </p:childTnLst>
                                </p:cTn>
                              </p:par>
                            </p:childTnLst>
                          </p:cTn>
                        </p:par>
                        <p:par>
                          <p:cTn id="60" fill="hold" nodeType="afterGroup">
                            <p:stCondLst>
                              <p:cond delay="1500"/>
                            </p:stCondLst>
                            <p:childTnLst>
                              <p:par>
                                <p:cTn id="61" presetID="53" presetClass="entr" presetSubtype="16" fill="hold" nodeType="afterEffect">
                                  <p:stCondLst>
                                    <p:cond delay="0"/>
                                  </p:stCondLst>
                                  <p:childTnLst>
                                    <p:set>
                                      <p:cBhvr>
                                        <p:cTn id="62" dur="1" fill="hold">
                                          <p:stCondLst>
                                            <p:cond delay="0"/>
                                          </p:stCondLst>
                                        </p:cTn>
                                        <p:tgtEl>
                                          <p:spTgt spid="71"/>
                                        </p:tgtEl>
                                        <p:attrNameLst>
                                          <p:attrName>style.visibility</p:attrName>
                                        </p:attrNameLst>
                                      </p:cBhvr>
                                      <p:to>
                                        <p:strVal val="visible"/>
                                      </p:to>
                                    </p:set>
                                    <p:anim calcmode="lin" valueType="num">
                                      <p:cBhvr>
                                        <p:cTn id="63" dur="500" fill="hold"/>
                                        <p:tgtEl>
                                          <p:spTgt spid="71"/>
                                        </p:tgtEl>
                                        <p:attrNameLst>
                                          <p:attrName>ppt_w</p:attrName>
                                        </p:attrNameLst>
                                      </p:cBhvr>
                                      <p:tavLst>
                                        <p:tav tm="0">
                                          <p:val>
                                            <p:fltVal val="0"/>
                                          </p:val>
                                        </p:tav>
                                        <p:tav tm="100000">
                                          <p:val>
                                            <p:strVal val="#ppt_w"/>
                                          </p:val>
                                        </p:tav>
                                      </p:tavLst>
                                    </p:anim>
                                    <p:anim calcmode="lin" valueType="num">
                                      <p:cBhvr>
                                        <p:cTn id="64" dur="500" fill="hold"/>
                                        <p:tgtEl>
                                          <p:spTgt spid="71"/>
                                        </p:tgtEl>
                                        <p:attrNameLst>
                                          <p:attrName>ppt_h</p:attrName>
                                        </p:attrNameLst>
                                      </p:cBhvr>
                                      <p:tavLst>
                                        <p:tav tm="0">
                                          <p:val>
                                            <p:fltVal val="0"/>
                                          </p:val>
                                        </p:tav>
                                        <p:tav tm="100000">
                                          <p:val>
                                            <p:strVal val="#ppt_h"/>
                                          </p:val>
                                        </p:tav>
                                      </p:tavLst>
                                    </p:anim>
                                    <p:animEffect transition="in" filter="fade">
                                      <p:cBhvr>
                                        <p:cTn id="65" dur="500"/>
                                        <p:tgtEl>
                                          <p:spTgt spid="71"/>
                                        </p:tgtEl>
                                      </p:cBhvr>
                                    </p:animEffect>
                                  </p:childTnLst>
                                </p:cTn>
                              </p:par>
                            </p:childTnLst>
                          </p:cTn>
                        </p:par>
                        <p:par>
                          <p:cTn id="66" fill="hold" nodeType="afterGroup">
                            <p:stCondLst>
                              <p:cond delay="2000"/>
                            </p:stCondLst>
                            <p:childTnLst>
                              <p:par>
                                <p:cTn id="67" presetID="53" presetClass="entr" presetSubtype="16" fill="hold" nodeType="afterEffect">
                                  <p:stCondLst>
                                    <p:cond delay="0"/>
                                  </p:stCondLst>
                                  <p:childTnLst>
                                    <p:set>
                                      <p:cBhvr>
                                        <p:cTn id="68" dur="1" fill="hold">
                                          <p:stCondLst>
                                            <p:cond delay="0"/>
                                          </p:stCondLst>
                                        </p:cTn>
                                        <p:tgtEl>
                                          <p:spTgt spid="79"/>
                                        </p:tgtEl>
                                        <p:attrNameLst>
                                          <p:attrName>style.visibility</p:attrName>
                                        </p:attrNameLst>
                                      </p:cBhvr>
                                      <p:to>
                                        <p:strVal val="visible"/>
                                      </p:to>
                                    </p:set>
                                    <p:anim calcmode="lin" valueType="num">
                                      <p:cBhvr>
                                        <p:cTn id="69" dur="500" fill="hold"/>
                                        <p:tgtEl>
                                          <p:spTgt spid="79"/>
                                        </p:tgtEl>
                                        <p:attrNameLst>
                                          <p:attrName>ppt_w</p:attrName>
                                        </p:attrNameLst>
                                      </p:cBhvr>
                                      <p:tavLst>
                                        <p:tav tm="0">
                                          <p:val>
                                            <p:fltVal val="0"/>
                                          </p:val>
                                        </p:tav>
                                        <p:tav tm="100000">
                                          <p:val>
                                            <p:strVal val="#ppt_w"/>
                                          </p:val>
                                        </p:tav>
                                      </p:tavLst>
                                    </p:anim>
                                    <p:anim calcmode="lin" valueType="num">
                                      <p:cBhvr>
                                        <p:cTn id="70" dur="500" fill="hold"/>
                                        <p:tgtEl>
                                          <p:spTgt spid="79"/>
                                        </p:tgtEl>
                                        <p:attrNameLst>
                                          <p:attrName>ppt_h</p:attrName>
                                        </p:attrNameLst>
                                      </p:cBhvr>
                                      <p:tavLst>
                                        <p:tav tm="0">
                                          <p:val>
                                            <p:fltVal val="0"/>
                                          </p:val>
                                        </p:tav>
                                        <p:tav tm="100000">
                                          <p:val>
                                            <p:strVal val="#ppt_h"/>
                                          </p:val>
                                        </p:tav>
                                      </p:tavLst>
                                    </p:anim>
                                    <p:animEffect transition="in" filter="fade">
                                      <p:cBhvr>
                                        <p:cTn id="71" dur="500"/>
                                        <p:tgtEl>
                                          <p:spTgt spid="79"/>
                                        </p:tgtEl>
                                      </p:cBhvr>
                                    </p:animEffect>
                                  </p:childTnLst>
                                </p:cTn>
                              </p:par>
                            </p:childTnLst>
                          </p:cTn>
                        </p:par>
                        <p:par>
                          <p:cTn id="72" fill="hold" nodeType="afterGroup">
                            <p:stCondLst>
                              <p:cond delay="2500"/>
                            </p:stCondLst>
                            <p:childTnLst>
                              <p:par>
                                <p:cTn id="73" presetID="53" presetClass="entr" presetSubtype="16" fill="hold" nodeType="afterEffect">
                                  <p:stCondLst>
                                    <p:cond delay="0"/>
                                  </p:stCondLst>
                                  <p:childTnLst>
                                    <p:set>
                                      <p:cBhvr>
                                        <p:cTn id="74" dur="1" fill="hold">
                                          <p:stCondLst>
                                            <p:cond delay="0"/>
                                          </p:stCondLst>
                                        </p:cTn>
                                        <p:tgtEl>
                                          <p:spTgt spid="86"/>
                                        </p:tgtEl>
                                        <p:attrNameLst>
                                          <p:attrName>style.visibility</p:attrName>
                                        </p:attrNameLst>
                                      </p:cBhvr>
                                      <p:to>
                                        <p:strVal val="visible"/>
                                      </p:to>
                                    </p:set>
                                    <p:anim calcmode="lin" valueType="num">
                                      <p:cBhvr>
                                        <p:cTn id="75" dur="500" fill="hold"/>
                                        <p:tgtEl>
                                          <p:spTgt spid="86"/>
                                        </p:tgtEl>
                                        <p:attrNameLst>
                                          <p:attrName>ppt_w</p:attrName>
                                        </p:attrNameLst>
                                      </p:cBhvr>
                                      <p:tavLst>
                                        <p:tav tm="0">
                                          <p:val>
                                            <p:fltVal val="0"/>
                                          </p:val>
                                        </p:tav>
                                        <p:tav tm="100000">
                                          <p:val>
                                            <p:strVal val="#ppt_w"/>
                                          </p:val>
                                        </p:tav>
                                      </p:tavLst>
                                    </p:anim>
                                    <p:anim calcmode="lin" valueType="num">
                                      <p:cBhvr>
                                        <p:cTn id="76" dur="500" fill="hold"/>
                                        <p:tgtEl>
                                          <p:spTgt spid="86"/>
                                        </p:tgtEl>
                                        <p:attrNameLst>
                                          <p:attrName>ppt_h</p:attrName>
                                        </p:attrNameLst>
                                      </p:cBhvr>
                                      <p:tavLst>
                                        <p:tav tm="0">
                                          <p:val>
                                            <p:fltVal val="0"/>
                                          </p:val>
                                        </p:tav>
                                        <p:tav tm="100000">
                                          <p:val>
                                            <p:strVal val="#ppt_h"/>
                                          </p:val>
                                        </p:tav>
                                      </p:tavLst>
                                    </p:anim>
                                    <p:animEffect transition="in" filter="fade">
                                      <p:cBhvr>
                                        <p:cTn id="77" dur="500"/>
                                        <p:tgtEl>
                                          <p:spTgt spid="8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3069" grpId="0" animBg="1"/>
      <p:bldP spid="173071" grpId="0" animBg="1"/>
      <p:bldP spid="173061" grpId="0"/>
      <p:bldP spid="4" grpId="0" animBg="1"/>
      <p:bldP spid="93" grpId="0" animBg="1"/>
      <p:bldP spid="173060" grpId="0"/>
      <p:bldP spid="110" grpId="0"/>
    </p:bldLst>
  </p:timing>
</p:sld>
</file>

<file path=ppt/slides/slide205.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a:blip r:embed="rId4"/>
          <a:stretch>
            <a:fillRect/>
          </a:stretch>
        </p:blipFill>
        <p:spPr>
          <a:xfrm>
            <a:off x="1143000" y="0"/>
            <a:ext cx="6858000" cy="6858000"/>
          </a:xfrm>
          <a:prstGeom prst="rect">
            <a:avLst/>
          </a:prstGeom>
        </p:spPr>
      </p:pic>
      <p:sp>
        <p:nvSpPr>
          <p:cNvPr id="758786" name="Rectangle 3"/>
          <p:cNvSpPr>
            <a:spLocks noGrp="1" noChangeArrowheads="1"/>
          </p:cNvSpPr>
          <p:nvPr>
            <p:ph type="title"/>
          </p:nvPr>
        </p:nvSpPr>
        <p:spPr>
          <a:xfrm>
            <a:off x="0" y="65853"/>
            <a:ext cx="9144000" cy="1017481"/>
          </a:xfrm>
          <a:noFill/>
          <a:ln>
            <a:noFill/>
          </a:ln>
        </p:spPr>
        <p:txBody>
          <a:bodyPr vert="horz" wrap="square" lIns="91440" tIns="45720" rIns="91440" bIns="45720" numCol="1" anchor="ctr" anchorCtr="0" compatLnSpc="1">
            <a:prstTxWarp prst="textNoShape">
              <a:avLst/>
            </a:prstTxWarp>
          </a:bodyPr>
          <a:lstStyle/>
          <a:p>
            <a:r>
              <a:rPr lang="en-US" b="1" dirty="0">
                <a:effectLst>
                  <a:glow rad="165100">
                    <a:schemeClr val="tx1"/>
                  </a:glow>
                </a:effectLst>
                <a:latin typeface="Arial" charset="0"/>
                <a:cs typeface="+mj-cs"/>
              </a:rPr>
              <a:t>The Island of Patmos</a:t>
            </a:r>
          </a:p>
        </p:txBody>
      </p:sp>
    </p:spTree>
    <p:extLst>
      <p:ext uri="{BB962C8B-B14F-4D97-AF65-F5344CB8AC3E}">
        <p14:creationId xmlns:p14="http://schemas.microsoft.com/office/powerpoint/2010/main" val="818666703"/>
      </p:ext>
    </p:extLst>
  </p:cSld>
  <p:clrMapOvr>
    <a:overrideClrMapping bg1="lt1" tx1="dk1" bg2="lt2" tx2="dk2" accent1="accent1" accent2="accent2" accent3="accent3" accent4="accent4" accent5="accent5" accent6="accent6" hlink="hlink" folHlink="folHlink"/>
  </p:clrMapOvr>
  <p:transition/>
</p:sld>
</file>

<file path=ppt/slides/slide206.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pic>
        <p:nvPicPr>
          <p:cNvPr id="4" name="Picture 3"/>
          <p:cNvPicPr>
            <a:picLocks noChangeAspect="1"/>
          </p:cNvPicPr>
          <p:nvPr/>
        </p:nvPicPr>
        <p:blipFill>
          <a:blip r:embed="rId4"/>
          <a:stretch>
            <a:fillRect/>
          </a:stretch>
        </p:blipFill>
        <p:spPr>
          <a:xfrm>
            <a:off x="0" y="254000"/>
            <a:ext cx="9144000" cy="6349008"/>
          </a:xfrm>
          <a:prstGeom prst="rect">
            <a:avLst/>
          </a:prstGeom>
        </p:spPr>
      </p:pic>
      <p:sp>
        <p:nvSpPr>
          <p:cNvPr id="758786" name="Rectangle 3"/>
          <p:cNvSpPr>
            <a:spLocks noGrp="1" noChangeArrowheads="1"/>
          </p:cNvSpPr>
          <p:nvPr>
            <p:ph type="title"/>
          </p:nvPr>
        </p:nvSpPr>
        <p:spPr>
          <a:xfrm>
            <a:off x="-1" y="278905"/>
            <a:ext cx="9144001" cy="1108238"/>
          </a:xfrm>
          <a:noFill/>
          <a:ln>
            <a:noFill/>
          </a:ln>
        </p:spPr>
        <p:txBody>
          <a:bodyPr vert="horz" wrap="square" lIns="91440" tIns="45720" rIns="91440" bIns="45720" numCol="1" anchor="ctr" anchorCtr="0" compatLnSpc="1">
            <a:prstTxWarp prst="textNoShape">
              <a:avLst/>
            </a:prstTxWarp>
          </a:bodyPr>
          <a:lstStyle/>
          <a:p>
            <a:r>
              <a:rPr lang="en-US" b="1" dirty="0">
                <a:effectLst>
                  <a:glow rad="165100">
                    <a:schemeClr val="tx1"/>
                  </a:glow>
                </a:effectLst>
                <a:latin typeface="Arial" charset="0"/>
                <a:cs typeface="+mj-cs"/>
              </a:rPr>
              <a:t>Satellite Comparison of Singapore with Patmos</a:t>
            </a:r>
          </a:p>
        </p:txBody>
      </p:sp>
      <p:grpSp>
        <p:nvGrpSpPr>
          <p:cNvPr id="5" name="Group 4"/>
          <p:cNvGrpSpPr/>
          <p:nvPr/>
        </p:nvGrpSpPr>
        <p:grpSpPr>
          <a:xfrm>
            <a:off x="4016618" y="3386974"/>
            <a:ext cx="4681566" cy="2168428"/>
            <a:chOff x="4016618" y="3386974"/>
            <a:chExt cx="4681566" cy="2168428"/>
          </a:xfrm>
        </p:grpSpPr>
        <p:pic>
          <p:nvPicPr>
            <p:cNvPr id="3" name="Picture 2"/>
            <p:cNvPicPr>
              <a:picLocks noChangeAspect="1"/>
            </p:cNvPicPr>
            <p:nvPr/>
          </p:nvPicPr>
          <p:blipFill rotWithShape="1">
            <a:blip r:embed="rId5" cstate="screen">
              <a:extLst>
                <a:ext uri="{28A0092B-C50C-407E-A947-70E740481C1C}">
                  <a14:useLocalDpi xmlns:a14="http://schemas.microsoft.com/office/drawing/2010/main"/>
                </a:ext>
              </a:extLst>
            </a:blip>
            <a:srcRect/>
            <a:stretch/>
          </p:blipFill>
          <p:spPr>
            <a:xfrm>
              <a:off x="4016618" y="3386974"/>
              <a:ext cx="1636319" cy="2168428"/>
            </a:xfrm>
            <a:prstGeom prst="rect">
              <a:avLst/>
            </a:prstGeom>
          </p:spPr>
        </p:pic>
        <p:sp>
          <p:nvSpPr>
            <p:cNvPr id="6" name="Rectangle 3"/>
            <p:cNvSpPr txBox="1">
              <a:spLocks noChangeArrowheads="1"/>
            </p:cNvSpPr>
            <p:nvPr/>
          </p:nvSpPr>
          <p:spPr bwMode="auto">
            <a:xfrm>
              <a:off x="4810942" y="4361410"/>
              <a:ext cx="3887242" cy="91691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a:ea typeface="ＭＳ Ｐゴシック" charset="0"/>
                  <a:cs typeface="Arial"/>
                </a:defRPr>
              </a:lvl1pPr>
              <a:lvl2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2pPr>
              <a:lvl3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3pPr>
              <a:lvl4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4pPr>
              <a:lvl5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5pPr>
              <a:lvl6pPr marL="4572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6pPr>
              <a:lvl7pPr marL="9144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7pPr>
              <a:lvl8pPr marL="13716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8pPr>
              <a:lvl9pPr marL="18288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9pPr>
            </a:lstStyle>
            <a:p>
              <a:pPr marL="0" marR="0" lvl="0" indent="0" algn="l" defTabSz="449263" rtl="0" eaLnBrk="0" fontAlgn="base" latinLnBrk="0" hangingPunct="0">
                <a:lnSpc>
                  <a:spcPct val="95000"/>
                </a:lnSpc>
                <a:spcBef>
                  <a:spcPct val="0"/>
                </a:spcBef>
                <a:spcAft>
                  <a:spcPct val="0"/>
                </a:spcAft>
                <a:buClr>
                  <a:srgbClr val="000000"/>
                </a:buClr>
                <a:buSzPct val="100000"/>
                <a:buFont typeface="Times New Roman" charset="0"/>
                <a:buNone/>
                <a:tabLst/>
                <a:defRPr/>
              </a:pPr>
              <a:r>
                <a:rPr kumimoji="0" lang="en-US" sz="4400" b="1" i="0" u="none" strike="noStrike" kern="1200" cap="none" spc="0" normalizeH="0" baseline="0" noProof="0" dirty="0">
                  <a:ln>
                    <a:noFill/>
                  </a:ln>
                  <a:solidFill>
                    <a:srgbClr val="FFFFFF"/>
                  </a:solidFill>
                  <a:effectLst>
                    <a:glow rad="165100">
                      <a:srgbClr val="000000"/>
                    </a:glow>
                  </a:effectLst>
                  <a:uLnTx/>
                  <a:uFillTx/>
                  <a:latin typeface="Arial" charset="0"/>
                  <a:ea typeface="ＭＳ Ｐゴシック" charset="0"/>
                  <a:cs typeface="Geneva"/>
                </a:rPr>
                <a:t>Patmos</a:t>
              </a:r>
            </a:p>
          </p:txBody>
        </p:sp>
      </p:grpSp>
    </p:spTree>
    <p:extLst>
      <p:ext uri="{BB962C8B-B14F-4D97-AF65-F5344CB8AC3E}">
        <p14:creationId xmlns:p14="http://schemas.microsoft.com/office/powerpoint/2010/main" val="1179402731"/>
      </p:ext>
    </p:extLst>
  </p:cSld>
  <p:clrMapOvr>
    <a:overrideClrMapping bg1="lt1" tx1="dk1" bg2="lt2" tx2="dk2" accent1="accent1" accent2="accent2" accent3="accent3" accent4="accent4" accent5="accent5" accent6="accent6" hlink="hlink" folHlink="folHlink"/>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p:cTn id="7" dur="1000" fill="hold"/>
                                        <p:tgtEl>
                                          <p:spTgt spid="5"/>
                                        </p:tgtEl>
                                        <p:attrNameLst>
                                          <p:attrName>ppt_w</p:attrName>
                                        </p:attrNameLst>
                                      </p:cBhvr>
                                      <p:tavLst>
                                        <p:tav tm="0">
                                          <p:val>
                                            <p:strVal val="#ppt_w*0.70"/>
                                          </p:val>
                                        </p:tav>
                                        <p:tav tm="100000">
                                          <p:val>
                                            <p:strVal val="#ppt_w"/>
                                          </p:val>
                                        </p:tav>
                                      </p:tavLst>
                                    </p:anim>
                                    <p:anim calcmode="lin" valueType="num">
                                      <p:cBhvr>
                                        <p:cTn id="8" dur="1000" fill="hold"/>
                                        <p:tgtEl>
                                          <p:spTgt spid="5"/>
                                        </p:tgtEl>
                                        <p:attrNameLst>
                                          <p:attrName>ppt_h</p:attrName>
                                        </p:attrNameLst>
                                      </p:cBhvr>
                                      <p:tavLst>
                                        <p:tav tm="0">
                                          <p:val>
                                            <p:strVal val="#ppt_h"/>
                                          </p:val>
                                        </p:tav>
                                        <p:tav tm="100000">
                                          <p:val>
                                            <p:strVal val="#ppt_h"/>
                                          </p:val>
                                        </p:tav>
                                      </p:tavLst>
                                    </p:anim>
                                    <p:animEffect transition="in" filter="fade">
                                      <p:cBhvr>
                                        <p:cTn id="9" dur="10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8786" name="Rectangle 3"/>
          <p:cNvSpPr>
            <a:spLocks noGrp="1" noChangeArrowheads="1"/>
          </p:cNvSpPr>
          <p:nvPr>
            <p:ph type="title"/>
          </p:nvPr>
        </p:nvSpPr>
        <p:spPr>
          <a:xfrm>
            <a:off x="0" y="6101534"/>
            <a:ext cx="9144001" cy="719110"/>
          </a:xfrm>
          <a:noFill/>
          <a:ln>
            <a:noFill/>
          </a:ln>
        </p:spPr>
        <p:txBody>
          <a:bodyPr vert="horz" wrap="square" lIns="91440" tIns="45720" rIns="91440" bIns="45720" numCol="1" anchor="ctr" anchorCtr="0" compatLnSpc="1">
            <a:prstTxWarp prst="textNoShape">
              <a:avLst/>
            </a:prstTxWarp>
          </a:bodyPr>
          <a:lstStyle/>
          <a:p>
            <a:r>
              <a:rPr lang="en-US" b="1" dirty="0">
                <a:effectLst>
                  <a:glow rad="165100">
                    <a:schemeClr val="tx1"/>
                  </a:glow>
                </a:effectLst>
                <a:latin typeface="Arial" charset="0"/>
                <a:cs typeface="+mj-cs"/>
              </a:rPr>
              <a:t>The Tourist Island of Patmos</a:t>
            </a:r>
          </a:p>
        </p:txBody>
      </p:sp>
      <p:pic>
        <p:nvPicPr>
          <p:cNvPr id="4" name="Picture 3"/>
          <p:cNvPicPr>
            <a:picLocks noChangeAspect="1"/>
          </p:cNvPicPr>
          <p:nvPr/>
        </p:nvPicPr>
        <p:blipFill>
          <a:blip r:embed="rId3"/>
          <a:stretch>
            <a:fillRect/>
          </a:stretch>
        </p:blipFill>
        <p:spPr>
          <a:xfrm>
            <a:off x="0" y="-1"/>
            <a:ext cx="9144000" cy="6038491"/>
          </a:xfrm>
          <a:prstGeom prst="rect">
            <a:avLst/>
          </a:prstGeom>
        </p:spPr>
      </p:pic>
      <p:sp>
        <p:nvSpPr>
          <p:cNvPr id="5" name="Rectangle 3"/>
          <p:cNvSpPr txBox="1">
            <a:spLocks noChangeArrowheads="1"/>
          </p:cNvSpPr>
          <p:nvPr/>
        </p:nvSpPr>
        <p:spPr bwMode="auto">
          <a:xfrm>
            <a:off x="-16932" y="-1879"/>
            <a:ext cx="2878666" cy="1644414"/>
          </a:xfrm>
          <a:prstGeom prst="rect">
            <a:avLst/>
          </a:prstGeom>
          <a:solidFill>
            <a:schemeClr val="tx1"/>
          </a:solidFill>
          <a:ln>
            <a:noFill/>
          </a:ln>
          <a:extLs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a:ea typeface="ＭＳ Ｐゴシック" charset="0"/>
                <a:cs typeface="Arial"/>
              </a:defRPr>
            </a:lvl1pPr>
            <a:lvl2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2pPr>
            <a:lvl3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3pPr>
            <a:lvl4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4pPr>
            <a:lvl5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5pPr>
            <a:lvl6pPr marL="4572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6pPr>
            <a:lvl7pPr marL="9144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7pPr>
            <a:lvl8pPr marL="13716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8pPr>
            <a:lvl9pPr marL="18288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9pPr>
          </a:lstStyle>
          <a:p>
            <a:pPr marL="0" marR="0" lvl="0" indent="0" algn="ctr" defTabSz="449263" rtl="0" eaLnBrk="0" fontAlgn="base" latinLnBrk="0" hangingPunct="0">
              <a:lnSpc>
                <a:spcPct val="95000"/>
              </a:lnSpc>
              <a:spcBef>
                <a:spcPct val="0"/>
              </a:spcBef>
              <a:spcAft>
                <a:spcPct val="0"/>
              </a:spcAft>
              <a:buClr>
                <a:srgbClr val="000000"/>
              </a:buClr>
              <a:buSzPct val="100000"/>
              <a:buFont typeface="Times New Roman" charset="0"/>
              <a:buNone/>
              <a:tabLst/>
              <a:defRPr/>
            </a:pPr>
            <a:r>
              <a:rPr kumimoji="0" lang="en-US" sz="5400" b="1" i="0" u="none" strike="noStrike" kern="1200" cap="none" spc="0" normalizeH="0" baseline="0" noProof="0" dirty="0">
                <a:ln>
                  <a:noFill/>
                </a:ln>
                <a:solidFill>
                  <a:srgbClr val="FFFFFF"/>
                </a:solidFill>
                <a:effectLst>
                  <a:glow rad="165100">
                    <a:srgbClr val="000000"/>
                  </a:glow>
                </a:effectLst>
                <a:uLnTx/>
                <a:uFillTx/>
                <a:latin typeface="Arial" charset="0"/>
                <a:ea typeface="ＭＳ Ｐゴシック" charset="0"/>
                <a:cs typeface="Geneva"/>
              </a:rPr>
              <a:t>Patmos </a:t>
            </a:r>
            <a:r>
              <a:rPr kumimoji="0" lang="en-US" sz="5400" b="1" i="0" u="none" strike="noStrike" kern="1200" cap="none" spc="0" normalizeH="0" baseline="0" noProof="0" dirty="0">
                <a:ln>
                  <a:noFill/>
                </a:ln>
                <a:solidFill>
                  <a:srgbClr val="FFFFFF"/>
                </a:solidFill>
                <a:effectLst>
                  <a:glow rad="165100">
                    <a:srgbClr val="000000"/>
                  </a:glow>
                </a:effectLst>
                <a:uLnTx/>
                <a:uFillTx/>
                <a:latin typeface="Arial" charset="0"/>
                <a:ea typeface="ＭＳ Ｐゴシック" charset="0"/>
                <a:cs typeface="Arial"/>
              </a:rPr>
              <a:t>Island </a:t>
            </a:r>
            <a:endParaRPr kumimoji="0" lang="en-US" sz="5400" b="1" i="0" u="none" strike="noStrike" kern="1200" cap="none" spc="0" normalizeH="0" baseline="0" noProof="0" dirty="0">
              <a:ln>
                <a:noFill/>
              </a:ln>
              <a:solidFill>
                <a:srgbClr val="FFFFFF"/>
              </a:solidFill>
              <a:effectLst>
                <a:glow rad="165100">
                  <a:srgbClr val="000000"/>
                </a:glow>
              </a:effectLst>
              <a:uLnTx/>
              <a:uFillTx/>
              <a:latin typeface="Arial" charset="0"/>
              <a:ea typeface="ＭＳ Ｐゴシック" charset="0"/>
              <a:cs typeface="Geneva"/>
            </a:endParaRPr>
          </a:p>
        </p:txBody>
      </p:sp>
    </p:spTree>
    <p:extLst>
      <p:ext uri="{BB962C8B-B14F-4D97-AF65-F5344CB8AC3E}">
        <p14:creationId xmlns:p14="http://schemas.microsoft.com/office/powerpoint/2010/main" val="2913190735"/>
      </p:ext>
    </p:extLst>
  </p:cSld>
  <p:clrMapOvr>
    <a:masterClrMapping/>
  </p:clrMapOvr>
  <p:transition/>
</p:sld>
</file>

<file path=ppt/slides/slide2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1"/>
            <a:ext cx="9221510" cy="6138891"/>
          </a:xfrm>
          <a:prstGeom prst="rect">
            <a:avLst/>
          </a:prstGeom>
        </p:spPr>
      </p:pic>
      <p:sp>
        <p:nvSpPr>
          <p:cNvPr id="758786" name="Rectangle 3"/>
          <p:cNvSpPr>
            <a:spLocks noGrp="1" noChangeArrowheads="1"/>
          </p:cNvSpPr>
          <p:nvPr>
            <p:ph type="title"/>
          </p:nvPr>
        </p:nvSpPr>
        <p:spPr>
          <a:xfrm>
            <a:off x="0" y="6138890"/>
            <a:ext cx="9144001" cy="719110"/>
          </a:xfrm>
          <a:noFill/>
          <a:ln>
            <a:noFill/>
          </a:ln>
        </p:spPr>
        <p:txBody>
          <a:bodyPr vert="horz" wrap="square" lIns="91440" tIns="45720" rIns="91440" bIns="45720" numCol="1" anchor="ctr" anchorCtr="0" compatLnSpc="1">
            <a:prstTxWarp prst="textNoShape">
              <a:avLst/>
            </a:prstTxWarp>
          </a:bodyPr>
          <a:lstStyle/>
          <a:p>
            <a:r>
              <a:rPr lang="en-US" b="1" dirty="0">
                <a:effectLst>
                  <a:glow rad="165100">
                    <a:schemeClr val="tx1"/>
                  </a:glow>
                </a:effectLst>
                <a:latin typeface="Arial" charset="0"/>
                <a:cs typeface="+mj-cs"/>
              </a:rPr>
              <a:t>Luxury Hotels on Patmos</a:t>
            </a:r>
          </a:p>
        </p:txBody>
      </p:sp>
    </p:spTree>
    <p:extLst>
      <p:ext uri="{BB962C8B-B14F-4D97-AF65-F5344CB8AC3E}">
        <p14:creationId xmlns:p14="http://schemas.microsoft.com/office/powerpoint/2010/main" val="361175878"/>
      </p:ext>
    </p:extLst>
  </p:cSld>
  <p:clrMapOvr>
    <a:masterClrMapping/>
  </p:clrMapOvr>
  <p:transition/>
</p:sld>
</file>

<file path=ppt/slides/slide209.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sp>
        <p:nvSpPr>
          <p:cNvPr id="758786" name="Rectangle 3"/>
          <p:cNvSpPr>
            <a:spLocks noGrp="1" noChangeArrowheads="1"/>
          </p:cNvSpPr>
          <p:nvPr>
            <p:ph type="title"/>
          </p:nvPr>
        </p:nvSpPr>
        <p:spPr>
          <a:xfrm>
            <a:off x="0" y="0"/>
            <a:ext cx="9144000" cy="1017481"/>
          </a:xfrm>
        </p:spPr>
        <p:txBody>
          <a:bodyPr/>
          <a:lstStyle/>
          <a:p>
            <a:r>
              <a:rPr lang="en-US" b="1" dirty="0">
                <a:solidFill>
                  <a:srgbClr val="FFFFFF"/>
                </a:solidFill>
                <a:effectLst>
                  <a:glow rad="165100">
                    <a:schemeClr val="tx1"/>
                  </a:glow>
                </a:effectLst>
                <a:latin typeface="Arial" charset="0"/>
                <a:ea typeface="ＭＳ Ｐゴシック" charset="0"/>
              </a:rPr>
              <a:t>Monastery of St. John at Patmos</a:t>
            </a:r>
          </a:p>
        </p:txBody>
      </p:sp>
      <p:pic>
        <p:nvPicPr>
          <p:cNvPr id="4" name="Picture 3"/>
          <p:cNvPicPr>
            <a:picLocks noChangeAspect="1"/>
          </p:cNvPicPr>
          <p:nvPr/>
        </p:nvPicPr>
        <p:blipFill>
          <a:blip r:embed="rId4"/>
          <a:stretch>
            <a:fillRect/>
          </a:stretch>
        </p:blipFill>
        <p:spPr>
          <a:xfrm>
            <a:off x="-12829" y="1141664"/>
            <a:ext cx="9187268" cy="5267367"/>
          </a:xfrm>
          <a:prstGeom prst="rect">
            <a:avLst/>
          </a:prstGeom>
        </p:spPr>
      </p:pic>
    </p:spTree>
    <p:extLst>
      <p:ext uri="{BB962C8B-B14F-4D97-AF65-F5344CB8AC3E}">
        <p14:creationId xmlns:p14="http://schemas.microsoft.com/office/powerpoint/2010/main" val="2550941015"/>
      </p:ext>
    </p:extLst>
  </p:cSld>
  <p:clrMapOvr>
    <a:overrideClrMapping bg1="lt1" tx1="dk1" bg2="lt2" tx2="dk2" accent1="accent1" accent2="accent2" accent3="accent3" accent4="accent4" accent5="accent5" accent6="accent6" hlink="hlink" folHlink="folHlink"/>
  </p:clrMapOvr>
  <p:transition/>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25633" name="Picture 3" descr="IMG_0008.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28575"/>
            <a:ext cx="9144000" cy="68294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61477" name="Rectangle 5"/>
          <p:cNvSpPr>
            <a:spLocks noGrp="1" noChangeArrowheads="1"/>
          </p:cNvSpPr>
          <p:nvPr>
            <p:ph type="title"/>
          </p:nvPr>
        </p:nvSpPr>
        <p:spPr>
          <a:xfrm>
            <a:off x="0" y="4724400"/>
            <a:ext cx="9251950" cy="990600"/>
          </a:xfrm>
          <a:solidFill>
            <a:srgbClr val="000000"/>
          </a:solidFill>
        </p:spPr>
        <p:txBody>
          <a:bodyPr/>
          <a:lstStyle/>
          <a:p>
            <a:pPr eaLnBrk="1" hangingPunct="1">
              <a:defRPr/>
            </a:pPr>
            <a:r>
              <a:rPr lang="en-US" sz="3200" b="1" dirty="0">
                <a:cs typeface="+mj-cs"/>
              </a:rPr>
              <a:t>Thailand • Mongolia • Myanmar • Indonesia</a:t>
            </a:r>
          </a:p>
        </p:txBody>
      </p:sp>
      <p:sp>
        <p:nvSpPr>
          <p:cNvPr id="4" name="Rectangle 5"/>
          <p:cNvSpPr txBox="1">
            <a:spLocks noChangeArrowheads="1"/>
          </p:cNvSpPr>
          <p:nvPr/>
        </p:nvSpPr>
        <p:spPr bwMode="auto">
          <a:xfrm>
            <a:off x="0" y="28575"/>
            <a:ext cx="9251950" cy="990600"/>
          </a:xfrm>
          <a:prstGeom prst="rect">
            <a:avLst/>
          </a:prstGeom>
          <a:solidFill>
            <a:srgbClr val="0000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mj-ea"/>
                <a:cs typeface="ＭＳ Ｐゴシック" charset="0"/>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defRPr>
            </a:lvl9pPr>
          </a:lstStyle>
          <a:p>
            <a:pPr eaLnBrk="1" hangingPunct="1">
              <a:defRPr/>
            </a:pPr>
            <a:r>
              <a:rPr lang="en-US" sz="3200" b="1" dirty="0">
                <a:solidFill>
                  <a:srgbClr val="FFFFFF"/>
                </a:solidFill>
                <a:latin typeface="Arial"/>
                <a:ea typeface="ＭＳ Ｐゴシック"/>
              </a:rPr>
              <a:t>My wife Susan mentors many women</a:t>
            </a:r>
          </a:p>
        </p:txBody>
      </p:sp>
    </p:spTree>
    <p:extLst>
      <p:ext uri="{BB962C8B-B14F-4D97-AF65-F5344CB8AC3E}">
        <p14:creationId xmlns:p14="http://schemas.microsoft.com/office/powerpoint/2010/main" val="3428774362"/>
      </p:ext>
    </p:extLst>
  </p:cSld>
  <p:clrMapOvr>
    <a:masterClrMapping/>
  </p:clrMapOvr>
  <p:transition/>
</p:sld>
</file>

<file path=ppt/slides/slide2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Patmos view of harbor from Monastery of St John, wk030401202.jpg"/>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12829" y="-89793"/>
            <a:ext cx="9274034" cy="6960621"/>
          </a:xfrm>
          <a:prstGeom prst="rect">
            <a:avLst/>
          </a:prstGeom>
        </p:spPr>
      </p:pic>
      <p:sp>
        <p:nvSpPr>
          <p:cNvPr id="758786" name="Rectangle 3"/>
          <p:cNvSpPr>
            <a:spLocks noGrp="1" noChangeArrowheads="1"/>
          </p:cNvSpPr>
          <p:nvPr>
            <p:ph type="title"/>
          </p:nvPr>
        </p:nvSpPr>
        <p:spPr>
          <a:xfrm>
            <a:off x="0" y="65853"/>
            <a:ext cx="9144000" cy="1017481"/>
          </a:xfrm>
        </p:spPr>
        <p:txBody>
          <a:bodyPr/>
          <a:lstStyle/>
          <a:p>
            <a:r>
              <a:rPr lang="en-US" b="1" dirty="0">
                <a:solidFill>
                  <a:srgbClr val="FFFFFF"/>
                </a:solidFill>
                <a:effectLst>
                  <a:glow rad="165100">
                    <a:schemeClr val="tx1"/>
                  </a:glow>
                </a:effectLst>
                <a:latin typeface="Arial" charset="0"/>
                <a:ea typeface="ＭＳ Ｐゴシック" charset="0"/>
              </a:rPr>
              <a:t>John</a:t>
            </a:r>
            <a:r>
              <a:rPr lang="fr-FR" b="1" dirty="0">
                <a:solidFill>
                  <a:srgbClr val="FFFFFF"/>
                </a:solidFill>
                <a:effectLst>
                  <a:glow rad="165100">
                    <a:schemeClr val="tx1"/>
                  </a:glow>
                </a:effectLst>
                <a:latin typeface="Arial" charset="0"/>
                <a:ea typeface="ＭＳ Ｐゴシック" charset="0"/>
              </a:rPr>
              <a:t>'</a:t>
            </a:r>
            <a:r>
              <a:rPr lang="en-US" b="1" dirty="0">
                <a:solidFill>
                  <a:srgbClr val="FFFFFF"/>
                </a:solidFill>
                <a:effectLst>
                  <a:glow rad="165100">
                    <a:schemeClr val="tx1"/>
                  </a:glow>
                </a:effectLst>
                <a:latin typeface="Arial" charset="0"/>
                <a:ea typeface="ＭＳ Ｐゴシック" charset="0"/>
              </a:rPr>
              <a:t>s View from the Top</a:t>
            </a:r>
          </a:p>
        </p:txBody>
      </p:sp>
    </p:spTree>
    <p:extLst>
      <p:ext uri="{BB962C8B-B14F-4D97-AF65-F5344CB8AC3E}">
        <p14:creationId xmlns:p14="http://schemas.microsoft.com/office/powerpoint/2010/main" val="768656511"/>
      </p:ext>
    </p:extLst>
  </p:cSld>
  <p:clrMapOvr>
    <a:masterClrMapping/>
  </p:clrMapOvr>
  <p:transition/>
</p:sld>
</file>

<file path=ppt/slides/slide2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Patmos view of harbor fr Monastery of St John, wk030401201.jpg"/>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12830" y="-12828"/>
            <a:ext cx="9314179" cy="6985634"/>
          </a:xfrm>
          <a:prstGeom prst="rect">
            <a:avLst/>
          </a:prstGeom>
        </p:spPr>
      </p:pic>
      <p:sp>
        <p:nvSpPr>
          <p:cNvPr id="758786" name="Rectangle 3"/>
          <p:cNvSpPr>
            <a:spLocks noGrp="1" noChangeArrowheads="1"/>
          </p:cNvSpPr>
          <p:nvPr>
            <p:ph type="title"/>
          </p:nvPr>
        </p:nvSpPr>
        <p:spPr>
          <a:xfrm>
            <a:off x="0" y="65853"/>
            <a:ext cx="9144000" cy="1017481"/>
          </a:xfrm>
        </p:spPr>
        <p:txBody>
          <a:bodyPr/>
          <a:lstStyle/>
          <a:p>
            <a:r>
              <a:rPr lang="en-US" b="1" dirty="0">
                <a:solidFill>
                  <a:srgbClr val="FFFFFF"/>
                </a:solidFill>
                <a:effectLst>
                  <a:glow rad="165100">
                    <a:schemeClr val="tx1"/>
                  </a:glow>
                </a:effectLst>
                <a:latin typeface="Arial" charset="0"/>
                <a:ea typeface="ＭＳ Ｐゴシック" charset="0"/>
              </a:rPr>
              <a:t>John</a:t>
            </a:r>
            <a:r>
              <a:rPr lang="fr-FR" b="1" dirty="0">
                <a:solidFill>
                  <a:srgbClr val="FFFFFF"/>
                </a:solidFill>
                <a:effectLst>
                  <a:glow rad="165100">
                    <a:schemeClr val="tx1"/>
                  </a:glow>
                </a:effectLst>
                <a:latin typeface="Arial" charset="0"/>
                <a:ea typeface="ＭＳ Ｐゴシック" charset="0"/>
              </a:rPr>
              <a:t>'</a:t>
            </a:r>
            <a:r>
              <a:rPr lang="en-US" b="1" dirty="0">
                <a:solidFill>
                  <a:srgbClr val="FFFFFF"/>
                </a:solidFill>
                <a:effectLst>
                  <a:glow rad="165100">
                    <a:schemeClr val="tx1"/>
                  </a:glow>
                </a:effectLst>
                <a:latin typeface="Arial" charset="0"/>
                <a:ea typeface="ＭＳ Ｐゴシック" charset="0"/>
              </a:rPr>
              <a:t>s View from the Top</a:t>
            </a:r>
          </a:p>
        </p:txBody>
      </p:sp>
    </p:spTree>
    <p:extLst>
      <p:ext uri="{BB962C8B-B14F-4D97-AF65-F5344CB8AC3E}">
        <p14:creationId xmlns:p14="http://schemas.microsoft.com/office/powerpoint/2010/main" val="1426546650"/>
      </p:ext>
    </p:extLst>
  </p:cSld>
  <p:clrMapOvr>
    <a:masterClrMapping/>
  </p:clrMapOvr>
  <p:transition/>
</p:sld>
</file>

<file path=ppt/slides/slide2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1137" name="Picture 2" descr="02 Apostle John on the Isle of Patmos.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6700838"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92515" name="Rectangle 3"/>
          <p:cNvSpPr>
            <a:spLocks noGrp="1" noChangeArrowheads="1"/>
          </p:cNvSpPr>
          <p:nvPr>
            <p:ph type="title"/>
          </p:nvPr>
        </p:nvSpPr>
        <p:spPr>
          <a:xfrm>
            <a:off x="0" y="107577"/>
            <a:ext cx="8372806" cy="1533654"/>
          </a:xfrm>
          <a:effectLst/>
        </p:spPr>
        <p:txBody>
          <a:bodyPr lIns="91440" tIns="45720" rIns="91440" bIns="45720"/>
          <a:lstStyle/>
          <a:p>
            <a:pPr algn="ctr" eaLnBrk="1" hangingPunct="1">
              <a:defRPr/>
            </a:pPr>
            <a:r>
              <a:rPr lang="en-US" sz="4800" b="1" dirty="0">
                <a:solidFill>
                  <a:srgbClr val="FFFFFF"/>
                </a:solidFill>
                <a:effectLst>
                  <a:glow rad="266700">
                    <a:srgbClr val="000000"/>
                  </a:glow>
                </a:effectLst>
                <a:latin typeface="Arial" charset="0"/>
                <a:ea typeface="ＭＳ Ｐゴシック"/>
                <a:cs typeface="ＭＳ Ｐゴシック" charset="0"/>
              </a:rPr>
              <a:t>"…on the Lord</a:t>
            </a:r>
            <a:r>
              <a:rPr lang="fr-FR" sz="4800" b="1" dirty="0">
                <a:solidFill>
                  <a:srgbClr val="FFFFFF"/>
                </a:solidFill>
                <a:effectLst>
                  <a:glow rad="266700">
                    <a:srgbClr val="000000"/>
                  </a:glow>
                </a:effectLst>
                <a:latin typeface="Arial" charset="0"/>
                <a:ea typeface="ＭＳ Ｐゴシック"/>
                <a:cs typeface="ＭＳ Ｐゴシック" charset="0"/>
              </a:rPr>
              <a:t>'</a:t>
            </a:r>
            <a:r>
              <a:rPr lang="en-US" sz="4800" b="1" dirty="0">
                <a:solidFill>
                  <a:srgbClr val="FFFFFF"/>
                </a:solidFill>
                <a:effectLst>
                  <a:glow rad="266700">
                    <a:srgbClr val="000000"/>
                  </a:glow>
                </a:effectLst>
                <a:latin typeface="Arial" charset="0"/>
                <a:ea typeface="ＭＳ Ｐゴシック"/>
                <a:cs typeface="ＭＳ Ｐゴシック" charset="0"/>
              </a:rPr>
              <a:t>s day…" </a:t>
            </a:r>
            <a:br>
              <a:rPr lang="en-US" sz="4800" b="1" dirty="0">
                <a:solidFill>
                  <a:srgbClr val="FFFFFF"/>
                </a:solidFill>
                <a:effectLst>
                  <a:glow rad="266700">
                    <a:srgbClr val="000000"/>
                  </a:glow>
                </a:effectLst>
                <a:latin typeface="Arial" charset="0"/>
                <a:ea typeface="ＭＳ Ｐゴシック"/>
                <a:cs typeface="ＭＳ Ｐゴシック" charset="0"/>
              </a:rPr>
            </a:br>
            <a:r>
              <a:rPr lang="en-US" sz="4800" b="1" dirty="0">
                <a:solidFill>
                  <a:srgbClr val="FFFFFF"/>
                </a:solidFill>
                <a:effectLst>
                  <a:glow rad="266700">
                    <a:srgbClr val="000000"/>
                  </a:glow>
                </a:effectLst>
                <a:latin typeface="Arial" charset="0"/>
                <a:ea typeface="ＭＳ Ｐゴシック"/>
                <a:cs typeface="ＭＳ Ｐゴシック" charset="0"/>
              </a:rPr>
              <a:t>(1:10)</a:t>
            </a:r>
          </a:p>
        </p:txBody>
      </p:sp>
      <p:sp>
        <p:nvSpPr>
          <p:cNvPr id="5" name="Rectangle 3"/>
          <p:cNvSpPr txBox="1">
            <a:spLocks noChangeArrowheads="1"/>
          </p:cNvSpPr>
          <p:nvPr/>
        </p:nvSpPr>
        <p:spPr bwMode="auto">
          <a:xfrm>
            <a:off x="8411882" y="0"/>
            <a:ext cx="732118" cy="48857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26" charset="0"/>
                <a:ea typeface="ＭＳ Ｐゴシック" charset="0"/>
              </a:defRPr>
            </a:lvl6pPr>
            <a:lvl7pPr marL="914400" algn="ctr" rtl="0" fontAlgn="base">
              <a:spcBef>
                <a:spcPct val="0"/>
              </a:spcBef>
              <a:spcAft>
                <a:spcPct val="0"/>
              </a:spcAft>
              <a:defRPr sz="4400">
                <a:solidFill>
                  <a:schemeClr val="tx2"/>
                </a:solidFill>
                <a:latin typeface="26" charset="0"/>
                <a:ea typeface="ＭＳ Ｐゴシック" charset="0"/>
              </a:defRPr>
            </a:lvl7pPr>
            <a:lvl8pPr marL="1371600" algn="ctr" rtl="0" fontAlgn="base">
              <a:spcBef>
                <a:spcPct val="0"/>
              </a:spcBef>
              <a:spcAft>
                <a:spcPct val="0"/>
              </a:spcAft>
              <a:defRPr sz="4400">
                <a:solidFill>
                  <a:schemeClr val="tx2"/>
                </a:solidFill>
                <a:latin typeface="26" charset="0"/>
                <a:ea typeface="ＭＳ Ｐゴシック" charset="0"/>
              </a:defRPr>
            </a:lvl8pPr>
            <a:lvl9pPr marL="1828800" algn="ctr" rtl="0" fontAlgn="base">
              <a:spcBef>
                <a:spcPct val="0"/>
              </a:spcBef>
              <a:spcAft>
                <a:spcPct val="0"/>
              </a:spcAft>
              <a:defRPr sz="4400">
                <a:solidFill>
                  <a:schemeClr val="tx2"/>
                </a:solidFill>
                <a:latin typeface="26" charset="0"/>
                <a:ea typeface="ＭＳ Ｐゴシック" charset="0"/>
              </a:defRPr>
            </a:lvl9pPr>
          </a:lstStyle>
          <a:p>
            <a:pPr defTabSz="914400" eaLnBrk="1" hangingPunct="1">
              <a:defRPr/>
            </a:pPr>
            <a:r>
              <a:rPr lang="en-US" sz="2400" b="1" kern="0" dirty="0">
                <a:solidFill>
                  <a:srgbClr val="FFFFFF"/>
                </a:solidFill>
                <a:effectLst>
                  <a:glow rad="266700">
                    <a:srgbClr val="000000">
                      <a:alpha val="75000"/>
                    </a:srgbClr>
                  </a:glow>
                </a:effectLst>
                <a:latin typeface="Arial" charset="0"/>
                <a:ea typeface="ＭＳ Ｐゴシック"/>
              </a:rPr>
              <a:t>319</a:t>
            </a:r>
          </a:p>
        </p:txBody>
      </p:sp>
      <p:sp>
        <p:nvSpPr>
          <p:cNvPr id="6" name="Rectangle 3"/>
          <p:cNvSpPr txBox="1">
            <a:spLocks noChangeArrowheads="1"/>
          </p:cNvSpPr>
          <p:nvPr/>
        </p:nvSpPr>
        <p:spPr bwMode="auto">
          <a:xfrm>
            <a:off x="756351" y="2149231"/>
            <a:ext cx="8387649" cy="1484923"/>
          </a:xfrm>
          <a:prstGeom prst="rect">
            <a:avLst/>
          </a:prstGeom>
          <a:noFill/>
          <a:ln>
            <a:noFill/>
          </a:ln>
          <a:effectLst/>
        </p:spPr>
        <p:txBody>
          <a:bodyPr vert="horz" wrap="square" lIns="91440" tIns="45720" rIns="91440" bIns="45720" numCol="1" anchor="ctr" anchorCtr="0" compatLnSpc="1">
            <a:prstTxWarp prst="textNoShape">
              <a:avLst/>
            </a:prstTxWarp>
          </a:bodyPr>
          <a:lstStyle>
            <a:lvl1pPr algn="l" rtl="0" eaLnBrk="0" fontAlgn="base" hangingPunct="0">
              <a:spcBef>
                <a:spcPct val="0"/>
              </a:spcBef>
              <a:spcAft>
                <a:spcPct val="0"/>
              </a:spcAft>
              <a:defRPr sz="4400">
                <a:solidFill>
                  <a:schemeClr val="tx2"/>
                </a:solidFill>
                <a:latin typeface="Arial"/>
                <a:ea typeface="+mj-ea"/>
                <a:cs typeface="Arial"/>
              </a:defRPr>
            </a:lvl1pPr>
            <a:lvl2pPr algn="l"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l"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l"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l"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l" rtl="0" eaLnBrk="0" fontAlgn="base" hangingPunct="0">
              <a:spcBef>
                <a:spcPct val="0"/>
              </a:spcBef>
              <a:spcAft>
                <a:spcPct val="0"/>
              </a:spcAft>
              <a:defRPr sz="4400">
                <a:solidFill>
                  <a:schemeClr val="tx2"/>
                </a:solidFill>
                <a:latin typeface="Times" charset="0"/>
                <a:ea typeface="ＭＳ Ｐゴシック" charset="0"/>
              </a:defRPr>
            </a:lvl6pPr>
            <a:lvl7pPr marL="914400" algn="l" rtl="0" eaLnBrk="0" fontAlgn="base" hangingPunct="0">
              <a:spcBef>
                <a:spcPct val="0"/>
              </a:spcBef>
              <a:spcAft>
                <a:spcPct val="0"/>
              </a:spcAft>
              <a:defRPr sz="4400">
                <a:solidFill>
                  <a:schemeClr val="tx2"/>
                </a:solidFill>
                <a:latin typeface="Times" charset="0"/>
                <a:ea typeface="ＭＳ Ｐゴシック" charset="0"/>
              </a:defRPr>
            </a:lvl7pPr>
            <a:lvl8pPr marL="1371600" algn="l" rtl="0" eaLnBrk="0" fontAlgn="base" hangingPunct="0">
              <a:spcBef>
                <a:spcPct val="0"/>
              </a:spcBef>
              <a:spcAft>
                <a:spcPct val="0"/>
              </a:spcAft>
              <a:defRPr sz="4400">
                <a:solidFill>
                  <a:schemeClr val="tx2"/>
                </a:solidFill>
                <a:latin typeface="Times" charset="0"/>
                <a:ea typeface="ＭＳ Ｐゴシック" charset="0"/>
              </a:defRPr>
            </a:lvl8pPr>
            <a:lvl9pPr marL="1828800" algn="l" rtl="0" eaLnBrk="0" fontAlgn="base" hangingPunct="0">
              <a:spcBef>
                <a:spcPct val="0"/>
              </a:spcBef>
              <a:spcAft>
                <a:spcPct val="0"/>
              </a:spcAft>
              <a:defRPr sz="4400">
                <a:solidFill>
                  <a:schemeClr val="tx2"/>
                </a:solidFill>
                <a:latin typeface="Times" charset="0"/>
                <a:ea typeface="ＭＳ Ｐゴシック" charset="0"/>
              </a:defRPr>
            </a:lvl9pPr>
          </a:lstStyle>
          <a:p>
            <a:pPr marL="357188" indent="-357188" eaLnBrk="1" hangingPunct="1">
              <a:buFont typeface="Arial"/>
              <a:buChar char="•"/>
              <a:defRPr/>
            </a:pPr>
            <a:r>
              <a:rPr lang="en-US" sz="4800" b="1" dirty="0">
                <a:solidFill>
                  <a:srgbClr val="FFFFFF"/>
                </a:solidFill>
                <a:effectLst>
                  <a:glow rad="266700">
                    <a:srgbClr val="000000"/>
                  </a:glow>
                </a:effectLst>
                <a:latin typeface="Arial" charset="0"/>
                <a:ea typeface="ＭＳ Ｐゴシック"/>
                <a:cs typeface="ＭＳ Ｐゴシック" charset="0"/>
              </a:rPr>
              <a:t>Sunday?</a:t>
            </a:r>
          </a:p>
          <a:p>
            <a:pPr marL="357188" indent="-357188" eaLnBrk="1" hangingPunct="1">
              <a:buFont typeface="Arial"/>
              <a:buChar char="•"/>
              <a:defRPr/>
            </a:pPr>
            <a:r>
              <a:rPr lang="en-US" sz="4800" b="1" dirty="0">
                <a:solidFill>
                  <a:srgbClr val="FFFFFF"/>
                </a:solidFill>
                <a:effectLst>
                  <a:glow rad="266700">
                    <a:srgbClr val="000000"/>
                  </a:glow>
                </a:effectLst>
                <a:latin typeface="Arial" charset="0"/>
                <a:ea typeface="ＭＳ Ｐゴシック"/>
                <a:cs typeface="ＭＳ Ｐゴシック" charset="0"/>
              </a:rPr>
              <a:t>The "Day of the L</a:t>
            </a:r>
            <a:r>
              <a:rPr lang="en-US" b="1" dirty="0">
                <a:solidFill>
                  <a:srgbClr val="FFFFFF"/>
                </a:solidFill>
                <a:effectLst>
                  <a:glow rad="266700">
                    <a:srgbClr val="000000"/>
                  </a:glow>
                </a:effectLst>
                <a:latin typeface="Arial" charset="0"/>
                <a:ea typeface="ＭＳ Ｐゴシック"/>
                <a:cs typeface="ＭＳ Ｐゴシック" charset="0"/>
              </a:rPr>
              <a:t>ORD</a:t>
            </a:r>
            <a:r>
              <a:rPr lang="en-US" sz="4800" b="1" dirty="0">
                <a:solidFill>
                  <a:srgbClr val="FFFFFF"/>
                </a:solidFill>
                <a:effectLst>
                  <a:glow rad="266700">
                    <a:srgbClr val="000000"/>
                  </a:glow>
                </a:effectLst>
                <a:latin typeface="Arial" charset="0"/>
                <a:ea typeface="ＭＳ Ｐゴシック"/>
                <a:cs typeface="ＭＳ Ｐゴシック" charset="0"/>
              </a:rPr>
              <a:t>"?</a:t>
            </a:r>
          </a:p>
        </p:txBody>
      </p:sp>
    </p:spTree>
    <p:extLst>
      <p:ext uri="{BB962C8B-B14F-4D97-AF65-F5344CB8AC3E}">
        <p14:creationId xmlns:p14="http://schemas.microsoft.com/office/powerpoint/2010/main" val="393635408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6">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6">
                                            <p:txEl>
                                              <p:pRg st="1" end="1"/>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6865" name="Picture 2" descr="sodom"/>
          <p:cNvPicPr>
            <a:picLocks noChangeAspect="1" noChangeArrowheads="1"/>
          </p:cNvPicPr>
          <p:nvPr/>
        </p:nvPicPr>
        <p:blipFill>
          <a:blip r:embed="rId3" cstate="screen">
            <a:lum bright="-24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64515" name="Picture 3" descr="pasture"/>
          <p:cNvPicPr>
            <a:picLocks noChangeAspect="1" noChangeArrowheads="1"/>
          </p:cNvPicPr>
          <p:nvPr/>
        </p:nvPicPr>
        <p:blipFill>
          <a:blip r:embed="rId4" cstate="screen">
            <a:lum bright="-12000"/>
            <a:extLst>
              <a:ext uri="{28A0092B-C50C-407E-A947-70E740481C1C}">
                <a14:useLocalDpi xmlns:a14="http://schemas.microsoft.com/office/drawing/2010/main"/>
              </a:ext>
            </a:extLst>
          </a:blip>
          <a:srcRect/>
          <a:stretch>
            <a:fillRect/>
          </a:stretch>
        </p:blipFill>
        <p:spPr bwMode="auto">
          <a:xfrm>
            <a:off x="4495800" y="0"/>
            <a:ext cx="46482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6867" name="Rectangle 4"/>
          <p:cNvSpPr>
            <a:spLocks noGrp="1" noChangeArrowheads="1"/>
          </p:cNvSpPr>
          <p:nvPr>
            <p:ph type="title" idx="4294967295"/>
          </p:nvPr>
        </p:nvSpPr>
        <p:spPr>
          <a:xfrm>
            <a:off x="611188" y="0"/>
            <a:ext cx="7772400" cy="1206500"/>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eaLnBrk="1" hangingPunct="1"/>
            <a:r>
              <a:rPr lang="en-US" sz="4800">
                <a:effectLst>
                  <a:glow rad="165100">
                    <a:schemeClr val="bg2"/>
                  </a:glow>
                </a:effectLst>
                <a:latin typeface="Arial" charset="0"/>
                <a:ea typeface="ＭＳ Ｐゴシック" charset="0"/>
              </a:rPr>
              <a:t>The Day of the L</a:t>
            </a:r>
            <a:r>
              <a:rPr lang="en-US" sz="4400">
                <a:effectLst>
                  <a:glow rad="165100">
                    <a:schemeClr val="bg2"/>
                  </a:glow>
                </a:effectLst>
                <a:latin typeface="Arial" charset="0"/>
                <a:ea typeface="ＭＳ Ｐゴシック" charset="0"/>
              </a:rPr>
              <a:t>ORD</a:t>
            </a:r>
            <a:endParaRPr lang="en-US" sz="4800">
              <a:effectLst>
                <a:glow rad="165100">
                  <a:schemeClr val="bg2"/>
                </a:glow>
              </a:effectLst>
              <a:latin typeface="Arial" charset="0"/>
              <a:ea typeface="ＭＳ Ｐゴシック" charset="0"/>
            </a:endParaRPr>
          </a:p>
        </p:txBody>
      </p:sp>
      <p:sp>
        <p:nvSpPr>
          <p:cNvPr id="64517" name="Text Box 5"/>
          <p:cNvSpPr txBox="1">
            <a:spLocks noChangeArrowheads="1"/>
          </p:cNvSpPr>
          <p:nvPr/>
        </p:nvSpPr>
        <p:spPr bwMode="auto">
          <a:xfrm>
            <a:off x="1057275" y="1295400"/>
            <a:ext cx="3125788" cy="8302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defTabSz="914400" eaLnBrk="1" fontAlgn="base" hangingPunct="1">
              <a:spcBef>
                <a:spcPct val="0"/>
              </a:spcBef>
              <a:spcAft>
                <a:spcPct val="0"/>
              </a:spcAft>
            </a:pPr>
            <a:r>
              <a:rPr lang="en-US" sz="4800" b="1">
                <a:solidFill>
                  <a:srgbClr val="EAEAEA"/>
                </a:solidFill>
                <a:effectLst>
                  <a:glow rad="165100">
                    <a:srgbClr val="000000"/>
                  </a:glow>
                </a:effectLst>
                <a:latin typeface="Arial" charset="0"/>
                <a:cs typeface="Arial" charset="0"/>
              </a:rPr>
              <a:t>Judgment</a:t>
            </a:r>
          </a:p>
        </p:txBody>
      </p:sp>
      <p:sp>
        <p:nvSpPr>
          <p:cNvPr id="64518" name="Text Box 6"/>
          <p:cNvSpPr txBox="1">
            <a:spLocks noChangeArrowheads="1"/>
          </p:cNvSpPr>
          <p:nvPr/>
        </p:nvSpPr>
        <p:spPr bwMode="auto">
          <a:xfrm>
            <a:off x="5867400" y="1295400"/>
            <a:ext cx="2749550" cy="8302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defTabSz="914400" eaLnBrk="1" fontAlgn="base" hangingPunct="1">
              <a:spcBef>
                <a:spcPct val="0"/>
              </a:spcBef>
              <a:spcAft>
                <a:spcPct val="0"/>
              </a:spcAft>
            </a:pPr>
            <a:r>
              <a:rPr lang="en-US" sz="4800" b="1">
                <a:solidFill>
                  <a:srgbClr val="EAEAEA"/>
                </a:solidFill>
                <a:effectLst>
                  <a:glow rad="165100">
                    <a:srgbClr val="000000"/>
                  </a:glow>
                </a:effectLst>
                <a:latin typeface="Arial" charset="0"/>
                <a:cs typeface="Arial" charset="0"/>
              </a:rPr>
              <a:t>Blessing</a:t>
            </a:r>
          </a:p>
        </p:txBody>
      </p:sp>
      <p:sp>
        <p:nvSpPr>
          <p:cNvPr id="64519" name="Text Box 7"/>
          <p:cNvSpPr txBox="1">
            <a:spLocks noChangeArrowheads="1"/>
          </p:cNvSpPr>
          <p:nvPr/>
        </p:nvSpPr>
        <p:spPr bwMode="auto">
          <a:xfrm>
            <a:off x="4192588" y="1295400"/>
            <a:ext cx="544512" cy="8302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defTabSz="914400" eaLnBrk="1" fontAlgn="base" hangingPunct="1">
              <a:spcBef>
                <a:spcPct val="0"/>
              </a:spcBef>
              <a:spcAft>
                <a:spcPct val="0"/>
              </a:spcAft>
            </a:pPr>
            <a:r>
              <a:rPr lang="en-US" sz="4800" b="1">
                <a:solidFill>
                  <a:srgbClr val="EAEAEA"/>
                </a:solidFill>
                <a:effectLst>
                  <a:glow rad="165100">
                    <a:srgbClr val="000000"/>
                  </a:glow>
                </a:effectLst>
                <a:latin typeface="Arial" charset="0"/>
                <a:cs typeface="Arial" charset="0"/>
              </a:rPr>
              <a:t>+</a:t>
            </a:r>
          </a:p>
        </p:txBody>
      </p:sp>
      <p:sp>
        <p:nvSpPr>
          <p:cNvPr id="64520" name="Text Box 8"/>
          <p:cNvSpPr txBox="1">
            <a:spLocks noChangeArrowheads="1"/>
          </p:cNvSpPr>
          <p:nvPr/>
        </p:nvSpPr>
        <p:spPr bwMode="auto">
          <a:xfrm>
            <a:off x="854075" y="2813767"/>
            <a:ext cx="3330575" cy="8302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defTabSz="914400" eaLnBrk="1" fontAlgn="base" hangingPunct="1">
              <a:spcBef>
                <a:spcPct val="0"/>
              </a:spcBef>
              <a:spcAft>
                <a:spcPct val="0"/>
              </a:spcAft>
            </a:pPr>
            <a:r>
              <a:rPr lang="en-US" sz="4800" b="1">
                <a:solidFill>
                  <a:srgbClr val="EAEAEA"/>
                </a:solidFill>
                <a:effectLst>
                  <a:glow rad="165100">
                    <a:srgbClr val="000000"/>
                  </a:glow>
                </a:effectLst>
                <a:latin typeface="Arial" charset="0"/>
                <a:cs typeface="Arial" charset="0"/>
              </a:rPr>
              <a:t>Tribulation</a:t>
            </a:r>
          </a:p>
        </p:txBody>
      </p:sp>
      <p:sp>
        <p:nvSpPr>
          <p:cNvPr id="64521" name="Text Box 9"/>
          <p:cNvSpPr txBox="1">
            <a:spLocks noChangeArrowheads="1"/>
          </p:cNvSpPr>
          <p:nvPr/>
        </p:nvSpPr>
        <p:spPr bwMode="auto">
          <a:xfrm>
            <a:off x="5410200" y="2813767"/>
            <a:ext cx="3398838" cy="8302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defTabSz="914400" eaLnBrk="1" fontAlgn="base" hangingPunct="1">
              <a:spcBef>
                <a:spcPct val="0"/>
              </a:spcBef>
              <a:spcAft>
                <a:spcPct val="0"/>
              </a:spcAft>
            </a:pPr>
            <a:r>
              <a:rPr lang="en-US" sz="4800" b="1">
                <a:solidFill>
                  <a:srgbClr val="EAEAEA"/>
                </a:solidFill>
                <a:effectLst>
                  <a:glow rad="165100">
                    <a:srgbClr val="000000"/>
                  </a:glow>
                </a:effectLst>
                <a:latin typeface="Arial" charset="0"/>
                <a:cs typeface="Arial" charset="0"/>
              </a:rPr>
              <a:t>Millennium</a:t>
            </a:r>
          </a:p>
        </p:txBody>
      </p:sp>
      <p:sp>
        <p:nvSpPr>
          <p:cNvPr id="64522" name="Text Box 10"/>
          <p:cNvSpPr txBox="1">
            <a:spLocks noChangeArrowheads="1"/>
          </p:cNvSpPr>
          <p:nvPr/>
        </p:nvSpPr>
        <p:spPr bwMode="auto">
          <a:xfrm>
            <a:off x="1141413" y="4332134"/>
            <a:ext cx="2979737" cy="8302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defTabSz="914400" eaLnBrk="1" fontAlgn="base" hangingPunct="1">
              <a:spcBef>
                <a:spcPct val="0"/>
              </a:spcBef>
              <a:spcAft>
                <a:spcPct val="0"/>
              </a:spcAft>
            </a:pPr>
            <a:r>
              <a:rPr lang="en-US" sz="4800" b="1">
                <a:solidFill>
                  <a:srgbClr val="EAEAEA"/>
                </a:solidFill>
                <a:effectLst>
                  <a:glow rad="165100">
                    <a:srgbClr val="000000"/>
                  </a:glow>
                </a:effectLst>
                <a:latin typeface="Arial" charset="0"/>
                <a:cs typeface="Arial" charset="0"/>
              </a:rPr>
              <a:t>Rev. 6–19</a:t>
            </a:r>
          </a:p>
        </p:txBody>
      </p:sp>
      <p:sp>
        <p:nvSpPr>
          <p:cNvPr id="64523" name="Text Box 11"/>
          <p:cNvSpPr txBox="1">
            <a:spLocks noChangeArrowheads="1"/>
          </p:cNvSpPr>
          <p:nvPr/>
        </p:nvSpPr>
        <p:spPr bwMode="auto">
          <a:xfrm>
            <a:off x="5969000" y="4332134"/>
            <a:ext cx="2295525" cy="8302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defTabSz="914400" eaLnBrk="1" fontAlgn="base" hangingPunct="1">
              <a:spcBef>
                <a:spcPct val="0"/>
              </a:spcBef>
              <a:spcAft>
                <a:spcPct val="0"/>
              </a:spcAft>
            </a:pPr>
            <a:r>
              <a:rPr lang="en-US" sz="4800" b="1">
                <a:solidFill>
                  <a:srgbClr val="EAEAEA"/>
                </a:solidFill>
                <a:effectLst>
                  <a:glow rad="165100">
                    <a:srgbClr val="000000"/>
                  </a:glow>
                </a:effectLst>
                <a:latin typeface="Arial" charset="0"/>
                <a:cs typeface="Arial" charset="0"/>
              </a:rPr>
              <a:t>Rev. 20</a:t>
            </a:r>
          </a:p>
        </p:txBody>
      </p:sp>
      <p:sp>
        <p:nvSpPr>
          <p:cNvPr id="36875" name="Text Box 12"/>
          <p:cNvSpPr txBox="1">
            <a:spLocks noChangeArrowheads="1"/>
          </p:cNvSpPr>
          <p:nvPr/>
        </p:nvSpPr>
        <p:spPr bwMode="auto">
          <a:xfrm>
            <a:off x="5969000" y="-782125"/>
            <a:ext cx="3062288"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defTabSz="914400" eaLnBrk="1" fontAlgn="base" hangingPunct="1">
              <a:spcBef>
                <a:spcPct val="0"/>
              </a:spcBef>
              <a:spcAft>
                <a:spcPct val="0"/>
              </a:spcAft>
            </a:pPr>
            <a:r>
              <a:rPr lang="en-US" b="1" dirty="0">
                <a:solidFill>
                  <a:srgbClr val="EAEAEA"/>
                </a:solidFill>
                <a:effectLst>
                  <a:glow rad="165100">
                    <a:srgbClr val="000000"/>
                  </a:glow>
                </a:effectLst>
                <a:latin typeface="Arial" charset="0"/>
                <a:cs typeface="Arial" charset="0"/>
              </a:rPr>
              <a:t>OT Survey 638-639</a:t>
            </a:r>
          </a:p>
        </p:txBody>
      </p:sp>
      <p:sp>
        <p:nvSpPr>
          <p:cNvPr id="13" name="Text Box 10"/>
          <p:cNvSpPr txBox="1">
            <a:spLocks noChangeArrowheads="1"/>
          </p:cNvSpPr>
          <p:nvPr/>
        </p:nvSpPr>
        <p:spPr bwMode="auto">
          <a:xfrm>
            <a:off x="1430338" y="5850500"/>
            <a:ext cx="2306637" cy="8302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defTabSz="914400" eaLnBrk="1" fontAlgn="base" hangingPunct="1">
              <a:spcBef>
                <a:spcPct val="0"/>
              </a:spcBef>
              <a:spcAft>
                <a:spcPct val="0"/>
              </a:spcAft>
            </a:pPr>
            <a:r>
              <a:rPr lang="en-US" sz="4800" b="1" dirty="0">
                <a:solidFill>
                  <a:srgbClr val="EAEAEA"/>
                </a:solidFill>
                <a:effectLst>
                  <a:glow rad="165100">
                    <a:srgbClr val="000000"/>
                  </a:glow>
                </a:effectLst>
                <a:latin typeface="Arial" charset="0"/>
                <a:cs typeface="Arial" charset="0"/>
              </a:rPr>
              <a:t>7 years</a:t>
            </a:r>
          </a:p>
        </p:txBody>
      </p:sp>
      <p:sp>
        <p:nvSpPr>
          <p:cNvPr id="14" name="Text Box 11"/>
          <p:cNvSpPr txBox="1">
            <a:spLocks noChangeArrowheads="1"/>
          </p:cNvSpPr>
          <p:nvPr/>
        </p:nvSpPr>
        <p:spPr bwMode="auto">
          <a:xfrm>
            <a:off x="5540375" y="5850500"/>
            <a:ext cx="3333750" cy="8302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defTabSz="914400" eaLnBrk="1" fontAlgn="base" hangingPunct="1">
              <a:spcBef>
                <a:spcPct val="0"/>
              </a:spcBef>
              <a:spcAft>
                <a:spcPct val="0"/>
              </a:spcAft>
            </a:pPr>
            <a:r>
              <a:rPr lang="en-US" sz="4800" b="1" dirty="0">
                <a:solidFill>
                  <a:srgbClr val="EAEAEA"/>
                </a:solidFill>
                <a:effectLst>
                  <a:glow rad="165100">
                    <a:srgbClr val="000000"/>
                  </a:glow>
                </a:effectLst>
                <a:latin typeface="Arial" charset="0"/>
                <a:cs typeface="Arial" charset="0"/>
              </a:rPr>
              <a:t>1000 years</a:t>
            </a:r>
          </a:p>
        </p:txBody>
      </p:sp>
    </p:spTree>
    <p:extLst>
      <p:ext uri="{BB962C8B-B14F-4D97-AF65-F5344CB8AC3E}">
        <p14:creationId xmlns:p14="http://schemas.microsoft.com/office/powerpoint/2010/main" val="259218632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5" presetClass="entr" presetSubtype="0" fill="hold" grpId="0" nodeType="clickEffect">
                                  <p:stCondLst>
                                    <p:cond delay="0"/>
                                  </p:stCondLst>
                                  <p:childTnLst>
                                    <p:set>
                                      <p:cBhvr>
                                        <p:cTn id="6" dur="1" fill="hold">
                                          <p:stCondLst>
                                            <p:cond delay="0"/>
                                          </p:stCondLst>
                                        </p:cTn>
                                        <p:tgtEl>
                                          <p:spTgt spid="64517"/>
                                        </p:tgtEl>
                                        <p:attrNameLst>
                                          <p:attrName>style.visibility</p:attrName>
                                        </p:attrNameLst>
                                      </p:cBhvr>
                                      <p:to>
                                        <p:strVal val="visible"/>
                                      </p:to>
                                    </p:set>
                                    <p:anim calcmode="lin" valueType="num">
                                      <p:cBhvr>
                                        <p:cTn id="7" dur="1000" fill="hold"/>
                                        <p:tgtEl>
                                          <p:spTgt spid="64517"/>
                                        </p:tgtEl>
                                        <p:attrNameLst>
                                          <p:attrName>ppt_w</p:attrName>
                                        </p:attrNameLst>
                                      </p:cBhvr>
                                      <p:tavLst>
                                        <p:tav tm="0">
                                          <p:val>
                                            <p:fltVal val="0"/>
                                          </p:val>
                                        </p:tav>
                                        <p:tav tm="100000">
                                          <p:val>
                                            <p:strVal val="#ppt_w"/>
                                          </p:val>
                                        </p:tav>
                                      </p:tavLst>
                                    </p:anim>
                                    <p:anim calcmode="lin" valueType="num">
                                      <p:cBhvr>
                                        <p:cTn id="8" dur="1000" fill="hold"/>
                                        <p:tgtEl>
                                          <p:spTgt spid="64517"/>
                                        </p:tgtEl>
                                        <p:attrNameLst>
                                          <p:attrName>ppt_h</p:attrName>
                                        </p:attrNameLst>
                                      </p:cBhvr>
                                      <p:tavLst>
                                        <p:tav tm="0">
                                          <p:val>
                                            <p:fltVal val="0"/>
                                          </p:val>
                                        </p:tav>
                                        <p:tav tm="100000">
                                          <p:val>
                                            <p:strVal val="#ppt_h"/>
                                          </p:val>
                                        </p:tav>
                                      </p:tavLst>
                                    </p:anim>
                                    <p:anim calcmode="lin" valueType="num">
                                      <p:cBhvr>
                                        <p:cTn id="9" dur="1000" fill="hold"/>
                                        <p:tgtEl>
                                          <p:spTgt spid="64517"/>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64517"/>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1" fill="hold" nodeType="clickPar">
                      <p:stCondLst>
                        <p:cond delay="indefinite"/>
                      </p:stCondLst>
                      <p:childTnLst>
                        <p:par>
                          <p:cTn id="12" fill="hold" nodeType="withGroup">
                            <p:stCondLst>
                              <p:cond delay="0"/>
                            </p:stCondLst>
                            <p:childTnLst>
                              <p:par>
                                <p:cTn id="13" presetID="15" presetClass="entr" presetSubtype="0" fill="hold" grpId="0" nodeType="clickEffect">
                                  <p:stCondLst>
                                    <p:cond delay="0"/>
                                  </p:stCondLst>
                                  <p:childTnLst>
                                    <p:set>
                                      <p:cBhvr>
                                        <p:cTn id="14" dur="1" fill="hold">
                                          <p:stCondLst>
                                            <p:cond delay="0"/>
                                          </p:stCondLst>
                                        </p:cTn>
                                        <p:tgtEl>
                                          <p:spTgt spid="64519"/>
                                        </p:tgtEl>
                                        <p:attrNameLst>
                                          <p:attrName>style.visibility</p:attrName>
                                        </p:attrNameLst>
                                      </p:cBhvr>
                                      <p:to>
                                        <p:strVal val="visible"/>
                                      </p:to>
                                    </p:set>
                                    <p:anim calcmode="lin" valueType="num">
                                      <p:cBhvr>
                                        <p:cTn id="15" dur="1000" fill="hold"/>
                                        <p:tgtEl>
                                          <p:spTgt spid="64519"/>
                                        </p:tgtEl>
                                        <p:attrNameLst>
                                          <p:attrName>ppt_w</p:attrName>
                                        </p:attrNameLst>
                                      </p:cBhvr>
                                      <p:tavLst>
                                        <p:tav tm="0">
                                          <p:val>
                                            <p:fltVal val="0"/>
                                          </p:val>
                                        </p:tav>
                                        <p:tav tm="100000">
                                          <p:val>
                                            <p:strVal val="#ppt_w"/>
                                          </p:val>
                                        </p:tav>
                                      </p:tavLst>
                                    </p:anim>
                                    <p:anim calcmode="lin" valueType="num">
                                      <p:cBhvr>
                                        <p:cTn id="16" dur="1000" fill="hold"/>
                                        <p:tgtEl>
                                          <p:spTgt spid="64519"/>
                                        </p:tgtEl>
                                        <p:attrNameLst>
                                          <p:attrName>ppt_h</p:attrName>
                                        </p:attrNameLst>
                                      </p:cBhvr>
                                      <p:tavLst>
                                        <p:tav tm="0">
                                          <p:val>
                                            <p:fltVal val="0"/>
                                          </p:val>
                                        </p:tav>
                                        <p:tav tm="100000">
                                          <p:val>
                                            <p:strVal val="#ppt_h"/>
                                          </p:val>
                                        </p:tav>
                                      </p:tavLst>
                                    </p:anim>
                                    <p:anim calcmode="lin" valueType="num">
                                      <p:cBhvr>
                                        <p:cTn id="17" dur="1000" fill="hold"/>
                                        <p:tgtEl>
                                          <p:spTgt spid="64519"/>
                                        </p:tgtEl>
                                        <p:attrNameLst>
                                          <p:attrName>ppt_x</p:attrName>
                                        </p:attrNameLst>
                                      </p:cBhvr>
                                      <p:tavLst>
                                        <p:tav tm="0" fmla="#ppt_x+(cos(-2*pi*(1-$))*-#ppt_x-sin(-2*pi*(1-$))*(1-#ppt_y))*(1-$)">
                                          <p:val>
                                            <p:fltVal val="0"/>
                                          </p:val>
                                        </p:tav>
                                        <p:tav tm="100000">
                                          <p:val>
                                            <p:fltVal val="1"/>
                                          </p:val>
                                        </p:tav>
                                      </p:tavLst>
                                    </p:anim>
                                    <p:anim calcmode="lin" valueType="num">
                                      <p:cBhvr>
                                        <p:cTn id="18" dur="1000" fill="hold"/>
                                        <p:tgtEl>
                                          <p:spTgt spid="64519"/>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15" presetClass="entr" presetSubtype="0" fill="hold" nodeType="clickEffect">
                                  <p:stCondLst>
                                    <p:cond delay="0"/>
                                  </p:stCondLst>
                                  <p:childTnLst>
                                    <p:set>
                                      <p:cBhvr>
                                        <p:cTn id="22" dur="1" fill="hold">
                                          <p:stCondLst>
                                            <p:cond delay="0"/>
                                          </p:stCondLst>
                                        </p:cTn>
                                        <p:tgtEl>
                                          <p:spTgt spid="64515"/>
                                        </p:tgtEl>
                                        <p:attrNameLst>
                                          <p:attrName>style.visibility</p:attrName>
                                        </p:attrNameLst>
                                      </p:cBhvr>
                                      <p:to>
                                        <p:strVal val="visible"/>
                                      </p:to>
                                    </p:set>
                                    <p:anim calcmode="lin" valueType="num">
                                      <p:cBhvr>
                                        <p:cTn id="23" dur="1000" fill="hold"/>
                                        <p:tgtEl>
                                          <p:spTgt spid="64515"/>
                                        </p:tgtEl>
                                        <p:attrNameLst>
                                          <p:attrName>ppt_w</p:attrName>
                                        </p:attrNameLst>
                                      </p:cBhvr>
                                      <p:tavLst>
                                        <p:tav tm="0">
                                          <p:val>
                                            <p:fltVal val="0"/>
                                          </p:val>
                                        </p:tav>
                                        <p:tav tm="100000">
                                          <p:val>
                                            <p:strVal val="#ppt_w"/>
                                          </p:val>
                                        </p:tav>
                                      </p:tavLst>
                                    </p:anim>
                                    <p:anim calcmode="lin" valueType="num">
                                      <p:cBhvr>
                                        <p:cTn id="24" dur="1000" fill="hold"/>
                                        <p:tgtEl>
                                          <p:spTgt spid="64515"/>
                                        </p:tgtEl>
                                        <p:attrNameLst>
                                          <p:attrName>ppt_h</p:attrName>
                                        </p:attrNameLst>
                                      </p:cBhvr>
                                      <p:tavLst>
                                        <p:tav tm="0">
                                          <p:val>
                                            <p:fltVal val="0"/>
                                          </p:val>
                                        </p:tav>
                                        <p:tav tm="100000">
                                          <p:val>
                                            <p:strVal val="#ppt_h"/>
                                          </p:val>
                                        </p:tav>
                                      </p:tavLst>
                                    </p:anim>
                                    <p:anim calcmode="lin" valueType="num">
                                      <p:cBhvr>
                                        <p:cTn id="25" dur="1000" fill="hold"/>
                                        <p:tgtEl>
                                          <p:spTgt spid="64515"/>
                                        </p:tgtEl>
                                        <p:attrNameLst>
                                          <p:attrName>ppt_x</p:attrName>
                                        </p:attrNameLst>
                                      </p:cBhvr>
                                      <p:tavLst>
                                        <p:tav tm="0" fmla="#ppt_x+(cos(-2*pi*(1-$))*-#ppt_x-sin(-2*pi*(1-$))*(1-#ppt_y))*(1-$)">
                                          <p:val>
                                            <p:fltVal val="0"/>
                                          </p:val>
                                        </p:tav>
                                        <p:tav tm="100000">
                                          <p:val>
                                            <p:fltVal val="1"/>
                                          </p:val>
                                        </p:tav>
                                      </p:tavLst>
                                    </p:anim>
                                    <p:anim calcmode="lin" valueType="num">
                                      <p:cBhvr>
                                        <p:cTn id="26" dur="1000" fill="hold"/>
                                        <p:tgtEl>
                                          <p:spTgt spid="64515"/>
                                        </p:tgtEl>
                                        <p:attrNameLst>
                                          <p:attrName>ppt_y</p:attrName>
                                        </p:attrNameLst>
                                      </p:cBhvr>
                                      <p:tavLst>
                                        <p:tav tm="0" fmla="#ppt_y+(sin(-2*pi*(1-$))*-#ppt_x+cos(-2*pi*(1-$))*(1-#ppt_y))*(1-$)">
                                          <p:val>
                                            <p:fltVal val="0"/>
                                          </p:val>
                                        </p:tav>
                                        <p:tav tm="100000">
                                          <p:val>
                                            <p:fltVal val="1"/>
                                          </p:val>
                                        </p:tav>
                                      </p:tavLst>
                                    </p:anim>
                                  </p:childTnLst>
                                </p:cTn>
                              </p:par>
                              <p:par>
                                <p:cTn id="27" presetID="15" presetClass="entr" presetSubtype="0" fill="hold" grpId="0" nodeType="withEffect">
                                  <p:stCondLst>
                                    <p:cond delay="0"/>
                                  </p:stCondLst>
                                  <p:childTnLst>
                                    <p:set>
                                      <p:cBhvr>
                                        <p:cTn id="28" dur="1" fill="hold">
                                          <p:stCondLst>
                                            <p:cond delay="0"/>
                                          </p:stCondLst>
                                        </p:cTn>
                                        <p:tgtEl>
                                          <p:spTgt spid="64518"/>
                                        </p:tgtEl>
                                        <p:attrNameLst>
                                          <p:attrName>style.visibility</p:attrName>
                                        </p:attrNameLst>
                                      </p:cBhvr>
                                      <p:to>
                                        <p:strVal val="visible"/>
                                      </p:to>
                                    </p:set>
                                    <p:anim calcmode="lin" valueType="num">
                                      <p:cBhvr>
                                        <p:cTn id="29" dur="1000" fill="hold"/>
                                        <p:tgtEl>
                                          <p:spTgt spid="64518"/>
                                        </p:tgtEl>
                                        <p:attrNameLst>
                                          <p:attrName>ppt_w</p:attrName>
                                        </p:attrNameLst>
                                      </p:cBhvr>
                                      <p:tavLst>
                                        <p:tav tm="0">
                                          <p:val>
                                            <p:fltVal val="0"/>
                                          </p:val>
                                        </p:tav>
                                        <p:tav tm="100000">
                                          <p:val>
                                            <p:strVal val="#ppt_w"/>
                                          </p:val>
                                        </p:tav>
                                      </p:tavLst>
                                    </p:anim>
                                    <p:anim calcmode="lin" valueType="num">
                                      <p:cBhvr>
                                        <p:cTn id="30" dur="1000" fill="hold"/>
                                        <p:tgtEl>
                                          <p:spTgt spid="64518"/>
                                        </p:tgtEl>
                                        <p:attrNameLst>
                                          <p:attrName>ppt_h</p:attrName>
                                        </p:attrNameLst>
                                      </p:cBhvr>
                                      <p:tavLst>
                                        <p:tav tm="0">
                                          <p:val>
                                            <p:fltVal val="0"/>
                                          </p:val>
                                        </p:tav>
                                        <p:tav tm="100000">
                                          <p:val>
                                            <p:strVal val="#ppt_h"/>
                                          </p:val>
                                        </p:tav>
                                      </p:tavLst>
                                    </p:anim>
                                    <p:anim calcmode="lin" valueType="num">
                                      <p:cBhvr>
                                        <p:cTn id="31" dur="1000" fill="hold"/>
                                        <p:tgtEl>
                                          <p:spTgt spid="64518"/>
                                        </p:tgtEl>
                                        <p:attrNameLst>
                                          <p:attrName>ppt_x</p:attrName>
                                        </p:attrNameLst>
                                      </p:cBhvr>
                                      <p:tavLst>
                                        <p:tav tm="0" fmla="#ppt_x+(cos(-2*pi*(1-$))*-#ppt_x-sin(-2*pi*(1-$))*(1-#ppt_y))*(1-$)">
                                          <p:val>
                                            <p:fltVal val="0"/>
                                          </p:val>
                                        </p:tav>
                                        <p:tav tm="100000">
                                          <p:val>
                                            <p:fltVal val="1"/>
                                          </p:val>
                                        </p:tav>
                                      </p:tavLst>
                                    </p:anim>
                                    <p:anim calcmode="lin" valueType="num">
                                      <p:cBhvr>
                                        <p:cTn id="32" dur="1000" fill="hold"/>
                                        <p:tgtEl>
                                          <p:spTgt spid="64518"/>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15" presetClass="entr" presetSubtype="0" fill="hold" grpId="0" nodeType="clickEffect">
                                  <p:stCondLst>
                                    <p:cond delay="0"/>
                                  </p:stCondLst>
                                  <p:childTnLst>
                                    <p:set>
                                      <p:cBhvr>
                                        <p:cTn id="36" dur="1" fill="hold">
                                          <p:stCondLst>
                                            <p:cond delay="0"/>
                                          </p:stCondLst>
                                        </p:cTn>
                                        <p:tgtEl>
                                          <p:spTgt spid="64520"/>
                                        </p:tgtEl>
                                        <p:attrNameLst>
                                          <p:attrName>style.visibility</p:attrName>
                                        </p:attrNameLst>
                                      </p:cBhvr>
                                      <p:to>
                                        <p:strVal val="visible"/>
                                      </p:to>
                                    </p:set>
                                    <p:anim calcmode="lin" valueType="num">
                                      <p:cBhvr>
                                        <p:cTn id="37" dur="1000" fill="hold"/>
                                        <p:tgtEl>
                                          <p:spTgt spid="64520"/>
                                        </p:tgtEl>
                                        <p:attrNameLst>
                                          <p:attrName>ppt_w</p:attrName>
                                        </p:attrNameLst>
                                      </p:cBhvr>
                                      <p:tavLst>
                                        <p:tav tm="0">
                                          <p:val>
                                            <p:fltVal val="0"/>
                                          </p:val>
                                        </p:tav>
                                        <p:tav tm="100000">
                                          <p:val>
                                            <p:strVal val="#ppt_w"/>
                                          </p:val>
                                        </p:tav>
                                      </p:tavLst>
                                    </p:anim>
                                    <p:anim calcmode="lin" valueType="num">
                                      <p:cBhvr>
                                        <p:cTn id="38" dur="1000" fill="hold"/>
                                        <p:tgtEl>
                                          <p:spTgt spid="64520"/>
                                        </p:tgtEl>
                                        <p:attrNameLst>
                                          <p:attrName>ppt_h</p:attrName>
                                        </p:attrNameLst>
                                      </p:cBhvr>
                                      <p:tavLst>
                                        <p:tav tm="0">
                                          <p:val>
                                            <p:fltVal val="0"/>
                                          </p:val>
                                        </p:tav>
                                        <p:tav tm="100000">
                                          <p:val>
                                            <p:strVal val="#ppt_h"/>
                                          </p:val>
                                        </p:tav>
                                      </p:tavLst>
                                    </p:anim>
                                    <p:anim calcmode="lin" valueType="num">
                                      <p:cBhvr>
                                        <p:cTn id="39" dur="1000" fill="hold"/>
                                        <p:tgtEl>
                                          <p:spTgt spid="64520"/>
                                        </p:tgtEl>
                                        <p:attrNameLst>
                                          <p:attrName>ppt_x</p:attrName>
                                        </p:attrNameLst>
                                      </p:cBhvr>
                                      <p:tavLst>
                                        <p:tav tm="0" fmla="#ppt_x+(cos(-2*pi*(1-$))*-#ppt_x-sin(-2*pi*(1-$))*(1-#ppt_y))*(1-$)">
                                          <p:val>
                                            <p:fltVal val="0"/>
                                          </p:val>
                                        </p:tav>
                                        <p:tav tm="100000">
                                          <p:val>
                                            <p:fltVal val="1"/>
                                          </p:val>
                                        </p:tav>
                                      </p:tavLst>
                                    </p:anim>
                                    <p:anim calcmode="lin" valueType="num">
                                      <p:cBhvr>
                                        <p:cTn id="40" dur="1000" fill="hold"/>
                                        <p:tgtEl>
                                          <p:spTgt spid="64520"/>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41" fill="hold" nodeType="clickPar">
                      <p:stCondLst>
                        <p:cond delay="indefinite"/>
                      </p:stCondLst>
                      <p:childTnLst>
                        <p:par>
                          <p:cTn id="42" fill="hold" nodeType="withGroup">
                            <p:stCondLst>
                              <p:cond delay="0"/>
                            </p:stCondLst>
                            <p:childTnLst>
                              <p:par>
                                <p:cTn id="43" presetID="15" presetClass="entr" presetSubtype="0" fill="hold" grpId="0" nodeType="clickEffect">
                                  <p:stCondLst>
                                    <p:cond delay="0"/>
                                  </p:stCondLst>
                                  <p:childTnLst>
                                    <p:set>
                                      <p:cBhvr>
                                        <p:cTn id="44" dur="1" fill="hold">
                                          <p:stCondLst>
                                            <p:cond delay="0"/>
                                          </p:stCondLst>
                                        </p:cTn>
                                        <p:tgtEl>
                                          <p:spTgt spid="64521"/>
                                        </p:tgtEl>
                                        <p:attrNameLst>
                                          <p:attrName>style.visibility</p:attrName>
                                        </p:attrNameLst>
                                      </p:cBhvr>
                                      <p:to>
                                        <p:strVal val="visible"/>
                                      </p:to>
                                    </p:set>
                                    <p:anim calcmode="lin" valueType="num">
                                      <p:cBhvr>
                                        <p:cTn id="45" dur="1000" fill="hold"/>
                                        <p:tgtEl>
                                          <p:spTgt spid="64521"/>
                                        </p:tgtEl>
                                        <p:attrNameLst>
                                          <p:attrName>ppt_w</p:attrName>
                                        </p:attrNameLst>
                                      </p:cBhvr>
                                      <p:tavLst>
                                        <p:tav tm="0">
                                          <p:val>
                                            <p:fltVal val="0"/>
                                          </p:val>
                                        </p:tav>
                                        <p:tav tm="100000">
                                          <p:val>
                                            <p:strVal val="#ppt_w"/>
                                          </p:val>
                                        </p:tav>
                                      </p:tavLst>
                                    </p:anim>
                                    <p:anim calcmode="lin" valueType="num">
                                      <p:cBhvr>
                                        <p:cTn id="46" dur="1000" fill="hold"/>
                                        <p:tgtEl>
                                          <p:spTgt spid="64521"/>
                                        </p:tgtEl>
                                        <p:attrNameLst>
                                          <p:attrName>ppt_h</p:attrName>
                                        </p:attrNameLst>
                                      </p:cBhvr>
                                      <p:tavLst>
                                        <p:tav tm="0">
                                          <p:val>
                                            <p:fltVal val="0"/>
                                          </p:val>
                                        </p:tav>
                                        <p:tav tm="100000">
                                          <p:val>
                                            <p:strVal val="#ppt_h"/>
                                          </p:val>
                                        </p:tav>
                                      </p:tavLst>
                                    </p:anim>
                                    <p:anim calcmode="lin" valueType="num">
                                      <p:cBhvr>
                                        <p:cTn id="47" dur="1000" fill="hold"/>
                                        <p:tgtEl>
                                          <p:spTgt spid="64521"/>
                                        </p:tgtEl>
                                        <p:attrNameLst>
                                          <p:attrName>ppt_x</p:attrName>
                                        </p:attrNameLst>
                                      </p:cBhvr>
                                      <p:tavLst>
                                        <p:tav tm="0" fmla="#ppt_x+(cos(-2*pi*(1-$))*-#ppt_x-sin(-2*pi*(1-$))*(1-#ppt_y))*(1-$)">
                                          <p:val>
                                            <p:fltVal val="0"/>
                                          </p:val>
                                        </p:tav>
                                        <p:tav tm="100000">
                                          <p:val>
                                            <p:fltVal val="1"/>
                                          </p:val>
                                        </p:tav>
                                      </p:tavLst>
                                    </p:anim>
                                    <p:anim calcmode="lin" valueType="num">
                                      <p:cBhvr>
                                        <p:cTn id="48" dur="1000" fill="hold"/>
                                        <p:tgtEl>
                                          <p:spTgt spid="64521"/>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49" fill="hold" nodeType="clickPar">
                      <p:stCondLst>
                        <p:cond delay="indefinite"/>
                      </p:stCondLst>
                      <p:childTnLst>
                        <p:par>
                          <p:cTn id="50" fill="hold" nodeType="withGroup">
                            <p:stCondLst>
                              <p:cond delay="0"/>
                            </p:stCondLst>
                            <p:childTnLst>
                              <p:par>
                                <p:cTn id="51" presetID="15" presetClass="entr" presetSubtype="0" fill="hold" grpId="0" nodeType="clickEffect">
                                  <p:stCondLst>
                                    <p:cond delay="0"/>
                                  </p:stCondLst>
                                  <p:childTnLst>
                                    <p:set>
                                      <p:cBhvr>
                                        <p:cTn id="52" dur="1" fill="hold">
                                          <p:stCondLst>
                                            <p:cond delay="0"/>
                                          </p:stCondLst>
                                        </p:cTn>
                                        <p:tgtEl>
                                          <p:spTgt spid="64522"/>
                                        </p:tgtEl>
                                        <p:attrNameLst>
                                          <p:attrName>style.visibility</p:attrName>
                                        </p:attrNameLst>
                                      </p:cBhvr>
                                      <p:to>
                                        <p:strVal val="visible"/>
                                      </p:to>
                                    </p:set>
                                    <p:anim calcmode="lin" valueType="num">
                                      <p:cBhvr>
                                        <p:cTn id="53" dur="1000" fill="hold"/>
                                        <p:tgtEl>
                                          <p:spTgt spid="64522"/>
                                        </p:tgtEl>
                                        <p:attrNameLst>
                                          <p:attrName>ppt_w</p:attrName>
                                        </p:attrNameLst>
                                      </p:cBhvr>
                                      <p:tavLst>
                                        <p:tav tm="0">
                                          <p:val>
                                            <p:fltVal val="0"/>
                                          </p:val>
                                        </p:tav>
                                        <p:tav tm="100000">
                                          <p:val>
                                            <p:strVal val="#ppt_w"/>
                                          </p:val>
                                        </p:tav>
                                      </p:tavLst>
                                    </p:anim>
                                    <p:anim calcmode="lin" valueType="num">
                                      <p:cBhvr>
                                        <p:cTn id="54" dur="1000" fill="hold"/>
                                        <p:tgtEl>
                                          <p:spTgt spid="64522"/>
                                        </p:tgtEl>
                                        <p:attrNameLst>
                                          <p:attrName>ppt_h</p:attrName>
                                        </p:attrNameLst>
                                      </p:cBhvr>
                                      <p:tavLst>
                                        <p:tav tm="0">
                                          <p:val>
                                            <p:fltVal val="0"/>
                                          </p:val>
                                        </p:tav>
                                        <p:tav tm="100000">
                                          <p:val>
                                            <p:strVal val="#ppt_h"/>
                                          </p:val>
                                        </p:tav>
                                      </p:tavLst>
                                    </p:anim>
                                    <p:anim calcmode="lin" valueType="num">
                                      <p:cBhvr>
                                        <p:cTn id="55" dur="1000" fill="hold"/>
                                        <p:tgtEl>
                                          <p:spTgt spid="64522"/>
                                        </p:tgtEl>
                                        <p:attrNameLst>
                                          <p:attrName>ppt_x</p:attrName>
                                        </p:attrNameLst>
                                      </p:cBhvr>
                                      <p:tavLst>
                                        <p:tav tm="0" fmla="#ppt_x+(cos(-2*pi*(1-$))*-#ppt_x-sin(-2*pi*(1-$))*(1-#ppt_y))*(1-$)">
                                          <p:val>
                                            <p:fltVal val="0"/>
                                          </p:val>
                                        </p:tav>
                                        <p:tav tm="100000">
                                          <p:val>
                                            <p:fltVal val="1"/>
                                          </p:val>
                                        </p:tav>
                                      </p:tavLst>
                                    </p:anim>
                                    <p:anim calcmode="lin" valueType="num">
                                      <p:cBhvr>
                                        <p:cTn id="56" dur="1000" fill="hold"/>
                                        <p:tgtEl>
                                          <p:spTgt spid="64522"/>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57" fill="hold" nodeType="clickPar">
                      <p:stCondLst>
                        <p:cond delay="indefinite"/>
                      </p:stCondLst>
                      <p:childTnLst>
                        <p:par>
                          <p:cTn id="58" fill="hold" nodeType="withGroup">
                            <p:stCondLst>
                              <p:cond delay="0"/>
                            </p:stCondLst>
                            <p:childTnLst>
                              <p:par>
                                <p:cTn id="59" presetID="15" presetClass="entr" presetSubtype="0" fill="hold" grpId="0" nodeType="clickEffect">
                                  <p:stCondLst>
                                    <p:cond delay="0"/>
                                  </p:stCondLst>
                                  <p:childTnLst>
                                    <p:set>
                                      <p:cBhvr>
                                        <p:cTn id="60" dur="1" fill="hold">
                                          <p:stCondLst>
                                            <p:cond delay="0"/>
                                          </p:stCondLst>
                                        </p:cTn>
                                        <p:tgtEl>
                                          <p:spTgt spid="64523"/>
                                        </p:tgtEl>
                                        <p:attrNameLst>
                                          <p:attrName>style.visibility</p:attrName>
                                        </p:attrNameLst>
                                      </p:cBhvr>
                                      <p:to>
                                        <p:strVal val="visible"/>
                                      </p:to>
                                    </p:set>
                                    <p:anim calcmode="lin" valueType="num">
                                      <p:cBhvr>
                                        <p:cTn id="61" dur="1000" fill="hold"/>
                                        <p:tgtEl>
                                          <p:spTgt spid="64523"/>
                                        </p:tgtEl>
                                        <p:attrNameLst>
                                          <p:attrName>ppt_w</p:attrName>
                                        </p:attrNameLst>
                                      </p:cBhvr>
                                      <p:tavLst>
                                        <p:tav tm="0">
                                          <p:val>
                                            <p:fltVal val="0"/>
                                          </p:val>
                                        </p:tav>
                                        <p:tav tm="100000">
                                          <p:val>
                                            <p:strVal val="#ppt_w"/>
                                          </p:val>
                                        </p:tav>
                                      </p:tavLst>
                                    </p:anim>
                                    <p:anim calcmode="lin" valueType="num">
                                      <p:cBhvr>
                                        <p:cTn id="62" dur="1000" fill="hold"/>
                                        <p:tgtEl>
                                          <p:spTgt spid="64523"/>
                                        </p:tgtEl>
                                        <p:attrNameLst>
                                          <p:attrName>ppt_h</p:attrName>
                                        </p:attrNameLst>
                                      </p:cBhvr>
                                      <p:tavLst>
                                        <p:tav tm="0">
                                          <p:val>
                                            <p:fltVal val="0"/>
                                          </p:val>
                                        </p:tav>
                                        <p:tav tm="100000">
                                          <p:val>
                                            <p:strVal val="#ppt_h"/>
                                          </p:val>
                                        </p:tav>
                                      </p:tavLst>
                                    </p:anim>
                                    <p:anim calcmode="lin" valueType="num">
                                      <p:cBhvr>
                                        <p:cTn id="63" dur="1000" fill="hold"/>
                                        <p:tgtEl>
                                          <p:spTgt spid="64523"/>
                                        </p:tgtEl>
                                        <p:attrNameLst>
                                          <p:attrName>ppt_x</p:attrName>
                                        </p:attrNameLst>
                                      </p:cBhvr>
                                      <p:tavLst>
                                        <p:tav tm="0" fmla="#ppt_x+(cos(-2*pi*(1-$))*-#ppt_x-sin(-2*pi*(1-$))*(1-#ppt_y))*(1-$)">
                                          <p:val>
                                            <p:fltVal val="0"/>
                                          </p:val>
                                        </p:tav>
                                        <p:tav tm="100000">
                                          <p:val>
                                            <p:fltVal val="1"/>
                                          </p:val>
                                        </p:tav>
                                      </p:tavLst>
                                    </p:anim>
                                    <p:anim calcmode="lin" valueType="num">
                                      <p:cBhvr>
                                        <p:cTn id="64" dur="1000" fill="hold"/>
                                        <p:tgtEl>
                                          <p:spTgt spid="64523"/>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65" fill="hold" nodeType="clickPar">
                      <p:stCondLst>
                        <p:cond delay="indefinite"/>
                      </p:stCondLst>
                      <p:childTnLst>
                        <p:par>
                          <p:cTn id="66" fill="hold" nodeType="withGroup">
                            <p:stCondLst>
                              <p:cond delay="0"/>
                            </p:stCondLst>
                            <p:childTnLst>
                              <p:par>
                                <p:cTn id="67" presetID="15" presetClass="entr" presetSubtype="0" fill="hold" grpId="0" nodeType="clickEffect">
                                  <p:stCondLst>
                                    <p:cond delay="0"/>
                                  </p:stCondLst>
                                  <p:childTnLst>
                                    <p:set>
                                      <p:cBhvr>
                                        <p:cTn id="68" dur="1" fill="hold">
                                          <p:stCondLst>
                                            <p:cond delay="0"/>
                                          </p:stCondLst>
                                        </p:cTn>
                                        <p:tgtEl>
                                          <p:spTgt spid="13"/>
                                        </p:tgtEl>
                                        <p:attrNameLst>
                                          <p:attrName>style.visibility</p:attrName>
                                        </p:attrNameLst>
                                      </p:cBhvr>
                                      <p:to>
                                        <p:strVal val="visible"/>
                                      </p:to>
                                    </p:set>
                                    <p:anim calcmode="lin" valueType="num">
                                      <p:cBhvr>
                                        <p:cTn id="69" dur="1000" fill="hold"/>
                                        <p:tgtEl>
                                          <p:spTgt spid="13"/>
                                        </p:tgtEl>
                                        <p:attrNameLst>
                                          <p:attrName>ppt_w</p:attrName>
                                        </p:attrNameLst>
                                      </p:cBhvr>
                                      <p:tavLst>
                                        <p:tav tm="0">
                                          <p:val>
                                            <p:fltVal val="0"/>
                                          </p:val>
                                        </p:tav>
                                        <p:tav tm="100000">
                                          <p:val>
                                            <p:strVal val="#ppt_w"/>
                                          </p:val>
                                        </p:tav>
                                      </p:tavLst>
                                    </p:anim>
                                    <p:anim calcmode="lin" valueType="num">
                                      <p:cBhvr>
                                        <p:cTn id="70" dur="1000" fill="hold"/>
                                        <p:tgtEl>
                                          <p:spTgt spid="13"/>
                                        </p:tgtEl>
                                        <p:attrNameLst>
                                          <p:attrName>ppt_h</p:attrName>
                                        </p:attrNameLst>
                                      </p:cBhvr>
                                      <p:tavLst>
                                        <p:tav tm="0">
                                          <p:val>
                                            <p:fltVal val="0"/>
                                          </p:val>
                                        </p:tav>
                                        <p:tav tm="100000">
                                          <p:val>
                                            <p:strVal val="#ppt_h"/>
                                          </p:val>
                                        </p:tav>
                                      </p:tavLst>
                                    </p:anim>
                                    <p:anim calcmode="lin" valueType="num">
                                      <p:cBhvr>
                                        <p:cTn id="71" dur="1000" fill="hold"/>
                                        <p:tgtEl>
                                          <p:spTgt spid="13"/>
                                        </p:tgtEl>
                                        <p:attrNameLst>
                                          <p:attrName>ppt_x</p:attrName>
                                        </p:attrNameLst>
                                      </p:cBhvr>
                                      <p:tavLst>
                                        <p:tav tm="0" fmla="#ppt_x+(cos(-2*pi*(1-$))*-#ppt_x-sin(-2*pi*(1-$))*(1-#ppt_y))*(1-$)">
                                          <p:val>
                                            <p:fltVal val="0"/>
                                          </p:val>
                                        </p:tav>
                                        <p:tav tm="100000">
                                          <p:val>
                                            <p:fltVal val="1"/>
                                          </p:val>
                                        </p:tav>
                                      </p:tavLst>
                                    </p:anim>
                                    <p:anim calcmode="lin" valueType="num">
                                      <p:cBhvr>
                                        <p:cTn id="72" dur="1000" fill="hold"/>
                                        <p:tgtEl>
                                          <p:spTgt spid="13"/>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73" fill="hold" nodeType="clickPar">
                      <p:stCondLst>
                        <p:cond delay="indefinite"/>
                      </p:stCondLst>
                      <p:childTnLst>
                        <p:par>
                          <p:cTn id="74" fill="hold" nodeType="withGroup">
                            <p:stCondLst>
                              <p:cond delay="0"/>
                            </p:stCondLst>
                            <p:childTnLst>
                              <p:par>
                                <p:cTn id="75" presetID="15" presetClass="entr" presetSubtype="0" fill="hold" grpId="0" nodeType="clickEffect">
                                  <p:stCondLst>
                                    <p:cond delay="0"/>
                                  </p:stCondLst>
                                  <p:childTnLst>
                                    <p:set>
                                      <p:cBhvr>
                                        <p:cTn id="76" dur="1" fill="hold">
                                          <p:stCondLst>
                                            <p:cond delay="0"/>
                                          </p:stCondLst>
                                        </p:cTn>
                                        <p:tgtEl>
                                          <p:spTgt spid="14"/>
                                        </p:tgtEl>
                                        <p:attrNameLst>
                                          <p:attrName>style.visibility</p:attrName>
                                        </p:attrNameLst>
                                      </p:cBhvr>
                                      <p:to>
                                        <p:strVal val="visible"/>
                                      </p:to>
                                    </p:set>
                                    <p:anim calcmode="lin" valueType="num">
                                      <p:cBhvr>
                                        <p:cTn id="77" dur="1000" fill="hold"/>
                                        <p:tgtEl>
                                          <p:spTgt spid="14"/>
                                        </p:tgtEl>
                                        <p:attrNameLst>
                                          <p:attrName>ppt_w</p:attrName>
                                        </p:attrNameLst>
                                      </p:cBhvr>
                                      <p:tavLst>
                                        <p:tav tm="0">
                                          <p:val>
                                            <p:fltVal val="0"/>
                                          </p:val>
                                        </p:tav>
                                        <p:tav tm="100000">
                                          <p:val>
                                            <p:strVal val="#ppt_w"/>
                                          </p:val>
                                        </p:tav>
                                      </p:tavLst>
                                    </p:anim>
                                    <p:anim calcmode="lin" valueType="num">
                                      <p:cBhvr>
                                        <p:cTn id="78" dur="1000" fill="hold"/>
                                        <p:tgtEl>
                                          <p:spTgt spid="14"/>
                                        </p:tgtEl>
                                        <p:attrNameLst>
                                          <p:attrName>ppt_h</p:attrName>
                                        </p:attrNameLst>
                                      </p:cBhvr>
                                      <p:tavLst>
                                        <p:tav tm="0">
                                          <p:val>
                                            <p:fltVal val="0"/>
                                          </p:val>
                                        </p:tav>
                                        <p:tav tm="100000">
                                          <p:val>
                                            <p:strVal val="#ppt_h"/>
                                          </p:val>
                                        </p:tav>
                                      </p:tavLst>
                                    </p:anim>
                                    <p:anim calcmode="lin" valueType="num">
                                      <p:cBhvr>
                                        <p:cTn id="79" dur="1000" fill="hold"/>
                                        <p:tgtEl>
                                          <p:spTgt spid="14"/>
                                        </p:tgtEl>
                                        <p:attrNameLst>
                                          <p:attrName>ppt_x</p:attrName>
                                        </p:attrNameLst>
                                      </p:cBhvr>
                                      <p:tavLst>
                                        <p:tav tm="0" fmla="#ppt_x+(cos(-2*pi*(1-$))*-#ppt_x-sin(-2*pi*(1-$))*(1-#ppt_y))*(1-$)">
                                          <p:val>
                                            <p:fltVal val="0"/>
                                          </p:val>
                                        </p:tav>
                                        <p:tav tm="100000">
                                          <p:val>
                                            <p:fltVal val="1"/>
                                          </p:val>
                                        </p:tav>
                                      </p:tavLst>
                                    </p:anim>
                                    <p:anim calcmode="lin" valueType="num">
                                      <p:cBhvr>
                                        <p:cTn id="80" dur="1000" fill="hold"/>
                                        <p:tgtEl>
                                          <p:spTgt spid="14"/>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4517" grpId="0"/>
      <p:bldP spid="64518" grpId="0"/>
      <p:bldP spid="64519" grpId="0"/>
      <p:bldP spid="64520" grpId="0"/>
      <p:bldP spid="64521" grpId="0"/>
      <p:bldP spid="64522" grpId="0"/>
      <p:bldP spid="64523" grpId="0"/>
      <p:bldP spid="13" grpId="0"/>
      <p:bldP spid="14" grpId="0"/>
    </p:bldLst>
  </p:timing>
</p:sld>
</file>

<file path=ppt/slides/slide2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3"/>
          <p:cNvSpPr>
            <a:spLocks noChangeArrowheads="1"/>
          </p:cNvSpPr>
          <p:nvPr/>
        </p:nvSpPr>
        <p:spPr bwMode="auto">
          <a:xfrm>
            <a:off x="0" y="0"/>
            <a:ext cx="9144000" cy="6858000"/>
          </a:xfrm>
          <a:prstGeom prst="rect">
            <a:avLst/>
          </a:prstGeom>
          <a:solidFill>
            <a:schemeClr val="tx1"/>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pic>
        <p:nvPicPr>
          <p:cNvPr id="95234" name="Picture 2" descr="02b John Turning.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7849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09572" name="Rectangle 2"/>
          <p:cNvSpPr>
            <a:spLocks noGrp="1" noChangeArrowheads="1"/>
          </p:cNvSpPr>
          <p:nvPr>
            <p:ph type="ctrTitle"/>
          </p:nvPr>
        </p:nvSpPr>
        <p:spPr>
          <a:xfrm>
            <a:off x="4849813" y="195377"/>
            <a:ext cx="4114800" cy="6408615"/>
          </a:xfrm>
        </p:spPr>
        <p:txBody>
          <a:bodyPr/>
          <a:lstStyle/>
          <a:p>
            <a:pPr>
              <a:defRPr/>
            </a:pPr>
            <a:r>
              <a:rPr lang="en-US" sz="3600" b="1" dirty="0">
                <a:effectLst>
                  <a:outerShdw blurRad="38100" dist="38100" dir="2700000" algn="tl">
                    <a:srgbClr val="000000">
                      <a:alpha val="43137"/>
                    </a:srgbClr>
                  </a:outerShdw>
                </a:effectLst>
                <a:latin typeface="Arial" charset="0"/>
                <a:ea typeface="ＭＳ Ｐゴシック" charset="0"/>
              </a:rPr>
              <a:t>"It was the Lord</a:t>
            </a:r>
            <a:r>
              <a:rPr lang="fr-FR" sz="3600" b="1" dirty="0">
                <a:effectLst>
                  <a:outerShdw blurRad="38100" dist="38100" dir="2700000" algn="tl">
                    <a:srgbClr val="000000">
                      <a:alpha val="43137"/>
                    </a:srgbClr>
                  </a:outerShdw>
                </a:effectLst>
                <a:latin typeface="Arial" charset="0"/>
                <a:ea typeface="ＭＳ Ｐゴシック" charset="0"/>
              </a:rPr>
              <a:t>'</a:t>
            </a:r>
            <a:r>
              <a:rPr lang="en-US" sz="3600" b="1" dirty="0">
                <a:effectLst>
                  <a:outerShdw blurRad="38100" dist="38100" dir="2700000" algn="tl">
                    <a:srgbClr val="000000">
                      <a:alpha val="43137"/>
                    </a:srgbClr>
                  </a:outerShdw>
                </a:effectLst>
                <a:latin typeface="Arial" charset="0"/>
                <a:ea typeface="ＭＳ Ｐゴシック" charset="0"/>
              </a:rPr>
              <a:t>s Day, and I was worshiping in the Spirit. Suddenly, I heard behind me a loud voice like a trumpet blast" </a:t>
            </a:r>
            <a:br>
              <a:rPr lang="en-US" sz="3600" b="1" dirty="0">
                <a:effectLst>
                  <a:outerShdw blurRad="38100" dist="38100" dir="2700000" algn="tl">
                    <a:srgbClr val="000000">
                      <a:alpha val="43137"/>
                    </a:srgbClr>
                  </a:outerShdw>
                </a:effectLst>
                <a:latin typeface="Arial" charset="0"/>
                <a:ea typeface="ＭＳ Ｐゴシック" charset="0"/>
              </a:rPr>
            </a:br>
            <a:r>
              <a:rPr lang="en-US" sz="3600" b="1" dirty="0">
                <a:effectLst>
                  <a:outerShdw blurRad="38100" dist="38100" dir="2700000" algn="tl">
                    <a:srgbClr val="000000">
                      <a:alpha val="43137"/>
                    </a:srgbClr>
                  </a:outerShdw>
                </a:effectLst>
                <a:latin typeface="Arial" charset="0"/>
                <a:ea typeface="ＭＳ Ｐゴシック" charset="0"/>
              </a:rPr>
              <a:t>(1:10 </a:t>
            </a:r>
            <a:r>
              <a:rPr lang="en-US" sz="3200" b="1" dirty="0">
                <a:effectLst>
                  <a:outerShdw blurRad="38100" dist="38100" dir="2700000" algn="tl">
                    <a:srgbClr val="000000">
                      <a:alpha val="43137"/>
                    </a:srgbClr>
                  </a:outerShdw>
                </a:effectLst>
                <a:latin typeface="Arial" charset="0"/>
                <a:ea typeface="ＭＳ Ｐゴシック" charset="0"/>
              </a:rPr>
              <a:t>NLT</a:t>
            </a:r>
            <a:r>
              <a:rPr lang="en-US" sz="3600" b="1" dirty="0">
                <a:effectLst>
                  <a:outerShdw blurRad="38100" dist="38100" dir="2700000" algn="tl">
                    <a:srgbClr val="000000">
                      <a:alpha val="43137"/>
                    </a:srgbClr>
                  </a:outerShdw>
                </a:effectLst>
                <a:latin typeface="Arial" charset="0"/>
                <a:ea typeface="ＭＳ Ｐゴシック" charset="0"/>
              </a:rPr>
              <a:t>). </a:t>
            </a:r>
          </a:p>
        </p:txBody>
      </p:sp>
    </p:spTree>
    <p:extLst>
      <p:ext uri="{BB962C8B-B14F-4D97-AF65-F5344CB8AC3E}">
        <p14:creationId xmlns:p14="http://schemas.microsoft.com/office/powerpoint/2010/main" val="1549569361"/>
      </p:ext>
    </p:extLst>
  </p:cSld>
  <p:clrMapOvr>
    <a:masterClrMapping/>
  </p:clrMapOvr>
</p:sld>
</file>

<file path=ppt/slides/slide2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78241" name="Picture 3" descr="7 Churches Blank.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695325"/>
            <a:ext cx="9144000" cy="61626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6" name="TextBox 25"/>
          <p:cNvSpPr txBox="1"/>
          <p:nvPr/>
        </p:nvSpPr>
        <p:spPr>
          <a:xfrm>
            <a:off x="2252663" y="5343525"/>
            <a:ext cx="1887537" cy="461963"/>
          </a:xfrm>
          <a:prstGeom prst="rect">
            <a:avLst/>
          </a:prstGeom>
          <a:noFill/>
        </p:spPr>
        <p:txBody>
          <a:bodyPr>
            <a:spAutoFit/>
          </a:bodyPr>
          <a:lstStyle/>
          <a:p>
            <a:pPr algn="r" defTabSz="914400" eaLnBrk="0" fontAlgn="base" hangingPunct="0">
              <a:spcBef>
                <a:spcPct val="0"/>
              </a:spcBef>
              <a:spcAft>
                <a:spcPct val="0"/>
              </a:spcAft>
              <a:defRPr/>
            </a:pPr>
            <a:r>
              <a:rPr lang="en-US" sz="2400" b="1" dirty="0">
                <a:solidFill>
                  <a:srgbClr val="FFFF00"/>
                </a:solidFill>
                <a:effectLst>
                  <a:outerShdw blurRad="38100" dist="38100" dir="2700000" algn="tl">
                    <a:srgbClr val="000000">
                      <a:alpha val="43137"/>
                    </a:srgbClr>
                  </a:outerShdw>
                </a:effectLst>
                <a:latin typeface="Arial"/>
                <a:ea typeface="ＭＳ Ｐゴシック" charset="0"/>
                <a:cs typeface="Arial"/>
              </a:rPr>
              <a:t>Trailes</a:t>
            </a:r>
          </a:p>
        </p:txBody>
      </p:sp>
      <p:sp>
        <p:nvSpPr>
          <p:cNvPr id="24" name="TextBox 23"/>
          <p:cNvSpPr txBox="1"/>
          <p:nvPr/>
        </p:nvSpPr>
        <p:spPr>
          <a:xfrm>
            <a:off x="3708400" y="4983163"/>
            <a:ext cx="1295400" cy="461962"/>
          </a:xfrm>
          <a:prstGeom prst="rect">
            <a:avLst/>
          </a:prstGeom>
          <a:noFill/>
        </p:spPr>
        <p:txBody>
          <a:bodyPr>
            <a:spAutoFit/>
          </a:bodyPr>
          <a:lstStyle/>
          <a:p>
            <a:pPr algn="r" defTabSz="914400" eaLnBrk="0" fontAlgn="base" hangingPunct="0">
              <a:spcBef>
                <a:spcPct val="0"/>
              </a:spcBef>
              <a:spcAft>
                <a:spcPct val="0"/>
              </a:spcAft>
              <a:defRPr/>
            </a:pPr>
            <a:r>
              <a:rPr lang="en-US" sz="2400" b="1" dirty="0">
                <a:solidFill>
                  <a:srgbClr val="FFFF00"/>
                </a:solidFill>
                <a:effectLst>
                  <a:outerShdw blurRad="38100" dist="38100" dir="2700000" algn="tl">
                    <a:srgbClr val="000000">
                      <a:alpha val="43137"/>
                    </a:srgbClr>
                  </a:outerShdw>
                </a:effectLst>
                <a:latin typeface="Arial"/>
                <a:ea typeface="ＭＳ Ｐゴシック" charset="0"/>
                <a:cs typeface="Arial"/>
              </a:rPr>
              <a:t>Nysa</a:t>
            </a:r>
          </a:p>
        </p:txBody>
      </p:sp>
      <p:sp>
        <p:nvSpPr>
          <p:cNvPr id="778244" name="Title 1"/>
          <p:cNvSpPr>
            <a:spLocks noGrp="1"/>
          </p:cNvSpPr>
          <p:nvPr>
            <p:ph type="title"/>
          </p:nvPr>
        </p:nvSpPr>
        <p:spPr>
          <a:xfrm>
            <a:off x="-31750" y="-26988"/>
            <a:ext cx="9212263" cy="719138"/>
          </a:xfrm>
        </p:spPr>
        <p:txBody>
          <a:bodyPr/>
          <a:lstStyle/>
          <a:p>
            <a:r>
              <a:rPr lang="en-US">
                <a:latin typeface="Arial" charset="0"/>
                <a:ea typeface="ＭＳ Ｐゴシック" charset="0"/>
              </a:rPr>
              <a:t>The 7 Churches (Rev. 2–3)</a:t>
            </a:r>
          </a:p>
        </p:txBody>
      </p:sp>
      <p:sp>
        <p:nvSpPr>
          <p:cNvPr id="8" name="TextBox 7"/>
          <p:cNvSpPr txBox="1"/>
          <p:nvPr/>
        </p:nvSpPr>
        <p:spPr>
          <a:xfrm>
            <a:off x="1042988" y="5013325"/>
            <a:ext cx="1887537" cy="461963"/>
          </a:xfrm>
          <a:prstGeom prst="rect">
            <a:avLst/>
          </a:prstGeom>
          <a:noFill/>
        </p:spPr>
        <p:txBody>
          <a:bodyPr>
            <a:spAutoFit/>
          </a:bodyPr>
          <a:lstStyle/>
          <a:p>
            <a:pPr algn="r" defTabSz="914400" eaLnBrk="0" fontAlgn="base" hangingPunct="0">
              <a:spcBef>
                <a:spcPct val="0"/>
              </a:spcBef>
              <a:spcAft>
                <a:spcPct val="0"/>
              </a:spcAft>
              <a:defRPr/>
            </a:pPr>
            <a:r>
              <a:rPr lang="en-US" sz="2400" b="1" dirty="0">
                <a:solidFill>
                  <a:srgbClr val="FFFFFF"/>
                </a:solidFill>
                <a:effectLst>
                  <a:outerShdw blurRad="38100" dist="38100" dir="2700000" algn="tl">
                    <a:srgbClr val="000000">
                      <a:alpha val="43137"/>
                    </a:srgbClr>
                  </a:outerShdw>
                </a:effectLst>
                <a:latin typeface="Arial"/>
                <a:ea typeface="ＭＳ Ｐゴシック" charset="0"/>
                <a:cs typeface="Arial"/>
              </a:rPr>
              <a:t>Ephesus</a:t>
            </a:r>
          </a:p>
        </p:txBody>
      </p:sp>
      <p:sp>
        <p:nvSpPr>
          <p:cNvPr id="10" name="TextBox 9"/>
          <p:cNvSpPr txBox="1"/>
          <p:nvPr/>
        </p:nvSpPr>
        <p:spPr>
          <a:xfrm>
            <a:off x="4716463" y="4941888"/>
            <a:ext cx="1885950" cy="460375"/>
          </a:xfrm>
          <a:prstGeom prst="rect">
            <a:avLst/>
          </a:prstGeom>
          <a:noFill/>
        </p:spPr>
        <p:txBody>
          <a:bodyPr>
            <a:spAutoFit/>
          </a:bodyPr>
          <a:lstStyle/>
          <a:p>
            <a:pPr algn="r" defTabSz="914400" eaLnBrk="0" fontAlgn="base" hangingPunct="0">
              <a:spcBef>
                <a:spcPct val="0"/>
              </a:spcBef>
              <a:spcAft>
                <a:spcPct val="0"/>
              </a:spcAft>
              <a:defRPr/>
            </a:pPr>
            <a:r>
              <a:rPr lang="en-US" sz="2400" b="1" dirty="0">
                <a:solidFill>
                  <a:srgbClr val="FFFFFF"/>
                </a:solidFill>
                <a:effectLst>
                  <a:outerShdw blurRad="38100" dist="38100" dir="2700000" algn="tl">
                    <a:srgbClr val="000000">
                      <a:alpha val="43137"/>
                    </a:srgbClr>
                  </a:outerShdw>
                </a:effectLst>
                <a:latin typeface="Arial"/>
                <a:ea typeface="ＭＳ Ｐゴシック" charset="0"/>
                <a:cs typeface="Arial"/>
              </a:rPr>
              <a:t>Laodicea</a:t>
            </a:r>
          </a:p>
        </p:txBody>
      </p:sp>
      <p:sp>
        <p:nvSpPr>
          <p:cNvPr id="12" name="TextBox 11"/>
          <p:cNvSpPr txBox="1"/>
          <p:nvPr/>
        </p:nvSpPr>
        <p:spPr>
          <a:xfrm>
            <a:off x="3492500" y="4292600"/>
            <a:ext cx="2390775" cy="461963"/>
          </a:xfrm>
          <a:prstGeom prst="rect">
            <a:avLst/>
          </a:prstGeom>
          <a:noFill/>
        </p:spPr>
        <p:txBody>
          <a:bodyPr>
            <a:spAutoFit/>
          </a:bodyPr>
          <a:lstStyle/>
          <a:p>
            <a:pPr algn="r" defTabSz="914400" eaLnBrk="0" fontAlgn="base" hangingPunct="0">
              <a:spcBef>
                <a:spcPct val="0"/>
              </a:spcBef>
              <a:spcAft>
                <a:spcPct val="0"/>
              </a:spcAft>
              <a:defRPr/>
            </a:pPr>
            <a:r>
              <a:rPr lang="en-US" sz="2400" b="1" dirty="0">
                <a:solidFill>
                  <a:srgbClr val="FFFFFF"/>
                </a:solidFill>
                <a:effectLst>
                  <a:outerShdw blurRad="38100" dist="38100" dir="2700000" algn="tl">
                    <a:srgbClr val="000000">
                      <a:alpha val="43137"/>
                    </a:srgbClr>
                  </a:outerShdw>
                </a:effectLst>
                <a:latin typeface="Arial"/>
                <a:ea typeface="ＭＳ Ｐゴシック" charset="0"/>
                <a:cs typeface="Arial"/>
              </a:rPr>
              <a:t>Philadelphia</a:t>
            </a:r>
          </a:p>
        </p:txBody>
      </p:sp>
      <p:sp>
        <p:nvSpPr>
          <p:cNvPr id="14" name="TextBox 13"/>
          <p:cNvSpPr txBox="1"/>
          <p:nvPr/>
        </p:nvSpPr>
        <p:spPr>
          <a:xfrm>
            <a:off x="2987675" y="3644900"/>
            <a:ext cx="1671638" cy="461963"/>
          </a:xfrm>
          <a:prstGeom prst="rect">
            <a:avLst/>
          </a:prstGeom>
          <a:noFill/>
        </p:spPr>
        <p:txBody>
          <a:bodyPr>
            <a:spAutoFit/>
          </a:bodyPr>
          <a:lstStyle/>
          <a:p>
            <a:pPr algn="r" defTabSz="914400" eaLnBrk="0" fontAlgn="base" hangingPunct="0">
              <a:spcBef>
                <a:spcPct val="0"/>
              </a:spcBef>
              <a:spcAft>
                <a:spcPct val="0"/>
              </a:spcAft>
              <a:defRPr/>
            </a:pPr>
            <a:r>
              <a:rPr lang="en-US" sz="2400" b="1" dirty="0">
                <a:solidFill>
                  <a:srgbClr val="FFFFFF"/>
                </a:solidFill>
                <a:effectLst>
                  <a:outerShdw blurRad="38100" dist="38100" dir="2700000" algn="tl">
                    <a:srgbClr val="000000">
                      <a:alpha val="43137"/>
                    </a:srgbClr>
                  </a:outerShdw>
                </a:effectLst>
                <a:latin typeface="Arial"/>
                <a:ea typeface="ＭＳ Ｐゴシック" charset="0"/>
                <a:cs typeface="Arial"/>
              </a:rPr>
              <a:t>Sardis</a:t>
            </a:r>
          </a:p>
        </p:txBody>
      </p:sp>
      <p:sp>
        <p:nvSpPr>
          <p:cNvPr id="16" name="TextBox 15"/>
          <p:cNvSpPr txBox="1"/>
          <p:nvPr/>
        </p:nvSpPr>
        <p:spPr>
          <a:xfrm>
            <a:off x="2268538" y="2565400"/>
            <a:ext cx="1885950" cy="461963"/>
          </a:xfrm>
          <a:prstGeom prst="rect">
            <a:avLst/>
          </a:prstGeom>
          <a:noFill/>
        </p:spPr>
        <p:txBody>
          <a:bodyPr>
            <a:spAutoFit/>
          </a:bodyPr>
          <a:lstStyle/>
          <a:p>
            <a:pPr algn="r" defTabSz="914400" eaLnBrk="0" fontAlgn="base" hangingPunct="0">
              <a:spcBef>
                <a:spcPct val="0"/>
              </a:spcBef>
              <a:spcAft>
                <a:spcPct val="0"/>
              </a:spcAft>
              <a:defRPr/>
            </a:pPr>
            <a:r>
              <a:rPr lang="en-US" sz="2400" b="1" dirty="0">
                <a:solidFill>
                  <a:srgbClr val="FFFFFF"/>
                </a:solidFill>
                <a:effectLst>
                  <a:outerShdw blurRad="38100" dist="38100" dir="2700000" algn="tl">
                    <a:srgbClr val="000000">
                      <a:alpha val="43137"/>
                    </a:srgbClr>
                  </a:outerShdw>
                </a:effectLst>
                <a:latin typeface="Arial"/>
                <a:ea typeface="ＭＳ Ｐゴシック" charset="0"/>
                <a:cs typeface="Arial"/>
              </a:rPr>
              <a:t>Thyatira</a:t>
            </a:r>
          </a:p>
        </p:txBody>
      </p:sp>
      <p:sp>
        <p:nvSpPr>
          <p:cNvPr id="18" name="TextBox 17"/>
          <p:cNvSpPr txBox="1"/>
          <p:nvPr/>
        </p:nvSpPr>
        <p:spPr>
          <a:xfrm>
            <a:off x="900113" y="1916113"/>
            <a:ext cx="1885950" cy="461962"/>
          </a:xfrm>
          <a:prstGeom prst="rect">
            <a:avLst/>
          </a:prstGeom>
          <a:noFill/>
        </p:spPr>
        <p:txBody>
          <a:bodyPr>
            <a:spAutoFit/>
          </a:bodyPr>
          <a:lstStyle/>
          <a:p>
            <a:pPr algn="r" defTabSz="914400" eaLnBrk="0" fontAlgn="base" hangingPunct="0">
              <a:spcBef>
                <a:spcPct val="0"/>
              </a:spcBef>
              <a:spcAft>
                <a:spcPct val="0"/>
              </a:spcAft>
              <a:defRPr/>
            </a:pPr>
            <a:r>
              <a:rPr lang="en-US" sz="2400" b="1" dirty="0">
                <a:solidFill>
                  <a:srgbClr val="FFFFFF"/>
                </a:solidFill>
                <a:effectLst>
                  <a:outerShdw blurRad="38100" dist="38100" dir="2700000" algn="tl">
                    <a:srgbClr val="000000">
                      <a:alpha val="43137"/>
                    </a:srgbClr>
                  </a:outerShdw>
                </a:effectLst>
                <a:latin typeface="Arial"/>
                <a:ea typeface="ＭＳ Ｐゴシック" charset="0"/>
                <a:cs typeface="Arial"/>
              </a:rPr>
              <a:t>Pergamum</a:t>
            </a:r>
          </a:p>
        </p:txBody>
      </p:sp>
      <p:sp>
        <p:nvSpPr>
          <p:cNvPr id="20" name="TextBox 19"/>
          <p:cNvSpPr txBox="1"/>
          <p:nvPr/>
        </p:nvSpPr>
        <p:spPr>
          <a:xfrm>
            <a:off x="827088" y="3933825"/>
            <a:ext cx="1887537" cy="460375"/>
          </a:xfrm>
          <a:prstGeom prst="rect">
            <a:avLst/>
          </a:prstGeom>
          <a:noFill/>
        </p:spPr>
        <p:txBody>
          <a:bodyPr>
            <a:spAutoFit/>
          </a:bodyPr>
          <a:lstStyle/>
          <a:p>
            <a:pPr algn="r" defTabSz="914400" eaLnBrk="0" fontAlgn="base" hangingPunct="0">
              <a:spcBef>
                <a:spcPct val="0"/>
              </a:spcBef>
              <a:spcAft>
                <a:spcPct val="0"/>
              </a:spcAft>
              <a:defRPr/>
            </a:pPr>
            <a:r>
              <a:rPr lang="en-US" sz="2400" b="1" dirty="0">
                <a:solidFill>
                  <a:srgbClr val="FFFFFF"/>
                </a:solidFill>
                <a:effectLst>
                  <a:outerShdw blurRad="38100" dist="38100" dir="2700000" algn="tl">
                    <a:srgbClr val="000000">
                      <a:alpha val="43137"/>
                    </a:srgbClr>
                  </a:outerShdw>
                </a:effectLst>
                <a:latin typeface="Arial"/>
                <a:ea typeface="ＭＳ Ｐゴシック" charset="0"/>
                <a:cs typeface="Arial"/>
              </a:rPr>
              <a:t>Smyrna</a:t>
            </a:r>
          </a:p>
        </p:txBody>
      </p:sp>
      <p:sp>
        <p:nvSpPr>
          <p:cNvPr id="778259" name="Oval 24"/>
          <p:cNvSpPr>
            <a:spLocks noChangeArrowheads="1"/>
          </p:cNvSpPr>
          <p:nvPr/>
        </p:nvSpPr>
        <p:spPr bwMode="auto">
          <a:xfrm>
            <a:off x="4716463" y="5373688"/>
            <a:ext cx="215900" cy="215900"/>
          </a:xfrm>
          <a:prstGeom prst="ellipse">
            <a:avLst/>
          </a:prstGeom>
          <a:solidFill>
            <a:srgbClr val="FFFF00"/>
          </a:solidFill>
          <a:ln w="9525">
            <a:solidFill>
              <a:schemeClr val="tx1"/>
            </a:solidFill>
            <a:round/>
            <a:headEnd/>
            <a:tailEnd type="stealth" w="lg" len="lg"/>
          </a:ln>
        </p:spPr>
        <p:txBody>
          <a:bodyPr lIns="90000" tIns="46800" rIns="90000" bIns="46800">
            <a:spAutoFit/>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78260" name="Oval 26"/>
          <p:cNvSpPr>
            <a:spLocks noChangeArrowheads="1"/>
          </p:cNvSpPr>
          <p:nvPr/>
        </p:nvSpPr>
        <p:spPr bwMode="auto">
          <a:xfrm>
            <a:off x="4067175" y="5373688"/>
            <a:ext cx="217488" cy="215900"/>
          </a:xfrm>
          <a:prstGeom prst="ellipse">
            <a:avLst/>
          </a:prstGeom>
          <a:solidFill>
            <a:srgbClr val="FFFF00"/>
          </a:solidFill>
          <a:ln w="9525">
            <a:solidFill>
              <a:schemeClr val="tx1"/>
            </a:solidFill>
            <a:round/>
            <a:headEnd/>
            <a:tailEnd type="stealth" w="lg" len="lg"/>
          </a:ln>
        </p:spPr>
        <p:txBody>
          <a:bodyPr lIns="90000" tIns="46800" rIns="90000" bIns="46800">
            <a:spAutoFit/>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28" name="TextBox 27"/>
          <p:cNvSpPr txBox="1"/>
          <p:nvPr/>
        </p:nvSpPr>
        <p:spPr>
          <a:xfrm>
            <a:off x="-482600" y="3716338"/>
            <a:ext cx="1885950" cy="461962"/>
          </a:xfrm>
          <a:prstGeom prst="rect">
            <a:avLst/>
          </a:prstGeom>
          <a:noFill/>
        </p:spPr>
        <p:txBody>
          <a:bodyPr>
            <a:spAutoFit/>
          </a:bodyPr>
          <a:lstStyle/>
          <a:p>
            <a:pPr algn="r" defTabSz="914400" eaLnBrk="0" fontAlgn="base" hangingPunct="0">
              <a:spcBef>
                <a:spcPct val="0"/>
              </a:spcBef>
              <a:spcAft>
                <a:spcPct val="0"/>
              </a:spcAft>
              <a:defRPr/>
            </a:pPr>
            <a:r>
              <a:rPr lang="en-US" sz="2400" b="1" dirty="0">
                <a:solidFill>
                  <a:srgbClr val="FFFF00"/>
                </a:solidFill>
                <a:effectLst>
                  <a:outerShdw blurRad="38100" dist="38100" dir="2700000" algn="tl">
                    <a:srgbClr val="000000">
                      <a:alpha val="43137"/>
                    </a:srgbClr>
                  </a:outerShdw>
                </a:effectLst>
                <a:latin typeface="Arial"/>
                <a:ea typeface="ＭＳ Ｐゴシック" charset="0"/>
                <a:cs typeface="Arial"/>
              </a:rPr>
              <a:t>Erythrae</a:t>
            </a:r>
          </a:p>
        </p:txBody>
      </p:sp>
      <p:sp>
        <p:nvSpPr>
          <p:cNvPr id="778262" name="Oval 28"/>
          <p:cNvSpPr>
            <a:spLocks noChangeArrowheads="1"/>
          </p:cNvSpPr>
          <p:nvPr/>
        </p:nvSpPr>
        <p:spPr bwMode="auto">
          <a:xfrm>
            <a:off x="1258888" y="4076700"/>
            <a:ext cx="217487" cy="215900"/>
          </a:xfrm>
          <a:prstGeom prst="ellipse">
            <a:avLst/>
          </a:prstGeom>
          <a:solidFill>
            <a:srgbClr val="FFFF00"/>
          </a:solidFill>
          <a:ln w="9525">
            <a:solidFill>
              <a:schemeClr val="tx1"/>
            </a:solidFill>
            <a:round/>
            <a:headEnd/>
            <a:tailEnd type="stealth" w="lg" len="lg"/>
          </a:ln>
        </p:spPr>
        <p:txBody>
          <a:bodyPr lIns="90000" tIns="46800" rIns="90000" bIns="46800">
            <a:spAutoFit/>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30" name="TextBox 29"/>
          <p:cNvSpPr txBox="1"/>
          <p:nvPr/>
        </p:nvSpPr>
        <p:spPr>
          <a:xfrm>
            <a:off x="4845050" y="5630863"/>
            <a:ext cx="2174875" cy="461962"/>
          </a:xfrm>
          <a:prstGeom prst="rect">
            <a:avLst/>
          </a:prstGeom>
          <a:noFill/>
        </p:spPr>
        <p:txBody>
          <a:bodyPr>
            <a:spAutoFit/>
          </a:bodyPr>
          <a:lstStyle/>
          <a:p>
            <a:pPr algn="r" defTabSz="914400" eaLnBrk="0" fontAlgn="base" hangingPunct="0">
              <a:spcBef>
                <a:spcPct val="0"/>
              </a:spcBef>
              <a:spcAft>
                <a:spcPct val="0"/>
              </a:spcAft>
              <a:defRPr/>
            </a:pPr>
            <a:r>
              <a:rPr lang="en-US" sz="2400" b="1" dirty="0">
                <a:solidFill>
                  <a:srgbClr val="FFFF00"/>
                </a:solidFill>
                <a:effectLst>
                  <a:outerShdw blurRad="38100" dist="38100" dir="2700000" algn="tl">
                    <a:srgbClr val="000000">
                      <a:alpha val="43137"/>
                    </a:srgbClr>
                  </a:outerShdw>
                </a:effectLst>
                <a:latin typeface="Arial"/>
                <a:ea typeface="ＭＳ Ｐゴシック" charset="0"/>
                <a:cs typeface="Arial"/>
              </a:rPr>
              <a:t>Aphrodisias</a:t>
            </a:r>
          </a:p>
        </p:txBody>
      </p:sp>
      <p:sp>
        <p:nvSpPr>
          <p:cNvPr id="778264" name="Oval 30"/>
          <p:cNvSpPr>
            <a:spLocks noChangeArrowheads="1"/>
          </p:cNvSpPr>
          <p:nvPr/>
        </p:nvSpPr>
        <p:spPr bwMode="auto">
          <a:xfrm>
            <a:off x="6227763" y="5516563"/>
            <a:ext cx="215900" cy="215900"/>
          </a:xfrm>
          <a:prstGeom prst="ellipse">
            <a:avLst/>
          </a:prstGeom>
          <a:solidFill>
            <a:srgbClr val="FFFF00"/>
          </a:solidFill>
          <a:ln w="9525">
            <a:solidFill>
              <a:schemeClr val="tx1"/>
            </a:solidFill>
            <a:round/>
            <a:headEnd/>
            <a:tailEnd type="stealth" w="lg" len="lg"/>
          </a:ln>
        </p:spPr>
        <p:txBody>
          <a:bodyPr lIns="90000" tIns="46800" rIns="90000" bIns="46800">
            <a:spAutoFit/>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32" name="TextBox 31"/>
          <p:cNvSpPr txBox="1"/>
          <p:nvPr/>
        </p:nvSpPr>
        <p:spPr>
          <a:xfrm>
            <a:off x="2252663" y="3255963"/>
            <a:ext cx="1887537" cy="460375"/>
          </a:xfrm>
          <a:prstGeom prst="rect">
            <a:avLst/>
          </a:prstGeom>
          <a:noFill/>
        </p:spPr>
        <p:txBody>
          <a:bodyPr>
            <a:spAutoFit/>
          </a:bodyPr>
          <a:lstStyle/>
          <a:p>
            <a:pPr defTabSz="914400" eaLnBrk="0" fontAlgn="base" hangingPunct="0">
              <a:spcBef>
                <a:spcPct val="0"/>
              </a:spcBef>
              <a:spcAft>
                <a:spcPct val="0"/>
              </a:spcAft>
              <a:defRPr/>
            </a:pPr>
            <a:r>
              <a:rPr lang="en-US" sz="2400" b="1" dirty="0">
                <a:solidFill>
                  <a:srgbClr val="FFFF00"/>
                </a:solidFill>
                <a:effectLst>
                  <a:outerShdw blurRad="38100" dist="38100" dir="2700000" algn="tl">
                    <a:srgbClr val="000000">
                      <a:alpha val="43137"/>
                    </a:srgbClr>
                  </a:outerShdw>
                </a:effectLst>
                <a:latin typeface="Arial"/>
                <a:ea typeface="ＭＳ Ｐゴシック" charset="0"/>
                <a:cs typeface="Arial"/>
              </a:rPr>
              <a:t>Cyme</a:t>
            </a:r>
          </a:p>
        </p:txBody>
      </p:sp>
      <p:sp>
        <p:nvSpPr>
          <p:cNvPr id="778266" name="Oval 32"/>
          <p:cNvSpPr>
            <a:spLocks noChangeArrowheads="1"/>
          </p:cNvSpPr>
          <p:nvPr/>
        </p:nvSpPr>
        <p:spPr bwMode="auto">
          <a:xfrm>
            <a:off x="2124075" y="3284538"/>
            <a:ext cx="215900" cy="215900"/>
          </a:xfrm>
          <a:prstGeom prst="ellipse">
            <a:avLst/>
          </a:prstGeom>
          <a:solidFill>
            <a:srgbClr val="FFFF00"/>
          </a:solidFill>
          <a:ln w="9525">
            <a:solidFill>
              <a:schemeClr val="tx1"/>
            </a:solidFill>
            <a:round/>
            <a:headEnd/>
            <a:tailEnd type="stealth" w="lg" len="lg"/>
          </a:ln>
        </p:spPr>
        <p:txBody>
          <a:bodyPr lIns="90000" tIns="46800" rIns="90000" bIns="46800">
            <a:spAutoFit/>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34" name="TextBox 33"/>
          <p:cNvSpPr txBox="1"/>
          <p:nvPr/>
        </p:nvSpPr>
        <p:spPr>
          <a:xfrm>
            <a:off x="7221538" y="5056188"/>
            <a:ext cx="1887537" cy="460375"/>
          </a:xfrm>
          <a:prstGeom prst="rect">
            <a:avLst/>
          </a:prstGeom>
          <a:noFill/>
        </p:spPr>
        <p:txBody>
          <a:bodyPr>
            <a:spAutoFit/>
          </a:bodyPr>
          <a:lstStyle/>
          <a:p>
            <a:pPr defTabSz="914400" eaLnBrk="0" fontAlgn="base" hangingPunct="0">
              <a:spcBef>
                <a:spcPct val="0"/>
              </a:spcBef>
              <a:spcAft>
                <a:spcPct val="0"/>
              </a:spcAft>
              <a:defRPr/>
            </a:pPr>
            <a:r>
              <a:rPr lang="en-US" sz="2400" b="1" dirty="0">
                <a:solidFill>
                  <a:srgbClr val="FFFF00"/>
                </a:solidFill>
                <a:effectLst>
                  <a:outerShdw blurRad="38100" dist="38100" dir="2700000" algn="tl">
                    <a:srgbClr val="000000">
                      <a:alpha val="43137"/>
                    </a:srgbClr>
                  </a:outerShdw>
                </a:effectLst>
                <a:latin typeface="Arial"/>
                <a:ea typeface="ＭＳ Ｐゴシック" charset="0"/>
                <a:cs typeface="Arial"/>
              </a:rPr>
              <a:t>Hierapolis</a:t>
            </a:r>
          </a:p>
        </p:txBody>
      </p:sp>
      <p:sp>
        <p:nvSpPr>
          <p:cNvPr id="36" name="TextBox 35"/>
          <p:cNvSpPr txBox="1"/>
          <p:nvPr/>
        </p:nvSpPr>
        <p:spPr>
          <a:xfrm>
            <a:off x="6659563" y="4149725"/>
            <a:ext cx="1887537" cy="460375"/>
          </a:xfrm>
          <a:prstGeom prst="rect">
            <a:avLst/>
          </a:prstGeom>
          <a:noFill/>
        </p:spPr>
        <p:txBody>
          <a:bodyPr>
            <a:spAutoFit/>
          </a:bodyPr>
          <a:lstStyle/>
          <a:p>
            <a:pPr algn="r" defTabSz="914400" eaLnBrk="0" fontAlgn="base" hangingPunct="0">
              <a:spcBef>
                <a:spcPct val="0"/>
              </a:spcBef>
              <a:spcAft>
                <a:spcPct val="0"/>
              </a:spcAft>
              <a:defRPr/>
            </a:pPr>
            <a:r>
              <a:rPr lang="en-US" sz="2400" b="1" dirty="0">
                <a:solidFill>
                  <a:srgbClr val="FFFF00"/>
                </a:solidFill>
                <a:effectLst>
                  <a:outerShdw blurRad="38100" dist="38100" dir="2700000" algn="tl">
                    <a:srgbClr val="000000">
                      <a:alpha val="43137"/>
                    </a:srgbClr>
                  </a:outerShdw>
                </a:effectLst>
                <a:latin typeface="Arial"/>
                <a:ea typeface="ＭＳ Ｐゴシック" charset="0"/>
                <a:cs typeface="Arial"/>
              </a:rPr>
              <a:t>Eumenia</a:t>
            </a:r>
          </a:p>
        </p:txBody>
      </p:sp>
      <p:sp>
        <p:nvSpPr>
          <p:cNvPr id="778269" name="Oval 36"/>
          <p:cNvSpPr>
            <a:spLocks noChangeArrowheads="1"/>
          </p:cNvSpPr>
          <p:nvPr/>
        </p:nvSpPr>
        <p:spPr bwMode="auto">
          <a:xfrm>
            <a:off x="8532813" y="4437063"/>
            <a:ext cx="215900" cy="215900"/>
          </a:xfrm>
          <a:prstGeom prst="ellipse">
            <a:avLst/>
          </a:prstGeom>
          <a:solidFill>
            <a:srgbClr val="FFFF00"/>
          </a:solidFill>
          <a:ln w="9525">
            <a:solidFill>
              <a:schemeClr val="tx1"/>
            </a:solidFill>
            <a:round/>
            <a:headEnd/>
            <a:tailEnd type="stealth" w="lg" len="lg"/>
          </a:ln>
        </p:spPr>
        <p:txBody>
          <a:bodyPr lIns="90000" tIns="46800" rIns="90000" bIns="46800">
            <a:spAutoFit/>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38" name="TextBox 37"/>
          <p:cNvSpPr txBox="1"/>
          <p:nvPr/>
        </p:nvSpPr>
        <p:spPr>
          <a:xfrm>
            <a:off x="7005638" y="1700213"/>
            <a:ext cx="1887537" cy="461962"/>
          </a:xfrm>
          <a:prstGeom prst="rect">
            <a:avLst/>
          </a:prstGeom>
          <a:noFill/>
        </p:spPr>
        <p:txBody>
          <a:bodyPr>
            <a:spAutoFit/>
          </a:bodyPr>
          <a:lstStyle/>
          <a:p>
            <a:pPr defTabSz="914400" eaLnBrk="0" fontAlgn="base" hangingPunct="0">
              <a:spcBef>
                <a:spcPct val="0"/>
              </a:spcBef>
              <a:spcAft>
                <a:spcPct val="0"/>
              </a:spcAft>
              <a:defRPr/>
            </a:pPr>
            <a:r>
              <a:rPr lang="en-US" sz="2400" b="1" dirty="0">
                <a:solidFill>
                  <a:srgbClr val="FFFF00"/>
                </a:solidFill>
                <a:effectLst>
                  <a:outerShdw blurRad="38100" dist="38100" dir="2700000" algn="tl">
                    <a:srgbClr val="000000">
                      <a:alpha val="43137"/>
                    </a:srgbClr>
                  </a:outerShdw>
                </a:effectLst>
                <a:latin typeface="Arial"/>
                <a:ea typeface="ＭＳ Ｐゴシック" charset="0"/>
                <a:cs typeface="Arial"/>
              </a:rPr>
              <a:t>Aezani</a:t>
            </a:r>
          </a:p>
        </p:txBody>
      </p:sp>
      <p:sp>
        <p:nvSpPr>
          <p:cNvPr id="778271" name="Oval 38"/>
          <p:cNvSpPr>
            <a:spLocks noChangeArrowheads="1"/>
          </p:cNvSpPr>
          <p:nvPr/>
        </p:nvSpPr>
        <p:spPr bwMode="auto">
          <a:xfrm>
            <a:off x="6875463" y="1730375"/>
            <a:ext cx="217487" cy="215900"/>
          </a:xfrm>
          <a:prstGeom prst="ellipse">
            <a:avLst/>
          </a:prstGeom>
          <a:solidFill>
            <a:srgbClr val="FFFF00"/>
          </a:solidFill>
          <a:ln w="9525">
            <a:solidFill>
              <a:schemeClr val="tx1"/>
            </a:solidFill>
            <a:round/>
            <a:headEnd/>
            <a:tailEnd type="stealth" w="lg" len="lg"/>
          </a:ln>
        </p:spPr>
        <p:txBody>
          <a:bodyPr lIns="90000" tIns="46800" rIns="90000" bIns="46800">
            <a:spAutoFit/>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40" name="TextBox 39"/>
          <p:cNvSpPr txBox="1"/>
          <p:nvPr/>
        </p:nvSpPr>
        <p:spPr>
          <a:xfrm>
            <a:off x="7250113" y="5630863"/>
            <a:ext cx="1887537" cy="461962"/>
          </a:xfrm>
          <a:prstGeom prst="rect">
            <a:avLst/>
          </a:prstGeom>
          <a:noFill/>
        </p:spPr>
        <p:txBody>
          <a:bodyPr>
            <a:spAutoFit/>
          </a:bodyPr>
          <a:lstStyle/>
          <a:p>
            <a:pPr defTabSz="914400" eaLnBrk="0" fontAlgn="base" hangingPunct="0">
              <a:spcBef>
                <a:spcPct val="0"/>
              </a:spcBef>
              <a:spcAft>
                <a:spcPct val="0"/>
              </a:spcAft>
              <a:defRPr/>
            </a:pPr>
            <a:r>
              <a:rPr lang="en-US" sz="2400" b="1" dirty="0">
                <a:solidFill>
                  <a:srgbClr val="FFFF00"/>
                </a:solidFill>
                <a:effectLst>
                  <a:outerShdw blurRad="38100" dist="38100" dir="2700000" algn="tl">
                    <a:srgbClr val="000000">
                      <a:alpha val="43137"/>
                    </a:srgbClr>
                  </a:outerShdw>
                </a:effectLst>
                <a:latin typeface="Arial"/>
                <a:ea typeface="ＭＳ Ｐゴシック" charset="0"/>
                <a:cs typeface="Arial"/>
              </a:rPr>
              <a:t>Colossae</a:t>
            </a:r>
          </a:p>
        </p:txBody>
      </p:sp>
      <p:sp>
        <p:nvSpPr>
          <p:cNvPr id="778273" name="Oval 40"/>
          <p:cNvSpPr>
            <a:spLocks noChangeArrowheads="1"/>
          </p:cNvSpPr>
          <p:nvPr/>
        </p:nvSpPr>
        <p:spPr bwMode="auto">
          <a:xfrm>
            <a:off x="7121525" y="5661025"/>
            <a:ext cx="215900" cy="215900"/>
          </a:xfrm>
          <a:prstGeom prst="ellipse">
            <a:avLst/>
          </a:prstGeom>
          <a:solidFill>
            <a:srgbClr val="FFFF00"/>
          </a:solidFill>
          <a:ln w="9525">
            <a:solidFill>
              <a:schemeClr val="tx1"/>
            </a:solidFill>
            <a:round/>
            <a:headEnd/>
            <a:tailEnd type="stealth" w="lg" len="lg"/>
          </a:ln>
        </p:spPr>
        <p:txBody>
          <a:bodyPr lIns="90000" tIns="46800" rIns="90000" bIns="46800">
            <a:spAutoFit/>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42" name="TextBox 41"/>
          <p:cNvSpPr txBox="1"/>
          <p:nvPr/>
        </p:nvSpPr>
        <p:spPr>
          <a:xfrm>
            <a:off x="4125913" y="6135688"/>
            <a:ext cx="1885950" cy="461962"/>
          </a:xfrm>
          <a:prstGeom prst="rect">
            <a:avLst/>
          </a:prstGeom>
          <a:noFill/>
        </p:spPr>
        <p:txBody>
          <a:bodyPr>
            <a:spAutoFit/>
          </a:bodyPr>
          <a:lstStyle/>
          <a:p>
            <a:pPr defTabSz="914400" eaLnBrk="0" fontAlgn="base" hangingPunct="0">
              <a:spcBef>
                <a:spcPct val="0"/>
              </a:spcBef>
              <a:spcAft>
                <a:spcPct val="0"/>
              </a:spcAft>
              <a:defRPr/>
            </a:pPr>
            <a:r>
              <a:rPr lang="en-US" sz="2400" b="1" dirty="0">
                <a:solidFill>
                  <a:srgbClr val="FFFF00"/>
                </a:solidFill>
                <a:effectLst>
                  <a:outerShdw blurRad="38100" dist="38100" dir="2700000" algn="tl">
                    <a:srgbClr val="000000">
                      <a:alpha val="43137"/>
                    </a:srgbClr>
                  </a:outerShdw>
                </a:effectLst>
                <a:latin typeface="Arial"/>
                <a:ea typeface="ＭＳ Ｐゴシック" charset="0"/>
                <a:cs typeface="Arial"/>
              </a:rPr>
              <a:t>Alabanda</a:t>
            </a:r>
          </a:p>
        </p:txBody>
      </p:sp>
      <p:sp>
        <p:nvSpPr>
          <p:cNvPr id="778275" name="Oval 42"/>
          <p:cNvSpPr>
            <a:spLocks noChangeArrowheads="1"/>
          </p:cNvSpPr>
          <p:nvPr/>
        </p:nvSpPr>
        <p:spPr bwMode="auto">
          <a:xfrm>
            <a:off x="3995738" y="6165850"/>
            <a:ext cx="215900" cy="215900"/>
          </a:xfrm>
          <a:prstGeom prst="ellipse">
            <a:avLst/>
          </a:prstGeom>
          <a:solidFill>
            <a:srgbClr val="FFFF00"/>
          </a:solidFill>
          <a:ln w="9525">
            <a:solidFill>
              <a:schemeClr val="tx1"/>
            </a:solidFill>
            <a:round/>
            <a:headEnd/>
            <a:tailEnd type="stealth" w="lg" len="lg"/>
          </a:ln>
        </p:spPr>
        <p:txBody>
          <a:bodyPr lIns="90000" tIns="46800" rIns="90000" bIns="46800">
            <a:spAutoFit/>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44" name="TextBox 43"/>
          <p:cNvSpPr txBox="1"/>
          <p:nvPr/>
        </p:nvSpPr>
        <p:spPr>
          <a:xfrm>
            <a:off x="2843213" y="5732463"/>
            <a:ext cx="1887537" cy="461962"/>
          </a:xfrm>
          <a:prstGeom prst="rect">
            <a:avLst/>
          </a:prstGeom>
          <a:noFill/>
        </p:spPr>
        <p:txBody>
          <a:bodyPr>
            <a:spAutoFit/>
          </a:bodyPr>
          <a:lstStyle/>
          <a:p>
            <a:pPr defTabSz="914400" eaLnBrk="0" fontAlgn="base" hangingPunct="0">
              <a:spcBef>
                <a:spcPct val="0"/>
              </a:spcBef>
              <a:spcAft>
                <a:spcPct val="0"/>
              </a:spcAft>
              <a:defRPr/>
            </a:pPr>
            <a:r>
              <a:rPr lang="en-US" sz="2400" b="1" dirty="0">
                <a:solidFill>
                  <a:srgbClr val="FFFF00"/>
                </a:solidFill>
                <a:effectLst>
                  <a:outerShdw blurRad="38100" dist="38100" dir="2700000" algn="tl">
                    <a:srgbClr val="000000">
                      <a:alpha val="43137"/>
                    </a:srgbClr>
                  </a:outerShdw>
                </a:effectLst>
                <a:latin typeface="Arial"/>
                <a:ea typeface="ＭＳ Ｐゴシック" charset="0"/>
                <a:cs typeface="Arial"/>
              </a:rPr>
              <a:t>Heraclea</a:t>
            </a:r>
          </a:p>
        </p:txBody>
      </p:sp>
      <p:sp>
        <p:nvSpPr>
          <p:cNvPr id="778277" name="Oval 44"/>
          <p:cNvSpPr>
            <a:spLocks noChangeArrowheads="1"/>
          </p:cNvSpPr>
          <p:nvPr/>
        </p:nvSpPr>
        <p:spPr bwMode="auto">
          <a:xfrm>
            <a:off x="3074988" y="6122988"/>
            <a:ext cx="215900" cy="215900"/>
          </a:xfrm>
          <a:prstGeom prst="ellipse">
            <a:avLst/>
          </a:prstGeom>
          <a:solidFill>
            <a:srgbClr val="FFFF00"/>
          </a:solidFill>
          <a:ln w="9525">
            <a:solidFill>
              <a:schemeClr val="tx1"/>
            </a:solidFill>
            <a:round/>
            <a:headEnd/>
            <a:tailEnd type="stealth" w="lg" len="lg"/>
          </a:ln>
        </p:spPr>
        <p:txBody>
          <a:bodyPr lIns="90000" tIns="46800" rIns="90000" bIns="46800">
            <a:spAutoFit/>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46" name="TextBox 45"/>
          <p:cNvSpPr txBox="1"/>
          <p:nvPr/>
        </p:nvSpPr>
        <p:spPr>
          <a:xfrm>
            <a:off x="2973388" y="6392863"/>
            <a:ext cx="1885950" cy="461962"/>
          </a:xfrm>
          <a:prstGeom prst="rect">
            <a:avLst/>
          </a:prstGeom>
          <a:noFill/>
        </p:spPr>
        <p:txBody>
          <a:bodyPr>
            <a:spAutoFit/>
          </a:bodyPr>
          <a:lstStyle/>
          <a:p>
            <a:pPr defTabSz="914400" eaLnBrk="0" fontAlgn="base" hangingPunct="0">
              <a:spcBef>
                <a:spcPct val="0"/>
              </a:spcBef>
              <a:spcAft>
                <a:spcPct val="0"/>
              </a:spcAft>
              <a:defRPr/>
            </a:pPr>
            <a:r>
              <a:rPr lang="en-US" sz="2400" b="1" dirty="0">
                <a:solidFill>
                  <a:srgbClr val="FFFF00"/>
                </a:solidFill>
                <a:effectLst>
                  <a:outerShdw blurRad="38100" dist="38100" dir="2700000" algn="tl">
                    <a:srgbClr val="000000">
                      <a:alpha val="43137"/>
                    </a:srgbClr>
                  </a:outerShdw>
                </a:effectLst>
                <a:latin typeface="Arial"/>
                <a:ea typeface="ＭＳ Ｐゴシック" charset="0"/>
                <a:cs typeface="Arial"/>
              </a:rPr>
              <a:t>Miletus</a:t>
            </a:r>
          </a:p>
        </p:txBody>
      </p:sp>
      <p:sp>
        <p:nvSpPr>
          <p:cNvPr id="778279" name="Oval 46"/>
          <p:cNvSpPr>
            <a:spLocks noChangeArrowheads="1"/>
          </p:cNvSpPr>
          <p:nvPr/>
        </p:nvSpPr>
        <p:spPr bwMode="auto">
          <a:xfrm>
            <a:off x="2843213" y="6423025"/>
            <a:ext cx="215900" cy="215900"/>
          </a:xfrm>
          <a:prstGeom prst="ellipse">
            <a:avLst/>
          </a:prstGeom>
          <a:solidFill>
            <a:srgbClr val="FFFF00"/>
          </a:solidFill>
          <a:ln w="9525">
            <a:solidFill>
              <a:schemeClr val="tx1"/>
            </a:solidFill>
            <a:round/>
            <a:headEnd/>
            <a:tailEnd type="stealth" w="lg" len="lg"/>
          </a:ln>
        </p:spPr>
        <p:txBody>
          <a:bodyPr lIns="90000" tIns="46800" rIns="90000" bIns="46800">
            <a:spAutoFit/>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48" name="TextBox 47"/>
          <p:cNvSpPr txBox="1"/>
          <p:nvPr/>
        </p:nvSpPr>
        <p:spPr>
          <a:xfrm>
            <a:off x="323850" y="4479925"/>
            <a:ext cx="1885950" cy="461963"/>
          </a:xfrm>
          <a:prstGeom prst="rect">
            <a:avLst/>
          </a:prstGeom>
          <a:noFill/>
        </p:spPr>
        <p:txBody>
          <a:bodyPr>
            <a:spAutoFit/>
          </a:bodyPr>
          <a:lstStyle/>
          <a:p>
            <a:pPr algn="r" defTabSz="914400" eaLnBrk="0" fontAlgn="base" hangingPunct="0">
              <a:spcBef>
                <a:spcPct val="0"/>
              </a:spcBef>
              <a:spcAft>
                <a:spcPct val="0"/>
              </a:spcAft>
              <a:defRPr/>
            </a:pPr>
            <a:r>
              <a:rPr lang="en-US" sz="2400" b="1" dirty="0">
                <a:solidFill>
                  <a:srgbClr val="FFFF00"/>
                </a:solidFill>
                <a:effectLst>
                  <a:outerShdw blurRad="38100" dist="38100" dir="2700000" algn="tl">
                    <a:srgbClr val="000000">
                      <a:alpha val="43137"/>
                    </a:srgbClr>
                  </a:outerShdw>
                </a:effectLst>
                <a:latin typeface="Arial"/>
                <a:ea typeface="ＭＳ Ｐゴシック" charset="0"/>
                <a:cs typeface="Arial"/>
              </a:rPr>
              <a:t>Lebedus</a:t>
            </a:r>
          </a:p>
        </p:txBody>
      </p:sp>
      <p:sp>
        <p:nvSpPr>
          <p:cNvPr id="778281" name="Oval 48"/>
          <p:cNvSpPr>
            <a:spLocks noChangeArrowheads="1"/>
          </p:cNvSpPr>
          <p:nvPr/>
        </p:nvSpPr>
        <p:spPr bwMode="auto">
          <a:xfrm>
            <a:off x="2051050" y="4868863"/>
            <a:ext cx="217488" cy="215900"/>
          </a:xfrm>
          <a:prstGeom prst="ellipse">
            <a:avLst/>
          </a:prstGeom>
          <a:solidFill>
            <a:srgbClr val="FFFF00"/>
          </a:solidFill>
          <a:ln w="9525">
            <a:solidFill>
              <a:schemeClr val="tx1"/>
            </a:solidFill>
            <a:round/>
            <a:headEnd/>
            <a:tailEnd type="stealth" w="lg" len="lg"/>
          </a:ln>
        </p:spPr>
        <p:txBody>
          <a:bodyPr lIns="90000" tIns="46800" rIns="90000" bIns="46800">
            <a:spAutoFit/>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50" name="TextBox 49"/>
          <p:cNvSpPr txBox="1"/>
          <p:nvPr/>
        </p:nvSpPr>
        <p:spPr>
          <a:xfrm>
            <a:off x="2627313" y="4581525"/>
            <a:ext cx="1887537" cy="461963"/>
          </a:xfrm>
          <a:prstGeom prst="rect">
            <a:avLst/>
          </a:prstGeom>
          <a:noFill/>
        </p:spPr>
        <p:txBody>
          <a:bodyPr>
            <a:spAutoFit/>
          </a:bodyPr>
          <a:lstStyle/>
          <a:p>
            <a:pPr defTabSz="914400" eaLnBrk="0" fontAlgn="base" hangingPunct="0">
              <a:spcBef>
                <a:spcPct val="0"/>
              </a:spcBef>
              <a:spcAft>
                <a:spcPct val="0"/>
              </a:spcAft>
              <a:defRPr/>
            </a:pPr>
            <a:r>
              <a:rPr lang="en-US" sz="2400" b="1" dirty="0">
                <a:solidFill>
                  <a:srgbClr val="FFFF00"/>
                </a:solidFill>
                <a:effectLst>
                  <a:outerShdw blurRad="38100" dist="38100" dir="2700000" algn="tl">
                    <a:srgbClr val="000000">
                      <a:alpha val="43137"/>
                    </a:srgbClr>
                  </a:outerShdw>
                </a:effectLst>
                <a:latin typeface="Arial"/>
                <a:ea typeface="ＭＳ Ｐゴシック" charset="0"/>
                <a:cs typeface="Arial"/>
              </a:rPr>
              <a:t>Colophon</a:t>
            </a:r>
          </a:p>
        </p:txBody>
      </p:sp>
      <p:sp>
        <p:nvSpPr>
          <p:cNvPr id="778283" name="Oval 50"/>
          <p:cNvSpPr>
            <a:spLocks noChangeArrowheads="1"/>
          </p:cNvSpPr>
          <p:nvPr/>
        </p:nvSpPr>
        <p:spPr bwMode="auto">
          <a:xfrm>
            <a:off x="2498725" y="4754563"/>
            <a:ext cx="215900" cy="215900"/>
          </a:xfrm>
          <a:prstGeom prst="ellipse">
            <a:avLst/>
          </a:prstGeom>
          <a:solidFill>
            <a:srgbClr val="FFFF00"/>
          </a:solidFill>
          <a:ln w="9525">
            <a:solidFill>
              <a:schemeClr val="tx1"/>
            </a:solidFill>
            <a:round/>
            <a:headEnd/>
            <a:tailEnd type="stealth" w="lg" len="lg"/>
          </a:ln>
        </p:spPr>
        <p:txBody>
          <a:bodyPr lIns="90000" tIns="46800" rIns="90000" bIns="46800">
            <a:spAutoFit/>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52" name="TextBox 51"/>
          <p:cNvSpPr txBox="1"/>
          <p:nvPr/>
        </p:nvSpPr>
        <p:spPr>
          <a:xfrm>
            <a:off x="2325688" y="1341438"/>
            <a:ext cx="2246312" cy="460375"/>
          </a:xfrm>
          <a:prstGeom prst="rect">
            <a:avLst/>
          </a:prstGeom>
          <a:noFill/>
        </p:spPr>
        <p:txBody>
          <a:bodyPr>
            <a:spAutoFit/>
          </a:bodyPr>
          <a:lstStyle/>
          <a:p>
            <a:pPr defTabSz="914400" eaLnBrk="0" fontAlgn="base" hangingPunct="0">
              <a:spcBef>
                <a:spcPct val="0"/>
              </a:spcBef>
              <a:spcAft>
                <a:spcPct val="0"/>
              </a:spcAft>
              <a:defRPr/>
            </a:pPr>
            <a:r>
              <a:rPr lang="en-US" sz="2400" b="1" dirty="0">
                <a:solidFill>
                  <a:srgbClr val="FFFF00"/>
                </a:solidFill>
                <a:effectLst>
                  <a:outerShdw blurRad="38100" dist="38100" dir="2700000" algn="tl">
                    <a:srgbClr val="000000">
                      <a:alpha val="43137"/>
                    </a:srgbClr>
                  </a:outerShdw>
                </a:effectLst>
                <a:latin typeface="Arial"/>
                <a:ea typeface="ＭＳ Ｐゴシック" charset="0"/>
                <a:cs typeface="Arial"/>
              </a:rPr>
              <a:t>Adramyttium</a:t>
            </a:r>
          </a:p>
        </p:txBody>
      </p:sp>
      <p:sp>
        <p:nvSpPr>
          <p:cNvPr id="778285" name="Oval 52"/>
          <p:cNvSpPr>
            <a:spLocks noChangeArrowheads="1"/>
          </p:cNvSpPr>
          <p:nvPr/>
        </p:nvSpPr>
        <p:spPr bwMode="auto">
          <a:xfrm>
            <a:off x="2195513" y="1370013"/>
            <a:ext cx="215900" cy="215900"/>
          </a:xfrm>
          <a:prstGeom prst="ellipse">
            <a:avLst/>
          </a:prstGeom>
          <a:solidFill>
            <a:srgbClr val="FFFF00"/>
          </a:solidFill>
          <a:ln w="9525">
            <a:solidFill>
              <a:schemeClr val="tx1"/>
            </a:solidFill>
            <a:round/>
            <a:headEnd/>
            <a:tailEnd type="stealth" w="lg" len="lg"/>
          </a:ln>
        </p:spPr>
        <p:txBody>
          <a:bodyPr lIns="90000" tIns="46800" rIns="90000" bIns="46800">
            <a:spAutoFit/>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54" name="TextBox 53"/>
          <p:cNvSpPr txBox="1"/>
          <p:nvPr/>
        </p:nvSpPr>
        <p:spPr>
          <a:xfrm>
            <a:off x="0" y="6396038"/>
            <a:ext cx="1403350" cy="461962"/>
          </a:xfrm>
          <a:prstGeom prst="rect">
            <a:avLst/>
          </a:prstGeom>
          <a:noFill/>
        </p:spPr>
        <p:txBody>
          <a:bodyPr>
            <a:spAutoFit/>
          </a:bodyPr>
          <a:lstStyle/>
          <a:p>
            <a:pPr algn="r" defTabSz="914400" eaLnBrk="0" fontAlgn="base" hangingPunct="0">
              <a:spcBef>
                <a:spcPct val="0"/>
              </a:spcBef>
              <a:spcAft>
                <a:spcPct val="0"/>
              </a:spcAft>
              <a:defRPr/>
            </a:pPr>
            <a:r>
              <a:rPr lang="en-US" sz="2400" b="1" dirty="0">
                <a:solidFill>
                  <a:srgbClr val="FFFFFF"/>
                </a:solidFill>
                <a:effectLst>
                  <a:outerShdw blurRad="38100" dist="38100" dir="2700000" algn="tl">
                    <a:srgbClr val="000000">
                      <a:alpha val="43137"/>
                    </a:srgbClr>
                  </a:outerShdw>
                </a:effectLst>
                <a:latin typeface="Arial"/>
                <a:ea typeface="ＭＳ Ｐゴシック" charset="0"/>
                <a:cs typeface="Arial"/>
              </a:rPr>
              <a:t>Patmos</a:t>
            </a:r>
          </a:p>
        </p:txBody>
      </p:sp>
      <p:sp>
        <p:nvSpPr>
          <p:cNvPr id="57" name="Freeform 56"/>
          <p:cNvSpPr>
            <a:spLocks/>
          </p:cNvSpPr>
          <p:nvPr/>
        </p:nvSpPr>
        <p:spPr bwMode="auto">
          <a:xfrm>
            <a:off x="2640013" y="4148138"/>
            <a:ext cx="284162" cy="1062037"/>
          </a:xfrm>
          <a:custGeom>
            <a:avLst/>
            <a:gdLst>
              <a:gd name="T0" fmla="*/ 270160 w 284787"/>
              <a:gd name="T1" fmla="*/ 1058725 h 1062181"/>
              <a:gd name="T2" fmla="*/ 240954 w 284787"/>
              <a:gd name="T3" fmla="*/ 1020369 h 1062181"/>
              <a:gd name="T4" fmla="*/ 219049 w 284787"/>
              <a:gd name="T5" fmla="*/ 997357 h 1062181"/>
              <a:gd name="T6" fmla="*/ 197147 w 284787"/>
              <a:gd name="T7" fmla="*/ 951328 h 1062181"/>
              <a:gd name="T8" fmla="*/ 175239 w 284787"/>
              <a:gd name="T9" fmla="*/ 928309 h 1062181"/>
              <a:gd name="T10" fmla="*/ 146033 w 284787"/>
              <a:gd name="T11" fmla="*/ 882271 h 1062181"/>
              <a:gd name="T12" fmla="*/ 131430 w 284787"/>
              <a:gd name="T13" fmla="*/ 859252 h 1062181"/>
              <a:gd name="T14" fmla="*/ 109524 w 284787"/>
              <a:gd name="T15" fmla="*/ 843911 h 1062181"/>
              <a:gd name="T16" fmla="*/ 87619 w 284787"/>
              <a:gd name="T17" fmla="*/ 836241 h 1062181"/>
              <a:gd name="T18" fmla="*/ 51112 w 284787"/>
              <a:gd name="T19" fmla="*/ 790220 h 1062181"/>
              <a:gd name="T20" fmla="*/ 36508 w 284787"/>
              <a:gd name="T21" fmla="*/ 736509 h 1062181"/>
              <a:gd name="T22" fmla="*/ 0 w 284787"/>
              <a:gd name="T23" fmla="*/ 667453 h 1062181"/>
              <a:gd name="T24" fmla="*/ 7302 w 284787"/>
              <a:gd name="T25" fmla="*/ 483325 h 1062181"/>
              <a:gd name="T26" fmla="*/ 14604 w 284787"/>
              <a:gd name="T27" fmla="*/ 460317 h 1062181"/>
              <a:gd name="T28" fmla="*/ 29205 w 284787"/>
              <a:gd name="T29" fmla="*/ 391273 h 1062181"/>
              <a:gd name="T30" fmla="*/ 36508 w 284787"/>
              <a:gd name="T31" fmla="*/ 268525 h 1062181"/>
              <a:gd name="T32" fmla="*/ 43810 w 284787"/>
              <a:gd name="T33" fmla="*/ 230165 h 1062181"/>
              <a:gd name="T34" fmla="*/ 36508 w 284787"/>
              <a:gd name="T35" fmla="*/ 61383 h 1062181"/>
              <a:gd name="T36" fmla="*/ 43810 w 284787"/>
              <a:gd name="T37" fmla="*/ 0 h 106218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284787" h="1062181">
                <a:moveTo>
                  <a:pt x="284787" y="1062181"/>
                </a:moveTo>
                <a:cubicBezTo>
                  <a:pt x="274525" y="1049353"/>
                  <a:pt x="264818" y="1036060"/>
                  <a:pt x="254000" y="1023697"/>
                </a:cubicBezTo>
                <a:cubicBezTo>
                  <a:pt x="246832" y="1015505"/>
                  <a:pt x="237878" y="1008968"/>
                  <a:pt x="230909" y="1000606"/>
                </a:cubicBezTo>
                <a:cubicBezTo>
                  <a:pt x="170353" y="927938"/>
                  <a:pt x="254103" y="1023852"/>
                  <a:pt x="207818" y="954424"/>
                </a:cubicBezTo>
                <a:cubicBezTo>
                  <a:pt x="201780" y="945367"/>
                  <a:pt x="191410" y="939925"/>
                  <a:pt x="184727" y="931333"/>
                </a:cubicBezTo>
                <a:cubicBezTo>
                  <a:pt x="173368" y="916729"/>
                  <a:pt x="164202" y="900545"/>
                  <a:pt x="153939" y="885151"/>
                </a:cubicBezTo>
                <a:cubicBezTo>
                  <a:pt x="148808" y="877454"/>
                  <a:pt x="146242" y="867191"/>
                  <a:pt x="138545" y="862060"/>
                </a:cubicBezTo>
                <a:cubicBezTo>
                  <a:pt x="130848" y="856929"/>
                  <a:pt x="123728" y="850803"/>
                  <a:pt x="115454" y="846666"/>
                </a:cubicBezTo>
                <a:cubicBezTo>
                  <a:pt x="108197" y="843038"/>
                  <a:pt x="100060" y="841535"/>
                  <a:pt x="92363" y="838969"/>
                </a:cubicBezTo>
                <a:cubicBezTo>
                  <a:pt x="74715" y="786025"/>
                  <a:pt x="100476" y="848705"/>
                  <a:pt x="53878" y="792788"/>
                </a:cubicBezTo>
                <a:cubicBezTo>
                  <a:pt x="49150" y="787114"/>
                  <a:pt x="39917" y="741774"/>
                  <a:pt x="38484" y="738909"/>
                </a:cubicBezTo>
                <a:cubicBezTo>
                  <a:pt x="-14448" y="633042"/>
                  <a:pt x="21285" y="733492"/>
                  <a:pt x="0" y="669636"/>
                </a:cubicBezTo>
                <a:cubicBezTo>
                  <a:pt x="2566" y="608060"/>
                  <a:pt x="3144" y="546370"/>
                  <a:pt x="7697" y="484909"/>
                </a:cubicBezTo>
                <a:cubicBezTo>
                  <a:pt x="8296" y="476818"/>
                  <a:pt x="13165" y="469619"/>
                  <a:pt x="15394" y="461818"/>
                </a:cubicBezTo>
                <a:cubicBezTo>
                  <a:pt x="22642" y="436449"/>
                  <a:pt x="25496" y="419005"/>
                  <a:pt x="30787" y="392545"/>
                </a:cubicBezTo>
                <a:cubicBezTo>
                  <a:pt x="33353" y="351495"/>
                  <a:pt x="34584" y="310339"/>
                  <a:pt x="38484" y="269394"/>
                </a:cubicBezTo>
                <a:cubicBezTo>
                  <a:pt x="39724" y="256371"/>
                  <a:pt x="46181" y="243991"/>
                  <a:pt x="46181" y="230909"/>
                </a:cubicBezTo>
                <a:cubicBezTo>
                  <a:pt x="46181" y="174406"/>
                  <a:pt x="42510" y="117934"/>
                  <a:pt x="38484" y="61575"/>
                </a:cubicBezTo>
                <a:cubicBezTo>
                  <a:pt x="34335" y="3495"/>
                  <a:pt x="17547" y="28634"/>
                  <a:pt x="46181" y="0"/>
                </a:cubicBezTo>
              </a:path>
            </a:pathLst>
          </a:custGeom>
          <a:noFill/>
          <a:ln w="76200" cmpd="sng">
            <a:solidFill>
              <a:schemeClr val="bg1"/>
            </a:solidFill>
            <a:round/>
            <a:headEnd/>
            <a:tailEnd/>
          </a:ln>
          <a:extLst>
            <a:ext uri="{909E8E84-426E-40dd-AFC4-6F175D3DCCD1}">
              <a14:hiddenFill xmlns="" xmlns:a14="http://schemas.microsoft.com/office/drawing/2010/main">
                <a:solidFill>
                  <a:srgbClr val="FFFFFF"/>
                </a:solidFill>
              </a14:hiddenFill>
            </a:ext>
          </a:extLst>
        </p:spPr>
        <p:txBody>
          <a:bodyPr lIns="90000" tIns="46800" rIns="90000" bIns="46800">
            <a:spAutoFit/>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59" name="Freeform 58"/>
          <p:cNvSpPr>
            <a:spLocks/>
          </p:cNvSpPr>
          <p:nvPr/>
        </p:nvSpPr>
        <p:spPr bwMode="auto">
          <a:xfrm>
            <a:off x="2162175" y="2270125"/>
            <a:ext cx="585788" cy="1724025"/>
          </a:xfrm>
          <a:custGeom>
            <a:avLst/>
            <a:gdLst>
              <a:gd name="T0" fmla="*/ 561737 w 585480"/>
              <a:gd name="T1" fmla="*/ 1721817 h 1724121"/>
              <a:gd name="T2" fmla="*/ 491585 w 585480"/>
              <a:gd name="T3" fmla="*/ 1683380 h 1724121"/>
              <a:gd name="T4" fmla="*/ 437022 w 585480"/>
              <a:gd name="T5" fmla="*/ 1606516 h 1724121"/>
              <a:gd name="T6" fmla="*/ 390254 w 585480"/>
              <a:gd name="T7" fmla="*/ 1568094 h 1724121"/>
              <a:gd name="T8" fmla="*/ 351281 w 585480"/>
              <a:gd name="T9" fmla="*/ 1552709 h 1724121"/>
              <a:gd name="T10" fmla="*/ 327895 w 585480"/>
              <a:gd name="T11" fmla="*/ 1521960 h 1724121"/>
              <a:gd name="T12" fmla="*/ 296717 w 585480"/>
              <a:gd name="T13" fmla="*/ 1506590 h 1724121"/>
              <a:gd name="T14" fmla="*/ 210977 w 585480"/>
              <a:gd name="T15" fmla="*/ 1491220 h 1724121"/>
              <a:gd name="T16" fmla="*/ 140822 w 585480"/>
              <a:gd name="T17" fmla="*/ 1422043 h 1724121"/>
              <a:gd name="T18" fmla="*/ 117437 w 585480"/>
              <a:gd name="T19" fmla="*/ 1398977 h 1724121"/>
              <a:gd name="T20" fmla="*/ 94050 w 585480"/>
              <a:gd name="T21" fmla="*/ 1352867 h 1724121"/>
              <a:gd name="T22" fmla="*/ 70671 w 585480"/>
              <a:gd name="T23" fmla="*/ 1337479 h 1724121"/>
              <a:gd name="T24" fmla="*/ 62878 w 585480"/>
              <a:gd name="T25" fmla="*/ 1314430 h 1724121"/>
              <a:gd name="T26" fmla="*/ 23899 w 585480"/>
              <a:gd name="T27" fmla="*/ 1275993 h 1724121"/>
              <a:gd name="T28" fmla="*/ 8303 w 585480"/>
              <a:gd name="T29" fmla="*/ 1229864 h 1724121"/>
              <a:gd name="T30" fmla="*/ 39499 w 585480"/>
              <a:gd name="T31" fmla="*/ 1053069 h 1724121"/>
              <a:gd name="T32" fmla="*/ 62878 w 585480"/>
              <a:gd name="T33" fmla="*/ 1045396 h 1724121"/>
              <a:gd name="T34" fmla="*/ 117437 w 585480"/>
              <a:gd name="T35" fmla="*/ 1006959 h 1724121"/>
              <a:gd name="T36" fmla="*/ 164206 w 585480"/>
              <a:gd name="T37" fmla="*/ 976219 h 1724121"/>
              <a:gd name="T38" fmla="*/ 195387 w 585480"/>
              <a:gd name="T39" fmla="*/ 930085 h 1724121"/>
              <a:gd name="T40" fmla="*/ 234360 w 585480"/>
              <a:gd name="T41" fmla="*/ 876279 h 1724121"/>
              <a:gd name="T42" fmla="*/ 257742 w 585480"/>
              <a:gd name="T43" fmla="*/ 853212 h 1724121"/>
              <a:gd name="T44" fmla="*/ 296717 w 585480"/>
              <a:gd name="T45" fmla="*/ 799405 h 1724121"/>
              <a:gd name="T46" fmla="*/ 351281 w 585480"/>
              <a:gd name="T47" fmla="*/ 760992 h 1724121"/>
              <a:gd name="T48" fmla="*/ 374665 w 585480"/>
              <a:gd name="T49" fmla="*/ 614942 h 1724121"/>
              <a:gd name="T50" fmla="*/ 390254 w 585480"/>
              <a:gd name="T51" fmla="*/ 576505 h 1724121"/>
              <a:gd name="T52" fmla="*/ 398049 w 585480"/>
              <a:gd name="T53" fmla="*/ 545765 h 1724121"/>
              <a:gd name="T54" fmla="*/ 390254 w 585480"/>
              <a:gd name="T55" fmla="*/ 484261 h 1724121"/>
              <a:gd name="T56" fmla="*/ 382460 w 585480"/>
              <a:gd name="T57" fmla="*/ 453521 h 1724121"/>
              <a:gd name="T58" fmla="*/ 359076 w 585480"/>
              <a:gd name="T59" fmla="*/ 438151 h 1724121"/>
              <a:gd name="T60" fmla="*/ 335690 w 585480"/>
              <a:gd name="T61" fmla="*/ 415084 h 1724121"/>
              <a:gd name="T62" fmla="*/ 288922 w 585480"/>
              <a:gd name="T63" fmla="*/ 399714 h 1724121"/>
              <a:gd name="T64" fmla="*/ 265537 w 585480"/>
              <a:gd name="T65" fmla="*/ 392018 h 1724121"/>
              <a:gd name="T66" fmla="*/ 257742 w 585480"/>
              <a:gd name="T67" fmla="*/ 368951 h 1724121"/>
              <a:gd name="T68" fmla="*/ 226565 w 585480"/>
              <a:gd name="T69" fmla="*/ 338211 h 1724121"/>
              <a:gd name="T70" fmla="*/ 265537 w 585480"/>
              <a:gd name="T71" fmla="*/ 276731 h 1724121"/>
              <a:gd name="T72" fmla="*/ 296717 w 585480"/>
              <a:gd name="T73" fmla="*/ 269034 h 1724121"/>
              <a:gd name="T74" fmla="*/ 320101 w 585480"/>
              <a:gd name="T75" fmla="*/ 245967 h 1724121"/>
              <a:gd name="T76" fmla="*/ 343486 w 585480"/>
              <a:gd name="T77" fmla="*/ 238294 h 1724121"/>
              <a:gd name="T78" fmla="*/ 366870 w 585480"/>
              <a:gd name="T79" fmla="*/ 222924 h 1724121"/>
              <a:gd name="T80" fmla="*/ 390254 w 585480"/>
              <a:gd name="T81" fmla="*/ 215227 h 1724121"/>
              <a:gd name="T82" fmla="*/ 437022 w 585480"/>
              <a:gd name="T83" fmla="*/ 192160 h 1724121"/>
              <a:gd name="T84" fmla="*/ 460407 w 585480"/>
              <a:gd name="T85" fmla="*/ 169117 h 1724121"/>
              <a:gd name="T86" fmla="*/ 483791 w 585480"/>
              <a:gd name="T87" fmla="*/ 153723 h 1724121"/>
              <a:gd name="T88" fmla="*/ 491585 w 585480"/>
              <a:gd name="T89" fmla="*/ 130681 h 1724121"/>
              <a:gd name="T90" fmla="*/ 530559 w 585480"/>
              <a:gd name="T91" fmla="*/ 92244 h 1724121"/>
              <a:gd name="T92" fmla="*/ 538354 w 585480"/>
              <a:gd name="T93" fmla="*/ 69177 h 1724121"/>
              <a:gd name="T94" fmla="*/ 577327 w 585480"/>
              <a:gd name="T95" fmla="*/ 7697 h 1724121"/>
              <a:gd name="T96" fmla="*/ 592916 w 585480"/>
              <a:gd name="T97" fmla="*/ 0 h 172412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585480" h="1724121">
                <a:moveTo>
                  <a:pt x="554692" y="1724121"/>
                </a:moveTo>
                <a:cubicBezTo>
                  <a:pt x="546635" y="1720093"/>
                  <a:pt x="497892" y="1698108"/>
                  <a:pt x="485420" y="1685636"/>
                </a:cubicBezTo>
                <a:cubicBezTo>
                  <a:pt x="440745" y="1640961"/>
                  <a:pt x="467220" y="1656239"/>
                  <a:pt x="431541" y="1608667"/>
                </a:cubicBezTo>
                <a:cubicBezTo>
                  <a:pt x="421327" y="1595049"/>
                  <a:pt x="401004" y="1578005"/>
                  <a:pt x="385359" y="1570182"/>
                </a:cubicBezTo>
                <a:cubicBezTo>
                  <a:pt x="373001" y="1564003"/>
                  <a:pt x="359702" y="1559919"/>
                  <a:pt x="346874" y="1554788"/>
                </a:cubicBezTo>
                <a:cubicBezTo>
                  <a:pt x="339177" y="1544525"/>
                  <a:pt x="333523" y="1532349"/>
                  <a:pt x="323783" y="1524000"/>
                </a:cubicBezTo>
                <a:cubicBezTo>
                  <a:pt x="315071" y="1516533"/>
                  <a:pt x="303541" y="1513126"/>
                  <a:pt x="292995" y="1508606"/>
                </a:cubicBezTo>
                <a:cubicBezTo>
                  <a:pt x="263681" y="1496043"/>
                  <a:pt x="243790" y="1497645"/>
                  <a:pt x="208329" y="1493212"/>
                </a:cubicBezTo>
                <a:lnTo>
                  <a:pt x="139056" y="1423939"/>
                </a:lnTo>
                <a:lnTo>
                  <a:pt x="115965" y="1400849"/>
                </a:lnTo>
                <a:cubicBezTo>
                  <a:pt x="109705" y="1382069"/>
                  <a:pt x="107795" y="1369588"/>
                  <a:pt x="92874" y="1354667"/>
                </a:cubicBezTo>
                <a:cubicBezTo>
                  <a:pt x="86333" y="1348126"/>
                  <a:pt x="77480" y="1344404"/>
                  <a:pt x="69783" y="1339273"/>
                </a:cubicBezTo>
                <a:cubicBezTo>
                  <a:pt x="67217" y="1331576"/>
                  <a:pt x="67154" y="1322517"/>
                  <a:pt x="62086" y="1316182"/>
                </a:cubicBezTo>
                <a:cubicBezTo>
                  <a:pt x="28732" y="1274490"/>
                  <a:pt x="46692" y="1329652"/>
                  <a:pt x="23601" y="1277697"/>
                </a:cubicBezTo>
                <a:cubicBezTo>
                  <a:pt x="17011" y="1262869"/>
                  <a:pt x="8207" y="1231515"/>
                  <a:pt x="8207" y="1231515"/>
                </a:cubicBezTo>
                <a:cubicBezTo>
                  <a:pt x="13122" y="1128306"/>
                  <a:pt x="-28424" y="1088194"/>
                  <a:pt x="38995" y="1054485"/>
                </a:cubicBezTo>
                <a:cubicBezTo>
                  <a:pt x="46252" y="1050857"/>
                  <a:pt x="54389" y="1049354"/>
                  <a:pt x="62086" y="1046788"/>
                </a:cubicBezTo>
                <a:cubicBezTo>
                  <a:pt x="102901" y="1005973"/>
                  <a:pt x="65310" y="1038696"/>
                  <a:pt x="115965" y="1008303"/>
                </a:cubicBezTo>
                <a:cubicBezTo>
                  <a:pt x="131830" y="998784"/>
                  <a:pt x="162147" y="977515"/>
                  <a:pt x="162147" y="977515"/>
                </a:cubicBezTo>
                <a:lnTo>
                  <a:pt x="192935" y="931333"/>
                </a:lnTo>
                <a:cubicBezTo>
                  <a:pt x="205120" y="913055"/>
                  <a:pt x="217095" y="894167"/>
                  <a:pt x="231420" y="877455"/>
                </a:cubicBezTo>
                <a:cubicBezTo>
                  <a:pt x="238504" y="869191"/>
                  <a:pt x="247542" y="862726"/>
                  <a:pt x="254510" y="854364"/>
                </a:cubicBezTo>
                <a:cubicBezTo>
                  <a:pt x="276359" y="828145"/>
                  <a:pt x="265271" y="828209"/>
                  <a:pt x="292995" y="800485"/>
                </a:cubicBezTo>
                <a:cubicBezTo>
                  <a:pt x="302542" y="790938"/>
                  <a:pt x="333763" y="770741"/>
                  <a:pt x="346874" y="762000"/>
                </a:cubicBezTo>
                <a:cubicBezTo>
                  <a:pt x="382967" y="653721"/>
                  <a:pt x="340160" y="794588"/>
                  <a:pt x="369965" y="615758"/>
                </a:cubicBezTo>
                <a:cubicBezTo>
                  <a:pt x="372236" y="602129"/>
                  <a:pt x="380990" y="590381"/>
                  <a:pt x="385359" y="577273"/>
                </a:cubicBezTo>
                <a:cubicBezTo>
                  <a:pt x="388704" y="567237"/>
                  <a:pt x="390490" y="556748"/>
                  <a:pt x="393056" y="546485"/>
                </a:cubicBezTo>
                <a:cubicBezTo>
                  <a:pt x="390490" y="525960"/>
                  <a:pt x="388760" y="505313"/>
                  <a:pt x="385359" y="484909"/>
                </a:cubicBezTo>
                <a:cubicBezTo>
                  <a:pt x="383620" y="474474"/>
                  <a:pt x="383530" y="462923"/>
                  <a:pt x="377662" y="454121"/>
                </a:cubicBezTo>
                <a:cubicBezTo>
                  <a:pt x="372531" y="446424"/>
                  <a:pt x="361678" y="444649"/>
                  <a:pt x="354571" y="438727"/>
                </a:cubicBezTo>
                <a:cubicBezTo>
                  <a:pt x="346209" y="431758"/>
                  <a:pt x="340995" y="420922"/>
                  <a:pt x="331480" y="415636"/>
                </a:cubicBezTo>
                <a:cubicBezTo>
                  <a:pt x="317295" y="407756"/>
                  <a:pt x="300692" y="405373"/>
                  <a:pt x="285298" y="400242"/>
                </a:cubicBezTo>
                <a:lnTo>
                  <a:pt x="262207" y="392546"/>
                </a:lnTo>
                <a:cubicBezTo>
                  <a:pt x="259641" y="384849"/>
                  <a:pt x="260247" y="375192"/>
                  <a:pt x="254510" y="369455"/>
                </a:cubicBezTo>
                <a:cubicBezTo>
                  <a:pt x="213460" y="328404"/>
                  <a:pt x="244249" y="400244"/>
                  <a:pt x="223723" y="338667"/>
                </a:cubicBezTo>
                <a:cubicBezTo>
                  <a:pt x="233890" y="313249"/>
                  <a:pt x="236650" y="291695"/>
                  <a:pt x="262207" y="277091"/>
                </a:cubicBezTo>
                <a:cubicBezTo>
                  <a:pt x="271392" y="271843"/>
                  <a:pt x="282732" y="271960"/>
                  <a:pt x="292995" y="269394"/>
                </a:cubicBezTo>
                <a:cubicBezTo>
                  <a:pt x="300692" y="261697"/>
                  <a:pt x="307029" y="252341"/>
                  <a:pt x="316086" y="246303"/>
                </a:cubicBezTo>
                <a:cubicBezTo>
                  <a:pt x="322837" y="241803"/>
                  <a:pt x="331920" y="242234"/>
                  <a:pt x="339177" y="238606"/>
                </a:cubicBezTo>
                <a:cubicBezTo>
                  <a:pt x="347451" y="234469"/>
                  <a:pt x="353994" y="227349"/>
                  <a:pt x="362268" y="223212"/>
                </a:cubicBezTo>
                <a:cubicBezTo>
                  <a:pt x="369525" y="219584"/>
                  <a:pt x="378102" y="219143"/>
                  <a:pt x="385359" y="215515"/>
                </a:cubicBezTo>
                <a:cubicBezTo>
                  <a:pt x="445042" y="185673"/>
                  <a:pt x="373501" y="211771"/>
                  <a:pt x="431541" y="192424"/>
                </a:cubicBezTo>
                <a:cubicBezTo>
                  <a:pt x="439238" y="184727"/>
                  <a:pt x="446270" y="176302"/>
                  <a:pt x="454632" y="169333"/>
                </a:cubicBezTo>
                <a:cubicBezTo>
                  <a:pt x="461739" y="163411"/>
                  <a:pt x="471944" y="161162"/>
                  <a:pt x="477723" y="153939"/>
                </a:cubicBezTo>
                <a:cubicBezTo>
                  <a:pt x="482791" y="147604"/>
                  <a:pt x="481792" y="138105"/>
                  <a:pt x="485420" y="130849"/>
                </a:cubicBezTo>
                <a:cubicBezTo>
                  <a:pt x="498248" y="105193"/>
                  <a:pt x="500814" y="107758"/>
                  <a:pt x="523904" y="92364"/>
                </a:cubicBezTo>
                <a:cubicBezTo>
                  <a:pt x="526470" y="84667"/>
                  <a:pt x="528405" y="76730"/>
                  <a:pt x="531601" y="69273"/>
                </a:cubicBezTo>
                <a:cubicBezTo>
                  <a:pt x="540747" y="47933"/>
                  <a:pt x="553511" y="24272"/>
                  <a:pt x="570086" y="7697"/>
                </a:cubicBezTo>
                <a:cubicBezTo>
                  <a:pt x="574143" y="3640"/>
                  <a:pt x="580349" y="2566"/>
                  <a:pt x="585480" y="0"/>
                </a:cubicBezTo>
              </a:path>
            </a:pathLst>
          </a:custGeom>
          <a:noFill/>
          <a:ln w="76200" cmpd="sng">
            <a:solidFill>
              <a:srgbClr val="FFFFFF"/>
            </a:solidFill>
            <a:round/>
            <a:headEnd/>
            <a:tailEnd/>
          </a:ln>
          <a:extLst>
            <a:ext uri="{909E8E84-426E-40dd-AFC4-6F175D3DCCD1}">
              <a14:hiddenFill xmlns="" xmlns:a14="http://schemas.microsoft.com/office/drawing/2010/main">
                <a:solidFill>
                  <a:srgbClr val="FFFFFF"/>
                </a:solidFill>
              </a14:hiddenFill>
            </a:ext>
          </a:extLst>
        </p:spPr>
        <p:txBody>
          <a:bodyPr lIns="90000" tIns="46800" rIns="90000" bIns="46800">
            <a:spAutoFit/>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60" name="Freeform 59"/>
          <p:cNvSpPr>
            <a:spLocks/>
          </p:cNvSpPr>
          <p:nvPr/>
        </p:nvSpPr>
        <p:spPr bwMode="auto">
          <a:xfrm>
            <a:off x="2947988" y="2235200"/>
            <a:ext cx="1208087" cy="546100"/>
          </a:xfrm>
          <a:custGeom>
            <a:avLst/>
            <a:gdLst>
              <a:gd name="T0" fmla="*/ 0 w 1208425"/>
              <a:gd name="T1" fmla="*/ 22683 h 545152"/>
              <a:gd name="T2" fmla="*/ 496955 w 1208425"/>
              <a:gd name="T3" fmla="*/ 22683 h 545152"/>
              <a:gd name="T4" fmla="*/ 603992 w 1208425"/>
              <a:gd name="T5" fmla="*/ 14659 h 545152"/>
              <a:gd name="T6" fmla="*/ 848645 w 1208425"/>
              <a:gd name="T7" fmla="*/ 22683 h 545152"/>
              <a:gd name="T8" fmla="*/ 856291 w 1208425"/>
              <a:gd name="T9" fmla="*/ 46758 h 545152"/>
              <a:gd name="T10" fmla="*/ 863938 w 1208425"/>
              <a:gd name="T11" fmla="*/ 78858 h 545152"/>
              <a:gd name="T12" fmla="*/ 879230 w 1208425"/>
              <a:gd name="T13" fmla="*/ 127006 h 545152"/>
              <a:gd name="T14" fmla="*/ 886875 w 1208425"/>
              <a:gd name="T15" fmla="*/ 239352 h 545152"/>
              <a:gd name="T16" fmla="*/ 917457 w 1208425"/>
              <a:gd name="T17" fmla="*/ 279474 h 545152"/>
              <a:gd name="T18" fmla="*/ 932748 w 1208425"/>
              <a:gd name="T19" fmla="*/ 303548 h 545152"/>
              <a:gd name="T20" fmla="*/ 955683 w 1208425"/>
              <a:gd name="T21" fmla="*/ 327623 h 545152"/>
              <a:gd name="T22" fmla="*/ 993911 w 1208425"/>
              <a:gd name="T23" fmla="*/ 367747 h 545152"/>
              <a:gd name="T24" fmla="*/ 1062721 w 1208425"/>
              <a:gd name="T25" fmla="*/ 431945 h 545152"/>
              <a:gd name="T26" fmla="*/ 1085656 w 1208425"/>
              <a:gd name="T27" fmla="*/ 439970 h 545152"/>
              <a:gd name="T28" fmla="*/ 1154466 w 1208425"/>
              <a:gd name="T29" fmla="*/ 480093 h 545152"/>
              <a:gd name="T30" fmla="*/ 1185047 w 1208425"/>
              <a:gd name="T31" fmla="*/ 520217 h 545152"/>
              <a:gd name="T32" fmla="*/ 1192693 w 1208425"/>
              <a:gd name="T33" fmla="*/ 552315 h 545152"/>
              <a:gd name="T34" fmla="*/ 1200339 w 1208425"/>
              <a:gd name="T35" fmla="*/ 568366 h 54515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208425" h="545152">
                <a:moveTo>
                  <a:pt x="0" y="21758"/>
                </a:moveTo>
                <a:cubicBezTo>
                  <a:pt x="250468" y="886"/>
                  <a:pt x="-37883" y="21758"/>
                  <a:pt x="500303" y="21758"/>
                </a:cubicBezTo>
                <a:cubicBezTo>
                  <a:pt x="536314" y="21758"/>
                  <a:pt x="572142" y="16627"/>
                  <a:pt x="608061" y="14061"/>
                </a:cubicBezTo>
                <a:cubicBezTo>
                  <a:pt x="703177" y="-4962"/>
                  <a:pt x="694465" y="-6796"/>
                  <a:pt x="854364" y="21758"/>
                </a:cubicBezTo>
                <a:cubicBezTo>
                  <a:pt x="862351" y="23184"/>
                  <a:pt x="859832" y="37048"/>
                  <a:pt x="862061" y="44849"/>
                </a:cubicBezTo>
                <a:cubicBezTo>
                  <a:pt x="864967" y="55020"/>
                  <a:pt x="866718" y="65505"/>
                  <a:pt x="869758" y="75637"/>
                </a:cubicBezTo>
                <a:cubicBezTo>
                  <a:pt x="874421" y="91179"/>
                  <a:pt x="885152" y="121819"/>
                  <a:pt x="885152" y="121819"/>
                </a:cubicBezTo>
                <a:cubicBezTo>
                  <a:pt x="887718" y="157738"/>
                  <a:pt x="883685" y="194751"/>
                  <a:pt x="892849" y="229576"/>
                </a:cubicBezTo>
                <a:cubicBezTo>
                  <a:pt x="897030" y="245463"/>
                  <a:pt x="913780" y="254918"/>
                  <a:pt x="923637" y="268061"/>
                </a:cubicBezTo>
                <a:cubicBezTo>
                  <a:pt x="929187" y="275462"/>
                  <a:pt x="933109" y="284045"/>
                  <a:pt x="939031" y="291152"/>
                </a:cubicBezTo>
                <a:cubicBezTo>
                  <a:pt x="946000" y="299514"/>
                  <a:pt x="955153" y="305881"/>
                  <a:pt x="962122" y="314243"/>
                </a:cubicBezTo>
                <a:cubicBezTo>
                  <a:pt x="1024431" y="389014"/>
                  <a:pt x="928037" y="288221"/>
                  <a:pt x="1000606" y="352728"/>
                </a:cubicBezTo>
                <a:cubicBezTo>
                  <a:pt x="1026833" y="376041"/>
                  <a:pt x="1039933" y="399331"/>
                  <a:pt x="1069879" y="414304"/>
                </a:cubicBezTo>
                <a:cubicBezTo>
                  <a:pt x="1077136" y="417932"/>
                  <a:pt x="1085878" y="418061"/>
                  <a:pt x="1092970" y="422001"/>
                </a:cubicBezTo>
                <a:cubicBezTo>
                  <a:pt x="1172369" y="466111"/>
                  <a:pt x="1109994" y="443069"/>
                  <a:pt x="1162243" y="460485"/>
                </a:cubicBezTo>
                <a:cubicBezTo>
                  <a:pt x="1187406" y="535973"/>
                  <a:pt x="1146611" y="429339"/>
                  <a:pt x="1193031" y="498970"/>
                </a:cubicBezTo>
                <a:cubicBezTo>
                  <a:pt x="1198899" y="507772"/>
                  <a:pt x="1197383" y="519722"/>
                  <a:pt x="1200728" y="529758"/>
                </a:cubicBezTo>
                <a:cubicBezTo>
                  <a:pt x="1202542" y="535201"/>
                  <a:pt x="1205859" y="540021"/>
                  <a:pt x="1208425" y="545152"/>
                </a:cubicBezTo>
              </a:path>
            </a:pathLst>
          </a:custGeom>
          <a:noFill/>
          <a:ln w="76200" cmpd="sng">
            <a:solidFill>
              <a:srgbClr val="FFFFFF"/>
            </a:solidFill>
            <a:round/>
            <a:headEnd/>
            <a:tailEnd/>
          </a:ln>
          <a:extLst>
            <a:ext uri="{909E8E84-426E-40dd-AFC4-6F175D3DCCD1}">
              <a14:hiddenFill xmlns="" xmlns:a14="http://schemas.microsoft.com/office/drawing/2010/main">
                <a:solidFill>
                  <a:srgbClr val="FFFFFF"/>
                </a:solidFill>
              </a14:hiddenFill>
            </a:ext>
          </a:extLst>
        </p:spPr>
        <p:txBody>
          <a:bodyPr lIns="90000" tIns="46800" rIns="90000" bIns="46800">
            <a:spAutoFit/>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61" name="Freeform 60"/>
          <p:cNvSpPr>
            <a:spLocks/>
          </p:cNvSpPr>
          <p:nvPr/>
        </p:nvSpPr>
        <p:spPr bwMode="auto">
          <a:xfrm>
            <a:off x="4284663" y="2924175"/>
            <a:ext cx="431800" cy="1009650"/>
          </a:xfrm>
          <a:custGeom>
            <a:avLst/>
            <a:gdLst>
              <a:gd name="T0" fmla="*/ 0 w 400243"/>
              <a:gd name="T1" fmla="*/ 0 h 908243"/>
              <a:gd name="T2" fmla="*/ 205402 w 400243"/>
              <a:gd name="T3" fmla="*/ 1733798 h 908243"/>
              <a:gd name="T4" fmla="*/ 513503 w 400243"/>
              <a:gd name="T5" fmla="*/ 3034157 h 908243"/>
              <a:gd name="T6" fmla="*/ 616208 w 400243"/>
              <a:gd name="T7" fmla="*/ 3467587 h 908243"/>
              <a:gd name="T8" fmla="*/ 718902 w 400243"/>
              <a:gd name="T9" fmla="*/ 3792668 h 908243"/>
              <a:gd name="T10" fmla="*/ 924297 w 400243"/>
              <a:gd name="T11" fmla="*/ 4659580 h 908243"/>
              <a:gd name="T12" fmla="*/ 1027010 w 400243"/>
              <a:gd name="T13" fmla="*/ 5309754 h 908243"/>
              <a:gd name="T14" fmla="*/ 1181055 w 400243"/>
              <a:gd name="T15" fmla="*/ 5634838 h 908243"/>
              <a:gd name="T16" fmla="*/ 1232401 w 400243"/>
              <a:gd name="T17" fmla="*/ 5959916 h 908243"/>
              <a:gd name="T18" fmla="*/ 1489153 w 400243"/>
              <a:gd name="T19" fmla="*/ 6718447 h 908243"/>
              <a:gd name="T20" fmla="*/ 1591857 w 400243"/>
              <a:gd name="T21" fmla="*/ 7476990 h 908243"/>
              <a:gd name="T22" fmla="*/ 1694549 w 400243"/>
              <a:gd name="T23" fmla="*/ 7802081 h 908243"/>
              <a:gd name="T24" fmla="*/ 2002657 w 400243"/>
              <a:gd name="T25" fmla="*/ 8777333 h 908243"/>
              <a:gd name="T26" fmla="*/ 2054007 w 400243"/>
              <a:gd name="T27" fmla="*/ 9319167 h 908243"/>
              <a:gd name="T28" fmla="*/ 2105365 w 400243"/>
              <a:gd name="T29" fmla="*/ 9644240 h 908243"/>
              <a:gd name="T30" fmla="*/ 2156706 w 400243"/>
              <a:gd name="T31" fmla="*/ 10294396 h 908243"/>
              <a:gd name="T32" fmla="*/ 2259405 w 400243"/>
              <a:gd name="T33" fmla="*/ 11486385 h 908243"/>
              <a:gd name="T34" fmla="*/ 2413460 w 400243"/>
              <a:gd name="T35" fmla="*/ 11919834 h 908243"/>
              <a:gd name="T36" fmla="*/ 2464809 w 400243"/>
              <a:gd name="T37" fmla="*/ 12244921 h 908243"/>
              <a:gd name="T38" fmla="*/ 2670212 w 400243"/>
              <a:gd name="T39" fmla="*/ 12786751 h 908243"/>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400243" h="908243">
                <a:moveTo>
                  <a:pt x="0" y="0"/>
                </a:moveTo>
                <a:cubicBezTo>
                  <a:pt x="10263" y="41051"/>
                  <a:pt x="19163" y="82466"/>
                  <a:pt x="30788" y="123152"/>
                </a:cubicBezTo>
                <a:cubicBezTo>
                  <a:pt x="41276" y="159860"/>
                  <a:pt x="58173" y="181054"/>
                  <a:pt x="76970" y="215515"/>
                </a:cubicBezTo>
                <a:cubicBezTo>
                  <a:pt x="82464" y="225588"/>
                  <a:pt x="86671" y="236341"/>
                  <a:pt x="92364" y="246303"/>
                </a:cubicBezTo>
                <a:cubicBezTo>
                  <a:pt x="96954" y="254335"/>
                  <a:pt x="103328" y="261273"/>
                  <a:pt x="107758" y="269394"/>
                </a:cubicBezTo>
                <a:cubicBezTo>
                  <a:pt x="118747" y="289540"/>
                  <a:pt x="131289" y="309200"/>
                  <a:pt x="138546" y="330970"/>
                </a:cubicBezTo>
                <a:cubicBezTo>
                  <a:pt x="143677" y="346364"/>
                  <a:pt x="142466" y="365678"/>
                  <a:pt x="153940" y="377152"/>
                </a:cubicBezTo>
                <a:lnTo>
                  <a:pt x="177031" y="400243"/>
                </a:lnTo>
                <a:cubicBezTo>
                  <a:pt x="179597" y="407940"/>
                  <a:pt x="181100" y="416077"/>
                  <a:pt x="184728" y="423334"/>
                </a:cubicBezTo>
                <a:cubicBezTo>
                  <a:pt x="190359" y="434596"/>
                  <a:pt x="217976" y="470230"/>
                  <a:pt x="223212" y="477212"/>
                </a:cubicBezTo>
                <a:cubicBezTo>
                  <a:pt x="225678" y="487077"/>
                  <a:pt x="233085" y="520049"/>
                  <a:pt x="238606" y="531091"/>
                </a:cubicBezTo>
                <a:cubicBezTo>
                  <a:pt x="242743" y="539365"/>
                  <a:pt x="249097" y="546337"/>
                  <a:pt x="254000" y="554182"/>
                </a:cubicBezTo>
                <a:cubicBezTo>
                  <a:pt x="291114" y="613564"/>
                  <a:pt x="261750" y="572212"/>
                  <a:pt x="300182" y="623455"/>
                </a:cubicBezTo>
                <a:cubicBezTo>
                  <a:pt x="302748" y="636283"/>
                  <a:pt x="304706" y="649248"/>
                  <a:pt x="307879" y="661940"/>
                </a:cubicBezTo>
                <a:cubicBezTo>
                  <a:pt x="309847" y="669811"/>
                  <a:pt x="313816" y="677111"/>
                  <a:pt x="315576" y="685031"/>
                </a:cubicBezTo>
                <a:cubicBezTo>
                  <a:pt x="318961" y="700265"/>
                  <a:pt x="321066" y="715763"/>
                  <a:pt x="323273" y="731212"/>
                </a:cubicBezTo>
                <a:cubicBezTo>
                  <a:pt x="324991" y="743239"/>
                  <a:pt x="327169" y="795757"/>
                  <a:pt x="338667" y="815879"/>
                </a:cubicBezTo>
                <a:cubicBezTo>
                  <a:pt x="345032" y="827017"/>
                  <a:pt x="354061" y="836404"/>
                  <a:pt x="361758" y="846667"/>
                </a:cubicBezTo>
                <a:cubicBezTo>
                  <a:pt x="364324" y="854364"/>
                  <a:pt x="365827" y="862501"/>
                  <a:pt x="369455" y="869758"/>
                </a:cubicBezTo>
                <a:cubicBezTo>
                  <a:pt x="379165" y="889177"/>
                  <a:pt x="385925" y="893925"/>
                  <a:pt x="400243" y="908243"/>
                </a:cubicBezTo>
              </a:path>
            </a:pathLst>
          </a:custGeom>
          <a:noFill/>
          <a:ln w="76200" cmpd="sng">
            <a:solidFill>
              <a:srgbClr val="FFFFFF"/>
            </a:solidFill>
            <a:round/>
            <a:headEnd/>
            <a:tailEnd/>
          </a:ln>
          <a:extLst>
            <a:ext uri="{909E8E84-426E-40dd-AFC4-6F175D3DCCD1}">
              <a14:hiddenFill xmlns="" xmlns:a14="http://schemas.microsoft.com/office/drawing/2010/main">
                <a:solidFill>
                  <a:srgbClr val="FFFFFF"/>
                </a:solidFill>
              </a14:hiddenFill>
            </a:ext>
          </a:extLst>
        </p:spPr>
        <p:txBody>
          <a:bodyPr lIns="90000" tIns="46800" rIns="90000" bIns="46800">
            <a:spAutoFit/>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62" name="Freeform 61"/>
          <p:cNvSpPr>
            <a:spLocks/>
          </p:cNvSpPr>
          <p:nvPr/>
        </p:nvSpPr>
        <p:spPr bwMode="auto">
          <a:xfrm rot="196550">
            <a:off x="4643438" y="3968750"/>
            <a:ext cx="1238250" cy="433388"/>
          </a:xfrm>
          <a:custGeom>
            <a:avLst/>
            <a:gdLst>
              <a:gd name="T0" fmla="*/ 0 w 1116061"/>
              <a:gd name="T1" fmla="*/ 0 h 469515"/>
              <a:gd name="T2" fmla="*/ 1240526 w 1116061"/>
              <a:gd name="T3" fmla="*/ 2081 h 469515"/>
              <a:gd name="T4" fmla="*/ 1654022 w 1116061"/>
              <a:gd name="T5" fmla="*/ 4167 h 469515"/>
              <a:gd name="T6" fmla="*/ 2791178 w 1116061"/>
              <a:gd name="T7" fmla="*/ 6249 h 469515"/>
              <a:gd name="T8" fmla="*/ 3204668 w 1116061"/>
              <a:gd name="T9" fmla="*/ 7290 h 469515"/>
              <a:gd name="T10" fmla="*/ 3824935 w 1116061"/>
              <a:gd name="T11" fmla="*/ 9374 h 469515"/>
              <a:gd name="T12" fmla="*/ 4651957 w 1116061"/>
              <a:gd name="T13" fmla="*/ 10414 h 469515"/>
              <a:gd name="T14" fmla="*/ 4962079 w 1116061"/>
              <a:gd name="T15" fmla="*/ 11455 h 469515"/>
              <a:gd name="T16" fmla="*/ 5789091 w 1116061"/>
              <a:gd name="T17" fmla="*/ 13538 h 469515"/>
              <a:gd name="T18" fmla="*/ 6099224 w 1116061"/>
              <a:gd name="T19" fmla="*/ 14579 h 469515"/>
              <a:gd name="T20" fmla="*/ 6822842 w 1116061"/>
              <a:gd name="T21" fmla="*/ 16662 h 469515"/>
              <a:gd name="T22" fmla="*/ 7236371 w 1116061"/>
              <a:gd name="T23" fmla="*/ 18744 h 469515"/>
              <a:gd name="T24" fmla="*/ 7960000 w 1116061"/>
              <a:gd name="T25" fmla="*/ 21869 h 469515"/>
              <a:gd name="T26" fmla="*/ 8270137 w 1116061"/>
              <a:gd name="T27" fmla="*/ 23951 h 469515"/>
              <a:gd name="T28" fmla="*/ 8787018 w 1116061"/>
              <a:gd name="T29" fmla="*/ 24994 h 469515"/>
              <a:gd name="T30" fmla="*/ 9717390 w 1116061"/>
              <a:gd name="T31" fmla="*/ 29158 h 469515"/>
              <a:gd name="T32" fmla="*/ 10337654 w 1116061"/>
              <a:gd name="T33" fmla="*/ 31243 h 469515"/>
              <a:gd name="T34" fmla="*/ 10647799 w 1116061"/>
              <a:gd name="T35" fmla="*/ 32283 h 469515"/>
              <a:gd name="T36" fmla="*/ 10957920 w 1116061"/>
              <a:gd name="T37" fmla="*/ 33325 h 469515"/>
              <a:gd name="T38" fmla="*/ 11578197 w 1116061"/>
              <a:gd name="T39" fmla="*/ 37489 h 469515"/>
              <a:gd name="T40" fmla="*/ 11888322 w 1116061"/>
              <a:gd name="T41" fmla="*/ 39572 h 469515"/>
              <a:gd name="T42" fmla="*/ 12922073 w 1116061"/>
              <a:gd name="T43" fmla="*/ 49986 h 469515"/>
              <a:gd name="T44" fmla="*/ 13232205 w 1116061"/>
              <a:gd name="T45" fmla="*/ 53111 h 469515"/>
              <a:gd name="T46" fmla="*/ 13438961 w 1116061"/>
              <a:gd name="T47" fmla="*/ 56235 h 469515"/>
              <a:gd name="T48" fmla="*/ 14059216 w 1116061"/>
              <a:gd name="T49" fmla="*/ 60400 h 469515"/>
              <a:gd name="T50" fmla="*/ 14782871 w 1116061"/>
              <a:gd name="T51" fmla="*/ 62482 h 469515"/>
              <a:gd name="T52" fmla="*/ 14989620 w 1116061"/>
              <a:gd name="T53" fmla="*/ 63525 h 469515"/>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1116061" h="469515">
                <a:moveTo>
                  <a:pt x="0" y="0"/>
                </a:moveTo>
                <a:cubicBezTo>
                  <a:pt x="30788" y="5131"/>
                  <a:pt x="62083" y="7824"/>
                  <a:pt x="92364" y="15394"/>
                </a:cubicBezTo>
                <a:cubicBezTo>
                  <a:pt x="103495" y="18177"/>
                  <a:pt x="112267" y="27160"/>
                  <a:pt x="123152" y="30788"/>
                </a:cubicBezTo>
                <a:cubicBezTo>
                  <a:pt x="135536" y="34916"/>
                  <a:pt x="198124" y="44243"/>
                  <a:pt x="207818" y="46182"/>
                </a:cubicBezTo>
                <a:cubicBezTo>
                  <a:pt x="218191" y="48257"/>
                  <a:pt x="228474" y="50839"/>
                  <a:pt x="238606" y="53879"/>
                </a:cubicBezTo>
                <a:cubicBezTo>
                  <a:pt x="254148" y="58542"/>
                  <a:pt x="268687" y="67260"/>
                  <a:pt x="284788" y="69273"/>
                </a:cubicBezTo>
                <a:lnTo>
                  <a:pt x="346364" y="76970"/>
                </a:lnTo>
                <a:cubicBezTo>
                  <a:pt x="354061" y="79536"/>
                  <a:pt x="361628" y="82532"/>
                  <a:pt x="369455" y="84667"/>
                </a:cubicBezTo>
                <a:cubicBezTo>
                  <a:pt x="389866" y="90234"/>
                  <a:pt x="410959" y="93371"/>
                  <a:pt x="431030" y="100061"/>
                </a:cubicBezTo>
                <a:cubicBezTo>
                  <a:pt x="438727" y="102627"/>
                  <a:pt x="446320" y="105529"/>
                  <a:pt x="454121" y="107758"/>
                </a:cubicBezTo>
                <a:cubicBezTo>
                  <a:pt x="473650" y="113338"/>
                  <a:pt x="489545" y="115243"/>
                  <a:pt x="508000" y="123152"/>
                </a:cubicBezTo>
                <a:cubicBezTo>
                  <a:pt x="518546" y="127672"/>
                  <a:pt x="528242" y="134026"/>
                  <a:pt x="538788" y="138546"/>
                </a:cubicBezTo>
                <a:cubicBezTo>
                  <a:pt x="581964" y="157050"/>
                  <a:pt x="541612" y="132462"/>
                  <a:pt x="592667" y="161637"/>
                </a:cubicBezTo>
                <a:cubicBezTo>
                  <a:pt x="600699" y="166227"/>
                  <a:pt x="607096" y="173783"/>
                  <a:pt x="615758" y="177031"/>
                </a:cubicBezTo>
                <a:cubicBezTo>
                  <a:pt x="628007" y="181624"/>
                  <a:pt x="641712" y="180969"/>
                  <a:pt x="654242" y="184728"/>
                </a:cubicBezTo>
                <a:cubicBezTo>
                  <a:pt x="706190" y="200313"/>
                  <a:pt x="678036" y="197324"/>
                  <a:pt x="723515" y="215515"/>
                </a:cubicBezTo>
                <a:cubicBezTo>
                  <a:pt x="738581" y="221541"/>
                  <a:pt x="754303" y="225778"/>
                  <a:pt x="769697" y="230909"/>
                </a:cubicBezTo>
                <a:lnTo>
                  <a:pt x="792788" y="238606"/>
                </a:lnTo>
                <a:cubicBezTo>
                  <a:pt x="800485" y="241172"/>
                  <a:pt x="809128" y="241803"/>
                  <a:pt x="815879" y="246303"/>
                </a:cubicBezTo>
                <a:lnTo>
                  <a:pt x="862061" y="277091"/>
                </a:lnTo>
                <a:cubicBezTo>
                  <a:pt x="869758" y="282222"/>
                  <a:pt x="878611" y="285944"/>
                  <a:pt x="885152" y="292485"/>
                </a:cubicBezTo>
                <a:lnTo>
                  <a:pt x="962121" y="369455"/>
                </a:lnTo>
                <a:cubicBezTo>
                  <a:pt x="969818" y="377152"/>
                  <a:pt x="979174" y="383489"/>
                  <a:pt x="985212" y="392546"/>
                </a:cubicBezTo>
                <a:cubicBezTo>
                  <a:pt x="990343" y="400243"/>
                  <a:pt x="993644" y="409545"/>
                  <a:pt x="1000606" y="415637"/>
                </a:cubicBezTo>
                <a:cubicBezTo>
                  <a:pt x="1014530" y="427820"/>
                  <a:pt x="1028839" y="441938"/>
                  <a:pt x="1046788" y="446425"/>
                </a:cubicBezTo>
                <a:cubicBezTo>
                  <a:pt x="1066255" y="451292"/>
                  <a:pt x="1082260" y="454457"/>
                  <a:pt x="1100667" y="461819"/>
                </a:cubicBezTo>
                <a:cubicBezTo>
                  <a:pt x="1105994" y="463949"/>
                  <a:pt x="1110930" y="466950"/>
                  <a:pt x="1116061" y="469515"/>
                </a:cubicBezTo>
              </a:path>
            </a:pathLst>
          </a:custGeom>
          <a:noFill/>
          <a:ln w="76200" cmpd="sng">
            <a:solidFill>
              <a:srgbClr val="FFFFFF"/>
            </a:solidFill>
            <a:round/>
            <a:headEnd/>
            <a:tailEnd/>
          </a:ln>
          <a:extLst>
            <a:ext uri="{909E8E84-426E-40dd-AFC4-6F175D3DCCD1}">
              <a14:hiddenFill xmlns="" xmlns:a14="http://schemas.microsoft.com/office/drawing/2010/main">
                <a:solidFill>
                  <a:srgbClr val="FFFFFF"/>
                </a:solidFill>
              </a14:hiddenFill>
            </a:ext>
          </a:extLst>
        </p:spPr>
        <p:txBody>
          <a:bodyPr lIns="90000" tIns="46800" rIns="90000" bIns="46800">
            <a:spAutoFit/>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63" name="Freeform 62"/>
          <p:cNvSpPr>
            <a:spLocks/>
          </p:cNvSpPr>
          <p:nvPr/>
        </p:nvSpPr>
        <p:spPr bwMode="auto">
          <a:xfrm>
            <a:off x="6011863" y="4595813"/>
            <a:ext cx="1208087" cy="777875"/>
          </a:xfrm>
          <a:custGeom>
            <a:avLst/>
            <a:gdLst>
              <a:gd name="T0" fmla="*/ 0 w 1154546"/>
              <a:gd name="T1" fmla="*/ 0 h 777394"/>
              <a:gd name="T2" fmla="*/ 47790 w 1154546"/>
              <a:gd name="T3" fmla="*/ 39061 h 777394"/>
              <a:gd name="T4" fmla="*/ 95582 w 1154546"/>
              <a:gd name="T5" fmla="*/ 62494 h 777394"/>
              <a:gd name="T6" fmla="*/ 143370 w 1154546"/>
              <a:gd name="T7" fmla="*/ 109369 h 777394"/>
              <a:gd name="T8" fmla="*/ 215061 w 1154546"/>
              <a:gd name="T9" fmla="*/ 156240 h 777394"/>
              <a:gd name="T10" fmla="*/ 262850 w 1154546"/>
              <a:gd name="T11" fmla="*/ 179679 h 777394"/>
              <a:gd name="T12" fmla="*/ 382328 w 1154546"/>
              <a:gd name="T13" fmla="*/ 242175 h 777394"/>
              <a:gd name="T14" fmla="*/ 501809 w 1154546"/>
              <a:gd name="T15" fmla="*/ 304671 h 777394"/>
              <a:gd name="T16" fmla="*/ 788553 w 1154546"/>
              <a:gd name="T17" fmla="*/ 335920 h 777394"/>
              <a:gd name="T18" fmla="*/ 931929 w 1154546"/>
              <a:gd name="T19" fmla="*/ 367167 h 777394"/>
              <a:gd name="T20" fmla="*/ 1027512 w 1154546"/>
              <a:gd name="T21" fmla="*/ 374980 h 777394"/>
              <a:gd name="T22" fmla="*/ 1290363 w 1154546"/>
              <a:gd name="T23" fmla="*/ 421852 h 777394"/>
              <a:gd name="T24" fmla="*/ 1338158 w 1154546"/>
              <a:gd name="T25" fmla="*/ 445287 h 777394"/>
              <a:gd name="T26" fmla="*/ 1362046 w 1154546"/>
              <a:gd name="T27" fmla="*/ 468725 h 777394"/>
              <a:gd name="T28" fmla="*/ 1505427 w 1154546"/>
              <a:gd name="T29" fmla="*/ 492161 h 777394"/>
              <a:gd name="T30" fmla="*/ 1577112 w 1154546"/>
              <a:gd name="T31" fmla="*/ 484348 h 777394"/>
              <a:gd name="T32" fmla="*/ 2078920 w 1154546"/>
              <a:gd name="T33" fmla="*/ 499973 h 777394"/>
              <a:gd name="T34" fmla="*/ 2222290 w 1154546"/>
              <a:gd name="T35" fmla="*/ 515597 h 777394"/>
              <a:gd name="T36" fmla="*/ 2365662 w 1154546"/>
              <a:gd name="T37" fmla="*/ 531220 h 777394"/>
              <a:gd name="T38" fmla="*/ 2532938 w 1154546"/>
              <a:gd name="T39" fmla="*/ 546846 h 777394"/>
              <a:gd name="T40" fmla="*/ 3225908 w 1154546"/>
              <a:gd name="T41" fmla="*/ 562471 h 777394"/>
              <a:gd name="T42" fmla="*/ 3393181 w 1154546"/>
              <a:gd name="T43" fmla="*/ 570283 h 777394"/>
              <a:gd name="T44" fmla="*/ 3464865 w 1154546"/>
              <a:gd name="T45" fmla="*/ 578094 h 777394"/>
              <a:gd name="T46" fmla="*/ 3512655 w 1154546"/>
              <a:gd name="T47" fmla="*/ 601531 h 777394"/>
              <a:gd name="T48" fmla="*/ 3584342 w 1154546"/>
              <a:gd name="T49" fmla="*/ 624965 h 777394"/>
              <a:gd name="T50" fmla="*/ 3560444 w 1154546"/>
              <a:gd name="T51" fmla="*/ 726523 h 777394"/>
              <a:gd name="T52" fmla="*/ 3345390 w 1154546"/>
              <a:gd name="T53" fmla="*/ 765584 h 777394"/>
              <a:gd name="T54" fmla="*/ 3273706 w 1154546"/>
              <a:gd name="T55" fmla="*/ 781208 h 777394"/>
              <a:gd name="T56" fmla="*/ 2843580 w 1154546"/>
              <a:gd name="T57" fmla="*/ 789020 h 777394"/>
              <a:gd name="T58" fmla="*/ 2270077 w 1154546"/>
              <a:gd name="T59" fmla="*/ 773396 h 777394"/>
              <a:gd name="T60" fmla="*/ 2198396 w 1154546"/>
              <a:gd name="T61" fmla="*/ 765584 h 777394"/>
              <a:gd name="T62" fmla="*/ 2031133 w 1154546"/>
              <a:gd name="T63" fmla="*/ 742148 h 77739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154546" h="777394">
                <a:moveTo>
                  <a:pt x="0" y="0"/>
                </a:moveTo>
                <a:cubicBezTo>
                  <a:pt x="5131" y="12828"/>
                  <a:pt x="9215" y="26127"/>
                  <a:pt x="15394" y="38485"/>
                </a:cubicBezTo>
                <a:cubicBezTo>
                  <a:pt x="19531" y="46759"/>
                  <a:pt x="27031" y="53123"/>
                  <a:pt x="30788" y="61576"/>
                </a:cubicBezTo>
                <a:cubicBezTo>
                  <a:pt x="37378" y="76404"/>
                  <a:pt x="37181" y="94256"/>
                  <a:pt x="46182" y="107757"/>
                </a:cubicBezTo>
                <a:cubicBezTo>
                  <a:pt x="90299" y="173933"/>
                  <a:pt x="37406" y="90205"/>
                  <a:pt x="69273" y="153939"/>
                </a:cubicBezTo>
                <a:cubicBezTo>
                  <a:pt x="73410" y="162213"/>
                  <a:pt x="80910" y="168577"/>
                  <a:pt x="84667" y="177030"/>
                </a:cubicBezTo>
                <a:cubicBezTo>
                  <a:pt x="111664" y="237773"/>
                  <a:pt x="81613" y="210913"/>
                  <a:pt x="123152" y="238606"/>
                </a:cubicBezTo>
                <a:cubicBezTo>
                  <a:pt x="141471" y="293564"/>
                  <a:pt x="125045" y="275787"/>
                  <a:pt x="161636" y="300182"/>
                </a:cubicBezTo>
                <a:cubicBezTo>
                  <a:pt x="196865" y="353025"/>
                  <a:pt x="152405" y="299222"/>
                  <a:pt x="254000" y="330970"/>
                </a:cubicBezTo>
                <a:cubicBezTo>
                  <a:pt x="271659" y="336488"/>
                  <a:pt x="282233" y="357270"/>
                  <a:pt x="300182" y="361757"/>
                </a:cubicBezTo>
                <a:cubicBezTo>
                  <a:pt x="310445" y="364323"/>
                  <a:pt x="321205" y="365385"/>
                  <a:pt x="330970" y="369454"/>
                </a:cubicBezTo>
                <a:cubicBezTo>
                  <a:pt x="377539" y="388858"/>
                  <a:pt x="382837" y="393769"/>
                  <a:pt x="415636" y="415636"/>
                </a:cubicBezTo>
                <a:cubicBezTo>
                  <a:pt x="420767" y="423333"/>
                  <a:pt x="426893" y="430453"/>
                  <a:pt x="431030" y="438727"/>
                </a:cubicBezTo>
                <a:cubicBezTo>
                  <a:pt x="434658" y="445984"/>
                  <a:pt x="433659" y="455483"/>
                  <a:pt x="438727" y="461818"/>
                </a:cubicBezTo>
                <a:cubicBezTo>
                  <a:pt x="449579" y="475382"/>
                  <a:pt x="469698" y="479839"/>
                  <a:pt x="484909" y="484909"/>
                </a:cubicBezTo>
                <a:cubicBezTo>
                  <a:pt x="492606" y="482343"/>
                  <a:pt x="499887" y="477212"/>
                  <a:pt x="508000" y="477212"/>
                </a:cubicBezTo>
                <a:cubicBezTo>
                  <a:pt x="546916" y="477212"/>
                  <a:pt x="621765" y="479550"/>
                  <a:pt x="669636" y="492606"/>
                </a:cubicBezTo>
                <a:cubicBezTo>
                  <a:pt x="685291" y="496876"/>
                  <a:pt x="700424" y="502869"/>
                  <a:pt x="715818" y="508000"/>
                </a:cubicBezTo>
                <a:lnTo>
                  <a:pt x="762000" y="523394"/>
                </a:lnTo>
                <a:cubicBezTo>
                  <a:pt x="781784" y="529989"/>
                  <a:pt x="794616" y="534922"/>
                  <a:pt x="815879" y="538788"/>
                </a:cubicBezTo>
                <a:cubicBezTo>
                  <a:pt x="894317" y="553050"/>
                  <a:pt x="949352" y="550103"/>
                  <a:pt x="1039091" y="554182"/>
                </a:cubicBezTo>
                <a:cubicBezTo>
                  <a:pt x="1057051" y="556748"/>
                  <a:pt x="1075180" y="558321"/>
                  <a:pt x="1092970" y="561879"/>
                </a:cubicBezTo>
                <a:cubicBezTo>
                  <a:pt x="1100926" y="563470"/>
                  <a:pt x="1109726" y="564508"/>
                  <a:pt x="1116061" y="569576"/>
                </a:cubicBezTo>
                <a:cubicBezTo>
                  <a:pt x="1123285" y="575355"/>
                  <a:pt x="1125533" y="585561"/>
                  <a:pt x="1131455" y="592667"/>
                </a:cubicBezTo>
                <a:cubicBezTo>
                  <a:pt x="1138423" y="601029"/>
                  <a:pt x="1146849" y="608060"/>
                  <a:pt x="1154546" y="615757"/>
                </a:cubicBezTo>
                <a:cubicBezTo>
                  <a:pt x="1151980" y="649111"/>
                  <a:pt x="1159586" y="684885"/>
                  <a:pt x="1146849" y="715818"/>
                </a:cubicBezTo>
                <a:cubicBezTo>
                  <a:pt x="1134265" y="746379"/>
                  <a:pt x="1100525" y="742829"/>
                  <a:pt x="1077576" y="754303"/>
                </a:cubicBezTo>
                <a:cubicBezTo>
                  <a:pt x="1069302" y="758440"/>
                  <a:pt x="1063643" y="768389"/>
                  <a:pt x="1054485" y="769697"/>
                </a:cubicBezTo>
                <a:cubicBezTo>
                  <a:pt x="1008697" y="776238"/>
                  <a:pt x="962122" y="774828"/>
                  <a:pt x="915940" y="777394"/>
                </a:cubicBezTo>
                <a:cubicBezTo>
                  <a:pt x="810769" y="772135"/>
                  <a:pt x="799627" y="781547"/>
                  <a:pt x="731212" y="762000"/>
                </a:cubicBezTo>
                <a:cubicBezTo>
                  <a:pt x="723411" y="759771"/>
                  <a:pt x="715213" y="758243"/>
                  <a:pt x="708121" y="754303"/>
                </a:cubicBezTo>
                <a:cubicBezTo>
                  <a:pt x="655407" y="725017"/>
                  <a:pt x="675711" y="709744"/>
                  <a:pt x="654243" y="731212"/>
                </a:cubicBezTo>
              </a:path>
            </a:pathLst>
          </a:custGeom>
          <a:noFill/>
          <a:ln w="76200" cmpd="sng">
            <a:solidFill>
              <a:srgbClr val="FFFFFF"/>
            </a:solidFill>
            <a:round/>
            <a:headEnd/>
            <a:tailEnd/>
          </a:ln>
          <a:extLst>
            <a:ext uri="{909E8E84-426E-40dd-AFC4-6F175D3DCCD1}">
              <a14:hiddenFill xmlns="" xmlns:a14="http://schemas.microsoft.com/office/drawing/2010/main">
                <a:solidFill>
                  <a:srgbClr val="FFFFFF"/>
                </a:solidFill>
              </a14:hiddenFill>
            </a:ext>
          </a:extLst>
        </p:spPr>
        <p:txBody>
          <a:bodyPr lIns="90000" tIns="46800" rIns="90000" bIns="46800">
            <a:spAutoFit/>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cxnSp>
        <p:nvCxnSpPr>
          <p:cNvPr id="65" name="Straight Connector 64"/>
          <p:cNvCxnSpPr>
            <a:cxnSpLocks noChangeShapeType="1"/>
          </p:cNvCxnSpPr>
          <p:nvPr/>
        </p:nvCxnSpPr>
        <p:spPr bwMode="auto">
          <a:xfrm flipV="1">
            <a:off x="1547813" y="5373688"/>
            <a:ext cx="1295400" cy="1223962"/>
          </a:xfrm>
          <a:prstGeom prst="line">
            <a:avLst/>
          </a:prstGeom>
          <a:noFill/>
          <a:ln w="76200">
            <a:solidFill>
              <a:srgbClr val="FFFFFF"/>
            </a:solidFill>
            <a:round/>
            <a:headEnd/>
            <a:tailEnd type="stealth" w="lg" len="lg"/>
          </a:ln>
          <a:extLst>
            <a:ext uri="{909E8E84-426E-40dd-AFC4-6F175D3DCCD1}">
              <a14:hiddenFill xmlns="" xmlns:a14="http://schemas.microsoft.com/office/drawing/2010/main">
                <a:noFill/>
              </a14:hiddenFill>
            </a:ext>
          </a:extLst>
        </p:spPr>
      </p:cxnSp>
      <p:sp>
        <p:nvSpPr>
          <p:cNvPr id="778295" name="Oval 34"/>
          <p:cNvSpPr>
            <a:spLocks noChangeArrowheads="1"/>
          </p:cNvSpPr>
          <p:nvPr/>
        </p:nvSpPr>
        <p:spPr bwMode="auto">
          <a:xfrm>
            <a:off x="7092950" y="5084763"/>
            <a:ext cx="215900" cy="215900"/>
          </a:xfrm>
          <a:prstGeom prst="ellipse">
            <a:avLst/>
          </a:prstGeom>
          <a:solidFill>
            <a:srgbClr val="FFFF00"/>
          </a:solidFill>
          <a:ln w="9525">
            <a:solidFill>
              <a:schemeClr val="tx1"/>
            </a:solidFill>
            <a:round/>
            <a:headEnd/>
            <a:tailEnd type="stealth" w="lg" len="lg"/>
          </a:ln>
        </p:spPr>
        <p:txBody>
          <a:bodyPr lIns="90000" tIns="46800" rIns="90000" bIns="46800">
            <a:spAutoFit/>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5" name="Diamond 4"/>
          <p:cNvSpPr>
            <a:spLocks noChangeArrowheads="1"/>
          </p:cNvSpPr>
          <p:nvPr/>
        </p:nvSpPr>
        <p:spPr bwMode="auto">
          <a:xfrm>
            <a:off x="2555875" y="3933825"/>
            <a:ext cx="287338" cy="287338"/>
          </a:xfrm>
          <a:prstGeom prst="diamond">
            <a:avLst/>
          </a:prstGeom>
          <a:solidFill>
            <a:schemeClr val="accent1">
              <a:lumMod val="60000"/>
              <a:lumOff val="40000"/>
            </a:schemeClr>
          </a:solidFill>
          <a:ln w="9525">
            <a:solidFill>
              <a:schemeClr val="tx1"/>
            </a:solidFill>
            <a:round/>
            <a:headEnd/>
            <a:tailEnd type="stealth" w="lg" len="lg"/>
          </a:ln>
        </p:spPr>
        <p:txBody>
          <a:bodyPr lIns="90000" tIns="46800" rIns="90000" bIns="46800">
            <a:spAutoFit/>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9" name="Diamond 8"/>
          <p:cNvSpPr>
            <a:spLocks noChangeArrowheads="1"/>
          </p:cNvSpPr>
          <p:nvPr/>
        </p:nvSpPr>
        <p:spPr bwMode="auto">
          <a:xfrm>
            <a:off x="2843213" y="5157788"/>
            <a:ext cx="288925" cy="287337"/>
          </a:xfrm>
          <a:prstGeom prst="diamond">
            <a:avLst/>
          </a:prstGeom>
          <a:solidFill>
            <a:schemeClr val="accent1">
              <a:lumMod val="60000"/>
              <a:lumOff val="40000"/>
            </a:schemeClr>
          </a:solidFill>
          <a:ln w="9525">
            <a:solidFill>
              <a:schemeClr val="tx1"/>
            </a:solidFill>
            <a:round/>
            <a:headEnd/>
            <a:tailEnd type="stealth" w="lg" len="lg"/>
          </a:ln>
        </p:spPr>
        <p:txBody>
          <a:bodyPr lIns="90000" tIns="46800" rIns="90000" bIns="46800">
            <a:spAutoFit/>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1" name="Diamond 10"/>
          <p:cNvSpPr>
            <a:spLocks noChangeArrowheads="1"/>
          </p:cNvSpPr>
          <p:nvPr/>
        </p:nvSpPr>
        <p:spPr bwMode="auto">
          <a:xfrm>
            <a:off x="6516688" y="5157788"/>
            <a:ext cx="287337" cy="287337"/>
          </a:xfrm>
          <a:prstGeom prst="diamond">
            <a:avLst/>
          </a:prstGeom>
          <a:solidFill>
            <a:schemeClr val="accent1">
              <a:lumMod val="60000"/>
              <a:lumOff val="40000"/>
            </a:schemeClr>
          </a:solidFill>
          <a:ln w="9525">
            <a:solidFill>
              <a:schemeClr val="tx1"/>
            </a:solidFill>
            <a:round/>
            <a:headEnd/>
            <a:tailEnd type="stealth" w="lg" len="lg"/>
          </a:ln>
        </p:spPr>
        <p:txBody>
          <a:bodyPr lIns="90000" tIns="46800" rIns="90000" bIns="46800">
            <a:spAutoFit/>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3" name="Diamond 12"/>
          <p:cNvSpPr>
            <a:spLocks noChangeArrowheads="1"/>
          </p:cNvSpPr>
          <p:nvPr/>
        </p:nvSpPr>
        <p:spPr bwMode="auto">
          <a:xfrm>
            <a:off x="5795963" y="4365625"/>
            <a:ext cx="288925" cy="287338"/>
          </a:xfrm>
          <a:prstGeom prst="diamond">
            <a:avLst/>
          </a:prstGeom>
          <a:solidFill>
            <a:schemeClr val="accent1">
              <a:lumMod val="60000"/>
              <a:lumOff val="40000"/>
            </a:schemeClr>
          </a:solidFill>
          <a:ln w="9525">
            <a:solidFill>
              <a:schemeClr val="tx1"/>
            </a:solidFill>
            <a:round/>
            <a:headEnd/>
            <a:tailEnd type="stealth" w="lg" len="lg"/>
          </a:ln>
        </p:spPr>
        <p:txBody>
          <a:bodyPr lIns="90000" tIns="46800" rIns="90000" bIns="46800">
            <a:spAutoFit/>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5" name="Diamond 14"/>
          <p:cNvSpPr>
            <a:spLocks noChangeArrowheads="1"/>
          </p:cNvSpPr>
          <p:nvPr/>
        </p:nvSpPr>
        <p:spPr bwMode="auto">
          <a:xfrm>
            <a:off x="4572000" y="3789363"/>
            <a:ext cx="287338" cy="287337"/>
          </a:xfrm>
          <a:prstGeom prst="diamond">
            <a:avLst/>
          </a:prstGeom>
          <a:solidFill>
            <a:schemeClr val="accent1">
              <a:lumMod val="60000"/>
              <a:lumOff val="40000"/>
            </a:schemeClr>
          </a:solidFill>
          <a:ln w="9525">
            <a:solidFill>
              <a:schemeClr val="tx1"/>
            </a:solidFill>
            <a:round/>
            <a:headEnd/>
            <a:tailEnd type="stealth" w="lg" len="lg"/>
          </a:ln>
        </p:spPr>
        <p:txBody>
          <a:bodyPr lIns="90000" tIns="46800" rIns="90000" bIns="46800">
            <a:spAutoFit/>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7" name="Diamond 16"/>
          <p:cNvSpPr>
            <a:spLocks noChangeArrowheads="1"/>
          </p:cNvSpPr>
          <p:nvPr/>
        </p:nvSpPr>
        <p:spPr bwMode="auto">
          <a:xfrm>
            <a:off x="4067175" y="2708275"/>
            <a:ext cx="288925" cy="288925"/>
          </a:xfrm>
          <a:prstGeom prst="diamond">
            <a:avLst/>
          </a:prstGeom>
          <a:solidFill>
            <a:schemeClr val="accent1">
              <a:lumMod val="60000"/>
              <a:lumOff val="40000"/>
            </a:schemeClr>
          </a:solidFill>
          <a:ln w="9525">
            <a:solidFill>
              <a:schemeClr val="tx1"/>
            </a:solidFill>
            <a:round/>
            <a:headEnd/>
            <a:tailEnd type="stealth" w="lg" len="lg"/>
          </a:ln>
        </p:spPr>
        <p:txBody>
          <a:bodyPr lIns="90000" tIns="46800" rIns="90000" bIns="46800">
            <a:spAutoFit/>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9" name="Diamond 18"/>
          <p:cNvSpPr>
            <a:spLocks noChangeArrowheads="1"/>
          </p:cNvSpPr>
          <p:nvPr/>
        </p:nvSpPr>
        <p:spPr bwMode="auto">
          <a:xfrm>
            <a:off x="2700338" y="2133600"/>
            <a:ext cx="287337" cy="287338"/>
          </a:xfrm>
          <a:prstGeom prst="diamond">
            <a:avLst/>
          </a:prstGeom>
          <a:solidFill>
            <a:schemeClr val="accent1">
              <a:lumMod val="60000"/>
              <a:lumOff val="40000"/>
            </a:schemeClr>
          </a:solidFill>
          <a:ln w="9525">
            <a:solidFill>
              <a:schemeClr val="tx1"/>
            </a:solidFill>
            <a:round/>
            <a:headEnd/>
            <a:tailEnd type="stealth" w="lg" len="lg"/>
          </a:ln>
        </p:spPr>
        <p:txBody>
          <a:bodyPr lIns="90000" tIns="46800" rIns="90000" bIns="46800">
            <a:spAutoFit/>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778287" name="Diamond 54"/>
          <p:cNvSpPr>
            <a:spLocks noChangeArrowheads="1"/>
          </p:cNvSpPr>
          <p:nvPr/>
        </p:nvSpPr>
        <p:spPr bwMode="auto">
          <a:xfrm>
            <a:off x="1331913" y="6540500"/>
            <a:ext cx="287337" cy="287338"/>
          </a:xfrm>
          <a:prstGeom prst="diamond">
            <a:avLst/>
          </a:prstGeom>
          <a:solidFill>
            <a:schemeClr val="accent1">
              <a:lumMod val="60000"/>
              <a:lumOff val="40000"/>
            </a:schemeClr>
          </a:solidFill>
          <a:ln w="9525">
            <a:solidFill>
              <a:schemeClr val="tx1"/>
            </a:solidFill>
            <a:round/>
            <a:headEnd/>
            <a:tailEnd type="stealth" w="lg" len="lg"/>
          </a:ln>
        </p:spPr>
        <p:txBody>
          <a:bodyPr lIns="90000" tIns="46800" rIns="90000" bIns="46800">
            <a:spAutoFit/>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58" name="Text Box 37"/>
          <p:cNvSpPr txBox="1">
            <a:spLocks noChangeArrowheads="1"/>
          </p:cNvSpPr>
          <p:nvPr/>
        </p:nvSpPr>
        <p:spPr bwMode="auto">
          <a:xfrm>
            <a:off x="8448703" y="0"/>
            <a:ext cx="695270" cy="46384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eaLnBrk="0" fontAlgn="base" hangingPunct="0">
              <a:spcBef>
                <a:spcPct val="0"/>
              </a:spcBef>
              <a:spcAft>
                <a:spcPct val="0"/>
              </a:spcAft>
            </a:pPr>
            <a:r>
              <a:rPr lang="en-US" b="1" dirty="0">
                <a:solidFill>
                  <a:srgbClr val="FFFFFF"/>
                </a:solidFill>
                <a:latin typeface="Arial" charset="0"/>
                <a:cs typeface="Arial" charset="0"/>
              </a:rPr>
              <a:t>345</a:t>
            </a:r>
          </a:p>
        </p:txBody>
      </p:sp>
      <p:sp>
        <p:nvSpPr>
          <p:cNvPr id="64" name="Text Box 15"/>
          <p:cNvSpPr txBox="1">
            <a:spLocks noChangeArrowheads="1"/>
          </p:cNvSpPr>
          <p:nvPr/>
        </p:nvSpPr>
        <p:spPr bwMode="auto">
          <a:xfrm>
            <a:off x="4211638" y="735798"/>
            <a:ext cx="4897437" cy="2862322"/>
          </a:xfrm>
          <a:prstGeom prst="rect">
            <a:avLst/>
          </a:prstGeom>
          <a:solidFill>
            <a:srgbClr val="800000"/>
          </a:solidFill>
          <a:ln>
            <a:noFill/>
          </a:ln>
          <a:effectLst>
            <a:outerShdw blurRad="63500" dist="38099" dir="2700000" algn="ctr" rotWithShape="0">
              <a:srgbClr val="020009">
                <a:alpha val="74998"/>
              </a:srgbClr>
            </a:outerShdw>
          </a:effectLst>
        </p:spPr>
        <p:txBody>
          <a:bodyPr wrap="square">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algn="r" defTabSz="914400" eaLnBrk="0" fontAlgn="base" hangingPunct="0">
              <a:spcBef>
                <a:spcPct val="0"/>
              </a:spcBef>
              <a:spcAft>
                <a:spcPct val="0"/>
              </a:spcAft>
              <a:defRPr/>
            </a:pPr>
            <a:r>
              <a:rPr lang="en-US" altLang="ja-JP" sz="2000" b="1" dirty="0">
                <a:solidFill>
                  <a:srgbClr val="FFFFFF"/>
                </a:solidFill>
                <a:effectLst>
                  <a:outerShdw blurRad="38100" dist="38100" dir="2700000" algn="tl">
                    <a:srgbClr val="000000"/>
                  </a:outerShdw>
                </a:effectLst>
                <a:latin typeface="Arial" charset="0"/>
              </a:rPr>
              <a:t>"It was the Lord’s Day, and I was worshiping in the Spirit. Suddenly, I heard behind me a loud voice like a trumpet blast.  </a:t>
            </a:r>
            <a:r>
              <a:rPr lang="en-US" altLang="ja-JP" sz="2000" b="1" baseline="30000" dirty="0">
                <a:solidFill>
                  <a:srgbClr val="FFFFFF"/>
                </a:solidFill>
                <a:effectLst>
                  <a:outerShdw blurRad="38100" dist="38100" dir="2700000" algn="tl">
                    <a:srgbClr val="000000"/>
                  </a:outerShdw>
                </a:effectLst>
                <a:latin typeface="Arial" charset="0"/>
              </a:rPr>
              <a:t>11</a:t>
            </a:r>
            <a:r>
              <a:rPr lang="en-US" altLang="ja-JP" sz="2000" b="1" dirty="0">
                <a:solidFill>
                  <a:srgbClr val="FFFFFF"/>
                </a:solidFill>
                <a:effectLst>
                  <a:outerShdw blurRad="38100" dist="38100" dir="2700000" algn="tl">
                    <a:srgbClr val="000000"/>
                  </a:outerShdw>
                </a:effectLst>
                <a:latin typeface="Arial" charset="0"/>
              </a:rPr>
              <a:t>It said, “Write in a book everything you see, and send it to the seven churches in the cities of Ephesus, Smyrna, Pergamum, Thyatira, Sardis, Philadelphia, and Laodicea" (Rev. 1:10-11 </a:t>
            </a:r>
            <a:r>
              <a:rPr lang="en-US" altLang="ja-JP" sz="1600" b="1" dirty="0">
                <a:solidFill>
                  <a:srgbClr val="FFFFFF"/>
                </a:solidFill>
                <a:effectLst>
                  <a:outerShdw blurRad="38100" dist="38100" dir="2700000" algn="tl">
                    <a:srgbClr val="000000"/>
                  </a:outerShdw>
                </a:effectLst>
                <a:latin typeface="Arial" charset="0"/>
              </a:rPr>
              <a:t>NLT</a:t>
            </a:r>
            <a:r>
              <a:rPr lang="en-US" altLang="ja-JP" sz="2000" b="1" dirty="0">
                <a:solidFill>
                  <a:srgbClr val="FFFFFF"/>
                </a:solidFill>
                <a:effectLst>
                  <a:outerShdw blurRad="38100" dist="38100" dir="2700000" algn="tl">
                    <a:srgbClr val="000000"/>
                  </a:outerShdw>
                </a:effectLst>
                <a:latin typeface="Arial" charset="0"/>
              </a:rPr>
              <a:t>).</a:t>
            </a:r>
            <a:endParaRPr lang="en-US" sz="2000" b="1" dirty="0">
              <a:solidFill>
                <a:srgbClr val="FFFFFF"/>
              </a:solidFill>
              <a:effectLst>
                <a:outerShdw blurRad="38100" dist="38100" dir="2700000" algn="tl">
                  <a:srgbClr val="000000"/>
                </a:outerShdw>
              </a:effectLst>
              <a:latin typeface="26" charset="0"/>
            </a:endParaRPr>
          </a:p>
        </p:txBody>
      </p:sp>
    </p:spTree>
    <p:extLst>
      <p:ext uri="{BB962C8B-B14F-4D97-AF65-F5344CB8AC3E}">
        <p14:creationId xmlns:p14="http://schemas.microsoft.com/office/powerpoint/2010/main" val="4162810848"/>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4" fill="hold" nodeType="clickEffect">
                                  <p:stCondLst>
                                    <p:cond delay="0"/>
                                  </p:stCondLst>
                                  <p:childTnLst>
                                    <p:set>
                                      <p:cBhvr>
                                        <p:cTn id="6" dur="1" fill="hold">
                                          <p:stCondLst>
                                            <p:cond delay="0"/>
                                          </p:stCondLst>
                                        </p:cTn>
                                        <p:tgtEl>
                                          <p:spTgt spid="65"/>
                                        </p:tgtEl>
                                        <p:attrNameLst>
                                          <p:attrName>style.visibility</p:attrName>
                                        </p:attrNameLst>
                                      </p:cBhvr>
                                      <p:to>
                                        <p:strVal val="visible"/>
                                      </p:to>
                                    </p:set>
                                    <p:animEffect transition="in" filter="wipe(down)">
                                      <p:cBhvr>
                                        <p:cTn id="7" dur="500"/>
                                        <p:tgtEl>
                                          <p:spTgt spid="65"/>
                                        </p:tgtEl>
                                      </p:cBhvr>
                                    </p:animEffect>
                                  </p:childTnLst>
                                </p:cTn>
                              </p:par>
                            </p:childTnLst>
                          </p:cTn>
                        </p:par>
                        <p:par>
                          <p:cTn id="8" fill="hold" nodeType="afterGroup">
                            <p:stCondLst>
                              <p:cond delay="500"/>
                            </p:stCondLst>
                            <p:childTnLst>
                              <p:par>
                                <p:cTn id="9" presetID="1" presetClass="entr" presetSubtype="0" fill="hold" grpId="0" nodeType="afterEffect">
                                  <p:stCondLst>
                                    <p:cond delay="0"/>
                                  </p:stCondLst>
                                  <p:childTnLst>
                                    <p:set>
                                      <p:cBhvr>
                                        <p:cTn id="10" dur="1" fill="hold">
                                          <p:stCondLst>
                                            <p:cond delay="0"/>
                                          </p:stCondLst>
                                        </p:cTn>
                                        <p:tgtEl>
                                          <p:spTgt spid="9"/>
                                        </p:tgtEl>
                                        <p:attrNameLst>
                                          <p:attrName>style.visibility</p:attrName>
                                        </p:attrNameLst>
                                      </p:cBhvr>
                                      <p:to>
                                        <p:strVal val="visible"/>
                                      </p:to>
                                    </p:set>
                                  </p:childTnLst>
                                </p:cTn>
                              </p:par>
                            </p:childTnLst>
                          </p:cTn>
                        </p:par>
                        <p:par>
                          <p:cTn id="11" fill="hold" nodeType="afterGroup">
                            <p:stCondLst>
                              <p:cond delay="500"/>
                            </p:stCondLst>
                            <p:childTnLst>
                              <p:par>
                                <p:cTn id="12" presetID="1" presetClass="entr" presetSubtype="0" fill="hold" grpId="0" nodeType="afterEffect">
                                  <p:stCondLst>
                                    <p:cond delay="0"/>
                                  </p:stCondLst>
                                  <p:childTnLst>
                                    <p:set>
                                      <p:cBhvr>
                                        <p:cTn id="13" dur="1" fill="hold">
                                          <p:stCondLst>
                                            <p:cond delay="0"/>
                                          </p:stCondLst>
                                        </p:cTn>
                                        <p:tgtEl>
                                          <p:spTgt spid="8"/>
                                        </p:tgtEl>
                                        <p:attrNameLst>
                                          <p:attrName>style.visibility</p:attrName>
                                        </p:attrNameLst>
                                      </p:cBhvr>
                                      <p:to>
                                        <p:strVal val="visible"/>
                                      </p:to>
                                    </p:set>
                                  </p:childTnLst>
                                </p:cTn>
                              </p:par>
                            </p:childTnLst>
                          </p:cTn>
                        </p:par>
                        <p:par>
                          <p:cTn id="14" fill="hold" nodeType="withGroup">
                            <p:stCondLst>
                              <p:cond delay="500"/>
                            </p:stCondLst>
                            <p:childTnLst>
                              <p:par>
                                <p:cTn id="15" presetID="22" presetClass="entr" presetSubtype="4" fill="hold" grpId="0" nodeType="afterEffect">
                                  <p:stCondLst>
                                    <p:cond delay="0"/>
                                  </p:stCondLst>
                                  <p:childTnLst>
                                    <p:set>
                                      <p:cBhvr>
                                        <p:cTn id="16" dur="1" fill="hold">
                                          <p:stCondLst>
                                            <p:cond delay="0"/>
                                          </p:stCondLst>
                                        </p:cTn>
                                        <p:tgtEl>
                                          <p:spTgt spid="57"/>
                                        </p:tgtEl>
                                        <p:attrNameLst>
                                          <p:attrName>style.visibility</p:attrName>
                                        </p:attrNameLst>
                                      </p:cBhvr>
                                      <p:to>
                                        <p:strVal val="visible"/>
                                      </p:to>
                                    </p:set>
                                    <p:animEffect transition="in" filter="wipe(down)">
                                      <p:cBhvr>
                                        <p:cTn id="17" dur="500"/>
                                        <p:tgtEl>
                                          <p:spTgt spid="57"/>
                                        </p:tgtEl>
                                      </p:cBhvr>
                                    </p:animEffect>
                                  </p:childTnLst>
                                </p:cTn>
                              </p:par>
                            </p:childTnLst>
                          </p:cTn>
                        </p:par>
                        <p:par>
                          <p:cTn id="18" fill="hold" nodeType="afterGroup">
                            <p:stCondLst>
                              <p:cond delay="1000"/>
                            </p:stCondLst>
                            <p:childTnLst>
                              <p:par>
                                <p:cTn id="19" presetID="1" presetClass="entr" presetSubtype="0" fill="hold" grpId="0" nodeType="afterEffect">
                                  <p:stCondLst>
                                    <p:cond delay="0"/>
                                  </p:stCondLst>
                                  <p:childTnLst>
                                    <p:set>
                                      <p:cBhvr>
                                        <p:cTn id="20" dur="1" fill="hold">
                                          <p:stCondLst>
                                            <p:cond delay="0"/>
                                          </p:stCondLst>
                                        </p:cTn>
                                        <p:tgtEl>
                                          <p:spTgt spid="5"/>
                                        </p:tgtEl>
                                        <p:attrNameLst>
                                          <p:attrName>style.visibility</p:attrName>
                                        </p:attrNameLst>
                                      </p:cBhvr>
                                      <p:to>
                                        <p:strVal val="visible"/>
                                      </p:to>
                                    </p:set>
                                  </p:childTnLst>
                                </p:cTn>
                              </p:par>
                            </p:childTnLst>
                          </p:cTn>
                        </p:par>
                        <p:par>
                          <p:cTn id="21" fill="hold" nodeType="afterGroup">
                            <p:stCondLst>
                              <p:cond delay="1000"/>
                            </p:stCondLst>
                            <p:childTnLst>
                              <p:par>
                                <p:cTn id="22" presetID="1" presetClass="entr" presetSubtype="0" fill="hold" grpId="0" nodeType="afterEffect">
                                  <p:stCondLst>
                                    <p:cond delay="0"/>
                                  </p:stCondLst>
                                  <p:childTnLst>
                                    <p:set>
                                      <p:cBhvr>
                                        <p:cTn id="23" dur="1" fill="hold">
                                          <p:stCondLst>
                                            <p:cond delay="0"/>
                                          </p:stCondLst>
                                        </p:cTn>
                                        <p:tgtEl>
                                          <p:spTgt spid="20"/>
                                        </p:tgtEl>
                                        <p:attrNameLst>
                                          <p:attrName>style.visibility</p:attrName>
                                        </p:attrNameLst>
                                      </p:cBhvr>
                                      <p:to>
                                        <p:strVal val="visible"/>
                                      </p:to>
                                    </p:set>
                                  </p:childTnLst>
                                </p:cTn>
                              </p:par>
                            </p:childTnLst>
                          </p:cTn>
                        </p:par>
                        <p:par>
                          <p:cTn id="24" fill="hold" nodeType="withGroup">
                            <p:stCondLst>
                              <p:cond delay="1000"/>
                            </p:stCondLst>
                            <p:childTnLst>
                              <p:par>
                                <p:cTn id="25" presetID="22" presetClass="entr" presetSubtype="4" fill="hold" grpId="0" nodeType="afterEffect">
                                  <p:stCondLst>
                                    <p:cond delay="0"/>
                                  </p:stCondLst>
                                  <p:childTnLst>
                                    <p:set>
                                      <p:cBhvr>
                                        <p:cTn id="26" dur="1" fill="hold">
                                          <p:stCondLst>
                                            <p:cond delay="0"/>
                                          </p:stCondLst>
                                        </p:cTn>
                                        <p:tgtEl>
                                          <p:spTgt spid="59"/>
                                        </p:tgtEl>
                                        <p:attrNameLst>
                                          <p:attrName>style.visibility</p:attrName>
                                        </p:attrNameLst>
                                      </p:cBhvr>
                                      <p:to>
                                        <p:strVal val="visible"/>
                                      </p:to>
                                    </p:set>
                                    <p:animEffect transition="in" filter="wipe(down)">
                                      <p:cBhvr>
                                        <p:cTn id="27" dur="500"/>
                                        <p:tgtEl>
                                          <p:spTgt spid="59"/>
                                        </p:tgtEl>
                                      </p:cBhvr>
                                    </p:animEffect>
                                  </p:childTnLst>
                                </p:cTn>
                              </p:par>
                            </p:childTnLst>
                          </p:cTn>
                        </p:par>
                        <p:par>
                          <p:cTn id="28" fill="hold" nodeType="afterGroup">
                            <p:stCondLst>
                              <p:cond delay="1500"/>
                            </p:stCondLst>
                            <p:childTnLst>
                              <p:par>
                                <p:cTn id="29" presetID="1" presetClass="entr" presetSubtype="0" fill="hold" grpId="0" nodeType="afterEffect">
                                  <p:stCondLst>
                                    <p:cond delay="0"/>
                                  </p:stCondLst>
                                  <p:childTnLst>
                                    <p:set>
                                      <p:cBhvr>
                                        <p:cTn id="30" dur="1" fill="hold">
                                          <p:stCondLst>
                                            <p:cond delay="0"/>
                                          </p:stCondLst>
                                        </p:cTn>
                                        <p:tgtEl>
                                          <p:spTgt spid="19"/>
                                        </p:tgtEl>
                                        <p:attrNameLst>
                                          <p:attrName>style.visibility</p:attrName>
                                        </p:attrNameLst>
                                      </p:cBhvr>
                                      <p:to>
                                        <p:strVal val="visible"/>
                                      </p:to>
                                    </p:set>
                                  </p:childTnLst>
                                </p:cTn>
                              </p:par>
                            </p:childTnLst>
                          </p:cTn>
                        </p:par>
                        <p:par>
                          <p:cTn id="31" fill="hold" nodeType="afterGroup">
                            <p:stCondLst>
                              <p:cond delay="1500"/>
                            </p:stCondLst>
                            <p:childTnLst>
                              <p:par>
                                <p:cTn id="32" presetID="1" presetClass="entr" presetSubtype="0" fill="hold" grpId="0" nodeType="afterEffect">
                                  <p:stCondLst>
                                    <p:cond delay="0"/>
                                  </p:stCondLst>
                                  <p:childTnLst>
                                    <p:set>
                                      <p:cBhvr>
                                        <p:cTn id="33" dur="1" fill="hold">
                                          <p:stCondLst>
                                            <p:cond delay="0"/>
                                          </p:stCondLst>
                                        </p:cTn>
                                        <p:tgtEl>
                                          <p:spTgt spid="18"/>
                                        </p:tgtEl>
                                        <p:attrNameLst>
                                          <p:attrName>style.visibility</p:attrName>
                                        </p:attrNameLst>
                                      </p:cBhvr>
                                      <p:to>
                                        <p:strVal val="visible"/>
                                      </p:to>
                                    </p:set>
                                  </p:childTnLst>
                                </p:cTn>
                              </p:par>
                            </p:childTnLst>
                          </p:cTn>
                        </p:par>
                        <p:par>
                          <p:cTn id="34" fill="hold" nodeType="withGroup">
                            <p:stCondLst>
                              <p:cond delay="1500"/>
                            </p:stCondLst>
                            <p:childTnLst>
                              <p:par>
                                <p:cTn id="35" presetID="22" presetClass="entr" presetSubtype="8" fill="hold" grpId="0" nodeType="afterEffect">
                                  <p:stCondLst>
                                    <p:cond delay="0"/>
                                  </p:stCondLst>
                                  <p:childTnLst>
                                    <p:set>
                                      <p:cBhvr>
                                        <p:cTn id="36" dur="1" fill="hold">
                                          <p:stCondLst>
                                            <p:cond delay="0"/>
                                          </p:stCondLst>
                                        </p:cTn>
                                        <p:tgtEl>
                                          <p:spTgt spid="60"/>
                                        </p:tgtEl>
                                        <p:attrNameLst>
                                          <p:attrName>style.visibility</p:attrName>
                                        </p:attrNameLst>
                                      </p:cBhvr>
                                      <p:to>
                                        <p:strVal val="visible"/>
                                      </p:to>
                                    </p:set>
                                    <p:animEffect transition="in" filter="wipe(left)">
                                      <p:cBhvr>
                                        <p:cTn id="37" dur="500"/>
                                        <p:tgtEl>
                                          <p:spTgt spid="60"/>
                                        </p:tgtEl>
                                      </p:cBhvr>
                                    </p:animEffect>
                                  </p:childTnLst>
                                </p:cTn>
                              </p:par>
                            </p:childTnLst>
                          </p:cTn>
                        </p:par>
                        <p:par>
                          <p:cTn id="38" fill="hold" nodeType="afterGroup">
                            <p:stCondLst>
                              <p:cond delay="2000"/>
                            </p:stCondLst>
                            <p:childTnLst>
                              <p:par>
                                <p:cTn id="39" presetID="1" presetClass="entr" presetSubtype="0" fill="hold" grpId="0" nodeType="afterEffect">
                                  <p:stCondLst>
                                    <p:cond delay="0"/>
                                  </p:stCondLst>
                                  <p:childTnLst>
                                    <p:set>
                                      <p:cBhvr>
                                        <p:cTn id="40" dur="1" fill="hold">
                                          <p:stCondLst>
                                            <p:cond delay="0"/>
                                          </p:stCondLst>
                                        </p:cTn>
                                        <p:tgtEl>
                                          <p:spTgt spid="17"/>
                                        </p:tgtEl>
                                        <p:attrNameLst>
                                          <p:attrName>style.visibility</p:attrName>
                                        </p:attrNameLst>
                                      </p:cBhvr>
                                      <p:to>
                                        <p:strVal val="visible"/>
                                      </p:to>
                                    </p:set>
                                  </p:childTnLst>
                                </p:cTn>
                              </p:par>
                            </p:childTnLst>
                          </p:cTn>
                        </p:par>
                        <p:par>
                          <p:cTn id="41" fill="hold" nodeType="afterGroup">
                            <p:stCondLst>
                              <p:cond delay="2000"/>
                            </p:stCondLst>
                            <p:childTnLst>
                              <p:par>
                                <p:cTn id="42" presetID="1" presetClass="entr" presetSubtype="0" fill="hold" grpId="0" nodeType="afterEffect">
                                  <p:stCondLst>
                                    <p:cond delay="0"/>
                                  </p:stCondLst>
                                  <p:childTnLst>
                                    <p:set>
                                      <p:cBhvr>
                                        <p:cTn id="43" dur="1" fill="hold">
                                          <p:stCondLst>
                                            <p:cond delay="0"/>
                                          </p:stCondLst>
                                        </p:cTn>
                                        <p:tgtEl>
                                          <p:spTgt spid="16"/>
                                        </p:tgtEl>
                                        <p:attrNameLst>
                                          <p:attrName>style.visibility</p:attrName>
                                        </p:attrNameLst>
                                      </p:cBhvr>
                                      <p:to>
                                        <p:strVal val="visible"/>
                                      </p:to>
                                    </p:set>
                                  </p:childTnLst>
                                </p:cTn>
                              </p:par>
                            </p:childTnLst>
                          </p:cTn>
                        </p:par>
                        <p:par>
                          <p:cTn id="44" fill="hold" nodeType="withGroup">
                            <p:stCondLst>
                              <p:cond delay="2000"/>
                            </p:stCondLst>
                            <p:childTnLst>
                              <p:par>
                                <p:cTn id="45" presetID="22" presetClass="entr" presetSubtype="1" fill="hold" grpId="0" nodeType="afterEffect">
                                  <p:stCondLst>
                                    <p:cond delay="0"/>
                                  </p:stCondLst>
                                  <p:childTnLst>
                                    <p:set>
                                      <p:cBhvr>
                                        <p:cTn id="46" dur="1" fill="hold">
                                          <p:stCondLst>
                                            <p:cond delay="0"/>
                                          </p:stCondLst>
                                        </p:cTn>
                                        <p:tgtEl>
                                          <p:spTgt spid="61"/>
                                        </p:tgtEl>
                                        <p:attrNameLst>
                                          <p:attrName>style.visibility</p:attrName>
                                        </p:attrNameLst>
                                      </p:cBhvr>
                                      <p:to>
                                        <p:strVal val="visible"/>
                                      </p:to>
                                    </p:set>
                                    <p:animEffect transition="in" filter="wipe(up)">
                                      <p:cBhvr>
                                        <p:cTn id="47" dur="500"/>
                                        <p:tgtEl>
                                          <p:spTgt spid="61"/>
                                        </p:tgtEl>
                                      </p:cBhvr>
                                    </p:animEffect>
                                  </p:childTnLst>
                                </p:cTn>
                              </p:par>
                            </p:childTnLst>
                          </p:cTn>
                        </p:par>
                        <p:par>
                          <p:cTn id="48" fill="hold" nodeType="afterGroup">
                            <p:stCondLst>
                              <p:cond delay="2500"/>
                            </p:stCondLst>
                            <p:childTnLst>
                              <p:par>
                                <p:cTn id="49" presetID="1" presetClass="entr" presetSubtype="0" fill="hold" grpId="0" nodeType="afterEffect">
                                  <p:stCondLst>
                                    <p:cond delay="0"/>
                                  </p:stCondLst>
                                  <p:childTnLst>
                                    <p:set>
                                      <p:cBhvr>
                                        <p:cTn id="50" dur="1" fill="hold">
                                          <p:stCondLst>
                                            <p:cond delay="0"/>
                                          </p:stCondLst>
                                        </p:cTn>
                                        <p:tgtEl>
                                          <p:spTgt spid="15"/>
                                        </p:tgtEl>
                                        <p:attrNameLst>
                                          <p:attrName>style.visibility</p:attrName>
                                        </p:attrNameLst>
                                      </p:cBhvr>
                                      <p:to>
                                        <p:strVal val="visible"/>
                                      </p:to>
                                    </p:set>
                                  </p:childTnLst>
                                </p:cTn>
                              </p:par>
                            </p:childTnLst>
                          </p:cTn>
                        </p:par>
                        <p:par>
                          <p:cTn id="51" fill="hold" nodeType="afterGroup">
                            <p:stCondLst>
                              <p:cond delay="2500"/>
                            </p:stCondLst>
                            <p:childTnLst>
                              <p:par>
                                <p:cTn id="52" presetID="1" presetClass="entr" presetSubtype="0" fill="hold" grpId="0" nodeType="afterEffect">
                                  <p:stCondLst>
                                    <p:cond delay="0"/>
                                  </p:stCondLst>
                                  <p:childTnLst>
                                    <p:set>
                                      <p:cBhvr>
                                        <p:cTn id="53" dur="1" fill="hold">
                                          <p:stCondLst>
                                            <p:cond delay="0"/>
                                          </p:stCondLst>
                                        </p:cTn>
                                        <p:tgtEl>
                                          <p:spTgt spid="14"/>
                                        </p:tgtEl>
                                        <p:attrNameLst>
                                          <p:attrName>style.visibility</p:attrName>
                                        </p:attrNameLst>
                                      </p:cBhvr>
                                      <p:to>
                                        <p:strVal val="visible"/>
                                      </p:to>
                                    </p:set>
                                  </p:childTnLst>
                                </p:cTn>
                              </p:par>
                            </p:childTnLst>
                          </p:cTn>
                        </p:par>
                        <p:par>
                          <p:cTn id="54" fill="hold" nodeType="withGroup">
                            <p:stCondLst>
                              <p:cond delay="2500"/>
                            </p:stCondLst>
                            <p:childTnLst>
                              <p:par>
                                <p:cTn id="55" presetID="22" presetClass="entr" presetSubtype="1" fill="hold" grpId="0" nodeType="afterEffect">
                                  <p:stCondLst>
                                    <p:cond delay="0"/>
                                  </p:stCondLst>
                                  <p:childTnLst>
                                    <p:set>
                                      <p:cBhvr>
                                        <p:cTn id="56" dur="1" fill="hold">
                                          <p:stCondLst>
                                            <p:cond delay="0"/>
                                          </p:stCondLst>
                                        </p:cTn>
                                        <p:tgtEl>
                                          <p:spTgt spid="62"/>
                                        </p:tgtEl>
                                        <p:attrNameLst>
                                          <p:attrName>style.visibility</p:attrName>
                                        </p:attrNameLst>
                                      </p:cBhvr>
                                      <p:to>
                                        <p:strVal val="visible"/>
                                      </p:to>
                                    </p:set>
                                    <p:animEffect transition="in" filter="wipe(up)">
                                      <p:cBhvr>
                                        <p:cTn id="57" dur="500"/>
                                        <p:tgtEl>
                                          <p:spTgt spid="62"/>
                                        </p:tgtEl>
                                      </p:cBhvr>
                                    </p:animEffect>
                                  </p:childTnLst>
                                </p:cTn>
                              </p:par>
                            </p:childTnLst>
                          </p:cTn>
                        </p:par>
                        <p:par>
                          <p:cTn id="58" fill="hold" nodeType="afterGroup">
                            <p:stCondLst>
                              <p:cond delay="3000"/>
                            </p:stCondLst>
                            <p:childTnLst>
                              <p:par>
                                <p:cTn id="59" presetID="1" presetClass="entr" presetSubtype="0" fill="hold" grpId="0" nodeType="afterEffect">
                                  <p:stCondLst>
                                    <p:cond delay="0"/>
                                  </p:stCondLst>
                                  <p:childTnLst>
                                    <p:set>
                                      <p:cBhvr>
                                        <p:cTn id="60" dur="1" fill="hold">
                                          <p:stCondLst>
                                            <p:cond delay="0"/>
                                          </p:stCondLst>
                                        </p:cTn>
                                        <p:tgtEl>
                                          <p:spTgt spid="13"/>
                                        </p:tgtEl>
                                        <p:attrNameLst>
                                          <p:attrName>style.visibility</p:attrName>
                                        </p:attrNameLst>
                                      </p:cBhvr>
                                      <p:to>
                                        <p:strVal val="visible"/>
                                      </p:to>
                                    </p:set>
                                  </p:childTnLst>
                                </p:cTn>
                              </p:par>
                            </p:childTnLst>
                          </p:cTn>
                        </p:par>
                        <p:par>
                          <p:cTn id="61" fill="hold" nodeType="afterGroup">
                            <p:stCondLst>
                              <p:cond delay="3000"/>
                            </p:stCondLst>
                            <p:childTnLst>
                              <p:par>
                                <p:cTn id="62" presetID="1" presetClass="entr" presetSubtype="0" fill="hold" grpId="0" nodeType="afterEffect">
                                  <p:stCondLst>
                                    <p:cond delay="0"/>
                                  </p:stCondLst>
                                  <p:childTnLst>
                                    <p:set>
                                      <p:cBhvr>
                                        <p:cTn id="63" dur="1" fill="hold">
                                          <p:stCondLst>
                                            <p:cond delay="0"/>
                                          </p:stCondLst>
                                        </p:cTn>
                                        <p:tgtEl>
                                          <p:spTgt spid="12"/>
                                        </p:tgtEl>
                                        <p:attrNameLst>
                                          <p:attrName>style.visibility</p:attrName>
                                        </p:attrNameLst>
                                      </p:cBhvr>
                                      <p:to>
                                        <p:strVal val="visible"/>
                                      </p:to>
                                    </p:set>
                                  </p:childTnLst>
                                </p:cTn>
                              </p:par>
                            </p:childTnLst>
                          </p:cTn>
                        </p:par>
                        <p:par>
                          <p:cTn id="64" fill="hold" nodeType="withGroup">
                            <p:stCondLst>
                              <p:cond delay="3000"/>
                            </p:stCondLst>
                            <p:childTnLst>
                              <p:par>
                                <p:cTn id="65" presetID="22" presetClass="entr" presetSubtype="1" fill="hold" grpId="0" nodeType="afterEffect">
                                  <p:stCondLst>
                                    <p:cond delay="0"/>
                                  </p:stCondLst>
                                  <p:childTnLst>
                                    <p:set>
                                      <p:cBhvr>
                                        <p:cTn id="66" dur="1" fill="hold">
                                          <p:stCondLst>
                                            <p:cond delay="0"/>
                                          </p:stCondLst>
                                        </p:cTn>
                                        <p:tgtEl>
                                          <p:spTgt spid="63"/>
                                        </p:tgtEl>
                                        <p:attrNameLst>
                                          <p:attrName>style.visibility</p:attrName>
                                        </p:attrNameLst>
                                      </p:cBhvr>
                                      <p:to>
                                        <p:strVal val="visible"/>
                                      </p:to>
                                    </p:set>
                                    <p:animEffect transition="in" filter="wipe(up)">
                                      <p:cBhvr>
                                        <p:cTn id="67" dur="500"/>
                                        <p:tgtEl>
                                          <p:spTgt spid="63"/>
                                        </p:tgtEl>
                                      </p:cBhvr>
                                    </p:animEffect>
                                  </p:childTnLst>
                                </p:cTn>
                              </p:par>
                            </p:childTnLst>
                          </p:cTn>
                        </p:par>
                        <p:par>
                          <p:cTn id="68" fill="hold" nodeType="afterGroup">
                            <p:stCondLst>
                              <p:cond delay="3500"/>
                            </p:stCondLst>
                            <p:childTnLst>
                              <p:par>
                                <p:cTn id="69" presetID="1" presetClass="entr" presetSubtype="0" fill="hold" grpId="0" nodeType="afterEffect">
                                  <p:stCondLst>
                                    <p:cond delay="0"/>
                                  </p:stCondLst>
                                  <p:childTnLst>
                                    <p:set>
                                      <p:cBhvr>
                                        <p:cTn id="70" dur="1" fill="hold">
                                          <p:stCondLst>
                                            <p:cond delay="0"/>
                                          </p:stCondLst>
                                        </p:cTn>
                                        <p:tgtEl>
                                          <p:spTgt spid="11"/>
                                        </p:tgtEl>
                                        <p:attrNameLst>
                                          <p:attrName>style.visibility</p:attrName>
                                        </p:attrNameLst>
                                      </p:cBhvr>
                                      <p:to>
                                        <p:strVal val="visible"/>
                                      </p:to>
                                    </p:set>
                                  </p:childTnLst>
                                </p:cTn>
                              </p:par>
                            </p:childTnLst>
                          </p:cTn>
                        </p:par>
                        <p:par>
                          <p:cTn id="71" fill="hold" nodeType="afterGroup">
                            <p:stCondLst>
                              <p:cond delay="3500"/>
                            </p:stCondLst>
                            <p:childTnLst>
                              <p:par>
                                <p:cTn id="72" presetID="1" presetClass="entr" presetSubtype="0" fill="hold" grpId="0" nodeType="afterEffect">
                                  <p:stCondLst>
                                    <p:cond delay="0"/>
                                  </p:stCondLst>
                                  <p:childTnLst>
                                    <p:set>
                                      <p:cBhvr>
                                        <p:cTn id="73" dur="1" fill="hold">
                                          <p:stCondLst>
                                            <p:cond delay="0"/>
                                          </p:stCondLst>
                                        </p:cTn>
                                        <p:tgtEl>
                                          <p:spTgt spid="1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10" grpId="0"/>
      <p:bldP spid="12" grpId="0"/>
      <p:bldP spid="14" grpId="0"/>
      <p:bldP spid="16" grpId="0"/>
      <p:bldP spid="18" grpId="0"/>
      <p:bldP spid="20" grpId="0"/>
      <p:bldP spid="57" grpId="0" animBg="1"/>
      <p:bldP spid="59" grpId="0" animBg="1"/>
      <p:bldP spid="60" grpId="0" animBg="1"/>
      <p:bldP spid="61" grpId="0" animBg="1"/>
      <p:bldP spid="62" grpId="0" animBg="1"/>
      <p:bldP spid="63" grpId="0" animBg="1"/>
      <p:bldP spid="5" grpId="0" animBg="1"/>
      <p:bldP spid="9" grpId="0" animBg="1"/>
      <p:bldP spid="11" grpId="0" animBg="1"/>
      <p:bldP spid="13" grpId="0" animBg="1"/>
      <p:bldP spid="15" grpId="0" animBg="1"/>
      <p:bldP spid="17" grpId="0" animBg="1"/>
      <p:bldP spid="19" grpId="0" animBg="1"/>
    </p:bldLst>
  </p:timing>
</p:sld>
</file>

<file path=ppt/slides/slide21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2" name="Picture 1" descr="Rev 1 Christ Among Lampstands.jpg"/>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0" y="0"/>
            <a:ext cx="9144000" cy="6858000"/>
          </a:xfrm>
          <a:prstGeom prst="rect">
            <a:avLst/>
          </a:prstGeom>
        </p:spPr>
      </p:pic>
      <p:sp>
        <p:nvSpPr>
          <p:cNvPr id="760835" name="Rectangle 2"/>
          <p:cNvSpPr>
            <a:spLocks noGrp="1" noChangeArrowheads="1"/>
          </p:cNvSpPr>
          <p:nvPr>
            <p:ph type="ctrTitle"/>
          </p:nvPr>
        </p:nvSpPr>
        <p:spPr>
          <a:xfrm>
            <a:off x="5213398" y="1064321"/>
            <a:ext cx="3906762" cy="4703610"/>
          </a:xfrm>
        </p:spPr>
        <p:txBody>
          <a:bodyPr/>
          <a:lstStyle/>
          <a:p>
            <a:r>
              <a:rPr lang="en-US" sz="3600" b="1" dirty="0">
                <a:effectLst>
                  <a:glow rad="152400">
                    <a:schemeClr val="tx1"/>
                  </a:glow>
                </a:effectLst>
                <a:latin typeface="Arial" charset="0"/>
                <a:ea typeface="ＭＳ Ｐゴシック" charset="0"/>
              </a:rPr>
              <a:t>John</a:t>
            </a:r>
            <a:r>
              <a:rPr lang="fr-FR" sz="3600" b="1" dirty="0">
                <a:effectLst>
                  <a:glow rad="152400">
                    <a:schemeClr val="tx1"/>
                  </a:glow>
                </a:effectLst>
                <a:latin typeface="Arial" charset="0"/>
                <a:ea typeface="ＭＳ Ｐゴシック" charset="0"/>
              </a:rPr>
              <a:t>'</a:t>
            </a:r>
            <a:r>
              <a:rPr lang="en-US" sz="3600" b="1" dirty="0">
                <a:effectLst>
                  <a:glow rad="152400">
                    <a:schemeClr val="tx1"/>
                  </a:glow>
                </a:effectLst>
                <a:latin typeface="Arial" charset="0"/>
                <a:ea typeface="ＭＳ Ｐゴシック" charset="0"/>
              </a:rPr>
              <a:t>s vision of the glorified Christ proves He can handle the Church</a:t>
            </a:r>
            <a:r>
              <a:rPr lang="fr-FR" sz="3600" b="1" dirty="0">
                <a:effectLst>
                  <a:glow rad="152400">
                    <a:schemeClr val="tx1"/>
                  </a:glow>
                </a:effectLst>
                <a:latin typeface="Arial" charset="0"/>
                <a:ea typeface="ＭＳ Ｐゴシック" charset="0"/>
              </a:rPr>
              <a:t>'</a:t>
            </a:r>
            <a:r>
              <a:rPr lang="en-US" sz="3600" b="1" dirty="0">
                <a:effectLst>
                  <a:glow rad="152400">
                    <a:schemeClr val="tx1"/>
                  </a:glow>
                </a:effectLst>
                <a:latin typeface="Arial" charset="0"/>
                <a:ea typeface="ＭＳ Ｐゴシック" charset="0"/>
              </a:rPr>
              <a:t>s internal and external problems </a:t>
            </a:r>
            <a:br>
              <a:rPr lang="en-US" sz="3600" b="1" dirty="0">
                <a:effectLst>
                  <a:glow rad="152400">
                    <a:schemeClr val="tx1"/>
                  </a:glow>
                </a:effectLst>
                <a:latin typeface="Arial" charset="0"/>
                <a:ea typeface="ＭＳ Ｐゴシック" charset="0"/>
              </a:rPr>
            </a:br>
            <a:r>
              <a:rPr lang="en-US" sz="3600" b="1" dirty="0">
                <a:effectLst>
                  <a:glow rad="152400">
                    <a:schemeClr val="tx1"/>
                  </a:glow>
                </a:effectLst>
                <a:latin typeface="Arial" charset="0"/>
                <a:ea typeface="ＭＳ Ｐゴシック" charset="0"/>
              </a:rPr>
              <a:t>(1:12-16)</a:t>
            </a:r>
          </a:p>
        </p:txBody>
      </p:sp>
      <p:sp>
        <p:nvSpPr>
          <p:cNvPr id="6" name="Text Box 7"/>
          <p:cNvSpPr txBox="1">
            <a:spLocks noChangeArrowheads="1"/>
          </p:cNvSpPr>
          <p:nvPr/>
        </p:nvSpPr>
        <p:spPr bwMode="auto">
          <a:xfrm>
            <a:off x="8424890" y="20638"/>
            <a:ext cx="695270" cy="46384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eaLnBrk="0" fontAlgn="base" hangingPunct="0">
              <a:spcBef>
                <a:spcPct val="0"/>
              </a:spcBef>
              <a:spcAft>
                <a:spcPct val="0"/>
              </a:spcAft>
            </a:pPr>
            <a:r>
              <a:rPr lang="en-US" b="1" dirty="0">
                <a:solidFill>
                  <a:srgbClr val="FFFFFF"/>
                </a:solidFill>
                <a:latin typeface="Arial" charset="0"/>
                <a:cs typeface="Arial" charset="0"/>
              </a:rPr>
              <a:t>343</a:t>
            </a:r>
          </a:p>
        </p:txBody>
      </p:sp>
    </p:spTree>
    <p:extLst>
      <p:ext uri="{BB962C8B-B14F-4D97-AF65-F5344CB8AC3E}">
        <p14:creationId xmlns:p14="http://schemas.microsoft.com/office/powerpoint/2010/main" val="790837112"/>
      </p:ext>
    </p:extLst>
  </p:cSld>
  <p:clrMapOvr>
    <a:overrideClrMapping bg1="lt1" tx1="dk1" bg2="lt2" tx2="dk2" accent1="accent1" accent2="accent2" accent3="accent3" accent4="accent4" accent5="accent5" accent6="accent6" hlink="hlink" folHlink="folHlink"/>
  </p:clrMapOvr>
  <p:transition/>
</p:sld>
</file>

<file path=ppt/slides/slide2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73793" name="Picture 3" descr="Rev 1 John Writes4.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73794" name="TextBox 4"/>
          <p:cNvSpPr txBox="1">
            <a:spLocks noChangeArrowheads="1"/>
          </p:cNvSpPr>
          <p:nvPr/>
        </p:nvSpPr>
        <p:spPr bwMode="auto">
          <a:xfrm>
            <a:off x="1692275" y="5589588"/>
            <a:ext cx="1938338" cy="9223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defTabSz="914400" eaLnBrk="0" fontAlgn="base" hangingPunct="0">
              <a:spcBef>
                <a:spcPct val="0"/>
              </a:spcBef>
              <a:spcAft>
                <a:spcPct val="0"/>
              </a:spcAft>
            </a:pPr>
            <a:r>
              <a:rPr lang="en-US" sz="5400" b="1">
                <a:solidFill>
                  <a:srgbClr val="000000"/>
                </a:solidFill>
                <a:latin typeface="Bwgrki" charset="0"/>
                <a:cs typeface="Bwgrki" charset="0"/>
              </a:rPr>
              <a:t>ei=don</a:t>
            </a:r>
            <a:endParaRPr lang="en-US" sz="3600" b="1">
              <a:solidFill>
                <a:srgbClr val="000000"/>
              </a:solidFill>
            </a:endParaRPr>
          </a:p>
        </p:txBody>
      </p:sp>
      <p:pic>
        <p:nvPicPr>
          <p:cNvPr id="673795" name="Picture 5" descr="REv 1v12 And I saw.jpg"/>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0" y="14288"/>
            <a:ext cx="9144000" cy="6843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 name="Title 1"/>
          <p:cNvSpPr>
            <a:spLocks noGrp="1"/>
          </p:cNvSpPr>
          <p:nvPr>
            <p:ph type="title"/>
          </p:nvPr>
        </p:nvSpPr>
        <p:spPr>
          <a:xfrm>
            <a:off x="3348038" y="209550"/>
            <a:ext cx="4572000" cy="1490663"/>
          </a:xfrm>
        </p:spPr>
        <p:txBody>
          <a:bodyPr/>
          <a:lstStyle/>
          <a:p>
            <a:r>
              <a:rPr lang="en-US" b="1" dirty="0">
                <a:latin typeface="Arial" charset="0"/>
                <a:ea typeface="ＭＳ Ｐゴシック" charset="0"/>
              </a:rPr>
              <a:t>"I saw…" </a:t>
            </a:r>
            <a:br>
              <a:rPr lang="en-US" b="1" dirty="0">
                <a:latin typeface="Arial" charset="0"/>
                <a:ea typeface="ＭＳ Ｐゴシック" charset="0"/>
              </a:rPr>
            </a:br>
            <a:r>
              <a:rPr lang="en-US" b="1" dirty="0">
                <a:latin typeface="Arial" charset="0"/>
                <a:ea typeface="ＭＳ Ｐゴシック" charset="0"/>
              </a:rPr>
              <a:t>(1:12)</a:t>
            </a:r>
          </a:p>
        </p:txBody>
      </p:sp>
      <p:sp>
        <p:nvSpPr>
          <p:cNvPr id="3" name="Title 1"/>
          <p:cNvSpPr txBox="1">
            <a:spLocks/>
          </p:cNvSpPr>
          <p:nvPr/>
        </p:nvSpPr>
        <p:spPr bwMode="auto">
          <a:xfrm>
            <a:off x="5292725" y="1773238"/>
            <a:ext cx="3779838" cy="33845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eaLnBrk="0" fontAlgn="base" hangingPunct="0">
              <a:spcBef>
                <a:spcPct val="0"/>
              </a:spcBef>
              <a:spcAft>
                <a:spcPct val="0"/>
              </a:spcAft>
            </a:pPr>
            <a:r>
              <a:rPr lang="en-US" sz="4000" b="1" dirty="0">
                <a:solidFill>
                  <a:srgbClr val="FFFFFF"/>
                </a:solidFill>
                <a:latin typeface="Arial" charset="0"/>
                <a:cs typeface="Arial" charset="0"/>
              </a:rPr>
              <a:t>This exact verb form is used 45 times in Revelation!</a:t>
            </a:r>
          </a:p>
        </p:txBody>
      </p:sp>
      <p:sp>
        <p:nvSpPr>
          <p:cNvPr id="7" name="TextBox 6"/>
          <p:cNvSpPr txBox="1">
            <a:spLocks noChangeArrowheads="1"/>
          </p:cNvSpPr>
          <p:nvPr/>
        </p:nvSpPr>
        <p:spPr bwMode="auto">
          <a:xfrm>
            <a:off x="33338" y="0"/>
            <a:ext cx="766762" cy="68627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defTabSz="914400" eaLnBrk="0" fontAlgn="base" hangingPunct="0">
              <a:spcBef>
                <a:spcPct val="0"/>
              </a:spcBef>
              <a:spcAft>
                <a:spcPct val="0"/>
              </a:spcAft>
            </a:pPr>
            <a:r>
              <a:rPr lang="en-US" sz="2000" b="1">
                <a:solidFill>
                  <a:srgbClr val="FFFFFF"/>
                </a:solidFill>
              </a:rPr>
              <a:t>1:12 </a:t>
            </a:r>
          </a:p>
          <a:p>
            <a:pPr defTabSz="914400" eaLnBrk="0" fontAlgn="base" hangingPunct="0">
              <a:spcBef>
                <a:spcPct val="0"/>
              </a:spcBef>
              <a:spcAft>
                <a:spcPct val="0"/>
              </a:spcAft>
            </a:pPr>
            <a:r>
              <a:rPr lang="en-US" sz="2000" b="1">
                <a:solidFill>
                  <a:srgbClr val="FFFFFF"/>
                </a:solidFill>
              </a:rPr>
              <a:t>1:17 </a:t>
            </a:r>
          </a:p>
          <a:p>
            <a:pPr defTabSz="914400" eaLnBrk="0" fontAlgn="base" hangingPunct="0">
              <a:spcBef>
                <a:spcPct val="0"/>
              </a:spcBef>
              <a:spcAft>
                <a:spcPct val="0"/>
              </a:spcAft>
            </a:pPr>
            <a:r>
              <a:rPr lang="en-US" sz="2000" b="1">
                <a:solidFill>
                  <a:srgbClr val="FFFFFF"/>
                </a:solidFill>
              </a:rPr>
              <a:t>4:1 </a:t>
            </a:r>
          </a:p>
          <a:p>
            <a:pPr defTabSz="914400" eaLnBrk="0" fontAlgn="base" hangingPunct="0">
              <a:spcBef>
                <a:spcPct val="0"/>
              </a:spcBef>
              <a:spcAft>
                <a:spcPct val="0"/>
              </a:spcAft>
            </a:pPr>
            <a:r>
              <a:rPr lang="en-US" sz="2000" b="1">
                <a:solidFill>
                  <a:srgbClr val="FFFFFF"/>
                </a:solidFill>
              </a:rPr>
              <a:t>5:1 </a:t>
            </a:r>
          </a:p>
          <a:p>
            <a:pPr defTabSz="914400" eaLnBrk="0" fontAlgn="base" hangingPunct="0">
              <a:spcBef>
                <a:spcPct val="0"/>
              </a:spcBef>
              <a:spcAft>
                <a:spcPct val="0"/>
              </a:spcAft>
            </a:pPr>
            <a:r>
              <a:rPr lang="en-US" sz="2000" b="1">
                <a:solidFill>
                  <a:srgbClr val="FFFFFF"/>
                </a:solidFill>
              </a:rPr>
              <a:t>5:2 </a:t>
            </a:r>
          </a:p>
          <a:p>
            <a:pPr defTabSz="914400" eaLnBrk="0" fontAlgn="base" hangingPunct="0">
              <a:spcBef>
                <a:spcPct val="0"/>
              </a:spcBef>
              <a:spcAft>
                <a:spcPct val="0"/>
              </a:spcAft>
            </a:pPr>
            <a:r>
              <a:rPr lang="en-US" sz="2000" b="1">
                <a:solidFill>
                  <a:srgbClr val="FFFFFF"/>
                </a:solidFill>
              </a:rPr>
              <a:t>5:6 </a:t>
            </a:r>
          </a:p>
          <a:p>
            <a:pPr defTabSz="914400" eaLnBrk="0" fontAlgn="base" hangingPunct="0">
              <a:spcBef>
                <a:spcPct val="0"/>
              </a:spcBef>
              <a:spcAft>
                <a:spcPct val="0"/>
              </a:spcAft>
            </a:pPr>
            <a:r>
              <a:rPr lang="en-US" sz="2000" b="1">
                <a:solidFill>
                  <a:srgbClr val="FFFFFF"/>
                </a:solidFill>
              </a:rPr>
              <a:t>5:11 </a:t>
            </a:r>
          </a:p>
          <a:p>
            <a:pPr defTabSz="914400" eaLnBrk="0" fontAlgn="base" hangingPunct="0">
              <a:spcBef>
                <a:spcPct val="0"/>
              </a:spcBef>
              <a:spcAft>
                <a:spcPct val="0"/>
              </a:spcAft>
            </a:pPr>
            <a:r>
              <a:rPr lang="en-US" sz="2000" b="1">
                <a:solidFill>
                  <a:srgbClr val="FFFFFF"/>
                </a:solidFill>
              </a:rPr>
              <a:t>6:1 </a:t>
            </a:r>
          </a:p>
          <a:p>
            <a:pPr defTabSz="914400" eaLnBrk="0" fontAlgn="base" hangingPunct="0">
              <a:spcBef>
                <a:spcPct val="0"/>
              </a:spcBef>
              <a:spcAft>
                <a:spcPct val="0"/>
              </a:spcAft>
            </a:pPr>
            <a:r>
              <a:rPr lang="en-US" sz="2000" b="1">
                <a:solidFill>
                  <a:srgbClr val="FFFFFF"/>
                </a:solidFill>
              </a:rPr>
              <a:t>6:2 </a:t>
            </a:r>
          </a:p>
          <a:p>
            <a:pPr defTabSz="914400" eaLnBrk="0" fontAlgn="base" hangingPunct="0">
              <a:spcBef>
                <a:spcPct val="0"/>
              </a:spcBef>
              <a:spcAft>
                <a:spcPct val="0"/>
              </a:spcAft>
            </a:pPr>
            <a:r>
              <a:rPr lang="en-US" sz="2000" b="1">
                <a:solidFill>
                  <a:srgbClr val="FFFFFF"/>
                </a:solidFill>
              </a:rPr>
              <a:t>6:5 </a:t>
            </a:r>
          </a:p>
          <a:p>
            <a:pPr defTabSz="914400" eaLnBrk="0" fontAlgn="base" hangingPunct="0">
              <a:spcBef>
                <a:spcPct val="0"/>
              </a:spcBef>
              <a:spcAft>
                <a:spcPct val="0"/>
              </a:spcAft>
            </a:pPr>
            <a:r>
              <a:rPr lang="en-US" sz="2000" b="1">
                <a:solidFill>
                  <a:srgbClr val="FFFFFF"/>
                </a:solidFill>
              </a:rPr>
              <a:t>6:8 </a:t>
            </a:r>
          </a:p>
          <a:p>
            <a:pPr defTabSz="914400" eaLnBrk="0" fontAlgn="base" hangingPunct="0">
              <a:spcBef>
                <a:spcPct val="0"/>
              </a:spcBef>
              <a:spcAft>
                <a:spcPct val="0"/>
              </a:spcAft>
            </a:pPr>
            <a:r>
              <a:rPr lang="en-US" sz="2000" b="1">
                <a:solidFill>
                  <a:srgbClr val="FFFFFF"/>
                </a:solidFill>
              </a:rPr>
              <a:t>6:9 </a:t>
            </a:r>
          </a:p>
          <a:p>
            <a:pPr defTabSz="914400" eaLnBrk="0" fontAlgn="base" hangingPunct="0">
              <a:spcBef>
                <a:spcPct val="0"/>
              </a:spcBef>
              <a:spcAft>
                <a:spcPct val="0"/>
              </a:spcAft>
            </a:pPr>
            <a:r>
              <a:rPr lang="en-US" sz="2000" b="1">
                <a:solidFill>
                  <a:srgbClr val="FFFFFF"/>
                </a:solidFill>
              </a:rPr>
              <a:t>6:12 </a:t>
            </a:r>
          </a:p>
          <a:p>
            <a:pPr defTabSz="914400" eaLnBrk="0" fontAlgn="base" hangingPunct="0">
              <a:spcBef>
                <a:spcPct val="0"/>
              </a:spcBef>
              <a:spcAft>
                <a:spcPct val="0"/>
              </a:spcAft>
            </a:pPr>
            <a:r>
              <a:rPr lang="en-US" sz="2000" b="1">
                <a:solidFill>
                  <a:srgbClr val="FFFFFF"/>
                </a:solidFill>
              </a:rPr>
              <a:t>7:1 </a:t>
            </a:r>
          </a:p>
          <a:p>
            <a:pPr defTabSz="914400" eaLnBrk="0" fontAlgn="base" hangingPunct="0">
              <a:spcBef>
                <a:spcPct val="0"/>
              </a:spcBef>
              <a:spcAft>
                <a:spcPct val="0"/>
              </a:spcAft>
            </a:pPr>
            <a:r>
              <a:rPr lang="en-US" sz="2000" b="1">
                <a:solidFill>
                  <a:srgbClr val="FFFFFF"/>
                </a:solidFill>
              </a:rPr>
              <a:t>7:2 </a:t>
            </a:r>
          </a:p>
          <a:p>
            <a:pPr defTabSz="914400" eaLnBrk="0" fontAlgn="base" hangingPunct="0">
              <a:spcBef>
                <a:spcPct val="0"/>
              </a:spcBef>
              <a:spcAft>
                <a:spcPct val="0"/>
              </a:spcAft>
            </a:pPr>
            <a:r>
              <a:rPr lang="en-US" sz="2000" b="1">
                <a:solidFill>
                  <a:srgbClr val="FFFFFF"/>
                </a:solidFill>
              </a:rPr>
              <a:t>7:9 </a:t>
            </a:r>
          </a:p>
          <a:p>
            <a:pPr defTabSz="914400" eaLnBrk="0" fontAlgn="base" hangingPunct="0">
              <a:spcBef>
                <a:spcPct val="0"/>
              </a:spcBef>
              <a:spcAft>
                <a:spcPct val="0"/>
              </a:spcAft>
            </a:pPr>
            <a:r>
              <a:rPr lang="en-US" sz="2000" b="1">
                <a:solidFill>
                  <a:srgbClr val="FFFFFF"/>
                </a:solidFill>
              </a:rPr>
              <a:t>8:2 </a:t>
            </a:r>
          </a:p>
          <a:p>
            <a:pPr defTabSz="914400" eaLnBrk="0" fontAlgn="base" hangingPunct="0">
              <a:spcBef>
                <a:spcPct val="0"/>
              </a:spcBef>
              <a:spcAft>
                <a:spcPct val="0"/>
              </a:spcAft>
            </a:pPr>
            <a:r>
              <a:rPr lang="en-US" sz="2000" b="1">
                <a:solidFill>
                  <a:srgbClr val="FFFFFF"/>
                </a:solidFill>
              </a:rPr>
              <a:t>8:13 </a:t>
            </a:r>
          </a:p>
          <a:p>
            <a:pPr defTabSz="914400" eaLnBrk="0" fontAlgn="base" hangingPunct="0">
              <a:spcBef>
                <a:spcPct val="0"/>
              </a:spcBef>
              <a:spcAft>
                <a:spcPct val="0"/>
              </a:spcAft>
            </a:pPr>
            <a:r>
              <a:rPr lang="en-US" sz="2000" b="1">
                <a:solidFill>
                  <a:srgbClr val="FFFFFF"/>
                </a:solidFill>
              </a:rPr>
              <a:t>9:1 </a:t>
            </a:r>
          </a:p>
          <a:p>
            <a:pPr defTabSz="914400" eaLnBrk="0" fontAlgn="base" hangingPunct="0">
              <a:spcBef>
                <a:spcPct val="0"/>
              </a:spcBef>
              <a:spcAft>
                <a:spcPct val="0"/>
              </a:spcAft>
            </a:pPr>
            <a:r>
              <a:rPr lang="en-US" sz="2000" b="1">
                <a:solidFill>
                  <a:srgbClr val="FFFFFF"/>
                </a:solidFill>
              </a:rPr>
              <a:t>9:17 </a:t>
            </a:r>
          </a:p>
          <a:p>
            <a:pPr defTabSz="914400" eaLnBrk="0" fontAlgn="base" hangingPunct="0">
              <a:spcBef>
                <a:spcPct val="0"/>
              </a:spcBef>
              <a:spcAft>
                <a:spcPct val="0"/>
              </a:spcAft>
            </a:pPr>
            <a:r>
              <a:rPr lang="en-US" sz="2000" b="1">
                <a:solidFill>
                  <a:srgbClr val="FFFFFF"/>
                </a:solidFill>
              </a:rPr>
              <a:t>10:1 </a:t>
            </a:r>
          </a:p>
          <a:p>
            <a:pPr defTabSz="914400" eaLnBrk="0" fontAlgn="base" hangingPunct="0">
              <a:spcBef>
                <a:spcPct val="0"/>
              </a:spcBef>
              <a:spcAft>
                <a:spcPct val="0"/>
              </a:spcAft>
            </a:pPr>
            <a:r>
              <a:rPr lang="en-US" sz="2000" b="1">
                <a:solidFill>
                  <a:srgbClr val="FFFFFF"/>
                </a:solidFill>
              </a:rPr>
              <a:t>10:5 </a:t>
            </a:r>
          </a:p>
        </p:txBody>
      </p:sp>
      <p:sp>
        <p:nvSpPr>
          <p:cNvPr id="8" name="TextBox 7"/>
          <p:cNvSpPr txBox="1">
            <a:spLocks noChangeArrowheads="1"/>
          </p:cNvSpPr>
          <p:nvPr/>
        </p:nvSpPr>
        <p:spPr bwMode="auto">
          <a:xfrm>
            <a:off x="792163" y="0"/>
            <a:ext cx="922337" cy="40941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defTabSz="914400" eaLnBrk="0" fontAlgn="base" hangingPunct="0">
              <a:spcBef>
                <a:spcPct val="0"/>
              </a:spcBef>
              <a:spcAft>
                <a:spcPct val="0"/>
              </a:spcAft>
            </a:pPr>
            <a:r>
              <a:rPr lang="en-US" sz="2000" b="1">
                <a:solidFill>
                  <a:srgbClr val="FFFFFF"/>
                </a:solidFill>
              </a:rPr>
              <a:t>13:1 </a:t>
            </a:r>
          </a:p>
          <a:p>
            <a:pPr defTabSz="914400" eaLnBrk="0" fontAlgn="base" hangingPunct="0">
              <a:spcBef>
                <a:spcPct val="0"/>
              </a:spcBef>
              <a:spcAft>
                <a:spcPct val="0"/>
              </a:spcAft>
            </a:pPr>
            <a:r>
              <a:rPr lang="en-US" sz="2000" b="1">
                <a:solidFill>
                  <a:srgbClr val="FFFFFF"/>
                </a:solidFill>
              </a:rPr>
              <a:t>13:2 </a:t>
            </a:r>
          </a:p>
          <a:p>
            <a:pPr defTabSz="914400" eaLnBrk="0" fontAlgn="base" hangingPunct="0">
              <a:spcBef>
                <a:spcPct val="0"/>
              </a:spcBef>
              <a:spcAft>
                <a:spcPct val="0"/>
              </a:spcAft>
            </a:pPr>
            <a:r>
              <a:rPr lang="en-US" sz="2000" b="1">
                <a:solidFill>
                  <a:srgbClr val="FFFFFF"/>
                </a:solidFill>
              </a:rPr>
              <a:t>13:11 </a:t>
            </a:r>
          </a:p>
          <a:p>
            <a:pPr defTabSz="914400" eaLnBrk="0" fontAlgn="base" hangingPunct="0">
              <a:spcBef>
                <a:spcPct val="0"/>
              </a:spcBef>
              <a:spcAft>
                <a:spcPct val="0"/>
              </a:spcAft>
            </a:pPr>
            <a:r>
              <a:rPr lang="en-US" sz="2000" b="1">
                <a:solidFill>
                  <a:srgbClr val="FFFFFF"/>
                </a:solidFill>
              </a:rPr>
              <a:t>14:1 </a:t>
            </a:r>
          </a:p>
          <a:p>
            <a:pPr defTabSz="914400" eaLnBrk="0" fontAlgn="base" hangingPunct="0">
              <a:spcBef>
                <a:spcPct val="0"/>
              </a:spcBef>
              <a:spcAft>
                <a:spcPct val="0"/>
              </a:spcAft>
            </a:pPr>
            <a:r>
              <a:rPr lang="en-US" sz="2000" b="1">
                <a:solidFill>
                  <a:srgbClr val="FFFFFF"/>
                </a:solidFill>
              </a:rPr>
              <a:t>14:6 </a:t>
            </a:r>
          </a:p>
          <a:p>
            <a:pPr defTabSz="914400" eaLnBrk="0" fontAlgn="base" hangingPunct="0">
              <a:spcBef>
                <a:spcPct val="0"/>
              </a:spcBef>
              <a:spcAft>
                <a:spcPct val="0"/>
              </a:spcAft>
            </a:pPr>
            <a:r>
              <a:rPr lang="en-US" sz="2000" b="1">
                <a:solidFill>
                  <a:srgbClr val="FFFFFF"/>
                </a:solidFill>
              </a:rPr>
              <a:t>14:14 </a:t>
            </a:r>
          </a:p>
          <a:p>
            <a:pPr defTabSz="914400" eaLnBrk="0" fontAlgn="base" hangingPunct="0">
              <a:spcBef>
                <a:spcPct val="0"/>
              </a:spcBef>
              <a:spcAft>
                <a:spcPct val="0"/>
              </a:spcAft>
            </a:pPr>
            <a:r>
              <a:rPr lang="en-US" sz="2000" b="1">
                <a:solidFill>
                  <a:srgbClr val="FFFFFF"/>
                </a:solidFill>
              </a:rPr>
              <a:t>15:1 </a:t>
            </a:r>
          </a:p>
          <a:p>
            <a:pPr defTabSz="914400" eaLnBrk="0" fontAlgn="base" hangingPunct="0">
              <a:spcBef>
                <a:spcPct val="0"/>
              </a:spcBef>
              <a:spcAft>
                <a:spcPct val="0"/>
              </a:spcAft>
            </a:pPr>
            <a:r>
              <a:rPr lang="en-US" sz="2000" b="1">
                <a:solidFill>
                  <a:srgbClr val="FFFFFF"/>
                </a:solidFill>
              </a:rPr>
              <a:t>15:2 </a:t>
            </a:r>
          </a:p>
          <a:p>
            <a:pPr defTabSz="914400" eaLnBrk="0" fontAlgn="base" hangingPunct="0">
              <a:spcBef>
                <a:spcPct val="0"/>
              </a:spcBef>
              <a:spcAft>
                <a:spcPct val="0"/>
              </a:spcAft>
            </a:pPr>
            <a:r>
              <a:rPr lang="en-US" sz="2000" b="1">
                <a:solidFill>
                  <a:srgbClr val="FFFFFF"/>
                </a:solidFill>
              </a:rPr>
              <a:t>15:5 </a:t>
            </a:r>
          </a:p>
          <a:p>
            <a:pPr defTabSz="914400" eaLnBrk="0" fontAlgn="base" hangingPunct="0">
              <a:spcBef>
                <a:spcPct val="0"/>
              </a:spcBef>
              <a:spcAft>
                <a:spcPct val="0"/>
              </a:spcAft>
            </a:pPr>
            <a:r>
              <a:rPr lang="en-US" sz="2000" b="1">
                <a:solidFill>
                  <a:srgbClr val="FFFFFF"/>
                </a:solidFill>
              </a:rPr>
              <a:t>16:13 </a:t>
            </a:r>
          </a:p>
          <a:p>
            <a:pPr defTabSz="914400" eaLnBrk="0" fontAlgn="base" hangingPunct="0">
              <a:spcBef>
                <a:spcPct val="0"/>
              </a:spcBef>
              <a:spcAft>
                <a:spcPct val="0"/>
              </a:spcAft>
            </a:pPr>
            <a:r>
              <a:rPr lang="en-US" sz="2000" b="1">
                <a:solidFill>
                  <a:srgbClr val="FFFFFF"/>
                </a:solidFill>
              </a:rPr>
              <a:t>17:3 </a:t>
            </a:r>
          </a:p>
          <a:p>
            <a:pPr defTabSz="914400" eaLnBrk="0" fontAlgn="base" hangingPunct="0">
              <a:spcBef>
                <a:spcPct val="0"/>
              </a:spcBef>
              <a:spcAft>
                <a:spcPct val="0"/>
              </a:spcAft>
            </a:pPr>
            <a:r>
              <a:rPr lang="en-US" sz="2000" b="1">
                <a:solidFill>
                  <a:srgbClr val="FFFFFF"/>
                </a:solidFill>
              </a:rPr>
              <a:t>17:6 </a:t>
            </a:r>
          </a:p>
          <a:p>
            <a:pPr defTabSz="914400" eaLnBrk="0" fontAlgn="base" hangingPunct="0">
              <a:spcBef>
                <a:spcPct val="0"/>
              </a:spcBef>
              <a:spcAft>
                <a:spcPct val="0"/>
              </a:spcAft>
            </a:pPr>
            <a:r>
              <a:rPr lang="en-US" sz="2000" b="1">
                <a:solidFill>
                  <a:srgbClr val="FFFFFF"/>
                </a:solidFill>
              </a:rPr>
              <a:t>18:1 </a:t>
            </a:r>
          </a:p>
        </p:txBody>
      </p:sp>
      <p:sp>
        <p:nvSpPr>
          <p:cNvPr id="9" name="TextBox 8"/>
          <p:cNvSpPr txBox="1">
            <a:spLocks noChangeArrowheads="1"/>
          </p:cNvSpPr>
          <p:nvPr/>
        </p:nvSpPr>
        <p:spPr bwMode="auto">
          <a:xfrm>
            <a:off x="1704975" y="0"/>
            <a:ext cx="922338" cy="31702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defTabSz="914400" eaLnBrk="0" fontAlgn="base" hangingPunct="0">
              <a:spcBef>
                <a:spcPct val="0"/>
              </a:spcBef>
              <a:spcAft>
                <a:spcPct val="0"/>
              </a:spcAft>
            </a:pPr>
            <a:r>
              <a:rPr lang="en-US" sz="2000" b="1">
                <a:solidFill>
                  <a:srgbClr val="FFFFFF"/>
                </a:solidFill>
              </a:rPr>
              <a:t>19:11 </a:t>
            </a:r>
          </a:p>
          <a:p>
            <a:pPr defTabSz="914400" eaLnBrk="0" fontAlgn="base" hangingPunct="0">
              <a:spcBef>
                <a:spcPct val="0"/>
              </a:spcBef>
              <a:spcAft>
                <a:spcPct val="0"/>
              </a:spcAft>
            </a:pPr>
            <a:r>
              <a:rPr lang="en-US" sz="2000" b="1">
                <a:solidFill>
                  <a:srgbClr val="FFFFFF"/>
                </a:solidFill>
              </a:rPr>
              <a:t>19:17 </a:t>
            </a:r>
          </a:p>
          <a:p>
            <a:pPr defTabSz="914400" eaLnBrk="0" fontAlgn="base" hangingPunct="0">
              <a:spcBef>
                <a:spcPct val="0"/>
              </a:spcBef>
              <a:spcAft>
                <a:spcPct val="0"/>
              </a:spcAft>
            </a:pPr>
            <a:r>
              <a:rPr lang="en-US" sz="2000" b="1">
                <a:solidFill>
                  <a:srgbClr val="FFFFFF"/>
                </a:solidFill>
              </a:rPr>
              <a:t>19:19 </a:t>
            </a:r>
          </a:p>
          <a:p>
            <a:pPr defTabSz="914400" eaLnBrk="0" fontAlgn="base" hangingPunct="0">
              <a:spcBef>
                <a:spcPct val="0"/>
              </a:spcBef>
              <a:spcAft>
                <a:spcPct val="0"/>
              </a:spcAft>
            </a:pPr>
            <a:r>
              <a:rPr lang="en-US" sz="2000" b="1">
                <a:solidFill>
                  <a:srgbClr val="FFFFFF"/>
                </a:solidFill>
              </a:rPr>
              <a:t>20:1 </a:t>
            </a:r>
          </a:p>
          <a:p>
            <a:pPr defTabSz="914400" eaLnBrk="0" fontAlgn="base" hangingPunct="0">
              <a:spcBef>
                <a:spcPct val="0"/>
              </a:spcBef>
              <a:spcAft>
                <a:spcPct val="0"/>
              </a:spcAft>
            </a:pPr>
            <a:r>
              <a:rPr lang="en-US" sz="2000" b="1">
                <a:solidFill>
                  <a:srgbClr val="FFFFFF"/>
                </a:solidFill>
              </a:rPr>
              <a:t>20:4 </a:t>
            </a:r>
          </a:p>
          <a:p>
            <a:pPr defTabSz="914400" eaLnBrk="0" fontAlgn="base" hangingPunct="0">
              <a:spcBef>
                <a:spcPct val="0"/>
              </a:spcBef>
              <a:spcAft>
                <a:spcPct val="0"/>
              </a:spcAft>
            </a:pPr>
            <a:r>
              <a:rPr lang="en-US" sz="2000" b="1">
                <a:solidFill>
                  <a:srgbClr val="FFFFFF"/>
                </a:solidFill>
              </a:rPr>
              <a:t>20:11 </a:t>
            </a:r>
          </a:p>
          <a:p>
            <a:pPr defTabSz="914400" eaLnBrk="0" fontAlgn="base" hangingPunct="0">
              <a:spcBef>
                <a:spcPct val="0"/>
              </a:spcBef>
              <a:spcAft>
                <a:spcPct val="0"/>
              </a:spcAft>
            </a:pPr>
            <a:r>
              <a:rPr lang="en-US" sz="2000" b="1">
                <a:solidFill>
                  <a:srgbClr val="FFFFFF"/>
                </a:solidFill>
              </a:rPr>
              <a:t>20:12 </a:t>
            </a:r>
          </a:p>
          <a:p>
            <a:pPr defTabSz="914400" eaLnBrk="0" fontAlgn="base" hangingPunct="0">
              <a:spcBef>
                <a:spcPct val="0"/>
              </a:spcBef>
              <a:spcAft>
                <a:spcPct val="0"/>
              </a:spcAft>
            </a:pPr>
            <a:r>
              <a:rPr lang="en-US" sz="2000" b="1">
                <a:solidFill>
                  <a:srgbClr val="FFFFFF"/>
                </a:solidFill>
              </a:rPr>
              <a:t>21:1 </a:t>
            </a:r>
          </a:p>
          <a:p>
            <a:pPr defTabSz="914400" eaLnBrk="0" fontAlgn="base" hangingPunct="0">
              <a:spcBef>
                <a:spcPct val="0"/>
              </a:spcBef>
              <a:spcAft>
                <a:spcPct val="0"/>
              </a:spcAft>
            </a:pPr>
            <a:r>
              <a:rPr lang="en-US" sz="2000" b="1">
                <a:solidFill>
                  <a:srgbClr val="FFFFFF"/>
                </a:solidFill>
              </a:rPr>
              <a:t>21:2 </a:t>
            </a:r>
          </a:p>
          <a:p>
            <a:pPr defTabSz="914400" eaLnBrk="0" fontAlgn="base" hangingPunct="0">
              <a:spcBef>
                <a:spcPct val="0"/>
              </a:spcBef>
              <a:spcAft>
                <a:spcPct val="0"/>
              </a:spcAft>
            </a:pPr>
            <a:r>
              <a:rPr lang="en-US" sz="2000" b="1">
                <a:solidFill>
                  <a:srgbClr val="FFFFFF"/>
                </a:solidFill>
              </a:rPr>
              <a:t>21:22 </a:t>
            </a:r>
          </a:p>
        </p:txBody>
      </p:sp>
      <p:sp>
        <p:nvSpPr>
          <p:cNvPr id="10" name="Text Box 1034"/>
          <p:cNvSpPr txBox="1">
            <a:spLocks noChangeArrowheads="1"/>
          </p:cNvSpPr>
          <p:nvPr/>
        </p:nvSpPr>
        <p:spPr bwMode="auto">
          <a:xfrm>
            <a:off x="7387996" y="7938"/>
            <a:ext cx="1756004" cy="833437"/>
          </a:xfrm>
          <a:prstGeom prst="rect">
            <a:avLst/>
          </a:prstGeom>
          <a:noFill/>
          <a:ln>
            <a:noFill/>
          </a:ln>
        </p:spPr>
        <p:txBody>
          <a:bodyPr wrap="squar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algn="r" defTabSz="914400" eaLnBrk="0" fontAlgn="base" hangingPunct="0">
              <a:spcBef>
                <a:spcPct val="0"/>
              </a:spcBef>
              <a:spcAft>
                <a:spcPct val="0"/>
              </a:spcAft>
              <a:defRPr/>
            </a:pPr>
            <a:r>
              <a:rPr lang="en-US" b="1" dirty="0">
                <a:solidFill>
                  <a:srgbClr val="000000"/>
                </a:solidFill>
                <a:latin typeface="Arial" charset="0"/>
                <a:cs typeface="Arial" charset="0"/>
              </a:rPr>
              <a:t>p. 322 </a:t>
            </a:r>
            <a:br>
              <a:rPr lang="en-US" b="1" dirty="0">
                <a:solidFill>
                  <a:srgbClr val="000000"/>
                </a:solidFill>
                <a:latin typeface="Arial" charset="0"/>
                <a:cs typeface="Arial" charset="0"/>
              </a:rPr>
            </a:br>
            <a:r>
              <a:rPr lang="en-US" b="1" dirty="0">
                <a:solidFill>
                  <a:srgbClr val="000000"/>
                </a:solidFill>
                <a:latin typeface="Arial" charset="0"/>
                <a:cs typeface="Arial" charset="0"/>
              </a:rPr>
              <a:t>Point B</a:t>
            </a:r>
          </a:p>
        </p:txBody>
      </p:sp>
    </p:spTree>
    <p:extLst>
      <p:ext uri="{BB962C8B-B14F-4D97-AF65-F5344CB8AC3E}">
        <p14:creationId xmlns:p14="http://schemas.microsoft.com/office/powerpoint/2010/main" val="410688244"/>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checkerboard(across)">
                                      <p:cBhvr>
                                        <p:cTn id="7" dur="500"/>
                                        <p:tgtEl>
                                          <p:spTgt spid="2"/>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5" presetClass="entr" presetSubtype="10" fill="hold" grpId="0" nodeType="click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checkerboard(across)">
                                      <p:cBhvr>
                                        <p:cTn id="12" dur="500"/>
                                        <p:tgtEl>
                                          <p:spTgt spid="3"/>
                                        </p:tgtEl>
                                      </p:cBhvr>
                                    </p:animEffect>
                                  </p:childTnLst>
                                </p:cTn>
                              </p:par>
                            </p:childTnLst>
                          </p:cTn>
                        </p:par>
                        <p:par>
                          <p:cTn id="13" fill="hold" nodeType="afterGroup">
                            <p:stCondLst>
                              <p:cond delay="500"/>
                            </p:stCondLst>
                            <p:childTnLst>
                              <p:par>
                                <p:cTn id="14" presetID="22" presetClass="entr" presetSubtype="1" fill="hold" grpId="0" nodeType="after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wipe(up)">
                                      <p:cBhvr>
                                        <p:cTn id="16" dur="1000"/>
                                        <p:tgtEl>
                                          <p:spTgt spid="7"/>
                                        </p:tgtEl>
                                      </p:cBhvr>
                                    </p:animEffect>
                                  </p:childTnLst>
                                </p:cTn>
                              </p:par>
                            </p:childTnLst>
                          </p:cTn>
                        </p:par>
                        <p:par>
                          <p:cTn id="17" fill="hold" nodeType="afterGroup">
                            <p:stCondLst>
                              <p:cond delay="1500"/>
                            </p:stCondLst>
                            <p:childTnLst>
                              <p:par>
                                <p:cTn id="18" presetID="22" presetClass="entr" presetSubtype="1" fill="hold" grpId="0" nodeType="afterEffect">
                                  <p:stCondLst>
                                    <p:cond delay="0"/>
                                  </p:stCondLst>
                                  <p:childTnLst>
                                    <p:set>
                                      <p:cBhvr>
                                        <p:cTn id="19" dur="1" fill="hold">
                                          <p:stCondLst>
                                            <p:cond delay="0"/>
                                          </p:stCondLst>
                                        </p:cTn>
                                        <p:tgtEl>
                                          <p:spTgt spid="8"/>
                                        </p:tgtEl>
                                        <p:attrNameLst>
                                          <p:attrName>style.visibility</p:attrName>
                                        </p:attrNameLst>
                                      </p:cBhvr>
                                      <p:to>
                                        <p:strVal val="visible"/>
                                      </p:to>
                                    </p:set>
                                    <p:animEffect transition="in" filter="wipe(up)">
                                      <p:cBhvr>
                                        <p:cTn id="20" dur="1000"/>
                                        <p:tgtEl>
                                          <p:spTgt spid="8"/>
                                        </p:tgtEl>
                                      </p:cBhvr>
                                    </p:animEffect>
                                  </p:childTnLst>
                                </p:cTn>
                              </p:par>
                            </p:childTnLst>
                          </p:cTn>
                        </p:par>
                        <p:par>
                          <p:cTn id="21" fill="hold" nodeType="afterGroup">
                            <p:stCondLst>
                              <p:cond delay="2500"/>
                            </p:stCondLst>
                            <p:childTnLst>
                              <p:par>
                                <p:cTn id="22" presetID="22" presetClass="entr" presetSubtype="1" fill="hold" grpId="0" nodeType="afterEffect">
                                  <p:stCondLst>
                                    <p:cond delay="0"/>
                                  </p:stCondLst>
                                  <p:childTnLst>
                                    <p:set>
                                      <p:cBhvr>
                                        <p:cTn id="23" dur="1" fill="hold">
                                          <p:stCondLst>
                                            <p:cond delay="0"/>
                                          </p:stCondLst>
                                        </p:cTn>
                                        <p:tgtEl>
                                          <p:spTgt spid="9"/>
                                        </p:tgtEl>
                                        <p:attrNameLst>
                                          <p:attrName>style.visibility</p:attrName>
                                        </p:attrNameLst>
                                      </p:cBhvr>
                                      <p:to>
                                        <p:strVal val="visible"/>
                                      </p:to>
                                    </p:set>
                                    <p:animEffect transition="in" filter="wipe(up)">
                                      <p:cBhvr>
                                        <p:cTn id="24" dur="10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7" grpId="0"/>
      <p:bldP spid="8" grpId="0"/>
      <p:bldP spid="9" grpId="0"/>
    </p:bldLst>
  </p:timing>
</p:sld>
</file>

<file path=ppt/slides/slide2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721" name="Picture 1"/>
          <p:cNvPicPr>
            <a:picLocks noChangeAspect="1" noChangeArrowheads="1"/>
          </p:cNvPicPr>
          <p:nvPr/>
        </p:nvPicPr>
        <p:blipFill>
          <a:blip r:embed="rId3" cstate="screen">
            <a:extLst>
              <a:ext uri="{28A0092B-C50C-407E-A947-70E740481C1C}">
                <a14:useLocalDpi xmlns:a14="http://schemas.microsoft.com/office/drawing/2010/main"/>
              </a:ext>
            </a:extLst>
          </a:blip>
          <a:srcRect l="6857" r="8611" b="1956"/>
          <a:stretch>
            <a:fillRect/>
          </a:stretch>
        </p:blipFill>
        <p:spPr bwMode="auto">
          <a:xfrm>
            <a:off x="2111375" y="1215839"/>
            <a:ext cx="4750955" cy="443472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pic>
      <p:pic>
        <p:nvPicPr>
          <p:cNvPr id="38914" name="Picture 2"/>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343477" y="231122"/>
            <a:ext cx="8400762" cy="6401360"/>
          </a:xfrm>
          <a:prstGeom prst="rect">
            <a:avLst/>
          </a:prstGeom>
          <a:blipFill dpi="0" rotWithShape="0">
            <a:blip r:embed="rId5"/>
            <a:srcRect/>
            <a:tile tx="0" ty="0" sx="100000" sy="100000" flip="none" algn="tl"/>
          </a:blipFill>
          <a:ln>
            <a:noFill/>
          </a:ln>
          <a:extLst>
            <a:ext uri="{91240B29-F687-4f45-9708-019B960494DF}">
              <a14:hiddenLine xmlns="" xmlns:a14="http://schemas.microsoft.com/office/drawing/2010/main" w="9525">
                <a:solidFill>
                  <a:srgbClr val="000000"/>
                </a:solidFill>
                <a:round/>
                <a:headEnd/>
                <a:tailEnd/>
              </a14:hiddenLine>
            </a:ext>
          </a:extLst>
        </p:spPr>
      </p:pic>
      <p:sp>
        <p:nvSpPr>
          <p:cNvPr id="38915" name="Rectangle 3"/>
          <p:cNvSpPr>
            <a:spLocks noChangeArrowheads="1"/>
          </p:cNvSpPr>
          <p:nvPr/>
        </p:nvSpPr>
        <p:spPr bwMode="auto">
          <a:xfrm>
            <a:off x="154421" y="6555442"/>
            <a:ext cx="1321955" cy="21151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lIns="81882" tIns="40940" rIns="81882" bIns="40940" anchor="t"/>
          <a:lstStyle/>
          <a:p>
            <a:endParaRPr lang="en-US">
              <a:solidFill>
                <a:srgbClr val="000000"/>
              </a:solidFill>
              <a:latin typeface="Calibri"/>
            </a:endParaRPr>
          </a:p>
        </p:txBody>
      </p:sp>
      <p:sp>
        <p:nvSpPr>
          <p:cNvPr id="38916" name="Rectangle 4"/>
          <p:cNvSpPr>
            <a:spLocks noChangeArrowheads="1"/>
          </p:cNvSpPr>
          <p:nvPr/>
        </p:nvSpPr>
        <p:spPr bwMode="auto">
          <a:xfrm>
            <a:off x="1151659" y="754997"/>
            <a:ext cx="6801716" cy="5453062"/>
          </a:xfrm>
          <a:prstGeom prst="rect">
            <a:avLst/>
          </a:prstGeom>
          <a:gradFill rotWithShape="0">
            <a:gsLst>
              <a:gs pos="0">
                <a:srgbClr val="000000"/>
              </a:gs>
              <a:gs pos="50000">
                <a:srgbClr val="00279F"/>
              </a:gs>
              <a:gs pos="100000">
                <a:srgbClr val="000000"/>
              </a:gs>
            </a:gsLst>
            <a:lin ang="5400000" scaled="1"/>
          </a:gradFill>
          <a:ln w="12600">
            <a:solidFill>
              <a:srgbClr val="000000"/>
            </a:solidFill>
            <a:miter lim="800000"/>
            <a:headEnd/>
            <a:tailEnd/>
          </a:ln>
        </p:spPr>
        <p:txBody>
          <a:bodyPr wrap="none" lIns="81882" tIns="40940" rIns="81882" bIns="40940" anchor="t"/>
          <a:lstStyle/>
          <a:p>
            <a:endParaRPr lang="en-US">
              <a:solidFill>
                <a:srgbClr val="000000"/>
              </a:solidFill>
              <a:latin typeface="Calibri"/>
            </a:endParaRPr>
          </a:p>
        </p:txBody>
      </p:sp>
      <p:sp>
        <p:nvSpPr>
          <p:cNvPr id="38917" name="AutoShape 5"/>
          <p:cNvSpPr>
            <a:spLocks noChangeArrowheads="1"/>
          </p:cNvSpPr>
          <p:nvPr/>
        </p:nvSpPr>
        <p:spPr bwMode="auto">
          <a:xfrm>
            <a:off x="4726421" y="889468"/>
            <a:ext cx="3003261" cy="2484904"/>
          </a:xfrm>
          <a:prstGeom prst="roundRect">
            <a:avLst>
              <a:gd name="adj" fmla="val 16667"/>
            </a:avLst>
          </a:prstGeom>
          <a:gradFill rotWithShape="0">
            <a:gsLst>
              <a:gs pos="0">
                <a:srgbClr val="00122D"/>
              </a:gs>
              <a:gs pos="50000">
                <a:srgbClr val="0066FF"/>
              </a:gs>
              <a:gs pos="100000">
                <a:srgbClr val="00122D"/>
              </a:gs>
            </a:gsLst>
            <a:lin ang="18900000" scaled="1"/>
          </a:gradFill>
          <a:ln w="76320">
            <a:solidFill>
              <a:srgbClr val="00279F"/>
            </a:solidFill>
            <a:miter lim="800000"/>
            <a:headEnd/>
            <a:tailEnd/>
          </a:ln>
        </p:spPr>
        <p:txBody>
          <a:bodyPr wrap="none" lIns="81882" tIns="40940" rIns="81882" bIns="40940" anchor="t"/>
          <a:lstStyle/>
          <a:p>
            <a:endParaRPr lang="en-US">
              <a:solidFill>
                <a:srgbClr val="000000"/>
              </a:solidFill>
              <a:latin typeface="Calibri"/>
            </a:endParaRPr>
          </a:p>
        </p:txBody>
      </p:sp>
      <p:sp>
        <p:nvSpPr>
          <p:cNvPr id="38918" name="AutoShape 6"/>
          <p:cNvSpPr>
            <a:spLocks noChangeArrowheads="1"/>
          </p:cNvSpPr>
          <p:nvPr/>
        </p:nvSpPr>
        <p:spPr bwMode="auto">
          <a:xfrm>
            <a:off x="1339273" y="3564872"/>
            <a:ext cx="3003262" cy="2486305"/>
          </a:xfrm>
          <a:prstGeom prst="roundRect">
            <a:avLst>
              <a:gd name="adj" fmla="val 16667"/>
            </a:avLst>
          </a:prstGeom>
          <a:gradFill rotWithShape="0">
            <a:gsLst>
              <a:gs pos="0">
                <a:srgbClr val="00122D"/>
              </a:gs>
              <a:gs pos="50000">
                <a:srgbClr val="0066FF"/>
              </a:gs>
              <a:gs pos="100000">
                <a:srgbClr val="00122D"/>
              </a:gs>
            </a:gsLst>
            <a:lin ang="18900000" scaled="1"/>
          </a:gradFill>
          <a:ln w="76320">
            <a:solidFill>
              <a:srgbClr val="00279F"/>
            </a:solidFill>
            <a:miter lim="800000"/>
            <a:headEnd/>
            <a:tailEnd/>
          </a:ln>
        </p:spPr>
        <p:txBody>
          <a:bodyPr wrap="none" lIns="81882" tIns="40940" rIns="81882" bIns="40940" anchor="t"/>
          <a:lstStyle/>
          <a:p>
            <a:endParaRPr lang="en-US">
              <a:solidFill>
                <a:srgbClr val="000000"/>
              </a:solidFill>
              <a:latin typeface="Calibri"/>
            </a:endParaRPr>
          </a:p>
        </p:txBody>
      </p:sp>
      <p:sp>
        <p:nvSpPr>
          <p:cNvPr id="38919" name="AutoShape 7"/>
          <p:cNvSpPr>
            <a:spLocks noChangeArrowheads="1"/>
          </p:cNvSpPr>
          <p:nvPr/>
        </p:nvSpPr>
        <p:spPr bwMode="auto">
          <a:xfrm>
            <a:off x="4724977" y="3545261"/>
            <a:ext cx="3003262" cy="2486305"/>
          </a:xfrm>
          <a:prstGeom prst="roundRect">
            <a:avLst>
              <a:gd name="adj" fmla="val 16667"/>
            </a:avLst>
          </a:prstGeom>
          <a:gradFill rotWithShape="0">
            <a:gsLst>
              <a:gs pos="0">
                <a:srgbClr val="00122D"/>
              </a:gs>
              <a:gs pos="50000">
                <a:srgbClr val="0066FF"/>
              </a:gs>
              <a:gs pos="100000">
                <a:srgbClr val="00122D"/>
              </a:gs>
            </a:gsLst>
            <a:lin ang="18900000" scaled="1"/>
          </a:gradFill>
          <a:ln w="76320">
            <a:solidFill>
              <a:srgbClr val="00279F"/>
            </a:solidFill>
            <a:miter lim="800000"/>
            <a:headEnd/>
            <a:tailEnd/>
          </a:ln>
        </p:spPr>
        <p:txBody>
          <a:bodyPr wrap="none" lIns="81882" tIns="40940" rIns="81882" bIns="40940" anchor="t"/>
          <a:lstStyle/>
          <a:p>
            <a:endParaRPr lang="en-US">
              <a:solidFill>
                <a:srgbClr val="000000"/>
              </a:solidFill>
              <a:latin typeface="Calibri"/>
            </a:endParaRPr>
          </a:p>
        </p:txBody>
      </p:sp>
      <p:sp>
        <p:nvSpPr>
          <p:cNvPr id="38920" name="AutoShape 8"/>
          <p:cNvSpPr>
            <a:spLocks noChangeArrowheads="1"/>
          </p:cNvSpPr>
          <p:nvPr/>
        </p:nvSpPr>
        <p:spPr bwMode="auto">
          <a:xfrm>
            <a:off x="1337830" y="882463"/>
            <a:ext cx="3004705" cy="2486306"/>
          </a:xfrm>
          <a:prstGeom prst="roundRect">
            <a:avLst>
              <a:gd name="adj" fmla="val 16667"/>
            </a:avLst>
          </a:prstGeom>
          <a:gradFill rotWithShape="0">
            <a:gsLst>
              <a:gs pos="0">
                <a:srgbClr val="00122D"/>
              </a:gs>
              <a:gs pos="50000">
                <a:srgbClr val="0066FF"/>
              </a:gs>
              <a:gs pos="100000">
                <a:srgbClr val="00122D"/>
              </a:gs>
            </a:gsLst>
            <a:lin ang="18900000" scaled="1"/>
          </a:gradFill>
          <a:ln w="76320">
            <a:solidFill>
              <a:srgbClr val="00279F"/>
            </a:solidFill>
            <a:miter lim="800000"/>
            <a:headEnd/>
            <a:tailEnd/>
          </a:ln>
        </p:spPr>
        <p:txBody>
          <a:bodyPr wrap="none" lIns="81882" tIns="40940" rIns="81882" bIns="40940" anchor="t"/>
          <a:lstStyle/>
          <a:p>
            <a:endParaRPr lang="en-US">
              <a:solidFill>
                <a:srgbClr val="000000"/>
              </a:solidFill>
              <a:latin typeface="Calibri"/>
            </a:endParaRPr>
          </a:p>
        </p:txBody>
      </p:sp>
      <p:sp>
        <p:nvSpPr>
          <p:cNvPr id="30729" name="Rectangle 9"/>
          <p:cNvSpPr>
            <a:spLocks noChangeArrowheads="1"/>
          </p:cNvSpPr>
          <p:nvPr/>
        </p:nvSpPr>
        <p:spPr bwMode="auto">
          <a:xfrm>
            <a:off x="1443182" y="1755122"/>
            <a:ext cx="2843068" cy="68024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0915" tIns="39651" rIns="80915" bIns="39651" anchor="t">
            <a:spAutoFit/>
          </a:bodyPr>
          <a:lstStyle/>
          <a:p>
            <a:pPr algn="ctr">
              <a:spcBef>
                <a:spcPts val="2468"/>
              </a:spcBef>
              <a:buClr>
                <a:srgbClr val="5CF5F0"/>
              </a:buClr>
              <a:tabLst>
                <a:tab pos="0" algn="l"/>
                <a:tab pos="813460" algn="l"/>
                <a:tab pos="1632617" algn="l"/>
                <a:tab pos="2453200" algn="l"/>
                <a:tab pos="3270933" algn="l"/>
                <a:tab pos="4090092" algn="l"/>
                <a:tab pos="4910674" algn="l"/>
                <a:tab pos="5728408" algn="l"/>
                <a:tab pos="6546141" algn="l"/>
                <a:tab pos="7365298" algn="l"/>
                <a:tab pos="8184457" algn="l"/>
                <a:tab pos="9005039" algn="l"/>
              </a:tabLst>
            </a:pPr>
            <a:r>
              <a:rPr lang="en-GB" sz="3900" b="1" i="1">
                <a:solidFill>
                  <a:srgbClr val="5CF5F0"/>
                </a:solidFill>
                <a:latin typeface="Kosher-Normal" charset="0"/>
              </a:rPr>
              <a:t>MATTHEW</a:t>
            </a:r>
          </a:p>
        </p:txBody>
      </p:sp>
      <p:sp>
        <p:nvSpPr>
          <p:cNvPr id="30730" name="Rectangle 10"/>
          <p:cNvSpPr>
            <a:spLocks noChangeArrowheads="1"/>
          </p:cNvSpPr>
          <p:nvPr/>
        </p:nvSpPr>
        <p:spPr bwMode="auto">
          <a:xfrm>
            <a:off x="5271944" y="1750919"/>
            <a:ext cx="2036329" cy="68024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0915" tIns="39651" rIns="80915" bIns="39651" anchor="t">
            <a:spAutoFit/>
          </a:bodyPr>
          <a:lstStyle/>
          <a:p>
            <a:pPr algn="ctr">
              <a:spcBef>
                <a:spcPts val="2468"/>
              </a:spcBef>
              <a:buClr>
                <a:srgbClr val="F65B7D"/>
              </a:buClr>
              <a:tabLst>
                <a:tab pos="0" algn="l"/>
                <a:tab pos="813460" algn="l"/>
                <a:tab pos="1632617" algn="l"/>
                <a:tab pos="2453200" algn="l"/>
                <a:tab pos="3270933" algn="l"/>
                <a:tab pos="4090092" algn="l"/>
                <a:tab pos="4910674" algn="l"/>
                <a:tab pos="5728408" algn="l"/>
                <a:tab pos="6546141" algn="l"/>
                <a:tab pos="7365298" algn="l"/>
                <a:tab pos="8184457" algn="l"/>
                <a:tab pos="9005039" algn="l"/>
              </a:tabLst>
            </a:pPr>
            <a:r>
              <a:rPr lang="en-GB" sz="3900" b="1" i="1">
                <a:solidFill>
                  <a:srgbClr val="F65B7D"/>
                </a:solidFill>
                <a:latin typeface="Kosher-Normal" charset="0"/>
              </a:rPr>
              <a:t>MARK</a:t>
            </a:r>
          </a:p>
        </p:txBody>
      </p:sp>
      <p:sp>
        <p:nvSpPr>
          <p:cNvPr id="30731" name="Rectangle 11"/>
          <p:cNvSpPr>
            <a:spLocks noChangeArrowheads="1"/>
          </p:cNvSpPr>
          <p:nvPr/>
        </p:nvSpPr>
        <p:spPr bwMode="auto">
          <a:xfrm>
            <a:off x="1793876" y="4468346"/>
            <a:ext cx="2300432" cy="68024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0915" tIns="39651" rIns="80915" bIns="39651" anchor="t">
            <a:spAutoFit/>
          </a:bodyPr>
          <a:lstStyle/>
          <a:p>
            <a:pPr algn="ctr">
              <a:spcBef>
                <a:spcPts val="2468"/>
              </a:spcBef>
              <a:buClr>
                <a:srgbClr val="76F774"/>
              </a:buClr>
              <a:tabLst>
                <a:tab pos="0" algn="l"/>
                <a:tab pos="813460" algn="l"/>
                <a:tab pos="1632617" algn="l"/>
                <a:tab pos="2453200" algn="l"/>
                <a:tab pos="3270933" algn="l"/>
                <a:tab pos="4090092" algn="l"/>
                <a:tab pos="4910674" algn="l"/>
                <a:tab pos="5728408" algn="l"/>
                <a:tab pos="6546141" algn="l"/>
                <a:tab pos="7365298" algn="l"/>
                <a:tab pos="8184457" algn="l"/>
                <a:tab pos="9005039" algn="l"/>
              </a:tabLst>
            </a:pPr>
            <a:r>
              <a:rPr lang="en-GB" sz="3900" b="1" i="1">
                <a:solidFill>
                  <a:srgbClr val="76F774"/>
                </a:solidFill>
                <a:latin typeface="Kosher-Normal" charset="0"/>
              </a:rPr>
              <a:t>LUKE</a:t>
            </a:r>
          </a:p>
        </p:txBody>
      </p:sp>
      <p:sp>
        <p:nvSpPr>
          <p:cNvPr id="30732" name="Rectangle 12"/>
          <p:cNvSpPr>
            <a:spLocks noChangeArrowheads="1"/>
          </p:cNvSpPr>
          <p:nvPr/>
        </p:nvSpPr>
        <p:spPr bwMode="auto">
          <a:xfrm>
            <a:off x="5443682" y="4473949"/>
            <a:ext cx="1668318" cy="68024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0915" tIns="39651" rIns="80915" bIns="39651" anchor="t">
            <a:spAutoFit/>
          </a:bodyPr>
          <a:lstStyle/>
          <a:p>
            <a:pPr algn="ctr">
              <a:spcBef>
                <a:spcPts val="2468"/>
              </a:spcBef>
              <a:buClr>
                <a:srgbClr val="FFFFFF"/>
              </a:buClr>
              <a:tabLst>
                <a:tab pos="0" algn="l"/>
                <a:tab pos="813460" algn="l"/>
                <a:tab pos="1632617" algn="l"/>
                <a:tab pos="2453200" algn="l"/>
                <a:tab pos="3270933" algn="l"/>
                <a:tab pos="4090092" algn="l"/>
                <a:tab pos="4910674" algn="l"/>
                <a:tab pos="5728408" algn="l"/>
                <a:tab pos="6546141" algn="l"/>
                <a:tab pos="7365298" algn="l"/>
                <a:tab pos="8184457" algn="l"/>
                <a:tab pos="9005039" algn="l"/>
              </a:tabLst>
            </a:pPr>
            <a:r>
              <a:rPr lang="en-GB" sz="3900" b="1" i="1">
                <a:solidFill>
                  <a:srgbClr val="FFFFFF"/>
                </a:solidFill>
                <a:latin typeface="Kosher-Normal" charset="0"/>
              </a:rPr>
              <a:t>JOHN</a:t>
            </a:r>
          </a:p>
        </p:txBody>
      </p:sp>
      <p:sp>
        <p:nvSpPr>
          <p:cNvPr id="38925" name="Text Box 13"/>
          <p:cNvSpPr txBox="1">
            <a:spLocks noChangeArrowheads="1"/>
          </p:cNvSpPr>
          <p:nvPr/>
        </p:nvSpPr>
        <p:spPr bwMode="auto">
          <a:xfrm>
            <a:off x="8781201" y="4087"/>
            <a:ext cx="162758" cy="36162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lIns="80592" tIns="41903" rIns="80592" bIns="41903" anchor="t">
            <a:spAutoFit/>
          </a:bodyPr>
          <a:lstStyle>
            <a:lvl1pPr>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cs typeface="ＭＳ Ｐゴシック" charset="0"/>
              </a:defRPr>
            </a:lvl1pPr>
            <a:lvl2pPr marL="742950" indent="-28575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2pPr>
            <a:lvl3pPr marL="11430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3pPr>
            <a:lvl4pPr marL="16002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4pPr>
            <a:lvl5pPr marL="20574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5pPr>
            <a:lvl6pPr marL="25146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6pPr>
            <a:lvl7pPr marL="29718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7pPr>
            <a:lvl8pPr marL="34290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8pPr>
            <a:lvl9pPr marL="38862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9pPr>
          </a:lstStyle>
          <a:p>
            <a:pPr algn="ctr">
              <a:spcBef>
                <a:spcPts val="1122"/>
              </a:spcBef>
              <a:buClr>
                <a:srgbClr val="FFFFFF"/>
              </a:buClr>
            </a:pPr>
            <a:r>
              <a:rPr lang="en-GB" sz="1800">
                <a:solidFill>
                  <a:srgbClr val="FFFFFF"/>
                </a:solidFill>
                <a:latin typeface="Comic Sans MS" charset="0"/>
              </a:rPr>
              <a:t> </a:t>
            </a:r>
          </a:p>
        </p:txBody>
      </p:sp>
      <p:sp>
        <p:nvSpPr>
          <p:cNvPr id="38926" name="Text Box 14"/>
          <p:cNvSpPr txBox="1">
            <a:spLocks noChangeArrowheads="1"/>
          </p:cNvSpPr>
          <p:nvPr/>
        </p:nvSpPr>
        <p:spPr bwMode="auto">
          <a:xfrm>
            <a:off x="8019762" y="6538633"/>
            <a:ext cx="167409" cy="215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lIns="81882" tIns="40940" rIns="81882" bIns="40940" anchor="t"/>
          <a:lstStyle>
            <a:lvl1pPr>
              <a:defRPr sz="2500">
                <a:solidFill>
                  <a:schemeClr val="bg1"/>
                </a:solidFill>
                <a:latin typeface="Times New Roman" charset="0"/>
                <a:ea typeface="ＭＳ Ｐゴシック" charset="0"/>
                <a:cs typeface="ＭＳ Ｐゴシック" charset="0"/>
              </a:defRPr>
            </a:lvl1pPr>
            <a:lvl2pPr marL="742950" indent="-285750">
              <a:defRPr sz="2500">
                <a:solidFill>
                  <a:schemeClr val="bg1"/>
                </a:solidFill>
                <a:latin typeface="Times New Roman" charset="0"/>
                <a:ea typeface="ＭＳ Ｐゴシック" charset="0"/>
              </a:defRPr>
            </a:lvl2pPr>
            <a:lvl3pPr marL="1143000" indent="-228600">
              <a:defRPr sz="2500">
                <a:solidFill>
                  <a:schemeClr val="bg1"/>
                </a:solidFill>
                <a:latin typeface="Times New Roman" charset="0"/>
                <a:ea typeface="ＭＳ Ｐゴシック" charset="0"/>
              </a:defRPr>
            </a:lvl3pPr>
            <a:lvl4pPr marL="1600200" indent="-228600">
              <a:defRPr sz="2500">
                <a:solidFill>
                  <a:schemeClr val="bg1"/>
                </a:solidFill>
                <a:latin typeface="Times New Roman" charset="0"/>
                <a:ea typeface="ＭＳ Ｐゴシック" charset="0"/>
              </a:defRPr>
            </a:lvl4pPr>
            <a:lvl5pPr marL="2057400" indent="-228600">
              <a:defRPr sz="2500">
                <a:solidFill>
                  <a:schemeClr val="bg1"/>
                </a:solidFill>
                <a:latin typeface="Times New Roman" charset="0"/>
                <a:ea typeface="ＭＳ Ｐゴシック" charset="0"/>
              </a:defRPr>
            </a:lvl5pPr>
            <a:lvl6pPr marL="2514600" indent="-228600" defTabSz="45085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6pPr>
            <a:lvl7pPr marL="2971800" indent="-228600" defTabSz="45085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7pPr>
            <a:lvl8pPr marL="3429000" indent="-228600" defTabSz="45085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8pPr>
            <a:lvl9pPr marL="3886200" indent="-228600" defTabSz="45085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9pPr>
          </a:lstStyle>
          <a:p>
            <a:endParaRPr lang="en-US">
              <a:solidFill>
                <a:srgbClr val="000000"/>
              </a:solidFill>
            </a:endParaRPr>
          </a:p>
        </p:txBody>
      </p:sp>
      <p:sp>
        <p:nvSpPr>
          <p:cNvPr id="38927" name="Text Box 15"/>
          <p:cNvSpPr txBox="1">
            <a:spLocks noChangeArrowheads="1"/>
          </p:cNvSpPr>
          <p:nvPr/>
        </p:nvSpPr>
        <p:spPr bwMode="auto">
          <a:xfrm>
            <a:off x="8359342" y="6539830"/>
            <a:ext cx="303647" cy="22312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lIns="80592" tIns="41903" rIns="80592" bIns="41903" anchor="t">
            <a:spAutoFit/>
          </a:bodyPr>
          <a:lstStyle>
            <a:lvl1pPr>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cs typeface="ＭＳ Ｐゴシック" charset="0"/>
              </a:defRPr>
            </a:lvl1pPr>
            <a:lvl2pPr marL="742950" indent="-28575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2pPr>
            <a:lvl3pPr marL="11430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3pPr>
            <a:lvl4pPr marL="16002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4pPr>
            <a:lvl5pPr marL="20574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5pPr>
            <a:lvl6pPr marL="25146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6pPr>
            <a:lvl7pPr marL="29718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7pPr>
            <a:lvl8pPr marL="34290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8pPr>
            <a:lvl9pPr marL="38862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9pPr>
          </a:lstStyle>
          <a:p>
            <a:pPr algn="ctr">
              <a:spcBef>
                <a:spcPts val="561"/>
              </a:spcBef>
              <a:buClr>
                <a:srgbClr val="FFFFFF"/>
              </a:buClr>
            </a:pPr>
            <a:r>
              <a:rPr lang="en-GB" sz="900" b="1">
                <a:solidFill>
                  <a:srgbClr val="FFFFFF"/>
                </a:solidFill>
                <a:latin typeface="Comic Sans MS" charset="0"/>
              </a:rPr>
              <a:t>28</a:t>
            </a:r>
          </a:p>
        </p:txBody>
      </p:sp>
      <p:sp>
        <p:nvSpPr>
          <p:cNvPr id="38928" name="Text Box 16"/>
          <p:cNvSpPr txBox="1">
            <a:spLocks noChangeArrowheads="1"/>
          </p:cNvSpPr>
          <p:nvPr/>
        </p:nvSpPr>
        <p:spPr bwMode="auto">
          <a:xfrm>
            <a:off x="8715587" y="6482449"/>
            <a:ext cx="272338" cy="30006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lIns="80592" tIns="41903" rIns="80592" bIns="41903" anchor="t">
            <a:spAutoFit/>
          </a:bodyPr>
          <a:lstStyle>
            <a:lvl1pPr>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cs typeface="ＭＳ Ｐゴシック" charset="0"/>
              </a:defRPr>
            </a:lvl1pPr>
            <a:lvl2pPr marL="742950" indent="-28575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2pPr>
            <a:lvl3pPr marL="11430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3pPr>
            <a:lvl4pPr marL="16002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4pPr>
            <a:lvl5pPr marL="20574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5pPr>
            <a:lvl6pPr marL="25146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6pPr>
            <a:lvl7pPr marL="29718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7pPr>
            <a:lvl8pPr marL="34290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8pPr>
            <a:lvl9pPr marL="38862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9pPr>
          </a:lstStyle>
          <a:p>
            <a:pPr algn="ctr">
              <a:spcBef>
                <a:spcPts val="897"/>
              </a:spcBef>
              <a:buClr>
                <a:srgbClr val="FFFFFF"/>
              </a:buClr>
            </a:pPr>
            <a:r>
              <a:rPr lang="en-GB" sz="1400" b="1">
                <a:solidFill>
                  <a:srgbClr val="FFFFFF"/>
                </a:solidFill>
                <a:latin typeface="Comic Sans MS" charset="0"/>
              </a:rPr>
              <a:t>9</a:t>
            </a:r>
          </a:p>
        </p:txBody>
      </p:sp>
      <p:grpSp>
        <p:nvGrpSpPr>
          <p:cNvPr id="2" name="Group 17"/>
          <p:cNvGrpSpPr>
            <a:grpSpLocks/>
          </p:cNvGrpSpPr>
          <p:nvPr/>
        </p:nvGrpSpPr>
        <p:grpSpPr bwMode="auto">
          <a:xfrm>
            <a:off x="1109808" y="833438"/>
            <a:ext cx="6842125" cy="5319993"/>
            <a:chOff x="769" y="595"/>
            <a:chExt cx="4741" cy="3798"/>
          </a:xfrm>
        </p:grpSpPr>
        <p:sp>
          <p:nvSpPr>
            <p:cNvPr id="38940" name="Rectangle 18"/>
            <p:cNvSpPr>
              <a:spLocks noChangeArrowheads="1"/>
            </p:cNvSpPr>
            <p:nvPr/>
          </p:nvSpPr>
          <p:spPr bwMode="auto">
            <a:xfrm>
              <a:off x="769" y="595"/>
              <a:ext cx="4742" cy="3799"/>
            </a:xfrm>
            <a:prstGeom prst="rect">
              <a:avLst/>
            </a:prstGeom>
            <a:solidFill>
              <a:srgbClr val="040404"/>
            </a:solidFill>
            <a:ln w="12600">
              <a:solidFill>
                <a:srgbClr val="000000"/>
              </a:solidFill>
              <a:miter lim="800000"/>
              <a:headEnd/>
              <a:tailEnd/>
            </a:ln>
          </p:spPr>
          <p:txBody>
            <a:bodyPr wrap="none" anchor="t"/>
            <a:lstStyle/>
            <a:p>
              <a:endParaRPr lang="en-US">
                <a:solidFill>
                  <a:srgbClr val="000000"/>
                </a:solidFill>
                <a:latin typeface="Calibri"/>
              </a:endParaRPr>
            </a:p>
          </p:txBody>
        </p:sp>
        <p:pic>
          <p:nvPicPr>
            <p:cNvPr id="38941" name="Picture 19"/>
            <p:cNvPicPr>
              <a:picLocks noChangeAspect="1" noChangeArrowheads="1"/>
            </p:cNvPicPr>
            <p:nvPr/>
          </p:nvPicPr>
          <p:blipFill>
            <a:blip r:embed="rId3" cstate="screen">
              <a:lum bright="-12000"/>
              <a:extLst>
                <a:ext uri="{28A0092B-C50C-407E-A947-70E740481C1C}">
                  <a14:useLocalDpi xmlns:a14="http://schemas.microsoft.com/office/drawing/2010/main"/>
                </a:ext>
              </a:extLst>
            </a:blip>
            <a:srcRect l="6857" r="8611" b="1956"/>
            <a:stretch>
              <a:fillRect/>
            </a:stretch>
          </p:blipFill>
          <p:spPr bwMode="auto">
            <a:xfrm>
              <a:off x="1491" y="945"/>
              <a:ext cx="3292" cy="31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pic>
      </p:grpSp>
      <p:sp>
        <p:nvSpPr>
          <p:cNvPr id="30742" name="Rectangle 22"/>
          <p:cNvSpPr>
            <a:spLocks noChangeArrowheads="1"/>
          </p:cNvSpPr>
          <p:nvPr/>
        </p:nvSpPr>
        <p:spPr bwMode="auto">
          <a:xfrm>
            <a:off x="1138671" y="642938"/>
            <a:ext cx="6728114" cy="5572125"/>
          </a:xfrm>
          <a:prstGeom prst="rect">
            <a:avLst/>
          </a:prstGeom>
          <a:solidFill>
            <a:srgbClr val="000718">
              <a:alpha val="81175"/>
            </a:srgbClr>
          </a:solidFill>
          <a:ln w="12600">
            <a:solidFill>
              <a:srgbClr val="000000"/>
            </a:solidFill>
            <a:miter lim="800000"/>
            <a:headEnd/>
            <a:tailEnd/>
          </a:ln>
        </p:spPr>
        <p:txBody>
          <a:bodyPr wrap="none" lIns="81882" tIns="40940" rIns="81882" bIns="40940" anchor="t"/>
          <a:lstStyle/>
          <a:p>
            <a:endParaRPr lang="en-US">
              <a:solidFill>
                <a:srgbClr val="000000"/>
              </a:solidFill>
              <a:latin typeface="Calibri"/>
            </a:endParaRPr>
          </a:p>
        </p:txBody>
      </p:sp>
      <p:sp>
        <p:nvSpPr>
          <p:cNvPr id="30743" name="Text Box 23"/>
          <p:cNvSpPr txBox="1">
            <a:spLocks noChangeArrowheads="1"/>
          </p:cNvSpPr>
          <p:nvPr/>
        </p:nvSpPr>
        <p:spPr bwMode="auto">
          <a:xfrm>
            <a:off x="1135785" y="1840922"/>
            <a:ext cx="6922943" cy="100795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0592" tIns="41903" rIns="80592" bIns="41903" anchor="t">
            <a:spAutoFit/>
          </a:bodyPr>
          <a:lstStyle>
            <a:lvl1pPr>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cs typeface="ＭＳ Ｐゴシック" charset="0"/>
              </a:defRPr>
            </a:lvl1pPr>
            <a:lvl2pPr marL="742950" indent="-28575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2pPr>
            <a:lvl3pPr marL="11430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3pPr>
            <a:lvl4pPr marL="16002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4pPr>
            <a:lvl5pPr marL="20574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5pPr>
            <a:lvl6pPr marL="25146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6pPr>
            <a:lvl7pPr marL="29718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7pPr>
            <a:lvl8pPr marL="34290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8pPr>
            <a:lvl9pPr marL="38862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9pPr>
          </a:lstStyle>
          <a:p>
            <a:pPr>
              <a:spcBef>
                <a:spcPts val="1234"/>
              </a:spcBef>
              <a:buClr>
                <a:srgbClr val="FFFFFF"/>
              </a:buClr>
            </a:pPr>
            <a:r>
              <a:rPr lang="en-GB" sz="2000" b="1" baseline="40000" dirty="0">
                <a:solidFill>
                  <a:srgbClr val="FFFFFF"/>
                </a:solidFill>
                <a:latin typeface="Arial"/>
                <a:cs typeface="Arial"/>
              </a:rPr>
              <a:t>13</a:t>
            </a:r>
            <a:r>
              <a:rPr lang="en-GB" sz="2000" b="1" dirty="0">
                <a:solidFill>
                  <a:srgbClr val="FFFFFF"/>
                </a:solidFill>
                <a:latin typeface="Arial"/>
                <a:cs typeface="Arial"/>
              </a:rPr>
              <a:t>and among the lamp stands was someone "like a son of man,</a:t>
            </a:r>
            <a:r>
              <a:rPr lang="en-GB" altLang="ja-JP" sz="2000" b="1" dirty="0">
                <a:solidFill>
                  <a:srgbClr val="FFFFFF"/>
                </a:solidFill>
                <a:latin typeface="Arial"/>
                <a:cs typeface="Arial"/>
              </a:rPr>
              <a:t>" dressed in a robe reaching down to his feet and with a golden sash around his chest. </a:t>
            </a:r>
            <a:endParaRPr lang="en-GB" sz="2000" b="1" dirty="0">
              <a:solidFill>
                <a:srgbClr val="FFFFFF"/>
              </a:solidFill>
              <a:latin typeface="Arial"/>
              <a:cs typeface="Arial"/>
            </a:endParaRPr>
          </a:p>
        </p:txBody>
      </p:sp>
      <p:sp>
        <p:nvSpPr>
          <p:cNvPr id="30744" name="Text Box 24"/>
          <p:cNvSpPr txBox="1">
            <a:spLocks noChangeArrowheads="1"/>
          </p:cNvSpPr>
          <p:nvPr/>
        </p:nvSpPr>
        <p:spPr bwMode="auto">
          <a:xfrm>
            <a:off x="1153103" y="2456040"/>
            <a:ext cx="7094682" cy="100795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0592" tIns="41903" rIns="80592" bIns="41903" anchor="t">
            <a:spAutoFit/>
          </a:bodyPr>
          <a:lstStyle>
            <a:lvl1pPr>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cs typeface="ＭＳ Ｐゴシック" charset="0"/>
              </a:defRPr>
            </a:lvl1pPr>
            <a:lvl2pPr marL="742950" indent="-28575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2pPr>
            <a:lvl3pPr marL="11430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3pPr>
            <a:lvl4pPr marL="16002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4pPr>
            <a:lvl5pPr marL="20574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5pPr>
            <a:lvl6pPr marL="25146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6pPr>
            <a:lvl7pPr marL="29718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7pPr>
            <a:lvl8pPr marL="34290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8pPr>
            <a:lvl9pPr marL="38862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9pPr>
          </a:lstStyle>
          <a:p>
            <a:pPr>
              <a:spcBef>
                <a:spcPts val="1234"/>
              </a:spcBef>
              <a:buClr>
                <a:srgbClr val="FFFFFF"/>
              </a:buClr>
            </a:pPr>
            <a:r>
              <a:rPr lang="en-GB" sz="2000" b="1" baseline="40000" dirty="0">
                <a:solidFill>
                  <a:srgbClr val="FFFFFF"/>
                </a:solidFill>
                <a:latin typeface="Arial"/>
                <a:cs typeface="Arial"/>
              </a:rPr>
              <a:t>                                                                                                            14</a:t>
            </a:r>
            <a:r>
              <a:rPr lang="en-GB" sz="2000" b="1" dirty="0">
                <a:solidFill>
                  <a:srgbClr val="FFFFFF"/>
                </a:solidFill>
                <a:latin typeface="Arial"/>
                <a:cs typeface="Arial"/>
              </a:rPr>
              <a:t>His head and hair were white like wool, as white as snow, and his eyes were like blazing fire. </a:t>
            </a:r>
          </a:p>
        </p:txBody>
      </p:sp>
      <p:sp>
        <p:nvSpPr>
          <p:cNvPr id="30745" name="Text Box 25"/>
          <p:cNvSpPr txBox="1">
            <a:spLocks noChangeArrowheads="1"/>
          </p:cNvSpPr>
          <p:nvPr/>
        </p:nvSpPr>
        <p:spPr bwMode="auto">
          <a:xfrm>
            <a:off x="1151660" y="3050578"/>
            <a:ext cx="6879648" cy="100795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0592" tIns="41903" rIns="80592" bIns="41903" anchor="t">
            <a:spAutoFit/>
          </a:bodyPr>
          <a:lstStyle>
            <a:lvl1pPr>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cs typeface="ＭＳ Ｐゴシック" charset="0"/>
              </a:defRPr>
            </a:lvl1pPr>
            <a:lvl2pPr marL="742950" indent="-28575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2pPr>
            <a:lvl3pPr marL="11430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3pPr>
            <a:lvl4pPr marL="16002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4pPr>
            <a:lvl5pPr marL="20574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5pPr>
            <a:lvl6pPr marL="25146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6pPr>
            <a:lvl7pPr marL="29718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7pPr>
            <a:lvl8pPr marL="34290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8pPr>
            <a:lvl9pPr marL="38862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9pPr>
          </a:lstStyle>
          <a:p>
            <a:pPr>
              <a:spcBef>
                <a:spcPts val="1234"/>
              </a:spcBef>
              <a:buClr>
                <a:srgbClr val="FFFFFF"/>
              </a:buClr>
            </a:pPr>
            <a:r>
              <a:rPr lang="en-GB" sz="2000" b="1" baseline="40000" dirty="0">
                <a:solidFill>
                  <a:srgbClr val="FFFFFF"/>
                </a:solidFill>
                <a:latin typeface="Arial"/>
                <a:cs typeface="Arial"/>
              </a:rPr>
              <a:t>                                                        15</a:t>
            </a:r>
            <a:r>
              <a:rPr lang="en-GB" sz="2000" b="1" dirty="0">
                <a:solidFill>
                  <a:srgbClr val="FFFFFF"/>
                </a:solidFill>
                <a:latin typeface="Arial"/>
                <a:cs typeface="Arial"/>
              </a:rPr>
              <a:t>His feet were like bronze glowing in a furnace, and his voice was like the sound of rushing waters. </a:t>
            </a:r>
          </a:p>
        </p:txBody>
      </p:sp>
      <p:sp>
        <p:nvSpPr>
          <p:cNvPr id="30746" name="Text Box 26"/>
          <p:cNvSpPr txBox="1">
            <a:spLocks noChangeArrowheads="1"/>
          </p:cNvSpPr>
          <p:nvPr/>
        </p:nvSpPr>
        <p:spPr bwMode="auto">
          <a:xfrm>
            <a:off x="1154546" y="5164509"/>
            <a:ext cx="6982114" cy="100795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0592" tIns="41903" rIns="80592" bIns="41903" anchor="t">
            <a:spAutoFit/>
          </a:bodyPr>
          <a:lstStyle>
            <a:lvl1pPr>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cs typeface="ＭＳ Ｐゴシック" charset="0"/>
              </a:defRPr>
            </a:lvl1pPr>
            <a:lvl2pPr marL="742950" indent="-28575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2pPr>
            <a:lvl3pPr marL="11430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3pPr>
            <a:lvl4pPr marL="16002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4pPr>
            <a:lvl5pPr marL="20574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5pPr>
            <a:lvl6pPr marL="25146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6pPr>
            <a:lvl7pPr marL="29718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7pPr>
            <a:lvl8pPr marL="34290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8pPr>
            <a:lvl9pPr marL="38862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9pPr>
          </a:lstStyle>
          <a:p>
            <a:pPr>
              <a:spcBef>
                <a:spcPts val="1234"/>
              </a:spcBef>
              <a:buClr>
                <a:srgbClr val="FFFFFF"/>
              </a:buClr>
            </a:pPr>
            <a:r>
              <a:rPr lang="en-GB" sz="2000" b="1" baseline="40000" dirty="0">
                <a:solidFill>
                  <a:srgbClr val="FFFFFF"/>
                </a:solidFill>
                <a:latin typeface="Arial"/>
                <a:cs typeface="Arial"/>
              </a:rPr>
              <a:t>                                                                                        18</a:t>
            </a:r>
            <a:r>
              <a:rPr lang="en-GB" sz="2000" b="1" dirty="0">
                <a:solidFill>
                  <a:srgbClr val="FFFFFF"/>
                </a:solidFill>
                <a:latin typeface="Arial"/>
                <a:cs typeface="Arial"/>
              </a:rPr>
              <a:t>I am the Living One; I was dead, and behold I am alive for ever and ever!  And I hold the keys of death and Hades.</a:t>
            </a:r>
            <a:r>
              <a:rPr lang="en-GB" altLang="ja-JP" sz="2000" b="1" dirty="0">
                <a:solidFill>
                  <a:srgbClr val="FFFFFF"/>
                </a:solidFill>
                <a:latin typeface="Arial"/>
                <a:cs typeface="Arial"/>
              </a:rPr>
              <a:t>"</a:t>
            </a:r>
            <a:endParaRPr lang="en-GB" sz="2000" b="1" dirty="0">
              <a:solidFill>
                <a:srgbClr val="FFFFFF"/>
              </a:solidFill>
              <a:latin typeface="Arial"/>
              <a:cs typeface="Arial"/>
            </a:endParaRPr>
          </a:p>
        </p:txBody>
      </p:sp>
      <p:sp>
        <p:nvSpPr>
          <p:cNvPr id="30747" name="Text Box 27"/>
          <p:cNvSpPr txBox="1">
            <a:spLocks noChangeArrowheads="1"/>
          </p:cNvSpPr>
          <p:nvPr/>
        </p:nvSpPr>
        <p:spPr bwMode="auto">
          <a:xfrm>
            <a:off x="1153103" y="4567876"/>
            <a:ext cx="6853670" cy="100795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0592" tIns="41903" rIns="80592" bIns="41903" anchor="t">
            <a:spAutoFit/>
          </a:bodyPr>
          <a:lstStyle>
            <a:lvl1pPr>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cs typeface="ＭＳ Ｐゴシック" charset="0"/>
              </a:defRPr>
            </a:lvl1pPr>
            <a:lvl2pPr marL="742950" indent="-28575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2pPr>
            <a:lvl3pPr marL="11430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3pPr>
            <a:lvl4pPr marL="16002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4pPr>
            <a:lvl5pPr marL="20574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5pPr>
            <a:lvl6pPr marL="25146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6pPr>
            <a:lvl7pPr marL="29718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7pPr>
            <a:lvl8pPr marL="34290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8pPr>
            <a:lvl9pPr marL="38862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9pPr>
          </a:lstStyle>
          <a:p>
            <a:pPr>
              <a:buClr>
                <a:srgbClr val="FFFFFF"/>
              </a:buClr>
            </a:pPr>
            <a:r>
              <a:rPr lang="en-GB" sz="2000" b="1" baseline="40000" dirty="0">
                <a:solidFill>
                  <a:srgbClr val="FFFFFF"/>
                </a:solidFill>
                <a:latin typeface="Arial"/>
                <a:cs typeface="Arial"/>
              </a:rPr>
              <a:t>17</a:t>
            </a:r>
            <a:r>
              <a:rPr lang="en-GB" sz="2000" b="1" dirty="0">
                <a:solidFill>
                  <a:srgbClr val="FFFFFF"/>
                </a:solidFill>
                <a:latin typeface="Arial"/>
                <a:cs typeface="Arial"/>
              </a:rPr>
              <a:t>When I saw him, I fell at his feet as though dead. Then he placed his right hand on me and said: "Do not be afraid. I am the First and the Last. </a:t>
            </a:r>
          </a:p>
        </p:txBody>
      </p:sp>
      <p:sp>
        <p:nvSpPr>
          <p:cNvPr id="30748" name="Text Box 28"/>
          <p:cNvSpPr txBox="1">
            <a:spLocks noChangeArrowheads="1"/>
          </p:cNvSpPr>
          <p:nvPr/>
        </p:nvSpPr>
        <p:spPr bwMode="auto">
          <a:xfrm>
            <a:off x="1128569" y="3651267"/>
            <a:ext cx="7240217" cy="12131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square" lIns="80592" tIns="41903" rIns="80592" bIns="41903" anchor="t">
            <a:spAutoFit/>
          </a:bodyPr>
          <a:lstStyle>
            <a:lvl1pPr>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cs typeface="ＭＳ Ｐゴシック" charset="0"/>
              </a:defRPr>
            </a:lvl1pPr>
            <a:lvl2pPr marL="742950" indent="-28575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2pPr>
            <a:lvl3pPr marL="11430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3pPr>
            <a:lvl4pPr marL="16002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4pPr>
            <a:lvl5pPr marL="20574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5pPr>
            <a:lvl6pPr marL="25146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6pPr>
            <a:lvl7pPr marL="29718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7pPr>
            <a:lvl8pPr marL="34290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8pPr>
            <a:lvl9pPr marL="38862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9pPr>
          </a:lstStyle>
          <a:p>
            <a:pPr>
              <a:spcBef>
                <a:spcPts val="1234"/>
              </a:spcBef>
              <a:buClr>
                <a:srgbClr val="FFFFFF"/>
              </a:buClr>
            </a:pPr>
            <a:r>
              <a:rPr lang="en-GB" sz="2000" b="1" baseline="40000" dirty="0">
                <a:solidFill>
                  <a:srgbClr val="FFFFFF"/>
                </a:solidFill>
                <a:latin typeface="Arial"/>
                <a:cs typeface="Arial"/>
              </a:rPr>
              <a:t>                    1                           16</a:t>
            </a:r>
            <a:r>
              <a:rPr lang="en-GB" sz="2000" b="1" dirty="0">
                <a:solidFill>
                  <a:srgbClr val="FFFFFF"/>
                </a:solidFill>
                <a:latin typeface="Arial"/>
                <a:cs typeface="Arial"/>
              </a:rPr>
              <a:t>In his right hand he held seven stars, and out of his mouth came a sharp double-edged sword. His face was like the sun shining in all its brilliance. </a:t>
            </a:r>
          </a:p>
          <a:p>
            <a:pPr>
              <a:buClr>
                <a:srgbClr val="FFFFFF"/>
              </a:buClr>
            </a:pPr>
            <a:r>
              <a:rPr lang="en-GB" sz="2000" b="1" baseline="40000" dirty="0">
                <a:solidFill>
                  <a:srgbClr val="FFFFFF"/>
                </a:solidFill>
                <a:latin typeface="Arial"/>
                <a:cs typeface="Arial"/>
              </a:rPr>
              <a:t>  </a:t>
            </a:r>
          </a:p>
        </p:txBody>
      </p:sp>
      <p:sp>
        <p:nvSpPr>
          <p:cNvPr id="30749" name="Text Box 29"/>
          <p:cNvSpPr txBox="1">
            <a:spLocks noChangeArrowheads="1"/>
          </p:cNvSpPr>
          <p:nvPr/>
        </p:nvSpPr>
        <p:spPr bwMode="auto">
          <a:xfrm>
            <a:off x="1151660" y="818029"/>
            <a:ext cx="7051386" cy="111567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0592" tIns="41903" rIns="80592" bIns="41903" anchor="t">
            <a:spAutoFit/>
          </a:bodyPr>
          <a:lstStyle>
            <a:lvl1pPr>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cs typeface="ＭＳ Ｐゴシック" charset="0"/>
              </a:defRPr>
            </a:lvl1pPr>
            <a:lvl2pPr marL="742950" indent="-28575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2pPr>
            <a:lvl3pPr marL="11430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3pPr>
            <a:lvl4pPr marL="16002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4pPr>
            <a:lvl5pPr marL="20574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5pPr>
            <a:lvl6pPr marL="25146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6pPr>
            <a:lvl7pPr marL="29718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7pPr>
            <a:lvl8pPr marL="34290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8pPr>
            <a:lvl9pPr marL="38862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9pPr>
          </a:lstStyle>
          <a:p>
            <a:pPr>
              <a:spcBef>
                <a:spcPts val="1234"/>
              </a:spcBef>
              <a:buClr>
                <a:srgbClr val="FFFFFF"/>
              </a:buClr>
            </a:pPr>
            <a:r>
              <a:rPr lang="en-GB" sz="2000" b="1" dirty="0">
                <a:solidFill>
                  <a:srgbClr val="FFFFFF"/>
                </a:solidFill>
                <a:latin typeface="Arial"/>
                <a:cs typeface="Arial"/>
              </a:rPr>
              <a:t>                   </a:t>
            </a:r>
            <a:r>
              <a:rPr lang="en-GB" sz="2700" b="1" dirty="0">
                <a:solidFill>
                  <a:srgbClr val="FFFFFF"/>
                </a:solidFill>
                <a:latin typeface="Arial"/>
                <a:cs typeface="Arial"/>
              </a:rPr>
              <a:t>Revelation 1:12-18 (NIV)</a:t>
            </a:r>
            <a:r>
              <a:rPr lang="en-GB" sz="2000" b="1" dirty="0">
                <a:solidFill>
                  <a:srgbClr val="FFFFFF"/>
                </a:solidFill>
                <a:latin typeface="Arial"/>
                <a:cs typeface="Arial"/>
              </a:rPr>
              <a:t> </a:t>
            </a:r>
            <a:br>
              <a:rPr lang="en-GB" sz="2000" b="1" dirty="0">
                <a:solidFill>
                  <a:srgbClr val="FFFFFF"/>
                </a:solidFill>
                <a:latin typeface="Arial"/>
                <a:cs typeface="Arial"/>
              </a:rPr>
            </a:br>
            <a:r>
              <a:rPr lang="en-GB" sz="2000" b="1" baseline="40000" dirty="0">
                <a:solidFill>
                  <a:srgbClr val="FFFFFF"/>
                </a:solidFill>
                <a:latin typeface="Arial"/>
                <a:cs typeface="Arial"/>
              </a:rPr>
              <a:t>12</a:t>
            </a:r>
            <a:r>
              <a:rPr lang="en-GB" sz="2000" b="1" dirty="0">
                <a:solidFill>
                  <a:srgbClr val="FFFFFF"/>
                </a:solidFill>
                <a:latin typeface="Arial"/>
                <a:cs typeface="Arial"/>
              </a:rPr>
              <a:t>I turned around to see the voice that was speaking to me. And when I turned I saw seven golden lamp stands, </a:t>
            </a:r>
          </a:p>
        </p:txBody>
      </p:sp>
      <p:sp>
        <p:nvSpPr>
          <p:cNvPr id="30750" name="Text Box 30"/>
          <p:cNvSpPr txBox="1">
            <a:spLocks noChangeArrowheads="1"/>
          </p:cNvSpPr>
          <p:nvPr/>
        </p:nvSpPr>
        <p:spPr bwMode="auto">
          <a:xfrm>
            <a:off x="822540" y="1577629"/>
            <a:ext cx="7562273" cy="41472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0592" tIns="41903" rIns="80592" bIns="41903" anchor="t">
            <a:spAutoFit/>
          </a:bodyPr>
          <a:lstStyle>
            <a:lvl1pPr>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cs typeface="ＭＳ Ｐゴシック" charset="0"/>
              </a:defRPr>
            </a:lvl1pPr>
            <a:lvl2pPr marL="742950" indent="-28575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2pPr>
            <a:lvl3pPr marL="11430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3pPr>
            <a:lvl4pPr marL="16002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4pPr>
            <a:lvl5pPr marL="20574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5pPr>
            <a:lvl6pPr marL="25146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6pPr>
            <a:lvl7pPr marL="29718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7pPr>
            <a:lvl8pPr marL="34290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8pPr>
            <a:lvl9pPr marL="38862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9pPr>
          </a:lstStyle>
          <a:p>
            <a:pPr algn="ctr">
              <a:spcBef>
                <a:spcPts val="3029"/>
              </a:spcBef>
              <a:buClr>
                <a:srgbClr val="FC0128"/>
              </a:buClr>
            </a:pPr>
            <a:r>
              <a:rPr lang="en-GB" sz="6600" b="1" dirty="0">
                <a:solidFill>
                  <a:srgbClr val="FC0128"/>
                </a:solidFill>
                <a:effectLst>
                  <a:glow rad="165100">
                    <a:prstClr val="white"/>
                  </a:glow>
                </a:effectLst>
                <a:latin typeface="Kosher-Normal" charset="0"/>
              </a:rPr>
              <a:t>THE REVELATION OF JESUS CHRIST</a:t>
            </a:r>
            <a:br>
              <a:rPr lang="en-GB" sz="6600" b="1" dirty="0">
                <a:solidFill>
                  <a:srgbClr val="FC0128"/>
                </a:solidFill>
                <a:effectLst>
                  <a:glow rad="165100">
                    <a:prstClr val="white"/>
                  </a:glow>
                </a:effectLst>
                <a:latin typeface="Kosher-Normal" charset="0"/>
              </a:rPr>
            </a:br>
            <a:r>
              <a:rPr lang="en-GB" sz="6600" b="1" dirty="0">
                <a:solidFill>
                  <a:srgbClr val="FC0128"/>
                </a:solidFill>
                <a:effectLst>
                  <a:glow rad="165100">
                    <a:prstClr val="white"/>
                  </a:glow>
                </a:effectLst>
                <a:latin typeface="Kosher-Normal" charset="0"/>
              </a:rPr>
              <a:t>TO </a:t>
            </a:r>
            <a:br>
              <a:rPr lang="en-GB" sz="6600" b="1" dirty="0">
                <a:solidFill>
                  <a:srgbClr val="FC0128"/>
                </a:solidFill>
                <a:effectLst>
                  <a:glow rad="165100">
                    <a:prstClr val="white"/>
                  </a:glow>
                </a:effectLst>
                <a:latin typeface="Kosher-Normal" charset="0"/>
              </a:rPr>
            </a:br>
            <a:r>
              <a:rPr lang="en-GB" sz="6600" b="1" dirty="0">
                <a:solidFill>
                  <a:srgbClr val="FC0128"/>
                </a:solidFill>
                <a:effectLst>
                  <a:glow rad="165100">
                    <a:prstClr val="white"/>
                  </a:glow>
                </a:effectLst>
                <a:latin typeface="Kosher-Normal" charset="0"/>
              </a:rPr>
              <a:t>JOHN THE APOSTLE</a:t>
            </a:r>
          </a:p>
        </p:txBody>
      </p:sp>
      <p:sp>
        <p:nvSpPr>
          <p:cNvPr id="38939" name="Rectangle 32"/>
          <p:cNvSpPr>
            <a:spLocks noGrp="1" noChangeArrowheads="1"/>
          </p:cNvSpPr>
          <p:nvPr>
            <p:ph type="title" idx="4294967295"/>
          </p:nvPr>
        </p:nvSpPr>
        <p:spPr bwMode="auto">
          <a:xfrm>
            <a:off x="692728" y="403412"/>
            <a:ext cx="7758545" cy="537882"/>
          </a:xfrm>
          <a:prstGeom prst="rect">
            <a:avLst/>
          </a:prstGeo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81882" tIns="40940" rIns="81882" bIns="40940" anchor="t"/>
          <a:lstStyle/>
          <a:p>
            <a:r>
              <a:rPr lang="en-GB" sz="2900" b="1">
                <a:solidFill>
                  <a:srgbClr val="5CF5F0"/>
                </a:solidFill>
                <a:latin typeface="Comic Sans MS" charset="0"/>
              </a:rPr>
              <a:t>NOW…TO COMPLETE THE PORTRAIT…</a:t>
            </a:r>
            <a:endParaRPr lang="en-US">
              <a:latin typeface="Times New Roman" charset="0"/>
            </a:endParaRPr>
          </a:p>
        </p:txBody>
      </p:sp>
      <p:sp>
        <p:nvSpPr>
          <p:cNvPr id="31" name="Text Box 7"/>
          <p:cNvSpPr txBox="1">
            <a:spLocks noChangeArrowheads="1"/>
          </p:cNvSpPr>
          <p:nvPr/>
        </p:nvSpPr>
        <p:spPr bwMode="auto">
          <a:xfrm>
            <a:off x="8424890" y="20638"/>
            <a:ext cx="695270" cy="463846"/>
          </a:xfrm>
          <a:prstGeom prst="rect">
            <a:avLst/>
          </a:prstGeom>
          <a:solidFill>
            <a:schemeClr val="tx1"/>
          </a:solidFill>
          <a:ln>
            <a:noFill/>
          </a:ln>
        </p:spPr>
        <p:txBody>
          <a:bodyPr wrap="none" lIns="90000" tIns="46800" rIns="90000" bIns="46800" anchor="t">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eaLnBrk="0" fontAlgn="base" hangingPunct="0">
              <a:spcBef>
                <a:spcPct val="0"/>
              </a:spcBef>
              <a:spcAft>
                <a:spcPct val="0"/>
              </a:spcAft>
            </a:pPr>
            <a:r>
              <a:rPr lang="en-US" b="1" dirty="0">
                <a:solidFill>
                  <a:prstClr val="white"/>
                </a:solidFill>
                <a:latin typeface="Arial" charset="0"/>
                <a:cs typeface="Arial" charset="0"/>
              </a:rPr>
              <a:t>344</a:t>
            </a:r>
          </a:p>
        </p:txBody>
      </p:sp>
    </p:spTree>
    <p:extLst>
      <p:ext uri="{BB962C8B-B14F-4D97-AF65-F5344CB8AC3E}">
        <p14:creationId xmlns:p14="http://schemas.microsoft.com/office/powerpoint/2010/main" val="1915200060"/>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528" fill="hold" nodeType="withEffect">
                                  <p:stCondLst>
                                    <p:cond delay="0"/>
                                  </p:stCondLst>
                                  <p:childTnLst>
                                    <p:set>
                                      <p:cBhvr>
                                        <p:cTn id="6" dur="1" fill="hold">
                                          <p:stCondLst>
                                            <p:cond delay="0"/>
                                          </p:stCondLst>
                                        </p:cTn>
                                        <p:tgtEl>
                                          <p:spTgt spid="30729"/>
                                        </p:tgtEl>
                                        <p:attrNameLst>
                                          <p:attrName>style.visibility</p:attrName>
                                        </p:attrNameLst>
                                      </p:cBhvr>
                                      <p:to>
                                        <p:strVal val="visible"/>
                                      </p:to>
                                    </p:set>
                                    <p:anim calcmode="lin" valueType="num">
                                      <p:cBhvr>
                                        <p:cTn id="7" dur="500" fill="hold"/>
                                        <p:tgtEl>
                                          <p:spTgt spid="30729"/>
                                        </p:tgtEl>
                                        <p:attrNameLst>
                                          <p:attrName>ppt_w</p:attrName>
                                        </p:attrNameLst>
                                      </p:cBhvr>
                                      <p:tavLst>
                                        <p:tav tm="100000">
                                          <p:val>
                                            <p:fltVal val="0"/>
                                          </p:val>
                                        </p:tav>
                                        <p:tav>
                                          <p:val>
                                            <p:strVal val="#ppt_w"/>
                                          </p:val>
                                        </p:tav>
                                      </p:tavLst>
                                    </p:anim>
                                    <p:anim calcmode="lin" valueType="num">
                                      <p:cBhvr>
                                        <p:cTn id="8" dur="500" fill="hold"/>
                                        <p:tgtEl>
                                          <p:spTgt spid="30729"/>
                                        </p:tgtEl>
                                        <p:attrNameLst>
                                          <p:attrName>ppt_h</p:attrName>
                                        </p:attrNameLst>
                                      </p:cBhvr>
                                      <p:tavLst>
                                        <p:tav tm="100000">
                                          <p:val>
                                            <p:fltVal val="0"/>
                                          </p:val>
                                        </p:tav>
                                        <p:tav>
                                          <p:val>
                                            <p:strVal val="#ppt_h"/>
                                          </p:val>
                                        </p:tav>
                                      </p:tavLst>
                                    </p:anim>
                                    <p:anim calcmode="lin" valueType="num">
                                      <p:cBhvr>
                                        <p:cTn id="9" dur="500" fill="hold"/>
                                        <p:tgtEl>
                                          <p:spTgt spid="30729"/>
                                        </p:tgtEl>
                                        <p:attrNameLst>
                                          <p:attrName>ppt_x</p:attrName>
                                        </p:attrNameLst>
                                      </p:cBhvr>
                                      <p:tavLst>
                                        <p:tav tm="100000">
                                          <p:val>
                                            <p:fltVal val="0.5"/>
                                          </p:val>
                                        </p:tav>
                                        <p:tav>
                                          <p:val>
                                            <p:strVal val="#ppt_x"/>
                                          </p:val>
                                        </p:tav>
                                      </p:tavLst>
                                    </p:anim>
                                    <p:anim calcmode="lin" valueType="num">
                                      <p:cBhvr>
                                        <p:cTn id="10" dur="500" fill="hold"/>
                                        <p:tgtEl>
                                          <p:spTgt spid="30729"/>
                                        </p:tgtEl>
                                        <p:attrNameLst>
                                          <p:attrName>ppt_y</p:attrName>
                                        </p:attrNameLst>
                                      </p:cBhvr>
                                      <p:tavLst>
                                        <p:tav tm="100000">
                                          <p:val>
                                            <p:fltVal val="0.5"/>
                                          </p:val>
                                        </p:tav>
                                        <p:tav>
                                          <p:val>
                                            <p:strVal val="#ppt_y"/>
                                          </p:val>
                                        </p:tav>
                                      </p:tavLst>
                                    </p:anim>
                                  </p:childTnLst>
                                </p:cTn>
                              </p:par>
                            </p:childTnLst>
                          </p:cTn>
                        </p:par>
                        <p:par>
                          <p:cTn id="11" fill="hold" nodeType="afterGroup">
                            <p:stCondLst>
                              <p:cond delay="500"/>
                            </p:stCondLst>
                            <p:childTnLst>
                              <p:par>
                                <p:cTn id="12" presetID="23" presetClass="entr" presetSubtype="528" fill="hold" nodeType="afterEffect">
                                  <p:stCondLst>
                                    <p:cond delay="0"/>
                                  </p:stCondLst>
                                  <p:childTnLst>
                                    <p:set>
                                      <p:cBhvr>
                                        <p:cTn id="13" dur="1" fill="hold">
                                          <p:stCondLst>
                                            <p:cond delay="0"/>
                                          </p:stCondLst>
                                        </p:cTn>
                                        <p:tgtEl>
                                          <p:spTgt spid="30730"/>
                                        </p:tgtEl>
                                        <p:attrNameLst>
                                          <p:attrName>style.visibility</p:attrName>
                                        </p:attrNameLst>
                                      </p:cBhvr>
                                      <p:to>
                                        <p:strVal val="visible"/>
                                      </p:to>
                                    </p:set>
                                    <p:anim calcmode="lin" valueType="num">
                                      <p:cBhvr>
                                        <p:cTn id="14" dur="500" fill="hold"/>
                                        <p:tgtEl>
                                          <p:spTgt spid="30730"/>
                                        </p:tgtEl>
                                        <p:attrNameLst>
                                          <p:attrName>ppt_w</p:attrName>
                                        </p:attrNameLst>
                                      </p:cBhvr>
                                      <p:tavLst>
                                        <p:tav tm="100000">
                                          <p:val>
                                            <p:fltVal val="0"/>
                                          </p:val>
                                        </p:tav>
                                        <p:tav>
                                          <p:val>
                                            <p:strVal val="#ppt_w"/>
                                          </p:val>
                                        </p:tav>
                                      </p:tavLst>
                                    </p:anim>
                                    <p:anim calcmode="lin" valueType="num">
                                      <p:cBhvr>
                                        <p:cTn id="15" dur="500" fill="hold"/>
                                        <p:tgtEl>
                                          <p:spTgt spid="30730"/>
                                        </p:tgtEl>
                                        <p:attrNameLst>
                                          <p:attrName>ppt_h</p:attrName>
                                        </p:attrNameLst>
                                      </p:cBhvr>
                                      <p:tavLst>
                                        <p:tav tm="100000">
                                          <p:val>
                                            <p:fltVal val="0"/>
                                          </p:val>
                                        </p:tav>
                                        <p:tav>
                                          <p:val>
                                            <p:strVal val="#ppt_h"/>
                                          </p:val>
                                        </p:tav>
                                      </p:tavLst>
                                    </p:anim>
                                    <p:anim calcmode="lin" valueType="num">
                                      <p:cBhvr>
                                        <p:cTn id="16" dur="500" fill="hold"/>
                                        <p:tgtEl>
                                          <p:spTgt spid="30730"/>
                                        </p:tgtEl>
                                        <p:attrNameLst>
                                          <p:attrName>ppt_x</p:attrName>
                                        </p:attrNameLst>
                                      </p:cBhvr>
                                      <p:tavLst>
                                        <p:tav tm="100000">
                                          <p:val>
                                            <p:fltVal val="0.5"/>
                                          </p:val>
                                        </p:tav>
                                        <p:tav>
                                          <p:val>
                                            <p:strVal val="#ppt_x"/>
                                          </p:val>
                                        </p:tav>
                                      </p:tavLst>
                                    </p:anim>
                                    <p:anim calcmode="lin" valueType="num">
                                      <p:cBhvr>
                                        <p:cTn id="17" dur="500" fill="hold"/>
                                        <p:tgtEl>
                                          <p:spTgt spid="30730"/>
                                        </p:tgtEl>
                                        <p:attrNameLst>
                                          <p:attrName>ppt_y</p:attrName>
                                        </p:attrNameLst>
                                      </p:cBhvr>
                                      <p:tavLst>
                                        <p:tav tm="100000">
                                          <p:val>
                                            <p:fltVal val="0.5"/>
                                          </p:val>
                                        </p:tav>
                                        <p:tav>
                                          <p:val>
                                            <p:strVal val="#ppt_y"/>
                                          </p:val>
                                        </p:tav>
                                      </p:tavLst>
                                    </p:anim>
                                  </p:childTnLst>
                                </p:cTn>
                              </p:par>
                            </p:childTnLst>
                          </p:cTn>
                        </p:par>
                        <p:par>
                          <p:cTn id="18" fill="hold" nodeType="afterGroup">
                            <p:stCondLst>
                              <p:cond delay="1000"/>
                            </p:stCondLst>
                            <p:childTnLst>
                              <p:par>
                                <p:cTn id="19" presetID="23" presetClass="entr" presetSubtype="528" fill="hold" nodeType="afterEffect">
                                  <p:stCondLst>
                                    <p:cond delay="0"/>
                                  </p:stCondLst>
                                  <p:childTnLst>
                                    <p:set>
                                      <p:cBhvr>
                                        <p:cTn id="20" dur="1" fill="hold">
                                          <p:stCondLst>
                                            <p:cond delay="0"/>
                                          </p:stCondLst>
                                        </p:cTn>
                                        <p:tgtEl>
                                          <p:spTgt spid="30731"/>
                                        </p:tgtEl>
                                        <p:attrNameLst>
                                          <p:attrName>style.visibility</p:attrName>
                                        </p:attrNameLst>
                                      </p:cBhvr>
                                      <p:to>
                                        <p:strVal val="visible"/>
                                      </p:to>
                                    </p:set>
                                    <p:anim calcmode="lin" valueType="num">
                                      <p:cBhvr>
                                        <p:cTn id="21" dur="500" fill="hold"/>
                                        <p:tgtEl>
                                          <p:spTgt spid="30731"/>
                                        </p:tgtEl>
                                        <p:attrNameLst>
                                          <p:attrName>ppt_w</p:attrName>
                                        </p:attrNameLst>
                                      </p:cBhvr>
                                      <p:tavLst>
                                        <p:tav tm="100000">
                                          <p:val>
                                            <p:fltVal val="0"/>
                                          </p:val>
                                        </p:tav>
                                        <p:tav>
                                          <p:val>
                                            <p:strVal val="#ppt_w"/>
                                          </p:val>
                                        </p:tav>
                                      </p:tavLst>
                                    </p:anim>
                                    <p:anim calcmode="lin" valueType="num">
                                      <p:cBhvr>
                                        <p:cTn id="22" dur="500" fill="hold"/>
                                        <p:tgtEl>
                                          <p:spTgt spid="30731"/>
                                        </p:tgtEl>
                                        <p:attrNameLst>
                                          <p:attrName>ppt_h</p:attrName>
                                        </p:attrNameLst>
                                      </p:cBhvr>
                                      <p:tavLst>
                                        <p:tav tm="100000">
                                          <p:val>
                                            <p:fltVal val="0"/>
                                          </p:val>
                                        </p:tav>
                                        <p:tav>
                                          <p:val>
                                            <p:strVal val="#ppt_h"/>
                                          </p:val>
                                        </p:tav>
                                      </p:tavLst>
                                    </p:anim>
                                    <p:anim calcmode="lin" valueType="num">
                                      <p:cBhvr>
                                        <p:cTn id="23" dur="500" fill="hold"/>
                                        <p:tgtEl>
                                          <p:spTgt spid="30731"/>
                                        </p:tgtEl>
                                        <p:attrNameLst>
                                          <p:attrName>ppt_x</p:attrName>
                                        </p:attrNameLst>
                                      </p:cBhvr>
                                      <p:tavLst>
                                        <p:tav tm="100000">
                                          <p:val>
                                            <p:fltVal val="0.5"/>
                                          </p:val>
                                        </p:tav>
                                        <p:tav>
                                          <p:val>
                                            <p:strVal val="#ppt_x"/>
                                          </p:val>
                                        </p:tav>
                                      </p:tavLst>
                                    </p:anim>
                                    <p:anim calcmode="lin" valueType="num">
                                      <p:cBhvr>
                                        <p:cTn id="24" dur="500" fill="hold"/>
                                        <p:tgtEl>
                                          <p:spTgt spid="30731"/>
                                        </p:tgtEl>
                                        <p:attrNameLst>
                                          <p:attrName>ppt_y</p:attrName>
                                        </p:attrNameLst>
                                      </p:cBhvr>
                                      <p:tavLst>
                                        <p:tav tm="100000">
                                          <p:val>
                                            <p:fltVal val="0.5"/>
                                          </p:val>
                                        </p:tav>
                                        <p:tav>
                                          <p:val>
                                            <p:strVal val="#ppt_y"/>
                                          </p:val>
                                        </p:tav>
                                      </p:tavLst>
                                    </p:anim>
                                  </p:childTnLst>
                                </p:cTn>
                              </p:par>
                            </p:childTnLst>
                          </p:cTn>
                        </p:par>
                        <p:par>
                          <p:cTn id="25" fill="hold" nodeType="afterGroup">
                            <p:stCondLst>
                              <p:cond delay="1500"/>
                            </p:stCondLst>
                            <p:childTnLst>
                              <p:par>
                                <p:cTn id="26" presetID="23" presetClass="entr" presetSubtype="528" fill="hold" nodeType="afterEffect">
                                  <p:stCondLst>
                                    <p:cond delay="0"/>
                                  </p:stCondLst>
                                  <p:childTnLst>
                                    <p:set>
                                      <p:cBhvr>
                                        <p:cTn id="27" dur="1" fill="hold">
                                          <p:stCondLst>
                                            <p:cond delay="0"/>
                                          </p:stCondLst>
                                        </p:cTn>
                                        <p:tgtEl>
                                          <p:spTgt spid="30732"/>
                                        </p:tgtEl>
                                        <p:attrNameLst>
                                          <p:attrName>style.visibility</p:attrName>
                                        </p:attrNameLst>
                                      </p:cBhvr>
                                      <p:to>
                                        <p:strVal val="visible"/>
                                      </p:to>
                                    </p:set>
                                    <p:anim calcmode="lin" valueType="num">
                                      <p:cBhvr>
                                        <p:cTn id="28" dur="500" fill="hold"/>
                                        <p:tgtEl>
                                          <p:spTgt spid="30732"/>
                                        </p:tgtEl>
                                        <p:attrNameLst>
                                          <p:attrName>ppt_w</p:attrName>
                                        </p:attrNameLst>
                                      </p:cBhvr>
                                      <p:tavLst>
                                        <p:tav tm="100000">
                                          <p:val>
                                            <p:fltVal val="0"/>
                                          </p:val>
                                        </p:tav>
                                        <p:tav>
                                          <p:val>
                                            <p:strVal val="#ppt_w"/>
                                          </p:val>
                                        </p:tav>
                                      </p:tavLst>
                                    </p:anim>
                                    <p:anim calcmode="lin" valueType="num">
                                      <p:cBhvr>
                                        <p:cTn id="29" dur="500" fill="hold"/>
                                        <p:tgtEl>
                                          <p:spTgt spid="30732"/>
                                        </p:tgtEl>
                                        <p:attrNameLst>
                                          <p:attrName>ppt_h</p:attrName>
                                        </p:attrNameLst>
                                      </p:cBhvr>
                                      <p:tavLst>
                                        <p:tav tm="100000">
                                          <p:val>
                                            <p:fltVal val="0"/>
                                          </p:val>
                                        </p:tav>
                                        <p:tav>
                                          <p:val>
                                            <p:strVal val="#ppt_h"/>
                                          </p:val>
                                        </p:tav>
                                      </p:tavLst>
                                    </p:anim>
                                    <p:anim calcmode="lin" valueType="num">
                                      <p:cBhvr>
                                        <p:cTn id="30" dur="500" fill="hold"/>
                                        <p:tgtEl>
                                          <p:spTgt spid="30732"/>
                                        </p:tgtEl>
                                        <p:attrNameLst>
                                          <p:attrName>ppt_x</p:attrName>
                                        </p:attrNameLst>
                                      </p:cBhvr>
                                      <p:tavLst>
                                        <p:tav tm="100000">
                                          <p:val>
                                            <p:fltVal val="0.5"/>
                                          </p:val>
                                        </p:tav>
                                        <p:tav>
                                          <p:val>
                                            <p:strVal val="#ppt_x"/>
                                          </p:val>
                                        </p:tav>
                                      </p:tavLst>
                                    </p:anim>
                                    <p:anim calcmode="lin" valueType="num">
                                      <p:cBhvr>
                                        <p:cTn id="31" dur="500" fill="hold"/>
                                        <p:tgtEl>
                                          <p:spTgt spid="30732"/>
                                        </p:tgtEl>
                                        <p:attrNameLst>
                                          <p:attrName>ppt_y</p:attrName>
                                        </p:attrNameLst>
                                      </p:cBhvr>
                                      <p:tavLst>
                                        <p:tav tm="100000">
                                          <p:val>
                                            <p:fltVal val="0.5"/>
                                          </p:val>
                                        </p:tav>
                                        <p:tav>
                                          <p:val>
                                            <p:strVal val="#ppt_y"/>
                                          </p:val>
                                        </p:tav>
                                      </p:tavLst>
                                    </p:anim>
                                  </p:childTnLst>
                                </p:cTn>
                              </p:par>
                            </p:childTnLst>
                          </p:cTn>
                        </p:par>
                        <p:par>
                          <p:cTn id="32" fill="hold" nodeType="afterGroup">
                            <p:stCondLst>
                              <p:cond delay="2000"/>
                            </p:stCondLst>
                            <p:childTnLst>
                              <p:par>
                                <p:cTn id="33" presetID="10" presetClass="entr" fill="hold" nodeType="afterEffect">
                                  <p:stCondLst>
                                    <p:cond delay="0"/>
                                  </p:stCondLst>
                                  <p:childTnLst>
                                    <p:set>
                                      <p:cBhvr>
                                        <p:cTn id="34" dur="1" fill="hold">
                                          <p:stCondLst>
                                            <p:cond delay="0"/>
                                          </p:stCondLst>
                                        </p:cTn>
                                        <p:tgtEl>
                                          <p:spTgt spid="30721"/>
                                        </p:tgtEl>
                                        <p:attrNameLst>
                                          <p:attrName>style.visibility</p:attrName>
                                        </p:attrNameLst>
                                      </p:cBhvr>
                                      <p:to>
                                        <p:strVal val="visible"/>
                                      </p:to>
                                    </p:set>
                                    <p:animEffect transition="in" filter="fade">
                                      <p:cBhvr>
                                        <p:cTn id="35" dur="1000"/>
                                        <p:tgtEl>
                                          <p:spTgt spid="30721"/>
                                        </p:tgtEl>
                                      </p:cBhvr>
                                    </p:animEffect>
                                  </p:childTnLst>
                                </p:cTn>
                              </p:par>
                            </p:childTnLst>
                          </p:cTn>
                        </p:par>
                      </p:childTnLst>
                    </p:cTn>
                  </p:par>
                  <p:par>
                    <p:cTn id="36" fill="hold" nodeType="clickPar">
                      <p:stCondLst>
                        <p:cond delay="indefinite"/>
                      </p:stCondLst>
                      <p:childTnLst>
                        <p:par>
                          <p:cTn id="37" fill="hold" nodeType="withGroup">
                            <p:stCondLst>
                              <p:cond delay="0"/>
                            </p:stCondLst>
                            <p:childTnLst>
                              <p:par>
                                <p:cTn id="38" presetID="10" presetClass="entr" fill="hold" nodeType="clickEffect">
                                  <p:stCondLst>
                                    <p:cond delay="0"/>
                                  </p:stCondLst>
                                  <p:childTnLst>
                                    <p:set>
                                      <p:cBhvr>
                                        <p:cTn id="39" dur="1" fill="hold">
                                          <p:stCondLst>
                                            <p:cond delay="0"/>
                                          </p:stCondLst>
                                        </p:cTn>
                                        <p:tgtEl>
                                          <p:spTgt spid="2"/>
                                        </p:tgtEl>
                                        <p:attrNameLst>
                                          <p:attrName>style.visibility</p:attrName>
                                        </p:attrNameLst>
                                      </p:cBhvr>
                                      <p:to>
                                        <p:strVal val="visible"/>
                                      </p:to>
                                    </p:set>
                                    <p:animEffect transition="in" filter="fade">
                                      <p:cBhvr>
                                        <p:cTn id="40" dur="1000"/>
                                        <p:tgtEl>
                                          <p:spTgt spid="2"/>
                                        </p:tgtEl>
                                      </p:cBhvr>
                                    </p:animEffect>
                                  </p:childTnLst>
                                </p:cTn>
                              </p:par>
                            </p:childTnLst>
                          </p:cTn>
                        </p:par>
                      </p:childTnLst>
                    </p:cTn>
                  </p:par>
                  <p:par>
                    <p:cTn id="41" fill="hold" nodeType="clickPar">
                      <p:stCondLst>
                        <p:cond delay="indefinite"/>
                      </p:stCondLst>
                      <p:childTnLst>
                        <p:par>
                          <p:cTn id="42" fill="hold" nodeType="withGroup">
                            <p:stCondLst>
                              <p:cond delay="0"/>
                            </p:stCondLst>
                            <p:childTnLst>
                              <p:par>
                                <p:cTn id="43" presetID="10" presetClass="entr" fill="hold" grpId="0" nodeType="clickEffect">
                                  <p:stCondLst>
                                    <p:cond delay="0"/>
                                  </p:stCondLst>
                                  <p:childTnLst>
                                    <p:set>
                                      <p:cBhvr>
                                        <p:cTn id="44" dur="1" fill="hold">
                                          <p:stCondLst>
                                            <p:cond delay="0"/>
                                          </p:stCondLst>
                                        </p:cTn>
                                        <p:tgtEl>
                                          <p:spTgt spid="30742"/>
                                        </p:tgtEl>
                                        <p:attrNameLst>
                                          <p:attrName>style.visibility</p:attrName>
                                        </p:attrNameLst>
                                      </p:cBhvr>
                                      <p:to>
                                        <p:strVal val="visible"/>
                                      </p:to>
                                    </p:set>
                                    <p:animEffect transition="in" filter="fade">
                                      <p:cBhvr>
                                        <p:cTn id="45" dur="1000"/>
                                        <p:tgtEl>
                                          <p:spTgt spid="30742"/>
                                        </p:tgtEl>
                                      </p:cBhvr>
                                    </p:animEffect>
                                  </p:childTnLst>
                                </p:cTn>
                              </p:par>
                            </p:childTnLst>
                          </p:cTn>
                        </p:par>
                        <p:par>
                          <p:cTn id="46" fill="hold" nodeType="afterGroup">
                            <p:stCondLst>
                              <p:cond delay="0"/>
                            </p:stCondLst>
                            <p:childTnLst>
                              <p:par>
                                <p:cTn id="47" presetID="10" presetClass="entr" fill="hold" nodeType="afterEffect">
                                  <p:stCondLst>
                                    <p:cond delay="0"/>
                                  </p:stCondLst>
                                  <p:childTnLst>
                                    <p:set>
                                      <p:cBhvr>
                                        <p:cTn id="48" dur="1" fill="hold">
                                          <p:stCondLst>
                                            <p:cond delay="0"/>
                                          </p:stCondLst>
                                        </p:cTn>
                                        <p:tgtEl>
                                          <p:spTgt spid="30750"/>
                                        </p:tgtEl>
                                        <p:attrNameLst>
                                          <p:attrName>style.visibility</p:attrName>
                                        </p:attrNameLst>
                                      </p:cBhvr>
                                      <p:to>
                                        <p:strVal val="visible"/>
                                      </p:to>
                                    </p:set>
                                    <p:animEffect transition="in" filter="fade">
                                      <p:cBhvr>
                                        <p:cTn id="49" dur="1000"/>
                                        <p:tgtEl>
                                          <p:spTgt spid="30750"/>
                                        </p:tgtEl>
                                      </p:cBhvr>
                                    </p:animEffect>
                                  </p:childTnLst>
                                </p:cTn>
                              </p:par>
                            </p:childTnLst>
                          </p:cTn>
                        </p:par>
                      </p:childTnLst>
                    </p:cTn>
                  </p:par>
                  <p:par>
                    <p:cTn id="50" fill="hold" nodeType="clickPar">
                      <p:stCondLst>
                        <p:cond delay="indefinite"/>
                      </p:stCondLst>
                      <p:childTnLst>
                        <p:par>
                          <p:cTn id="51" fill="hold" nodeType="withGroup">
                            <p:stCondLst>
                              <p:cond delay="0"/>
                            </p:stCondLst>
                            <p:childTnLst>
                              <p:par>
                                <p:cTn id="52" presetID="10" presetClass="exit" fill="hold" nodeType="clickEffect">
                                  <p:stCondLst>
                                    <p:cond delay="0"/>
                                  </p:stCondLst>
                                  <p:childTnLst>
                                    <p:animEffect transition="out" filter="fade">
                                      <p:cBhvr>
                                        <p:cTn id="53" dur="1000"/>
                                        <p:tgtEl>
                                          <p:spTgt spid="30750"/>
                                        </p:tgtEl>
                                      </p:cBhvr>
                                    </p:animEffect>
                                    <p:set>
                                      <p:cBhvr>
                                        <p:cTn id="54" dur="1" fill="hold">
                                          <p:stCondLst>
                                            <p:cond delay="0"/>
                                          </p:stCondLst>
                                        </p:cTn>
                                        <p:tgtEl>
                                          <p:spTgt spid="30750"/>
                                        </p:tgtEl>
                                        <p:attrNameLst>
                                          <p:attrName>style.visibility</p:attrName>
                                        </p:attrNameLst>
                                      </p:cBhvr>
                                      <p:to>
                                        <p:strVal val="hidden"/>
                                      </p:to>
                                    </p:set>
                                  </p:childTnLst>
                                </p:cTn>
                              </p:par>
                            </p:childTnLst>
                          </p:cTn>
                        </p:par>
                        <p:par>
                          <p:cTn id="55" fill="hold" nodeType="afterGroup">
                            <p:stCondLst>
                              <p:cond delay="0"/>
                            </p:stCondLst>
                            <p:childTnLst>
                              <p:par>
                                <p:cTn id="56" presetID="10" presetClass="entr" fill="hold" nodeType="afterEffect">
                                  <p:stCondLst>
                                    <p:cond delay="0"/>
                                  </p:stCondLst>
                                  <p:childTnLst>
                                    <p:set>
                                      <p:cBhvr>
                                        <p:cTn id="57" dur="1" fill="hold">
                                          <p:stCondLst>
                                            <p:cond delay="0"/>
                                          </p:stCondLst>
                                        </p:cTn>
                                        <p:tgtEl>
                                          <p:spTgt spid="30749"/>
                                        </p:tgtEl>
                                        <p:attrNameLst>
                                          <p:attrName>style.visibility</p:attrName>
                                        </p:attrNameLst>
                                      </p:cBhvr>
                                      <p:to>
                                        <p:strVal val="visible"/>
                                      </p:to>
                                    </p:set>
                                    <p:animEffect transition="in" filter="fade">
                                      <p:cBhvr>
                                        <p:cTn id="58" dur="1000"/>
                                        <p:tgtEl>
                                          <p:spTgt spid="30749"/>
                                        </p:tgtEl>
                                      </p:cBhvr>
                                    </p:animEffect>
                                  </p:childTnLst>
                                </p:cTn>
                              </p:par>
                            </p:childTnLst>
                          </p:cTn>
                        </p:par>
                      </p:childTnLst>
                    </p:cTn>
                  </p:par>
                  <p:par>
                    <p:cTn id="59" fill="hold" nodeType="clickPar">
                      <p:stCondLst>
                        <p:cond delay="indefinite"/>
                      </p:stCondLst>
                      <p:childTnLst>
                        <p:par>
                          <p:cTn id="60" fill="hold" nodeType="withGroup">
                            <p:stCondLst>
                              <p:cond delay="0"/>
                            </p:stCondLst>
                            <p:childTnLst>
                              <p:par>
                                <p:cTn id="61" presetID="10" presetClass="entr" fill="hold" nodeType="clickEffect">
                                  <p:stCondLst>
                                    <p:cond delay="0"/>
                                  </p:stCondLst>
                                  <p:childTnLst>
                                    <p:set>
                                      <p:cBhvr>
                                        <p:cTn id="62" dur="1" fill="hold">
                                          <p:stCondLst>
                                            <p:cond delay="0"/>
                                          </p:stCondLst>
                                        </p:cTn>
                                        <p:tgtEl>
                                          <p:spTgt spid="30743"/>
                                        </p:tgtEl>
                                        <p:attrNameLst>
                                          <p:attrName>style.visibility</p:attrName>
                                        </p:attrNameLst>
                                      </p:cBhvr>
                                      <p:to>
                                        <p:strVal val="visible"/>
                                      </p:to>
                                    </p:set>
                                    <p:animEffect transition="in" filter="fade">
                                      <p:cBhvr>
                                        <p:cTn id="63" dur="1000"/>
                                        <p:tgtEl>
                                          <p:spTgt spid="30743"/>
                                        </p:tgtEl>
                                      </p:cBhvr>
                                    </p:animEffect>
                                  </p:childTnLst>
                                </p:cTn>
                              </p:par>
                            </p:childTnLst>
                          </p:cTn>
                        </p:par>
                      </p:childTnLst>
                    </p:cTn>
                  </p:par>
                  <p:par>
                    <p:cTn id="64" fill="hold" nodeType="clickPar">
                      <p:stCondLst>
                        <p:cond delay="indefinite"/>
                      </p:stCondLst>
                      <p:childTnLst>
                        <p:par>
                          <p:cTn id="65" fill="hold" nodeType="withGroup">
                            <p:stCondLst>
                              <p:cond delay="0"/>
                            </p:stCondLst>
                            <p:childTnLst>
                              <p:par>
                                <p:cTn id="66" presetID="10" presetClass="entr" fill="hold" nodeType="clickEffect">
                                  <p:stCondLst>
                                    <p:cond delay="0"/>
                                  </p:stCondLst>
                                  <p:childTnLst>
                                    <p:set>
                                      <p:cBhvr>
                                        <p:cTn id="67" dur="1" fill="hold">
                                          <p:stCondLst>
                                            <p:cond delay="0"/>
                                          </p:stCondLst>
                                        </p:cTn>
                                        <p:tgtEl>
                                          <p:spTgt spid="30744"/>
                                        </p:tgtEl>
                                        <p:attrNameLst>
                                          <p:attrName>style.visibility</p:attrName>
                                        </p:attrNameLst>
                                      </p:cBhvr>
                                      <p:to>
                                        <p:strVal val="visible"/>
                                      </p:to>
                                    </p:set>
                                    <p:animEffect transition="in" filter="fade">
                                      <p:cBhvr>
                                        <p:cTn id="68" dur="1000"/>
                                        <p:tgtEl>
                                          <p:spTgt spid="30744"/>
                                        </p:tgtEl>
                                      </p:cBhvr>
                                    </p:animEffect>
                                  </p:childTnLst>
                                </p:cTn>
                              </p:par>
                            </p:childTnLst>
                          </p:cTn>
                        </p:par>
                      </p:childTnLst>
                    </p:cTn>
                  </p:par>
                  <p:par>
                    <p:cTn id="69" fill="hold" nodeType="clickPar">
                      <p:stCondLst>
                        <p:cond delay="indefinite"/>
                      </p:stCondLst>
                      <p:childTnLst>
                        <p:par>
                          <p:cTn id="70" fill="hold" nodeType="withGroup">
                            <p:stCondLst>
                              <p:cond delay="0"/>
                            </p:stCondLst>
                            <p:childTnLst>
                              <p:par>
                                <p:cTn id="71" presetID="10" presetClass="entr" fill="hold" nodeType="clickEffect">
                                  <p:stCondLst>
                                    <p:cond delay="0"/>
                                  </p:stCondLst>
                                  <p:childTnLst>
                                    <p:set>
                                      <p:cBhvr>
                                        <p:cTn id="72" dur="1" fill="hold">
                                          <p:stCondLst>
                                            <p:cond delay="0"/>
                                          </p:stCondLst>
                                        </p:cTn>
                                        <p:tgtEl>
                                          <p:spTgt spid="30745"/>
                                        </p:tgtEl>
                                        <p:attrNameLst>
                                          <p:attrName>style.visibility</p:attrName>
                                        </p:attrNameLst>
                                      </p:cBhvr>
                                      <p:to>
                                        <p:strVal val="visible"/>
                                      </p:to>
                                    </p:set>
                                    <p:animEffect transition="in" filter="fade">
                                      <p:cBhvr>
                                        <p:cTn id="73" dur="1000"/>
                                        <p:tgtEl>
                                          <p:spTgt spid="30745"/>
                                        </p:tgtEl>
                                      </p:cBhvr>
                                    </p:animEffect>
                                  </p:childTnLst>
                                </p:cTn>
                              </p:par>
                            </p:childTnLst>
                          </p:cTn>
                        </p:par>
                      </p:childTnLst>
                    </p:cTn>
                  </p:par>
                  <p:par>
                    <p:cTn id="74" fill="hold" nodeType="clickPar">
                      <p:stCondLst>
                        <p:cond delay="indefinite"/>
                      </p:stCondLst>
                      <p:childTnLst>
                        <p:par>
                          <p:cTn id="75" fill="hold" nodeType="withGroup">
                            <p:stCondLst>
                              <p:cond delay="0"/>
                            </p:stCondLst>
                            <p:childTnLst>
                              <p:par>
                                <p:cTn id="76" presetID="10" presetClass="entr" fill="hold" nodeType="clickEffect">
                                  <p:stCondLst>
                                    <p:cond delay="0"/>
                                  </p:stCondLst>
                                  <p:childTnLst>
                                    <p:set>
                                      <p:cBhvr>
                                        <p:cTn id="77" dur="1" fill="hold">
                                          <p:stCondLst>
                                            <p:cond delay="0"/>
                                          </p:stCondLst>
                                        </p:cTn>
                                        <p:tgtEl>
                                          <p:spTgt spid="30748"/>
                                        </p:tgtEl>
                                        <p:attrNameLst>
                                          <p:attrName>style.visibility</p:attrName>
                                        </p:attrNameLst>
                                      </p:cBhvr>
                                      <p:to>
                                        <p:strVal val="visible"/>
                                      </p:to>
                                    </p:set>
                                    <p:animEffect transition="in" filter="fade">
                                      <p:cBhvr>
                                        <p:cTn id="78" dur="1000"/>
                                        <p:tgtEl>
                                          <p:spTgt spid="30748"/>
                                        </p:tgtEl>
                                      </p:cBhvr>
                                    </p:animEffect>
                                  </p:childTnLst>
                                </p:cTn>
                              </p:par>
                            </p:childTnLst>
                          </p:cTn>
                        </p:par>
                      </p:childTnLst>
                    </p:cTn>
                  </p:par>
                  <p:par>
                    <p:cTn id="79" fill="hold" nodeType="clickPar">
                      <p:stCondLst>
                        <p:cond delay="indefinite"/>
                      </p:stCondLst>
                      <p:childTnLst>
                        <p:par>
                          <p:cTn id="80" fill="hold" nodeType="withGroup">
                            <p:stCondLst>
                              <p:cond delay="0"/>
                            </p:stCondLst>
                            <p:childTnLst>
                              <p:par>
                                <p:cTn id="81" presetID="10" presetClass="entr" fill="hold" nodeType="clickEffect">
                                  <p:stCondLst>
                                    <p:cond delay="0"/>
                                  </p:stCondLst>
                                  <p:childTnLst>
                                    <p:set>
                                      <p:cBhvr>
                                        <p:cTn id="82" dur="1" fill="hold">
                                          <p:stCondLst>
                                            <p:cond delay="0"/>
                                          </p:stCondLst>
                                        </p:cTn>
                                        <p:tgtEl>
                                          <p:spTgt spid="30747"/>
                                        </p:tgtEl>
                                        <p:attrNameLst>
                                          <p:attrName>style.visibility</p:attrName>
                                        </p:attrNameLst>
                                      </p:cBhvr>
                                      <p:to>
                                        <p:strVal val="visible"/>
                                      </p:to>
                                    </p:set>
                                    <p:animEffect transition="in" filter="fade">
                                      <p:cBhvr>
                                        <p:cTn id="83" dur="1000"/>
                                        <p:tgtEl>
                                          <p:spTgt spid="30747"/>
                                        </p:tgtEl>
                                      </p:cBhvr>
                                    </p:animEffect>
                                  </p:childTnLst>
                                </p:cTn>
                              </p:par>
                            </p:childTnLst>
                          </p:cTn>
                        </p:par>
                      </p:childTnLst>
                    </p:cTn>
                  </p:par>
                  <p:par>
                    <p:cTn id="84" fill="hold" nodeType="clickPar">
                      <p:stCondLst>
                        <p:cond delay="indefinite"/>
                      </p:stCondLst>
                      <p:childTnLst>
                        <p:par>
                          <p:cTn id="85" fill="hold" nodeType="withGroup">
                            <p:stCondLst>
                              <p:cond delay="0"/>
                            </p:stCondLst>
                            <p:childTnLst>
                              <p:par>
                                <p:cTn id="86" presetID="10" presetClass="entr" fill="hold" nodeType="clickEffect">
                                  <p:stCondLst>
                                    <p:cond delay="0"/>
                                  </p:stCondLst>
                                  <p:childTnLst>
                                    <p:set>
                                      <p:cBhvr>
                                        <p:cTn id="87" dur="1" fill="hold">
                                          <p:stCondLst>
                                            <p:cond delay="0"/>
                                          </p:stCondLst>
                                        </p:cTn>
                                        <p:tgtEl>
                                          <p:spTgt spid="30746"/>
                                        </p:tgtEl>
                                        <p:attrNameLst>
                                          <p:attrName>style.visibility</p:attrName>
                                        </p:attrNameLst>
                                      </p:cBhvr>
                                      <p:to>
                                        <p:strVal val="visible"/>
                                      </p:to>
                                    </p:set>
                                    <p:animEffect transition="in" filter="fade">
                                      <p:cBhvr>
                                        <p:cTn id="88" dur="1000"/>
                                        <p:tgtEl>
                                          <p:spTgt spid="307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742" grpId="0" animBg="1"/>
    </p:bldLst>
  </p:timing>
</p:sld>
</file>

<file path=ppt/slides/slide2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7281" name="Rectangle 3"/>
          <p:cNvSpPr>
            <a:spLocks noChangeArrowheads="1"/>
          </p:cNvSpPr>
          <p:nvPr/>
        </p:nvSpPr>
        <p:spPr bwMode="auto">
          <a:xfrm>
            <a:off x="0" y="0"/>
            <a:ext cx="9144000" cy="6858000"/>
          </a:xfrm>
          <a:prstGeom prst="rect">
            <a:avLst/>
          </a:prstGeom>
          <a:solidFill>
            <a:schemeClr val="tx1"/>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97282" name="Rectangle 2"/>
          <p:cNvSpPr>
            <a:spLocks noGrp="1" noChangeArrowheads="1"/>
          </p:cNvSpPr>
          <p:nvPr>
            <p:ph type="ctrTitle"/>
          </p:nvPr>
        </p:nvSpPr>
        <p:spPr>
          <a:xfrm>
            <a:off x="5551578" y="609600"/>
            <a:ext cx="3592422" cy="5489340"/>
          </a:xfrm>
        </p:spPr>
        <p:txBody>
          <a:bodyPr/>
          <a:lstStyle/>
          <a:p>
            <a:r>
              <a:rPr lang="en-US" b="1" dirty="0">
                <a:latin typeface="Arial" charset="0"/>
                <a:ea typeface="ＭＳ Ｐゴシック" charset="0"/>
              </a:rPr>
              <a:t>Christ Among the Lampstands</a:t>
            </a:r>
            <a:br>
              <a:rPr lang="en-US" b="1" dirty="0">
                <a:latin typeface="Arial" charset="0"/>
                <a:ea typeface="ＭＳ Ｐゴシック" charset="0"/>
              </a:rPr>
            </a:br>
            <a:r>
              <a:rPr lang="en-US" b="1" dirty="0">
                <a:latin typeface="Arial" charset="0"/>
                <a:ea typeface="ＭＳ Ｐゴシック" charset="0"/>
              </a:rPr>
              <a:t>(1:12-16)</a:t>
            </a:r>
          </a:p>
        </p:txBody>
      </p:sp>
      <p:pic>
        <p:nvPicPr>
          <p:cNvPr id="97283" name="Picture 1" descr="03 Christ Amidst theLampstands.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93695" y="-926086"/>
            <a:ext cx="5845273" cy="778408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598373829"/>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p:cNvPicPr>
            <a:picLocks noChangeAspect="1"/>
          </p:cNvPicPr>
          <p:nvPr/>
        </p:nvPicPr>
        <p:blipFill rotWithShape="1">
          <a:blip r:embed="rId2" cstate="screen">
            <a:extLst>
              <a:ext uri="{28A0092B-C50C-407E-A947-70E740481C1C}">
                <a14:useLocalDpi xmlns:a14="http://schemas.microsoft.com/office/drawing/2010/main"/>
              </a:ext>
            </a:extLst>
          </a:blip>
          <a:srcRect/>
          <a:stretch/>
        </p:blipFill>
        <p:spPr>
          <a:xfrm>
            <a:off x="0" y="32841"/>
            <a:ext cx="9144000" cy="4238233"/>
          </a:xfrm>
          <a:prstGeom prst="rect">
            <a:avLst/>
          </a:prstGeom>
        </p:spPr>
      </p:pic>
      <p:sp>
        <p:nvSpPr>
          <p:cNvPr id="2" name="Title 1"/>
          <p:cNvSpPr>
            <a:spLocks noGrp="1"/>
          </p:cNvSpPr>
          <p:nvPr>
            <p:ph type="title"/>
          </p:nvPr>
        </p:nvSpPr>
        <p:spPr>
          <a:xfrm>
            <a:off x="0" y="24218"/>
            <a:ext cx="9144000" cy="1143000"/>
          </a:xfrm>
        </p:spPr>
        <p:txBody>
          <a:bodyPr/>
          <a:lstStyle/>
          <a:p>
            <a:pPr>
              <a:defRPr/>
            </a:pPr>
            <a:r>
              <a:rPr lang="en-US" sz="4000" b="1" dirty="0">
                <a:solidFill>
                  <a:schemeClr val="tx1"/>
                </a:solidFill>
                <a:effectLst>
                  <a:glow rad="266700">
                    <a:schemeClr val="bg1">
                      <a:alpha val="75000"/>
                    </a:schemeClr>
                  </a:glow>
                </a:effectLst>
              </a:rPr>
              <a:t>International Community School (est. 1993)</a:t>
            </a:r>
          </a:p>
        </p:txBody>
      </p:sp>
      <p:pic>
        <p:nvPicPr>
          <p:cNvPr id="5" name="Picture 4"/>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0" y="4482127"/>
            <a:ext cx="9144000" cy="2403257"/>
          </a:xfrm>
          <a:prstGeom prst="rect">
            <a:avLst/>
          </a:prstGeom>
        </p:spPr>
      </p:pic>
      <p:pic>
        <p:nvPicPr>
          <p:cNvPr id="7" name="Picture 6"/>
          <p:cNvPicPr>
            <a:picLocks noChangeAspect="1"/>
          </p:cNvPicPr>
          <p:nvPr/>
        </p:nvPicPr>
        <p:blipFill>
          <a:blip r:embed="rId4"/>
          <a:stretch>
            <a:fillRect/>
          </a:stretch>
        </p:blipFill>
        <p:spPr>
          <a:xfrm>
            <a:off x="179512" y="2348880"/>
            <a:ext cx="3277344" cy="2190242"/>
          </a:xfrm>
          <a:prstGeom prst="rect">
            <a:avLst/>
          </a:prstGeom>
          <a:ln w="76200" cmpd="sng">
            <a:solidFill>
              <a:schemeClr val="bg1">
                <a:lumMod val="75000"/>
              </a:schemeClr>
            </a:solidFill>
          </a:ln>
        </p:spPr>
      </p:pic>
    </p:spTree>
    <p:extLst>
      <p:ext uri="{BB962C8B-B14F-4D97-AF65-F5344CB8AC3E}">
        <p14:creationId xmlns:p14="http://schemas.microsoft.com/office/powerpoint/2010/main" val="3467548155"/>
      </p:ext>
    </p:extLst>
  </p:cSld>
  <p:clrMapOvr>
    <a:masterClrMapping/>
  </p:clrMapOvr>
  <p:transition spd="slow"/>
</p:sld>
</file>

<file path=ppt/slides/slide2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0"/>
            <a:ext cx="9144000" cy="6858000"/>
          </a:xfrm>
          <a:prstGeom prst="rect">
            <a:avLst/>
          </a:prstGeom>
        </p:spPr>
      </p:pic>
      <p:sp>
        <p:nvSpPr>
          <p:cNvPr id="97282" name="Rectangle 2"/>
          <p:cNvSpPr>
            <a:spLocks noGrp="1" noChangeArrowheads="1"/>
          </p:cNvSpPr>
          <p:nvPr>
            <p:ph type="ctrTitle"/>
          </p:nvPr>
        </p:nvSpPr>
        <p:spPr>
          <a:xfrm>
            <a:off x="0" y="3453758"/>
            <a:ext cx="3603868" cy="2050012"/>
          </a:xfrm>
        </p:spPr>
        <p:txBody>
          <a:bodyPr/>
          <a:lstStyle/>
          <a:p>
            <a:r>
              <a:rPr lang="en-US" sz="2400" b="1" dirty="0">
                <a:solidFill>
                  <a:srgbClr val="FFFF00"/>
                </a:solidFill>
                <a:effectLst>
                  <a:glow rad="215900">
                    <a:schemeClr val="tx1"/>
                  </a:glow>
                </a:effectLst>
                <a:latin typeface="Arial" charset="0"/>
                <a:ea typeface="ＭＳ Ｐゴシック" charset="0"/>
              </a:rPr>
              <a:t>Judge-King</a:t>
            </a:r>
            <a:r>
              <a:rPr lang="en-US" sz="2400" b="1" dirty="0">
                <a:effectLst>
                  <a:glow rad="215900">
                    <a:schemeClr val="tx1"/>
                  </a:glow>
                </a:effectLst>
                <a:latin typeface="Arial" charset="0"/>
                <a:ea typeface="ＭＳ Ｐゴシック" charset="0"/>
              </a:rPr>
              <a:t>: "robe reaching down to his feet and with a golden sash around his chest" </a:t>
            </a:r>
            <a:br>
              <a:rPr lang="en-US" sz="2400" b="1" dirty="0">
                <a:effectLst>
                  <a:glow rad="215900">
                    <a:schemeClr val="tx1"/>
                  </a:glow>
                </a:effectLst>
                <a:latin typeface="Arial" charset="0"/>
                <a:ea typeface="ＭＳ Ｐゴシック" charset="0"/>
              </a:rPr>
            </a:br>
            <a:r>
              <a:rPr lang="en-US" sz="2400" b="1" dirty="0">
                <a:effectLst>
                  <a:glow rad="215900">
                    <a:schemeClr val="tx1"/>
                  </a:glow>
                </a:effectLst>
                <a:latin typeface="Arial" charset="0"/>
                <a:ea typeface="ＭＳ Ｐゴシック" charset="0"/>
              </a:rPr>
              <a:t>(1:13)</a:t>
            </a:r>
          </a:p>
        </p:txBody>
      </p:sp>
      <p:sp>
        <p:nvSpPr>
          <p:cNvPr id="5" name="Rectangle 2"/>
          <p:cNvSpPr txBox="1">
            <a:spLocks noChangeArrowheads="1"/>
          </p:cNvSpPr>
          <p:nvPr/>
        </p:nvSpPr>
        <p:spPr bwMode="auto">
          <a:xfrm>
            <a:off x="5264686" y="316511"/>
            <a:ext cx="3879314" cy="20500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r>
              <a:rPr lang="en-US" sz="2400" b="1" dirty="0">
                <a:solidFill>
                  <a:srgbClr val="FFFF00"/>
                </a:solidFill>
                <a:effectLst>
                  <a:glow rad="215900">
                    <a:schemeClr val="tx1"/>
                  </a:glow>
                </a:effectLst>
                <a:latin typeface="Arial" charset="0"/>
                <a:ea typeface="ＭＳ Ｐゴシック" charset="0"/>
              </a:rPr>
              <a:t>Eternality</a:t>
            </a:r>
            <a:r>
              <a:rPr lang="en-US" sz="2400" b="1" dirty="0">
                <a:effectLst>
                  <a:glow rad="215900">
                    <a:schemeClr val="tx1"/>
                  </a:glow>
                </a:effectLst>
                <a:latin typeface="Arial" charset="0"/>
                <a:ea typeface="ＭＳ Ｐゴシック" charset="0"/>
              </a:rPr>
              <a:t>: "head and hair were white like wool" </a:t>
            </a:r>
            <a:br>
              <a:rPr lang="en-US" sz="2400" b="1" dirty="0">
                <a:effectLst>
                  <a:glow rad="215900">
                    <a:schemeClr val="tx1"/>
                  </a:glow>
                </a:effectLst>
                <a:latin typeface="Arial" charset="0"/>
                <a:ea typeface="ＭＳ Ｐゴシック" charset="0"/>
              </a:rPr>
            </a:br>
            <a:r>
              <a:rPr lang="en-US" sz="2400" b="1" dirty="0">
                <a:effectLst>
                  <a:glow rad="215900">
                    <a:schemeClr val="tx1"/>
                  </a:glow>
                </a:effectLst>
                <a:latin typeface="Arial" charset="0"/>
                <a:ea typeface="ＭＳ Ｐゴシック" charset="0"/>
              </a:rPr>
              <a:t>(1:14a; cf. "Ancient of Days" Dan 7:9, 13, 22)</a:t>
            </a:r>
          </a:p>
        </p:txBody>
      </p:sp>
      <p:sp>
        <p:nvSpPr>
          <p:cNvPr id="6" name="Rectangle 2"/>
          <p:cNvSpPr txBox="1">
            <a:spLocks noChangeArrowheads="1"/>
          </p:cNvSpPr>
          <p:nvPr/>
        </p:nvSpPr>
        <p:spPr bwMode="auto">
          <a:xfrm>
            <a:off x="0" y="155359"/>
            <a:ext cx="4027214" cy="18203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r>
              <a:rPr lang="en-US" sz="2400" b="1" dirty="0">
                <a:solidFill>
                  <a:srgbClr val="FFFF00"/>
                </a:solidFill>
                <a:effectLst>
                  <a:glow rad="215900">
                    <a:schemeClr val="tx1"/>
                  </a:glow>
                </a:effectLst>
                <a:latin typeface="Arial" charset="0"/>
                <a:ea typeface="ＭＳ Ｐゴシック" charset="0"/>
              </a:rPr>
              <a:t>Omniscience &amp; Righteous Judgment</a:t>
            </a:r>
            <a:r>
              <a:rPr lang="en-US" sz="2400" b="1" dirty="0">
                <a:effectLst>
                  <a:glow rad="215900">
                    <a:schemeClr val="tx1"/>
                  </a:glow>
                </a:effectLst>
                <a:latin typeface="Arial" charset="0"/>
                <a:ea typeface="ＭＳ Ｐゴシック" charset="0"/>
              </a:rPr>
              <a:t>: "eyes were like blazing fire" (1:14b; cf. </a:t>
            </a:r>
            <a:r>
              <a:rPr lang="hr-HR" sz="2400" b="1" dirty="0">
                <a:effectLst>
                  <a:glow rad="215900">
                    <a:schemeClr val="tx1"/>
                  </a:glow>
                </a:effectLst>
                <a:latin typeface="Arial" charset="0"/>
                <a:ea typeface="ＭＳ Ｐゴシック" charset="0"/>
              </a:rPr>
              <a:t>Rev. 19:12; Heb. 4:12</a:t>
            </a:r>
            <a:r>
              <a:rPr lang="en-US" sz="2400" b="1" dirty="0">
                <a:effectLst>
                  <a:glow rad="215900">
                    <a:schemeClr val="tx1"/>
                  </a:glow>
                </a:effectLst>
                <a:latin typeface="Arial" charset="0"/>
                <a:ea typeface="ＭＳ Ｐゴシック" charset="0"/>
              </a:rPr>
              <a:t>)</a:t>
            </a:r>
          </a:p>
        </p:txBody>
      </p:sp>
      <p:sp>
        <p:nvSpPr>
          <p:cNvPr id="7" name="Text Box 7"/>
          <p:cNvSpPr txBox="1">
            <a:spLocks noChangeArrowheads="1"/>
          </p:cNvSpPr>
          <p:nvPr/>
        </p:nvSpPr>
        <p:spPr bwMode="auto">
          <a:xfrm>
            <a:off x="8424890" y="20638"/>
            <a:ext cx="695270" cy="463846"/>
          </a:xfrm>
          <a:prstGeom prst="rect">
            <a:avLst/>
          </a:prstGeom>
          <a:solidFill>
            <a:schemeClr val="tx1"/>
          </a:solidFill>
          <a:ln>
            <a:noFill/>
          </a:ln>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eaLnBrk="0" fontAlgn="base" hangingPunct="0">
              <a:spcBef>
                <a:spcPct val="0"/>
              </a:spcBef>
              <a:spcAft>
                <a:spcPct val="0"/>
              </a:spcAft>
            </a:pPr>
            <a:r>
              <a:rPr lang="en-US" b="1" dirty="0">
                <a:solidFill>
                  <a:srgbClr val="FFFFFF"/>
                </a:solidFill>
                <a:latin typeface="Arial" charset="0"/>
                <a:cs typeface="Arial" charset="0"/>
              </a:rPr>
              <a:t>344</a:t>
            </a:r>
          </a:p>
        </p:txBody>
      </p:sp>
      <p:sp>
        <p:nvSpPr>
          <p:cNvPr id="8" name="Rectangle 2"/>
          <p:cNvSpPr txBox="1">
            <a:spLocks noChangeArrowheads="1"/>
          </p:cNvSpPr>
          <p:nvPr/>
        </p:nvSpPr>
        <p:spPr bwMode="auto">
          <a:xfrm>
            <a:off x="5355597" y="4551849"/>
            <a:ext cx="3603868" cy="18203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r>
              <a:rPr lang="en-US" sz="2400" b="1" dirty="0">
                <a:solidFill>
                  <a:srgbClr val="FFFF00"/>
                </a:solidFill>
                <a:effectLst>
                  <a:glow rad="215900">
                    <a:schemeClr val="tx1"/>
                  </a:glow>
                </a:effectLst>
                <a:latin typeface="Arial" charset="0"/>
                <a:ea typeface="ＭＳ Ｐゴシック" charset="0"/>
              </a:rPr>
              <a:t>Judgment</a:t>
            </a:r>
            <a:r>
              <a:rPr lang="en-US" sz="2400" b="1" dirty="0">
                <a:effectLst>
                  <a:glow rad="215900">
                    <a:schemeClr val="tx1"/>
                  </a:glow>
                </a:effectLst>
                <a:latin typeface="Arial" charset="0"/>
                <a:ea typeface="ＭＳ Ｐゴシック" charset="0"/>
              </a:rPr>
              <a:t>: "feet were like bronze glowing in a furnace" </a:t>
            </a:r>
            <a:br>
              <a:rPr lang="en-US" sz="2400" b="1" dirty="0">
                <a:effectLst>
                  <a:glow rad="215900">
                    <a:schemeClr val="tx1"/>
                  </a:glow>
                </a:effectLst>
                <a:latin typeface="Arial" charset="0"/>
                <a:ea typeface="ＭＳ Ｐゴシック" charset="0"/>
              </a:rPr>
            </a:br>
            <a:r>
              <a:rPr lang="en-US" sz="2400" b="1" dirty="0">
                <a:effectLst>
                  <a:glow rad="215900">
                    <a:schemeClr val="tx1"/>
                  </a:glow>
                </a:effectLst>
                <a:latin typeface="Arial" charset="0"/>
                <a:ea typeface="ＭＳ Ｐゴシック" charset="0"/>
              </a:rPr>
              <a:t>(1:15a; cf. </a:t>
            </a:r>
            <a:r>
              <a:rPr lang="hr-HR" sz="2400" b="1" dirty="0">
                <a:effectLst>
                  <a:glow rad="215900">
                    <a:schemeClr val="tx1"/>
                  </a:glow>
                </a:effectLst>
                <a:latin typeface="Arial" charset="0"/>
                <a:ea typeface="ＭＳ Ｐゴシック" charset="0"/>
              </a:rPr>
              <a:t>Rev. 19:12; Heb. 4:12</a:t>
            </a:r>
            <a:r>
              <a:rPr lang="en-US" sz="2400" b="1" dirty="0">
                <a:effectLst>
                  <a:glow rad="215900">
                    <a:schemeClr val="tx1"/>
                  </a:glow>
                </a:effectLst>
                <a:latin typeface="Arial" charset="0"/>
                <a:ea typeface="ＭＳ Ｐゴシック" charset="0"/>
              </a:rPr>
              <a:t>)</a:t>
            </a:r>
          </a:p>
        </p:txBody>
      </p:sp>
      <p:sp>
        <p:nvSpPr>
          <p:cNvPr id="9" name="Rectangle 2"/>
          <p:cNvSpPr txBox="1">
            <a:spLocks noChangeArrowheads="1"/>
          </p:cNvSpPr>
          <p:nvPr/>
        </p:nvSpPr>
        <p:spPr bwMode="auto">
          <a:xfrm>
            <a:off x="1139777" y="6372214"/>
            <a:ext cx="7980383" cy="48578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a:r>
              <a:rPr lang="en-US" sz="1800" b="1" dirty="0">
                <a:effectLst>
                  <a:glow rad="215900">
                    <a:schemeClr val="tx1"/>
                  </a:glow>
                </a:effectLst>
                <a:latin typeface="Arial" charset="0"/>
                <a:ea typeface="ＭＳ Ｐゴシック" charset="0"/>
              </a:rPr>
              <a:t>—Warren Wiersbe, </a:t>
            </a:r>
            <a:r>
              <a:rPr lang="en-US" sz="1800" b="1" i="1" dirty="0">
                <a:effectLst>
                  <a:glow rad="215900">
                    <a:schemeClr val="tx1"/>
                  </a:glow>
                </a:effectLst>
                <a:latin typeface="Arial" charset="0"/>
                <a:ea typeface="ＭＳ Ｐゴシック" charset="0"/>
              </a:rPr>
              <a:t>The Bible Exposition Commentary</a:t>
            </a:r>
            <a:endParaRPr lang="en-US" sz="1800" b="1" dirty="0">
              <a:effectLst>
                <a:glow rad="215900">
                  <a:schemeClr val="tx1"/>
                </a:glow>
              </a:effectLst>
              <a:latin typeface="Arial" charset="0"/>
              <a:ea typeface="ＭＳ Ｐゴシック" charset="0"/>
            </a:endParaRPr>
          </a:p>
        </p:txBody>
      </p:sp>
    </p:spTree>
    <p:extLst>
      <p:ext uri="{BB962C8B-B14F-4D97-AF65-F5344CB8AC3E}">
        <p14:creationId xmlns:p14="http://schemas.microsoft.com/office/powerpoint/2010/main" val="138747150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97282"/>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5"/>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6"/>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282" grpId="0"/>
      <p:bldP spid="5" grpId="0"/>
      <p:bldP spid="6" grpId="0"/>
      <p:bldP spid="8" grpId="0"/>
    </p:bldLst>
  </p:timing>
</p:sld>
</file>

<file path=ppt/slides/slide2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7281" name="Rectangle 3"/>
          <p:cNvSpPr>
            <a:spLocks noChangeArrowheads="1"/>
          </p:cNvSpPr>
          <p:nvPr/>
        </p:nvSpPr>
        <p:spPr bwMode="auto">
          <a:xfrm>
            <a:off x="0" y="0"/>
            <a:ext cx="9144000" cy="6858000"/>
          </a:xfrm>
          <a:prstGeom prst="rect">
            <a:avLst/>
          </a:prstGeom>
          <a:solidFill>
            <a:schemeClr val="tx1"/>
          </a:solidFill>
          <a:ln w="9525">
            <a:solidFill>
              <a:schemeClr val="tx1"/>
            </a:solidFill>
            <a:round/>
            <a:headEnd/>
            <a:tailEnd type="stealth" w="lg" len="lg"/>
          </a:ln>
        </p:spPr>
        <p:txBody>
          <a:bodyPr lIns="90000" tIns="46800" rIns="90000" bIns="46800">
            <a:spAutoFit/>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97282" name="Rectangle 2"/>
          <p:cNvSpPr>
            <a:spLocks noGrp="1" noChangeArrowheads="1"/>
          </p:cNvSpPr>
          <p:nvPr>
            <p:ph type="ctrTitle"/>
          </p:nvPr>
        </p:nvSpPr>
        <p:spPr>
          <a:xfrm>
            <a:off x="5222588" y="34185"/>
            <a:ext cx="3921412" cy="2422824"/>
          </a:xfrm>
        </p:spPr>
        <p:txBody>
          <a:bodyPr/>
          <a:lstStyle/>
          <a:p>
            <a:r>
              <a:rPr lang="en-US" b="1" dirty="0">
                <a:latin typeface="Arial" charset="0"/>
                <a:ea typeface="ＭＳ Ｐゴシック" charset="0"/>
              </a:rPr>
              <a:t>"…</a:t>
            </a:r>
            <a:r>
              <a:rPr lang="en-US" b="1" dirty="0">
                <a:solidFill>
                  <a:srgbClr val="FFFF00"/>
                </a:solidFill>
                <a:latin typeface="Arial" charset="0"/>
                <a:ea typeface="ＭＳ Ｐゴシック" charset="0"/>
              </a:rPr>
              <a:t>voice</a:t>
            </a:r>
            <a:r>
              <a:rPr lang="en-US" b="1" dirty="0">
                <a:latin typeface="Arial" charset="0"/>
                <a:ea typeface="ＭＳ Ｐゴシック" charset="0"/>
              </a:rPr>
              <a:t> of many waters" </a:t>
            </a:r>
            <a:br>
              <a:rPr lang="en-US" b="1" dirty="0">
                <a:latin typeface="Arial" charset="0"/>
                <a:ea typeface="ＭＳ Ｐゴシック" charset="0"/>
              </a:rPr>
            </a:br>
            <a:r>
              <a:rPr lang="en-US" b="1" dirty="0">
                <a:latin typeface="Arial" charset="0"/>
                <a:ea typeface="ＭＳ Ｐゴシック" charset="0"/>
              </a:rPr>
              <a:t>(1:15b)</a:t>
            </a:r>
          </a:p>
        </p:txBody>
      </p:sp>
      <p:pic>
        <p:nvPicPr>
          <p:cNvPr id="2" name="Picture 1"/>
          <p:cNvPicPr>
            <a:picLocks noChangeAspect="1"/>
          </p:cNvPicPr>
          <p:nvPr/>
        </p:nvPicPr>
        <p:blipFill>
          <a:blip r:embed="rId3"/>
          <a:stretch>
            <a:fillRect/>
          </a:stretch>
        </p:blipFill>
        <p:spPr>
          <a:xfrm>
            <a:off x="0" y="-1"/>
            <a:ext cx="5222588" cy="6970827"/>
          </a:xfrm>
          <a:prstGeom prst="rect">
            <a:avLst/>
          </a:prstGeom>
        </p:spPr>
      </p:pic>
      <p:sp>
        <p:nvSpPr>
          <p:cNvPr id="5" name="Rectangle 2"/>
          <p:cNvSpPr txBox="1">
            <a:spLocks noChangeArrowheads="1"/>
          </p:cNvSpPr>
          <p:nvPr/>
        </p:nvSpPr>
        <p:spPr bwMode="auto">
          <a:xfrm>
            <a:off x="5222588" y="2631852"/>
            <a:ext cx="3921412" cy="375715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eaLnBrk="0" fontAlgn="base" hangingPunct="0">
              <a:spcBef>
                <a:spcPct val="0"/>
              </a:spcBef>
              <a:spcAft>
                <a:spcPct val="0"/>
              </a:spcAft>
              <a:defRPr sz="4400" b="1">
                <a:solidFill>
                  <a:schemeClr val="bg1"/>
                </a:solidFill>
                <a:latin typeface="Arial" charset="0"/>
                <a:ea typeface="ＭＳ Ｐゴシック" charset="0"/>
                <a:cs typeface="Arial"/>
              </a:defRPr>
            </a:lvl1pPr>
            <a:lvl2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514350" indent="-514350" algn="l">
              <a:buFont typeface="+mj-lt"/>
              <a:buAutoNum type="arabicPeriod"/>
            </a:pPr>
            <a:r>
              <a:rPr lang="en-US" sz="2400" dirty="0"/>
              <a:t>Christ gathers together all the "streams of revelation" and is the </a:t>
            </a:r>
            <a:r>
              <a:rPr lang="en-US" sz="2400" dirty="0">
                <a:solidFill>
                  <a:srgbClr val="FFFF00"/>
                </a:solidFill>
              </a:rPr>
              <a:t>Father</a:t>
            </a:r>
            <a:r>
              <a:rPr lang="fr-FR" sz="2400" dirty="0">
                <a:solidFill>
                  <a:srgbClr val="FFFF00"/>
                </a:solidFill>
              </a:rPr>
              <a:t>'</a:t>
            </a:r>
            <a:r>
              <a:rPr lang="en-US" sz="2400" dirty="0">
                <a:solidFill>
                  <a:srgbClr val="FFFF00"/>
                </a:solidFill>
              </a:rPr>
              <a:t>s "last Word"</a:t>
            </a:r>
            <a:r>
              <a:rPr lang="en-US" sz="2400" dirty="0"/>
              <a:t> to man (Heb. 1:1–3)</a:t>
            </a:r>
          </a:p>
          <a:p>
            <a:pPr marL="514350" indent="-514350" algn="l">
              <a:buFont typeface="+mj-lt"/>
              <a:buAutoNum type="arabicPeriod"/>
            </a:pPr>
            <a:r>
              <a:rPr lang="en-US" sz="2400" dirty="0"/>
              <a:t>He speaks with </a:t>
            </a:r>
            <a:r>
              <a:rPr lang="en-US" sz="2400" dirty="0">
                <a:solidFill>
                  <a:srgbClr val="FFFF00"/>
                </a:solidFill>
              </a:rPr>
              <a:t>power and authority </a:t>
            </a:r>
            <a:r>
              <a:rPr lang="en-US" sz="2400" dirty="0"/>
              <a:t>and must be heard" </a:t>
            </a:r>
            <a:br>
              <a:rPr lang="en-US" sz="2400" dirty="0"/>
            </a:br>
            <a:r>
              <a:rPr lang="en-US" sz="2400" dirty="0"/>
              <a:t>(Wiersbe).</a:t>
            </a:r>
          </a:p>
        </p:txBody>
      </p:sp>
    </p:spTree>
    <p:extLst>
      <p:ext uri="{BB962C8B-B14F-4D97-AF65-F5344CB8AC3E}">
        <p14:creationId xmlns:p14="http://schemas.microsoft.com/office/powerpoint/2010/main" val="249113782"/>
      </p:ext>
    </p:extLst>
  </p:cSld>
  <p:clrMapOvr>
    <a:masterClrMapping/>
  </p:clrMapOvr>
</p:sld>
</file>

<file path=ppt/slides/slide2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rotWithShape="1">
          <a:blip r:embed="rId3" cstate="screen">
            <a:extLst>
              <a:ext uri="{28A0092B-C50C-407E-A947-70E740481C1C}">
                <a14:useLocalDpi xmlns:a14="http://schemas.microsoft.com/office/drawing/2010/main"/>
              </a:ext>
            </a:extLst>
          </a:blip>
          <a:srcRect t="4246"/>
          <a:stretch/>
        </p:blipFill>
        <p:spPr>
          <a:xfrm>
            <a:off x="0" y="-1"/>
            <a:ext cx="9144000" cy="6566789"/>
          </a:xfrm>
          <a:prstGeom prst="rect">
            <a:avLst/>
          </a:prstGeom>
        </p:spPr>
      </p:pic>
      <p:sp>
        <p:nvSpPr>
          <p:cNvPr id="97282" name="Rectangle 2"/>
          <p:cNvSpPr>
            <a:spLocks noGrp="1" noChangeArrowheads="1"/>
          </p:cNvSpPr>
          <p:nvPr>
            <p:ph type="ctrTitle"/>
          </p:nvPr>
        </p:nvSpPr>
        <p:spPr>
          <a:xfrm>
            <a:off x="103773" y="720027"/>
            <a:ext cx="3128834" cy="4835525"/>
          </a:xfrm>
        </p:spPr>
        <p:txBody>
          <a:bodyPr/>
          <a:lstStyle/>
          <a:p>
            <a:r>
              <a:rPr lang="en-US" sz="4800" b="1" dirty="0">
                <a:effectLst>
                  <a:glow rad="215900">
                    <a:schemeClr val="tx1"/>
                  </a:glow>
                </a:effectLst>
                <a:latin typeface="Arial" charset="0"/>
                <a:ea typeface="ＭＳ Ｐゴシック" charset="0"/>
              </a:rPr>
              <a:t>"…</a:t>
            </a:r>
            <a:r>
              <a:rPr lang="en-US" sz="4800" b="1" dirty="0">
                <a:solidFill>
                  <a:srgbClr val="FFFF00"/>
                </a:solidFill>
                <a:effectLst>
                  <a:glow rad="215900">
                    <a:schemeClr val="tx1"/>
                  </a:glow>
                </a:effectLst>
                <a:latin typeface="Arial" charset="0"/>
                <a:ea typeface="ＭＳ Ｐゴシック" charset="0"/>
              </a:rPr>
              <a:t>sword</a:t>
            </a:r>
            <a:r>
              <a:rPr lang="en-US" sz="4800" b="1" dirty="0">
                <a:effectLst>
                  <a:glow rad="215900">
                    <a:schemeClr val="tx1"/>
                  </a:glow>
                </a:effectLst>
                <a:latin typeface="Arial" charset="0"/>
                <a:ea typeface="ＭＳ Ｐゴシック" charset="0"/>
              </a:rPr>
              <a:t> from his mouth" </a:t>
            </a:r>
            <a:br>
              <a:rPr lang="en-US" sz="4800" b="1" dirty="0">
                <a:effectLst>
                  <a:glow rad="215900">
                    <a:schemeClr val="tx1"/>
                  </a:glow>
                </a:effectLst>
                <a:latin typeface="Arial" charset="0"/>
                <a:ea typeface="ＭＳ Ｐゴシック" charset="0"/>
              </a:rPr>
            </a:br>
            <a:r>
              <a:rPr lang="en-US" sz="4800" b="1" dirty="0">
                <a:effectLst>
                  <a:glow rad="215900">
                    <a:schemeClr val="tx1"/>
                  </a:glow>
                </a:effectLst>
                <a:latin typeface="Arial" charset="0"/>
                <a:ea typeface="ＭＳ Ｐゴシック" charset="0"/>
              </a:rPr>
              <a:t>(1:16)</a:t>
            </a:r>
          </a:p>
        </p:txBody>
      </p:sp>
      <p:sp>
        <p:nvSpPr>
          <p:cNvPr id="4" name="Rectangle 2"/>
          <p:cNvSpPr txBox="1">
            <a:spLocks noChangeArrowheads="1"/>
          </p:cNvSpPr>
          <p:nvPr/>
        </p:nvSpPr>
        <p:spPr bwMode="auto">
          <a:xfrm>
            <a:off x="5394972" y="759085"/>
            <a:ext cx="3749028" cy="609891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eaLnBrk="0" fontAlgn="base" hangingPunct="0">
              <a:spcBef>
                <a:spcPct val="0"/>
              </a:spcBef>
              <a:spcAft>
                <a:spcPct val="0"/>
              </a:spcAft>
              <a:defRPr sz="4800" b="1">
                <a:solidFill>
                  <a:schemeClr val="bg1"/>
                </a:solidFill>
                <a:effectLst>
                  <a:glow rad="215900">
                    <a:schemeClr val="tx1"/>
                  </a:glow>
                </a:effectLst>
                <a:latin typeface="Arial" charset="0"/>
                <a:ea typeface="ＭＳ Ｐゴシック" charset="0"/>
                <a:cs typeface="Arial"/>
              </a:defRPr>
            </a:lvl1pPr>
            <a:lvl2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FFFFFF"/>
                </a:solidFill>
                <a:effectLst>
                  <a:glow rad="215900">
                    <a:srgbClr val="000000"/>
                  </a:glow>
                </a:effectLst>
                <a:uLnTx/>
                <a:uFillTx/>
                <a:latin typeface="Arial" charset="0"/>
                <a:ea typeface="ＭＳ Ｐゴシック" charset="0"/>
                <a:cs typeface="Arial"/>
              </a:rPr>
              <a:t>"</a:t>
            </a:r>
            <a:r>
              <a:rPr kumimoji="0" lang="mr-IN" sz="3600" b="1" i="0" u="none" strike="noStrike" kern="1200" cap="none" spc="0" normalizeH="0" baseline="0" noProof="0" dirty="0">
                <a:ln>
                  <a:noFill/>
                </a:ln>
                <a:solidFill>
                  <a:srgbClr val="FFFFFF"/>
                </a:solidFill>
                <a:effectLst>
                  <a:glow rad="215900">
                    <a:srgbClr val="000000"/>
                  </a:glow>
                </a:effectLst>
                <a:uLnTx/>
                <a:uFillTx/>
                <a:latin typeface="Arial" charset="0"/>
                <a:ea typeface="ＭＳ Ｐゴシック" charset="0"/>
              </a:rPr>
              <a:t>…</a:t>
            </a:r>
            <a:r>
              <a:rPr kumimoji="0" lang="en-US" sz="3600" b="1" i="0" u="none" strike="noStrike" kern="1200" cap="none" spc="0" normalizeH="0" baseline="0" noProof="0" dirty="0">
                <a:ln>
                  <a:noFill/>
                </a:ln>
                <a:solidFill>
                  <a:srgbClr val="FFFFFF"/>
                </a:solidFill>
                <a:effectLst>
                  <a:glow rad="215900">
                    <a:srgbClr val="000000"/>
                  </a:glow>
                </a:effectLst>
                <a:uLnTx/>
                <a:uFillTx/>
                <a:latin typeface="Arial" charset="0"/>
                <a:ea typeface="ＭＳ Ｐゴシック" charset="0"/>
                <a:cs typeface="Arial"/>
              </a:rPr>
              <a:t>the </a:t>
            </a:r>
            <a:r>
              <a:rPr kumimoji="0" lang="en-US" sz="3600" b="1" i="0" u="none" strike="noStrike" kern="1200" cap="none" spc="0" normalizeH="0" baseline="0" noProof="0" dirty="0">
                <a:ln>
                  <a:noFill/>
                </a:ln>
                <a:solidFill>
                  <a:srgbClr val="FFFF00"/>
                </a:solidFill>
                <a:effectLst>
                  <a:glow rad="215900">
                    <a:srgbClr val="000000"/>
                  </a:glow>
                </a:effectLst>
                <a:uLnTx/>
                <a:uFillTx/>
                <a:latin typeface="Arial" charset="0"/>
                <a:ea typeface="ＭＳ Ｐゴシック" charset="0"/>
                <a:cs typeface="Arial"/>
              </a:rPr>
              <a:t>living Word of God </a:t>
            </a:r>
            <a:r>
              <a:rPr kumimoji="0" lang="en-US" sz="3600" b="1" i="0" u="none" strike="noStrike" kern="1200" cap="none" spc="0" normalizeH="0" baseline="0" noProof="0" dirty="0">
                <a:ln>
                  <a:noFill/>
                </a:ln>
                <a:solidFill>
                  <a:srgbClr val="FFFFFF"/>
                </a:solidFill>
                <a:effectLst>
                  <a:glow rad="215900">
                    <a:srgbClr val="000000"/>
                  </a:glow>
                </a:effectLst>
                <a:uLnTx/>
                <a:uFillTx/>
                <a:latin typeface="Arial" charset="0"/>
                <a:ea typeface="ＭＳ Ｐゴシック" charset="0"/>
                <a:cs typeface="Arial"/>
              </a:rPr>
              <a:t>(Heb 4:12; Eph 6:17). He fights His enemies by using His </a:t>
            </a:r>
            <a:r>
              <a:rPr kumimoji="0" lang="en-US" sz="3600" b="1" i="0" u="none" strike="noStrike" kern="1200" cap="none" spc="0" normalizeH="0" baseline="0" noProof="0">
                <a:ln>
                  <a:noFill/>
                </a:ln>
                <a:solidFill>
                  <a:srgbClr val="FFFFFF"/>
                </a:solidFill>
                <a:effectLst>
                  <a:glow rad="215900">
                    <a:srgbClr val="000000"/>
                  </a:glow>
                </a:effectLst>
                <a:uLnTx/>
                <a:uFillTx/>
                <a:latin typeface="Arial" charset="0"/>
                <a:ea typeface="ＭＳ Ｐゴシック" charset="0"/>
                <a:cs typeface="Arial"/>
              </a:rPr>
              <a:t>Word (Rev </a:t>
            </a:r>
            <a:r>
              <a:rPr kumimoji="0" lang="en-US" sz="3600" b="1" i="0" u="none" strike="noStrike" kern="1200" cap="none" spc="0" normalizeH="0" baseline="0" noProof="0" dirty="0">
                <a:ln>
                  <a:noFill/>
                </a:ln>
                <a:solidFill>
                  <a:srgbClr val="FFFFFF"/>
                </a:solidFill>
                <a:effectLst>
                  <a:glow rad="215900">
                    <a:srgbClr val="000000"/>
                  </a:glow>
                </a:effectLst>
                <a:uLnTx/>
                <a:uFillTx/>
                <a:latin typeface="Arial" charset="0"/>
                <a:ea typeface="ＭＳ Ｐゴシック" charset="0"/>
                <a:cs typeface="Arial"/>
              </a:rPr>
              <a:t>2:16; 19:19–21)" </a:t>
            </a:r>
            <a:br>
              <a:rPr kumimoji="0" lang="en-US" sz="3600" b="1" i="0" u="none" strike="noStrike" kern="1200" cap="none" spc="0" normalizeH="0" baseline="0" noProof="0" dirty="0">
                <a:ln>
                  <a:noFill/>
                </a:ln>
                <a:solidFill>
                  <a:srgbClr val="FFFFFF"/>
                </a:solidFill>
                <a:effectLst>
                  <a:glow rad="215900">
                    <a:srgbClr val="000000"/>
                  </a:glow>
                </a:effectLst>
                <a:uLnTx/>
                <a:uFillTx/>
                <a:latin typeface="Arial" charset="0"/>
                <a:ea typeface="ＭＳ Ｐゴシック" charset="0"/>
                <a:cs typeface="Arial"/>
              </a:rPr>
            </a:br>
            <a:r>
              <a:rPr kumimoji="0" lang="en-US" sz="3600" b="1" i="0" u="none" strike="noStrike" kern="1200" cap="none" spc="0" normalizeH="0" baseline="0" noProof="0" dirty="0">
                <a:ln>
                  <a:noFill/>
                </a:ln>
                <a:solidFill>
                  <a:srgbClr val="FFFFFF"/>
                </a:solidFill>
                <a:effectLst>
                  <a:glow rad="215900">
                    <a:srgbClr val="000000"/>
                  </a:glow>
                </a:effectLst>
                <a:uLnTx/>
                <a:uFillTx/>
                <a:latin typeface="Arial" charset="0"/>
                <a:ea typeface="ＭＳ Ｐゴシック" charset="0"/>
                <a:cs typeface="Arial"/>
              </a:rPr>
              <a:t>(Wiersbe).</a:t>
            </a:r>
          </a:p>
        </p:txBody>
      </p:sp>
    </p:spTree>
    <p:extLst>
      <p:ext uri="{BB962C8B-B14F-4D97-AF65-F5344CB8AC3E}">
        <p14:creationId xmlns:p14="http://schemas.microsoft.com/office/powerpoint/2010/main" val="2758274058"/>
      </p:ext>
    </p:extLst>
  </p:cSld>
  <p:clrMapOvr>
    <a:masterClrMapping/>
  </p:clrMapOvr>
</p:sld>
</file>

<file path=ppt/slides/slide223.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2D002D"/>
            </a:gs>
            <a:gs pos="100000">
              <a:schemeClr val="tx1"/>
            </a:gs>
          </a:gsLst>
          <a:lin ang="360000" scaled="0"/>
          <a:tileRect/>
        </a:gradFill>
        <a:effectLst/>
      </p:bgPr>
    </p:bg>
    <p:spTree>
      <p:nvGrpSpPr>
        <p:cNvPr id="1" name=""/>
        <p:cNvGrpSpPr/>
        <p:nvPr/>
      </p:nvGrpSpPr>
      <p:grpSpPr>
        <a:xfrm>
          <a:off x="0" y="0"/>
          <a:ext cx="0" cy="0"/>
          <a:chOff x="0" y="0"/>
          <a:chExt cx="0" cy="0"/>
        </a:xfrm>
      </p:grpSpPr>
      <p:sp>
        <p:nvSpPr>
          <p:cNvPr id="760835" name="Rectangle 2"/>
          <p:cNvSpPr>
            <a:spLocks noGrp="1" noChangeArrowheads="1"/>
          </p:cNvSpPr>
          <p:nvPr>
            <p:ph type="ctrTitle"/>
          </p:nvPr>
        </p:nvSpPr>
        <p:spPr>
          <a:xfrm>
            <a:off x="0" y="57720"/>
            <a:ext cx="9144000" cy="548351"/>
          </a:xfrm>
        </p:spPr>
        <p:txBody>
          <a:bodyPr/>
          <a:lstStyle/>
          <a:p>
            <a:r>
              <a:rPr lang="en-US" sz="3200" dirty="0">
                <a:latin typeface="Arial" charset="0"/>
                <a:ea typeface="ＭＳ Ｐゴシック" charset="0"/>
              </a:rPr>
              <a:t>OT Parallels to Jesus in Rev. 1:12-16</a:t>
            </a:r>
          </a:p>
        </p:txBody>
      </p:sp>
      <p:sp>
        <p:nvSpPr>
          <p:cNvPr id="6" name="Text Box 7"/>
          <p:cNvSpPr txBox="1">
            <a:spLocks noChangeArrowheads="1"/>
          </p:cNvSpPr>
          <p:nvPr/>
        </p:nvSpPr>
        <p:spPr bwMode="auto">
          <a:xfrm>
            <a:off x="8424890" y="20638"/>
            <a:ext cx="695270" cy="46384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eaLnBrk="0" fontAlgn="base" hangingPunct="0">
              <a:spcBef>
                <a:spcPct val="0"/>
              </a:spcBef>
              <a:spcAft>
                <a:spcPct val="0"/>
              </a:spcAft>
            </a:pPr>
            <a:r>
              <a:rPr lang="en-US" b="1" dirty="0">
                <a:solidFill>
                  <a:srgbClr val="FFFFFF"/>
                </a:solidFill>
                <a:latin typeface="Arial" charset="0"/>
                <a:cs typeface="Arial" charset="0"/>
              </a:rPr>
              <a:t>344</a:t>
            </a:r>
          </a:p>
        </p:txBody>
      </p:sp>
      <p:graphicFrame>
        <p:nvGraphicFramePr>
          <p:cNvPr id="2" name="Table 1"/>
          <p:cNvGraphicFramePr>
            <a:graphicFrameLocks noGrp="1"/>
          </p:cNvGraphicFramePr>
          <p:nvPr>
            <p:extLst>
              <p:ext uri="{D42A27DB-BD31-4B8C-83A1-F6EECF244321}">
                <p14:modId xmlns:p14="http://schemas.microsoft.com/office/powerpoint/2010/main" val="2848716485"/>
              </p:ext>
            </p:extLst>
          </p:nvPr>
        </p:nvGraphicFramePr>
        <p:xfrm>
          <a:off x="0" y="646629"/>
          <a:ext cx="9144000" cy="6189196"/>
        </p:xfrm>
        <a:graphic>
          <a:graphicData uri="http://schemas.openxmlformats.org/drawingml/2006/table">
            <a:tbl>
              <a:tblPr firstRow="1" bandRow="1">
                <a:tableStyleId>{F5AB1C69-6EDB-4FF4-983F-18BD219EF322}</a:tableStyleId>
              </a:tblPr>
              <a:tblGrid>
                <a:gridCol w="1828800">
                  <a:extLst>
                    <a:ext uri="{9D8B030D-6E8A-4147-A177-3AD203B41FA5}">
                      <a16:colId xmlns:a16="http://schemas.microsoft.com/office/drawing/2014/main" val="20000"/>
                    </a:ext>
                  </a:extLst>
                </a:gridCol>
                <a:gridCol w="1828800">
                  <a:extLst>
                    <a:ext uri="{9D8B030D-6E8A-4147-A177-3AD203B41FA5}">
                      <a16:colId xmlns:a16="http://schemas.microsoft.com/office/drawing/2014/main" val="20001"/>
                    </a:ext>
                  </a:extLst>
                </a:gridCol>
                <a:gridCol w="1828800">
                  <a:extLst>
                    <a:ext uri="{9D8B030D-6E8A-4147-A177-3AD203B41FA5}">
                      <a16:colId xmlns:a16="http://schemas.microsoft.com/office/drawing/2014/main" val="20002"/>
                    </a:ext>
                  </a:extLst>
                </a:gridCol>
                <a:gridCol w="1828800">
                  <a:extLst>
                    <a:ext uri="{9D8B030D-6E8A-4147-A177-3AD203B41FA5}">
                      <a16:colId xmlns:a16="http://schemas.microsoft.com/office/drawing/2014/main" val="20003"/>
                    </a:ext>
                  </a:extLst>
                </a:gridCol>
                <a:gridCol w="1828800">
                  <a:extLst>
                    <a:ext uri="{9D8B030D-6E8A-4147-A177-3AD203B41FA5}">
                      <a16:colId xmlns:a16="http://schemas.microsoft.com/office/drawing/2014/main" val="20004"/>
                    </a:ext>
                  </a:extLst>
                </a:gridCol>
              </a:tblGrid>
              <a:tr h="349936">
                <a:tc>
                  <a:txBody>
                    <a:bodyPr/>
                    <a:lstStyle/>
                    <a:p>
                      <a:pPr algn="ctr"/>
                      <a:r>
                        <a:rPr lang="en-US" b="1" dirty="0">
                          <a:solidFill>
                            <a:schemeClr val="bg1"/>
                          </a:solidFill>
                          <a:latin typeface="Arial"/>
                          <a:cs typeface="Arial"/>
                        </a:rPr>
                        <a:t>Rev. 1:12-16</a:t>
                      </a:r>
                    </a:p>
                  </a:txBody>
                  <a:tcPr anchor="ctr">
                    <a:solidFill>
                      <a:srgbClr val="660066"/>
                    </a:solidFill>
                  </a:tcPr>
                </a:tc>
                <a:tc>
                  <a:txBody>
                    <a:bodyPr/>
                    <a:lstStyle/>
                    <a:p>
                      <a:pPr algn="ctr"/>
                      <a:r>
                        <a:rPr lang="hu-HU" b="1" dirty="0">
                          <a:solidFill>
                            <a:schemeClr val="bg1"/>
                          </a:solidFill>
                          <a:latin typeface="Arial"/>
                          <a:cs typeface="Arial"/>
                        </a:rPr>
                        <a:t>Ezek. 1:24-28</a:t>
                      </a:r>
                    </a:p>
                  </a:txBody>
                  <a:tcPr anchor="ctr">
                    <a:solidFill>
                      <a:srgbClr val="660066"/>
                    </a:solidFill>
                  </a:tcPr>
                </a:tc>
                <a:tc>
                  <a:txBody>
                    <a:bodyPr/>
                    <a:lstStyle/>
                    <a:p>
                      <a:pPr algn="ctr"/>
                      <a:r>
                        <a:rPr lang="en-US" b="1">
                          <a:solidFill>
                            <a:schemeClr val="bg1"/>
                          </a:solidFill>
                          <a:latin typeface="Arial"/>
                          <a:cs typeface="Arial"/>
                        </a:rPr>
                        <a:t>Dan. 10:5-6</a:t>
                      </a:r>
                    </a:p>
                  </a:txBody>
                  <a:tcPr anchor="ctr">
                    <a:solidFill>
                      <a:srgbClr val="660066"/>
                    </a:solidFill>
                  </a:tcPr>
                </a:tc>
                <a:tc>
                  <a:txBody>
                    <a:bodyPr/>
                    <a:lstStyle/>
                    <a:p>
                      <a:pPr algn="ctr"/>
                      <a:r>
                        <a:rPr lang="en-US" b="1">
                          <a:solidFill>
                            <a:schemeClr val="bg1"/>
                          </a:solidFill>
                          <a:latin typeface="Arial"/>
                          <a:cs typeface="Arial"/>
                        </a:rPr>
                        <a:t>Dan. 7:9-10</a:t>
                      </a:r>
                    </a:p>
                  </a:txBody>
                  <a:tcPr anchor="ctr">
                    <a:solidFill>
                      <a:srgbClr val="660066"/>
                    </a:solidFill>
                  </a:tcPr>
                </a:tc>
                <a:tc>
                  <a:txBody>
                    <a:bodyPr/>
                    <a:lstStyle/>
                    <a:p>
                      <a:pPr algn="ctr"/>
                      <a:r>
                        <a:rPr lang="en-US" b="1" dirty="0">
                          <a:solidFill>
                            <a:schemeClr val="bg1"/>
                          </a:solidFill>
                          <a:latin typeface="Arial"/>
                          <a:cs typeface="Arial"/>
                        </a:rPr>
                        <a:t>Dan. 7:13-14</a:t>
                      </a:r>
                    </a:p>
                  </a:txBody>
                  <a:tcPr anchor="ctr">
                    <a:solidFill>
                      <a:srgbClr val="660066"/>
                    </a:solidFill>
                  </a:tcPr>
                </a:tc>
                <a:extLst>
                  <a:ext uri="{0D108BD9-81ED-4DB2-BD59-A6C34878D82A}">
                    <a16:rowId xmlns:a16="http://schemas.microsoft.com/office/drawing/2014/main" val="10000"/>
                  </a:ext>
                </a:extLst>
              </a:tr>
              <a:tr h="612389">
                <a:tc>
                  <a:txBody>
                    <a:bodyPr/>
                    <a:lstStyle/>
                    <a:p>
                      <a:pPr algn="ctr"/>
                      <a:r>
                        <a:rPr lang="en-US" b="1" dirty="0">
                          <a:solidFill>
                            <a:schemeClr val="bg1"/>
                          </a:solidFill>
                          <a:latin typeface="Arial"/>
                          <a:cs typeface="Arial"/>
                        </a:rPr>
                        <a:t>son of man</a:t>
                      </a:r>
                    </a:p>
                  </a:txBody>
                  <a:tcPr anchor="ctr">
                    <a:solidFill>
                      <a:schemeClr val="tx1"/>
                    </a:solidFill>
                  </a:tcPr>
                </a:tc>
                <a:tc>
                  <a:txBody>
                    <a:bodyPr/>
                    <a:lstStyle/>
                    <a:p>
                      <a:pPr algn="ctr"/>
                      <a:r>
                        <a:rPr lang="en-US" b="1" dirty="0">
                          <a:solidFill>
                            <a:schemeClr val="bg1"/>
                          </a:solidFill>
                          <a:latin typeface="Arial"/>
                          <a:cs typeface="Arial"/>
                        </a:rPr>
                        <a:t>like that of a man</a:t>
                      </a:r>
                    </a:p>
                  </a:txBody>
                  <a:tcPr anchor="ctr">
                    <a:noFill/>
                  </a:tcPr>
                </a:tc>
                <a:tc>
                  <a:txBody>
                    <a:bodyPr/>
                    <a:lstStyle/>
                    <a:p>
                      <a:pPr algn="ctr"/>
                      <a:r>
                        <a:rPr lang="en-US" b="1" dirty="0">
                          <a:solidFill>
                            <a:schemeClr val="bg1"/>
                          </a:solidFill>
                          <a:latin typeface="Arial"/>
                          <a:cs typeface="Arial"/>
                        </a:rPr>
                        <a:t>a man</a:t>
                      </a:r>
                    </a:p>
                  </a:txBody>
                  <a:tcPr anchor="ctr">
                    <a:noFill/>
                  </a:tcPr>
                </a:tc>
                <a:tc>
                  <a:txBody>
                    <a:bodyPr/>
                    <a:lstStyle/>
                    <a:p>
                      <a:pPr algn="ctr"/>
                      <a:br>
                        <a:rPr lang="en-US" b="1">
                          <a:solidFill>
                            <a:schemeClr val="bg1"/>
                          </a:solidFill>
                          <a:latin typeface="Arial"/>
                          <a:cs typeface="Arial"/>
                        </a:rPr>
                      </a:br>
                      <a:endParaRPr lang="en-US" b="1">
                        <a:solidFill>
                          <a:schemeClr val="bg1"/>
                        </a:solidFill>
                        <a:latin typeface="Arial"/>
                        <a:cs typeface="Arial"/>
                      </a:endParaRPr>
                    </a:p>
                  </a:txBody>
                  <a:tcPr anchor="ctr">
                    <a:noFill/>
                  </a:tcPr>
                </a:tc>
                <a:tc>
                  <a:txBody>
                    <a:bodyPr/>
                    <a:lstStyle/>
                    <a:p>
                      <a:pPr algn="ctr"/>
                      <a:r>
                        <a:rPr lang="en-US" b="1">
                          <a:solidFill>
                            <a:schemeClr val="bg1"/>
                          </a:solidFill>
                          <a:latin typeface="Arial"/>
                          <a:cs typeface="Arial"/>
                        </a:rPr>
                        <a:t>son of man</a:t>
                      </a:r>
                    </a:p>
                  </a:txBody>
                  <a:tcPr anchor="ctr">
                    <a:noFill/>
                  </a:tcPr>
                </a:tc>
                <a:extLst>
                  <a:ext uri="{0D108BD9-81ED-4DB2-BD59-A6C34878D82A}">
                    <a16:rowId xmlns:a16="http://schemas.microsoft.com/office/drawing/2014/main" val="10001"/>
                  </a:ext>
                </a:extLst>
              </a:tr>
              <a:tr h="612389">
                <a:tc>
                  <a:txBody>
                    <a:bodyPr/>
                    <a:lstStyle/>
                    <a:p>
                      <a:pPr algn="ctr"/>
                      <a:r>
                        <a:rPr lang="en-US" b="1" dirty="0">
                          <a:solidFill>
                            <a:schemeClr val="bg1"/>
                          </a:solidFill>
                          <a:latin typeface="Arial"/>
                          <a:cs typeface="Arial"/>
                        </a:rPr>
                        <a:t>robe</a:t>
                      </a:r>
                    </a:p>
                  </a:txBody>
                  <a:tcPr anchor="ctr">
                    <a:solidFill>
                      <a:schemeClr val="tx1"/>
                    </a:solidFill>
                  </a:tcPr>
                </a:tc>
                <a:tc>
                  <a:txBody>
                    <a:bodyPr/>
                    <a:lstStyle/>
                    <a:p>
                      <a:pPr algn="ctr"/>
                      <a:br>
                        <a:rPr lang="en-US" b="1">
                          <a:solidFill>
                            <a:schemeClr val="bg1"/>
                          </a:solidFill>
                          <a:latin typeface="Arial"/>
                          <a:cs typeface="Arial"/>
                        </a:rPr>
                      </a:br>
                      <a:endParaRPr lang="en-US" b="1">
                        <a:solidFill>
                          <a:schemeClr val="bg1"/>
                        </a:solidFill>
                        <a:latin typeface="Arial"/>
                        <a:cs typeface="Arial"/>
                      </a:endParaRPr>
                    </a:p>
                  </a:txBody>
                  <a:tcPr anchor="ctr">
                    <a:noFill/>
                  </a:tcPr>
                </a:tc>
                <a:tc>
                  <a:txBody>
                    <a:bodyPr/>
                    <a:lstStyle/>
                    <a:p>
                      <a:pPr algn="ctr"/>
                      <a:r>
                        <a:rPr lang="en-US" b="1">
                          <a:solidFill>
                            <a:schemeClr val="bg1"/>
                          </a:solidFill>
                          <a:latin typeface="Arial"/>
                          <a:cs typeface="Arial"/>
                        </a:rPr>
                        <a:t>linen robe</a:t>
                      </a:r>
                    </a:p>
                  </a:txBody>
                  <a:tcPr anchor="ctr">
                    <a:noFill/>
                  </a:tcPr>
                </a:tc>
                <a:tc>
                  <a:txBody>
                    <a:bodyPr/>
                    <a:lstStyle/>
                    <a:p>
                      <a:pPr algn="ctr"/>
                      <a:br>
                        <a:rPr lang="en-US" b="1">
                          <a:solidFill>
                            <a:schemeClr val="bg1"/>
                          </a:solidFill>
                          <a:latin typeface="Arial"/>
                          <a:cs typeface="Arial"/>
                        </a:rPr>
                      </a:br>
                      <a:endParaRPr lang="en-US" b="1">
                        <a:solidFill>
                          <a:schemeClr val="bg1"/>
                        </a:solidFill>
                        <a:latin typeface="Arial"/>
                        <a:cs typeface="Arial"/>
                      </a:endParaRPr>
                    </a:p>
                  </a:txBody>
                  <a:tcPr anchor="ctr">
                    <a:noFill/>
                  </a:tcPr>
                </a:tc>
                <a:tc>
                  <a:txBody>
                    <a:bodyPr/>
                    <a:lstStyle/>
                    <a:p>
                      <a:pPr algn="ctr"/>
                      <a:br>
                        <a:rPr lang="en-US" b="1">
                          <a:solidFill>
                            <a:schemeClr val="bg1"/>
                          </a:solidFill>
                          <a:latin typeface="Arial"/>
                          <a:cs typeface="Arial"/>
                        </a:rPr>
                      </a:br>
                      <a:endParaRPr lang="en-US" b="1">
                        <a:solidFill>
                          <a:schemeClr val="bg1"/>
                        </a:solidFill>
                        <a:latin typeface="Arial"/>
                        <a:cs typeface="Arial"/>
                      </a:endParaRPr>
                    </a:p>
                  </a:txBody>
                  <a:tcPr anchor="ctr">
                    <a:noFill/>
                  </a:tcPr>
                </a:tc>
                <a:extLst>
                  <a:ext uri="{0D108BD9-81ED-4DB2-BD59-A6C34878D82A}">
                    <a16:rowId xmlns:a16="http://schemas.microsoft.com/office/drawing/2014/main" val="10002"/>
                  </a:ext>
                </a:extLst>
              </a:tr>
              <a:tr h="612389">
                <a:tc>
                  <a:txBody>
                    <a:bodyPr/>
                    <a:lstStyle/>
                    <a:p>
                      <a:pPr algn="ctr"/>
                      <a:r>
                        <a:rPr lang="en-US" b="1">
                          <a:solidFill>
                            <a:schemeClr val="bg1"/>
                          </a:solidFill>
                          <a:latin typeface="Arial"/>
                          <a:cs typeface="Arial"/>
                        </a:rPr>
                        <a:t>gold sash</a:t>
                      </a:r>
                    </a:p>
                  </a:txBody>
                  <a:tcPr anchor="ctr">
                    <a:solidFill>
                      <a:schemeClr val="tx1"/>
                    </a:solidFill>
                  </a:tcPr>
                </a:tc>
                <a:tc>
                  <a:txBody>
                    <a:bodyPr/>
                    <a:lstStyle/>
                    <a:p>
                      <a:pPr algn="ctr"/>
                      <a:br>
                        <a:rPr lang="en-US" b="1">
                          <a:solidFill>
                            <a:schemeClr val="bg1"/>
                          </a:solidFill>
                          <a:latin typeface="Arial"/>
                          <a:cs typeface="Arial"/>
                        </a:rPr>
                      </a:br>
                      <a:endParaRPr lang="en-US" b="1">
                        <a:solidFill>
                          <a:schemeClr val="bg1"/>
                        </a:solidFill>
                        <a:latin typeface="Arial"/>
                        <a:cs typeface="Arial"/>
                      </a:endParaRPr>
                    </a:p>
                  </a:txBody>
                  <a:tcPr anchor="ctr">
                    <a:noFill/>
                  </a:tcPr>
                </a:tc>
                <a:tc>
                  <a:txBody>
                    <a:bodyPr/>
                    <a:lstStyle/>
                    <a:p>
                      <a:pPr algn="ctr"/>
                      <a:r>
                        <a:rPr lang="en-US" b="1">
                          <a:solidFill>
                            <a:schemeClr val="bg1"/>
                          </a:solidFill>
                          <a:latin typeface="Arial"/>
                          <a:cs typeface="Arial"/>
                        </a:rPr>
                        <a:t>gold sash</a:t>
                      </a:r>
                    </a:p>
                  </a:txBody>
                  <a:tcPr anchor="ctr">
                    <a:noFill/>
                  </a:tcPr>
                </a:tc>
                <a:tc>
                  <a:txBody>
                    <a:bodyPr/>
                    <a:lstStyle/>
                    <a:p>
                      <a:pPr algn="ctr"/>
                      <a:br>
                        <a:rPr lang="en-US" b="1">
                          <a:solidFill>
                            <a:schemeClr val="bg1"/>
                          </a:solidFill>
                          <a:latin typeface="Arial"/>
                          <a:cs typeface="Arial"/>
                        </a:rPr>
                      </a:br>
                      <a:endParaRPr lang="en-US" b="1">
                        <a:solidFill>
                          <a:schemeClr val="bg1"/>
                        </a:solidFill>
                        <a:latin typeface="Arial"/>
                        <a:cs typeface="Arial"/>
                      </a:endParaRPr>
                    </a:p>
                  </a:txBody>
                  <a:tcPr anchor="ctr">
                    <a:noFill/>
                  </a:tcPr>
                </a:tc>
                <a:tc>
                  <a:txBody>
                    <a:bodyPr/>
                    <a:lstStyle/>
                    <a:p>
                      <a:pPr algn="ctr"/>
                      <a:br>
                        <a:rPr lang="en-US" b="1">
                          <a:solidFill>
                            <a:schemeClr val="bg1"/>
                          </a:solidFill>
                          <a:latin typeface="Arial"/>
                          <a:cs typeface="Arial"/>
                        </a:rPr>
                      </a:br>
                      <a:endParaRPr lang="en-US" b="1">
                        <a:solidFill>
                          <a:schemeClr val="bg1"/>
                        </a:solidFill>
                        <a:latin typeface="Arial"/>
                        <a:cs typeface="Arial"/>
                      </a:endParaRPr>
                    </a:p>
                  </a:txBody>
                  <a:tcPr anchor="ctr">
                    <a:noFill/>
                  </a:tcPr>
                </a:tc>
                <a:extLst>
                  <a:ext uri="{0D108BD9-81ED-4DB2-BD59-A6C34878D82A}">
                    <a16:rowId xmlns:a16="http://schemas.microsoft.com/office/drawing/2014/main" val="10003"/>
                  </a:ext>
                </a:extLst>
              </a:tr>
              <a:tr h="612389">
                <a:tc>
                  <a:txBody>
                    <a:bodyPr/>
                    <a:lstStyle/>
                    <a:p>
                      <a:pPr algn="ctr"/>
                      <a:r>
                        <a:rPr lang="en-US" b="1">
                          <a:solidFill>
                            <a:schemeClr val="bg1"/>
                          </a:solidFill>
                          <a:latin typeface="Arial"/>
                          <a:cs typeface="Arial"/>
                        </a:rPr>
                        <a:t>white hair</a:t>
                      </a:r>
                    </a:p>
                  </a:txBody>
                  <a:tcPr anchor="ctr">
                    <a:solidFill>
                      <a:schemeClr val="tx1"/>
                    </a:solidFill>
                  </a:tcPr>
                </a:tc>
                <a:tc>
                  <a:txBody>
                    <a:bodyPr/>
                    <a:lstStyle/>
                    <a:p>
                      <a:pPr algn="ctr"/>
                      <a:br>
                        <a:rPr lang="en-US" b="1">
                          <a:solidFill>
                            <a:schemeClr val="bg1"/>
                          </a:solidFill>
                          <a:latin typeface="Arial"/>
                          <a:cs typeface="Arial"/>
                        </a:rPr>
                      </a:br>
                      <a:endParaRPr lang="en-US" b="1">
                        <a:solidFill>
                          <a:schemeClr val="bg1"/>
                        </a:solidFill>
                        <a:latin typeface="Arial"/>
                        <a:cs typeface="Arial"/>
                      </a:endParaRPr>
                    </a:p>
                  </a:txBody>
                  <a:tcPr anchor="ctr">
                    <a:noFill/>
                  </a:tcPr>
                </a:tc>
                <a:tc>
                  <a:txBody>
                    <a:bodyPr/>
                    <a:lstStyle/>
                    <a:p>
                      <a:pPr algn="ctr"/>
                      <a:br>
                        <a:rPr lang="en-US" b="1">
                          <a:solidFill>
                            <a:schemeClr val="bg1"/>
                          </a:solidFill>
                          <a:latin typeface="Arial"/>
                          <a:cs typeface="Arial"/>
                        </a:rPr>
                      </a:br>
                      <a:endParaRPr lang="en-US" b="1">
                        <a:solidFill>
                          <a:schemeClr val="bg1"/>
                        </a:solidFill>
                        <a:latin typeface="Arial"/>
                        <a:cs typeface="Arial"/>
                      </a:endParaRPr>
                    </a:p>
                  </a:txBody>
                  <a:tcPr anchor="ctr">
                    <a:noFill/>
                  </a:tcPr>
                </a:tc>
                <a:tc>
                  <a:txBody>
                    <a:bodyPr/>
                    <a:lstStyle/>
                    <a:p>
                      <a:pPr algn="ctr"/>
                      <a:r>
                        <a:rPr lang="en-US" b="1">
                          <a:solidFill>
                            <a:schemeClr val="bg1"/>
                          </a:solidFill>
                          <a:latin typeface="Arial"/>
                          <a:cs typeface="Arial"/>
                        </a:rPr>
                        <a:t>white hair</a:t>
                      </a:r>
                    </a:p>
                  </a:txBody>
                  <a:tcPr anchor="ctr">
                    <a:noFill/>
                  </a:tcPr>
                </a:tc>
                <a:tc>
                  <a:txBody>
                    <a:bodyPr/>
                    <a:lstStyle/>
                    <a:p>
                      <a:pPr algn="ctr"/>
                      <a:br>
                        <a:rPr lang="en-US" b="1">
                          <a:solidFill>
                            <a:schemeClr val="bg1"/>
                          </a:solidFill>
                          <a:latin typeface="Arial"/>
                          <a:cs typeface="Arial"/>
                        </a:rPr>
                      </a:br>
                      <a:endParaRPr lang="en-US" b="1">
                        <a:solidFill>
                          <a:schemeClr val="bg1"/>
                        </a:solidFill>
                        <a:latin typeface="Arial"/>
                        <a:cs typeface="Arial"/>
                      </a:endParaRPr>
                    </a:p>
                  </a:txBody>
                  <a:tcPr anchor="ctr">
                    <a:noFill/>
                  </a:tcPr>
                </a:tc>
                <a:extLst>
                  <a:ext uri="{0D108BD9-81ED-4DB2-BD59-A6C34878D82A}">
                    <a16:rowId xmlns:a16="http://schemas.microsoft.com/office/drawing/2014/main" val="10004"/>
                  </a:ext>
                </a:extLst>
              </a:tr>
              <a:tr h="612389">
                <a:tc>
                  <a:txBody>
                    <a:bodyPr/>
                    <a:lstStyle/>
                    <a:p>
                      <a:pPr algn="ctr"/>
                      <a:r>
                        <a:rPr lang="en-US" b="1">
                          <a:solidFill>
                            <a:schemeClr val="bg1"/>
                          </a:solidFill>
                          <a:latin typeface="Arial"/>
                          <a:cs typeface="Arial"/>
                        </a:rPr>
                        <a:t>eyes like fire</a:t>
                      </a:r>
                    </a:p>
                  </a:txBody>
                  <a:tcPr anchor="ctr">
                    <a:solidFill>
                      <a:schemeClr val="tx1"/>
                    </a:solidFill>
                  </a:tcPr>
                </a:tc>
                <a:tc>
                  <a:txBody>
                    <a:bodyPr/>
                    <a:lstStyle/>
                    <a:p>
                      <a:pPr algn="ctr"/>
                      <a:r>
                        <a:rPr lang="en-US" b="1">
                          <a:solidFill>
                            <a:schemeClr val="bg1"/>
                          </a:solidFill>
                          <a:latin typeface="Arial"/>
                          <a:cs typeface="Arial"/>
                        </a:rPr>
                        <a:t>fire</a:t>
                      </a:r>
                    </a:p>
                  </a:txBody>
                  <a:tcPr anchor="ctr">
                    <a:noFill/>
                  </a:tcPr>
                </a:tc>
                <a:tc>
                  <a:txBody>
                    <a:bodyPr/>
                    <a:lstStyle/>
                    <a:p>
                      <a:pPr algn="ctr"/>
                      <a:r>
                        <a:rPr lang="en-US" b="1">
                          <a:solidFill>
                            <a:schemeClr val="bg1"/>
                          </a:solidFill>
                          <a:latin typeface="Arial"/>
                          <a:cs typeface="Arial"/>
                        </a:rPr>
                        <a:t>eyes like flame</a:t>
                      </a:r>
                    </a:p>
                  </a:txBody>
                  <a:tcPr anchor="ctr">
                    <a:noFill/>
                  </a:tcPr>
                </a:tc>
                <a:tc>
                  <a:txBody>
                    <a:bodyPr/>
                    <a:lstStyle/>
                    <a:p>
                      <a:pPr algn="ctr"/>
                      <a:r>
                        <a:rPr lang="en-US" b="1">
                          <a:solidFill>
                            <a:schemeClr val="bg1"/>
                          </a:solidFill>
                          <a:latin typeface="Arial"/>
                          <a:cs typeface="Arial"/>
                        </a:rPr>
                        <a:t>fire</a:t>
                      </a:r>
                    </a:p>
                  </a:txBody>
                  <a:tcPr anchor="ctr">
                    <a:noFill/>
                  </a:tcPr>
                </a:tc>
                <a:tc>
                  <a:txBody>
                    <a:bodyPr/>
                    <a:lstStyle/>
                    <a:p>
                      <a:pPr algn="ctr"/>
                      <a:br>
                        <a:rPr lang="en-US" b="1">
                          <a:solidFill>
                            <a:schemeClr val="bg1"/>
                          </a:solidFill>
                          <a:latin typeface="Arial"/>
                          <a:cs typeface="Arial"/>
                        </a:rPr>
                      </a:br>
                      <a:endParaRPr lang="en-US" b="1">
                        <a:solidFill>
                          <a:schemeClr val="bg1"/>
                        </a:solidFill>
                        <a:latin typeface="Arial"/>
                        <a:cs typeface="Arial"/>
                      </a:endParaRPr>
                    </a:p>
                  </a:txBody>
                  <a:tcPr anchor="ctr">
                    <a:noFill/>
                  </a:tcPr>
                </a:tc>
                <a:extLst>
                  <a:ext uri="{0D108BD9-81ED-4DB2-BD59-A6C34878D82A}">
                    <a16:rowId xmlns:a16="http://schemas.microsoft.com/office/drawing/2014/main" val="10005"/>
                  </a:ext>
                </a:extLst>
              </a:tr>
              <a:tr h="612389">
                <a:tc>
                  <a:txBody>
                    <a:bodyPr/>
                    <a:lstStyle/>
                    <a:p>
                      <a:pPr algn="ctr"/>
                      <a:r>
                        <a:rPr lang="en-US" b="1">
                          <a:solidFill>
                            <a:schemeClr val="bg1"/>
                          </a:solidFill>
                          <a:latin typeface="Arial"/>
                          <a:cs typeface="Arial"/>
                        </a:rPr>
                        <a:t>feet like bronze</a:t>
                      </a:r>
                    </a:p>
                  </a:txBody>
                  <a:tcPr anchor="ctr">
                    <a:solidFill>
                      <a:schemeClr val="tx1"/>
                    </a:solidFill>
                  </a:tcPr>
                </a:tc>
                <a:tc>
                  <a:txBody>
                    <a:bodyPr/>
                    <a:lstStyle/>
                    <a:p>
                      <a:pPr algn="ctr"/>
                      <a:r>
                        <a:rPr lang="en-US" b="1">
                          <a:solidFill>
                            <a:schemeClr val="bg1"/>
                          </a:solidFill>
                          <a:latin typeface="Arial"/>
                          <a:cs typeface="Arial"/>
                        </a:rPr>
                        <a:t>glowing metal</a:t>
                      </a:r>
                    </a:p>
                  </a:txBody>
                  <a:tcPr anchor="ctr">
                    <a:noFill/>
                  </a:tcPr>
                </a:tc>
                <a:tc>
                  <a:txBody>
                    <a:bodyPr/>
                    <a:lstStyle/>
                    <a:p>
                      <a:pPr algn="ctr"/>
                      <a:r>
                        <a:rPr lang="en-US" b="1">
                          <a:solidFill>
                            <a:schemeClr val="bg1"/>
                          </a:solidFill>
                          <a:latin typeface="Arial"/>
                          <a:cs typeface="Arial"/>
                        </a:rPr>
                        <a:t>gleaming bronze</a:t>
                      </a:r>
                    </a:p>
                  </a:txBody>
                  <a:tcPr anchor="ctr">
                    <a:noFill/>
                  </a:tcPr>
                </a:tc>
                <a:tc>
                  <a:txBody>
                    <a:bodyPr/>
                    <a:lstStyle/>
                    <a:p>
                      <a:pPr algn="ctr"/>
                      <a:br>
                        <a:rPr lang="en-US" b="1">
                          <a:solidFill>
                            <a:schemeClr val="bg1"/>
                          </a:solidFill>
                          <a:latin typeface="Arial"/>
                          <a:cs typeface="Arial"/>
                        </a:rPr>
                      </a:br>
                      <a:endParaRPr lang="en-US" b="1">
                        <a:solidFill>
                          <a:schemeClr val="bg1"/>
                        </a:solidFill>
                        <a:latin typeface="Arial"/>
                        <a:cs typeface="Arial"/>
                      </a:endParaRPr>
                    </a:p>
                  </a:txBody>
                  <a:tcPr anchor="ctr">
                    <a:noFill/>
                  </a:tcPr>
                </a:tc>
                <a:tc>
                  <a:txBody>
                    <a:bodyPr/>
                    <a:lstStyle/>
                    <a:p>
                      <a:pPr algn="ctr"/>
                      <a:br>
                        <a:rPr lang="en-US" b="1">
                          <a:solidFill>
                            <a:schemeClr val="bg1"/>
                          </a:solidFill>
                          <a:latin typeface="Arial"/>
                          <a:cs typeface="Arial"/>
                        </a:rPr>
                      </a:br>
                      <a:endParaRPr lang="en-US" b="1">
                        <a:solidFill>
                          <a:schemeClr val="bg1"/>
                        </a:solidFill>
                        <a:latin typeface="Arial"/>
                        <a:cs typeface="Arial"/>
                      </a:endParaRPr>
                    </a:p>
                  </a:txBody>
                  <a:tcPr anchor="ctr">
                    <a:noFill/>
                  </a:tcPr>
                </a:tc>
                <a:extLst>
                  <a:ext uri="{0D108BD9-81ED-4DB2-BD59-A6C34878D82A}">
                    <a16:rowId xmlns:a16="http://schemas.microsoft.com/office/drawing/2014/main" val="10006"/>
                  </a:ext>
                </a:extLst>
              </a:tr>
              <a:tr h="702796">
                <a:tc>
                  <a:txBody>
                    <a:bodyPr/>
                    <a:lstStyle/>
                    <a:p>
                      <a:pPr algn="ctr">
                        <a:spcAft>
                          <a:spcPts val="0"/>
                        </a:spcAft>
                      </a:pPr>
                      <a:r>
                        <a:rPr lang="en-US" b="1">
                          <a:solidFill>
                            <a:schemeClr val="bg1"/>
                          </a:solidFill>
                          <a:effectLst/>
                          <a:latin typeface="Arial"/>
                          <a:cs typeface="Arial"/>
                        </a:rPr>
                        <a:t>voice like</a:t>
                      </a:r>
                    </a:p>
                    <a:p>
                      <a:pPr algn="ctr"/>
                      <a:r>
                        <a:rPr lang="en-US" b="1">
                          <a:solidFill>
                            <a:schemeClr val="bg1"/>
                          </a:solidFill>
                          <a:latin typeface="Arial"/>
                          <a:cs typeface="Arial"/>
                        </a:rPr>
                        <a:t>rushing water</a:t>
                      </a:r>
                    </a:p>
                  </a:txBody>
                  <a:tcPr anchor="ctr">
                    <a:solidFill>
                      <a:schemeClr val="tx1"/>
                    </a:solidFill>
                  </a:tcPr>
                </a:tc>
                <a:tc>
                  <a:txBody>
                    <a:bodyPr/>
                    <a:lstStyle/>
                    <a:p>
                      <a:pPr algn="ctr">
                        <a:spcAft>
                          <a:spcPts val="0"/>
                        </a:spcAft>
                      </a:pPr>
                      <a:r>
                        <a:rPr lang="en-US" b="1">
                          <a:solidFill>
                            <a:schemeClr val="bg1"/>
                          </a:solidFill>
                          <a:effectLst/>
                          <a:latin typeface="Arial"/>
                          <a:cs typeface="Arial"/>
                        </a:rPr>
                        <a:t>sound like</a:t>
                      </a:r>
                    </a:p>
                    <a:p>
                      <a:pPr algn="ctr"/>
                      <a:r>
                        <a:rPr lang="en-US" b="1">
                          <a:solidFill>
                            <a:schemeClr val="bg1"/>
                          </a:solidFill>
                          <a:latin typeface="Arial"/>
                          <a:cs typeface="Arial"/>
                        </a:rPr>
                        <a:t>rushing water</a:t>
                      </a:r>
                    </a:p>
                  </a:txBody>
                  <a:tcPr anchor="ctr">
                    <a:noFill/>
                  </a:tcPr>
                </a:tc>
                <a:tc>
                  <a:txBody>
                    <a:bodyPr/>
                    <a:lstStyle/>
                    <a:p>
                      <a:pPr algn="ctr">
                        <a:spcAft>
                          <a:spcPts val="0"/>
                        </a:spcAft>
                      </a:pPr>
                      <a:r>
                        <a:rPr lang="en-US" b="1">
                          <a:solidFill>
                            <a:schemeClr val="bg1"/>
                          </a:solidFill>
                          <a:effectLst/>
                          <a:latin typeface="Arial"/>
                          <a:cs typeface="Arial"/>
                        </a:rPr>
                        <a:t>sound of a</a:t>
                      </a:r>
                    </a:p>
                    <a:p>
                      <a:pPr algn="ctr"/>
                      <a:r>
                        <a:rPr lang="en-US" b="1">
                          <a:solidFill>
                            <a:schemeClr val="bg1"/>
                          </a:solidFill>
                          <a:latin typeface="Arial"/>
                          <a:cs typeface="Arial"/>
                        </a:rPr>
                        <a:t>multitude</a:t>
                      </a:r>
                    </a:p>
                  </a:txBody>
                  <a:tcPr anchor="ctr">
                    <a:noFill/>
                  </a:tcPr>
                </a:tc>
                <a:tc>
                  <a:txBody>
                    <a:bodyPr/>
                    <a:lstStyle/>
                    <a:p>
                      <a:pPr algn="ctr"/>
                      <a:br>
                        <a:rPr lang="en-US" b="1">
                          <a:solidFill>
                            <a:schemeClr val="bg1"/>
                          </a:solidFill>
                          <a:latin typeface="Arial"/>
                          <a:cs typeface="Arial"/>
                        </a:rPr>
                      </a:br>
                      <a:endParaRPr lang="en-US" b="1">
                        <a:solidFill>
                          <a:schemeClr val="bg1"/>
                        </a:solidFill>
                        <a:latin typeface="Arial"/>
                        <a:cs typeface="Arial"/>
                      </a:endParaRPr>
                    </a:p>
                  </a:txBody>
                  <a:tcPr anchor="ctr">
                    <a:noFill/>
                  </a:tcPr>
                </a:tc>
                <a:tc>
                  <a:txBody>
                    <a:bodyPr/>
                    <a:lstStyle/>
                    <a:p>
                      <a:pPr algn="ctr"/>
                      <a:br>
                        <a:rPr lang="en-US" b="1">
                          <a:solidFill>
                            <a:schemeClr val="bg1"/>
                          </a:solidFill>
                          <a:latin typeface="Arial"/>
                          <a:cs typeface="Arial"/>
                        </a:rPr>
                      </a:br>
                      <a:endParaRPr lang="en-US" b="1">
                        <a:solidFill>
                          <a:schemeClr val="bg1"/>
                        </a:solidFill>
                        <a:latin typeface="Arial"/>
                        <a:cs typeface="Arial"/>
                      </a:endParaRPr>
                    </a:p>
                  </a:txBody>
                  <a:tcPr anchor="ctr">
                    <a:noFill/>
                  </a:tcPr>
                </a:tc>
                <a:extLst>
                  <a:ext uri="{0D108BD9-81ED-4DB2-BD59-A6C34878D82A}">
                    <a16:rowId xmlns:a16="http://schemas.microsoft.com/office/drawing/2014/main" val="10007"/>
                  </a:ext>
                </a:extLst>
              </a:tr>
              <a:tr h="612389">
                <a:tc>
                  <a:txBody>
                    <a:bodyPr/>
                    <a:lstStyle/>
                    <a:p>
                      <a:pPr algn="ctr"/>
                      <a:r>
                        <a:rPr lang="en-US" b="1">
                          <a:solidFill>
                            <a:schemeClr val="bg1"/>
                          </a:solidFill>
                          <a:latin typeface="Arial"/>
                          <a:cs typeface="Arial"/>
                        </a:rPr>
                        <a:t>stars in hand</a:t>
                      </a:r>
                    </a:p>
                  </a:txBody>
                  <a:tcPr anchor="ctr">
                    <a:solidFill>
                      <a:schemeClr val="tx1"/>
                    </a:solidFill>
                  </a:tcPr>
                </a:tc>
                <a:tc>
                  <a:txBody>
                    <a:bodyPr/>
                    <a:lstStyle/>
                    <a:p>
                      <a:pPr algn="ctr"/>
                      <a:br>
                        <a:rPr lang="en-US" b="1">
                          <a:solidFill>
                            <a:schemeClr val="bg1"/>
                          </a:solidFill>
                          <a:latin typeface="Arial"/>
                          <a:cs typeface="Arial"/>
                        </a:rPr>
                      </a:br>
                      <a:endParaRPr lang="en-US" b="1">
                        <a:solidFill>
                          <a:schemeClr val="bg1"/>
                        </a:solidFill>
                        <a:latin typeface="Arial"/>
                        <a:cs typeface="Arial"/>
                      </a:endParaRPr>
                    </a:p>
                  </a:txBody>
                  <a:tcPr anchor="ctr">
                    <a:noFill/>
                  </a:tcPr>
                </a:tc>
                <a:tc>
                  <a:txBody>
                    <a:bodyPr/>
                    <a:lstStyle/>
                    <a:p>
                      <a:pPr algn="ctr"/>
                      <a:br>
                        <a:rPr lang="en-US" b="1">
                          <a:solidFill>
                            <a:schemeClr val="bg1"/>
                          </a:solidFill>
                          <a:latin typeface="Arial"/>
                          <a:cs typeface="Arial"/>
                        </a:rPr>
                      </a:br>
                      <a:endParaRPr lang="en-US" b="1">
                        <a:solidFill>
                          <a:schemeClr val="bg1"/>
                        </a:solidFill>
                        <a:latin typeface="Arial"/>
                        <a:cs typeface="Arial"/>
                      </a:endParaRPr>
                    </a:p>
                  </a:txBody>
                  <a:tcPr anchor="ctr">
                    <a:noFill/>
                  </a:tcPr>
                </a:tc>
                <a:tc>
                  <a:txBody>
                    <a:bodyPr/>
                    <a:lstStyle/>
                    <a:p>
                      <a:pPr algn="ctr"/>
                      <a:br>
                        <a:rPr lang="en-US" b="1">
                          <a:solidFill>
                            <a:schemeClr val="bg1"/>
                          </a:solidFill>
                          <a:latin typeface="Arial"/>
                          <a:cs typeface="Arial"/>
                        </a:rPr>
                      </a:br>
                      <a:endParaRPr lang="en-US" b="1">
                        <a:solidFill>
                          <a:schemeClr val="bg1"/>
                        </a:solidFill>
                        <a:latin typeface="Arial"/>
                        <a:cs typeface="Arial"/>
                      </a:endParaRPr>
                    </a:p>
                  </a:txBody>
                  <a:tcPr anchor="ctr">
                    <a:noFill/>
                  </a:tcPr>
                </a:tc>
                <a:tc>
                  <a:txBody>
                    <a:bodyPr/>
                    <a:lstStyle/>
                    <a:p>
                      <a:pPr algn="ctr"/>
                      <a:br>
                        <a:rPr lang="en-US" b="1">
                          <a:solidFill>
                            <a:schemeClr val="bg1"/>
                          </a:solidFill>
                          <a:latin typeface="Arial"/>
                          <a:cs typeface="Arial"/>
                        </a:rPr>
                      </a:br>
                      <a:endParaRPr lang="en-US" b="1">
                        <a:solidFill>
                          <a:schemeClr val="bg1"/>
                        </a:solidFill>
                        <a:latin typeface="Arial"/>
                        <a:cs typeface="Arial"/>
                      </a:endParaRPr>
                    </a:p>
                  </a:txBody>
                  <a:tcPr anchor="ctr">
                    <a:noFill/>
                  </a:tcPr>
                </a:tc>
                <a:extLst>
                  <a:ext uri="{0D108BD9-81ED-4DB2-BD59-A6C34878D82A}">
                    <a16:rowId xmlns:a16="http://schemas.microsoft.com/office/drawing/2014/main" val="10008"/>
                  </a:ext>
                </a:extLst>
              </a:tr>
              <a:tr h="612389">
                <a:tc>
                  <a:txBody>
                    <a:bodyPr/>
                    <a:lstStyle/>
                    <a:p>
                      <a:pPr algn="ctr"/>
                      <a:r>
                        <a:rPr lang="en-US" b="1" dirty="0">
                          <a:solidFill>
                            <a:schemeClr val="bg1"/>
                          </a:solidFill>
                          <a:latin typeface="Arial"/>
                          <a:cs typeface="Arial"/>
                        </a:rPr>
                        <a:t>face like the sun</a:t>
                      </a:r>
                    </a:p>
                  </a:txBody>
                  <a:tcPr anchor="ctr">
                    <a:solidFill>
                      <a:schemeClr val="tx1"/>
                    </a:solidFill>
                  </a:tcPr>
                </a:tc>
                <a:tc>
                  <a:txBody>
                    <a:bodyPr/>
                    <a:lstStyle/>
                    <a:p>
                      <a:pPr algn="ctr"/>
                      <a:r>
                        <a:rPr lang="en-US" b="1">
                          <a:solidFill>
                            <a:schemeClr val="bg1"/>
                          </a:solidFill>
                          <a:latin typeface="Arial"/>
                          <a:cs typeface="Arial"/>
                        </a:rPr>
                        <a:t>radiance</a:t>
                      </a:r>
                    </a:p>
                  </a:txBody>
                  <a:tcPr anchor="ctr">
                    <a:noFill/>
                  </a:tcPr>
                </a:tc>
                <a:tc>
                  <a:txBody>
                    <a:bodyPr/>
                    <a:lstStyle/>
                    <a:p>
                      <a:pPr algn="ctr"/>
                      <a:r>
                        <a:rPr lang="en-US" b="1" dirty="0">
                          <a:solidFill>
                            <a:schemeClr val="bg1"/>
                          </a:solidFill>
                          <a:latin typeface="Arial"/>
                          <a:cs typeface="Arial"/>
                        </a:rPr>
                        <a:t>like lightning</a:t>
                      </a:r>
                    </a:p>
                  </a:txBody>
                  <a:tcPr anchor="ctr">
                    <a:noFill/>
                  </a:tcPr>
                </a:tc>
                <a:tc>
                  <a:txBody>
                    <a:bodyPr/>
                    <a:lstStyle/>
                    <a:p>
                      <a:pPr algn="ctr"/>
                      <a:br>
                        <a:rPr lang="en-US" b="1">
                          <a:solidFill>
                            <a:schemeClr val="bg1"/>
                          </a:solidFill>
                          <a:latin typeface="Arial"/>
                          <a:cs typeface="Arial"/>
                        </a:rPr>
                      </a:br>
                      <a:endParaRPr lang="en-US" b="1">
                        <a:solidFill>
                          <a:schemeClr val="bg1"/>
                        </a:solidFill>
                        <a:latin typeface="Arial"/>
                        <a:cs typeface="Arial"/>
                      </a:endParaRPr>
                    </a:p>
                  </a:txBody>
                  <a:tcPr anchor="ctr">
                    <a:noFill/>
                  </a:tcPr>
                </a:tc>
                <a:tc>
                  <a:txBody>
                    <a:bodyPr/>
                    <a:lstStyle/>
                    <a:p>
                      <a:pPr algn="ctr"/>
                      <a:br>
                        <a:rPr lang="en-US" b="1" dirty="0">
                          <a:solidFill>
                            <a:schemeClr val="bg1"/>
                          </a:solidFill>
                          <a:latin typeface="Arial"/>
                          <a:cs typeface="Arial"/>
                        </a:rPr>
                      </a:br>
                      <a:endParaRPr lang="en-US" b="1" dirty="0">
                        <a:solidFill>
                          <a:schemeClr val="bg1"/>
                        </a:solidFill>
                        <a:latin typeface="Arial"/>
                        <a:cs typeface="Arial"/>
                      </a:endParaRPr>
                    </a:p>
                  </a:txBody>
                  <a:tcPr anchor="ctr">
                    <a:noFill/>
                  </a:tcPr>
                </a:tc>
                <a:extLst>
                  <a:ext uri="{0D108BD9-81ED-4DB2-BD59-A6C34878D82A}">
                    <a16:rowId xmlns:a16="http://schemas.microsoft.com/office/drawing/2014/main" val="10009"/>
                  </a:ext>
                </a:extLst>
              </a:tr>
            </a:tbl>
          </a:graphicData>
        </a:graphic>
      </p:graphicFrame>
      <p:sp>
        <p:nvSpPr>
          <p:cNvPr id="7" name="Rectangle 2"/>
          <p:cNvSpPr txBox="1">
            <a:spLocks noChangeArrowheads="1"/>
          </p:cNvSpPr>
          <p:nvPr/>
        </p:nvSpPr>
        <p:spPr bwMode="auto">
          <a:xfrm>
            <a:off x="6772935" y="5724494"/>
            <a:ext cx="2236845" cy="995690"/>
          </a:xfrm>
          <a:prstGeom prst="rect">
            <a:avLst/>
          </a:prstGeom>
          <a:solidFill>
            <a:schemeClr val="tx1"/>
          </a:solidFill>
          <a:ln>
            <a:noFill/>
          </a:ln>
          <a:extLs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914400"/>
            <a:r>
              <a:rPr lang="en-US" sz="1800" b="1" i="1" dirty="0">
                <a:solidFill>
                  <a:srgbClr val="FFFFFF"/>
                </a:solidFill>
                <a:latin typeface="Arial" charset="0"/>
                <a:ea typeface="ＭＳ Ｐゴシック" charset="0"/>
              </a:rPr>
              <a:t>Vern </a:t>
            </a:r>
            <a:r>
              <a:rPr lang="en-US" sz="1800" b="1" i="1" dirty="0" err="1">
                <a:solidFill>
                  <a:srgbClr val="FFFFFF"/>
                </a:solidFill>
                <a:latin typeface="Arial" charset="0"/>
                <a:ea typeface="ＭＳ Ｐゴシック" charset="0"/>
              </a:rPr>
              <a:t>Poythress</a:t>
            </a:r>
            <a:r>
              <a:rPr lang="en-US" sz="1800" b="1" i="1" dirty="0">
                <a:solidFill>
                  <a:srgbClr val="FFFFFF"/>
                </a:solidFill>
                <a:latin typeface="Arial" charset="0"/>
                <a:ea typeface="ＭＳ Ｐゴシック" charset="0"/>
              </a:rPr>
              <a:t> at </a:t>
            </a:r>
            <a:r>
              <a:rPr lang="en-US" sz="1800" b="1" i="1" dirty="0" err="1">
                <a:solidFill>
                  <a:srgbClr val="FFFFFF"/>
                </a:solidFill>
                <a:latin typeface="Arial" charset="0"/>
                <a:ea typeface="ＭＳ Ｐゴシック" charset="0"/>
              </a:rPr>
              <a:t>www.frame-poythress.org</a:t>
            </a:r>
            <a:endParaRPr lang="en-US" sz="1800" b="1" i="1" dirty="0">
              <a:solidFill>
                <a:srgbClr val="FFFFFF"/>
              </a:solidFill>
              <a:latin typeface="Arial" charset="0"/>
              <a:ea typeface="ＭＳ Ｐゴシック" charset="0"/>
            </a:endParaRPr>
          </a:p>
        </p:txBody>
      </p:sp>
    </p:spTree>
    <p:extLst>
      <p:ext uri="{BB962C8B-B14F-4D97-AF65-F5344CB8AC3E}">
        <p14:creationId xmlns:p14="http://schemas.microsoft.com/office/powerpoint/2010/main" val="3283923036"/>
      </p:ext>
    </p:extLst>
  </p:cSld>
  <p:clrMapOvr>
    <a:overrideClrMapping bg1="lt1" tx1="dk1" bg2="lt2" tx2="dk2" accent1="accent1" accent2="accent2" accent3="accent3" accent4="accent4" accent5="accent5" accent6="accent6" hlink="hlink" folHlink="folHlink"/>
  </p:clrMapOvr>
  <p:transition/>
</p:sld>
</file>

<file path=ppt/slides/slide2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8"/>
          <p:cNvPicPr>
            <a:picLocks noChangeAspect="1"/>
          </p:cNvPicPr>
          <p:nvPr/>
        </p:nvPicPr>
        <p:blipFill>
          <a:blip r:embed="rId3"/>
          <a:stretch>
            <a:fillRect/>
          </a:stretch>
        </p:blipFill>
        <p:spPr>
          <a:xfrm>
            <a:off x="-14272" y="-85613"/>
            <a:ext cx="9187567" cy="6957882"/>
          </a:xfrm>
          <a:prstGeom prst="rect">
            <a:avLst/>
          </a:prstGeom>
        </p:spPr>
      </p:pic>
      <p:sp>
        <p:nvSpPr>
          <p:cNvPr id="6" name="Text Box 7"/>
          <p:cNvSpPr txBox="1">
            <a:spLocks noChangeArrowheads="1"/>
          </p:cNvSpPr>
          <p:nvPr/>
        </p:nvSpPr>
        <p:spPr bwMode="auto">
          <a:xfrm>
            <a:off x="8424890" y="20638"/>
            <a:ext cx="695270" cy="46384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eaLnBrk="0" fontAlgn="base" hangingPunct="0">
              <a:spcBef>
                <a:spcPct val="0"/>
              </a:spcBef>
              <a:spcAft>
                <a:spcPct val="0"/>
              </a:spcAft>
            </a:pPr>
            <a:r>
              <a:rPr lang="en-US" b="1" dirty="0">
                <a:solidFill>
                  <a:srgbClr val="FFFFFF"/>
                </a:solidFill>
                <a:latin typeface="Arial" charset="0"/>
                <a:cs typeface="Arial" charset="0"/>
              </a:rPr>
              <a:t>343</a:t>
            </a:r>
          </a:p>
        </p:txBody>
      </p:sp>
      <p:sp>
        <p:nvSpPr>
          <p:cNvPr id="760835" name="Rectangle 2"/>
          <p:cNvSpPr>
            <a:spLocks noGrp="1" noChangeArrowheads="1"/>
          </p:cNvSpPr>
          <p:nvPr>
            <p:ph type="ctrTitle"/>
          </p:nvPr>
        </p:nvSpPr>
        <p:spPr>
          <a:xfrm>
            <a:off x="242607" y="513684"/>
            <a:ext cx="8705174" cy="3493338"/>
          </a:xfrm>
          <a:noFill/>
          <a:ln>
            <a:noFill/>
          </a:ln>
        </p:spPr>
        <p:txBody>
          <a:bodyPr vert="horz" wrap="square" lIns="91440" tIns="45720" rIns="91440" bIns="45720" numCol="1" anchor="ctr" anchorCtr="0" compatLnSpc="1">
            <a:prstTxWarp prst="textNoShape">
              <a:avLst/>
            </a:prstTxWarp>
          </a:bodyPr>
          <a:lstStyle/>
          <a:p>
            <a:r>
              <a:rPr lang="en-US" sz="3200" b="1" dirty="0">
                <a:effectLst>
                  <a:glow rad="190500">
                    <a:schemeClr val="tx1"/>
                  </a:glow>
                </a:effectLst>
                <a:latin typeface="Arial" charset="0"/>
                <a:ea typeface="ＭＳ Ｐゴシック" charset="0"/>
              </a:rPr>
              <a:t>"When I saw him, I fell at his feet as if I were dead. But he laid his right hand on me and said, 'Don</a:t>
            </a:r>
            <a:r>
              <a:rPr lang="fr-FR" sz="3200" b="1" dirty="0">
                <a:effectLst>
                  <a:glow rad="190500">
                    <a:schemeClr val="tx1"/>
                  </a:glow>
                </a:effectLst>
                <a:latin typeface="Arial" charset="0"/>
                <a:ea typeface="ＭＳ Ｐゴシック" charset="0"/>
              </a:rPr>
              <a:t>'</a:t>
            </a:r>
            <a:r>
              <a:rPr lang="en-US" sz="3200" b="1" dirty="0">
                <a:effectLst>
                  <a:glow rad="190500">
                    <a:schemeClr val="tx1"/>
                  </a:glow>
                </a:effectLst>
                <a:latin typeface="Arial" charset="0"/>
                <a:ea typeface="ＭＳ Ｐゴシック" charset="0"/>
              </a:rPr>
              <a:t>t be afraid! I am the First and the Last. </a:t>
            </a:r>
            <a:r>
              <a:rPr lang="en-US" sz="3200" b="1" baseline="30000" dirty="0">
                <a:effectLst>
                  <a:glow rad="190500">
                    <a:schemeClr val="tx1"/>
                  </a:glow>
                </a:effectLst>
                <a:latin typeface="Arial" charset="0"/>
                <a:ea typeface="ＭＳ Ｐゴシック" charset="0"/>
              </a:rPr>
              <a:t>18</a:t>
            </a:r>
            <a:r>
              <a:rPr lang="en-US" sz="3200" b="1" dirty="0">
                <a:effectLst>
                  <a:glow rad="190500">
                    <a:schemeClr val="tx1"/>
                  </a:glow>
                </a:effectLst>
                <a:latin typeface="Arial" charset="0"/>
                <a:ea typeface="ＭＳ Ｐゴシック" charset="0"/>
              </a:rPr>
              <a:t>I am the living one. I died, but look—I am alive forever and ever! And I hold the keys of death and the grave'" </a:t>
            </a:r>
            <a:br>
              <a:rPr lang="en-US" sz="3200" b="1" dirty="0">
                <a:effectLst>
                  <a:glow rad="190500">
                    <a:schemeClr val="tx1"/>
                  </a:glow>
                </a:effectLst>
                <a:latin typeface="Arial" charset="0"/>
                <a:ea typeface="ＭＳ Ｐゴシック" charset="0"/>
              </a:rPr>
            </a:br>
            <a:r>
              <a:rPr lang="en-US" sz="3200" b="1" dirty="0">
                <a:effectLst>
                  <a:glow rad="190500">
                    <a:schemeClr val="tx1"/>
                  </a:glow>
                </a:effectLst>
                <a:latin typeface="Arial" charset="0"/>
                <a:ea typeface="ＭＳ Ｐゴシック" charset="0"/>
              </a:rPr>
              <a:t>(Rev 1:17-18 </a:t>
            </a:r>
            <a:r>
              <a:rPr lang="en-US" sz="2800" b="1" dirty="0">
                <a:effectLst>
                  <a:glow rad="190500">
                    <a:schemeClr val="tx1"/>
                  </a:glow>
                </a:effectLst>
                <a:latin typeface="Arial" charset="0"/>
                <a:ea typeface="ＭＳ Ｐゴシック" charset="0"/>
              </a:rPr>
              <a:t>NLT</a:t>
            </a:r>
            <a:r>
              <a:rPr lang="en-US" sz="3200" b="1" dirty="0">
                <a:effectLst>
                  <a:glow rad="190500">
                    <a:schemeClr val="tx1"/>
                  </a:glow>
                </a:effectLst>
                <a:latin typeface="Arial" charset="0"/>
                <a:ea typeface="ＭＳ Ｐゴシック" charset="0"/>
              </a:rPr>
              <a:t>)</a:t>
            </a:r>
          </a:p>
        </p:txBody>
      </p:sp>
    </p:spTree>
    <p:extLst>
      <p:ext uri="{BB962C8B-B14F-4D97-AF65-F5344CB8AC3E}">
        <p14:creationId xmlns:p14="http://schemas.microsoft.com/office/powerpoint/2010/main" val="2150622171"/>
      </p:ext>
    </p:extLst>
  </p:cSld>
  <p:clrMapOvr>
    <a:masterClrMapping/>
  </p:clrMapOvr>
  <p:transition/>
</p:sld>
</file>

<file path=ppt/slides/slide225.xml><?xml version="1.0" encoding="utf-8"?>
<p:sld xmlns:a="http://schemas.openxmlformats.org/drawingml/2006/main" xmlns:r="http://schemas.openxmlformats.org/officeDocument/2006/relationships" xmlns:p="http://schemas.openxmlformats.org/presentationml/2006/main">
  <p:cSld>
    <p:bg>
      <p:bgPr>
        <a:gradFill rotWithShape="0">
          <a:gsLst>
            <a:gs pos="0">
              <a:schemeClr val="accent2">
                <a:gamma/>
                <a:shade val="46275"/>
                <a:invGamma/>
              </a:schemeClr>
            </a:gs>
            <a:gs pos="100000">
              <a:schemeClr val="accent2"/>
            </a:gs>
          </a:gsLst>
          <a:lin ang="18900000" scaled="1"/>
        </a:gradFill>
        <a:effectLst/>
      </p:bgPr>
    </p:bg>
    <p:spTree>
      <p:nvGrpSpPr>
        <p:cNvPr id="1" name=""/>
        <p:cNvGrpSpPr/>
        <p:nvPr/>
      </p:nvGrpSpPr>
      <p:grpSpPr>
        <a:xfrm>
          <a:off x="0" y="0"/>
          <a:ext cx="0" cy="0"/>
          <a:chOff x="0" y="0"/>
          <a:chExt cx="0" cy="0"/>
        </a:xfrm>
      </p:grpSpPr>
      <p:sp>
        <p:nvSpPr>
          <p:cNvPr id="553988" name="Text Box 4"/>
          <p:cNvSpPr txBox="1">
            <a:spLocks noChangeArrowheads="1"/>
          </p:cNvSpPr>
          <p:nvPr/>
        </p:nvSpPr>
        <p:spPr bwMode="auto">
          <a:xfrm>
            <a:off x="101600" y="3137835"/>
            <a:ext cx="8811011" cy="2064284"/>
          </a:xfrm>
          <a:prstGeom prst="rect">
            <a:avLst/>
          </a:prstGeom>
          <a:gradFill rotWithShape="1">
            <a:gsLst>
              <a:gs pos="0">
                <a:srgbClr val="660066"/>
              </a:gs>
              <a:gs pos="50000">
                <a:schemeClr val="tx1"/>
              </a:gs>
              <a:gs pos="100000">
                <a:srgbClr val="660066"/>
              </a:gs>
            </a:gsLst>
            <a:lin ang="5400000" scaled="1"/>
          </a:gradFill>
          <a:ln w="9525">
            <a:noFill/>
            <a:miter lim="800000"/>
            <a:headEnd/>
            <a:tailEnd type="none" w="lg" len="lg"/>
          </a:ln>
          <a:effectLst/>
        </p:spPr>
        <p:txBody>
          <a:bodyPr wrap="squar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algn="r" defTabSz="914400" eaLnBrk="0" fontAlgn="base" hangingPunct="0">
              <a:spcBef>
                <a:spcPct val="0"/>
              </a:spcBef>
              <a:spcAft>
                <a:spcPct val="0"/>
              </a:spcAft>
              <a:defRPr/>
            </a:pPr>
            <a:r>
              <a:rPr lang="en-US" sz="3200" dirty="0">
                <a:solidFill>
                  <a:srgbClr val="FFFFFF"/>
                </a:solidFill>
              </a:rPr>
              <a:t>Revelation 1:19 "</a:t>
            </a:r>
            <a:r>
              <a:rPr lang="en-US" altLang="ja-JP" sz="3200" dirty="0">
                <a:solidFill>
                  <a:srgbClr val="FFFFFF"/>
                </a:solidFill>
              </a:rPr>
              <a:t>Therefore write the things which you </a:t>
            </a:r>
            <a:r>
              <a:rPr lang="en-US" altLang="ja-JP" sz="3200" dirty="0">
                <a:solidFill>
                  <a:srgbClr val="FFFF00"/>
                </a:solidFill>
              </a:rPr>
              <a:t>have seen</a:t>
            </a:r>
            <a:r>
              <a:rPr lang="en-US" altLang="ja-JP" sz="3200" dirty="0">
                <a:solidFill>
                  <a:srgbClr val="FFFFFF"/>
                </a:solidFill>
              </a:rPr>
              <a:t>, and the things which </a:t>
            </a:r>
            <a:r>
              <a:rPr lang="en-US" altLang="ja-JP" sz="3200" dirty="0">
                <a:solidFill>
                  <a:srgbClr val="FFFF00"/>
                </a:solidFill>
              </a:rPr>
              <a:t>are</a:t>
            </a:r>
            <a:r>
              <a:rPr lang="en-US" altLang="ja-JP" sz="3200" dirty="0">
                <a:solidFill>
                  <a:srgbClr val="FFFFFF"/>
                </a:solidFill>
              </a:rPr>
              <a:t>, and the things which </a:t>
            </a:r>
            <a:r>
              <a:rPr lang="en-US" altLang="ja-JP" sz="3200" dirty="0">
                <a:solidFill>
                  <a:srgbClr val="FFFF00"/>
                </a:solidFill>
              </a:rPr>
              <a:t>will take place</a:t>
            </a:r>
            <a:r>
              <a:rPr lang="en-US" altLang="ja-JP" sz="3200" dirty="0">
                <a:solidFill>
                  <a:srgbClr val="FFFFFF"/>
                </a:solidFill>
              </a:rPr>
              <a:t> after these things" (NAU).</a:t>
            </a:r>
            <a:endParaRPr lang="en-US" sz="3200" dirty="0">
              <a:solidFill>
                <a:srgbClr val="FFFFFF"/>
              </a:solidFill>
            </a:endParaRPr>
          </a:p>
        </p:txBody>
      </p:sp>
      <p:sp>
        <p:nvSpPr>
          <p:cNvPr id="764931" name="Text Box 2"/>
          <p:cNvSpPr txBox="1">
            <a:spLocks noChangeArrowheads="1"/>
          </p:cNvSpPr>
          <p:nvPr/>
        </p:nvSpPr>
        <p:spPr bwMode="auto">
          <a:xfrm>
            <a:off x="395288" y="152399"/>
            <a:ext cx="4755757" cy="2308324"/>
          </a:xfrm>
          <a:prstGeom prst="rect">
            <a:avLst/>
          </a:prstGeom>
          <a:solidFill>
            <a:srgbClr val="660066"/>
          </a:solidFill>
          <a:ln w="22225">
            <a:solidFill>
              <a:srgbClr val="FF0000"/>
            </a:solidFill>
            <a:miter lim="800000"/>
            <a:headEnd/>
            <a:tailEnd/>
          </a:ln>
        </p:spPr>
        <p:txBody>
          <a:bodyPr wrap="square">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defTabSz="914400" eaLnBrk="0" fontAlgn="base" hangingPunct="0">
              <a:spcBef>
                <a:spcPct val="50000"/>
              </a:spcBef>
              <a:spcAft>
                <a:spcPct val="0"/>
              </a:spcAft>
            </a:pPr>
            <a:r>
              <a:rPr lang="en-US" sz="4800" dirty="0">
                <a:solidFill>
                  <a:srgbClr val="FFFFFF"/>
                </a:solidFill>
                <a:latin typeface="Arial" charset="0"/>
                <a:cs typeface="Arial" charset="0"/>
              </a:rPr>
              <a:t>Follow Revelation</a:t>
            </a:r>
            <a:r>
              <a:rPr lang="fr-FR" sz="4800" dirty="0">
                <a:solidFill>
                  <a:srgbClr val="FFFFFF"/>
                </a:solidFill>
                <a:latin typeface="Arial" charset="0"/>
                <a:cs typeface="Arial" charset="0"/>
              </a:rPr>
              <a:t>'</a:t>
            </a:r>
            <a:r>
              <a:rPr lang="en-US" sz="4800" dirty="0">
                <a:solidFill>
                  <a:srgbClr val="FFFFFF"/>
                </a:solidFill>
                <a:latin typeface="Arial" charset="0"/>
                <a:cs typeface="Arial" charset="0"/>
              </a:rPr>
              <a:t>s inspired outline</a:t>
            </a:r>
          </a:p>
        </p:txBody>
      </p:sp>
      <p:sp>
        <p:nvSpPr>
          <p:cNvPr id="553993" name="Text Box 9"/>
          <p:cNvSpPr txBox="1">
            <a:spLocks noChangeArrowheads="1"/>
          </p:cNvSpPr>
          <p:nvPr/>
        </p:nvSpPr>
        <p:spPr bwMode="auto">
          <a:xfrm>
            <a:off x="901700" y="6042025"/>
            <a:ext cx="1871663" cy="5191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defTabSz="914400" eaLnBrk="0" fontAlgn="base" hangingPunct="0">
              <a:spcBef>
                <a:spcPct val="50000"/>
              </a:spcBef>
              <a:spcAft>
                <a:spcPct val="0"/>
              </a:spcAft>
            </a:pPr>
            <a:r>
              <a:rPr lang="en-US" sz="2800">
                <a:solidFill>
                  <a:srgbClr val="FFFF00"/>
                </a:solidFill>
              </a:rPr>
              <a:t>have seen</a:t>
            </a:r>
          </a:p>
        </p:txBody>
      </p:sp>
      <p:sp>
        <p:nvSpPr>
          <p:cNvPr id="553994" name="Text Box 10"/>
          <p:cNvSpPr txBox="1">
            <a:spLocks noChangeArrowheads="1"/>
          </p:cNvSpPr>
          <p:nvPr/>
        </p:nvSpPr>
        <p:spPr bwMode="auto">
          <a:xfrm>
            <a:off x="3794125" y="6042025"/>
            <a:ext cx="849313" cy="5191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defTabSz="914400" eaLnBrk="0" fontAlgn="base" hangingPunct="0">
              <a:spcBef>
                <a:spcPct val="50000"/>
              </a:spcBef>
              <a:spcAft>
                <a:spcPct val="0"/>
              </a:spcAft>
            </a:pPr>
            <a:r>
              <a:rPr lang="en-US" sz="2800">
                <a:solidFill>
                  <a:srgbClr val="FFFF00"/>
                </a:solidFill>
              </a:rPr>
              <a:t>are</a:t>
            </a:r>
          </a:p>
        </p:txBody>
      </p:sp>
      <p:sp>
        <p:nvSpPr>
          <p:cNvPr id="553995" name="Text Box 11"/>
          <p:cNvSpPr txBox="1">
            <a:spLocks noChangeArrowheads="1"/>
          </p:cNvSpPr>
          <p:nvPr/>
        </p:nvSpPr>
        <p:spPr bwMode="auto">
          <a:xfrm>
            <a:off x="5795963" y="6042025"/>
            <a:ext cx="2808287" cy="5191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defTabSz="914400" eaLnBrk="0" fontAlgn="base" hangingPunct="0">
              <a:spcBef>
                <a:spcPct val="50000"/>
              </a:spcBef>
              <a:spcAft>
                <a:spcPct val="0"/>
              </a:spcAft>
            </a:pPr>
            <a:r>
              <a:rPr lang="en-US" sz="2800">
                <a:solidFill>
                  <a:srgbClr val="FFFF00"/>
                </a:solidFill>
              </a:rPr>
              <a:t>will take place</a:t>
            </a:r>
          </a:p>
        </p:txBody>
      </p:sp>
      <p:sp>
        <p:nvSpPr>
          <p:cNvPr id="553996" name="AutoShape 12"/>
          <p:cNvSpPr>
            <a:spLocks noChangeArrowheads="1"/>
          </p:cNvSpPr>
          <p:nvPr/>
        </p:nvSpPr>
        <p:spPr bwMode="auto">
          <a:xfrm rot="10800000">
            <a:off x="2874963" y="6002338"/>
            <a:ext cx="587375" cy="831850"/>
          </a:xfrm>
          <a:prstGeom prst="notchedRightArrow">
            <a:avLst>
              <a:gd name="adj1" fmla="val 50000"/>
              <a:gd name="adj2" fmla="val 25000"/>
            </a:avLst>
          </a:prstGeom>
          <a:solidFill>
            <a:schemeClr val="accent1"/>
          </a:solidFill>
          <a:ln w="9525">
            <a:solidFill>
              <a:schemeClr val="tx1"/>
            </a:solidFill>
            <a:miter lim="800000"/>
            <a:headEnd/>
            <a:tailEnd type="none" w="lg" len="lg"/>
          </a:ln>
        </p:spPr>
        <p:txBody>
          <a:bodyPr lIns="90000" tIns="46800" rIns="90000" bIns="46800" anchor="ctr">
            <a:spAutoFit/>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553997" name="AutoShape 13"/>
          <p:cNvSpPr>
            <a:spLocks noChangeArrowheads="1"/>
          </p:cNvSpPr>
          <p:nvPr/>
        </p:nvSpPr>
        <p:spPr bwMode="auto">
          <a:xfrm>
            <a:off x="4746625" y="6002338"/>
            <a:ext cx="587375" cy="831850"/>
          </a:xfrm>
          <a:prstGeom prst="notchedRightArrow">
            <a:avLst>
              <a:gd name="adj1" fmla="val 50000"/>
              <a:gd name="adj2" fmla="val 25000"/>
            </a:avLst>
          </a:prstGeom>
          <a:solidFill>
            <a:schemeClr val="accent1"/>
          </a:solidFill>
          <a:ln w="9525">
            <a:solidFill>
              <a:schemeClr val="tx1"/>
            </a:solidFill>
            <a:miter lim="800000"/>
            <a:headEnd/>
            <a:tailEnd type="none" w="lg" len="lg"/>
          </a:ln>
        </p:spPr>
        <p:txBody>
          <a:bodyPr lIns="90000" tIns="46800" rIns="90000" bIns="46800" anchor="ctr">
            <a:spAutoFit/>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2" name="TextBox 9"/>
          <p:cNvSpPr txBox="1">
            <a:spLocks noChangeArrowheads="1"/>
          </p:cNvSpPr>
          <p:nvPr/>
        </p:nvSpPr>
        <p:spPr bwMode="auto">
          <a:xfrm>
            <a:off x="8445500" y="-5475"/>
            <a:ext cx="698178" cy="461665"/>
          </a:xfrm>
          <a:prstGeom prst="rect">
            <a:avLst/>
          </a:prstGeom>
          <a:solidFill>
            <a:schemeClr val="tx1"/>
          </a:solidFill>
          <a:ln>
            <a:noFill/>
          </a:ln>
        </p:spPr>
        <p:txBody>
          <a:bodyPr wrap="none">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defTabSz="914400" eaLnBrk="0" fontAlgn="base" hangingPunct="0">
              <a:spcBef>
                <a:spcPct val="0"/>
              </a:spcBef>
              <a:spcAft>
                <a:spcPct val="0"/>
              </a:spcAft>
            </a:pPr>
            <a:r>
              <a:rPr lang="en-US" b="1" dirty="0">
                <a:solidFill>
                  <a:srgbClr val="FFFFFF"/>
                </a:solidFill>
                <a:latin typeface="Arial" charset="0"/>
                <a:cs typeface="Arial" charset="0"/>
              </a:rPr>
              <a:t>338</a:t>
            </a:r>
          </a:p>
        </p:txBody>
      </p:sp>
    </p:spTree>
    <p:extLst>
      <p:ext uri="{BB962C8B-B14F-4D97-AF65-F5344CB8AC3E}">
        <p14:creationId xmlns:p14="http://schemas.microsoft.com/office/powerpoint/2010/main" val="2023221186"/>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grpId="0" nodeType="clickEffect">
                                  <p:stCondLst>
                                    <p:cond delay="0"/>
                                  </p:stCondLst>
                                  <p:childTnLst>
                                    <p:set>
                                      <p:cBhvr>
                                        <p:cTn id="6" dur="1" fill="hold">
                                          <p:stCondLst>
                                            <p:cond delay="0"/>
                                          </p:stCondLst>
                                        </p:cTn>
                                        <p:tgtEl>
                                          <p:spTgt spid="553988">
                                            <p:bg/>
                                          </p:spTgt>
                                        </p:tgtEl>
                                        <p:attrNameLst>
                                          <p:attrName>style.visibility</p:attrName>
                                        </p:attrNameLst>
                                      </p:cBhvr>
                                      <p:to>
                                        <p:strVal val="visible"/>
                                      </p:to>
                                    </p:set>
                                    <p:anim calcmode="lin" valueType="num">
                                      <p:cBhvr additive="base">
                                        <p:cTn id="7" dur="500" fill="hold"/>
                                        <p:tgtEl>
                                          <p:spTgt spid="553988">
                                            <p:bg/>
                                          </p:spTgt>
                                        </p:tgtEl>
                                        <p:attrNameLst>
                                          <p:attrName>ppt_x</p:attrName>
                                        </p:attrNameLst>
                                      </p:cBhvr>
                                      <p:tavLst>
                                        <p:tav tm="0">
                                          <p:val>
                                            <p:strVal val="#ppt_x"/>
                                          </p:val>
                                        </p:tav>
                                        <p:tav tm="100000">
                                          <p:val>
                                            <p:strVal val="#ppt_x"/>
                                          </p:val>
                                        </p:tav>
                                      </p:tavLst>
                                    </p:anim>
                                    <p:anim calcmode="lin" valueType="num">
                                      <p:cBhvr additive="base">
                                        <p:cTn id="8" dur="500" fill="hold"/>
                                        <p:tgtEl>
                                          <p:spTgt spid="553988">
                                            <p:bg/>
                                          </p:spTgt>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553988">
                                            <p:txEl>
                                              <p:pRg st="0" end="0"/>
                                            </p:txEl>
                                          </p:spTgt>
                                        </p:tgtEl>
                                        <p:attrNameLst>
                                          <p:attrName>style.visibility</p:attrName>
                                        </p:attrNameLst>
                                      </p:cBhvr>
                                      <p:to>
                                        <p:strVal val="visible"/>
                                      </p:to>
                                    </p:set>
                                    <p:anim calcmode="lin" valueType="num">
                                      <p:cBhvr additive="base">
                                        <p:cTn id="11" dur="500" fill="hold"/>
                                        <p:tgtEl>
                                          <p:spTgt spid="553988">
                                            <p:txEl>
                                              <p:pRg st="0" end="0"/>
                                            </p:txEl>
                                          </p:spTgt>
                                        </p:tgtEl>
                                        <p:attrNameLst>
                                          <p:attrName>ppt_x</p:attrName>
                                        </p:attrNameLst>
                                      </p:cBhvr>
                                      <p:tavLst>
                                        <p:tav tm="0">
                                          <p:val>
                                            <p:strVal val="#ppt_x"/>
                                          </p:val>
                                        </p:tav>
                                        <p:tav tm="100000">
                                          <p:val>
                                            <p:strVal val="#ppt_x"/>
                                          </p:val>
                                        </p:tav>
                                      </p:tavLst>
                                    </p:anim>
                                    <p:anim calcmode="lin" valueType="num">
                                      <p:cBhvr additive="base">
                                        <p:cTn id="12" dur="500" fill="hold"/>
                                        <p:tgtEl>
                                          <p:spTgt spid="553988">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22" presetClass="entr" presetSubtype="8" fill="hold" grpId="0" nodeType="clickEffect">
                                  <p:stCondLst>
                                    <p:cond delay="0"/>
                                  </p:stCondLst>
                                  <p:childTnLst>
                                    <p:set>
                                      <p:cBhvr>
                                        <p:cTn id="16" dur="1" fill="hold">
                                          <p:stCondLst>
                                            <p:cond delay="0"/>
                                          </p:stCondLst>
                                        </p:cTn>
                                        <p:tgtEl>
                                          <p:spTgt spid="553993"/>
                                        </p:tgtEl>
                                        <p:attrNameLst>
                                          <p:attrName>style.visibility</p:attrName>
                                        </p:attrNameLst>
                                      </p:cBhvr>
                                      <p:to>
                                        <p:strVal val="visible"/>
                                      </p:to>
                                    </p:set>
                                    <p:animEffect transition="in" filter="wipe(left)">
                                      <p:cBhvr>
                                        <p:cTn id="17" dur="500"/>
                                        <p:tgtEl>
                                          <p:spTgt spid="553993"/>
                                        </p:tgtEl>
                                      </p:cBhvr>
                                    </p:animEffect>
                                  </p:childTnLst>
                                </p:cTn>
                              </p:par>
                              <p:par>
                                <p:cTn id="18" presetID="22" presetClass="entr" presetSubtype="2" fill="hold" grpId="0" nodeType="withEffect">
                                  <p:stCondLst>
                                    <p:cond delay="0"/>
                                  </p:stCondLst>
                                  <p:childTnLst>
                                    <p:set>
                                      <p:cBhvr>
                                        <p:cTn id="19" dur="1" fill="hold">
                                          <p:stCondLst>
                                            <p:cond delay="0"/>
                                          </p:stCondLst>
                                        </p:cTn>
                                        <p:tgtEl>
                                          <p:spTgt spid="553996"/>
                                        </p:tgtEl>
                                        <p:attrNameLst>
                                          <p:attrName>style.visibility</p:attrName>
                                        </p:attrNameLst>
                                      </p:cBhvr>
                                      <p:to>
                                        <p:strVal val="visible"/>
                                      </p:to>
                                    </p:set>
                                    <p:animEffect transition="in" filter="wipe(right)">
                                      <p:cBhvr>
                                        <p:cTn id="20" dur="500"/>
                                        <p:tgtEl>
                                          <p:spTgt spid="553996"/>
                                        </p:tgtEl>
                                      </p:cBhvr>
                                    </p:animEffect>
                                  </p:childTnLst>
                                </p:cTn>
                              </p:par>
                            </p:childTnLst>
                          </p:cTn>
                        </p:par>
                      </p:childTnLst>
                    </p:cTn>
                  </p:par>
                  <p:par>
                    <p:cTn id="21" fill="hold">
                      <p:stCondLst>
                        <p:cond delay="indefinite"/>
                      </p:stCondLst>
                      <p:childTnLst>
                        <p:par>
                          <p:cTn id="22" fill="hold">
                            <p:stCondLst>
                              <p:cond delay="0"/>
                            </p:stCondLst>
                            <p:childTnLst>
                              <p:par>
                                <p:cTn id="23" presetID="22" presetClass="entr" presetSubtype="8" fill="hold" grpId="0" nodeType="clickEffect">
                                  <p:stCondLst>
                                    <p:cond delay="0"/>
                                  </p:stCondLst>
                                  <p:childTnLst>
                                    <p:set>
                                      <p:cBhvr>
                                        <p:cTn id="24" dur="1" fill="hold">
                                          <p:stCondLst>
                                            <p:cond delay="0"/>
                                          </p:stCondLst>
                                        </p:cTn>
                                        <p:tgtEl>
                                          <p:spTgt spid="553994"/>
                                        </p:tgtEl>
                                        <p:attrNameLst>
                                          <p:attrName>style.visibility</p:attrName>
                                        </p:attrNameLst>
                                      </p:cBhvr>
                                      <p:to>
                                        <p:strVal val="visible"/>
                                      </p:to>
                                    </p:set>
                                    <p:animEffect transition="in" filter="wipe(left)">
                                      <p:cBhvr>
                                        <p:cTn id="25" dur="500"/>
                                        <p:tgtEl>
                                          <p:spTgt spid="553994"/>
                                        </p:tgtEl>
                                      </p:cBhvr>
                                    </p:animEffect>
                                  </p:childTnLst>
                                </p:cTn>
                              </p:par>
                            </p:childTnLst>
                          </p:cTn>
                        </p:par>
                      </p:childTnLst>
                    </p:cTn>
                  </p:par>
                  <p:par>
                    <p:cTn id="26" fill="hold" nodeType="clickPar">
                      <p:stCondLst>
                        <p:cond delay="indefinite"/>
                      </p:stCondLst>
                      <p:childTnLst>
                        <p:par>
                          <p:cTn id="27" fill="hold" nodeType="withGroup">
                            <p:stCondLst>
                              <p:cond delay="0"/>
                            </p:stCondLst>
                            <p:childTnLst>
                              <p:par>
                                <p:cTn id="28" presetID="22" presetClass="entr" presetSubtype="8" fill="hold" grpId="0" nodeType="clickEffect">
                                  <p:stCondLst>
                                    <p:cond delay="0"/>
                                  </p:stCondLst>
                                  <p:childTnLst>
                                    <p:set>
                                      <p:cBhvr>
                                        <p:cTn id="29" dur="1" fill="hold">
                                          <p:stCondLst>
                                            <p:cond delay="0"/>
                                          </p:stCondLst>
                                        </p:cTn>
                                        <p:tgtEl>
                                          <p:spTgt spid="553997"/>
                                        </p:tgtEl>
                                        <p:attrNameLst>
                                          <p:attrName>style.visibility</p:attrName>
                                        </p:attrNameLst>
                                      </p:cBhvr>
                                      <p:to>
                                        <p:strVal val="visible"/>
                                      </p:to>
                                    </p:set>
                                    <p:animEffect transition="in" filter="wipe(left)">
                                      <p:cBhvr>
                                        <p:cTn id="30" dur="500"/>
                                        <p:tgtEl>
                                          <p:spTgt spid="553997"/>
                                        </p:tgtEl>
                                      </p:cBhvr>
                                    </p:animEffect>
                                  </p:childTnLst>
                                </p:cTn>
                              </p:par>
                              <p:par>
                                <p:cTn id="31" presetID="22" presetClass="entr" presetSubtype="8" fill="hold" grpId="0" nodeType="withEffect">
                                  <p:stCondLst>
                                    <p:cond delay="0"/>
                                  </p:stCondLst>
                                  <p:childTnLst>
                                    <p:set>
                                      <p:cBhvr>
                                        <p:cTn id="32" dur="1" fill="hold">
                                          <p:stCondLst>
                                            <p:cond delay="0"/>
                                          </p:stCondLst>
                                        </p:cTn>
                                        <p:tgtEl>
                                          <p:spTgt spid="553995"/>
                                        </p:tgtEl>
                                        <p:attrNameLst>
                                          <p:attrName>style.visibility</p:attrName>
                                        </p:attrNameLst>
                                      </p:cBhvr>
                                      <p:to>
                                        <p:strVal val="visible"/>
                                      </p:to>
                                    </p:set>
                                    <p:animEffect transition="in" filter="wipe(left)">
                                      <p:cBhvr>
                                        <p:cTn id="33" dur="500"/>
                                        <p:tgtEl>
                                          <p:spTgt spid="55399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53988" grpId="0" build="allAtOnce" animBg="1"/>
      <p:bldP spid="553993" grpId="0"/>
      <p:bldP spid="553994" grpId="0"/>
      <p:bldP spid="553995" grpId="0"/>
      <p:bldP spid="553996" grpId="0" animBg="1"/>
      <p:bldP spid="553997" grpId="0" animBg="1"/>
    </p:bldLst>
  </p:timing>
</p:sld>
</file>

<file path=ppt/slides/slide2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6978" name="Rectangle 5"/>
          <p:cNvSpPr>
            <a:spLocks noGrp="1" noChangeArrowheads="1"/>
          </p:cNvSpPr>
          <p:nvPr>
            <p:ph type="title"/>
          </p:nvPr>
        </p:nvSpPr>
        <p:spPr>
          <a:xfrm rot="5400000">
            <a:off x="5076031" y="2782094"/>
            <a:ext cx="6985001" cy="1366837"/>
          </a:xfrm>
          <a:solidFill>
            <a:srgbClr val="000000"/>
          </a:solidFill>
        </p:spPr>
        <p:txBody>
          <a:bodyPr anchor="b"/>
          <a:lstStyle/>
          <a:p>
            <a:r>
              <a:rPr lang="en-US" sz="9600" dirty="0">
                <a:latin typeface="Arial" charset="0"/>
                <a:ea typeface="ＭＳ Ｐゴシック" charset="0"/>
              </a:rPr>
              <a:t>Revelation</a:t>
            </a:r>
          </a:p>
        </p:txBody>
      </p:sp>
      <p:graphicFrame>
        <p:nvGraphicFramePr>
          <p:cNvPr id="9" name="Table 8"/>
          <p:cNvGraphicFramePr>
            <a:graphicFrameLocks noGrp="1"/>
          </p:cNvGraphicFramePr>
          <p:nvPr/>
        </p:nvGraphicFramePr>
        <p:xfrm>
          <a:off x="0" y="0"/>
          <a:ext cx="7924800" cy="6946902"/>
        </p:xfrm>
        <a:graphic>
          <a:graphicData uri="http://schemas.openxmlformats.org/drawingml/2006/table">
            <a:tbl>
              <a:tblPr/>
              <a:tblGrid>
                <a:gridCol w="609600">
                  <a:extLst>
                    <a:ext uri="{9D8B030D-6E8A-4147-A177-3AD203B41FA5}">
                      <a16:colId xmlns:a16="http://schemas.microsoft.com/office/drawing/2014/main" val="20000"/>
                    </a:ext>
                  </a:extLst>
                </a:gridCol>
                <a:gridCol w="685800">
                  <a:extLst>
                    <a:ext uri="{9D8B030D-6E8A-4147-A177-3AD203B41FA5}">
                      <a16:colId xmlns:a16="http://schemas.microsoft.com/office/drawing/2014/main" val="20001"/>
                    </a:ext>
                  </a:extLst>
                </a:gridCol>
                <a:gridCol w="609600">
                  <a:extLst>
                    <a:ext uri="{9D8B030D-6E8A-4147-A177-3AD203B41FA5}">
                      <a16:colId xmlns:a16="http://schemas.microsoft.com/office/drawing/2014/main" val="20002"/>
                    </a:ext>
                  </a:extLst>
                </a:gridCol>
                <a:gridCol w="2209800">
                  <a:extLst>
                    <a:ext uri="{9D8B030D-6E8A-4147-A177-3AD203B41FA5}">
                      <a16:colId xmlns:a16="http://schemas.microsoft.com/office/drawing/2014/main" val="20003"/>
                    </a:ext>
                  </a:extLst>
                </a:gridCol>
                <a:gridCol w="868680">
                  <a:extLst>
                    <a:ext uri="{9D8B030D-6E8A-4147-A177-3AD203B41FA5}">
                      <a16:colId xmlns:a16="http://schemas.microsoft.com/office/drawing/2014/main" val="20004"/>
                    </a:ext>
                  </a:extLst>
                </a:gridCol>
                <a:gridCol w="603504">
                  <a:extLst>
                    <a:ext uri="{9D8B030D-6E8A-4147-A177-3AD203B41FA5}">
                      <a16:colId xmlns:a16="http://schemas.microsoft.com/office/drawing/2014/main" val="20005"/>
                    </a:ext>
                  </a:extLst>
                </a:gridCol>
                <a:gridCol w="795528">
                  <a:extLst>
                    <a:ext uri="{9D8B030D-6E8A-4147-A177-3AD203B41FA5}">
                      <a16:colId xmlns:a16="http://schemas.microsoft.com/office/drawing/2014/main" val="20006"/>
                    </a:ext>
                  </a:extLst>
                </a:gridCol>
                <a:gridCol w="732663">
                  <a:extLst>
                    <a:ext uri="{9D8B030D-6E8A-4147-A177-3AD203B41FA5}">
                      <a16:colId xmlns:a16="http://schemas.microsoft.com/office/drawing/2014/main" val="20007"/>
                    </a:ext>
                  </a:extLst>
                </a:gridCol>
                <a:gridCol w="809625">
                  <a:extLst>
                    <a:ext uri="{9D8B030D-6E8A-4147-A177-3AD203B41FA5}">
                      <a16:colId xmlns:a16="http://schemas.microsoft.com/office/drawing/2014/main" val="20008"/>
                    </a:ext>
                  </a:extLst>
                </a:gridCol>
              </a:tblGrid>
              <a:tr h="474632">
                <a:tc gridSpan="9">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2400" b="1" i="0" u="none" strike="noStrike" cap="none" normalizeH="0" baseline="0" dirty="0">
                          <a:ln>
                            <a:noFill/>
                          </a:ln>
                          <a:solidFill>
                            <a:schemeClr val="bg1"/>
                          </a:solidFill>
                          <a:effectLst>
                            <a:outerShdw blurRad="38100" dist="38100" dir="2700000" algn="tl">
                              <a:srgbClr val="000000"/>
                            </a:outerShdw>
                          </a:effectLst>
                          <a:latin typeface="Arial" charset="0"/>
                          <a:ea typeface="ＭＳ Ｐゴシック" charset="0"/>
                          <a:cs typeface="Arial" charset="0"/>
                        </a:rPr>
                        <a:t>Sovereignty of Christ in Future Victory</a:t>
                      </a:r>
                    </a:p>
                  </a:txBody>
                  <a:tcPr marT="45715" marB="45715"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660066"/>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0"/>
                  </a:ext>
                </a:extLst>
              </a:tr>
              <a:tr h="744490">
                <a:tc gridSpan="3">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Arial" charset="0"/>
                        </a:rPr>
                        <a:t>Sovereignty </a:t>
                      </a:r>
                      <a:br>
                        <a:rPr kumimoji="0" lang="en-US" sz="1600" b="1" i="0" u="none" strike="noStrike" cap="none" normalizeH="0" baseline="0">
                          <a:ln>
                            <a:noFill/>
                          </a:ln>
                          <a:solidFill>
                            <a:schemeClr val="tx1"/>
                          </a:solidFill>
                          <a:effectLst/>
                          <a:latin typeface="Arial" charset="0"/>
                          <a:ea typeface="ＭＳ Ｐゴシック" charset="0"/>
                          <a:cs typeface="Arial" charset="0"/>
                        </a:rPr>
                      </a:br>
                      <a:r>
                        <a:rPr kumimoji="0" lang="en-US" sz="1600" b="1" i="0" u="none" strike="noStrike" cap="none" normalizeH="0" baseline="0">
                          <a:ln>
                            <a:noFill/>
                          </a:ln>
                          <a:solidFill>
                            <a:schemeClr val="tx1"/>
                          </a:solidFill>
                          <a:effectLst/>
                          <a:latin typeface="Arial" charset="0"/>
                          <a:ea typeface="ＭＳ Ｐゴシック" charset="0"/>
                          <a:cs typeface="Arial" charset="0"/>
                        </a:rPr>
                        <a:t>in His Person</a:t>
                      </a:r>
                    </a:p>
                  </a:txBody>
                  <a:tcPr marT="45715" marB="45715"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BECDE"/>
                    </a:solidFill>
                  </a:tcPr>
                </a:tc>
                <a:tc hMerge="1">
                  <a:txBody>
                    <a:bodyPr/>
                    <a:lstStyle/>
                    <a:p>
                      <a:endParaRPr lang="en-US"/>
                    </a:p>
                  </a:txBody>
                  <a:tcPr/>
                </a:tc>
                <a:tc hMerge="1">
                  <a:txBody>
                    <a:bodyPr/>
                    <a:lstStyle/>
                    <a:p>
                      <a:endParaRPr lang="en-US"/>
                    </a:p>
                  </a:txBody>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Arial" charset="0"/>
                        </a:rPr>
                        <a:t>Sovereignty </a:t>
                      </a:r>
                      <a:br>
                        <a:rPr kumimoji="0" lang="en-US" sz="1600" b="1" i="0" u="none" strike="noStrike" cap="none" normalizeH="0" baseline="0">
                          <a:ln>
                            <a:noFill/>
                          </a:ln>
                          <a:solidFill>
                            <a:schemeClr val="tx1"/>
                          </a:solidFill>
                          <a:effectLst/>
                          <a:latin typeface="Arial" charset="0"/>
                          <a:ea typeface="ＭＳ Ｐゴシック" charset="0"/>
                          <a:cs typeface="Arial" charset="0"/>
                        </a:rPr>
                      </a:br>
                      <a:r>
                        <a:rPr kumimoji="0" lang="en-US" sz="1600" b="1" i="0" u="none" strike="noStrike" cap="none" normalizeH="0" baseline="0">
                          <a:ln>
                            <a:noFill/>
                          </a:ln>
                          <a:solidFill>
                            <a:schemeClr val="tx1"/>
                          </a:solidFill>
                          <a:effectLst/>
                          <a:latin typeface="Arial" charset="0"/>
                          <a:ea typeface="ＭＳ Ｐゴシック" charset="0"/>
                          <a:cs typeface="Arial" charset="0"/>
                        </a:rPr>
                        <a:t>over Churches</a:t>
                      </a:r>
                    </a:p>
                  </a:txBody>
                  <a:tcPr marT="45715" marB="45715"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BECDE"/>
                    </a:solidFill>
                  </a:tcPr>
                </a:tc>
                <a:tc gridSpan="5">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Arial" charset="0"/>
                        </a:rPr>
                        <a:t>Sovereignty </a:t>
                      </a:r>
                      <a:br>
                        <a:rPr kumimoji="0" lang="en-US" sz="1600" b="1" i="0" u="none" strike="noStrike" cap="none" normalizeH="0" baseline="0">
                          <a:ln>
                            <a:noFill/>
                          </a:ln>
                          <a:solidFill>
                            <a:schemeClr val="tx1"/>
                          </a:solidFill>
                          <a:effectLst/>
                          <a:latin typeface="Arial" charset="0"/>
                          <a:ea typeface="ＭＳ Ｐゴシック" charset="0"/>
                          <a:cs typeface="Arial" charset="0"/>
                        </a:rPr>
                      </a:br>
                      <a:r>
                        <a:rPr kumimoji="0" lang="en-US" sz="1600" b="1" i="0" u="none" strike="noStrike" cap="none" normalizeH="0" baseline="0">
                          <a:ln>
                            <a:noFill/>
                          </a:ln>
                          <a:solidFill>
                            <a:schemeClr val="tx1"/>
                          </a:solidFill>
                          <a:effectLst/>
                          <a:latin typeface="Arial" charset="0"/>
                          <a:ea typeface="ＭＳ Ｐゴシック" charset="0"/>
                          <a:cs typeface="Arial" charset="0"/>
                        </a:rPr>
                        <a:t>in End-Time Events</a:t>
                      </a:r>
                    </a:p>
                  </a:txBody>
                  <a:tcPr marT="45715" marB="45715"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BECDE"/>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1"/>
                  </a:ext>
                </a:extLst>
              </a:tr>
              <a:tr h="474632">
                <a:tc gridSpan="3">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Arial" charset="0"/>
                        </a:rPr>
                        <a:t>Chapter 1</a:t>
                      </a:r>
                    </a:p>
                  </a:txBody>
                  <a:tcPr marT="45715" marB="45715"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hMerge="1">
                  <a:txBody>
                    <a:bodyPr/>
                    <a:lstStyle/>
                    <a:p>
                      <a:endParaRPr lang="en-US"/>
                    </a:p>
                  </a:txBody>
                  <a:tcPr/>
                </a:tc>
                <a:tc hMerge="1">
                  <a:txBody>
                    <a:bodyPr/>
                    <a:lstStyle/>
                    <a:p>
                      <a:endParaRPr lang="en-US"/>
                    </a:p>
                  </a:txBody>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Arial" charset="0"/>
                        </a:rPr>
                        <a:t>Chapters 2–3</a:t>
                      </a:r>
                    </a:p>
                  </a:txBody>
                  <a:tcPr marT="45715" marB="45715"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gridSpan="5">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Arial" charset="0"/>
                        </a:rPr>
                        <a:t>Chapters 4–22</a:t>
                      </a:r>
                    </a:p>
                  </a:txBody>
                  <a:tcPr marT="45715" marB="45715"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2"/>
                  </a:ext>
                </a:extLst>
              </a:tr>
              <a:tr h="822950">
                <a:tc gridSpan="3">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ja-JP" sz="1600" b="1" i="0" u="none" strike="noStrike" cap="none" normalizeH="0" baseline="0" dirty="0">
                          <a:ln>
                            <a:noFill/>
                          </a:ln>
                          <a:solidFill>
                            <a:schemeClr val="tx1"/>
                          </a:solidFill>
                          <a:effectLst/>
                          <a:latin typeface="Arial" charset="0"/>
                          <a:ea typeface="ＭＳ Ｐゴシック" charset="0"/>
                          <a:cs typeface="Times New Roman" charset="0"/>
                        </a:rPr>
                        <a:t>"What you have seen" (1:19a)</a:t>
                      </a:r>
                      <a:endParaRPr kumimoji="0" lang="en-US" sz="1600" b="0" i="0" u="none" strike="noStrike" cap="none" normalizeH="0" baseline="0" dirty="0">
                        <a:ln>
                          <a:noFill/>
                        </a:ln>
                        <a:solidFill>
                          <a:schemeClr val="tx1"/>
                        </a:solidFill>
                        <a:effectLst/>
                        <a:latin typeface="Arial" charset="0"/>
                        <a:ea typeface="ＭＳ Ｐゴシック" charset="0"/>
                        <a:cs typeface="Times New Roman" charset="0"/>
                      </a:endParaRPr>
                    </a:p>
                  </a:txBody>
                  <a:tcPr marT="45715" marB="45715"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BECDE"/>
                    </a:solidFill>
                  </a:tcPr>
                </a:tc>
                <a:tc hMerge="1">
                  <a:txBody>
                    <a:bodyPr/>
                    <a:lstStyle/>
                    <a:p>
                      <a:endParaRPr lang="en-US"/>
                    </a:p>
                  </a:txBody>
                  <a:tcPr/>
                </a:tc>
                <a:tc hMerge="1">
                  <a:txBody>
                    <a:bodyPr/>
                    <a:lstStyle/>
                    <a:p>
                      <a:endParaRPr lang="en-US"/>
                    </a:p>
                  </a:txBody>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ja-JP" sz="1600" b="1" i="0" u="none" strike="noStrike" cap="none" normalizeH="0" baseline="0" dirty="0">
                          <a:ln>
                            <a:noFill/>
                          </a:ln>
                          <a:solidFill>
                            <a:schemeClr val="tx1"/>
                          </a:solidFill>
                          <a:effectLst/>
                          <a:latin typeface="Arial" charset="0"/>
                          <a:ea typeface="ＭＳ Ｐゴシック" charset="0"/>
                          <a:cs typeface="Times New Roman" charset="0"/>
                        </a:rPr>
                        <a:t>"What is now"</a:t>
                      </a:r>
                      <a:endParaRPr kumimoji="0" lang="en-US" altLang="ja-JP" sz="1600" b="0" i="0" u="none" strike="noStrike" cap="none" normalizeH="0" baseline="0" dirty="0">
                        <a:ln>
                          <a:noFill/>
                        </a:ln>
                        <a:solidFill>
                          <a:schemeClr val="tx1"/>
                        </a:solidFill>
                        <a:effectLst/>
                        <a:latin typeface="Arial" charset="0"/>
                        <a:ea typeface="ＭＳ Ｐゴシック" charset="0"/>
                        <a:cs typeface="Times New Roman"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dirty="0">
                          <a:ln>
                            <a:noFill/>
                          </a:ln>
                          <a:solidFill>
                            <a:schemeClr val="tx1"/>
                          </a:solidFill>
                          <a:effectLst/>
                          <a:latin typeface="Arial" charset="0"/>
                          <a:ea typeface="ＭＳ Ｐゴシック" charset="0"/>
                          <a:cs typeface="Times New Roman" charset="0"/>
                        </a:rPr>
                        <a:t>(1:19b)</a:t>
                      </a:r>
                      <a:endParaRPr kumimoji="0" lang="en-US" sz="1600" b="0" i="0" u="none" strike="noStrike" cap="none" normalizeH="0" baseline="0" dirty="0">
                        <a:ln>
                          <a:noFill/>
                        </a:ln>
                        <a:solidFill>
                          <a:schemeClr val="tx1"/>
                        </a:solidFill>
                        <a:effectLst/>
                        <a:latin typeface="Arial" charset="0"/>
                        <a:ea typeface="ＭＳ Ｐゴシック" charset="0"/>
                        <a:cs typeface="Times New Roman" charset="0"/>
                      </a:endParaRPr>
                    </a:p>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1600" b="1" i="0" u="none" strike="noStrike" cap="none" normalizeH="0" baseline="0" dirty="0">
                        <a:ln>
                          <a:noFill/>
                        </a:ln>
                        <a:solidFill>
                          <a:schemeClr val="tx1"/>
                        </a:solidFill>
                        <a:effectLst/>
                        <a:latin typeface="Arial" charset="0"/>
                        <a:ea typeface="ＭＳ Ｐゴシック" charset="0"/>
                        <a:cs typeface="Arial" charset="0"/>
                      </a:endParaRPr>
                    </a:p>
                  </a:txBody>
                  <a:tcPr marT="45715" marB="45715"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BECDE"/>
                    </a:solidFill>
                  </a:tcPr>
                </a:tc>
                <a:tc gridSpan="5">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ja-JP" sz="1600" b="1" i="0" u="none" strike="noStrike" cap="none" normalizeH="0" baseline="0" dirty="0">
                          <a:ln>
                            <a:noFill/>
                          </a:ln>
                          <a:solidFill>
                            <a:schemeClr val="tx1"/>
                          </a:solidFill>
                          <a:effectLst/>
                          <a:latin typeface="Arial" charset="0"/>
                          <a:ea typeface="ＭＳ Ｐゴシック" charset="0"/>
                          <a:cs typeface="Times New Roman" charset="0"/>
                        </a:rPr>
                        <a:t>"What will take place later"</a:t>
                      </a:r>
                      <a:endParaRPr kumimoji="0" lang="en-US" altLang="ja-JP" sz="1600" b="0" i="0" u="none" strike="noStrike" cap="none" normalizeH="0" baseline="0" dirty="0">
                        <a:ln>
                          <a:noFill/>
                        </a:ln>
                        <a:solidFill>
                          <a:schemeClr val="tx1"/>
                        </a:solidFill>
                        <a:effectLst/>
                        <a:latin typeface="Arial" charset="0"/>
                        <a:ea typeface="ＭＳ Ｐゴシック" charset="0"/>
                        <a:cs typeface="Times New Roman"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dirty="0">
                          <a:ln>
                            <a:noFill/>
                          </a:ln>
                          <a:solidFill>
                            <a:schemeClr val="tx1"/>
                          </a:solidFill>
                          <a:effectLst/>
                          <a:latin typeface="Arial" charset="0"/>
                          <a:ea typeface="ＭＳ Ｐゴシック" charset="0"/>
                          <a:cs typeface="Times New Roman" charset="0"/>
                        </a:rPr>
                        <a:t>(1:19c)</a:t>
                      </a:r>
                      <a:endParaRPr kumimoji="0" lang="en-US" sz="1600" b="0" i="0" u="none" strike="noStrike" cap="none" normalizeH="0" baseline="0" dirty="0">
                        <a:ln>
                          <a:noFill/>
                        </a:ln>
                        <a:solidFill>
                          <a:schemeClr val="tx1"/>
                        </a:solidFill>
                        <a:effectLst/>
                        <a:latin typeface="Arial" charset="0"/>
                        <a:ea typeface="ＭＳ Ｐゴシック" charset="0"/>
                        <a:cs typeface="Times New Roman" charset="0"/>
                      </a:endParaRPr>
                    </a:p>
                  </a:txBody>
                  <a:tcPr marT="45715" marB="45715"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BECDE"/>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3"/>
                  </a:ext>
                </a:extLst>
              </a:tr>
              <a:tr h="474632">
                <a:tc gridSpan="3">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Arial" charset="0"/>
                        </a:rPr>
                        <a:t>Past</a:t>
                      </a:r>
                    </a:p>
                  </a:txBody>
                  <a:tcPr marT="45715" marB="45715"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hMerge="1">
                  <a:txBody>
                    <a:bodyPr/>
                    <a:lstStyle/>
                    <a:p>
                      <a:endParaRPr lang="en-US"/>
                    </a:p>
                  </a:txBody>
                  <a:tcPr/>
                </a:tc>
                <a:tc hMerge="1">
                  <a:txBody>
                    <a:bodyPr/>
                    <a:lstStyle/>
                    <a:p>
                      <a:endParaRPr lang="en-US"/>
                    </a:p>
                  </a:txBody>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Arial" charset="0"/>
                        </a:rPr>
                        <a:t>Present</a:t>
                      </a:r>
                    </a:p>
                  </a:txBody>
                  <a:tcPr marT="45715" marB="45715"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gridSpan="5">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Arial" charset="0"/>
                        </a:rPr>
                        <a:t>Future</a:t>
                      </a:r>
                    </a:p>
                  </a:txBody>
                  <a:tcPr marT="45715" marB="45715"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4"/>
                  </a:ext>
                </a:extLst>
              </a:tr>
              <a:tr h="822950">
                <a:tc gridSpan="3">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Arial" charset="0"/>
                        </a:rPr>
                        <a:t>Christ </a:t>
                      </a:r>
                      <a:br>
                        <a:rPr kumimoji="0" lang="en-US" sz="1600" b="1" i="0" u="none" strike="noStrike" cap="none" normalizeH="0" baseline="0">
                          <a:ln>
                            <a:noFill/>
                          </a:ln>
                          <a:solidFill>
                            <a:schemeClr val="tx1"/>
                          </a:solidFill>
                          <a:effectLst/>
                          <a:latin typeface="Arial" charset="0"/>
                          <a:ea typeface="ＭＳ Ｐゴシック" charset="0"/>
                          <a:cs typeface="Arial" charset="0"/>
                        </a:rPr>
                      </a:br>
                      <a:r>
                        <a:rPr kumimoji="0" lang="en-US" sz="1600" b="1" i="0" u="none" strike="noStrike" cap="none" normalizeH="0" baseline="0">
                          <a:ln>
                            <a:noFill/>
                          </a:ln>
                          <a:solidFill>
                            <a:schemeClr val="tx1"/>
                          </a:solidFill>
                          <a:effectLst/>
                          <a:latin typeface="Arial" charset="0"/>
                          <a:ea typeface="ＭＳ Ｐゴシック" charset="0"/>
                          <a:cs typeface="Arial" charset="0"/>
                        </a:rPr>
                        <a:t>Unveiled</a:t>
                      </a:r>
                    </a:p>
                  </a:txBody>
                  <a:tcPr marT="45715" marB="45715"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BECDE"/>
                    </a:solidFill>
                  </a:tcPr>
                </a:tc>
                <a:tc hMerge="1">
                  <a:txBody>
                    <a:bodyPr/>
                    <a:lstStyle/>
                    <a:p>
                      <a:endParaRPr lang="en-US"/>
                    </a:p>
                  </a:txBody>
                  <a:tcPr/>
                </a:tc>
                <a:tc hMerge="1">
                  <a:txBody>
                    <a:bodyPr/>
                    <a:lstStyle/>
                    <a:p>
                      <a:endParaRPr lang="en-US"/>
                    </a:p>
                  </a:txBody>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Arial" charset="0"/>
                        </a:rPr>
                        <a:t>Churches </a:t>
                      </a:r>
                      <a:br>
                        <a:rPr kumimoji="0" lang="en-US" sz="1600" b="1" i="0" u="none" strike="noStrike" cap="none" normalizeH="0" baseline="0">
                          <a:ln>
                            <a:noFill/>
                          </a:ln>
                          <a:solidFill>
                            <a:schemeClr val="tx1"/>
                          </a:solidFill>
                          <a:effectLst/>
                          <a:latin typeface="Arial" charset="0"/>
                          <a:ea typeface="ＭＳ Ｐゴシック" charset="0"/>
                          <a:cs typeface="Arial" charset="0"/>
                        </a:rPr>
                      </a:br>
                      <a:r>
                        <a:rPr kumimoji="0" lang="en-US" sz="1600" b="1" i="0" u="none" strike="noStrike" cap="none" normalizeH="0" baseline="0">
                          <a:ln>
                            <a:noFill/>
                          </a:ln>
                          <a:solidFill>
                            <a:schemeClr val="tx1"/>
                          </a:solidFill>
                          <a:effectLst/>
                          <a:latin typeface="Arial" charset="0"/>
                          <a:ea typeface="ＭＳ Ｐゴシック" charset="0"/>
                          <a:cs typeface="Arial" charset="0"/>
                        </a:rPr>
                        <a:t>Unveiled</a:t>
                      </a:r>
                    </a:p>
                  </a:txBody>
                  <a:tcPr marT="45715" marB="45715"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BECDE"/>
                    </a:solidFill>
                  </a:tcPr>
                </a:tc>
                <a:tc gridSpan="5">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Arial" charset="0"/>
                        </a:rPr>
                        <a:t>Consummation </a:t>
                      </a:r>
                      <a:br>
                        <a:rPr kumimoji="0" lang="en-US" sz="1600" b="1" i="0" u="none" strike="noStrike" cap="none" normalizeH="0" baseline="0">
                          <a:ln>
                            <a:noFill/>
                          </a:ln>
                          <a:solidFill>
                            <a:schemeClr val="tx1"/>
                          </a:solidFill>
                          <a:effectLst/>
                          <a:latin typeface="Arial" charset="0"/>
                          <a:ea typeface="ＭＳ Ｐゴシック" charset="0"/>
                          <a:cs typeface="Arial" charset="0"/>
                        </a:rPr>
                      </a:br>
                      <a:r>
                        <a:rPr kumimoji="0" lang="en-US" sz="1600" b="1" i="0" u="none" strike="noStrike" cap="none" normalizeH="0" baseline="0">
                          <a:ln>
                            <a:noFill/>
                          </a:ln>
                          <a:solidFill>
                            <a:schemeClr val="tx1"/>
                          </a:solidFill>
                          <a:effectLst/>
                          <a:latin typeface="Arial" charset="0"/>
                          <a:ea typeface="ＭＳ Ｐゴシック" charset="0"/>
                          <a:cs typeface="Arial" charset="0"/>
                        </a:rPr>
                        <a:t>Unveiled</a:t>
                      </a:r>
                    </a:p>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1600" b="1" i="0" u="none" strike="noStrike" cap="none" normalizeH="0" baseline="0">
                        <a:ln>
                          <a:noFill/>
                        </a:ln>
                        <a:solidFill>
                          <a:schemeClr val="tx1"/>
                        </a:solidFill>
                        <a:effectLst/>
                        <a:latin typeface="Arial" charset="0"/>
                        <a:ea typeface="ＭＳ Ｐゴシック" charset="0"/>
                        <a:cs typeface="Arial" charset="0"/>
                      </a:endParaRPr>
                    </a:p>
                  </a:txBody>
                  <a:tcPr marT="45715" marB="45715"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BECDE"/>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5"/>
                  </a:ext>
                </a:extLst>
              </a:tr>
              <a:tr h="822950">
                <a:tc gridSpan="3">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Arial" charset="0"/>
                        </a:rPr>
                        <a:t>God on Earth</a:t>
                      </a:r>
                    </a:p>
                  </a:txBody>
                  <a:tcPr marT="45715" marB="45715"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hMerge="1">
                  <a:txBody>
                    <a:bodyPr/>
                    <a:lstStyle/>
                    <a:p>
                      <a:endParaRPr lang="en-US"/>
                    </a:p>
                  </a:txBody>
                  <a:tcPr/>
                </a:tc>
                <a:tc hMerge="1">
                  <a:txBody>
                    <a:bodyPr/>
                    <a:lstStyle/>
                    <a:p>
                      <a:endParaRPr lang="en-US"/>
                    </a:p>
                  </a:txBody>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dirty="0">
                          <a:ln>
                            <a:noFill/>
                          </a:ln>
                          <a:solidFill>
                            <a:schemeClr val="tx1"/>
                          </a:solidFill>
                          <a:effectLst/>
                          <a:latin typeface="Arial" charset="0"/>
                          <a:ea typeface="ＭＳ Ｐゴシック" charset="0"/>
                          <a:cs typeface="Arial" charset="0"/>
                        </a:rPr>
                        <a:t>God</a:t>
                      </a:r>
                      <a:r>
                        <a:rPr kumimoji="0" lang="fr-FR" altLang="ja-JP" sz="1600" b="1" i="0" u="none" strike="noStrike" cap="none" normalizeH="0" baseline="0" dirty="0">
                          <a:ln>
                            <a:noFill/>
                          </a:ln>
                          <a:solidFill>
                            <a:schemeClr val="tx1"/>
                          </a:solidFill>
                          <a:effectLst/>
                          <a:latin typeface="Arial" charset="0"/>
                          <a:ea typeface="ＭＳ Ｐゴシック" charset="0"/>
                          <a:cs typeface="Arial" charset="0"/>
                        </a:rPr>
                        <a:t>'</a:t>
                      </a:r>
                      <a:r>
                        <a:rPr kumimoji="0" lang="en-US" altLang="ja-JP" sz="1600" b="1" i="0" u="none" strike="noStrike" cap="none" normalizeH="0" baseline="0" dirty="0">
                          <a:ln>
                            <a:noFill/>
                          </a:ln>
                          <a:solidFill>
                            <a:schemeClr val="tx1"/>
                          </a:solidFill>
                          <a:effectLst/>
                          <a:latin typeface="Arial" charset="0"/>
                          <a:ea typeface="ＭＳ Ｐゴシック" charset="0"/>
                          <a:cs typeface="Arial" charset="0"/>
                        </a:rPr>
                        <a:t>s Ambassadors on Earth</a:t>
                      </a:r>
                      <a:endParaRPr kumimoji="0" lang="en-US" sz="1600" b="1" i="0" u="none" strike="noStrike" cap="none" normalizeH="0" baseline="0" dirty="0">
                        <a:ln>
                          <a:noFill/>
                        </a:ln>
                        <a:solidFill>
                          <a:schemeClr val="tx1"/>
                        </a:solidFill>
                        <a:effectLst/>
                        <a:latin typeface="Arial" charset="0"/>
                        <a:ea typeface="ＭＳ Ｐゴシック" charset="0"/>
                        <a:cs typeface="Arial" charset="0"/>
                      </a:endParaRPr>
                    </a:p>
                  </a:txBody>
                  <a:tcPr marT="45715" marB="45715"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gridSpan="5">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Arial" charset="0"/>
                        </a:rPr>
                        <a:t>Hell on Earth to </a:t>
                      </a:r>
                      <a:br>
                        <a:rPr kumimoji="0" lang="en-US" sz="1600" b="1" i="0" u="none" strike="noStrike" cap="none" normalizeH="0" baseline="0">
                          <a:ln>
                            <a:noFill/>
                          </a:ln>
                          <a:solidFill>
                            <a:schemeClr val="tx1"/>
                          </a:solidFill>
                          <a:effectLst/>
                          <a:latin typeface="Arial" charset="0"/>
                          <a:ea typeface="ＭＳ Ｐゴシック" charset="0"/>
                          <a:cs typeface="Arial" charset="0"/>
                        </a:rPr>
                      </a:br>
                      <a:r>
                        <a:rPr kumimoji="0" lang="en-US" sz="1600" b="1" i="0" u="none" strike="noStrike" cap="none" normalizeH="0" baseline="0">
                          <a:ln>
                            <a:noFill/>
                          </a:ln>
                          <a:solidFill>
                            <a:schemeClr val="tx1"/>
                          </a:solidFill>
                          <a:effectLst/>
                          <a:latin typeface="Arial" charset="0"/>
                          <a:ea typeface="ＭＳ Ｐゴシック" charset="0"/>
                          <a:cs typeface="Arial" charset="0"/>
                        </a:rPr>
                        <a:t>Heaven on Earth</a:t>
                      </a:r>
                    </a:p>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1600" b="1" i="0" u="none" strike="noStrike" cap="none" normalizeH="0" baseline="0">
                        <a:ln>
                          <a:noFill/>
                        </a:ln>
                        <a:solidFill>
                          <a:schemeClr val="tx1"/>
                        </a:solidFill>
                        <a:effectLst/>
                        <a:latin typeface="Arial" charset="0"/>
                        <a:ea typeface="ＭＳ Ｐゴシック" charset="0"/>
                        <a:cs typeface="Arial" charset="0"/>
                      </a:endParaRPr>
                    </a:p>
                  </a:txBody>
                  <a:tcPr marT="45715" marB="45715"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6"/>
                  </a:ext>
                </a:extLst>
              </a:tr>
              <a:tr h="574639">
                <a:tc gridSpan="3">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Times New Roman" charset="0"/>
                        </a:rPr>
                        <a:t>The Judge </a:t>
                      </a:r>
                      <a:endParaRPr kumimoji="0" lang="en-US" sz="1800" b="1" i="0" u="none" strike="noStrike" cap="none" normalizeH="0" baseline="0">
                        <a:ln>
                          <a:noFill/>
                        </a:ln>
                        <a:solidFill>
                          <a:schemeClr val="tx1"/>
                        </a:solidFill>
                        <a:effectLst/>
                        <a:latin typeface="Arial" charset="0"/>
                        <a:ea typeface="ＭＳ Ｐゴシック" charset="0"/>
                        <a:cs typeface="Times New Roman" charset="0"/>
                      </a:endParaRPr>
                    </a:p>
                  </a:txBody>
                  <a:tcPr marT="45715" marB="45715"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BECDE"/>
                    </a:solidFill>
                  </a:tcPr>
                </a:tc>
                <a:tc hMerge="1">
                  <a:txBody>
                    <a:bodyPr/>
                    <a:lstStyle/>
                    <a:p>
                      <a:endParaRPr lang="en-US"/>
                    </a:p>
                  </a:txBody>
                  <a:tcPr/>
                </a:tc>
                <a:tc hMerge="1">
                  <a:txBody>
                    <a:bodyPr/>
                    <a:lstStyle/>
                    <a:p>
                      <a:endParaRPr lang="en-US"/>
                    </a:p>
                  </a:txBody>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Arial" charset="0"/>
                        </a:rPr>
                        <a:t>The </a:t>
                      </a:r>
                      <a:r>
                        <a:rPr kumimoji="0" lang="en-US" sz="1600" b="1" i="0" u="none" strike="noStrike" cap="none" normalizeH="0" baseline="0">
                          <a:ln>
                            <a:noFill/>
                          </a:ln>
                          <a:solidFill>
                            <a:schemeClr val="tx1"/>
                          </a:solidFill>
                          <a:effectLst/>
                          <a:latin typeface="Arial" charset="0"/>
                          <a:ea typeface="ＭＳ Ｐゴシック" charset="0"/>
                          <a:cs typeface="Times New Roman" charset="0"/>
                        </a:rPr>
                        <a:t>Assignments</a:t>
                      </a:r>
                      <a:endParaRPr kumimoji="0" lang="en-US" sz="1600" b="1" i="0" u="none" strike="noStrike" cap="none" normalizeH="0" baseline="0">
                        <a:ln>
                          <a:noFill/>
                        </a:ln>
                        <a:solidFill>
                          <a:schemeClr val="tx1"/>
                        </a:solidFill>
                        <a:effectLst/>
                        <a:latin typeface="Arial" charset="0"/>
                        <a:ea typeface="ＭＳ Ｐゴシック" charset="0"/>
                        <a:cs typeface="Arial" charset="0"/>
                      </a:endParaRPr>
                    </a:p>
                  </a:txBody>
                  <a:tcPr marT="45715" marB="45715"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BECDE"/>
                    </a:solidFill>
                  </a:tcPr>
                </a:tc>
                <a:tc gridSpan="5">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latin typeface="Arial" charset="0"/>
                          <a:ea typeface="ＭＳ Ｐゴシック" charset="0"/>
                          <a:cs typeface="Times New Roman" charset="0"/>
                        </a:rPr>
                        <a:t>The Judgments &amp; Rewards</a:t>
                      </a:r>
                      <a:endParaRPr kumimoji="0" lang="en-US" sz="1600" b="1" i="0" u="none" strike="noStrike" cap="none" normalizeH="0" baseline="0">
                        <a:ln>
                          <a:noFill/>
                        </a:ln>
                        <a:solidFill>
                          <a:schemeClr val="tx1"/>
                        </a:solidFill>
                        <a:effectLst/>
                        <a:latin typeface="Arial" charset="0"/>
                        <a:ea typeface="ＭＳ Ｐゴシック" charset="0"/>
                        <a:cs typeface="Arial" charset="0"/>
                      </a:endParaRPr>
                    </a:p>
                  </a:txBody>
                  <a:tcPr marT="45715" marB="45715"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BECDE"/>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7"/>
                  </a:ext>
                </a:extLst>
              </a:tr>
              <a:tr h="1371512">
                <a:tc>
                  <a:txBody>
                    <a:body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900" b="1" i="0" u="none" strike="noStrike" cap="none" normalizeH="0" baseline="0">
                        <a:ln>
                          <a:noFill/>
                        </a:ln>
                        <a:solidFill>
                          <a:schemeClr val="tx1"/>
                        </a:solidFill>
                        <a:effectLst/>
                        <a:latin typeface="Arial" charset="0"/>
                        <a:ea typeface="ＭＳ Ｐゴシック" charset="0"/>
                        <a:cs typeface="Times New Roman"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en-US" sz="900" b="1" i="0" u="none" strike="noStrike" cap="none" normalizeH="0" baseline="0">
                          <a:ln>
                            <a:noFill/>
                          </a:ln>
                          <a:solidFill>
                            <a:schemeClr val="tx1"/>
                          </a:solidFill>
                          <a:effectLst/>
                          <a:latin typeface="Arial" charset="0"/>
                          <a:ea typeface="ＭＳ Ｐゴシック" charset="0"/>
                          <a:cs typeface="Times New Roman" charset="0"/>
                        </a:rPr>
                        <a:t>Subject</a:t>
                      </a:r>
                      <a:endParaRPr kumimoji="0" lang="en-US" sz="1200" b="1" i="0" u="none" strike="noStrike" cap="none" normalizeH="0" baseline="0">
                        <a:ln>
                          <a:noFill/>
                        </a:ln>
                        <a:solidFill>
                          <a:schemeClr val="tx1"/>
                        </a:solidFill>
                        <a:effectLst/>
                        <a:latin typeface="Arial" charset="0"/>
                        <a:ea typeface="ＭＳ Ｐゴシック" charset="0"/>
                        <a:cs typeface="Times New Roman"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en-US" sz="900" b="1" i="0" u="none" strike="noStrike" cap="none" normalizeH="0" baseline="0">
                          <a:ln>
                            <a:noFill/>
                          </a:ln>
                          <a:solidFill>
                            <a:schemeClr val="tx1"/>
                          </a:solidFill>
                          <a:effectLst/>
                          <a:latin typeface="Arial" charset="0"/>
                          <a:ea typeface="ＭＳ Ｐゴシック" charset="0"/>
                          <a:cs typeface="Times New Roman" charset="0"/>
                        </a:rPr>
                        <a:t>1:1-3</a:t>
                      </a:r>
                      <a:endParaRPr kumimoji="0" lang="en-US" sz="1200" b="1" i="0" u="none" strike="noStrike" cap="none" normalizeH="0" baseline="0">
                        <a:ln>
                          <a:noFill/>
                        </a:ln>
                        <a:solidFill>
                          <a:schemeClr val="tx1"/>
                        </a:solidFill>
                        <a:effectLst/>
                        <a:latin typeface="Arial" charset="0"/>
                        <a:ea typeface="ＭＳ Ｐゴシック" charset="0"/>
                        <a:cs typeface="Times New Roman" charset="0"/>
                      </a:endParaRPr>
                    </a:p>
                  </a:txBody>
                  <a:tcPr marL="50800" marR="50800"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900" b="1" i="0" u="none" strike="noStrike" cap="none" normalizeH="0" baseline="0">
                        <a:ln>
                          <a:noFill/>
                        </a:ln>
                        <a:solidFill>
                          <a:schemeClr val="tx1"/>
                        </a:solidFill>
                        <a:effectLst/>
                        <a:latin typeface="Arial" charset="0"/>
                        <a:ea typeface="ＭＳ Ｐゴシック" charset="0"/>
                        <a:cs typeface="Times New Roman"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en-US" sz="900" b="1" i="0" u="none" strike="noStrike" cap="none" normalizeH="0" baseline="0">
                          <a:ln>
                            <a:noFill/>
                          </a:ln>
                          <a:solidFill>
                            <a:schemeClr val="tx1"/>
                          </a:solidFill>
                          <a:effectLst/>
                          <a:latin typeface="Arial" charset="0"/>
                          <a:ea typeface="ＭＳ Ｐゴシック" charset="0"/>
                          <a:cs typeface="Times New Roman" charset="0"/>
                        </a:rPr>
                        <a:t>Worship of Trinity</a:t>
                      </a:r>
                      <a:endParaRPr kumimoji="0" lang="en-US" sz="1200" b="1" i="0" u="none" strike="noStrike" cap="none" normalizeH="0" baseline="0">
                        <a:ln>
                          <a:noFill/>
                        </a:ln>
                        <a:solidFill>
                          <a:schemeClr val="tx1"/>
                        </a:solidFill>
                        <a:effectLst/>
                        <a:latin typeface="Arial" charset="0"/>
                        <a:ea typeface="ＭＳ Ｐゴシック" charset="0"/>
                        <a:cs typeface="Times New Roman"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en-US" sz="900" b="1" i="0" u="none" strike="noStrike" cap="none" normalizeH="0" baseline="0">
                          <a:ln>
                            <a:noFill/>
                          </a:ln>
                          <a:solidFill>
                            <a:schemeClr val="tx1"/>
                          </a:solidFill>
                          <a:effectLst/>
                          <a:latin typeface="Arial" charset="0"/>
                          <a:ea typeface="ＭＳ Ｐゴシック" charset="0"/>
                          <a:cs typeface="Times New Roman" charset="0"/>
                        </a:rPr>
                        <a:t>1:4-8</a:t>
                      </a:r>
                      <a:endParaRPr kumimoji="0" lang="en-US" sz="1200" b="1" i="0" u="none" strike="noStrike" cap="none" normalizeH="0" baseline="0">
                        <a:ln>
                          <a:noFill/>
                        </a:ln>
                        <a:solidFill>
                          <a:schemeClr val="tx1"/>
                        </a:solidFill>
                        <a:effectLst/>
                        <a:latin typeface="Arial" charset="0"/>
                        <a:ea typeface="ＭＳ Ｐゴシック" charset="0"/>
                        <a:cs typeface="Times New Roman" charset="0"/>
                      </a:endParaRPr>
                    </a:p>
                  </a:txBody>
                  <a:tcPr marL="50800" marR="50800"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900" b="1" i="0" u="none" strike="noStrike" cap="none" normalizeH="0" baseline="0">
                        <a:ln>
                          <a:noFill/>
                        </a:ln>
                        <a:solidFill>
                          <a:schemeClr val="tx1"/>
                        </a:solidFill>
                        <a:effectLst/>
                        <a:latin typeface="Arial" charset="0"/>
                        <a:ea typeface="ＭＳ Ｐゴシック" charset="0"/>
                        <a:cs typeface="Times New Roman"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en-US" sz="900" b="1" i="0" u="none" strike="noStrike" cap="none" normalizeH="0" baseline="0">
                          <a:ln>
                            <a:noFill/>
                          </a:ln>
                          <a:solidFill>
                            <a:schemeClr val="tx1"/>
                          </a:solidFill>
                          <a:effectLst/>
                          <a:latin typeface="Arial" charset="0"/>
                          <a:ea typeface="ＭＳ Ｐゴシック" charset="0"/>
                          <a:cs typeface="Times New Roman" charset="0"/>
                        </a:rPr>
                        <a:t>Glorified Christ</a:t>
                      </a:r>
                      <a:endParaRPr kumimoji="0" lang="en-US" sz="1200" b="1" i="0" u="none" strike="noStrike" cap="none" normalizeH="0" baseline="0">
                        <a:ln>
                          <a:noFill/>
                        </a:ln>
                        <a:solidFill>
                          <a:schemeClr val="tx1"/>
                        </a:solidFill>
                        <a:effectLst/>
                        <a:latin typeface="Arial" charset="0"/>
                        <a:ea typeface="ＭＳ Ｐゴシック" charset="0"/>
                        <a:cs typeface="Times New Roman"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en-US" sz="900" b="1" i="0" u="none" strike="noStrike" cap="none" normalizeH="0" baseline="0">
                          <a:ln>
                            <a:noFill/>
                          </a:ln>
                          <a:solidFill>
                            <a:schemeClr val="tx1"/>
                          </a:solidFill>
                          <a:effectLst/>
                          <a:latin typeface="Arial" charset="0"/>
                          <a:ea typeface="ＭＳ Ｐゴシック" charset="0"/>
                          <a:cs typeface="Times New Roman" charset="0"/>
                        </a:rPr>
                        <a:t>1:9-20</a:t>
                      </a:r>
                      <a:endParaRPr kumimoji="0" lang="en-US" sz="1200" b="1" i="0" u="none" strike="noStrike" cap="none" normalizeH="0" baseline="0">
                        <a:ln>
                          <a:noFill/>
                        </a:ln>
                        <a:solidFill>
                          <a:schemeClr val="tx1"/>
                        </a:solidFill>
                        <a:effectLst/>
                        <a:latin typeface="Arial" charset="0"/>
                        <a:ea typeface="ＭＳ Ｐゴシック" charset="0"/>
                        <a:cs typeface="Times New Roman" charset="0"/>
                      </a:endParaRPr>
                    </a:p>
                  </a:txBody>
                  <a:tcPr marL="50800" marR="50800"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900" b="1" i="0" u="none" strike="noStrike" cap="none" normalizeH="0" baseline="0">
                        <a:ln>
                          <a:noFill/>
                        </a:ln>
                        <a:solidFill>
                          <a:schemeClr val="tx1"/>
                        </a:solidFill>
                        <a:effectLst/>
                        <a:latin typeface="Arial" charset="0"/>
                        <a:ea typeface="ＭＳ Ｐゴシック" charset="0"/>
                        <a:cs typeface="Times New Roman"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en-US" sz="900" b="1" i="0" u="none" strike="noStrike" cap="none" normalizeH="0" baseline="0">
                          <a:ln>
                            <a:noFill/>
                          </a:ln>
                          <a:solidFill>
                            <a:schemeClr val="tx1"/>
                          </a:solidFill>
                          <a:effectLst/>
                          <a:latin typeface="Arial" charset="0"/>
                          <a:ea typeface="ＭＳ Ｐゴシック" charset="0"/>
                          <a:cs typeface="Times New Roman" charset="0"/>
                        </a:rPr>
                        <a:t>Seven Churches of Asia:</a:t>
                      </a:r>
                      <a:endParaRPr kumimoji="0" lang="en-US" sz="1200" b="1" i="0" u="none" strike="noStrike" cap="none" normalizeH="0" baseline="0">
                        <a:ln>
                          <a:noFill/>
                        </a:ln>
                        <a:solidFill>
                          <a:schemeClr val="tx1"/>
                        </a:solidFill>
                        <a:effectLst/>
                        <a:latin typeface="Arial" charset="0"/>
                        <a:ea typeface="ＭＳ Ｐゴシック" charset="0"/>
                        <a:cs typeface="Times New Roman"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en-US" sz="900" b="1" i="0" u="none" strike="noStrike" cap="none" normalizeH="0" baseline="0">
                          <a:ln>
                            <a:noFill/>
                          </a:ln>
                          <a:solidFill>
                            <a:schemeClr val="tx1"/>
                          </a:solidFill>
                          <a:effectLst/>
                          <a:latin typeface="Arial" charset="0"/>
                          <a:ea typeface="ＭＳ Ｐゴシック" charset="0"/>
                          <a:cs typeface="Times New Roman" charset="0"/>
                        </a:rPr>
                        <a:t>Ephesus</a:t>
                      </a:r>
                      <a:endParaRPr kumimoji="0" lang="en-US" sz="1200" b="1" i="0" u="none" strike="noStrike" cap="none" normalizeH="0" baseline="0">
                        <a:ln>
                          <a:noFill/>
                        </a:ln>
                        <a:solidFill>
                          <a:schemeClr val="tx1"/>
                        </a:solidFill>
                        <a:effectLst/>
                        <a:latin typeface="Arial" charset="0"/>
                        <a:ea typeface="ＭＳ Ｐゴシック" charset="0"/>
                        <a:cs typeface="Times New Roman"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en-US" sz="900" b="1" i="0" u="none" strike="noStrike" cap="none" normalizeH="0" baseline="0">
                          <a:ln>
                            <a:noFill/>
                          </a:ln>
                          <a:solidFill>
                            <a:schemeClr val="tx1"/>
                          </a:solidFill>
                          <a:effectLst/>
                          <a:latin typeface="Arial" charset="0"/>
                          <a:ea typeface="ＭＳ Ｐゴシック" charset="0"/>
                          <a:cs typeface="Times New Roman" charset="0"/>
                        </a:rPr>
                        <a:t>Smyrna</a:t>
                      </a:r>
                      <a:endParaRPr kumimoji="0" lang="en-US" sz="1200" b="1" i="0" u="none" strike="noStrike" cap="none" normalizeH="0" baseline="0">
                        <a:ln>
                          <a:noFill/>
                        </a:ln>
                        <a:solidFill>
                          <a:schemeClr val="tx1"/>
                        </a:solidFill>
                        <a:effectLst/>
                        <a:latin typeface="Arial" charset="0"/>
                        <a:ea typeface="ＭＳ Ｐゴシック" charset="0"/>
                        <a:cs typeface="Times New Roman"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en-US" sz="900" b="1" i="0" u="none" strike="noStrike" cap="none" normalizeH="0" baseline="0">
                          <a:ln>
                            <a:noFill/>
                          </a:ln>
                          <a:solidFill>
                            <a:schemeClr val="tx1"/>
                          </a:solidFill>
                          <a:effectLst/>
                          <a:latin typeface="Arial" charset="0"/>
                          <a:ea typeface="ＭＳ Ｐゴシック" charset="0"/>
                          <a:cs typeface="Times New Roman" charset="0"/>
                        </a:rPr>
                        <a:t>Pergamum</a:t>
                      </a:r>
                      <a:endParaRPr kumimoji="0" lang="en-US" sz="1200" b="1" i="0" u="none" strike="noStrike" cap="none" normalizeH="0" baseline="0">
                        <a:ln>
                          <a:noFill/>
                        </a:ln>
                        <a:solidFill>
                          <a:schemeClr val="tx1"/>
                        </a:solidFill>
                        <a:effectLst/>
                        <a:latin typeface="Arial" charset="0"/>
                        <a:ea typeface="ＭＳ Ｐゴシック" charset="0"/>
                        <a:cs typeface="Times New Roman"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en-US" sz="900" b="1" i="0" u="none" strike="noStrike" cap="none" normalizeH="0" baseline="0">
                          <a:ln>
                            <a:noFill/>
                          </a:ln>
                          <a:solidFill>
                            <a:schemeClr val="tx1"/>
                          </a:solidFill>
                          <a:effectLst/>
                          <a:latin typeface="Arial" charset="0"/>
                          <a:ea typeface="ＭＳ Ｐゴシック" charset="0"/>
                          <a:cs typeface="Times New Roman" charset="0"/>
                        </a:rPr>
                        <a:t>Thyatira</a:t>
                      </a:r>
                      <a:endParaRPr kumimoji="0" lang="en-US" sz="1200" b="1" i="0" u="none" strike="noStrike" cap="none" normalizeH="0" baseline="0">
                        <a:ln>
                          <a:noFill/>
                        </a:ln>
                        <a:solidFill>
                          <a:schemeClr val="tx1"/>
                        </a:solidFill>
                        <a:effectLst/>
                        <a:latin typeface="Arial" charset="0"/>
                        <a:ea typeface="ＭＳ Ｐゴシック" charset="0"/>
                        <a:cs typeface="Times New Roman"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en-US" sz="900" b="1" i="0" u="none" strike="noStrike" cap="none" normalizeH="0" baseline="0">
                          <a:ln>
                            <a:noFill/>
                          </a:ln>
                          <a:solidFill>
                            <a:schemeClr val="tx1"/>
                          </a:solidFill>
                          <a:effectLst/>
                          <a:latin typeface="Arial" charset="0"/>
                          <a:ea typeface="ＭＳ Ｐゴシック" charset="0"/>
                          <a:cs typeface="Times New Roman" charset="0"/>
                        </a:rPr>
                        <a:t>Sardis</a:t>
                      </a:r>
                      <a:endParaRPr kumimoji="0" lang="en-US" sz="1200" b="1" i="0" u="none" strike="noStrike" cap="none" normalizeH="0" baseline="0">
                        <a:ln>
                          <a:noFill/>
                        </a:ln>
                        <a:solidFill>
                          <a:schemeClr val="tx1"/>
                        </a:solidFill>
                        <a:effectLst/>
                        <a:latin typeface="Arial" charset="0"/>
                        <a:ea typeface="ＭＳ Ｐゴシック" charset="0"/>
                        <a:cs typeface="Times New Roman"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en-US" sz="900" b="1" i="0" u="none" strike="noStrike" cap="none" normalizeH="0" baseline="0">
                          <a:ln>
                            <a:noFill/>
                          </a:ln>
                          <a:solidFill>
                            <a:schemeClr val="tx1"/>
                          </a:solidFill>
                          <a:effectLst/>
                          <a:latin typeface="Arial" charset="0"/>
                          <a:ea typeface="ＭＳ Ｐゴシック" charset="0"/>
                          <a:cs typeface="Times New Roman" charset="0"/>
                        </a:rPr>
                        <a:t>Philadelphia</a:t>
                      </a:r>
                      <a:endParaRPr kumimoji="0" lang="en-US" sz="1200" b="1" i="0" u="none" strike="noStrike" cap="none" normalizeH="0" baseline="0">
                        <a:ln>
                          <a:noFill/>
                        </a:ln>
                        <a:solidFill>
                          <a:schemeClr val="tx1"/>
                        </a:solidFill>
                        <a:effectLst/>
                        <a:latin typeface="Arial" charset="0"/>
                        <a:ea typeface="ＭＳ Ｐゴシック" charset="0"/>
                        <a:cs typeface="Times New Roman"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en-US" sz="900" b="1" i="0" u="none" strike="noStrike" cap="none" normalizeH="0" baseline="0">
                          <a:ln>
                            <a:noFill/>
                          </a:ln>
                          <a:solidFill>
                            <a:schemeClr val="tx1"/>
                          </a:solidFill>
                          <a:effectLst/>
                          <a:latin typeface="Arial" charset="0"/>
                          <a:ea typeface="ＭＳ Ｐゴシック" charset="0"/>
                          <a:cs typeface="Times New Roman" charset="0"/>
                        </a:rPr>
                        <a:t>Laodicea</a:t>
                      </a:r>
                      <a:endParaRPr kumimoji="0" lang="en-US" sz="1200" b="1" i="0" u="none" strike="noStrike" cap="none" normalizeH="0" baseline="0">
                        <a:ln>
                          <a:noFill/>
                        </a:ln>
                        <a:solidFill>
                          <a:schemeClr val="tx1"/>
                        </a:solidFill>
                        <a:effectLst/>
                        <a:latin typeface="Arial" charset="0"/>
                        <a:ea typeface="ＭＳ Ｐゴシック" charset="0"/>
                        <a:cs typeface="Times New Roman" charset="0"/>
                      </a:endParaRPr>
                    </a:p>
                  </a:txBody>
                  <a:tcPr marL="50800" marR="50800"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900" b="1" i="0" u="none" strike="noStrike" cap="none" normalizeH="0" baseline="0">
                        <a:ln>
                          <a:noFill/>
                        </a:ln>
                        <a:solidFill>
                          <a:schemeClr val="tx1"/>
                        </a:solidFill>
                        <a:effectLst/>
                        <a:latin typeface="Arial" charset="0"/>
                        <a:ea typeface="ＭＳ Ｐゴシック" charset="0"/>
                        <a:cs typeface="Times New Roman"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en-US" sz="900" b="1" i="0" u="none" strike="noStrike" cap="none" normalizeH="0" baseline="0">
                          <a:ln>
                            <a:noFill/>
                          </a:ln>
                          <a:solidFill>
                            <a:schemeClr val="tx1"/>
                          </a:solidFill>
                          <a:effectLst/>
                          <a:latin typeface="Arial" charset="0"/>
                          <a:ea typeface="ＭＳ Ｐゴシック" charset="0"/>
                          <a:cs typeface="Times New Roman" charset="0"/>
                        </a:rPr>
                        <a:t>Tribulation</a:t>
                      </a:r>
                      <a:endParaRPr kumimoji="0" lang="en-US" sz="1200" b="1" i="0" u="none" strike="noStrike" cap="none" normalizeH="0" baseline="0">
                        <a:ln>
                          <a:noFill/>
                        </a:ln>
                        <a:solidFill>
                          <a:schemeClr val="tx1"/>
                        </a:solidFill>
                        <a:effectLst/>
                        <a:latin typeface="Arial" charset="0"/>
                        <a:ea typeface="ＭＳ Ｐゴシック" charset="0"/>
                        <a:cs typeface="Times New Roman"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en-US" sz="900" b="1" i="0" u="none" strike="noStrike" cap="none" normalizeH="0" baseline="0">
                          <a:ln>
                            <a:noFill/>
                          </a:ln>
                          <a:solidFill>
                            <a:schemeClr val="tx1"/>
                          </a:solidFill>
                          <a:effectLst/>
                          <a:latin typeface="Arial" charset="0"/>
                          <a:ea typeface="ＭＳ Ｐゴシック" charset="0"/>
                          <a:cs typeface="Times New Roman" charset="0"/>
                        </a:rPr>
                        <a:t>4:1–19:10</a:t>
                      </a:r>
                      <a:endParaRPr kumimoji="0" lang="en-US" sz="1200" b="1" i="0" u="none" strike="noStrike" cap="none" normalizeH="0" baseline="0">
                        <a:ln>
                          <a:noFill/>
                        </a:ln>
                        <a:solidFill>
                          <a:schemeClr val="tx1"/>
                        </a:solidFill>
                        <a:effectLst/>
                        <a:latin typeface="Arial" charset="0"/>
                        <a:ea typeface="ＭＳ Ｐゴシック" charset="0"/>
                        <a:cs typeface="Times New Roman" charset="0"/>
                      </a:endParaRPr>
                    </a:p>
                  </a:txBody>
                  <a:tcPr marL="50800" marR="50800"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900" b="1" i="0" u="none" strike="noStrike" cap="none" normalizeH="0" baseline="0">
                        <a:ln>
                          <a:noFill/>
                        </a:ln>
                        <a:solidFill>
                          <a:schemeClr val="tx1"/>
                        </a:solidFill>
                        <a:effectLst/>
                        <a:latin typeface="Arial" charset="0"/>
                        <a:ea typeface="ＭＳ Ｐゴシック" charset="0"/>
                        <a:cs typeface="Times New Roman"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en-US" sz="900" b="1" i="0" u="none" strike="noStrike" cap="none" normalizeH="0" baseline="0">
                          <a:ln>
                            <a:noFill/>
                          </a:ln>
                          <a:solidFill>
                            <a:schemeClr val="tx1"/>
                          </a:solidFill>
                          <a:effectLst/>
                          <a:latin typeface="Arial" charset="0"/>
                          <a:ea typeface="ＭＳ Ｐゴシック" charset="0"/>
                          <a:cs typeface="Times New Roman" charset="0"/>
                        </a:rPr>
                        <a:t>Second Coming</a:t>
                      </a:r>
                      <a:endParaRPr kumimoji="0" lang="en-US" sz="1200" b="1" i="0" u="none" strike="noStrike" cap="none" normalizeH="0" baseline="0">
                        <a:ln>
                          <a:noFill/>
                        </a:ln>
                        <a:solidFill>
                          <a:schemeClr val="tx1"/>
                        </a:solidFill>
                        <a:effectLst/>
                        <a:latin typeface="Arial" charset="0"/>
                        <a:ea typeface="ＭＳ Ｐゴシック" charset="0"/>
                        <a:cs typeface="Times New Roman"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en-US" sz="900" b="1" i="0" u="none" strike="noStrike" cap="none" normalizeH="0" baseline="0">
                          <a:ln>
                            <a:noFill/>
                          </a:ln>
                          <a:solidFill>
                            <a:schemeClr val="tx1"/>
                          </a:solidFill>
                          <a:effectLst/>
                          <a:latin typeface="Arial" charset="0"/>
                          <a:ea typeface="ＭＳ Ｐゴシック" charset="0"/>
                          <a:cs typeface="Times New Roman" charset="0"/>
                        </a:rPr>
                        <a:t>19:11-21</a:t>
                      </a:r>
                      <a:endParaRPr kumimoji="0" lang="en-US" sz="1200" b="1" i="0" u="none" strike="noStrike" cap="none" normalizeH="0" baseline="0">
                        <a:ln>
                          <a:noFill/>
                        </a:ln>
                        <a:solidFill>
                          <a:schemeClr val="tx1"/>
                        </a:solidFill>
                        <a:effectLst/>
                        <a:latin typeface="Arial" charset="0"/>
                        <a:ea typeface="ＭＳ Ｐゴシック" charset="0"/>
                        <a:cs typeface="Times New Roman" charset="0"/>
                      </a:endParaRPr>
                    </a:p>
                  </a:txBody>
                  <a:tcPr marL="50800" marR="50800"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900" b="1" i="0" u="none" strike="noStrike" cap="none" normalizeH="0" baseline="0">
                        <a:ln>
                          <a:noFill/>
                        </a:ln>
                        <a:solidFill>
                          <a:schemeClr val="tx1"/>
                        </a:solidFill>
                        <a:effectLst/>
                        <a:latin typeface="Arial" charset="0"/>
                        <a:ea typeface="ＭＳ Ｐゴシック" charset="0"/>
                        <a:cs typeface="Times New Roman"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en-US" sz="900" b="1" i="0" u="none" strike="noStrike" cap="none" normalizeH="0" baseline="0">
                          <a:ln>
                            <a:noFill/>
                          </a:ln>
                          <a:solidFill>
                            <a:schemeClr val="tx1"/>
                          </a:solidFill>
                          <a:effectLst/>
                          <a:latin typeface="Arial" charset="0"/>
                          <a:ea typeface="ＭＳ Ｐゴシック" charset="0"/>
                          <a:cs typeface="Times New Roman" charset="0"/>
                        </a:rPr>
                        <a:t>Millennium</a:t>
                      </a:r>
                      <a:endParaRPr kumimoji="0" lang="en-US" sz="1200" b="1" i="0" u="none" strike="noStrike" cap="none" normalizeH="0" baseline="0">
                        <a:ln>
                          <a:noFill/>
                        </a:ln>
                        <a:solidFill>
                          <a:schemeClr val="tx1"/>
                        </a:solidFill>
                        <a:effectLst/>
                        <a:latin typeface="Arial" charset="0"/>
                        <a:ea typeface="ＭＳ Ｐゴシック" charset="0"/>
                        <a:cs typeface="Times New Roman"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en-US" sz="900" b="1" i="0" u="none" strike="noStrike" cap="none" normalizeH="0" baseline="0">
                          <a:ln>
                            <a:noFill/>
                          </a:ln>
                          <a:solidFill>
                            <a:schemeClr val="tx1"/>
                          </a:solidFill>
                          <a:effectLst/>
                          <a:latin typeface="Arial" charset="0"/>
                          <a:ea typeface="ＭＳ Ｐゴシック" charset="0"/>
                          <a:cs typeface="Times New Roman" charset="0"/>
                        </a:rPr>
                        <a:t>20</a:t>
                      </a:r>
                      <a:endParaRPr kumimoji="0" lang="en-US" sz="1200" b="1" i="0" u="none" strike="noStrike" cap="none" normalizeH="0" baseline="0">
                        <a:ln>
                          <a:noFill/>
                        </a:ln>
                        <a:solidFill>
                          <a:schemeClr val="tx1"/>
                        </a:solidFill>
                        <a:effectLst/>
                        <a:latin typeface="Arial" charset="0"/>
                        <a:ea typeface="ＭＳ Ｐゴシック" charset="0"/>
                        <a:cs typeface="Times New Roman" charset="0"/>
                      </a:endParaRPr>
                    </a:p>
                  </a:txBody>
                  <a:tcPr marL="50800" marR="50800"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900" b="1" i="0" u="none" strike="noStrike" cap="none" normalizeH="0" baseline="0" dirty="0">
                        <a:ln>
                          <a:noFill/>
                        </a:ln>
                        <a:solidFill>
                          <a:schemeClr val="tx1"/>
                        </a:solidFill>
                        <a:effectLst/>
                        <a:latin typeface="Arial" charset="0"/>
                        <a:ea typeface="ＭＳ Ｐゴシック" charset="0"/>
                        <a:cs typeface="Times New Roman"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en-US" sz="900" b="1" i="0" u="none" strike="noStrike" cap="none" normalizeH="0" baseline="0" dirty="0">
                          <a:ln>
                            <a:noFill/>
                          </a:ln>
                          <a:solidFill>
                            <a:schemeClr val="tx1"/>
                          </a:solidFill>
                          <a:effectLst/>
                          <a:latin typeface="Arial" charset="0"/>
                          <a:ea typeface="ＭＳ Ｐゴシック" charset="0"/>
                          <a:cs typeface="Times New Roman" charset="0"/>
                        </a:rPr>
                        <a:t>Eternal State</a:t>
                      </a:r>
                      <a:endParaRPr kumimoji="0" lang="en-US" sz="1200" b="1" i="0" u="none" strike="noStrike" cap="none" normalizeH="0" baseline="0" dirty="0">
                        <a:ln>
                          <a:noFill/>
                        </a:ln>
                        <a:solidFill>
                          <a:schemeClr val="tx1"/>
                        </a:solidFill>
                        <a:effectLst/>
                        <a:latin typeface="Arial" charset="0"/>
                        <a:ea typeface="ＭＳ Ｐゴシック" charset="0"/>
                        <a:cs typeface="Times New Roman"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en-US" sz="900" b="1" i="0" u="none" strike="noStrike" cap="none" normalizeH="0" baseline="0" dirty="0">
                          <a:ln>
                            <a:noFill/>
                          </a:ln>
                          <a:solidFill>
                            <a:schemeClr val="tx1"/>
                          </a:solidFill>
                          <a:effectLst/>
                          <a:latin typeface="Arial" charset="0"/>
                          <a:ea typeface="ＭＳ Ｐゴシック" charset="0"/>
                          <a:cs typeface="Times New Roman" charset="0"/>
                        </a:rPr>
                        <a:t>21:1–22:5</a:t>
                      </a:r>
                      <a:endParaRPr kumimoji="0" lang="en-US" sz="1200" b="1" i="0" u="none" strike="noStrike" cap="none" normalizeH="0" baseline="0" dirty="0">
                        <a:ln>
                          <a:noFill/>
                        </a:ln>
                        <a:solidFill>
                          <a:schemeClr val="tx1"/>
                        </a:solidFill>
                        <a:effectLst/>
                        <a:latin typeface="Arial" charset="0"/>
                        <a:ea typeface="ＭＳ Ｐゴシック" charset="0"/>
                        <a:cs typeface="Times New Roman" charset="0"/>
                      </a:endParaRPr>
                    </a:p>
                  </a:txBody>
                  <a:tcPr marL="50800" marR="50800"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900" b="1" i="0" u="none" strike="noStrike" cap="none" normalizeH="0" baseline="0" dirty="0">
                        <a:ln>
                          <a:noFill/>
                        </a:ln>
                        <a:solidFill>
                          <a:schemeClr val="tx1"/>
                        </a:solidFill>
                        <a:effectLst/>
                        <a:latin typeface="Arial" charset="0"/>
                        <a:ea typeface="ＭＳ Ｐゴシック" charset="0"/>
                        <a:cs typeface="Times New Roman"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en-US" sz="900" b="1" i="0" u="none" strike="noStrike" cap="none" normalizeH="0" baseline="0" dirty="0">
                          <a:ln>
                            <a:noFill/>
                          </a:ln>
                          <a:solidFill>
                            <a:schemeClr val="tx1"/>
                          </a:solidFill>
                          <a:effectLst/>
                          <a:latin typeface="Arial" charset="0"/>
                          <a:ea typeface="ＭＳ Ｐゴシック" charset="0"/>
                          <a:cs typeface="Times New Roman" charset="0"/>
                        </a:rPr>
                        <a:t>Closing: Imminency</a:t>
                      </a:r>
                      <a:endParaRPr kumimoji="0" lang="en-US" sz="1200" b="1" i="0" u="none" strike="noStrike" cap="none" normalizeH="0" baseline="0" dirty="0">
                        <a:ln>
                          <a:noFill/>
                        </a:ln>
                        <a:solidFill>
                          <a:schemeClr val="tx1"/>
                        </a:solidFill>
                        <a:effectLst/>
                        <a:latin typeface="Arial" charset="0"/>
                        <a:ea typeface="ＭＳ Ｐゴシック" charset="0"/>
                        <a:cs typeface="Times New Roman"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en-US" sz="900" b="1" i="0" u="none" strike="noStrike" cap="none" normalizeH="0" baseline="0" dirty="0">
                          <a:ln>
                            <a:noFill/>
                          </a:ln>
                          <a:solidFill>
                            <a:schemeClr val="tx1"/>
                          </a:solidFill>
                          <a:effectLst/>
                          <a:latin typeface="Arial" charset="0"/>
                          <a:ea typeface="ＭＳ Ｐゴシック" charset="0"/>
                          <a:cs typeface="Times New Roman" charset="0"/>
                        </a:rPr>
                        <a:t>22:6-21</a:t>
                      </a:r>
                      <a:endParaRPr kumimoji="0" lang="en-US" sz="1200" b="1" i="0" u="none" strike="noStrike" cap="none" normalizeH="0" baseline="0" dirty="0">
                        <a:ln>
                          <a:noFill/>
                        </a:ln>
                        <a:solidFill>
                          <a:schemeClr val="tx1"/>
                        </a:solidFill>
                        <a:effectLst/>
                        <a:latin typeface="Arial" charset="0"/>
                        <a:ea typeface="ＭＳ Ｐゴシック" charset="0"/>
                        <a:cs typeface="Times New Roman" charset="0"/>
                      </a:endParaRPr>
                    </a:p>
                  </a:txBody>
                  <a:tcPr marL="50800" marR="50800"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extLst>
                  <a:ext uri="{0D108BD9-81ED-4DB2-BD59-A6C34878D82A}">
                    <a16:rowId xmlns:a16="http://schemas.microsoft.com/office/drawing/2014/main" val="10008"/>
                  </a:ext>
                </a:extLst>
              </a:tr>
              <a:tr h="363515">
                <a:tc gridSpan="9">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200" b="1" i="0" u="none" strike="noStrike" cap="none" normalizeH="0" baseline="0" dirty="0">
                          <a:ln>
                            <a:noFill/>
                          </a:ln>
                          <a:solidFill>
                            <a:schemeClr val="tx1"/>
                          </a:solidFill>
                          <a:effectLst/>
                          <a:latin typeface="Arial" charset="0"/>
                          <a:ea typeface="ＭＳ Ｐゴシック" charset="0"/>
                          <a:cs typeface="Arial" charset="0"/>
                        </a:rPr>
                        <a:t>AD 95</a:t>
                      </a:r>
                    </a:p>
                  </a:txBody>
                  <a:tcPr marT="45715" marB="45715"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BECDE"/>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9"/>
                  </a:ext>
                </a:extLst>
              </a:tr>
            </a:tbl>
          </a:graphicData>
        </a:graphic>
      </p:graphicFrame>
      <p:sp>
        <p:nvSpPr>
          <p:cNvPr id="766979" name="Text Box 7"/>
          <p:cNvSpPr txBox="1">
            <a:spLocks noChangeArrowheads="1"/>
          </p:cNvSpPr>
          <p:nvPr/>
        </p:nvSpPr>
        <p:spPr bwMode="auto">
          <a:xfrm>
            <a:off x="7783615" y="4763"/>
            <a:ext cx="1456515" cy="40229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wrap="squar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eaLnBrk="0" fontAlgn="base" hangingPunct="0">
              <a:spcBef>
                <a:spcPct val="0"/>
              </a:spcBef>
              <a:spcAft>
                <a:spcPct val="0"/>
              </a:spcAft>
            </a:pPr>
            <a:r>
              <a:rPr lang="en-US" sz="2000" b="1" dirty="0">
                <a:solidFill>
                  <a:srgbClr val="FFFFFF"/>
                </a:solidFill>
                <a:latin typeface="Arial" charset="0"/>
                <a:cs typeface="Arial" charset="0"/>
              </a:rPr>
              <a:t>318, 324 M</a:t>
            </a:r>
          </a:p>
        </p:txBody>
      </p:sp>
    </p:spTree>
    <p:extLst>
      <p:ext uri="{BB962C8B-B14F-4D97-AF65-F5344CB8AC3E}">
        <p14:creationId xmlns:p14="http://schemas.microsoft.com/office/powerpoint/2010/main" val="2941667851"/>
      </p:ext>
    </p:extLst>
  </p:cSld>
  <p:clrMapOvr>
    <a:masterClrMapping/>
  </p:clrMapOvr>
  <p:transition/>
</p:sld>
</file>

<file path=ppt/slides/slide227.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0" y="6350"/>
            <a:ext cx="9144000" cy="1980793"/>
          </a:xfrm>
        </p:spPr>
        <p:txBody>
          <a:bodyPr/>
          <a:lstStyle/>
          <a:p>
            <a:r>
              <a:rPr lang="en-US" sz="4000" b="1" dirty="0">
                <a:solidFill>
                  <a:schemeClr val="bg1"/>
                </a:solidFill>
                <a:effectLst>
                  <a:glow rad="152400">
                    <a:schemeClr val="tx1"/>
                  </a:glow>
                </a:effectLst>
                <a:latin typeface="Arial"/>
                <a:cs typeface="Arial"/>
              </a:rPr>
              <a:t>What are the 7 Stars &amp; 7 Lampstands (1:20 </a:t>
            </a:r>
            <a:r>
              <a:rPr lang="en-US" sz="3200" b="1" dirty="0">
                <a:solidFill>
                  <a:schemeClr val="bg1"/>
                </a:solidFill>
                <a:effectLst>
                  <a:glow rad="152400">
                    <a:schemeClr val="tx1"/>
                  </a:glow>
                </a:effectLst>
                <a:latin typeface="Arial"/>
                <a:cs typeface="Arial"/>
              </a:rPr>
              <a:t>NLT</a:t>
            </a:r>
            <a:r>
              <a:rPr lang="en-US" sz="4000" b="1" dirty="0">
                <a:solidFill>
                  <a:schemeClr val="bg1"/>
                </a:solidFill>
                <a:effectLst>
                  <a:glow rad="152400">
                    <a:schemeClr val="tx1"/>
                  </a:glow>
                </a:effectLst>
                <a:latin typeface="Arial"/>
                <a:cs typeface="Arial"/>
              </a:rPr>
              <a:t>)?</a:t>
            </a:r>
          </a:p>
        </p:txBody>
      </p:sp>
      <p:pic>
        <p:nvPicPr>
          <p:cNvPr id="4" name="Picture 3"/>
          <p:cNvPicPr>
            <a:picLocks noChangeAspect="1"/>
          </p:cNvPicPr>
          <p:nvPr/>
        </p:nvPicPr>
        <p:blipFill>
          <a:blip r:embed="rId3"/>
          <a:stretch>
            <a:fillRect/>
          </a:stretch>
        </p:blipFill>
        <p:spPr>
          <a:xfrm>
            <a:off x="5030760" y="2070100"/>
            <a:ext cx="4089400" cy="4787900"/>
          </a:xfrm>
          <a:prstGeom prst="rect">
            <a:avLst/>
          </a:prstGeom>
        </p:spPr>
      </p:pic>
      <p:sp>
        <p:nvSpPr>
          <p:cNvPr id="3" name="Title 1"/>
          <p:cNvSpPr txBox="1">
            <a:spLocks/>
          </p:cNvSpPr>
          <p:nvPr/>
        </p:nvSpPr>
        <p:spPr bwMode="auto">
          <a:xfrm>
            <a:off x="1" y="1987143"/>
            <a:ext cx="5458080" cy="459747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a:lnSpc>
                <a:spcPct val="90000"/>
              </a:lnSpc>
            </a:pPr>
            <a:r>
              <a:rPr lang="en-US" sz="3200" b="1" dirty="0">
                <a:solidFill>
                  <a:prstClr val="white"/>
                </a:solidFill>
                <a:effectLst>
                  <a:glow rad="152400">
                    <a:prstClr val="black"/>
                  </a:glow>
                </a:effectLst>
                <a:latin typeface="Arial"/>
                <a:cs typeface="Arial"/>
              </a:rPr>
              <a:t>"This is the meaning of the mystery of the seven stars you saw in my right hand and the seven gold lampstands: The seven </a:t>
            </a:r>
            <a:r>
              <a:rPr lang="en-US" sz="3200" b="1" dirty="0">
                <a:solidFill>
                  <a:srgbClr val="FFFF00"/>
                </a:solidFill>
                <a:effectLst>
                  <a:glow rad="152400">
                    <a:prstClr val="black"/>
                  </a:glow>
                </a:effectLst>
                <a:latin typeface="Arial"/>
                <a:cs typeface="Arial"/>
              </a:rPr>
              <a:t>stars are the angels</a:t>
            </a:r>
            <a:r>
              <a:rPr lang="en-US" sz="3200" b="1" dirty="0">
                <a:solidFill>
                  <a:prstClr val="white"/>
                </a:solidFill>
                <a:effectLst>
                  <a:glow rad="152400">
                    <a:prstClr val="black"/>
                  </a:glow>
                </a:effectLst>
                <a:latin typeface="Arial"/>
                <a:cs typeface="Arial"/>
              </a:rPr>
              <a:t> </a:t>
            </a:r>
            <a:br>
              <a:rPr lang="en-US" sz="3200" b="1" dirty="0">
                <a:solidFill>
                  <a:prstClr val="white"/>
                </a:solidFill>
                <a:effectLst>
                  <a:glow rad="152400">
                    <a:prstClr val="black"/>
                  </a:glow>
                </a:effectLst>
                <a:latin typeface="Arial"/>
                <a:cs typeface="Arial"/>
              </a:rPr>
            </a:br>
            <a:r>
              <a:rPr lang="en-US" sz="3200" b="1" dirty="0">
                <a:solidFill>
                  <a:prstClr val="white"/>
                </a:solidFill>
                <a:effectLst>
                  <a:glow rad="152400">
                    <a:prstClr val="black"/>
                  </a:glow>
                </a:effectLst>
                <a:latin typeface="Arial"/>
                <a:cs typeface="Arial"/>
              </a:rPr>
              <a:t>of the seven churches, and the seven </a:t>
            </a:r>
            <a:br>
              <a:rPr lang="en-US" sz="3200" b="1" dirty="0">
                <a:solidFill>
                  <a:prstClr val="white"/>
                </a:solidFill>
                <a:effectLst>
                  <a:glow rad="152400">
                    <a:prstClr val="black"/>
                  </a:glow>
                </a:effectLst>
                <a:latin typeface="Arial"/>
                <a:cs typeface="Arial"/>
              </a:rPr>
            </a:br>
            <a:r>
              <a:rPr lang="en-US" sz="3200" b="1" dirty="0">
                <a:solidFill>
                  <a:srgbClr val="FFFF00"/>
                </a:solidFill>
                <a:effectLst>
                  <a:glow rad="152400">
                    <a:prstClr val="black"/>
                  </a:glow>
                </a:effectLst>
                <a:latin typeface="Arial"/>
                <a:cs typeface="Arial"/>
              </a:rPr>
              <a:t>lampstands are the seven churches</a:t>
            </a:r>
            <a:r>
              <a:rPr lang="en-US" sz="3200" b="1" dirty="0">
                <a:solidFill>
                  <a:prstClr val="white"/>
                </a:solidFill>
                <a:effectLst>
                  <a:glow rad="152400">
                    <a:prstClr val="black"/>
                  </a:glow>
                </a:effectLst>
                <a:latin typeface="Arial"/>
                <a:cs typeface="Arial"/>
              </a:rPr>
              <a:t>."</a:t>
            </a:r>
          </a:p>
        </p:txBody>
      </p:sp>
    </p:spTree>
    <p:extLst>
      <p:ext uri="{BB962C8B-B14F-4D97-AF65-F5344CB8AC3E}">
        <p14:creationId xmlns:p14="http://schemas.microsoft.com/office/powerpoint/2010/main" val="286642836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dissolve">
                                      <p:cBhvr>
                                        <p:cTn id="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228.xml><?xml version="1.0" encoding="utf-8"?>
<p:sld xmlns:a="http://schemas.openxmlformats.org/drawingml/2006/main" xmlns:r="http://schemas.openxmlformats.org/officeDocument/2006/relationships" xmlns:p="http://schemas.openxmlformats.org/presentationml/2006/main">
  <p:cSld>
    <p:bg>
      <p:bgPr>
        <a:solidFill>
          <a:schemeClr val="bg2"/>
        </a:solidFill>
        <a:effectLst/>
      </p:bgPr>
    </p:bg>
    <p:spTree>
      <p:nvGrpSpPr>
        <p:cNvPr id="1" name=""/>
        <p:cNvGrpSpPr/>
        <p:nvPr/>
      </p:nvGrpSpPr>
      <p:grpSpPr>
        <a:xfrm>
          <a:off x="0" y="0"/>
          <a:ext cx="0" cy="0"/>
          <a:chOff x="0" y="0"/>
          <a:chExt cx="0" cy="0"/>
        </a:xfrm>
      </p:grpSpPr>
      <p:pic>
        <p:nvPicPr>
          <p:cNvPr id="93186" name="Picture 2"/>
          <p:cNvPicPr>
            <a:picLocks noChangeAspect="1" noChangeArrowheads="1"/>
          </p:cNvPicPr>
          <p:nvPr/>
        </p:nvPicPr>
        <p:blipFill>
          <a:blip r:embed="rId2">
            <a:lum bright="-42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pic>
      <p:sp>
        <p:nvSpPr>
          <p:cNvPr id="93187" name="Text Box 4"/>
          <p:cNvSpPr txBox="1">
            <a:spLocks noChangeArrowheads="1"/>
          </p:cNvSpPr>
          <p:nvPr/>
        </p:nvSpPr>
        <p:spPr bwMode="auto">
          <a:xfrm>
            <a:off x="8458200" y="76200"/>
            <a:ext cx="698500"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defTabSz="914400" eaLnBrk="1" fontAlgn="base" hangingPunct="1">
              <a:spcBef>
                <a:spcPct val="0"/>
              </a:spcBef>
              <a:spcAft>
                <a:spcPct val="0"/>
              </a:spcAft>
            </a:pPr>
            <a:r>
              <a:rPr lang="en-US" b="1">
                <a:solidFill>
                  <a:srgbClr val="FFFFCC"/>
                </a:solidFill>
                <a:latin typeface="Arial" charset="0"/>
                <a:cs typeface="Arial" charset="0"/>
              </a:rPr>
              <a:t>649</a:t>
            </a:r>
          </a:p>
        </p:txBody>
      </p:sp>
      <p:sp>
        <p:nvSpPr>
          <p:cNvPr id="148485" name="Rectangle 5"/>
          <p:cNvSpPr>
            <a:spLocks noGrp="1" noChangeArrowheads="1"/>
          </p:cNvSpPr>
          <p:nvPr>
            <p:ph type="title" idx="4294967295"/>
          </p:nvPr>
        </p:nvSpPr>
        <p:spPr>
          <a:xfrm>
            <a:off x="0" y="317500"/>
            <a:ext cx="9144000" cy="1003300"/>
          </a:xfrm>
          <a:effectLst>
            <a:outerShdw blurRad="63500" dist="38099" dir="2700000" algn="ctr" rotWithShape="0">
              <a:schemeClr val="bg2">
                <a:alpha val="74998"/>
              </a:schemeClr>
            </a:outerShdw>
          </a:effectLst>
        </p:spPr>
        <p:txBody>
          <a:bodyPr/>
          <a:lstStyle/>
          <a:p>
            <a:pPr eaLnBrk="1" hangingPunct="1">
              <a:defRPr/>
            </a:pPr>
            <a:r>
              <a:rPr lang="en-US" sz="4000" dirty="0">
                <a:effectLst/>
                <a:latin typeface="Arial" charset="0"/>
                <a:ea typeface="ＭＳ Ｐゴシック" charset="0"/>
                <a:cs typeface="Times New Roman" charset="0"/>
              </a:rPr>
              <a:t>The Wall of Fire = Protection </a:t>
            </a:r>
            <a:br>
              <a:rPr lang="en-US" sz="4000" dirty="0">
                <a:effectLst/>
                <a:latin typeface="Arial" charset="0"/>
                <a:ea typeface="ＭＳ Ｐゴシック" charset="0"/>
                <a:cs typeface="Times New Roman" charset="0"/>
              </a:rPr>
            </a:br>
            <a:r>
              <a:rPr lang="en-US" sz="4000" dirty="0">
                <a:effectLst/>
                <a:latin typeface="Arial" charset="0"/>
                <a:ea typeface="ＭＳ Ｐゴシック" charset="0"/>
                <a:cs typeface="Times New Roman" charset="0"/>
              </a:rPr>
              <a:t>(Zech. 2:4-5 </a:t>
            </a:r>
            <a:r>
              <a:rPr lang="en-US" sz="3600" dirty="0">
                <a:effectLst/>
                <a:latin typeface="Arial" charset="0"/>
                <a:ea typeface="ＭＳ Ｐゴシック" charset="0"/>
                <a:cs typeface="Times New Roman" charset="0"/>
              </a:rPr>
              <a:t>NLT</a:t>
            </a:r>
            <a:r>
              <a:rPr lang="en-US" sz="4000" dirty="0">
                <a:effectLst/>
                <a:latin typeface="Arial" charset="0"/>
                <a:ea typeface="ＭＳ Ｐゴシック" charset="0"/>
                <a:cs typeface="Times New Roman" charset="0"/>
              </a:rPr>
              <a:t>)</a:t>
            </a:r>
          </a:p>
        </p:txBody>
      </p:sp>
      <p:sp>
        <p:nvSpPr>
          <p:cNvPr id="5" name="Rectangle 5"/>
          <p:cNvSpPr txBox="1">
            <a:spLocks noChangeArrowheads="1"/>
          </p:cNvSpPr>
          <p:nvPr/>
        </p:nvSpPr>
        <p:spPr bwMode="auto">
          <a:xfrm>
            <a:off x="0" y="1725054"/>
            <a:ext cx="9144000" cy="5132946"/>
          </a:xfrm>
          <a:prstGeom prst="rect">
            <a:avLst/>
          </a:prstGeom>
          <a:noFill/>
          <a:ln w="9525">
            <a:noFill/>
            <a:miter lim="800000"/>
            <a:headEnd/>
            <a:tailEnd/>
          </a:ln>
          <a:effectLst/>
        </p:spPr>
        <p:txBody>
          <a:bodyPr vert="horz" wrap="square" lIns="92075" tIns="46038" rIns="92075" bIns="46038" numCol="1" anchor="ctr" anchorCtr="0" compatLnSpc="1">
            <a:prstTxWarp prst="textNoShape">
              <a:avLst/>
            </a:prstTxWarp>
          </a:bodyPr>
          <a:lstStyle>
            <a:lvl1pPr algn="ctr" rtl="0" eaLnBrk="0" fontAlgn="base" hangingPunct="0">
              <a:spcBef>
                <a:spcPct val="0"/>
              </a:spcBef>
              <a:spcAft>
                <a:spcPct val="0"/>
              </a:spcAft>
              <a:defRPr sz="4400" b="1">
                <a:solidFill>
                  <a:schemeClr val="tx2"/>
                </a:solidFill>
                <a:effectLst>
                  <a:outerShdw blurRad="38100" dist="38100" dir="2700000" algn="tl">
                    <a:srgbClr val="000000">
                      <a:alpha val="43137"/>
                    </a:srgbClr>
                  </a:outerShdw>
                </a:effectLst>
                <a:latin typeface="Arial"/>
                <a:ea typeface="ＭＳ Ｐゴシック" pitchFamily="24" charset="-128"/>
                <a:cs typeface="Arial"/>
              </a:defRPr>
            </a:lvl1pPr>
            <a:lvl2pPr algn="ctr" rtl="0" eaLnBrk="0" fontAlgn="base" hangingPunct="0">
              <a:spcBef>
                <a:spcPct val="0"/>
              </a:spcBef>
              <a:spcAft>
                <a:spcPct val="0"/>
              </a:spcAft>
              <a:defRPr sz="4400" b="1">
                <a:solidFill>
                  <a:schemeClr val="tx2"/>
                </a:solidFill>
                <a:latin typeface="Arial" charset="0"/>
                <a:ea typeface="ＭＳ Ｐゴシック" pitchFamily="24" charset="-128"/>
                <a:cs typeface="Arial" charset="0"/>
              </a:defRPr>
            </a:lvl2pPr>
            <a:lvl3pPr algn="ctr" rtl="0" eaLnBrk="0" fontAlgn="base" hangingPunct="0">
              <a:spcBef>
                <a:spcPct val="0"/>
              </a:spcBef>
              <a:spcAft>
                <a:spcPct val="0"/>
              </a:spcAft>
              <a:defRPr sz="4400" b="1">
                <a:solidFill>
                  <a:schemeClr val="tx2"/>
                </a:solidFill>
                <a:latin typeface="Arial" charset="0"/>
                <a:ea typeface="ＭＳ Ｐゴシック" pitchFamily="24" charset="-128"/>
                <a:cs typeface="Arial" charset="0"/>
              </a:defRPr>
            </a:lvl3pPr>
            <a:lvl4pPr algn="ctr" rtl="0" eaLnBrk="0" fontAlgn="base" hangingPunct="0">
              <a:spcBef>
                <a:spcPct val="0"/>
              </a:spcBef>
              <a:spcAft>
                <a:spcPct val="0"/>
              </a:spcAft>
              <a:defRPr sz="4400" b="1">
                <a:solidFill>
                  <a:schemeClr val="tx2"/>
                </a:solidFill>
                <a:latin typeface="Arial" charset="0"/>
                <a:ea typeface="ＭＳ Ｐゴシック" pitchFamily="24" charset="-128"/>
                <a:cs typeface="Arial" charset="0"/>
              </a:defRPr>
            </a:lvl4pPr>
            <a:lvl5pPr algn="ctr" rtl="0" eaLnBrk="0" fontAlgn="base" hangingPunct="0">
              <a:spcBef>
                <a:spcPct val="0"/>
              </a:spcBef>
              <a:spcAft>
                <a:spcPct val="0"/>
              </a:spcAft>
              <a:defRPr sz="4400" b="1">
                <a:solidFill>
                  <a:schemeClr val="tx2"/>
                </a:solidFill>
                <a:latin typeface="Arial" charset="0"/>
                <a:ea typeface="ＭＳ Ｐゴシック" pitchFamily="24" charset="-128"/>
                <a:cs typeface="Arial" charset="0"/>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a:lstStyle>
          <a:p>
            <a:pPr eaLnBrk="1" hangingPunct="1">
              <a:defRPr/>
            </a:pPr>
            <a:r>
              <a:rPr lang="en-US" sz="3200" dirty="0">
                <a:solidFill>
                  <a:srgbClr val="FFFFCC"/>
                </a:solidFill>
                <a:effectLst>
                  <a:glow rad="165100">
                    <a:srgbClr val="000000"/>
                  </a:glow>
                </a:effectLst>
              </a:rPr>
              <a:t>"The other angel said, </a:t>
            </a:r>
            <a:r>
              <a:rPr lang="fr-FR" sz="3200" dirty="0">
                <a:solidFill>
                  <a:srgbClr val="FFFFCC"/>
                </a:solidFill>
                <a:effectLst>
                  <a:glow rad="165100">
                    <a:srgbClr val="000000"/>
                  </a:glow>
                </a:effectLst>
              </a:rPr>
              <a:t>'</a:t>
            </a:r>
            <a:r>
              <a:rPr lang="en-US" sz="3200" dirty="0">
                <a:solidFill>
                  <a:srgbClr val="FFFFCC"/>
                </a:solidFill>
                <a:effectLst>
                  <a:glow rad="165100">
                    <a:srgbClr val="000000"/>
                  </a:glow>
                </a:effectLst>
              </a:rPr>
              <a:t>Hurry, and say to that young man, </a:t>
            </a:r>
            <a:r>
              <a:rPr lang="fr-FR" sz="3200" dirty="0">
                <a:solidFill>
                  <a:srgbClr val="FFFFCC"/>
                </a:solidFill>
                <a:effectLst>
                  <a:glow rad="165100">
                    <a:srgbClr val="000000"/>
                  </a:glow>
                </a:effectLst>
              </a:rPr>
              <a:t>'</a:t>
            </a:r>
            <a:r>
              <a:rPr lang="en-US" sz="3200" dirty="0">
                <a:solidFill>
                  <a:srgbClr val="FFFFCC"/>
                </a:solidFill>
                <a:effectLst>
                  <a:glow rad="165100">
                    <a:srgbClr val="000000"/>
                  </a:glow>
                </a:effectLst>
              </a:rPr>
              <a:t>Jerusalem will someday be so full of people and livestock that there won</a:t>
            </a:r>
            <a:r>
              <a:rPr lang="fr-FR" sz="3200" dirty="0">
                <a:solidFill>
                  <a:srgbClr val="FFFFCC"/>
                </a:solidFill>
                <a:effectLst>
                  <a:glow rad="165100">
                    <a:srgbClr val="000000"/>
                  </a:glow>
                </a:effectLst>
              </a:rPr>
              <a:t>'</a:t>
            </a:r>
            <a:r>
              <a:rPr lang="en-US" sz="3200" dirty="0">
                <a:solidFill>
                  <a:srgbClr val="FFFFCC"/>
                </a:solidFill>
                <a:effectLst>
                  <a:glow rad="165100">
                    <a:srgbClr val="000000"/>
                  </a:glow>
                </a:effectLst>
              </a:rPr>
              <a:t>t be room enough for everyone! Many will live outside the city walls.  </a:t>
            </a:r>
            <a:r>
              <a:rPr lang="en-US" sz="3200" baseline="30000" dirty="0">
                <a:solidFill>
                  <a:srgbClr val="FFFFCC"/>
                </a:solidFill>
                <a:effectLst>
                  <a:glow rad="165100">
                    <a:srgbClr val="000000"/>
                  </a:glow>
                </a:effectLst>
              </a:rPr>
              <a:t>5</a:t>
            </a:r>
            <a:r>
              <a:rPr lang="en-US" sz="3200" dirty="0">
                <a:solidFill>
                  <a:srgbClr val="FFFFCC"/>
                </a:solidFill>
                <a:effectLst>
                  <a:glow rad="165100">
                    <a:srgbClr val="000000"/>
                  </a:glow>
                </a:effectLst>
              </a:rPr>
              <a:t> Then I, myself, will be a protective wall of fire around Jerusalem, says the L</a:t>
            </a:r>
            <a:r>
              <a:rPr lang="en-US" sz="2800" dirty="0">
                <a:solidFill>
                  <a:srgbClr val="FFFFCC"/>
                </a:solidFill>
                <a:effectLst>
                  <a:glow rad="165100">
                    <a:srgbClr val="000000"/>
                  </a:glow>
                </a:effectLst>
              </a:rPr>
              <a:t>ORD</a:t>
            </a:r>
            <a:r>
              <a:rPr lang="en-US" sz="3200" dirty="0">
                <a:solidFill>
                  <a:srgbClr val="FFFFCC"/>
                </a:solidFill>
                <a:effectLst>
                  <a:glow rad="165100">
                    <a:srgbClr val="000000"/>
                  </a:glow>
                </a:effectLst>
              </a:rPr>
              <a:t>. And I will be the glory inside the city!</a:t>
            </a:r>
            <a:r>
              <a:rPr lang="fr-FR" sz="3200" dirty="0">
                <a:solidFill>
                  <a:srgbClr val="FFFFCC"/>
                </a:solidFill>
                <a:effectLst>
                  <a:glow rad="165100">
                    <a:srgbClr val="000000"/>
                  </a:glow>
                </a:effectLst>
              </a:rPr>
              <a:t>'"</a:t>
            </a:r>
            <a:r>
              <a:rPr lang="en-US" sz="3200" dirty="0">
                <a:solidFill>
                  <a:srgbClr val="FFFFCC"/>
                </a:solidFill>
                <a:effectLst>
                  <a:glow rad="165100">
                    <a:srgbClr val="000000"/>
                  </a:glow>
                </a:effectLst>
              </a:rPr>
              <a:t> </a:t>
            </a:r>
            <a:endParaRPr lang="en-US" sz="3200" dirty="0">
              <a:solidFill>
                <a:srgbClr val="FFFFCC"/>
              </a:solidFill>
              <a:effectLst>
                <a:glow rad="165100">
                  <a:srgbClr val="000000"/>
                </a:glow>
              </a:effectLst>
              <a:latin typeface="Arial" charset="0"/>
              <a:ea typeface="ＭＳ Ｐゴシック" charset="0"/>
              <a:cs typeface="Times New Roman" charset="0"/>
            </a:endParaRPr>
          </a:p>
        </p:txBody>
      </p:sp>
    </p:spTree>
    <p:extLst>
      <p:ext uri="{BB962C8B-B14F-4D97-AF65-F5344CB8AC3E}">
        <p14:creationId xmlns:p14="http://schemas.microsoft.com/office/powerpoint/2010/main" val="640353846"/>
      </p:ext>
    </p:extLst>
  </p:cSld>
  <p:clrMapOvr>
    <a:masterClrMapping/>
  </p:clrMapOvr>
</p:sld>
</file>

<file path=ppt/slides/slide2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5233" name="Picture 2"/>
          <p:cNvPicPr>
            <a:picLocks noChangeAspect="1" noChangeArrowheads="1"/>
          </p:cNvPicPr>
          <p:nvPr/>
        </p:nvPicPr>
        <p:blipFill>
          <a:blip r:embed="rId2">
            <a:lum bright="-24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pic>
      <p:sp>
        <p:nvSpPr>
          <p:cNvPr id="146435" name="Rectangle 3"/>
          <p:cNvSpPr>
            <a:spLocks noGrp="1" noChangeArrowheads="1"/>
          </p:cNvSpPr>
          <p:nvPr>
            <p:ph type="title"/>
          </p:nvPr>
        </p:nvSpPr>
        <p:spPr>
          <a:xfrm>
            <a:off x="134938" y="381000"/>
            <a:ext cx="8885237" cy="1155700"/>
          </a:xfrm>
          <a:effectLst>
            <a:outerShdw blurRad="63500" dist="38099" dir="2700000" algn="ctr" rotWithShape="0">
              <a:schemeClr val="bg2">
                <a:alpha val="74998"/>
              </a:schemeClr>
            </a:outerShdw>
          </a:effectLst>
        </p:spPr>
        <p:txBody>
          <a:bodyPr/>
          <a:lstStyle/>
          <a:p>
            <a:pPr eaLnBrk="1" hangingPunct="1">
              <a:defRPr/>
            </a:pPr>
            <a:r>
              <a:rPr lang="en-US" sz="4000" dirty="0">
                <a:effectLst>
                  <a:outerShdw blurRad="38100" dist="38100" dir="2700000" algn="tl">
                    <a:srgbClr val="000000"/>
                  </a:outerShdw>
                </a:effectLst>
                <a:latin typeface="Arial" charset="0"/>
                <a:ea typeface="ＭＳ Ｐゴシック" charset="0"/>
                <a:cs typeface="Times New Roman" charset="0"/>
              </a:rPr>
              <a:t>Lamps = God's Omniscience</a:t>
            </a:r>
          </a:p>
        </p:txBody>
      </p:sp>
      <p:sp>
        <p:nvSpPr>
          <p:cNvPr id="4" name="Rectangle 3"/>
          <p:cNvSpPr txBox="1">
            <a:spLocks noChangeArrowheads="1"/>
          </p:cNvSpPr>
          <p:nvPr/>
        </p:nvSpPr>
        <p:spPr bwMode="auto">
          <a:xfrm>
            <a:off x="151259" y="3717032"/>
            <a:ext cx="8885237" cy="3024336"/>
          </a:xfrm>
          <a:prstGeom prst="rect">
            <a:avLst/>
          </a:prstGeom>
          <a:noFill/>
          <a:ln w="9525">
            <a:noFill/>
            <a:miter lim="800000"/>
            <a:headEnd/>
            <a:tailEnd/>
          </a:ln>
          <a:effectLst/>
        </p:spPr>
        <p:txBody>
          <a:bodyPr vert="horz" wrap="square" lIns="92075" tIns="46038" rIns="92075" bIns="46038" numCol="1" anchor="ctr" anchorCtr="0" compatLnSpc="1">
            <a:prstTxWarp prst="textNoShape">
              <a:avLst/>
            </a:prstTxWarp>
          </a:bodyPr>
          <a:lstStyle>
            <a:lvl1pPr algn="ctr" rtl="0" eaLnBrk="0" fontAlgn="base" hangingPunct="0">
              <a:spcBef>
                <a:spcPct val="0"/>
              </a:spcBef>
              <a:spcAft>
                <a:spcPct val="0"/>
              </a:spcAft>
              <a:defRPr sz="4400" b="1">
                <a:solidFill>
                  <a:schemeClr val="tx2"/>
                </a:solidFill>
                <a:effectLst>
                  <a:outerShdw blurRad="38100" dist="38100" dir="2700000" algn="tl">
                    <a:srgbClr val="000000">
                      <a:alpha val="43137"/>
                    </a:srgbClr>
                  </a:outerShdw>
                </a:effectLst>
                <a:latin typeface="Arial"/>
                <a:ea typeface="ＭＳ Ｐゴシック" pitchFamily="24" charset="-128"/>
                <a:cs typeface="Arial"/>
              </a:defRPr>
            </a:lvl1pPr>
            <a:lvl2pPr algn="ctr" rtl="0" eaLnBrk="0" fontAlgn="base" hangingPunct="0">
              <a:spcBef>
                <a:spcPct val="0"/>
              </a:spcBef>
              <a:spcAft>
                <a:spcPct val="0"/>
              </a:spcAft>
              <a:defRPr sz="4400" b="1">
                <a:solidFill>
                  <a:schemeClr val="tx2"/>
                </a:solidFill>
                <a:latin typeface="Arial" charset="0"/>
                <a:ea typeface="ＭＳ Ｐゴシック" pitchFamily="24" charset="-128"/>
                <a:cs typeface="Arial" charset="0"/>
              </a:defRPr>
            </a:lvl2pPr>
            <a:lvl3pPr algn="ctr" rtl="0" eaLnBrk="0" fontAlgn="base" hangingPunct="0">
              <a:spcBef>
                <a:spcPct val="0"/>
              </a:spcBef>
              <a:spcAft>
                <a:spcPct val="0"/>
              </a:spcAft>
              <a:defRPr sz="4400" b="1">
                <a:solidFill>
                  <a:schemeClr val="tx2"/>
                </a:solidFill>
                <a:latin typeface="Arial" charset="0"/>
                <a:ea typeface="ＭＳ Ｐゴシック" pitchFamily="24" charset="-128"/>
                <a:cs typeface="Arial" charset="0"/>
              </a:defRPr>
            </a:lvl3pPr>
            <a:lvl4pPr algn="ctr" rtl="0" eaLnBrk="0" fontAlgn="base" hangingPunct="0">
              <a:spcBef>
                <a:spcPct val="0"/>
              </a:spcBef>
              <a:spcAft>
                <a:spcPct val="0"/>
              </a:spcAft>
              <a:defRPr sz="4400" b="1">
                <a:solidFill>
                  <a:schemeClr val="tx2"/>
                </a:solidFill>
                <a:latin typeface="Arial" charset="0"/>
                <a:ea typeface="ＭＳ Ｐゴシック" pitchFamily="24" charset="-128"/>
                <a:cs typeface="Arial" charset="0"/>
              </a:defRPr>
            </a:lvl4pPr>
            <a:lvl5pPr algn="ctr" rtl="0" eaLnBrk="0" fontAlgn="base" hangingPunct="0">
              <a:spcBef>
                <a:spcPct val="0"/>
              </a:spcBef>
              <a:spcAft>
                <a:spcPct val="0"/>
              </a:spcAft>
              <a:defRPr sz="4400" b="1">
                <a:solidFill>
                  <a:schemeClr val="tx2"/>
                </a:solidFill>
                <a:latin typeface="Arial" charset="0"/>
                <a:ea typeface="ＭＳ Ｐゴシック" pitchFamily="24" charset="-128"/>
                <a:cs typeface="Arial" charset="0"/>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a:lstStyle>
          <a:p>
            <a:pPr eaLnBrk="1" hangingPunct="1">
              <a:defRPr/>
            </a:pPr>
            <a:r>
              <a:rPr lang="en-US" sz="2400" dirty="0">
                <a:solidFill>
                  <a:srgbClr val="FFFFCC"/>
                </a:solidFill>
                <a:effectLst>
                  <a:glow rad="228600">
                    <a:schemeClr val="bg2"/>
                  </a:glow>
                </a:effectLst>
              </a:rPr>
              <a:t>"</a:t>
            </a:r>
            <a:r>
              <a:rPr lang="fr-FR" sz="2400" dirty="0">
                <a:solidFill>
                  <a:srgbClr val="FFFFCC"/>
                </a:solidFill>
                <a:effectLst>
                  <a:glow rad="228600">
                    <a:schemeClr val="bg2"/>
                  </a:glow>
                </a:effectLst>
              </a:rPr>
              <a:t>'</a:t>
            </a:r>
            <a:r>
              <a:rPr lang="en-US" sz="2400" dirty="0">
                <a:solidFill>
                  <a:srgbClr val="FFFFCC"/>
                </a:solidFill>
                <a:effectLst>
                  <a:glow rad="228600">
                    <a:schemeClr val="bg2"/>
                  </a:glow>
                </a:effectLst>
              </a:rPr>
              <a:t>Zerubbabel is the one who laid the foundation of this Temple, and he will complete it. Then you will know that the L</a:t>
            </a:r>
            <a:r>
              <a:rPr lang="en-US" sz="2000" dirty="0">
                <a:solidFill>
                  <a:srgbClr val="FFFFCC"/>
                </a:solidFill>
                <a:effectLst>
                  <a:glow rad="228600">
                    <a:schemeClr val="bg2"/>
                  </a:glow>
                </a:effectLst>
              </a:rPr>
              <a:t>ORD</a:t>
            </a:r>
            <a:r>
              <a:rPr lang="en-US" sz="2400" dirty="0">
                <a:solidFill>
                  <a:srgbClr val="FFFFCC"/>
                </a:solidFill>
                <a:effectLst>
                  <a:glow rad="228600">
                    <a:schemeClr val="bg2"/>
                  </a:glow>
                </a:effectLst>
              </a:rPr>
              <a:t> of Heaven</a:t>
            </a:r>
            <a:r>
              <a:rPr lang="fr-FR" sz="2400" dirty="0">
                <a:solidFill>
                  <a:srgbClr val="FFFFCC"/>
                </a:solidFill>
                <a:effectLst>
                  <a:glow rad="228600">
                    <a:schemeClr val="bg2"/>
                  </a:glow>
                </a:effectLst>
              </a:rPr>
              <a:t>'</a:t>
            </a:r>
            <a:r>
              <a:rPr lang="en-US" sz="2400" dirty="0">
                <a:solidFill>
                  <a:srgbClr val="FFFFCC"/>
                </a:solidFill>
                <a:effectLst>
                  <a:glow rad="228600">
                    <a:schemeClr val="bg2"/>
                  </a:glow>
                </a:effectLst>
              </a:rPr>
              <a:t>s Armies has sent me.  </a:t>
            </a:r>
            <a:r>
              <a:rPr lang="en-US" sz="2400" baseline="30000" dirty="0">
                <a:solidFill>
                  <a:srgbClr val="FFFFCC"/>
                </a:solidFill>
                <a:effectLst>
                  <a:glow rad="228600">
                    <a:schemeClr val="bg2"/>
                  </a:glow>
                </a:effectLst>
              </a:rPr>
              <a:t>10</a:t>
            </a:r>
            <a:r>
              <a:rPr lang="en-US" sz="2400" dirty="0">
                <a:solidFill>
                  <a:srgbClr val="FFFFCC"/>
                </a:solidFill>
                <a:effectLst>
                  <a:glow rad="228600">
                    <a:schemeClr val="bg2"/>
                  </a:glow>
                </a:effectLst>
              </a:rPr>
              <a:t>Do not despise these small beginnings, for the L</a:t>
            </a:r>
            <a:r>
              <a:rPr lang="en-US" sz="2000" dirty="0">
                <a:solidFill>
                  <a:srgbClr val="FFFFCC"/>
                </a:solidFill>
                <a:effectLst>
                  <a:glow rad="228600">
                    <a:schemeClr val="bg2"/>
                  </a:glow>
                </a:effectLst>
              </a:rPr>
              <a:t>ORD</a:t>
            </a:r>
            <a:r>
              <a:rPr lang="en-US" sz="2400" dirty="0">
                <a:solidFill>
                  <a:srgbClr val="FFFFCC"/>
                </a:solidFill>
                <a:effectLst>
                  <a:glow rad="228600">
                    <a:schemeClr val="bg2"/>
                  </a:glow>
                </a:effectLst>
              </a:rPr>
              <a:t> rejoices to see the work begin, to see the plumb line in Zerubbabel</a:t>
            </a:r>
            <a:r>
              <a:rPr lang="fr-FR" sz="2400" dirty="0">
                <a:solidFill>
                  <a:srgbClr val="FFFFCC"/>
                </a:solidFill>
                <a:effectLst>
                  <a:glow rad="228600">
                    <a:schemeClr val="bg2"/>
                  </a:glow>
                </a:effectLst>
              </a:rPr>
              <a:t>'</a:t>
            </a:r>
            <a:r>
              <a:rPr lang="en-US" sz="2400" dirty="0">
                <a:solidFill>
                  <a:srgbClr val="FFFFCC"/>
                </a:solidFill>
                <a:effectLst>
                  <a:glow rad="228600">
                    <a:schemeClr val="bg2"/>
                  </a:glow>
                </a:effectLst>
              </a:rPr>
              <a:t>s hand.</a:t>
            </a:r>
            <a:r>
              <a:rPr lang="fr-FR" sz="2400" dirty="0">
                <a:solidFill>
                  <a:srgbClr val="FFFFCC"/>
                </a:solidFill>
                <a:effectLst>
                  <a:glow rad="228600">
                    <a:schemeClr val="bg2"/>
                  </a:glow>
                </a:effectLst>
              </a:rPr>
              <a:t>'</a:t>
            </a:r>
            <a:r>
              <a:rPr lang="en-US" sz="2400" dirty="0">
                <a:solidFill>
                  <a:srgbClr val="FFFFCC"/>
                </a:solidFill>
                <a:effectLst>
                  <a:glow rad="228600">
                    <a:schemeClr val="bg2"/>
                  </a:glow>
                </a:effectLst>
              </a:rPr>
              <a:t> (</a:t>
            </a:r>
            <a:r>
              <a:rPr lang="en-US" sz="2400" dirty="0">
                <a:solidFill>
                  <a:srgbClr val="FFFFFF"/>
                </a:solidFill>
                <a:effectLst>
                  <a:glow rad="228600">
                    <a:schemeClr val="bg2"/>
                  </a:glow>
                </a:effectLst>
              </a:rPr>
              <a:t>The seven lamps represent the eyes of the L</a:t>
            </a:r>
            <a:r>
              <a:rPr lang="en-US" sz="2000" dirty="0">
                <a:solidFill>
                  <a:srgbClr val="FFFFFF"/>
                </a:solidFill>
                <a:effectLst>
                  <a:glow rad="228600">
                    <a:schemeClr val="bg2"/>
                  </a:glow>
                </a:effectLst>
              </a:rPr>
              <a:t>ORD</a:t>
            </a:r>
            <a:r>
              <a:rPr lang="en-US" sz="2400" dirty="0">
                <a:solidFill>
                  <a:srgbClr val="FFFFFF"/>
                </a:solidFill>
                <a:effectLst>
                  <a:glow rad="228600">
                    <a:schemeClr val="bg2"/>
                  </a:glow>
                </a:effectLst>
              </a:rPr>
              <a:t> that search all around the world.</a:t>
            </a:r>
            <a:r>
              <a:rPr lang="en-US" sz="2400" dirty="0">
                <a:solidFill>
                  <a:srgbClr val="FFFFCC"/>
                </a:solidFill>
                <a:effectLst>
                  <a:glow rad="228600">
                    <a:schemeClr val="bg2"/>
                  </a:glow>
                </a:effectLst>
              </a:rPr>
              <a:t>)" (Zech. 4:9-10 </a:t>
            </a:r>
            <a:r>
              <a:rPr lang="en-US" sz="2000" dirty="0">
                <a:solidFill>
                  <a:srgbClr val="FFFFCC"/>
                </a:solidFill>
                <a:effectLst>
                  <a:glow rad="228600">
                    <a:schemeClr val="bg2"/>
                  </a:glow>
                </a:effectLst>
              </a:rPr>
              <a:t>NLT</a:t>
            </a:r>
            <a:r>
              <a:rPr lang="en-US" sz="2400" dirty="0">
                <a:solidFill>
                  <a:srgbClr val="FFFFCC"/>
                </a:solidFill>
                <a:effectLst>
                  <a:glow rad="228600">
                    <a:schemeClr val="bg2"/>
                  </a:glow>
                </a:effectLst>
              </a:rPr>
              <a:t>)</a:t>
            </a:r>
            <a:endParaRPr lang="en-US" sz="2400" dirty="0">
              <a:solidFill>
                <a:srgbClr val="FFFFCC"/>
              </a:solidFill>
              <a:effectLst>
                <a:glow rad="228600">
                  <a:schemeClr val="bg2"/>
                </a:glow>
              </a:effectLst>
              <a:latin typeface="Arial" charset="0"/>
              <a:ea typeface="ＭＳ Ｐゴシック" charset="0"/>
              <a:cs typeface="Times New Roman" charset="0"/>
            </a:endParaRPr>
          </a:p>
        </p:txBody>
      </p:sp>
    </p:spTree>
    <p:extLst>
      <p:ext uri="{BB962C8B-B14F-4D97-AF65-F5344CB8AC3E}">
        <p14:creationId xmlns:p14="http://schemas.microsoft.com/office/powerpoint/2010/main" val="2890443164"/>
      </p:ext>
    </p:extLst>
  </p:cSld>
  <p:clrMapOvr>
    <a:masterClrMapping/>
  </p:clrMapOvr>
  <p:transition>
    <p:dissolv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74785" name="Picture 2" descr="3 john world map.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6513" y="0"/>
            <a:ext cx="9180513" cy="6934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nvGrpSpPr>
          <p:cNvPr id="27" name="Group 26"/>
          <p:cNvGrpSpPr>
            <a:grpSpLocks/>
          </p:cNvGrpSpPr>
          <p:nvPr/>
        </p:nvGrpSpPr>
        <p:grpSpPr bwMode="auto">
          <a:xfrm rot="5858594">
            <a:off x="3548856" y="2234407"/>
            <a:ext cx="2227263" cy="2559050"/>
            <a:chOff x="3199269" y="1651300"/>
            <a:chExt cx="2227249" cy="4270097"/>
          </a:xfrm>
        </p:grpSpPr>
        <p:sp>
          <p:nvSpPr>
            <p:cNvPr id="28" name="AutoShape 4"/>
            <p:cNvSpPr>
              <a:spLocks noChangeArrowheads="1"/>
            </p:cNvSpPr>
            <p:nvPr/>
          </p:nvSpPr>
          <p:spPr bwMode="auto">
            <a:xfrm rot="18299371">
              <a:off x="3947034" y="3451715"/>
              <a:ext cx="635746" cy="2144699"/>
            </a:xfrm>
            <a:prstGeom prst="upArrow">
              <a:avLst>
                <a:gd name="adj1" fmla="val 50000"/>
                <a:gd name="adj2" fmla="val 234792"/>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vert="eaVert" wrap="none" anchor="ct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29" name="AutoShape 7"/>
            <p:cNvSpPr>
              <a:spLocks noChangeArrowheads="1"/>
            </p:cNvSpPr>
            <p:nvPr/>
          </p:nvSpPr>
          <p:spPr bwMode="auto">
            <a:xfrm rot="19374369">
              <a:off x="4516587" y="2949683"/>
              <a:ext cx="380998" cy="2972115"/>
            </a:xfrm>
            <a:prstGeom prst="upArrow">
              <a:avLst>
                <a:gd name="adj1" fmla="val 50000"/>
                <a:gd name="adj2" fmla="val 195000"/>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vert="eaVert" wrap="none" anchor="ct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30" name="AutoShape 8"/>
            <p:cNvSpPr>
              <a:spLocks noChangeArrowheads="1"/>
            </p:cNvSpPr>
            <p:nvPr/>
          </p:nvSpPr>
          <p:spPr bwMode="auto">
            <a:xfrm rot="-1429550">
              <a:off x="4744489" y="3672650"/>
              <a:ext cx="380998" cy="2135049"/>
            </a:xfrm>
            <a:prstGeom prst="upArrow">
              <a:avLst>
                <a:gd name="adj1" fmla="val 50000"/>
                <a:gd name="adj2" fmla="val 140000"/>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vert="eaVert" wrap="none" anchor="ct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31" name="AutoShape 9"/>
            <p:cNvSpPr>
              <a:spLocks noChangeArrowheads="1"/>
            </p:cNvSpPr>
            <p:nvPr/>
          </p:nvSpPr>
          <p:spPr bwMode="auto">
            <a:xfrm>
              <a:off x="5005199" y="1901928"/>
              <a:ext cx="380998" cy="4113810"/>
            </a:xfrm>
            <a:prstGeom prst="upArrow">
              <a:avLst>
                <a:gd name="adj1" fmla="val 50000"/>
                <a:gd name="adj2" fmla="val 270000"/>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vert="eaVert" wrap="none" anchor="ct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grpSp>
      <p:sp>
        <p:nvSpPr>
          <p:cNvPr id="361477" name="Rectangle 5"/>
          <p:cNvSpPr>
            <a:spLocks noGrp="1" noChangeArrowheads="1"/>
          </p:cNvSpPr>
          <p:nvPr>
            <p:ph type="title"/>
          </p:nvPr>
        </p:nvSpPr>
        <p:spPr>
          <a:xfrm>
            <a:off x="-71438" y="5943600"/>
            <a:ext cx="9251951" cy="990600"/>
          </a:xfrm>
          <a:solidFill>
            <a:schemeClr val="bg1">
              <a:lumMod val="75000"/>
            </a:schemeClr>
          </a:solidFill>
        </p:spPr>
        <p:txBody>
          <a:bodyPr/>
          <a:lstStyle/>
          <a:p>
            <a:pPr eaLnBrk="1" hangingPunct="1">
              <a:defRPr/>
            </a:pPr>
            <a:r>
              <a:rPr lang="en-US" sz="4000" b="1" dirty="0">
                <a:cs typeface="+mj-cs"/>
              </a:rPr>
              <a:t>ICS now </a:t>
            </a:r>
            <a:r>
              <a:rPr lang="en-US" sz="4000" b="1">
                <a:cs typeface="+mj-cs"/>
              </a:rPr>
              <a:t>has 480 </a:t>
            </a:r>
            <a:r>
              <a:rPr lang="en-US" sz="4000" b="1" dirty="0">
                <a:cs typeface="+mj-cs"/>
              </a:rPr>
              <a:t>students!</a:t>
            </a:r>
          </a:p>
        </p:txBody>
      </p:sp>
      <p:grpSp>
        <p:nvGrpSpPr>
          <p:cNvPr id="2" name="Group 1"/>
          <p:cNvGrpSpPr>
            <a:grpSpLocks/>
          </p:cNvGrpSpPr>
          <p:nvPr/>
        </p:nvGrpSpPr>
        <p:grpSpPr bwMode="auto">
          <a:xfrm>
            <a:off x="2189163" y="1874838"/>
            <a:ext cx="1790700" cy="2652712"/>
            <a:chOff x="3771900" y="1620838"/>
            <a:chExt cx="1790700" cy="4424362"/>
          </a:xfrm>
        </p:grpSpPr>
        <p:sp>
          <p:nvSpPr>
            <p:cNvPr id="361476" name="AutoShape 4"/>
            <p:cNvSpPr>
              <a:spLocks noChangeArrowheads="1"/>
            </p:cNvSpPr>
            <p:nvPr/>
          </p:nvSpPr>
          <p:spPr bwMode="auto">
            <a:xfrm rot="18984757">
              <a:off x="3771900" y="2468113"/>
              <a:ext cx="381000" cy="3577087"/>
            </a:xfrm>
            <a:prstGeom prst="upArrow">
              <a:avLst>
                <a:gd name="adj1" fmla="val 50000"/>
                <a:gd name="adj2" fmla="val 234792"/>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vert="eaVert" wrap="none" anchor="ct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361479" name="AutoShape 7"/>
            <p:cNvSpPr>
              <a:spLocks noChangeArrowheads="1"/>
            </p:cNvSpPr>
            <p:nvPr/>
          </p:nvSpPr>
          <p:spPr bwMode="auto">
            <a:xfrm rot="-2225631">
              <a:off x="4346575" y="2987069"/>
              <a:ext cx="381000" cy="2973404"/>
            </a:xfrm>
            <a:prstGeom prst="upArrow">
              <a:avLst>
                <a:gd name="adj1" fmla="val 50000"/>
                <a:gd name="adj2" fmla="val 195000"/>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vert="eaVert" wrap="none" anchor="ct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361480" name="AutoShape 8"/>
            <p:cNvSpPr>
              <a:spLocks noChangeArrowheads="1"/>
            </p:cNvSpPr>
            <p:nvPr/>
          </p:nvSpPr>
          <p:spPr bwMode="auto">
            <a:xfrm rot="-1429550">
              <a:off x="4803775" y="3561626"/>
              <a:ext cx="381000" cy="2134073"/>
            </a:xfrm>
            <a:prstGeom prst="upArrow">
              <a:avLst>
                <a:gd name="adj1" fmla="val 50000"/>
                <a:gd name="adj2" fmla="val 140000"/>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vert="eaVert" wrap="none" anchor="ct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361481" name="AutoShape 9"/>
            <p:cNvSpPr>
              <a:spLocks noChangeArrowheads="1"/>
            </p:cNvSpPr>
            <p:nvPr/>
          </p:nvSpPr>
          <p:spPr bwMode="auto">
            <a:xfrm>
              <a:off x="5181600" y="1620838"/>
              <a:ext cx="381000" cy="4114578"/>
            </a:xfrm>
            <a:prstGeom prst="upArrow">
              <a:avLst>
                <a:gd name="adj1" fmla="val 50000"/>
                <a:gd name="adj2" fmla="val 270000"/>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vert="eaVert" wrap="none" anchor="ct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grpSp>
      <p:sp>
        <p:nvSpPr>
          <p:cNvPr id="361485" name="Text Box 13"/>
          <p:cNvSpPr txBox="1">
            <a:spLocks noChangeArrowheads="1"/>
          </p:cNvSpPr>
          <p:nvPr/>
        </p:nvSpPr>
        <p:spPr bwMode="auto">
          <a:xfrm>
            <a:off x="3635375" y="2759075"/>
            <a:ext cx="1905000" cy="366713"/>
          </a:xfrm>
          <a:prstGeom prst="rect">
            <a:avLst/>
          </a:prstGeom>
          <a:solidFill>
            <a:srgbClr val="8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fontAlgn="base">
              <a:spcBef>
                <a:spcPct val="50000"/>
              </a:spcBef>
              <a:spcAft>
                <a:spcPct val="0"/>
              </a:spcAft>
            </a:pPr>
            <a:r>
              <a:rPr lang="en-US" sz="1800" b="1">
                <a:solidFill>
                  <a:srgbClr val="FFFFFF"/>
                </a:solidFill>
                <a:latin typeface="Arial" charset="0"/>
              </a:rPr>
              <a:t>JAPAN</a:t>
            </a:r>
          </a:p>
        </p:txBody>
      </p:sp>
      <p:sp>
        <p:nvSpPr>
          <p:cNvPr id="361489" name="Text Box 17"/>
          <p:cNvSpPr txBox="1">
            <a:spLocks noChangeArrowheads="1"/>
          </p:cNvSpPr>
          <p:nvPr/>
        </p:nvSpPr>
        <p:spPr bwMode="auto">
          <a:xfrm>
            <a:off x="5829300" y="2990850"/>
            <a:ext cx="1446213" cy="366713"/>
          </a:xfrm>
          <a:prstGeom prst="rect">
            <a:avLst/>
          </a:prstGeom>
          <a:solidFill>
            <a:srgbClr val="8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fontAlgn="base">
              <a:spcBef>
                <a:spcPct val="50000"/>
              </a:spcBef>
              <a:spcAft>
                <a:spcPct val="0"/>
              </a:spcAft>
            </a:pPr>
            <a:r>
              <a:rPr lang="en-US" sz="1800" b="1">
                <a:solidFill>
                  <a:srgbClr val="FFFFFF"/>
                </a:solidFill>
                <a:latin typeface="Arial" charset="0"/>
              </a:rPr>
              <a:t>USA</a:t>
            </a:r>
          </a:p>
        </p:txBody>
      </p:sp>
      <p:sp>
        <p:nvSpPr>
          <p:cNvPr id="361491" name="Text Box 19"/>
          <p:cNvSpPr txBox="1">
            <a:spLocks noChangeArrowheads="1"/>
          </p:cNvSpPr>
          <p:nvPr/>
        </p:nvSpPr>
        <p:spPr bwMode="auto">
          <a:xfrm>
            <a:off x="1638300" y="3392488"/>
            <a:ext cx="1905000" cy="366712"/>
          </a:xfrm>
          <a:prstGeom prst="rect">
            <a:avLst/>
          </a:prstGeom>
          <a:solidFill>
            <a:srgbClr val="8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fontAlgn="base">
              <a:spcBef>
                <a:spcPct val="50000"/>
              </a:spcBef>
              <a:spcAft>
                <a:spcPct val="0"/>
              </a:spcAft>
            </a:pPr>
            <a:r>
              <a:rPr lang="en-US" sz="1800" b="1">
                <a:solidFill>
                  <a:srgbClr val="FFFFFF"/>
                </a:solidFill>
                <a:latin typeface="Arial" charset="0"/>
              </a:rPr>
              <a:t>INDIA</a:t>
            </a:r>
          </a:p>
        </p:txBody>
      </p:sp>
      <p:sp>
        <p:nvSpPr>
          <p:cNvPr id="361493" name="Text Box 21"/>
          <p:cNvSpPr txBox="1">
            <a:spLocks noChangeArrowheads="1"/>
          </p:cNvSpPr>
          <p:nvPr/>
        </p:nvSpPr>
        <p:spPr bwMode="auto">
          <a:xfrm>
            <a:off x="3267075" y="2371725"/>
            <a:ext cx="1905000" cy="366713"/>
          </a:xfrm>
          <a:prstGeom prst="rect">
            <a:avLst/>
          </a:prstGeom>
          <a:solidFill>
            <a:srgbClr val="8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fontAlgn="base">
              <a:spcBef>
                <a:spcPct val="50000"/>
              </a:spcBef>
              <a:spcAft>
                <a:spcPct val="0"/>
              </a:spcAft>
            </a:pPr>
            <a:r>
              <a:rPr lang="en-US" sz="1800" b="1">
                <a:solidFill>
                  <a:srgbClr val="FFFFFF"/>
                </a:solidFill>
                <a:latin typeface="Arial" charset="0"/>
              </a:rPr>
              <a:t>KOREA</a:t>
            </a:r>
          </a:p>
        </p:txBody>
      </p:sp>
      <p:sp>
        <p:nvSpPr>
          <p:cNvPr id="361498" name="Line 26"/>
          <p:cNvSpPr>
            <a:spLocks noChangeShapeType="1"/>
          </p:cNvSpPr>
          <p:nvPr/>
        </p:nvSpPr>
        <p:spPr bwMode="auto">
          <a:xfrm flipV="1">
            <a:off x="0" y="4208463"/>
            <a:ext cx="9144000" cy="76200"/>
          </a:xfrm>
          <a:prstGeom prst="line">
            <a:avLst/>
          </a:prstGeom>
          <a:noFill/>
          <a:ln w="76200">
            <a:solidFill>
              <a:srgbClr val="FF0000"/>
            </a:solidFill>
            <a:prstDash val="dash"/>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361500" name="Text Box 28"/>
          <p:cNvSpPr txBox="1">
            <a:spLocks noChangeArrowheads="1"/>
          </p:cNvSpPr>
          <p:nvPr/>
        </p:nvSpPr>
        <p:spPr bwMode="auto">
          <a:xfrm>
            <a:off x="2651125" y="4025900"/>
            <a:ext cx="1676400" cy="366713"/>
          </a:xfrm>
          <a:prstGeom prst="rect">
            <a:avLst/>
          </a:prstGeom>
          <a:solidFill>
            <a:schemeClr val="accent5">
              <a:lumMod val="25000"/>
            </a:schemeClr>
          </a:solidFill>
          <a:ln>
            <a:noFill/>
          </a:ln>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defTabSz="914400" eaLnBrk="0" fontAlgn="base" hangingPunct="0">
              <a:spcBef>
                <a:spcPct val="50000"/>
              </a:spcBef>
              <a:spcAft>
                <a:spcPct val="0"/>
              </a:spcAft>
              <a:defRPr/>
            </a:pPr>
            <a:r>
              <a:rPr lang="en-US" sz="1800" b="1" dirty="0">
                <a:solidFill>
                  <a:srgbClr val="FFFFFF"/>
                </a:solidFill>
              </a:rPr>
              <a:t>ICS</a:t>
            </a:r>
          </a:p>
        </p:txBody>
      </p:sp>
      <p:sp>
        <p:nvSpPr>
          <p:cNvPr id="361496" name="Text Box 24"/>
          <p:cNvSpPr txBox="1">
            <a:spLocks noChangeArrowheads="1"/>
          </p:cNvSpPr>
          <p:nvPr/>
        </p:nvSpPr>
        <p:spPr bwMode="auto">
          <a:xfrm>
            <a:off x="3140075" y="3209925"/>
            <a:ext cx="1447800" cy="366713"/>
          </a:xfrm>
          <a:prstGeom prst="rect">
            <a:avLst/>
          </a:prstGeom>
          <a:solidFill>
            <a:srgbClr val="8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fontAlgn="base">
              <a:spcBef>
                <a:spcPct val="50000"/>
              </a:spcBef>
              <a:spcAft>
                <a:spcPct val="0"/>
              </a:spcAft>
            </a:pPr>
            <a:r>
              <a:rPr lang="en-US" sz="1800" b="1">
                <a:solidFill>
                  <a:srgbClr val="FFFFFF"/>
                </a:solidFill>
                <a:latin typeface="Arial" charset="0"/>
              </a:rPr>
              <a:t>THAILAND</a:t>
            </a:r>
          </a:p>
        </p:txBody>
      </p:sp>
      <p:sp>
        <p:nvSpPr>
          <p:cNvPr id="23" name="Text Box 17"/>
          <p:cNvSpPr txBox="1">
            <a:spLocks noChangeArrowheads="1"/>
          </p:cNvSpPr>
          <p:nvPr/>
        </p:nvSpPr>
        <p:spPr bwMode="auto">
          <a:xfrm>
            <a:off x="2682875" y="4410075"/>
            <a:ext cx="1905000" cy="366713"/>
          </a:xfrm>
          <a:prstGeom prst="rect">
            <a:avLst/>
          </a:prstGeom>
          <a:solidFill>
            <a:srgbClr val="8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fontAlgn="base">
              <a:spcBef>
                <a:spcPct val="50000"/>
              </a:spcBef>
              <a:spcAft>
                <a:spcPct val="0"/>
              </a:spcAft>
            </a:pPr>
            <a:r>
              <a:rPr lang="en-US" sz="1800" b="1">
                <a:solidFill>
                  <a:srgbClr val="FFFFFF"/>
                </a:solidFill>
                <a:latin typeface="Arial" charset="0"/>
              </a:rPr>
              <a:t>INDONESIA</a:t>
            </a:r>
          </a:p>
        </p:txBody>
      </p:sp>
      <p:sp>
        <p:nvSpPr>
          <p:cNvPr id="21" name="Text Box 13"/>
          <p:cNvSpPr txBox="1">
            <a:spLocks noChangeArrowheads="1"/>
          </p:cNvSpPr>
          <p:nvPr/>
        </p:nvSpPr>
        <p:spPr bwMode="auto">
          <a:xfrm>
            <a:off x="444500" y="2576513"/>
            <a:ext cx="1905000" cy="366712"/>
          </a:xfrm>
          <a:prstGeom prst="rect">
            <a:avLst/>
          </a:prstGeom>
          <a:solidFill>
            <a:srgbClr val="8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fontAlgn="base">
              <a:spcBef>
                <a:spcPct val="50000"/>
              </a:spcBef>
              <a:spcAft>
                <a:spcPct val="0"/>
              </a:spcAft>
            </a:pPr>
            <a:r>
              <a:rPr lang="en-US" sz="1800" b="1">
                <a:solidFill>
                  <a:srgbClr val="FFFFFF"/>
                </a:solidFill>
                <a:latin typeface="Arial" charset="0"/>
              </a:rPr>
              <a:t>SWITZERLAND</a:t>
            </a:r>
          </a:p>
        </p:txBody>
      </p:sp>
      <p:sp>
        <p:nvSpPr>
          <p:cNvPr id="22" name="Text Box 13"/>
          <p:cNvSpPr txBox="1">
            <a:spLocks noChangeArrowheads="1"/>
          </p:cNvSpPr>
          <p:nvPr/>
        </p:nvSpPr>
        <p:spPr bwMode="auto">
          <a:xfrm>
            <a:off x="363538" y="2058988"/>
            <a:ext cx="985837" cy="366712"/>
          </a:xfrm>
          <a:prstGeom prst="rect">
            <a:avLst/>
          </a:prstGeom>
          <a:solidFill>
            <a:srgbClr val="8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fontAlgn="base">
              <a:spcBef>
                <a:spcPct val="50000"/>
              </a:spcBef>
              <a:spcAft>
                <a:spcPct val="0"/>
              </a:spcAft>
            </a:pPr>
            <a:r>
              <a:rPr lang="en-US" sz="1800" b="1">
                <a:solidFill>
                  <a:srgbClr val="FFFFFF"/>
                </a:solidFill>
                <a:latin typeface="Arial" charset="0"/>
              </a:rPr>
              <a:t>UK</a:t>
            </a:r>
          </a:p>
        </p:txBody>
      </p:sp>
      <p:sp>
        <p:nvSpPr>
          <p:cNvPr id="24" name="Text Box 17"/>
          <p:cNvSpPr txBox="1">
            <a:spLocks noChangeArrowheads="1"/>
          </p:cNvSpPr>
          <p:nvPr/>
        </p:nvSpPr>
        <p:spPr bwMode="auto">
          <a:xfrm>
            <a:off x="3082925" y="4776788"/>
            <a:ext cx="1905000" cy="366712"/>
          </a:xfrm>
          <a:prstGeom prst="rect">
            <a:avLst/>
          </a:prstGeom>
          <a:solidFill>
            <a:srgbClr val="8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fontAlgn="base">
              <a:spcBef>
                <a:spcPct val="50000"/>
              </a:spcBef>
              <a:spcAft>
                <a:spcPct val="0"/>
              </a:spcAft>
            </a:pPr>
            <a:r>
              <a:rPr lang="en-US" sz="1800" b="1">
                <a:solidFill>
                  <a:srgbClr val="FFFFFF"/>
                </a:solidFill>
                <a:latin typeface="Arial" charset="0"/>
              </a:rPr>
              <a:t>AUSTRALIAN</a:t>
            </a:r>
          </a:p>
        </p:txBody>
      </p:sp>
      <p:sp>
        <p:nvSpPr>
          <p:cNvPr id="26" name="Text Box 17"/>
          <p:cNvSpPr txBox="1">
            <a:spLocks noChangeArrowheads="1"/>
          </p:cNvSpPr>
          <p:nvPr/>
        </p:nvSpPr>
        <p:spPr bwMode="auto">
          <a:xfrm>
            <a:off x="6196013" y="3581400"/>
            <a:ext cx="1446212" cy="366713"/>
          </a:xfrm>
          <a:prstGeom prst="rect">
            <a:avLst/>
          </a:prstGeom>
          <a:solidFill>
            <a:srgbClr val="8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fontAlgn="base">
              <a:spcBef>
                <a:spcPct val="50000"/>
              </a:spcBef>
              <a:spcAft>
                <a:spcPct val="0"/>
              </a:spcAft>
            </a:pPr>
            <a:r>
              <a:rPr lang="en-US" sz="1800" b="1">
                <a:solidFill>
                  <a:srgbClr val="FFFFFF"/>
                </a:solidFill>
                <a:latin typeface="Arial" charset="0"/>
              </a:rPr>
              <a:t>MEXICO</a:t>
            </a:r>
          </a:p>
        </p:txBody>
      </p:sp>
      <p:sp>
        <p:nvSpPr>
          <p:cNvPr id="33" name="Text Box 17"/>
          <p:cNvSpPr txBox="1">
            <a:spLocks noChangeArrowheads="1"/>
          </p:cNvSpPr>
          <p:nvPr/>
        </p:nvSpPr>
        <p:spPr bwMode="auto">
          <a:xfrm>
            <a:off x="6732588" y="4135438"/>
            <a:ext cx="1447800" cy="366712"/>
          </a:xfrm>
          <a:prstGeom prst="rect">
            <a:avLst/>
          </a:prstGeom>
          <a:solidFill>
            <a:srgbClr val="8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fontAlgn="base">
              <a:spcBef>
                <a:spcPct val="50000"/>
              </a:spcBef>
              <a:spcAft>
                <a:spcPct val="0"/>
              </a:spcAft>
            </a:pPr>
            <a:r>
              <a:rPr lang="en-US" sz="1800" b="1">
                <a:solidFill>
                  <a:srgbClr val="FFFFFF"/>
                </a:solidFill>
                <a:latin typeface="Arial" charset="0"/>
              </a:rPr>
              <a:t>VENUZELA</a:t>
            </a:r>
          </a:p>
        </p:txBody>
      </p:sp>
      <p:sp>
        <p:nvSpPr>
          <p:cNvPr id="34" name="Text Box 17"/>
          <p:cNvSpPr txBox="1">
            <a:spLocks noChangeArrowheads="1"/>
          </p:cNvSpPr>
          <p:nvPr/>
        </p:nvSpPr>
        <p:spPr bwMode="auto">
          <a:xfrm>
            <a:off x="627063" y="4776788"/>
            <a:ext cx="1446212" cy="646112"/>
          </a:xfrm>
          <a:prstGeom prst="rect">
            <a:avLst/>
          </a:prstGeom>
          <a:solidFill>
            <a:srgbClr val="8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fontAlgn="base">
              <a:spcBef>
                <a:spcPct val="50000"/>
              </a:spcBef>
              <a:spcAft>
                <a:spcPct val="0"/>
              </a:spcAft>
            </a:pPr>
            <a:r>
              <a:rPr lang="en-US" sz="1800" b="1">
                <a:solidFill>
                  <a:srgbClr val="FFFFFF"/>
                </a:solidFill>
                <a:latin typeface="Arial" charset="0"/>
              </a:rPr>
              <a:t>SOUTH AFRICA</a:t>
            </a:r>
          </a:p>
        </p:txBody>
      </p:sp>
      <p:sp>
        <p:nvSpPr>
          <p:cNvPr id="35" name="Text Box 19"/>
          <p:cNvSpPr txBox="1">
            <a:spLocks noChangeArrowheads="1"/>
          </p:cNvSpPr>
          <p:nvPr/>
        </p:nvSpPr>
        <p:spPr bwMode="auto">
          <a:xfrm>
            <a:off x="444500" y="2990850"/>
            <a:ext cx="1905000" cy="366713"/>
          </a:xfrm>
          <a:prstGeom prst="rect">
            <a:avLst/>
          </a:prstGeom>
          <a:solidFill>
            <a:srgbClr val="8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fontAlgn="base">
              <a:spcBef>
                <a:spcPct val="50000"/>
              </a:spcBef>
              <a:spcAft>
                <a:spcPct val="0"/>
              </a:spcAft>
            </a:pPr>
            <a:r>
              <a:rPr lang="en-US" sz="1800" b="1">
                <a:solidFill>
                  <a:srgbClr val="FFFFFF"/>
                </a:solidFill>
                <a:latin typeface="Arial" charset="0"/>
              </a:rPr>
              <a:t>ITALY</a:t>
            </a:r>
          </a:p>
        </p:txBody>
      </p:sp>
      <p:sp>
        <p:nvSpPr>
          <p:cNvPr id="36" name="Text Box 17"/>
          <p:cNvSpPr txBox="1">
            <a:spLocks noChangeArrowheads="1"/>
          </p:cNvSpPr>
          <p:nvPr/>
        </p:nvSpPr>
        <p:spPr bwMode="auto">
          <a:xfrm>
            <a:off x="7121525" y="4605338"/>
            <a:ext cx="1447800" cy="366712"/>
          </a:xfrm>
          <a:prstGeom prst="rect">
            <a:avLst/>
          </a:prstGeom>
          <a:solidFill>
            <a:srgbClr val="8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fontAlgn="base">
              <a:spcBef>
                <a:spcPct val="50000"/>
              </a:spcBef>
              <a:spcAft>
                <a:spcPct val="0"/>
              </a:spcAft>
            </a:pPr>
            <a:r>
              <a:rPr lang="en-US" sz="1800" b="1">
                <a:solidFill>
                  <a:srgbClr val="FFFFFF"/>
                </a:solidFill>
                <a:latin typeface="Arial" charset="0"/>
              </a:rPr>
              <a:t>BRAZIL</a:t>
            </a:r>
          </a:p>
        </p:txBody>
      </p:sp>
      <p:pic>
        <p:nvPicPr>
          <p:cNvPr id="5" name="Picture 4"/>
          <p:cNvPicPr>
            <a:picLocks noChangeAspect="1"/>
          </p:cNvPicPr>
          <p:nvPr/>
        </p:nvPicPr>
        <p:blipFill>
          <a:blip r:embed="rId4"/>
          <a:stretch>
            <a:fillRect/>
          </a:stretch>
        </p:blipFill>
        <p:spPr>
          <a:xfrm>
            <a:off x="338955" y="23515"/>
            <a:ext cx="1800226" cy="1965325"/>
          </a:xfrm>
          <a:prstGeom prst="rect">
            <a:avLst/>
          </a:prstGeom>
          <a:ln w="76200" cmpd="sng">
            <a:solidFill>
              <a:schemeClr val="bg1">
                <a:lumMod val="75000"/>
              </a:schemeClr>
            </a:solidFill>
          </a:ln>
        </p:spPr>
      </p:pic>
      <p:sp>
        <p:nvSpPr>
          <p:cNvPr id="25" name="Text Box 17"/>
          <p:cNvSpPr txBox="1">
            <a:spLocks noChangeArrowheads="1"/>
          </p:cNvSpPr>
          <p:nvPr/>
        </p:nvSpPr>
        <p:spPr bwMode="auto">
          <a:xfrm>
            <a:off x="1570038" y="2054176"/>
            <a:ext cx="1905000" cy="366712"/>
          </a:xfrm>
          <a:prstGeom prst="rect">
            <a:avLst/>
          </a:prstGeom>
          <a:solidFill>
            <a:srgbClr val="8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fontAlgn="base">
              <a:spcBef>
                <a:spcPct val="50000"/>
              </a:spcBef>
              <a:spcAft>
                <a:spcPct val="0"/>
              </a:spcAft>
            </a:pPr>
            <a:r>
              <a:rPr lang="en-US" sz="1800" b="1">
                <a:solidFill>
                  <a:srgbClr val="FFFFFF"/>
                </a:solidFill>
                <a:latin typeface="Arial" charset="0"/>
              </a:rPr>
              <a:t>SWEDEN</a:t>
            </a:r>
          </a:p>
        </p:txBody>
      </p:sp>
      <p:pic>
        <p:nvPicPr>
          <p:cNvPr id="7" name="Picture 6"/>
          <p:cNvPicPr>
            <a:picLocks noChangeAspect="1"/>
          </p:cNvPicPr>
          <p:nvPr/>
        </p:nvPicPr>
        <p:blipFill>
          <a:blip r:embed="rId5"/>
          <a:stretch>
            <a:fillRect/>
          </a:stretch>
        </p:blipFill>
        <p:spPr>
          <a:xfrm>
            <a:off x="5811589" y="23515"/>
            <a:ext cx="2936875" cy="1954212"/>
          </a:xfrm>
          <a:prstGeom prst="rect">
            <a:avLst/>
          </a:prstGeom>
          <a:ln w="76200" cmpd="sng">
            <a:solidFill>
              <a:schemeClr val="bg1">
                <a:lumMod val="75000"/>
              </a:schemeClr>
            </a:solidFill>
          </a:ln>
        </p:spPr>
      </p:pic>
      <p:pic>
        <p:nvPicPr>
          <p:cNvPr id="4" name="Picture 3"/>
          <p:cNvPicPr>
            <a:picLocks noChangeAspect="1"/>
          </p:cNvPicPr>
          <p:nvPr/>
        </p:nvPicPr>
        <p:blipFill>
          <a:blip r:embed="rId6"/>
          <a:stretch>
            <a:fillRect/>
          </a:stretch>
        </p:blipFill>
        <p:spPr>
          <a:xfrm>
            <a:off x="2211189" y="23515"/>
            <a:ext cx="3528392" cy="1922446"/>
          </a:xfrm>
          <a:prstGeom prst="rect">
            <a:avLst/>
          </a:prstGeom>
          <a:ln w="57150" cmpd="sng">
            <a:solidFill>
              <a:srgbClr val="000090"/>
            </a:solidFill>
          </a:ln>
        </p:spPr>
      </p:pic>
    </p:spTree>
    <p:extLst>
      <p:ext uri="{BB962C8B-B14F-4D97-AF65-F5344CB8AC3E}">
        <p14:creationId xmlns:p14="http://schemas.microsoft.com/office/powerpoint/2010/main" val="2959147527"/>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4"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down)">
                                      <p:cBhvr>
                                        <p:cTn id="7" dur="500"/>
                                        <p:tgtEl>
                                          <p:spTgt spid="2"/>
                                        </p:tgtEl>
                                      </p:cBhvr>
                                    </p:animEffect>
                                  </p:childTnLst>
                                </p:cTn>
                              </p:par>
                            </p:childTnLst>
                          </p:cTn>
                        </p:par>
                        <p:par>
                          <p:cTn id="8" fill="hold" nodeType="afterGroup">
                            <p:stCondLst>
                              <p:cond delay="500"/>
                            </p:stCondLst>
                            <p:childTnLst>
                              <p:par>
                                <p:cTn id="9" presetID="1" presetClass="entr" presetSubtype="0" fill="hold" grpId="0" nodeType="afterEffect">
                                  <p:stCondLst>
                                    <p:cond delay="0"/>
                                  </p:stCondLst>
                                  <p:childTnLst>
                                    <p:set>
                                      <p:cBhvr>
                                        <p:cTn id="10" dur="1" fill="hold">
                                          <p:stCondLst>
                                            <p:cond delay="99"/>
                                          </p:stCondLst>
                                        </p:cTn>
                                        <p:tgtEl>
                                          <p:spTgt spid="22"/>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21"/>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361485"/>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361491"/>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361493"/>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361489"/>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361496"/>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23"/>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24"/>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25"/>
                                        </p:tgtEl>
                                        <p:attrNameLst>
                                          <p:attrName>style.visibility</p:attrName>
                                        </p:attrNameLst>
                                      </p:cBhvr>
                                      <p:to>
                                        <p:strVal val="visible"/>
                                      </p:to>
                                    </p:set>
                                  </p:childTnLst>
                                </p:cTn>
                              </p:par>
                              <p:par>
                                <p:cTn id="29" presetID="1" presetClass="entr" presetSubtype="0" fill="hold" grpId="0" nodeType="withEffect">
                                  <p:stCondLst>
                                    <p:cond delay="0"/>
                                  </p:stCondLst>
                                  <p:childTnLst>
                                    <p:set>
                                      <p:cBhvr>
                                        <p:cTn id="30" dur="1" fill="hold">
                                          <p:stCondLst>
                                            <p:cond delay="0"/>
                                          </p:stCondLst>
                                        </p:cTn>
                                        <p:tgtEl>
                                          <p:spTgt spid="26"/>
                                        </p:tgtEl>
                                        <p:attrNameLst>
                                          <p:attrName>style.visibility</p:attrName>
                                        </p:attrNameLst>
                                      </p:cBhvr>
                                      <p:to>
                                        <p:strVal val="visible"/>
                                      </p:to>
                                    </p:set>
                                  </p:childTnLst>
                                </p:cTn>
                              </p:par>
                            </p:childTnLst>
                          </p:cTn>
                        </p:par>
                        <p:par>
                          <p:cTn id="31" fill="hold" nodeType="afterGroup">
                            <p:stCondLst>
                              <p:cond delay="600"/>
                            </p:stCondLst>
                            <p:childTnLst>
                              <p:par>
                                <p:cTn id="32" presetID="22" presetClass="entr" presetSubtype="4" fill="hold" nodeType="afterEffect">
                                  <p:stCondLst>
                                    <p:cond delay="0"/>
                                  </p:stCondLst>
                                  <p:childTnLst>
                                    <p:set>
                                      <p:cBhvr>
                                        <p:cTn id="33" dur="1" fill="hold">
                                          <p:stCondLst>
                                            <p:cond delay="0"/>
                                          </p:stCondLst>
                                        </p:cTn>
                                        <p:tgtEl>
                                          <p:spTgt spid="27"/>
                                        </p:tgtEl>
                                        <p:attrNameLst>
                                          <p:attrName>style.visibility</p:attrName>
                                        </p:attrNameLst>
                                      </p:cBhvr>
                                      <p:to>
                                        <p:strVal val="visible"/>
                                      </p:to>
                                    </p:set>
                                    <p:animEffect transition="in" filter="wipe(down)">
                                      <p:cBhvr>
                                        <p:cTn id="34" dur="500"/>
                                        <p:tgtEl>
                                          <p:spTgt spid="27"/>
                                        </p:tgtEl>
                                      </p:cBhvr>
                                    </p:animEffect>
                                  </p:childTnLst>
                                </p:cTn>
                              </p:par>
                              <p:par>
                                <p:cTn id="35" presetID="1" presetClass="entr" presetSubtype="0" fill="hold" grpId="0" nodeType="withEffect">
                                  <p:stCondLst>
                                    <p:cond delay="0"/>
                                  </p:stCondLst>
                                  <p:childTnLst>
                                    <p:set>
                                      <p:cBhvr>
                                        <p:cTn id="36" dur="1" fill="hold">
                                          <p:stCondLst>
                                            <p:cond delay="0"/>
                                          </p:stCondLst>
                                        </p:cTn>
                                        <p:tgtEl>
                                          <p:spTgt spid="33"/>
                                        </p:tgtEl>
                                        <p:attrNameLst>
                                          <p:attrName>style.visibility</p:attrName>
                                        </p:attrNameLst>
                                      </p:cBhvr>
                                      <p:to>
                                        <p:strVal val="visible"/>
                                      </p:to>
                                    </p:set>
                                  </p:childTnLst>
                                </p:cTn>
                              </p:par>
                              <p:par>
                                <p:cTn id="37" presetID="1" presetClass="entr" presetSubtype="0" fill="hold" grpId="0" nodeType="withEffect">
                                  <p:stCondLst>
                                    <p:cond delay="0"/>
                                  </p:stCondLst>
                                  <p:childTnLst>
                                    <p:set>
                                      <p:cBhvr>
                                        <p:cTn id="38" dur="1" fill="hold">
                                          <p:stCondLst>
                                            <p:cond delay="0"/>
                                          </p:stCondLst>
                                        </p:cTn>
                                        <p:tgtEl>
                                          <p:spTgt spid="34"/>
                                        </p:tgtEl>
                                        <p:attrNameLst>
                                          <p:attrName>style.visibility</p:attrName>
                                        </p:attrNameLst>
                                      </p:cBhvr>
                                      <p:to>
                                        <p:strVal val="visible"/>
                                      </p:to>
                                    </p:set>
                                  </p:childTnLst>
                                </p:cTn>
                              </p:par>
                              <p:par>
                                <p:cTn id="39" presetID="1" presetClass="entr" presetSubtype="0" fill="hold" grpId="0" nodeType="withEffect">
                                  <p:stCondLst>
                                    <p:cond delay="0"/>
                                  </p:stCondLst>
                                  <p:childTnLst>
                                    <p:set>
                                      <p:cBhvr>
                                        <p:cTn id="40" dur="1" fill="hold">
                                          <p:stCondLst>
                                            <p:cond delay="0"/>
                                          </p:stCondLst>
                                        </p:cTn>
                                        <p:tgtEl>
                                          <p:spTgt spid="35"/>
                                        </p:tgtEl>
                                        <p:attrNameLst>
                                          <p:attrName>style.visibility</p:attrName>
                                        </p:attrNameLst>
                                      </p:cBhvr>
                                      <p:to>
                                        <p:strVal val="visible"/>
                                      </p:to>
                                    </p:set>
                                  </p:childTnLst>
                                </p:cTn>
                              </p:par>
                              <p:par>
                                <p:cTn id="41" presetID="1" presetClass="entr" presetSubtype="0" fill="hold" grpId="0" nodeType="withEffect">
                                  <p:stCondLst>
                                    <p:cond delay="0"/>
                                  </p:stCondLst>
                                  <p:childTnLst>
                                    <p:set>
                                      <p:cBhvr>
                                        <p:cTn id="42" dur="1" fill="hold">
                                          <p:stCondLst>
                                            <p:cond delay="0"/>
                                          </p:stCondLst>
                                        </p:cTn>
                                        <p:tgtEl>
                                          <p:spTgt spid="3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1485" grpId="0" animBg="1"/>
      <p:bldP spid="361489" grpId="0" animBg="1"/>
      <p:bldP spid="361491" grpId="0" animBg="1"/>
      <p:bldP spid="361493" grpId="0" animBg="1"/>
      <p:bldP spid="361496" grpId="0" animBg="1"/>
      <p:bldP spid="23" grpId="0" animBg="1"/>
      <p:bldP spid="21" grpId="0" animBg="1"/>
      <p:bldP spid="22" grpId="0" animBg="1"/>
      <p:bldP spid="24" grpId="0" animBg="1"/>
      <p:bldP spid="26" grpId="0" animBg="1"/>
      <p:bldP spid="33" grpId="0" animBg="1"/>
      <p:bldP spid="34" grpId="0" animBg="1"/>
      <p:bldP spid="35" grpId="0" animBg="1"/>
      <p:bldP spid="36" grpId="0" animBg="1"/>
      <p:bldP spid="25" grpId="0" animBg="1"/>
    </p:bldLst>
  </p:timing>
</p:sld>
</file>

<file path=ppt/slides/slide2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08001" name="Picture 2"/>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w="76200">
            <a:solidFill>
              <a:srgbClr val="020009"/>
            </a:solidFill>
            <a:miter lim="800000"/>
            <a:headEnd/>
            <a:tailEnd/>
          </a:ln>
          <a:extLst>
            <a:ext uri="{909E8E84-426E-40dd-AFC4-6F175D3DCCD1}">
              <a14:hiddenFill xmlns="" xmlns:a14="http://schemas.microsoft.com/office/drawing/2010/main">
                <a:solidFill>
                  <a:srgbClr val="FFFFFF"/>
                </a:solidFill>
              </a14:hiddenFill>
            </a:ext>
          </a:extLst>
        </p:spPr>
      </p:pic>
      <p:sp>
        <p:nvSpPr>
          <p:cNvPr id="173069" name="Rectangle 13"/>
          <p:cNvSpPr>
            <a:spLocks noGrp="1" noChangeArrowheads="1"/>
          </p:cNvSpPr>
          <p:nvPr>
            <p:ph type="title" idx="4294967295"/>
          </p:nvPr>
        </p:nvSpPr>
        <p:spPr>
          <a:xfrm>
            <a:off x="-141103" y="4842956"/>
            <a:ext cx="9285103" cy="2044109"/>
          </a:xfrm>
          <a:solidFill>
            <a:srgbClr val="020009"/>
          </a:solidFill>
          <a:effectLst>
            <a:outerShdw blurRad="63500" dist="53882" dir="2700000" algn="ctr" rotWithShape="0">
              <a:srgbClr val="020009">
                <a:alpha val="74998"/>
              </a:srgbClr>
            </a:outerShdw>
          </a:effectLst>
        </p:spPr>
        <p:txBody>
          <a:bodyPr wrap="square" lIns="73622" tIns="36810" rIns="73622" bIns="36810" anchor="t">
            <a:spAutoFit/>
          </a:bodyPr>
          <a:lstStyle/>
          <a:p>
            <a:pPr algn="ctr">
              <a:spcBef>
                <a:spcPct val="50000"/>
              </a:spcBef>
              <a:defRPr/>
            </a:pPr>
            <a:r>
              <a:rPr lang="en-US" sz="3200" b="1" dirty="0">
                <a:solidFill>
                  <a:schemeClr val="tx1"/>
                </a:solidFill>
              </a:rPr>
              <a:t>Revealing the sovereignty of Jesus Christ helped convince the seven churches in Asia that Christ could conquer their internal compromise and external opposition </a:t>
            </a:r>
            <a:endParaRPr lang="en-US" sz="3200" b="1" dirty="0">
              <a:solidFill>
                <a:schemeClr val="tx1"/>
              </a:solidFill>
              <a:latin typeface="Comic Sans MS" charset="0"/>
              <a:ea typeface="ＭＳ Ｐゴシック" charset="0"/>
            </a:endParaRPr>
          </a:p>
        </p:txBody>
      </p:sp>
      <p:sp>
        <p:nvSpPr>
          <p:cNvPr id="1408013" name="Oval 14"/>
          <p:cNvSpPr>
            <a:spLocks noChangeArrowheads="1"/>
          </p:cNvSpPr>
          <p:nvPr/>
        </p:nvSpPr>
        <p:spPr bwMode="auto">
          <a:xfrm>
            <a:off x="533400" y="2895600"/>
            <a:ext cx="457200" cy="381000"/>
          </a:xfrm>
          <a:prstGeom prst="ellipse">
            <a:avLst/>
          </a:prstGeom>
          <a:solidFill>
            <a:srgbClr val="3166B3"/>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grpSp>
        <p:nvGrpSpPr>
          <p:cNvPr id="5" name="Group 4"/>
          <p:cNvGrpSpPr/>
          <p:nvPr/>
        </p:nvGrpSpPr>
        <p:grpSpPr>
          <a:xfrm>
            <a:off x="4698382" y="263572"/>
            <a:ext cx="4320034" cy="4548118"/>
            <a:chOff x="4644008" y="404664"/>
            <a:chExt cx="4320034" cy="4548118"/>
          </a:xfrm>
        </p:grpSpPr>
        <p:sp>
          <p:nvSpPr>
            <p:cNvPr id="2" name="Oval 1"/>
            <p:cNvSpPr/>
            <p:nvPr/>
          </p:nvSpPr>
          <p:spPr bwMode="auto">
            <a:xfrm>
              <a:off x="4932040" y="980728"/>
              <a:ext cx="2088232" cy="1800200"/>
            </a:xfrm>
            <a:prstGeom prst="ellipse">
              <a:avLst/>
            </a:prstGeom>
            <a:solidFill>
              <a:srgbClr val="00000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defTabSz="914400" eaLnBrk="0" fontAlgn="base" hangingPunct="0">
                <a:spcBef>
                  <a:spcPct val="0"/>
                </a:spcBef>
                <a:spcAft>
                  <a:spcPct val="0"/>
                </a:spcAft>
              </a:pPr>
              <a:endParaRPr lang="en-US" sz="2400">
                <a:solidFill>
                  <a:srgbClr val="000000"/>
                </a:solidFill>
                <a:latin typeface="Arial" charset="0"/>
                <a:ea typeface="ＭＳ Ｐゴシック" charset="0"/>
                <a:cs typeface="ＭＳ Ｐゴシック" charset="0"/>
              </a:endParaRPr>
            </a:p>
          </p:txBody>
        </p:sp>
        <p:sp>
          <p:nvSpPr>
            <p:cNvPr id="173059" name="Oval 3"/>
            <p:cNvSpPr>
              <a:spLocks noChangeArrowheads="1"/>
            </p:cNvSpPr>
            <p:nvPr/>
          </p:nvSpPr>
          <p:spPr bwMode="auto">
            <a:xfrm>
              <a:off x="6372200" y="2204864"/>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173060" name="Text Box 4"/>
            <p:cNvSpPr txBox="1">
              <a:spLocks noChangeArrowheads="1"/>
            </p:cNvSpPr>
            <p:nvPr/>
          </p:nvSpPr>
          <p:spPr bwMode="auto">
            <a:xfrm>
              <a:off x="5724128" y="404664"/>
              <a:ext cx="2232248" cy="830997"/>
            </a:xfrm>
            <a:prstGeom prst="rect">
              <a:avLst/>
            </a:prstGeom>
            <a:noFill/>
            <a:ln>
              <a:noFill/>
            </a:ln>
            <a:effectLst>
              <a:outerShdw blurRad="63500" dist="38099" dir="2700000" algn="ctr" rotWithShape="0">
                <a:srgbClr val="020009">
                  <a:alpha val="74998"/>
                </a:srgbClr>
              </a:outerShdw>
            </a:effectLst>
          </p:spPr>
          <p:txBody>
            <a:bodyPr wrap="square">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defTabSz="914400" eaLnBrk="0" fontAlgn="base" hangingPunct="0">
                <a:spcBef>
                  <a:spcPct val="0"/>
                </a:spcBef>
                <a:spcAft>
                  <a:spcPct val="0"/>
                </a:spcAft>
                <a:defRPr/>
              </a:pPr>
              <a:r>
                <a:rPr lang="en-US" b="1" dirty="0">
                  <a:solidFill>
                    <a:srgbClr val="FFFFFF"/>
                  </a:solidFill>
                  <a:effectLst>
                    <a:outerShdw blurRad="38100" dist="38100" dir="2700000" algn="tl">
                      <a:srgbClr val="000000"/>
                    </a:outerShdw>
                  </a:effectLst>
                  <a:latin typeface="26" charset="0"/>
                </a:rPr>
                <a:t>Asian Churches</a:t>
              </a:r>
              <a:endParaRPr lang="en-US" dirty="0">
                <a:solidFill>
                  <a:srgbClr val="FFFFFF"/>
                </a:solidFill>
                <a:effectLst>
                  <a:outerShdw blurRad="38100" dist="38100" dir="2700000" algn="tl">
                    <a:srgbClr val="000000"/>
                  </a:outerShdw>
                </a:effectLst>
                <a:latin typeface="26" charset="0"/>
              </a:endParaRPr>
            </a:p>
          </p:txBody>
        </p:sp>
        <p:sp>
          <p:nvSpPr>
            <p:cNvPr id="173062" name="Oval 6"/>
            <p:cNvSpPr>
              <a:spLocks noChangeArrowheads="1"/>
            </p:cNvSpPr>
            <p:nvPr/>
          </p:nvSpPr>
          <p:spPr bwMode="auto">
            <a:xfrm>
              <a:off x="5364088" y="1988840"/>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173063" name="Oval 7"/>
            <p:cNvSpPr>
              <a:spLocks noChangeArrowheads="1"/>
            </p:cNvSpPr>
            <p:nvPr/>
          </p:nvSpPr>
          <p:spPr bwMode="auto">
            <a:xfrm>
              <a:off x="5561186" y="1628800"/>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173064" name="Oval 8"/>
            <p:cNvSpPr>
              <a:spLocks noChangeArrowheads="1"/>
            </p:cNvSpPr>
            <p:nvPr/>
          </p:nvSpPr>
          <p:spPr bwMode="auto">
            <a:xfrm>
              <a:off x="5940152" y="1484784"/>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173065" name="Oval 9"/>
            <p:cNvSpPr>
              <a:spLocks noChangeArrowheads="1"/>
            </p:cNvSpPr>
            <p:nvPr/>
          </p:nvSpPr>
          <p:spPr bwMode="auto">
            <a:xfrm>
              <a:off x="5724128" y="1196752"/>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173066" name="Oval 10"/>
            <p:cNvSpPr>
              <a:spLocks noChangeArrowheads="1"/>
            </p:cNvSpPr>
            <p:nvPr/>
          </p:nvSpPr>
          <p:spPr bwMode="auto">
            <a:xfrm>
              <a:off x="5364088" y="1340768"/>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173068" name="Oval 12"/>
            <p:cNvSpPr>
              <a:spLocks noChangeArrowheads="1"/>
            </p:cNvSpPr>
            <p:nvPr/>
          </p:nvSpPr>
          <p:spPr bwMode="auto">
            <a:xfrm>
              <a:off x="6096000" y="1752600"/>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16" name="Text Box 15"/>
            <p:cNvSpPr txBox="1">
              <a:spLocks noChangeArrowheads="1"/>
            </p:cNvSpPr>
            <p:nvPr/>
          </p:nvSpPr>
          <p:spPr bwMode="auto">
            <a:xfrm>
              <a:off x="4644008" y="2890679"/>
              <a:ext cx="4320034" cy="2062103"/>
            </a:xfrm>
            <a:prstGeom prst="rect">
              <a:avLst/>
            </a:prstGeom>
            <a:solidFill>
              <a:srgbClr val="800000"/>
            </a:solidFill>
            <a:ln>
              <a:noFill/>
            </a:ln>
            <a:effectLst>
              <a:outerShdw blurRad="63500" dist="38099" dir="2700000" algn="ctr" rotWithShape="0">
                <a:srgbClr val="020009">
                  <a:alpha val="74998"/>
                </a:srgbClr>
              </a:outerShdw>
            </a:effectLst>
          </p:spPr>
          <p:txBody>
            <a:bodyPr wrap="square">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marL="571500" indent="-571500" defTabSz="914400" eaLnBrk="0" fontAlgn="base" hangingPunct="0">
                <a:spcBef>
                  <a:spcPct val="0"/>
                </a:spcBef>
                <a:spcAft>
                  <a:spcPct val="0"/>
                </a:spcAft>
                <a:defRPr/>
              </a:pPr>
              <a:r>
                <a:rPr lang="en-US" altLang="ja-JP" sz="3200" b="1" dirty="0">
                  <a:solidFill>
                    <a:srgbClr val="FFFFFF"/>
                  </a:solidFill>
                  <a:effectLst>
                    <a:outerShdw blurRad="38100" dist="38100" dir="2700000" algn="tl">
                      <a:srgbClr val="000000"/>
                    </a:outerShdw>
                  </a:effectLst>
                  <a:latin typeface="Arial" charset="0"/>
                </a:rPr>
                <a:t>1.  </a:t>
              </a:r>
              <a:r>
                <a:rPr lang="en-US" altLang="ja-JP" sz="3200" b="1" u="sng" dirty="0">
                  <a:solidFill>
                    <a:srgbClr val="FFFFFF"/>
                  </a:solidFill>
                  <a:effectLst>
                    <a:outerShdw blurRad="38100" dist="38100" dir="2700000" algn="tl">
                      <a:srgbClr val="000000"/>
                    </a:outerShdw>
                  </a:effectLst>
                  <a:latin typeface="Arial" charset="0"/>
                </a:rPr>
                <a:t>Internal Struggles</a:t>
              </a:r>
              <a:r>
                <a:rPr lang="en-US" altLang="ja-JP" sz="3200" b="1" dirty="0">
                  <a:solidFill>
                    <a:srgbClr val="FFFFFF"/>
                  </a:solidFill>
                  <a:effectLst>
                    <a:outerShdw blurRad="38100" dist="38100" dir="2700000" algn="tl">
                      <a:srgbClr val="000000"/>
                    </a:outerShdw>
                  </a:effectLst>
                  <a:latin typeface="Arial" charset="0"/>
                </a:rPr>
                <a:t> inside churches (2:4, 14-15, 21-24; 3:1, 15-17)</a:t>
              </a:r>
              <a:endParaRPr lang="en-US" sz="3200" b="1" dirty="0">
                <a:solidFill>
                  <a:srgbClr val="FFFFFF"/>
                </a:solidFill>
                <a:effectLst>
                  <a:outerShdw blurRad="38100" dist="38100" dir="2700000" algn="tl">
                    <a:srgbClr val="000000"/>
                  </a:outerShdw>
                </a:effectLst>
                <a:latin typeface="26" charset="0"/>
              </a:endParaRPr>
            </a:p>
          </p:txBody>
        </p:sp>
      </p:grpSp>
      <p:grpSp>
        <p:nvGrpSpPr>
          <p:cNvPr id="4" name="Group 3"/>
          <p:cNvGrpSpPr/>
          <p:nvPr/>
        </p:nvGrpSpPr>
        <p:grpSpPr>
          <a:xfrm>
            <a:off x="107504" y="260648"/>
            <a:ext cx="6048672" cy="3502263"/>
            <a:chOff x="107504" y="260648"/>
            <a:chExt cx="6048672" cy="3502263"/>
          </a:xfrm>
        </p:grpSpPr>
        <p:sp>
          <p:nvSpPr>
            <p:cNvPr id="173061" name="Text Box 5"/>
            <p:cNvSpPr txBox="1">
              <a:spLocks noChangeArrowheads="1"/>
            </p:cNvSpPr>
            <p:nvPr/>
          </p:nvSpPr>
          <p:spPr bwMode="auto">
            <a:xfrm>
              <a:off x="609600" y="685800"/>
              <a:ext cx="1039768" cy="461665"/>
            </a:xfrm>
            <a:prstGeom prst="rect">
              <a:avLst/>
            </a:prstGeom>
            <a:noFill/>
            <a:ln>
              <a:noFill/>
            </a:ln>
            <a:effectLst>
              <a:outerShdw blurRad="63500" dist="38099" dir="2700000" algn="ctr" rotWithShape="0">
                <a:srgbClr val="020009">
                  <a:alpha val="74998"/>
                </a:srgbClr>
              </a:outerShdw>
            </a:effectLst>
          </p:spPr>
          <p:txBody>
            <a:bodyPr wrap="none">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defTabSz="914400" eaLnBrk="0" fontAlgn="base" hangingPunct="0">
                <a:spcBef>
                  <a:spcPct val="0"/>
                </a:spcBef>
                <a:spcAft>
                  <a:spcPct val="0"/>
                </a:spcAft>
                <a:defRPr/>
              </a:pPr>
              <a:r>
                <a:rPr lang="en-US" b="1" dirty="0">
                  <a:solidFill>
                    <a:srgbClr val="FFFFFF"/>
                  </a:solidFill>
                  <a:effectLst>
                    <a:outerShdw blurRad="38100" dist="38100" dir="2700000" algn="tl">
                      <a:srgbClr val="000000"/>
                    </a:outerShdw>
                  </a:effectLst>
                  <a:latin typeface="26" charset="0"/>
                </a:rPr>
                <a:t>Rome</a:t>
              </a:r>
            </a:p>
          </p:txBody>
        </p:sp>
        <p:sp>
          <p:nvSpPr>
            <p:cNvPr id="173067" name="Oval 11"/>
            <p:cNvSpPr>
              <a:spLocks noChangeArrowheads="1"/>
            </p:cNvSpPr>
            <p:nvPr/>
          </p:nvSpPr>
          <p:spPr bwMode="auto">
            <a:xfrm>
              <a:off x="838200" y="381000"/>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173071" name="Text Box 15"/>
            <p:cNvSpPr txBox="1">
              <a:spLocks noChangeArrowheads="1"/>
            </p:cNvSpPr>
            <p:nvPr/>
          </p:nvSpPr>
          <p:spPr bwMode="auto">
            <a:xfrm>
              <a:off x="107504" y="1700808"/>
              <a:ext cx="4032002" cy="2062103"/>
            </a:xfrm>
            <a:prstGeom prst="rect">
              <a:avLst/>
            </a:prstGeom>
            <a:solidFill>
              <a:srgbClr val="800000"/>
            </a:solidFill>
            <a:ln>
              <a:noFill/>
            </a:ln>
            <a:effectLst>
              <a:outerShdw blurRad="63500" dist="38099" dir="2700000" algn="ctr" rotWithShape="0">
                <a:srgbClr val="020009">
                  <a:alpha val="74998"/>
                </a:srgbClr>
              </a:outerShdw>
            </a:effectLst>
          </p:spPr>
          <p:txBody>
            <a:bodyPr wrap="square">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marL="571500" indent="-571500" defTabSz="914400" eaLnBrk="0" fontAlgn="base" hangingPunct="0">
                <a:spcBef>
                  <a:spcPct val="0"/>
                </a:spcBef>
                <a:spcAft>
                  <a:spcPct val="0"/>
                </a:spcAft>
                <a:defRPr/>
              </a:pPr>
              <a:r>
                <a:rPr lang="en-US" altLang="ja-JP" sz="3200" b="1" dirty="0">
                  <a:solidFill>
                    <a:srgbClr val="FFFFFF"/>
                  </a:solidFill>
                  <a:effectLst>
                    <a:outerShdw blurRad="38100" dist="38100" dir="2700000" algn="tl">
                      <a:srgbClr val="000000"/>
                    </a:outerShdw>
                  </a:effectLst>
                  <a:latin typeface="Arial" charset="0"/>
                </a:rPr>
                <a:t>2.  </a:t>
              </a:r>
              <a:r>
                <a:rPr lang="en-US" altLang="ja-JP" sz="3200" b="1" u="sng" dirty="0">
                  <a:solidFill>
                    <a:srgbClr val="FFFFFF"/>
                  </a:solidFill>
                  <a:effectLst>
                    <a:outerShdw blurRad="38100" dist="38100" dir="2700000" algn="tl">
                      <a:srgbClr val="000000"/>
                    </a:outerShdw>
                  </a:effectLst>
                  <a:latin typeface="Arial" charset="0"/>
                </a:rPr>
                <a:t>External Persecution</a:t>
              </a:r>
              <a:r>
                <a:rPr lang="en-US" altLang="ja-JP" sz="3200" b="1" dirty="0">
                  <a:solidFill>
                    <a:srgbClr val="FFFFFF"/>
                  </a:solidFill>
                  <a:effectLst>
                    <a:outerShdw blurRad="38100" dist="38100" dir="2700000" algn="tl">
                      <a:srgbClr val="000000"/>
                    </a:outerShdw>
                  </a:effectLst>
                  <a:latin typeface="Arial" charset="0"/>
                </a:rPr>
                <a:t> from Rome (1:9; 2:9-10; 3:10)</a:t>
              </a:r>
              <a:endParaRPr lang="en-US" sz="3200" b="1" dirty="0">
                <a:solidFill>
                  <a:srgbClr val="FFFFFF"/>
                </a:solidFill>
                <a:effectLst>
                  <a:outerShdw blurRad="38100" dist="38100" dir="2700000" algn="tl">
                    <a:srgbClr val="000000"/>
                  </a:outerShdw>
                </a:effectLst>
                <a:latin typeface="26" charset="0"/>
              </a:endParaRPr>
            </a:p>
          </p:txBody>
        </p:sp>
        <p:sp>
          <p:nvSpPr>
            <p:cNvPr id="3" name="Lightning Bolt 2"/>
            <p:cNvSpPr/>
            <p:nvPr/>
          </p:nvSpPr>
          <p:spPr bwMode="auto">
            <a:xfrm>
              <a:off x="1259632" y="260648"/>
              <a:ext cx="1728192" cy="720080"/>
            </a:xfrm>
            <a:prstGeom prst="lightningBolt">
              <a:avLst/>
            </a:prstGeom>
            <a:solidFill>
              <a:srgbClr val="FFFF00"/>
            </a:solidFill>
            <a:ln w="571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defTabSz="914400" eaLnBrk="0" fontAlgn="base" hangingPunct="0">
                <a:spcBef>
                  <a:spcPct val="0"/>
                </a:spcBef>
                <a:spcAft>
                  <a:spcPct val="0"/>
                </a:spcAft>
              </a:pPr>
              <a:endParaRPr lang="en-US" sz="2400">
                <a:solidFill>
                  <a:srgbClr val="000000"/>
                </a:solidFill>
                <a:latin typeface="Arial" charset="0"/>
                <a:ea typeface="ＭＳ Ｐゴシック" charset="0"/>
                <a:cs typeface="ＭＳ Ｐゴシック" charset="0"/>
              </a:endParaRPr>
            </a:p>
          </p:txBody>
        </p:sp>
        <p:sp>
          <p:nvSpPr>
            <p:cNvPr id="19" name="Lightning Bolt 18"/>
            <p:cNvSpPr/>
            <p:nvPr/>
          </p:nvSpPr>
          <p:spPr bwMode="auto">
            <a:xfrm>
              <a:off x="2411760" y="908720"/>
              <a:ext cx="1728192" cy="720080"/>
            </a:xfrm>
            <a:prstGeom prst="lightningBolt">
              <a:avLst/>
            </a:prstGeom>
            <a:solidFill>
              <a:srgbClr val="FFFF00"/>
            </a:solidFill>
            <a:ln w="571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defTabSz="914400" eaLnBrk="0" fontAlgn="base" hangingPunct="0">
                <a:spcBef>
                  <a:spcPct val="0"/>
                </a:spcBef>
                <a:spcAft>
                  <a:spcPct val="0"/>
                </a:spcAft>
              </a:pPr>
              <a:endParaRPr lang="en-US" sz="2400">
                <a:solidFill>
                  <a:srgbClr val="000000"/>
                </a:solidFill>
                <a:latin typeface="Arial" charset="0"/>
                <a:ea typeface="ＭＳ Ｐゴシック" charset="0"/>
                <a:cs typeface="ＭＳ Ｐゴシック" charset="0"/>
              </a:endParaRPr>
            </a:p>
          </p:txBody>
        </p:sp>
        <p:sp>
          <p:nvSpPr>
            <p:cNvPr id="20" name="Lightning Bolt 19"/>
            <p:cNvSpPr/>
            <p:nvPr/>
          </p:nvSpPr>
          <p:spPr bwMode="auto">
            <a:xfrm>
              <a:off x="2915816" y="404664"/>
              <a:ext cx="1728192" cy="720080"/>
            </a:xfrm>
            <a:prstGeom prst="lightningBolt">
              <a:avLst/>
            </a:prstGeom>
            <a:solidFill>
              <a:srgbClr val="FFFF00"/>
            </a:solidFill>
            <a:ln w="571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defTabSz="914400" eaLnBrk="0" fontAlgn="base" hangingPunct="0">
                <a:spcBef>
                  <a:spcPct val="0"/>
                </a:spcBef>
                <a:spcAft>
                  <a:spcPct val="0"/>
                </a:spcAft>
              </a:pPr>
              <a:endParaRPr lang="en-US" sz="2400">
                <a:solidFill>
                  <a:srgbClr val="000000"/>
                </a:solidFill>
                <a:latin typeface="Arial" charset="0"/>
                <a:ea typeface="ＭＳ Ｐゴシック" charset="0"/>
                <a:cs typeface="ＭＳ Ｐゴシック" charset="0"/>
              </a:endParaRPr>
            </a:p>
          </p:txBody>
        </p:sp>
        <p:sp>
          <p:nvSpPr>
            <p:cNvPr id="21" name="Lightning Bolt 20"/>
            <p:cNvSpPr/>
            <p:nvPr/>
          </p:nvSpPr>
          <p:spPr bwMode="auto">
            <a:xfrm>
              <a:off x="3491880" y="1772816"/>
              <a:ext cx="1728192" cy="720080"/>
            </a:xfrm>
            <a:prstGeom prst="lightningBolt">
              <a:avLst/>
            </a:prstGeom>
            <a:solidFill>
              <a:srgbClr val="FFFF00"/>
            </a:solidFill>
            <a:ln w="571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defTabSz="914400" eaLnBrk="0" fontAlgn="base" hangingPunct="0">
                <a:spcBef>
                  <a:spcPct val="0"/>
                </a:spcBef>
                <a:spcAft>
                  <a:spcPct val="0"/>
                </a:spcAft>
              </a:pPr>
              <a:endParaRPr lang="en-US" sz="2400">
                <a:solidFill>
                  <a:srgbClr val="000000"/>
                </a:solidFill>
                <a:latin typeface="Arial" charset="0"/>
                <a:ea typeface="ＭＳ Ｐゴシック" charset="0"/>
                <a:cs typeface="ＭＳ Ｐゴシック" charset="0"/>
              </a:endParaRPr>
            </a:p>
          </p:txBody>
        </p:sp>
        <p:sp>
          <p:nvSpPr>
            <p:cNvPr id="23" name="Lightning Bolt 22"/>
            <p:cNvSpPr/>
            <p:nvPr/>
          </p:nvSpPr>
          <p:spPr bwMode="auto">
            <a:xfrm>
              <a:off x="4067944" y="1196752"/>
              <a:ext cx="1728192" cy="720080"/>
            </a:xfrm>
            <a:prstGeom prst="lightningBolt">
              <a:avLst/>
            </a:prstGeom>
            <a:solidFill>
              <a:srgbClr val="FFFF00"/>
            </a:solidFill>
            <a:ln w="571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defTabSz="914400" eaLnBrk="0" fontAlgn="base" hangingPunct="0">
                <a:spcBef>
                  <a:spcPct val="0"/>
                </a:spcBef>
                <a:spcAft>
                  <a:spcPct val="0"/>
                </a:spcAft>
              </a:pPr>
              <a:endParaRPr lang="en-US" sz="2400">
                <a:solidFill>
                  <a:srgbClr val="000000"/>
                </a:solidFill>
                <a:latin typeface="Arial" charset="0"/>
                <a:ea typeface="ＭＳ Ｐゴシック" charset="0"/>
                <a:cs typeface="ＭＳ Ｐゴシック" charset="0"/>
              </a:endParaRPr>
            </a:p>
          </p:txBody>
        </p:sp>
        <p:sp>
          <p:nvSpPr>
            <p:cNvPr id="24" name="Lightning Bolt 23"/>
            <p:cNvSpPr/>
            <p:nvPr/>
          </p:nvSpPr>
          <p:spPr bwMode="auto">
            <a:xfrm>
              <a:off x="4427984" y="620688"/>
              <a:ext cx="1728192" cy="720080"/>
            </a:xfrm>
            <a:prstGeom prst="lightningBolt">
              <a:avLst/>
            </a:prstGeom>
            <a:solidFill>
              <a:srgbClr val="FFFF00"/>
            </a:solidFill>
            <a:ln w="571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defTabSz="914400" eaLnBrk="0" fontAlgn="base" hangingPunct="0">
                <a:spcBef>
                  <a:spcPct val="0"/>
                </a:spcBef>
                <a:spcAft>
                  <a:spcPct val="0"/>
                </a:spcAft>
              </a:pPr>
              <a:endParaRPr lang="en-US" sz="2400">
                <a:solidFill>
                  <a:srgbClr val="000000"/>
                </a:solidFill>
                <a:latin typeface="Arial" charset="0"/>
                <a:ea typeface="ＭＳ Ｐゴシック" charset="0"/>
                <a:cs typeface="ＭＳ Ｐゴシック" charset="0"/>
              </a:endParaRPr>
            </a:p>
          </p:txBody>
        </p:sp>
      </p:grpSp>
      <p:sp>
        <p:nvSpPr>
          <p:cNvPr id="26" name="Rectangle 3"/>
          <p:cNvSpPr txBox="1">
            <a:spLocks noChangeArrowheads="1"/>
          </p:cNvSpPr>
          <p:nvPr/>
        </p:nvSpPr>
        <p:spPr bwMode="auto">
          <a:xfrm>
            <a:off x="7496415" y="0"/>
            <a:ext cx="1647585" cy="712519"/>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26" charset="0"/>
                <a:ea typeface="ＭＳ Ｐゴシック" charset="0"/>
              </a:defRPr>
            </a:lvl6pPr>
            <a:lvl7pPr marL="914400" algn="ctr" rtl="0" fontAlgn="base">
              <a:spcBef>
                <a:spcPct val="0"/>
              </a:spcBef>
              <a:spcAft>
                <a:spcPct val="0"/>
              </a:spcAft>
              <a:defRPr sz="4400">
                <a:solidFill>
                  <a:schemeClr val="tx2"/>
                </a:solidFill>
                <a:latin typeface="26" charset="0"/>
                <a:ea typeface="ＭＳ Ｐゴシック" charset="0"/>
              </a:defRPr>
            </a:lvl7pPr>
            <a:lvl8pPr marL="1371600" algn="ctr" rtl="0" fontAlgn="base">
              <a:spcBef>
                <a:spcPct val="0"/>
              </a:spcBef>
              <a:spcAft>
                <a:spcPct val="0"/>
              </a:spcAft>
              <a:defRPr sz="4400">
                <a:solidFill>
                  <a:schemeClr val="tx2"/>
                </a:solidFill>
                <a:latin typeface="26" charset="0"/>
                <a:ea typeface="ＭＳ Ｐゴシック" charset="0"/>
              </a:defRPr>
            </a:lvl8pPr>
            <a:lvl9pPr marL="1828800" algn="ctr" rtl="0" fontAlgn="base">
              <a:spcBef>
                <a:spcPct val="0"/>
              </a:spcBef>
              <a:spcAft>
                <a:spcPct val="0"/>
              </a:spcAft>
              <a:defRPr sz="4400">
                <a:solidFill>
                  <a:schemeClr val="tx2"/>
                </a:solidFill>
                <a:latin typeface="26" charset="0"/>
                <a:ea typeface="ＭＳ Ｐゴシック" charset="0"/>
              </a:defRPr>
            </a:lvl9pPr>
          </a:lstStyle>
          <a:p>
            <a:pPr defTabSz="914400" eaLnBrk="1" hangingPunct="1">
              <a:defRPr/>
            </a:pPr>
            <a:r>
              <a:rPr lang="en-US" sz="2400" b="1" kern="0" dirty="0">
                <a:solidFill>
                  <a:srgbClr val="FFFFFF"/>
                </a:solidFill>
                <a:effectLst>
                  <a:glow rad="266700">
                    <a:srgbClr val="000000">
                      <a:alpha val="75000"/>
                    </a:srgbClr>
                  </a:glow>
                </a:effectLst>
                <a:latin typeface="Arial" charset="0"/>
                <a:ea typeface="ＭＳ Ｐゴシック"/>
              </a:rPr>
              <a:t>Title Page</a:t>
            </a:r>
            <a:br>
              <a:rPr lang="en-US" sz="2400" b="1" kern="0" dirty="0">
                <a:solidFill>
                  <a:srgbClr val="FFFFFF"/>
                </a:solidFill>
                <a:effectLst>
                  <a:glow rad="266700">
                    <a:srgbClr val="000000">
                      <a:alpha val="75000"/>
                    </a:srgbClr>
                  </a:glow>
                </a:effectLst>
                <a:latin typeface="Arial" charset="0"/>
                <a:ea typeface="ＭＳ Ｐゴシック"/>
              </a:rPr>
            </a:br>
            <a:r>
              <a:rPr lang="en-US" sz="2400" b="1" kern="0" dirty="0">
                <a:solidFill>
                  <a:srgbClr val="FFFFFF"/>
                </a:solidFill>
                <a:effectLst>
                  <a:glow rad="266700">
                    <a:srgbClr val="000000">
                      <a:alpha val="75000"/>
                    </a:srgbClr>
                  </a:glow>
                </a:effectLst>
                <a:latin typeface="Arial" charset="0"/>
                <a:ea typeface="ＭＳ Ｐゴシック"/>
              </a:rPr>
              <a:t>321</a:t>
            </a:r>
          </a:p>
        </p:txBody>
      </p:sp>
    </p:spTree>
    <p:extLst>
      <p:ext uri="{BB962C8B-B14F-4D97-AF65-F5344CB8AC3E}">
        <p14:creationId xmlns:p14="http://schemas.microsoft.com/office/powerpoint/2010/main" val="752421346"/>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3" presetClass="entr" presetSubtype="10" fill="hold" grpId="0" nodeType="afterEffect">
                                  <p:stCondLst>
                                    <p:cond delay="0"/>
                                  </p:stCondLst>
                                  <p:childTnLst>
                                    <p:set>
                                      <p:cBhvr>
                                        <p:cTn id="6" dur="1" fill="hold">
                                          <p:stCondLst>
                                            <p:cond delay="0"/>
                                          </p:stCondLst>
                                        </p:cTn>
                                        <p:tgtEl>
                                          <p:spTgt spid="173069"/>
                                        </p:tgtEl>
                                        <p:attrNameLst>
                                          <p:attrName>style.visibility</p:attrName>
                                        </p:attrNameLst>
                                      </p:cBhvr>
                                      <p:to>
                                        <p:strVal val="visible"/>
                                      </p:to>
                                    </p:set>
                                    <p:animEffect transition="in" filter="blinds(horizontal)">
                                      <p:cBhvr>
                                        <p:cTn id="7" dur="500"/>
                                        <p:tgtEl>
                                          <p:spTgt spid="173069"/>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dissolve">
                                      <p:cBhvr>
                                        <p:cTn id="12" dur="500"/>
                                        <p:tgtEl>
                                          <p:spTgt spid="5"/>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nodeType="clickEffect">
                                  <p:stCondLst>
                                    <p:cond delay="0"/>
                                  </p:stCondLst>
                                  <p:childTnLst>
                                    <p:set>
                                      <p:cBhvr>
                                        <p:cTn id="16" dur="1" fill="hold">
                                          <p:stCondLst>
                                            <p:cond delay="0"/>
                                          </p:stCondLst>
                                        </p:cTn>
                                        <p:tgtEl>
                                          <p:spTgt spid="4"/>
                                        </p:tgtEl>
                                        <p:attrNameLst>
                                          <p:attrName>style.visibility</p:attrName>
                                        </p:attrNameLst>
                                      </p:cBhvr>
                                      <p:to>
                                        <p:strVal val="visible"/>
                                      </p:to>
                                    </p:set>
                                    <p:animEffect transition="in" filter="wipe(left)">
                                      <p:cBhvr>
                                        <p:cTn id="1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3069" grpId="0" animBg="1"/>
    </p:bldLst>
  </p:timing>
</p:sld>
</file>

<file path=ppt/slides/slide23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6" name="Picture 5" descr="rev 4 ongchewpeng-devil-jesus.jpg"/>
          <p:cNvPicPr>
            <a:picLocks noChangeAspect="1"/>
          </p:cNvPicPr>
          <p:nvPr/>
        </p:nvPicPr>
        <p:blipFill rotWithShape="1">
          <a:blip r:embed="rId2" cstate="screen">
            <a:extLst>
              <a:ext uri="{28A0092B-C50C-407E-A947-70E740481C1C}">
                <a14:useLocalDpi xmlns:a14="http://schemas.microsoft.com/office/drawing/2010/main"/>
              </a:ext>
            </a:extLst>
          </a:blip>
          <a:srcRect/>
          <a:stretch/>
        </p:blipFill>
        <p:spPr>
          <a:xfrm>
            <a:off x="62258" y="1387838"/>
            <a:ext cx="9056840" cy="5470162"/>
          </a:xfrm>
          <a:prstGeom prst="rect">
            <a:avLst/>
          </a:prstGeom>
        </p:spPr>
      </p:pic>
      <p:sp>
        <p:nvSpPr>
          <p:cNvPr id="2" name="Title 1"/>
          <p:cNvSpPr>
            <a:spLocks noGrp="1"/>
          </p:cNvSpPr>
          <p:nvPr>
            <p:ph type="title"/>
          </p:nvPr>
        </p:nvSpPr>
        <p:spPr>
          <a:xfrm>
            <a:off x="0" y="176006"/>
            <a:ext cx="9119098" cy="1143000"/>
          </a:xfrm>
          <a:noFill/>
        </p:spPr>
        <p:txBody>
          <a:bodyPr/>
          <a:lstStyle/>
          <a:p>
            <a:r>
              <a:rPr lang="en-US" sz="4800" b="1" dirty="0">
                <a:solidFill>
                  <a:schemeClr val="bg1"/>
                </a:solidFill>
                <a:effectLst>
                  <a:outerShdw blurRad="38100" dist="38100" dir="2700000" algn="tl">
                    <a:srgbClr val="000000">
                      <a:alpha val="43137"/>
                    </a:srgbClr>
                  </a:outerShdw>
                </a:effectLst>
              </a:rPr>
              <a:t>Summing Up the Whole Book</a:t>
            </a:r>
          </a:p>
        </p:txBody>
      </p:sp>
      <p:sp>
        <p:nvSpPr>
          <p:cNvPr id="4" name="Rectangle 3"/>
          <p:cNvSpPr/>
          <p:nvPr/>
        </p:nvSpPr>
        <p:spPr>
          <a:xfrm>
            <a:off x="258922" y="1861677"/>
            <a:ext cx="8692427" cy="4265830"/>
          </a:xfrm>
          <a:prstGeom prst="rect">
            <a:avLst/>
          </a:prstGeom>
          <a:noFill/>
          <a:ln w="28575" cmpd="sng">
            <a:noFill/>
          </a:ln>
        </p:spPr>
        <p:txBody>
          <a:bodyPr vert="horz" wrap="square" lIns="91440" tIns="45720" rIns="91440" bIns="45720" numCol="1" anchor="ctr" anchorCtr="0" compatLnSpc="1">
            <a:prstTxWarp prst="textNoShape">
              <a:avLst/>
            </a:prstTxWarp>
          </a:bodyPr>
          <a:lstStyle/>
          <a:p>
            <a:pPr algn="ctr" defTabSz="914400" eaLnBrk="0" fontAlgn="base" hangingPunct="0">
              <a:spcBef>
                <a:spcPct val="0"/>
              </a:spcBef>
              <a:spcAft>
                <a:spcPct val="0"/>
              </a:spcAft>
            </a:pPr>
            <a:r>
              <a:rPr lang="en-US" sz="4000" b="1" dirty="0">
                <a:solidFill>
                  <a:srgbClr val="FFFFFF"/>
                </a:solidFill>
                <a:effectLst>
                  <a:glow rad="292100">
                    <a:srgbClr val="000000"/>
                  </a:glow>
                </a:effectLst>
                <a:latin typeface="Arial"/>
                <a:ea typeface="ヒラギノ角ゴ Pro W3"/>
                <a:cs typeface="ヒラギノ角ゴ Pro W3"/>
              </a:rPr>
              <a:t>God discloses through John the </a:t>
            </a:r>
            <a:r>
              <a:rPr lang="en-US" sz="4000" b="1" dirty="0">
                <a:solidFill>
                  <a:srgbClr val="FFFF00"/>
                </a:solidFill>
                <a:effectLst>
                  <a:glow rad="292100">
                    <a:srgbClr val="000000"/>
                  </a:glow>
                </a:effectLst>
                <a:latin typeface="Arial"/>
                <a:ea typeface="ヒラギノ角ゴ Pro W3"/>
                <a:cs typeface="ヒラギノ角ゴ Pro W3"/>
              </a:rPr>
              <a:t>sovereignty of Jesus Christ </a:t>
            </a:r>
            <a:r>
              <a:rPr lang="en-US" sz="4000" b="1" dirty="0">
                <a:solidFill>
                  <a:srgbClr val="FFFFFF"/>
                </a:solidFill>
                <a:effectLst>
                  <a:glow rad="292100">
                    <a:srgbClr val="000000"/>
                  </a:glow>
                </a:effectLst>
                <a:latin typeface="Arial"/>
                <a:ea typeface="ヒラギノ角ゴ Pro W3"/>
                <a:cs typeface="ヒラギノ角ゴ Pro W3"/>
              </a:rPr>
              <a:t>in His ultimate future triumph to encourage believers to </a:t>
            </a:r>
            <a:r>
              <a:rPr lang="en-US" sz="4000" b="1" dirty="0">
                <a:solidFill>
                  <a:srgbClr val="FFFF00"/>
                </a:solidFill>
                <a:effectLst>
                  <a:glow rad="292100">
                    <a:srgbClr val="000000"/>
                  </a:glow>
                </a:effectLst>
                <a:latin typeface="Arial"/>
                <a:ea typeface="ヒラギノ角ゴ Pro W3"/>
                <a:cs typeface="ヒラギノ角ゴ Pro W3"/>
              </a:rPr>
              <a:t>persevere despite internal compromise and external opposition</a:t>
            </a:r>
            <a:r>
              <a:rPr lang="en-US" sz="4000" b="1" dirty="0">
                <a:solidFill>
                  <a:srgbClr val="FFFFFF"/>
                </a:solidFill>
                <a:effectLst>
                  <a:glow rad="292100">
                    <a:srgbClr val="000000"/>
                  </a:glow>
                </a:effectLst>
                <a:latin typeface="Arial"/>
                <a:ea typeface="ヒラギノ角ゴ Pro W3"/>
                <a:cs typeface="ヒラギノ角ゴ Pro W3"/>
              </a:rPr>
              <a:t> </a:t>
            </a:r>
          </a:p>
        </p:txBody>
      </p:sp>
      <p:sp>
        <p:nvSpPr>
          <p:cNvPr id="5" name="Text Box 7"/>
          <p:cNvSpPr txBox="1">
            <a:spLocks noChangeArrowheads="1"/>
          </p:cNvSpPr>
          <p:nvPr/>
        </p:nvSpPr>
        <p:spPr bwMode="auto">
          <a:xfrm>
            <a:off x="8426740" y="4763"/>
            <a:ext cx="695270" cy="46384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eaLnBrk="0" fontAlgn="base" hangingPunct="0">
              <a:spcBef>
                <a:spcPct val="0"/>
              </a:spcBef>
              <a:spcAft>
                <a:spcPct val="0"/>
              </a:spcAft>
            </a:pPr>
            <a:r>
              <a:rPr lang="en-US" b="1" dirty="0">
                <a:solidFill>
                  <a:srgbClr val="FFFFFF"/>
                </a:solidFill>
                <a:latin typeface="Arial" charset="0"/>
                <a:cs typeface="Arial" charset="0"/>
              </a:rPr>
              <a:t>343</a:t>
            </a:r>
          </a:p>
        </p:txBody>
      </p:sp>
    </p:spTree>
    <p:extLst>
      <p:ext uri="{BB962C8B-B14F-4D97-AF65-F5344CB8AC3E}">
        <p14:creationId xmlns:p14="http://schemas.microsoft.com/office/powerpoint/2010/main" val="1400150136"/>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2"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Scale>
                                      <p:cBhvr>
                                        <p:cTn id="7" dur="1000" decel="50000" fill="hold">
                                          <p:stCondLst>
                                            <p:cond delay="0"/>
                                          </p:stCondLst>
                                        </p:cTn>
                                        <p:tgtEl>
                                          <p:spTgt spid="4"/>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8" dur="1000" decel="50000" fill="hold">
                                          <p:stCondLst>
                                            <p:cond delay="0"/>
                                          </p:stCondLst>
                                        </p:cTn>
                                        <p:tgtEl>
                                          <p:spTgt spid="4"/>
                                        </p:tgtEl>
                                        <p:attrNameLst>
                                          <p:attrName>ppt_x</p:attrName>
                                          <p:attrName>ppt_y</p:attrName>
                                        </p:attrNameLst>
                                      </p:cBhvr>
                                    </p:animMotion>
                                    <p:animEffect transition="in" filter="fade">
                                      <p:cBhvr>
                                        <p:cTn id="9" dur="10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2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descr="Rev 1 Jesus Sovereign.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20639"/>
            <a:ext cx="9125351" cy="6837362"/>
          </a:xfrm>
          <a:prstGeom prst="rect">
            <a:avLst/>
          </a:prstGeom>
        </p:spPr>
      </p:pic>
      <p:sp>
        <p:nvSpPr>
          <p:cNvPr id="760835" name="Rectangle 2"/>
          <p:cNvSpPr>
            <a:spLocks noGrp="1" noChangeArrowheads="1"/>
          </p:cNvSpPr>
          <p:nvPr>
            <p:ph type="ctrTitle"/>
          </p:nvPr>
        </p:nvSpPr>
        <p:spPr>
          <a:xfrm>
            <a:off x="1825493" y="78771"/>
            <a:ext cx="7318507" cy="2035720"/>
          </a:xfrm>
        </p:spPr>
        <p:txBody>
          <a:bodyPr/>
          <a:lstStyle/>
          <a:p>
            <a:r>
              <a:rPr lang="en-US" sz="4800" b="1" dirty="0">
                <a:effectLst>
                  <a:glow rad="215900">
                    <a:schemeClr val="tx1"/>
                  </a:glow>
                </a:effectLst>
                <a:latin typeface="Arial" charset="0"/>
                <a:ea typeface="ＭＳ Ｐゴシック" charset="0"/>
              </a:rPr>
              <a:t>Jesus </a:t>
            </a:r>
            <a:r>
              <a:rPr lang="en-US" sz="4800" b="1" dirty="0">
                <a:solidFill>
                  <a:srgbClr val="FFFF00"/>
                </a:solidFill>
                <a:effectLst>
                  <a:glow rad="215900">
                    <a:schemeClr val="tx1"/>
                  </a:glow>
                </a:effectLst>
                <a:latin typeface="Arial" charset="0"/>
                <a:ea typeface="ＭＳ Ｐゴシック" charset="0"/>
              </a:rPr>
              <a:t>rules</a:t>
            </a:r>
            <a:r>
              <a:rPr lang="en-US" sz="4800" b="1" dirty="0">
                <a:effectLst>
                  <a:glow rad="215900">
                    <a:schemeClr val="tx1"/>
                  </a:glow>
                </a:effectLst>
                <a:latin typeface="Arial" charset="0"/>
                <a:ea typeface="ＭＳ Ｐゴシック" charset="0"/>
              </a:rPr>
              <a:t> the world!  </a:t>
            </a:r>
            <a:br>
              <a:rPr lang="en-US" sz="4800" b="1" dirty="0">
                <a:effectLst>
                  <a:glow rad="215900">
                    <a:schemeClr val="tx1"/>
                  </a:glow>
                </a:effectLst>
                <a:latin typeface="Arial" charset="0"/>
                <a:ea typeface="ＭＳ Ｐゴシック" charset="0"/>
              </a:rPr>
            </a:br>
            <a:r>
              <a:rPr lang="en-US" sz="4800" b="1" dirty="0">
                <a:effectLst>
                  <a:glow rad="215900">
                    <a:schemeClr val="tx1"/>
                  </a:glow>
                </a:effectLst>
                <a:latin typeface="Arial" charset="0"/>
                <a:ea typeface="ＭＳ Ｐゴシック" charset="0"/>
              </a:rPr>
              <a:t>So he can handle your puny problem. </a:t>
            </a:r>
          </a:p>
        </p:txBody>
      </p:sp>
      <p:sp>
        <p:nvSpPr>
          <p:cNvPr id="7" name="Rectangle 2"/>
          <p:cNvSpPr txBox="1">
            <a:spLocks noChangeArrowheads="1"/>
          </p:cNvSpPr>
          <p:nvPr/>
        </p:nvSpPr>
        <p:spPr bwMode="auto">
          <a:xfrm>
            <a:off x="2886075" y="5825013"/>
            <a:ext cx="6247693" cy="1048102"/>
          </a:xfrm>
          <a:prstGeom prst="rect">
            <a:avLst/>
          </a:prstGeom>
          <a:solidFill>
            <a:schemeClr val="tx1"/>
          </a:solidFill>
          <a:ln>
            <a:noFill/>
          </a:ln>
          <a:extLs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r>
              <a:rPr lang="en-US" sz="3200" b="1" dirty="0">
                <a:solidFill>
                  <a:srgbClr val="FFFFFF"/>
                </a:solidFill>
                <a:effectLst>
                  <a:glow rad="101600">
                    <a:srgbClr val="000000">
                      <a:alpha val="75000"/>
                    </a:srgbClr>
                  </a:glow>
                </a:effectLst>
                <a:latin typeface="Arial" charset="0"/>
                <a:ea typeface="ＭＳ Ｐゴシック" charset="0"/>
              </a:rPr>
              <a:t>Revelation’s </a:t>
            </a:r>
            <a:r>
              <a:rPr lang="en-US" sz="5400" b="1" dirty="0">
                <a:solidFill>
                  <a:srgbClr val="FFFFFF"/>
                </a:solidFill>
                <a:effectLst>
                  <a:glow rad="101600">
                    <a:srgbClr val="000000">
                      <a:alpha val="75000"/>
                    </a:srgbClr>
                  </a:glow>
                </a:effectLst>
                <a:latin typeface="Arial" charset="0"/>
                <a:ea typeface="ＭＳ Ｐゴシック" charset="0"/>
              </a:rPr>
              <a:t>Big </a:t>
            </a:r>
            <a:r>
              <a:rPr lang="en-US" sz="3200" b="1" dirty="0">
                <a:solidFill>
                  <a:srgbClr val="FFFFFF"/>
                </a:solidFill>
                <a:effectLst>
                  <a:glow rad="101600">
                    <a:srgbClr val="000000">
                      <a:alpha val="75000"/>
                    </a:srgbClr>
                  </a:glow>
                </a:effectLst>
                <a:latin typeface="Arial" charset="0"/>
                <a:ea typeface="ＭＳ Ｐゴシック" charset="0"/>
              </a:rPr>
              <a:t>Idea</a:t>
            </a:r>
          </a:p>
        </p:txBody>
      </p:sp>
    </p:spTree>
    <p:extLst>
      <p:ext uri="{BB962C8B-B14F-4D97-AF65-F5344CB8AC3E}">
        <p14:creationId xmlns:p14="http://schemas.microsoft.com/office/powerpoint/2010/main" val="4152581482"/>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1000" fill="hold"/>
                                        <p:tgtEl>
                                          <p:spTgt spid="7"/>
                                        </p:tgtEl>
                                        <p:attrNameLst>
                                          <p:attrName>ppt_w</p:attrName>
                                        </p:attrNameLst>
                                      </p:cBhvr>
                                      <p:tavLst>
                                        <p:tav tm="0">
                                          <p:val>
                                            <p:strVal val="#ppt_w*0.70"/>
                                          </p:val>
                                        </p:tav>
                                        <p:tav tm="100000">
                                          <p:val>
                                            <p:strVal val="#ppt_w"/>
                                          </p:val>
                                        </p:tav>
                                      </p:tavLst>
                                    </p:anim>
                                    <p:anim calcmode="lin" valueType="num">
                                      <p:cBhvr>
                                        <p:cTn id="8" dur="1000" fill="hold"/>
                                        <p:tgtEl>
                                          <p:spTgt spid="7"/>
                                        </p:tgtEl>
                                        <p:attrNameLst>
                                          <p:attrName>ppt_h</p:attrName>
                                        </p:attrNameLst>
                                      </p:cBhvr>
                                      <p:tavLst>
                                        <p:tav tm="0">
                                          <p:val>
                                            <p:strVal val="#ppt_h"/>
                                          </p:val>
                                        </p:tav>
                                        <p:tav tm="100000">
                                          <p:val>
                                            <p:strVal val="#ppt_h"/>
                                          </p:val>
                                        </p:tav>
                                      </p:tavLst>
                                    </p:anim>
                                    <p:animEffect transition="in" filter="fade">
                                      <p:cBhvr>
                                        <p:cTn id="9" dur="10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Lst>
  </p:timing>
</p:sld>
</file>

<file path=ppt/slides/slide23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671745" name="Picture 6" descr="Jesus Focus of Revelation.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074" name="Rectangle 2"/>
          <p:cNvSpPr>
            <a:spLocks noGrp="1" noChangeArrowheads="1"/>
          </p:cNvSpPr>
          <p:nvPr>
            <p:ph type="ctrTitle"/>
          </p:nvPr>
        </p:nvSpPr>
        <p:spPr>
          <a:xfrm>
            <a:off x="76200" y="-24580"/>
            <a:ext cx="8335682" cy="1495950"/>
          </a:xfrm>
          <a:effectLst>
            <a:outerShdw blurRad="63500" dist="35921" dir="2700000" algn="ctr" rotWithShape="0">
              <a:srgbClr val="FF0000">
                <a:alpha val="74998"/>
              </a:srgbClr>
            </a:outerShdw>
          </a:effectLst>
        </p:spPr>
        <p:txBody>
          <a:bodyPr/>
          <a:lstStyle/>
          <a:p>
            <a:pPr algn="l">
              <a:defRPr/>
            </a:pPr>
            <a:r>
              <a:rPr lang="en-US" dirty="0">
                <a:solidFill>
                  <a:srgbClr val="FFFFFF"/>
                </a:solidFill>
                <a:ea typeface="ＭＳ Ｐゴシック" charset="0"/>
              </a:rPr>
              <a:t>Why should we know that Jesus rules the world?</a:t>
            </a:r>
            <a:endParaRPr lang="en-US" sz="3200" dirty="0">
              <a:solidFill>
                <a:srgbClr val="FFFFFF"/>
              </a:solidFill>
              <a:ea typeface="ＭＳ Ｐゴシック" charset="0"/>
            </a:endParaRPr>
          </a:p>
        </p:txBody>
      </p:sp>
      <p:sp>
        <p:nvSpPr>
          <p:cNvPr id="3075" name="Rectangle 3"/>
          <p:cNvSpPr>
            <a:spLocks noGrp="1" noChangeArrowheads="1"/>
          </p:cNvSpPr>
          <p:nvPr>
            <p:ph type="subTitle" idx="1"/>
          </p:nvPr>
        </p:nvSpPr>
        <p:spPr>
          <a:xfrm>
            <a:off x="0" y="2103224"/>
            <a:ext cx="9067801" cy="4754775"/>
          </a:xfrm>
          <a:effectLst/>
        </p:spPr>
        <p:txBody>
          <a:bodyPr/>
          <a:lstStyle/>
          <a:p>
            <a:pPr marL="892175" indent="-752475" algn="l">
              <a:buFont typeface="+mj-lt"/>
              <a:buAutoNum type="arabicPeriod"/>
              <a:defRPr/>
            </a:pPr>
            <a:r>
              <a:rPr lang="en-US" sz="4400" b="1" dirty="0">
                <a:ln>
                  <a:solidFill>
                    <a:srgbClr val="000000"/>
                  </a:solidFill>
                </a:ln>
                <a:solidFill>
                  <a:srgbClr val="FFFFFF"/>
                </a:solidFill>
                <a:effectLst>
                  <a:glow rad="139700">
                    <a:schemeClr val="tx1"/>
                  </a:glow>
                </a:effectLst>
                <a:latin typeface="Arial Black" panose="020B0604020202020204" pitchFamily="34" charset="0"/>
                <a:ea typeface="ＭＳ Ｐゴシック" charset="0"/>
                <a:cs typeface="Arial Black" panose="020B0604020202020204" pitchFamily="34" charset="0"/>
              </a:rPr>
              <a:t>Why read Revelation?</a:t>
            </a:r>
          </a:p>
          <a:p>
            <a:pPr marL="892175" lvl="1" indent="-752475" algn="l">
              <a:buFont typeface="Arial"/>
              <a:buChar char="•"/>
              <a:defRPr/>
            </a:pPr>
            <a:r>
              <a:rPr lang="en-US" sz="4000" b="1" dirty="0">
                <a:ln>
                  <a:solidFill>
                    <a:srgbClr val="000000"/>
                  </a:solidFill>
                </a:ln>
                <a:solidFill>
                  <a:srgbClr val="FFFF00"/>
                </a:solidFill>
                <a:effectLst>
                  <a:glow rad="139700">
                    <a:schemeClr val="tx1"/>
                  </a:glow>
                </a:effectLst>
                <a:latin typeface="Arial Black" panose="020B0604020202020204" pitchFamily="34" charset="0"/>
                <a:ea typeface="ＭＳ Ｐゴシック" charset="0"/>
                <a:cs typeface="Arial Black" panose="020B0604020202020204" pitchFamily="34" charset="0"/>
              </a:rPr>
              <a:t>So you</a:t>
            </a:r>
            <a:r>
              <a:rPr lang="fr-FR" sz="4000" b="1" dirty="0">
                <a:ln>
                  <a:solidFill>
                    <a:srgbClr val="000000"/>
                  </a:solidFill>
                </a:ln>
                <a:solidFill>
                  <a:srgbClr val="FFFF00"/>
                </a:solidFill>
                <a:effectLst>
                  <a:glow rad="139700">
                    <a:schemeClr val="tx1"/>
                  </a:glow>
                </a:effectLst>
                <a:latin typeface="Arial Black" panose="020B0604020202020204" pitchFamily="34" charset="0"/>
                <a:ea typeface="ＭＳ Ｐゴシック" charset="0"/>
                <a:cs typeface="Arial Black" panose="020B0604020202020204" pitchFamily="34" charset="0"/>
              </a:rPr>
              <a:t>'</a:t>
            </a:r>
            <a:r>
              <a:rPr lang="en-US" sz="4000" b="1" dirty="0" err="1">
                <a:ln>
                  <a:solidFill>
                    <a:srgbClr val="000000"/>
                  </a:solidFill>
                </a:ln>
                <a:solidFill>
                  <a:srgbClr val="FFFF00"/>
                </a:solidFill>
                <a:effectLst>
                  <a:glow rad="139700">
                    <a:schemeClr val="tx1"/>
                  </a:glow>
                </a:effectLst>
                <a:latin typeface="Arial Black" panose="020B0604020202020204" pitchFamily="34" charset="0"/>
                <a:ea typeface="ＭＳ Ｐゴシック" charset="0"/>
                <a:cs typeface="Arial Black" panose="020B0604020202020204" pitchFamily="34" charset="0"/>
              </a:rPr>
              <a:t>ll</a:t>
            </a:r>
            <a:r>
              <a:rPr lang="en-US" sz="4000" b="1" dirty="0">
                <a:ln>
                  <a:solidFill>
                    <a:srgbClr val="000000"/>
                  </a:solidFill>
                </a:ln>
                <a:solidFill>
                  <a:srgbClr val="FFFF00"/>
                </a:solidFill>
                <a:effectLst>
                  <a:glow rad="139700">
                    <a:schemeClr val="tx1"/>
                  </a:glow>
                </a:effectLst>
                <a:latin typeface="Arial Black" panose="020B0604020202020204" pitchFamily="34" charset="0"/>
                <a:ea typeface="ＭＳ Ｐゴシック" charset="0"/>
                <a:cs typeface="Arial Black" panose="020B0604020202020204" pitchFamily="34" charset="0"/>
              </a:rPr>
              <a:t> be blessed!	</a:t>
            </a:r>
          </a:p>
          <a:p>
            <a:pPr marL="892175" indent="-752475" algn="l">
              <a:buFont typeface="+mj-lt"/>
              <a:buAutoNum type="arabicPeriod"/>
              <a:defRPr/>
            </a:pPr>
            <a:r>
              <a:rPr lang="en-US" sz="4400" b="1" dirty="0">
                <a:ln>
                  <a:solidFill>
                    <a:srgbClr val="000000"/>
                  </a:solidFill>
                </a:ln>
                <a:solidFill>
                  <a:srgbClr val="FFFFFF"/>
                </a:solidFill>
                <a:effectLst>
                  <a:glow rad="139700">
                    <a:schemeClr val="tx1"/>
                  </a:glow>
                </a:effectLst>
                <a:latin typeface="Arial Black" panose="020B0604020202020204" pitchFamily="34" charset="0"/>
                <a:ea typeface="ＭＳ Ｐゴシック" charset="0"/>
                <a:cs typeface="Arial Black" panose="020B0604020202020204" pitchFamily="34" charset="0"/>
              </a:rPr>
              <a:t>Why worship Jesus?</a:t>
            </a:r>
          </a:p>
          <a:p>
            <a:pPr marL="892175" lvl="1" indent="-752475" algn="l">
              <a:buFont typeface="Arial"/>
              <a:buChar char="•"/>
              <a:defRPr/>
            </a:pPr>
            <a:r>
              <a:rPr lang="en-US" sz="4000" b="1" dirty="0">
                <a:ln>
                  <a:solidFill>
                    <a:srgbClr val="000000"/>
                  </a:solidFill>
                </a:ln>
                <a:solidFill>
                  <a:srgbClr val="FFFF00"/>
                </a:solidFill>
                <a:effectLst>
                  <a:glow rad="139700">
                    <a:schemeClr val="tx1"/>
                  </a:glow>
                </a:effectLst>
                <a:latin typeface="Arial Black" panose="020B0604020202020204" pitchFamily="34" charset="0"/>
                <a:ea typeface="ＭＳ Ｐゴシック" charset="0"/>
                <a:cs typeface="Arial Black" panose="020B0604020202020204" pitchFamily="34" charset="0"/>
              </a:rPr>
              <a:t>He</a:t>
            </a:r>
            <a:r>
              <a:rPr lang="fr-FR" sz="4000" b="1" dirty="0">
                <a:ln>
                  <a:solidFill>
                    <a:srgbClr val="000000"/>
                  </a:solidFill>
                </a:ln>
                <a:solidFill>
                  <a:srgbClr val="FFFF00"/>
                </a:solidFill>
                <a:effectLst>
                  <a:glow rad="139700">
                    <a:schemeClr val="tx1"/>
                  </a:glow>
                </a:effectLst>
                <a:latin typeface="Arial Black" panose="020B0604020202020204" pitchFamily="34" charset="0"/>
                <a:ea typeface="ＭＳ Ｐゴシック" charset="0"/>
                <a:cs typeface="Arial Black" panose="020B0604020202020204" pitchFamily="34" charset="0"/>
              </a:rPr>
              <a:t>'</a:t>
            </a:r>
            <a:r>
              <a:rPr lang="en-US" sz="4000" b="1" dirty="0">
                <a:ln>
                  <a:solidFill>
                    <a:srgbClr val="000000"/>
                  </a:solidFill>
                </a:ln>
                <a:solidFill>
                  <a:srgbClr val="FFFF00"/>
                </a:solidFill>
                <a:effectLst>
                  <a:glow rad="139700">
                    <a:schemeClr val="tx1"/>
                  </a:glow>
                </a:effectLst>
                <a:latin typeface="Arial Black" panose="020B0604020202020204" pitchFamily="34" charset="0"/>
                <a:ea typeface="ＭＳ Ｐゴシック" charset="0"/>
                <a:cs typeface="Arial Black" panose="020B0604020202020204" pitchFamily="34" charset="0"/>
              </a:rPr>
              <a:t>s coming back!	</a:t>
            </a:r>
          </a:p>
          <a:p>
            <a:pPr marL="892175" indent="-752475" algn="l">
              <a:buFont typeface="+mj-lt"/>
              <a:buAutoNum type="arabicPeriod"/>
              <a:defRPr/>
            </a:pPr>
            <a:r>
              <a:rPr lang="en-US" sz="4400" b="1" dirty="0">
                <a:ln>
                  <a:solidFill>
                    <a:srgbClr val="000000"/>
                  </a:solidFill>
                </a:ln>
                <a:solidFill>
                  <a:srgbClr val="FFFFFF"/>
                </a:solidFill>
                <a:effectLst>
                  <a:glow rad="139700">
                    <a:schemeClr val="tx1"/>
                  </a:glow>
                </a:effectLst>
                <a:latin typeface="Arial Black" panose="020B0604020202020204" pitchFamily="34" charset="0"/>
                <a:ea typeface="ＭＳ Ｐゴシック" charset="0"/>
                <a:cs typeface="Arial Black" panose="020B0604020202020204" pitchFamily="34" charset="0"/>
              </a:rPr>
              <a:t>Why see Jesus clearly?</a:t>
            </a:r>
          </a:p>
          <a:p>
            <a:pPr marL="892175" lvl="1" indent="-752475" algn="l">
              <a:buFont typeface="Arial"/>
              <a:buChar char="•"/>
              <a:defRPr/>
            </a:pPr>
            <a:r>
              <a:rPr lang="en-US" sz="4000" b="1" dirty="0">
                <a:ln>
                  <a:solidFill>
                    <a:srgbClr val="000000"/>
                  </a:solidFill>
                </a:ln>
                <a:solidFill>
                  <a:srgbClr val="FFFF00"/>
                </a:solidFill>
                <a:effectLst>
                  <a:glow rad="139700">
                    <a:schemeClr val="tx1"/>
                  </a:glow>
                </a:effectLst>
                <a:latin typeface="Arial Black" panose="020B0604020202020204" pitchFamily="34" charset="0"/>
                <a:ea typeface="ＭＳ Ｐゴシック" charset="0"/>
                <a:cs typeface="Arial Black" panose="020B0604020202020204" pitchFamily="34" charset="0"/>
              </a:rPr>
              <a:t>He can solve your problems!</a:t>
            </a:r>
          </a:p>
        </p:txBody>
      </p:sp>
      <p:sp>
        <p:nvSpPr>
          <p:cNvPr id="5" name="Rectangle 3"/>
          <p:cNvSpPr txBox="1">
            <a:spLocks noChangeArrowheads="1"/>
          </p:cNvSpPr>
          <p:nvPr/>
        </p:nvSpPr>
        <p:spPr bwMode="auto">
          <a:xfrm>
            <a:off x="8411882" y="0"/>
            <a:ext cx="732118" cy="48857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26" charset="0"/>
                <a:ea typeface="ＭＳ Ｐゴシック" charset="0"/>
              </a:defRPr>
            </a:lvl6pPr>
            <a:lvl7pPr marL="914400" algn="ctr" rtl="0" fontAlgn="base">
              <a:spcBef>
                <a:spcPct val="0"/>
              </a:spcBef>
              <a:spcAft>
                <a:spcPct val="0"/>
              </a:spcAft>
              <a:defRPr sz="4400">
                <a:solidFill>
                  <a:schemeClr val="tx2"/>
                </a:solidFill>
                <a:latin typeface="26" charset="0"/>
                <a:ea typeface="ＭＳ Ｐゴシック" charset="0"/>
              </a:defRPr>
            </a:lvl7pPr>
            <a:lvl8pPr marL="1371600" algn="ctr" rtl="0" fontAlgn="base">
              <a:spcBef>
                <a:spcPct val="0"/>
              </a:spcBef>
              <a:spcAft>
                <a:spcPct val="0"/>
              </a:spcAft>
              <a:defRPr sz="4400">
                <a:solidFill>
                  <a:schemeClr val="tx2"/>
                </a:solidFill>
                <a:latin typeface="26" charset="0"/>
                <a:ea typeface="ＭＳ Ｐゴシック" charset="0"/>
              </a:defRPr>
            </a:lvl8pPr>
            <a:lvl9pPr marL="1828800" algn="ctr" rtl="0" fontAlgn="base">
              <a:spcBef>
                <a:spcPct val="0"/>
              </a:spcBef>
              <a:spcAft>
                <a:spcPct val="0"/>
              </a:spcAft>
              <a:defRPr sz="4400">
                <a:solidFill>
                  <a:schemeClr val="tx2"/>
                </a:solidFill>
                <a:latin typeface="26" charset="0"/>
                <a:ea typeface="ＭＳ Ｐゴシック" charset="0"/>
              </a:defRPr>
            </a:lvl9pPr>
          </a:lstStyle>
          <a:p>
            <a:pPr defTabSz="914400" eaLnBrk="1" hangingPunct="1">
              <a:defRPr/>
            </a:pPr>
            <a:r>
              <a:rPr lang="en-US" sz="2400" b="1" kern="0" dirty="0">
                <a:solidFill>
                  <a:srgbClr val="FFFFFF"/>
                </a:solidFill>
                <a:effectLst>
                  <a:glow rad="266700">
                    <a:srgbClr val="000000">
                      <a:alpha val="75000"/>
                    </a:srgbClr>
                  </a:glow>
                </a:effectLst>
                <a:latin typeface="Arial" charset="0"/>
                <a:ea typeface="ＭＳ Ｐゴシック"/>
              </a:rPr>
              <a:t>318</a:t>
            </a:r>
          </a:p>
        </p:txBody>
      </p:sp>
    </p:spTree>
    <p:extLst>
      <p:ext uri="{BB962C8B-B14F-4D97-AF65-F5344CB8AC3E}">
        <p14:creationId xmlns:p14="http://schemas.microsoft.com/office/powerpoint/2010/main" val="2184352073"/>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075">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075">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3075">
                                            <p:txEl>
                                              <p:pRg st="2" end="2"/>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3075">
                                            <p:txEl>
                                              <p:pRg st="3" end="3"/>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3075">
                                            <p:txEl>
                                              <p:pRg st="4" end="4"/>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3075">
                                            <p:txEl>
                                              <p:pRg st="5" end="5"/>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75" grpId="0" build="p"/>
    </p:bldLst>
  </p:timing>
</p:sld>
</file>

<file path=ppt/slides/slide2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12829" y="-102621"/>
            <a:ext cx="9156830" cy="6973449"/>
          </a:xfrm>
          <a:prstGeom prst="rect">
            <a:avLst/>
          </a:prstGeom>
        </p:spPr>
      </p:pic>
      <p:sp>
        <p:nvSpPr>
          <p:cNvPr id="758786" name="Rectangle 3"/>
          <p:cNvSpPr>
            <a:spLocks noGrp="1" noChangeArrowheads="1"/>
          </p:cNvSpPr>
          <p:nvPr>
            <p:ph type="title"/>
          </p:nvPr>
        </p:nvSpPr>
        <p:spPr>
          <a:xfrm>
            <a:off x="0" y="65853"/>
            <a:ext cx="9144000" cy="1017481"/>
          </a:xfrm>
        </p:spPr>
        <p:txBody>
          <a:bodyPr/>
          <a:lstStyle/>
          <a:p>
            <a:r>
              <a:rPr lang="en-US" b="1" dirty="0">
                <a:solidFill>
                  <a:srgbClr val="FFFFFF"/>
                </a:solidFill>
                <a:effectLst>
                  <a:glow rad="165100">
                    <a:schemeClr val="tx1"/>
                  </a:glow>
                </a:effectLst>
                <a:latin typeface="Arial" charset="0"/>
                <a:ea typeface="ＭＳ Ｐゴシック" charset="0"/>
              </a:rPr>
              <a:t>What</a:t>
            </a:r>
            <a:r>
              <a:rPr lang="fr-FR" b="1" dirty="0">
                <a:solidFill>
                  <a:srgbClr val="FFFFFF"/>
                </a:solidFill>
                <a:effectLst>
                  <a:glow rad="165100">
                    <a:schemeClr val="tx1"/>
                  </a:glow>
                </a:effectLst>
                <a:latin typeface="Arial" charset="0"/>
                <a:ea typeface="ＭＳ Ｐゴシック" charset="0"/>
              </a:rPr>
              <a:t>'</a:t>
            </a:r>
            <a:r>
              <a:rPr lang="en-US" b="1" dirty="0">
                <a:solidFill>
                  <a:srgbClr val="FFFFFF"/>
                </a:solidFill>
                <a:effectLst>
                  <a:glow rad="165100">
                    <a:schemeClr val="tx1"/>
                  </a:glow>
                </a:effectLst>
                <a:latin typeface="Arial" charset="0"/>
                <a:ea typeface="ＭＳ Ｐゴシック" charset="0"/>
              </a:rPr>
              <a:t>s </a:t>
            </a:r>
            <a:r>
              <a:rPr lang="en-US" b="1" i="1" dirty="0">
                <a:solidFill>
                  <a:srgbClr val="FFFFFF"/>
                </a:solidFill>
                <a:effectLst>
                  <a:glow rad="165100">
                    <a:schemeClr val="tx1"/>
                  </a:glow>
                </a:effectLst>
                <a:latin typeface="Arial" charset="0"/>
                <a:ea typeface="ＭＳ Ｐゴシック" charset="0"/>
              </a:rPr>
              <a:t>your</a:t>
            </a:r>
            <a:r>
              <a:rPr lang="en-US" b="1" dirty="0">
                <a:solidFill>
                  <a:srgbClr val="FFFFFF"/>
                </a:solidFill>
                <a:effectLst>
                  <a:glow rad="165100">
                    <a:schemeClr val="tx1"/>
                  </a:glow>
                </a:effectLst>
                <a:latin typeface="Arial" charset="0"/>
                <a:ea typeface="ＭＳ Ｐゴシック" charset="0"/>
              </a:rPr>
              <a:t> view of Jesus?</a:t>
            </a:r>
          </a:p>
        </p:txBody>
      </p:sp>
      <p:pic>
        <p:nvPicPr>
          <p:cNvPr id="4" name="Picture 3"/>
          <p:cNvPicPr>
            <a:picLocks noChangeAspect="1"/>
          </p:cNvPicPr>
          <p:nvPr/>
        </p:nvPicPr>
        <p:blipFill rotWithShape="1">
          <a:blip r:embed="rId3" cstate="screen">
            <a:extLst>
              <a:ext uri="{28A0092B-C50C-407E-A947-70E740481C1C}">
                <a14:useLocalDpi xmlns:a14="http://schemas.microsoft.com/office/drawing/2010/main"/>
              </a:ext>
            </a:extLst>
          </a:blip>
          <a:srcRect t="89239" r="77023" b="6653"/>
          <a:stretch/>
        </p:blipFill>
        <p:spPr>
          <a:xfrm>
            <a:off x="-12829" y="6387750"/>
            <a:ext cx="2103978" cy="286448"/>
          </a:xfrm>
          <a:prstGeom prst="rect">
            <a:avLst/>
          </a:prstGeom>
        </p:spPr>
      </p:pic>
    </p:spTree>
    <p:extLst>
      <p:ext uri="{BB962C8B-B14F-4D97-AF65-F5344CB8AC3E}">
        <p14:creationId xmlns:p14="http://schemas.microsoft.com/office/powerpoint/2010/main" val="33682490"/>
      </p:ext>
    </p:extLst>
  </p:cSld>
  <p:clrMapOvr>
    <a:masterClrMapping/>
  </p:clrMapOvr>
  <p:transition/>
</p:sld>
</file>

<file path=ppt/slides/slide2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descr="rev 19 Maranatha.jpg">
            <a:extLst>
              <a:ext uri="{FF2B5EF4-FFF2-40B4-BE49-F238E27FC236}">
                <a16:creationId xmlns:a16="http://schemas.microsoft.com/office/drawing/2014/main" id="{93D457BF-173E-F8F9-1248-6B01A4F38B17}"/>
              </a:ext>
            </a:extLst>
          </p:cNvPr>
          <p:cNvPicPr>
            <a:picLocks noChangeAspect="1"/>
          </p:cNvPicPr>
          <p:nvPr/>
        </p:nvPicPr>
        <p:blipFill rotWithShape="1">
          <a:blip r:embed="rId2">
            <a:extLst>
              <a:ext uri="{28A0092B-C50C-407E-A947-70E740481C1C}">
                <a14:useLocalDpi xmlns:a14="http://schemas.microsoft.com/office/drawing/2010/main"/>
              </a:ext>
            </a:extLst>
          </a:blip>
          <a:srcRect l="4671" r="7018"/>
          <a:stretch/>
        </p:blipFill>
        <p:spPr>
          <a:xfrm>
            <a:off x="-1" y="22033"/>
            <a:ext cx="9113717" cy="6803262"/>
          </a:xfrm>
          <a:prstGeom prst="rect">
            <a:avLst/>
          </a:prstGeom>
        </p:spPr>
      </p:pic>
      <p:sp>
        <p:nvSpPr>
          <p:cNvPr id="2" name="Title 1"/>
          <p:cNvSpPr>
            <a:spLocks noGrp="1"/>
          </p:cNvSpPr>
          <p:nvPr>
            <p:ph type="title"/>
          </p:nvPr>
        </p:nvSpPr>
        <p:spPr>
          <a:xfrm>
            <a:off x="30284" y="5077676"/>
            <a:ext cx="9138965" cy="1457718"/>
          </a:xfrm>
          <a:noFill/>
          <a:ln>
            <a:noFill/>
          </a:ln>
        </p:spPr>
        <p:txBody>
          <a:bodyPr vert="horz" wrap="square" lIns="91440" tIns="45720" rIns="91440" bIns="45720" numCol="1" anchor="ctr" anchorCtr="0" compatLnSpc="1">
            <a:prstTxWarp prst="textNoShape">
              <a:avLst/>
            </a:prstTxWarp>
          </a:bodyPr>
          <a:lstStyle/>
          <a:p>
            <a:r>
              <a:rPr lang="en-US" sz="9600" b="1" dirty="0">
                <a:effectLst>
                  <a:glow rad="165100">
                    <a:schemeClr val="tx1"/>
                  </a:glow>
                </a:effectLst>
                <a:latin typeface="Arial" charset="0"/>
                <a:cs typeface="+mj-cs"/>
              </a:rPr>
              <a:t>Jesus Wins!</a:t>
            </a:r>
          </a:p>
        </p:txBody>
      </p:sp>
      <p:sp>
        <p:nvSpPr>
          <p:cNvPr id="5" name="Title 1"/>
          <p:cNvSpPr txBox="1">
            <a:spLocks/>
          </p:cNvSpPr>
          <p:nvPr/>
        </p:nvSpPr>
        <p:spPr bwMode="auto">
          <a:xfrm>
            <a:off x="5035" y="62259"/>
            <a:ext cx="2846337" cy="102354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a:ea typeface="ＭＳ Ｐゴシック" charset="0"/>
                <a:cs typeface="Arial"/>
              </a:defRPr>
            </a:lvl1pPr>
            <a:lvl2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2pPr>
            <a:lvl3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3pPr>
            <a:lvl4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4pPr>
            <a:lvl5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5pPr>
            <a:lvl6pPr marL="4572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6pPr>
            <a:lvl7pPr marL="9144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7pPr>
            <a:lvl8pPr marL="13716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8pPr>
            <a:lvl9pPr marL="18288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9pPr>
          </a:lstStyle>
          <a:p>
            <a:pPr marL="0" marR="0" lvl="0" indent="0" algn="ctr" defTabSz="449263" rtl="0" eaLnBrk="0" fontAlgn="base" latinLnBrk="0" hangingPunct="0">
              <a:lnSpc>
                <a:spcPct val="95000"/>
              </a:lnSpc>
              <a:spcBef>
                <a:spcPct val="0"/>
              </a:spcBef>
              <a:spcAft>
                <a:spcPct val="0"/>
              </a:spcAft>
              <a:buClr>
                <a:srgbClr val="000000"/>
              </a:buClr>
              <a:buSzPct val="100000"/>
              <a:buFont typeface="Times New Roman" charset="0"/>
              <a:buNone/>
              <a:tabLst/>
              <a:defRPr/>
            </a:pPr>
            <a:r>
              <a:rPr kumimoji="0" lang="en-US" sz="3600" b="1" i="1" u="none" strike="noStrike" kern="1200" cap="none" spc="0" normalizeH="0" baseline="0" noProof="0" dirty="0">
                <a:ln>
                  <a:noFill/>
                </a:ln>
                <a:solidFill>
                  <a:srgbClr val="FFFFFF"/>
                </a:solidFill>
                <a:effectLst>
                  <a:glow rad="165100">
                    <a:srgbClr val="000000"/>
                  </a:glow>
                </a:effectLst>
                <a:uLnTx/>
                <a:uFillTx/>
                <a:latin typeface="Arial" charset="0"/>
                <a:ea typeface="ＭＳ Ｐゴシック" charset="0"/>
                <a:cs typeface="Geneva"/>
              </a:rPr>
              <a:t>The point of Revelation</a:t>
            </a:r>
          </a:p>
        </p:txBody>
      </p:sp>
    </p:spTree>
    <p:extLst>
      <p:ext uri="{BB962C8B-B14F-4D97-AF65-F5344CB8AC3E}">
        <p14:creationId xmlns:p14="http://schemas.microsoft.com/office/powerpoint/2010/main" val="2306931201"/>
      </p:ext>
    </p:extLst>
  </p:cSld>
  <p:clrMapOvr>
    <a:masterClrMapping/>
  </p:clrMapOvr>
  <p:transition/>
</p:sld>
</file>

<file path=ppt/slides/slide2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9144000" y="1417638"/>
            <a:ext cx="2678874" cy="2522151"/>
          </a:xfrm>
        </p:spPr>
        <p:txBody>
          <a:bodyPr/>
          <a:lstStyle/>
          <a:p>
            <a:pPr algn="r"/>
            <a:r>
              <a:rPr lang="en-US" dirty="0"/>
              <a:t>Black</a:t>
            </a:r>
          </a:p>
        </p:txBody>
      </p:sp>
    </p:spTree>
    <p:extLst>
      <p:ext uri="{BB962C8B-B14F-4D97-AF65-F5344CB8AC3E}">
        <p14:creationId xmlns:p14="http://schemas.microsoft.com/office/powerpoint/2010/main" val="1094764244"/>
      </p:ext>
    </p:extLst>
  </p:cSld>
  <p:clrMapOvr>
    <a:masterClrMapping/>
  </p:clrMapOvr>
  <p:transition/>
</p:sld>
</file>

<file path=ppt/slides/slide2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3297" name="Rectangle 1026"/>
          <p:cNvSpPr>
            <a:spLocks noGrp="1" noChangeArrowheads="1"/>
          </p:cNvSpPr>
          <p:nvPr>
            <p:ph type="ctrTitle"/>
          </p:nvPr>
        </p:nvSpPr>
        <p:spPr>
          <a:xfrm>
            <a:off x="0" y="6172200"/>
            <a:ext cx="9144000" cy="685800"/>
          </a:xfrm>
        </p:spPr>
        <p:txBody>
          <a:bodyPr/>
          <a:lstStyle/>
          <a:p>
            <a:pPr eaLnBrk="1" hangingPunct="1">
              <a:defRPr/>
            </a:pPr>
            <a:r>
              <a:rPr lang="en-US" sz="2800" b="1" dirty="0">
                <a:solidFill>
                  <a:srgbClr val="FFFFFF"/>
                </a:solidFill>
                <a:latin typeface="Arial" charset="0"/>
                <a:ea typeface="ＭＳ Ｐゴシック" charset="0"/>
              </a:rPr>
              <a:t>NT Preaching link at BibleStudyDownloads.org</a:t>
            </a:r>
            <a:endParaRPr lang="en-US" sz="1050" b="1" dirty="0">
              <a:solidFill>
                <a:srgbClr val="FFFFFF"/>
              </a:solidFill>
              <a:latin typeface="Arial" charset="0"/>
              <a:ea typeface="ＭＳ Ｐゴシック" charset="0"/>
            </a:endParaRPr>
          </a:p>
        </p:txBody>
      </p:sp>
      <p:sp>
        <p:nvSpPr>
          <p:cNvPr id="99331" name="Rectangle 1026"/>
          <p:cNvSpPr txBox="1">
            <a:spLocks noChangeArrowheads="1"/>
          </p:cNvSpPr>
          <p:nvPr/>
        </p:nvSpPr>
        <p:spPr bwMode="auto">
          <a:xfrm>
            <a:off x="0" y="0"/>
            <a:ext cx="9144000" cy="685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0"/>
              </a:spcBef>
              <a:spcAft>
                <a:spcPct val="0"/>
              </a:spcAft>
            </a:pPr>
            <a:r>
              <a:rPr lang="en-US" sz="4000" b="1">
                <a:solidFill>
                  <a:srgbClr val="FFFFFF"/>
                </a:solidFill>
                <a:latin typeface="Arial" charset="0"/>
                <a:cs typeface="Arial" charset="0"/>
              </a:rPr>
              <a:t>Get this presentation for free!</a:t>
            </a:r>
            <a:endParaRPr lang="en-US" sz="1400" b="1">
              <a:solidFill>
                <a:srgbClr val="FFFFFF"/>
              </a:solidFill>
              <a:latin typeface="Arial" charset="0"/>
              <a:cs typeface="Arial" charset="0"/>
            </a:endParaRPr>
          </a:p>
        </p:txBody>
      </p:sp>
      <p:pic>
        <p:nvPicPr>
          <p:cNvPr id="8" name="Picture 7" descr="Screen Shot 2016-02-02 at 5.41.18 PM.png"/>
          <p:cNvPicPr>
            <a:picLocks noChangeAspect="1"/>
          </p:cNvPicPr>
          <p:nvPr/>
        </p:nvPicPr>
        <p:blipFill rotWithShape="1">
          <a:blip r:embed="rId3" cstate="screen">
            <a:extLst>
              <a:ext uri="{28A0092B-C50C-407E-A947-70E740481C1C}">
                <a14:useLocalDpi xmlns:a14="http://schemas.microsoft.com/office/drawing/2010/main"/>
              </a:ext>
            </a:extLst>
          </a:blip>
          <a:srcRect t="2841"/>
          <a:stretch/>
        </p:blipFill>
        <p:spPr>
          <a:xfrm>
            <a:off x="-44173" y="636981"/>
            <a:ext cx="9232347" cy="5650045"/>
          </a:xfrm>
          <a:prstGeom prst="rect">
            <a:avLst/>
          </a:prstGeom>
        </p:spPr>
      </p:pic>
      <p:pic>
        <p:nvPicPr>
          <p:cNvPr id="9" name="Picture 8" descr="Screen Shot 2016-02-02 at 5.42.03 PM.png"/>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307223" y="2222340"/>
            <a:ext cx="6153212" cy="3483594"/>
          </a:xfrm>
          <a:prstGeom prst="rect">
            <a:avLst/>
          </a:prstGeom>
        </p:spPr>
      </p:pic>
    </p:spTree>
    <p:extLst>
      <p:ext uri="{BB962C8B-B14F-4D97-AF65-F5344CB8AC3E}">
        <p14:creationId xmlns:p14="http://schemas.microsoft.com/office/powerpoint/2010/main" val="1682191112"/>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xit" presetSubtype="8" accel="50000" decel="50000" fill="hold" nodeType="afterEffect">
                                  <p:stCondLst>
                                    <p:cond delay="3000"/>
                                  </p:stCondLst>
                                  <p:childTnLst>
                                    <p:anim calcmode="lin" valueType="num">
                                      <p:cBhvr additive="base">
                                        <p:cTn id="6" dur="2000"/>
                                        <p:tgtEl>
                                          <p:spTgt spid="9"/>
                                        </p:tgtEl>
                                        <p:attrNameLst>
                                          <p:attrName>ppt_x</p:attrName>
                                        </p:attrNameLst>
                                      </p:cBhvr>
                                      <p:tavLst>
                                        <p:tav tm="0">
                                          <p:val>
                                            <p:strVal val="ppt_x"/>
                                          </p:val>
                                        </p:tav>
                                        <p:tav tm="100000">
                                          <p:val>
                                            <p:strVal val="0-ppt_w/2"/>
                                          </p:val>
                                        </p:tav>
                                      </p:tavLst>
                                    </p:anim>
                                    <p:anim calcmode="lin" valueType="num">
                                      <p:cBhvr additive="base">
                                        <p:cTn id="7" dur="2000"/>
                                        <p:tgtEl>
                                          <p:spTgt spid="9"/>
                                        </p:tgtEl>
                                        <p:attrNameLst>
                                          <p:attrName>ppt_y</p:attrName>
                                        </p:attrNameLst>
                                      </p:cBhvr>
                                      <p:tavLst>
                                        <p:tav tm="0">
                                          <p:val>
                                            <p:strVal val="ppt_y"/>
                                          </p:val>
                                        </p:tav>
                                        <p:tav tm="100000">
                                          <p:val>
                                            <p:strVal val="ppt_y"/>
                                          </p:val>
                                        </p:tav>
                                      </p:tavLst>
                                    </p:anim>
                                    <p:set>
                                      <p:cBhvr>
                                        <p:cTn id="8" dur="1" fill="hold">
                                          <p:stCondLst>
                                            <p:cond delay="1999"/>
                                          </p:stCondLst>
                                        </p:cTn>
                                        <p:tgtEl>
                                          <p:spTgt spid="9"/>
                                        </p:tgtEl>
                                        <p:attrNameLst>
                                          <p:attrName>style.visibility</p:attrName>
                                        </p:attrNameLst>
                                      </p:cBhvr>
                                      <p:to>
                                        <p:strVal val="hidden"/>
                                      </p:to>
                                    </p:set>
                                  </p:childTnLst>
                                </p:cTn>
                              </p:par>
                            </p:childTnLst>
                          </p:cTn>
                        </p:par>
                        <p:par>
                          <p:cTn id="9" fill="hold">
                            <p:stCondLst>
                              <p:cond delay="5000"/>
                            </p:stCondLst>
                            <p:childTnLst>
                              <p:par>
                                <p:cTn id="10" presetID="2" presetClass="entr" presetSubtype="2" fill="remove" nodeType="afterEffect">
                                  <p:stCondLst>
                                    <p:cond delay="3000"/>
                                  </p:stCondLst>
                                  <p:childTnLst>
                                    <p:set>
                                      <p:cBhvr>
                                        <p:cTn id="11" dur="1" fill="hold">
                                          <p:stCondLst>
                                            <p:cond delay="0"/>
                                          </p:stCondLst>
                                        </p:cTn>
                                        <p:tgtEl>
                                          <p:spTgt spid="9"/>
                                        </p:tgtEl>
                                        <p:attrNameLst>
                                          <p:attrName>style.visibility</p:attrName>
                                        </p:attrNameLst>
                                      </p:cBhvr>
                                      <p:to>
                                        <p:strVal val="visible"/>
                                      </p:to>
                                    </p:set>
                                    <p:anim calcmode="lin" valueType="num">
                                      <p:cBhvr additive="base">
                                        <p:cTn id="12" dur="1000" fill="hold"/>
                                        <p:tgtEl>
                                          <p:spTgt spid="9"/>
                                        </p:tgtEl>
                                        <p:attrNameLst>
                                          <p:attrName>ppt_x</p:attrName>
                                        </p:attrNameLst>
                                      </p:cBhvr>
                                      <p:tavLst>
                                        <p:tav tm="0">
                                          <p:val>
                                            <p:strVal val="1+#ppt_w/2"/>
                                          </p:val>
                                        </p:tav>
                                        <p:tav tm="100000">
                                          <p:val>
                                            <p:strVal val="#ppt_x"/>
                                          </p:val>
                                        </p:tav>
                                      </p:tavLst>
                                    </p:anim>
                                    <p:anim calcmode="lin" valueType="num">
                                      <p:cBhvr additive="base">
                                        <p:cTn id="13" dur="1000" fill="hold"/>
                                        <p:tgtEl>
                                          <p:spTgt spid="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9144000" y="1417638"/>
            <a:ext cx="2678874" cy="2522151"/>
          </a:xfrm>
        </p:spPr>
        <p:txBody>
          <a:bodyPr/>
          <a:lstStyle/>
          <a:p>
            <a:pPr algn="r"/>
            <a:r>
              <a:rPr lang="en-US" dirty="0"/>
              <a:t>Black</a:t>
            </a:r>
          </a:p>
        </p:txBody>
      </p:sp>
    </p:spTree>
    <p:extLst>
      <p:ext uri="{BB962C8B-B14F-4D97-AF65-F5344CB8AC3E}">
        <p14:creationId xmlns:p14="http://schemas.microsoft.com/office/powerpoint/2010/main" val="1027973816"/>
      </p:ext>
    </p:extLst>
  </p:cSld>
  <p:clrMapOvr>
    <a:masterClrMapping/>
  </p:clrMapOvr>
  <p:transition/>
</p:sld>
</file>

<file path=ppt/slides/slide2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3297" name="Rectangle 1026"/>
          <p:cNvSpPr>
            <a:spLocks noGrp="1" noChangeArrowheads="1"/>
          </p:cNvSpPr>
          <p:nvPr>
            <p:ph type="ctrTitle"/>
          </p:nvPr>
        </p:nvSpPr>
        <p:spPr>
          <a:xfrm>
            <a:off x="0" y="6172200"/>
            <a:ext cx="9144000" cy="685800"/>
          </a:xfrm>
        </p:spPr>
        <p:txBody>
          <a:bodyPr/>
          <a:lstStyle/>
          <a:p>
            <a:pPr eaLnBrk="1" hangingPunct="1">
              <a:defRPr/>
            </a:pPr>
            <a:r>
              <a:rPr lang="en-US" sz="3200" b="1" dirty="0">
                <a:solidFill>
                  <a:srgbClr val="FFFFFF"/>
                </a:solidFill>
                <a:latin typeface="Arial" charset="0"/>
                <a:ea typeface="ＭＳ Ｐゴシック" charset="0"/>
              </a:rPr>
              <a:t>NT Survey link at </a:t>
            </a:r>
            <a:r>
              <a:rPr lang="en-US" sz="3200" b="1" dirty="0" err="1">
                <a:solidFill>
                  <a:srgbClr val="FFFFFF"/>
                </a:solidFill>
                <a:latin typeface="Arial" charset="0"/>
                <a:ea typeface="ＭＳ Ｐゴシック" charset="0"/>
              </a:rPr>
              <a:t>BibleStudyDownloads.org</a:t>
            </a:r>
            <a:endParaRPr lang="en-US" sz="1100" b="1" dirty="0">
              <a:solidFill>
                <a:srgbClr val="FFFFFF"/>
              </a:solidFill>
              <a:latin typeface="Arial" charset="0"/>
              <a:ea typeface="ＭＳ Ｐゴシック" charset="0"/>
            </a:endParaRPr>
          </a:p>
        </p:txBody>
      </p:sp>
      <p:sp>
        <p:nvSpPr>
          <p:cNvPr id="99331" name="Rectangle 1026"/>
          <p:cNvSpPr txBox="1">
            <a:spLocks noChangeArrowheads="1"/>
          </p:cNvSpPr>
          <p:nvPr/>
        </p:nvSpPr>
        <p:spPr bwMode="auto">
          <a:xfrm>
            <a:off x="0" y="0"/>
            <a:ext cx="9144000" cy="685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0"/>
              </a:spcBef>
              <a:spcAft>
                <a:spcPct val="0"/>
              </a:spcAft>
            </a:pPr>
            <a:r>
              <a:rPr lang="en-US" sz="4000" b="1">
                <a:solidFill>
                  <a:srgbClr val="FFFFFF"/>
                </a:solidFill>
                <a:latin typeface="Arial" charset="0"/>
                <a:cs typeface="Arial" charset="0"/>
              </a:rPr>
              <a:t>Get this presentation for free!</a:t>
            </a:r>
            <a:endParaRPr lang="en-US" sz="1400" b="1">
              <a:solidFill>
                <a:srgbClr val="FFFFFF"/>
              </a:solidFill>
              <a:latin typeface="Arial" charset="0"/>
              <a:cs typeface="Arial" charset="0"/>
            </a:endParaRPr>
          </a:p>
        </p:txBody>
      </p:sp>
      <p:pic>
        <p:nvPicPr>
          <p:cNvPr id="8" name="Picture 7" descr="Screen Shot 2016-02-02 at 5.41.18 PM.png"/>
          <p:cNvPicPr>
            <a:picLocks noChangeAspect="1"/>
          </p:cNvPicPr>
          <p:nvPr/>
        </p:nvPicPr>
        <p:blipFill rotWithShape="1">
          <a:blip r:embed="rId3" cstate="screen">
            <a:extLst>
              <a:ext uri="{28A0092B-C50C-407E-A947-70E740481C1C}">
                <a14:useLocalDpi xmlns:a14="http://schemas.microsoft.com/office/drawing/2010/main"/>
              </a:ext>
            </a:extLst>
          </a:blip>
          <a:srcRect t="2841"/>
          <a:stretch/>
        </p:blipFill>
        <p:spPr>
          <a:xfrm>
            <a:off x="-44173" y="636981"/>
            <a:ext cx="9232347" cy="5650045"/>
          </a:xfrm>
          <a:prstGeom prst="rect">
            <a:avLst/>
          </a:prstGeom>
        </p:spPr>
      </p:pic>
      <p:pic>
        <p:nvPicPr>
          <p:cNvPr id="9" name="Picture 8" descr="Screen Shot 2016-02-02 at 5.42.03 PM.png"/>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307223" y="2222340"/>
            <a:ext cx="6153212" cy="3483594"/>
          </a:xfrm>
          <a:prstGeom prst="rect">
            <a:avLst/>
          </a:prstGeom>
        </p:spPr>
      </p:pic>
    </p:spTree>
    <p:extLst>
      <p:ext uri="{BB962C8B-B14F-4D97-AF65-F5344CB8AC3E}">
        <p14:creationId xmlns:p14="http://schemas.microsoft.com/office/powerpoint/2010/main" val="1284480584"/>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xit" presetSubtype="8" accel="50000" decel="50000" fill="hold" nodeType="afterEffect">
                                  <p:stCondLst>
                                    <p:cond delay="3000"/>
                                  </p:stCondLst>
                                  <p:childTnLst>
                                    <p:anim calcmode="lin" valueType="num">
                                      <p:cBhvr additive="base">
                                        <p:cTn id="6" dur="2000"/>
                                        <p:tgtEl>
                                          <p:spTgt spid="9"/>
                                        </p:tgtEl>
                                        <p:attrNameLst>
                                          <p:attrName>ppt_x</p:attrName>
                                        </p:attrNameLst>
                                      </p:cBhvr>
                                      <p:tavLst>
                                        <p:tav tm="0">
                                          <p:val>
                                            <p:strVal val="ppt_x"/>
                                          </p:val>
                                        </p:tav>
                                        <p:tav tm="100000">
                                          <p:val>
                                            <p:strVal val="0-ppt_w/2"/>
                                          </p:val>
                                        </p:tav>
                                      </p:tavLst>
                                    </p:anim>
                                    <p:anim calcmode="lin" valueType="num">
                                      <p:cBhvr additive="base">
                                        <p:cTn id="7" dur="2000"/>
                                        <p:tgtEl>
                                          <p:spTgt spid="9"/>
                                        </p:tgtEl>
                                        <p:attrNameLst>
                                          <p:attrName>ppt_y</p:attrName>
                                        </p:attrNameLst>
                                      </p:cBhvr>
                                      <p:tavLst>
                                        <p:tav tm="0">
                                          <p:val>
                                            <p:strVal val="ppt_y"/>
                                          </p:val>
                                        </p:tav>
                                        <p:tav tm="100000">
                                          <p:val>
                                            <p:strVal val="ppt_y"/>
                                          </p:val>
                                        </p:tav>
                                      </p:tavLst>
                                    </p:anim>
                                    <p:set>
                                      <p:cBhvr>
                                        <p:cTn id="8" dur="1" fill="hold">
                                          <p:stCondLst>
                                            <p:cond delay="1999"/>
                                          </p:stCondLst>
                                        </p:cTn>
                                        <p:tgtEl>
                                          <p:spTgt spid="9"/>
                                        </p:tgtEl>
                                        <p:attrNameLst>
                                          <p:attrName>style.visibility</p:attrName>
                                        </p:attrNameLst>
                                      </p:cBhvr>
                                      <p:to>
                                        <p:strVal val="hidden"/>
                                      </p:to>
                                    </p:set>
                                  </p:childTnLst>
                                </p:cTn>
                              </p:par>
                            </p:childTnLst>
                          </p:cTn>
                        </p:par>
                        <p:par>
                          <p:cTn id="9" fill="hold">
                            <p:stCondLst>
                              <p:cond delay="5000"/>
                            </p:stCondLst>
                            <p:childTnLst>
                              <p:par>
                                <p:cTn id="10" presetID="2" presetClass="entr" presetSubtype="2" fill="remove" nodeType="afterEffect">
                                  <p:stCondLst>
                                    <p:cond delay="3000"/>
                                  </p:stCondLst>
                                  <p:childTnLst>
                                    <p:set>
                                      <p:cBhvr>
                                        <p:cTn id="11" dur="1" fill="hold">
                                          <p:stCondLst>
                                            <p:cond delay="0"/>
                                          </p:stCondLst>
                                        </p:cTn>
                                        <p:tgtEl>
                                          <p:spTgt spid="9"/>
                                        </p:tgtEl>
                                        <p:attrNameLst>
                                          <p:attrName>style.visibility</p:attrName>
                                        </p:attrNameLst>
                                      </p:cBhvr>
                                      <p:to>
                                        <p:strVal val="visible"/>
                                      </p:to>
                                    </p:set>
                                    <p:anim calcmode="lin" valueType="num">
                                      <p:cBhvr additive="base">
                                        <p:cTn id="12" dur="1000" fill="hold"/>
                                        <p:tgtEl>
                                          <p:spTgt spid="9"/>
                                        </p:tgtEl>
                                        <p:attrNameLst>
                                          <p:attrName>ppt_x</p:attrName>
                                        </p:attrNameLst>
                                      </p:cBhvr>
                                      <p:tavLst>
                                        <p:tav tm="0">
                                          <p:val>
                                            <p:strVal val="1+#ppt_w/2"/>
                                          </p:val>
                                        </p:tav>
                                        <p:tav tm="100000">
                                          <p:val>
                                            <p:strVal val="#ppt_x"/>
                                          </p:val>
                                        </p:tav>
                                      </p:tavLst>
                                    </p:anim>
                                    <p:anim calcmode="lin" valueType="num">
                                      <p:cBhvr additive="base">
                                        <p:cTn id="13" dur="1000" fill="hold"/>
                                        <p:tgtEl>
                                          <p:spTgt spid="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8945" name="Picture 2" descr="Three Boys 1994.jpg"/>
          <p:cNvPicPr>
            <a:picLocks noChangeAspect="1"/>
          </p:cNvPicPr>
          <p:nvPr/>
        </p:nvPicPr>
        <p:blipFill>
          <a:blip r:embed="rId2" cstate="screen">
            <a:extLst>
              <a:ext uri="{28A0092B-C50C-407E-A947-70E740481C1C}">
                <a14:useLocalDpi xmlns:a14="http://schemas.microsoft.com/office/drawing/2010/main"/>
              </a:ext>
            </a:extLst>
          </a:blip>
          <a:srcRect/>
          <a:stretch>
            <a:fillRect/>
          </a:stretch>
        </p:blipFill>
        <p:spPr bwMode="auto">
          <a:xfrm>
            <a:off x="0" y="0"/>
            <a:ext cx="6858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 name="Title 1"/>
          <p:cNvSpPr>
            <a:spLocks noGrp="1"/>
          </p:cNvSpPr>
          <p:nvPr>
            <p:ph type="title"/>
          </p:nvPr>
        </p:nvSpPr>
        <p:spPr>
          <a:xfrm>
            <a:off x="36512" y="5229200"/>
            <a:ext cx="9144000" cy="1143000"/>
          </a:xfrm>
        </p:spPr>
        <p:txBody>
          <a:bodyPr/>
          <a:lstStyle/>
          <a:p>
            <a:pPr>
              <a:defRPr/>
            </a:pPr>
            <a:r>
              <a:rPr lang="en-US" sz="5400" b="1" dirty="0">
                <a:solidFill>
                  <a:schemeClr val="tx1"/>
                </a:solidFill>
                <a:effectLst>
                  <a:glow rad="266700">
                    <a:schemeClr val="bg1">
                      <a:alpha val="75000"/>
                    </a:schemeClr>
                  </a:glow>
                </a:effectLst>
              </a:rPr>
              <a:t>Our Three Sons</a:t>
            </a:r>
          </a:p>
        </p:txBody>
      </p:sp>
    </p:spTree>
    <p:extLst>
      <p:ext uri="{BB962C8B-B14F-4D97-AF65-F5344CB8AC3E}">
        <p14:creationId xmlns:p14="http://schemas.microsoft.com/office/powerpoint/2010/main" val="2374680932"/>
      </p:ext>
    </p:extLst>
  </p:cSld>
  <p:clrMapOvr>
    <a:masterClrMapping/>
  </p:clrMapOvr>
  <p:transition spd="slow"/>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A1DC69DD-9582-A740-9DBA-B1DE2CFEE7F0}"/>
              </a:ext>
            </a:extLst>
          </p:cNvPr>
          <p:cNvPicPr>
            <a:picLocks noChangeAspect="1"/>
          </p:cNvPicPr>
          <p:nvPr/>
        </p:nvPicPr>
        <p:blipFill rotWithShape="1">
          <a:blip r:embed="rId2"/>
          <a:srcRect l="11465" t="6158" r="6692" b="12960"/>
          <a:stretch/>
        </p:blipFill>
        <p:spPr>
          <a:xfrm>
            <a:off x="-108521" y="0"/>
            <a:ext cx="9252521" cy="6858000"/>
          </a:xfrm>
          <a:prstGeom prst="rect">
            <a:avLst/>
          </a:prstGeom>
        </p:spPr>
      </p:pic>
      <p:sp>
        <p:nvSpPr>
          <p:cNvPr id="2" name="Title 1"/>
          <p:cNvSpPr>
            <a:spLocks noGrp="1"/>
          </p:cNvSpPr>
          <p:nvPr>
            <p:ph type="title"/>
          </p:nvPr>
        </p:nvSpPr>
        <p:spPr>
          <a:xfrm>
            <a:off x="-36512" y="5229200"/>
            <a:ext cx="9144000" cy="1143000"/>
          </a:xfrm>
        </p:spPr>
        <p:txBody>
          <a:bodyPr/>
          <a:lstStyle/>
          <a:p>
            <a:pPr>
              <a:defRPr/>
            </a:pPr>
            <a:r>
              <a:rPr lang="en-US" sz="5400" b="1" dirty="0">
                <a:solidFill>
                  <a:schemeClr val="tx1"/>
                </a:solidFill>
                <a:effectLst>
                  <a:glow rad="266700">
                    <a:schemeClr val="bg1">
                      <a:alpha val="75000"/>
                    </a:schemeClr>
                  </a:glow>
                </a:effectLst>
              </a:rPr>
              <a:t>Our Three Sons</a:t>
            </a:r>
          </a:p>
        </p:txBody>
      </p:sp>
    </p:spTree>
    <p:extLst>
      <p:ext uri="{BB962C8B-B14F-4D97-AF65-F5344CB8AC3E}">
        <p14:creationId xmlns:p14="http://schemas.microsoft.com/office/powerpoint/2010/main" val="393164667"/>
      </p:ext>
    </p:extLst>
  </p:cSld>
  <p:clrMapOvr>
    <a:masterClrMapping/>
  </p:clrMapOvr>
  <p:transition spd="slow"/>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AC550FFF-89A1-914A-85AA-7D6C844C23B1}"/>
              </a:ext>
            </a:extLst>
          </p:cNvPr>
          <p:cNvPicPr>
            <a:picLocks noChangeAspect="1"/>
          </p:cNvPicPr>
          <p:nvPr/>
        </p:nvPicPr>
        <p:blipFill rotWithShape="1">
          <a:blip r:embed="rId3"/>
          <a:srcRect l="6396" t="9381" r="11405" b="10049"/>
          <a:stretch/>
        </p:blipFill>
        <p:spPr>
          <a:xfrm>
            <a:off x="-108519" y="-27384"/>
            <a:ext cx="9252520" cy="6803017"/>
          </a:xfrm>
          <a:prstGeom prst="rect">
            <a:avLst/>
          </a:prstGeom>
        </p:spPr>
      </p:pic>
      <p:sp>
        <p:nvSpPr>
          <p:cNvPr id="355331" name="Rectangle 3"/>
          <p:cNvSpPr>
            <a:spLocks noGrp="1" noChangeArrowheads="1"/>
          </p:cNvSpPr>
          <p:nvPr>
            <p:ph type="ctrTitle"/>
          </p:nvPr>
        </p:nvSpPr>
        <p:spPr>
          <a:xfrm>
            <a:off x="9144000" y="5736272"/>
            <a:ext cx="2667000" cy="1124744"/>
          </a:xfrm>
          <a:effectLst>
            <a:outerShdw blurRad="63500" dist="35921" dir="2700000" algn="ctr" rotWithShape="0">
              <a:srgbClr val="000000">
                <a:alpha val="74998"/>
              </a:srgbClr>
            </a:outerShdw>
          </a:effectLst>
        </p:spPr>
        <p:txBody>
          <a:bodyPr/>
          <a:lstStyle/>
          <a:p>
            <a:pPr eaLnBrk="1" hangingPunct="1">
              <a:defRPr/>
            </a:pPr>
            <a:r>
              <a:rPr lang="en-US" sz="2800" b="1" i="1" dirty="0">
                <a:solidFill>
                  <a:schemeClr val="tx1"/>
                </a:solidFill>
                <a:effectLst>
                  <a:glow rad="254000">
                    <a:schemeClr val="bg1">
                      <a:alpha val="75000"/>
                    </a:schemeClr>
                  </a:glow>
                </a:effectLst>
                <a:latin typeface="Arial"/>
                <a:cs typeface="Arial"/>
              </a:rPr>
              <a:t>The Griffiths </a:t>
            </a:r>
            <a:br>
              <a:rPr lang="en-US" sz="2800" b="1" i="1" dirty="0">
                <a:solidFill>
                  <a:schemeClr val="tx1"/>
                </a:solidFill>
                <a:effectLst>
                  <a:glow rad="254000">
                    <a:schemeClr val="bg1">
                      <a:alpha val="75000"/>
                    </a:schemeClr>
                  </a:glow>
                </a:effectLst>
                <a:latin typeface="Arial"/>
                <a:cs typeface="Arial"/>
              </a:rPr>
            </a:br>
            <a:r>
              <a:rPr lang="en-US" sz="2800" b="1" i="1" dirty="0">
                <a:solidFill>
                  <a:schemeClr val="tx1"/>
                </a:solidFill>
                <a:effectLst>
                  <a:glow rad="254000">
                    <a:schemeClr val="bg1">
                      <a:alpha val="75000"/>
                    </a:schemeClr>
                  </a:glow>
                </a:effectLst>
                <a:latin typeface="Arial"/>
                <a:cs typeface="Arial"/>
              </a:rPr>
              <a:t>28 Nov 2019</a:t>
            </a:r>
            <a:endParaRPr lang="en-US" b="1" dirty="0">
              <a:solidFill>
                <a:schemeClr val="tx1"/>
              </a:solidFill>
              <a:effectLst>
                <a:glow rad="254000">
                  <a:schemeClr val="bg1">
                    <a:alpha val="75000"/>
                  </a:schemeClr>
                </a:glow>
              </a:effectLst>
              <a:latin typeface="Arial"/>
              <a:cs typeface="Arial"/>
            </a:endParaRPr>
          </a:p>
        </p:txBody>
      </p:sp>
      <p:sp>
        <p:nvSpPr>
          <p:cNvPr id="355333" name="Text Box 5"/>
          <p:cNvSpPr txBox="1">
            <a:spLocks noChangeArrowheads="1"/>
          </p:cNvSpPr>
          <p:nvPr/>
        </p:nvSpPr>
        <p:spPr bwMode="auto">
          <a:xfrm>
            <a:off x="7181369" y="3617698"/>
            <a:ext cx="1755707" cy="1938992"/>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squar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000" b="1" i="0" u="none" strike="noStrike" kern="1200" cap="none" spc="0" normalizeH="0" baseline="0" noProof="0" dirty="0">
                <a:ln>
                  <a:noFill/>
                </a:ln>
                <a:solidFill>
                  <a:srgbClr val="FFFF00"/>
                </a:solidFill>
                <a:effectLst>
                  <a:glow rad="254000">
                    <a:srgbClr val="000000">
                      <a:alpha val="75000"/>
                    </a:srgbClr>
                  </a:glow>
                </a:effectLst>
                <a:uLnTx/>
                <a:uFillTx/>
                <a:latin typeface="Arial"/>
                <a:ea typeface="ＭＳ Ｐゴシック" charset="0"/>
                <a:cs typeface="Arial"/>
              </a:rPr>
              <a:t>Kurt</a:t>
            </a:r>
            <a:r>
              <a:rPr kumimoji="0" lang="en-US" sz="4000" b="1" i="0" u="none" strike="noStrike" kern="1200" cap="none" spc="0" normalizeH="0" baseline="0" noProof="0" dirty="0">
                <a:ln>
                  <a:noFill/>
                </a:ln>
                <a:solidFill>
                  <a:srgbClr val="FFFFFF"/>
                </a:solidFill>
                <a:effectLst>
                  <a:glow rad="254000">
                    <a:srgbClr val="000000">
                      <a:alpha val="75000"/>
                    </a:srgbClr>
                  </a:glow>
                </a:effectLst>
                <a:uLnTx/>
                <a:uFillTx/>
                <a:latin typeface="Arial"/>
                <a:ea typeface="ＭＳ Ｐゴシック" charset="0"/>
                <a:cs typeface="Arial"/>
              </a:rPr>
              <a:t> &amp; Cara (33)</a:t>
            </a:r>
            <a:endParaRPr kumimoji="0" lang="en-US" sz="2800" b="1" i="0" u="none" strike="noStrike" kern="1200" cap="none" spc="0" normalizeH="0" baseline="0" noProof="0" dirty="0">
              <a:ln>
                <a:noFill/>
              </a:ln>
              <a:solidFill>
                <a:srgbClr val="FFFFFF"/>
              </a:solidFill>
              <a:effectLst>
                <a:glow rad="254000">
                  <a:srgbClr val="000000">
                    <a:alpha val="75000"/>
                  </a:srgbClr>
                </a:glow>
              </a:effectLst>
              <a:uLnTx/>
              <a:uFillTx/>
              <a:latin typeface="Arial"/>
              <a:ea typeface="ＭＳ Ｐゴシック" charset="0"/>
              <a:cs typeface="Arial"/>
            </a:endParaRPr>
          </a:p>
        </p:txBody>
      </p:sp>
      <p:sp>
        <p:nvSpPr>
          <p:cNvPr id="355334" name="Text Box 6"/>
          <p:cNvSpPr txBox="1">
            <a:spLocks noChangeArrowheads="1"/>
          </p:cNvSpPr>
          <p:nvPr/>
        </p:nvSpPr>
        <p:spPr bwMode="auto">
          <a:xfrm>
            <a:off x="39466" y="2895568"/>
            <a:ext cx="2088232" cy="1938992"/>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squar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4000" b="1" i="0" u="none" strike="noStrike" kern="1200" cap="none" spc="0" normalizeH="0" baseline="0" noProof="0" dirty="0">
                <a:ln>
                  <a:noFill/>
                </a:ln>
                <a:solidFill>
                  <a:srgbClr val="FFFF00"/>
                </a:solidFill>
                <a:effectLst>
                  <a:glow rad="254000">
                    <a:srgbClr val="000000">
                      <a:alpha val="75000"/>
                    </a:srgbClr>
                  </a:glow>
                </a:effectLst>
                <a:uLnTx/>
                <a:uFillTx/>
                <a:latin typeface="Arial"/>
                <a:ea typeface="ＭＳ Ｐゴシック" charset="0"/>
                <a:cs typeface="Arial"/>
              </a:rPr>
              <a:t>John</a:t>
            </a:r>
            <a:r>
              <a:rPr kumimoji="0" lang="en-US" sz="4000" b="1" i="0" u="none" strike="noStrike" kern="1200" cap="none" spc="0" normalizeH="0" baseline="0" noProof="0" dirty="0">
                <a:ln>
                  <a:noFill/>
                </a:ln>
                <a:solidFill>
                  <a:srgbClr val="FFFFFF"/>
                </a:solidFill>
                <a:effectLst>
                  <a:glow rad="254000">
                    <a:srgbClr val="000000">
                      <a:alpha val="75000"/>
                    </a:srgbClr>
                  </a:glow>
                </a:effectLst>
                <a:uLnTx/>
                <a:uFillTx/>
                <a:latin typeface="Arial"/>
                <a:ea typeface="ＭＳ Ｐゴシック" charset="0"/>
                <a:cs typeface="Arial"/>
              </a:rPr>
              <a:t> &amp; Chloe</a:t>
            </a:r>
            <a:br>
              <a:rPr kumimoji="0" lang="en-US" sz="4000" b="1" i="0" u="none" strike="noStrike" kern="1200" cap="none" spc="0" normalizeH="0" baseline="0" noProof="0" dirty="0">
                <a:ln>
                  <a:noFill/>
                </a:ln>
                <a:solidFill>
                  <a:srgbClr val="FFFFFF"/>
                </a:solidFill>
                <a:effectLst>
                  <a:glow rad="254000">
                    <a:srgbClr val="000000">
                      <a:alpha val="75000"/>
                    </a:srgbClr>
                  </a:glow>
                </a:effectLst>
                <a:uLnTx/>
                <a:uFillTx/>
                <a:latin typeface="Arial"/>
                <a:ea typeface="ＭＳ Ｐゴシック" charset="0"/>
                <a:cs typeface="Arial"/>
              </a:rPr>
            </a:br>
            <a:r>
              <a:rPr kumimoji="0" lang="en-US" sz="4000" b="1" i="0" u="none" strike="noStrike" kern="1200" cap="none" spc="0" normalizeH="0" baseline="0" noProof="0" dirty="0">
                <a:ln>
                  <a:noFill/>
                </a:ln>
                <a:solidFill>
                  <a:srgbClr val="FFFFFF"/>
                </a:solidFill>
                <a:effectLst>
                  <a:glow rad="254000">
                    <a:srgbClr val="000000">
                      <a:alpha val="75000"/>
                    </a:srgbClr>
                  </a:glow>
                </a:effectLst>
                <a:uLnTx/>
                <a:uFillTx/>
                <a:latin typeface="Arial"/>
                <a:ea typeface="ＭＳ Ｐゴシック" charset="0"/>
                <a:cs typeface="Arial"/>
              </a:rPr>
              <a:t>(27)</a:t>
            </a:r>
            <a:endParaRPr kumimoji="0" lang="en-US" sz="2800" b="1" i="0" u="none" strike="noStrike" kern="1200" cap="none" spc="0" normalizeH="0" baseline="0" noProof="0" dirty="0">
              <a:ln>
                <a:noFill/>
              </a:ln>
              <a:solidFill>
                <a:srgbClr val="FFFFFF"/>
              </a:solidFill>
              <a:effectLst>
                <a:glow rad="254000">
                  <a:srgbClr val="000000">
                    <a:alpha val="75000"/>
                  </a:srgbClr>
                </a:glow>
              </a:effectLst>
              <a:uLnTx/>
              <a:uFillTx/>
              <a:latin typeface="Arial"/>
              <a:ea typeface="ＭＳ Ｐゴシック" charset="0"/>
              <a:cs typeface="Arial"/>
            </a:endParaRPr>
          </a:p>
        </p:txBody>
      </p:sp>
      <p:sp>
        <p:nvSpPr>
          <p:cNvPr id="355335" name="Text Box 7"/>
          <p:cNvSpPr txBox="1">
            <a:spLocks noChangeArrowheads="1"/>
          </p:cNvSpPr>
          <p:nvPr/>
        </p:nvSpPr>
        <p:spPr bwMode="auto">
          <a:xfrm>
            <a:off x="2653848" y="4077072"/>
            <a:ext cx="2555776" cy="2554545"/>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squar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000" b="1" i="0" u="none" strike="noStrike" kern="1200" cap="none" spc="0" normalizeH="0" baseline="0" noProof="0" dirty="0">
                <a:ln>
                  <a:noFill/>
                </a:ln>
                <a:solidFill>
                  <a:srgbClr val="FFFF00"/>
                </a:solidFill>
                <a:effectLst>
                  <a:glow rad="254000">
                    <a:srgbClr val="000000">
                      <a:alpha val="75000"/>
                    </a:srgbClr>
                  </a:glow>
                </a:effectLst>
                <a:uLnTx/>
                <a:uFillTx/>
                <a:latin typeface="Arial"/>
                <a:ea typeface="ＭＳ Ｐゴシック" charset="0"/>
                <a:cs typeface="Arial"/>
              </a:rPr>
              <a:t>Stephen</a:t>
            </a:r>
            <a:r>
              <a:rPr kumimoji="0" lang="en-US" sz="4000" b="1" i="0" u="none" strike="noStrike" kern="1200" cap="none" spc="0" normalizeH="0" baseline="0" noProof="0" dirty="0">
                <a:ln>
                  <a:noFill/>
                </a:ln>
                <a:solidFill>
                  <a:srgbClr val="FFFFFF"/>
                </a:solidFill>
                <a:effectLst>
                  <a:glow rad="254000">
                    <a:srgbClr val="000000">
                      <a:alpha val="75000"/>
                    </a:srgbClr>
                  </a:glow>
                </a:effectLst>
                <a:uLnTx/>
                <a:uFillTx/>
                <a:latin typeface="Arial"/>
                <a:ea typeface="ＭＳ Ｐゴシック" charset="0"/>
                <a:cs typeface="Arial"/>
              </a:rPr>
              <a:t>, Katie &amp; Jesse (30)</a:t>
            </a:r>
            <a:endParaRPr kumimoji="0" lang="en-US" sz="2800" b="1" i="0" u="none" strike="noStrike" kern="1200" cap="none" spc="0" normalizeH="0" baseline="0" noProof="0" dirty="0">
              <a:ln>
                <a:noFill/>
              </a:ln>
              <a:solidFill>
                <a:srgbClr val="FFFFFF"/>
              </a:solidFill>
              <a:effectLst>
                <a:glow rad="254000">
                  <a:srgbClr val="000000">
                    <a:alpha val="75000"/>
                  </a:srgbClr>
                </a:glow>
              </a:effectLst>
              <a:uLnTx/>
              <a:uFillTx/>
              <a:latin typeface="Arial"/>
              <a:ea typeface="ＭＳ Ｐゴシック" charset="0"/>
              <a:cs typeface="Arial"/>
            </a:endParaRPr>
          </a:p>
        </p:txBody>
      </p:sp>
      <p:sp>
        <p:nvSpPr>
          <p:cNvPr id="355336" name="Text Box 8"/>
          <p:cNvSpPr txBox="1">
            <a:spLocks noChangeArrowheads="1"/>
          </p:cNvSpPr>
          <p:nvPr/>
        </p:nvSpPr>
        <p:spPr bwMode="auto">
          <a:xfrm>
            <a:off x="5233582" y="2233848"/>
            <a:ext cx="2088232" cy="1323439"/>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squar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4000" b="1" i="0" u="none" strike="noStrike" kern="1200" cap="none" spc="0" normalizeH="0" baseline="0" noProof="0" dirty="0">
                <a:ln>
                  <a:noFill/>
                </a:ln>
                <a:solidFill>
                  <a:srgbClr val="FFFFFF"/>
                </a:solidFill>
                <a:effectLst>
                  <a:glow rad="254000">
                    <a:srgbClr val="000000">
                      <a:alpha val="75000"/>
                    </a:srgbClr>
                  </a:glow>
                </a:effectLst>
                <a:uLnTx/>
                <a:uFillTx/>
                <a:latin typeface="Arial"/>
                <a:ea typeface="ＭＳ Ｐゴシック" charset="0"/>
                <a:cs typeface="Arial"/>
              </a:rPr>
              <a:t>Rick &amp; Susan</a:t>
            </a:r>
            <a:endParaRPr kumimoji="0" lang="en-US" sz="2800" b="1" i="0" u="none" strike="noStrike" kern="1200" cap="none" spc="0" normalizeH="0" baseline="0" noProof="0" dirty="0">
              <a:ln>
                <a:noFill/>
              </a:ln>
              <a:solidFill>
                <a:srgbClr val="FFFFFF"/>
              </a:solidFill>
              <a:effectLst>
                <a:glow rad="254000">
                  <a:srgbClr val="000000">
                    <a:alpha val="75000"/>
                  </a:srgbClr>
                </a:glow>
              </a:effectLst>
              <a:uLnTx/>
              <a:uFillTx/>
              <a:latin typeface="Arial"/>
              <a:ea typeface="ＭＳ Ｐゴシック" charset="0"/>
              <a:cs typeface="Arial"/>
            </a:endParaRPr>
          </a:p>
        </p:txBody>
      </p:sp>
      <p:sp>
        <p:nvSpPr>
          <p:cNvPr id="10" name="Title 2"/>
          <p:cNvSpPr txBox="1">
            <a:spLocks/>
          </p:cNvSpPr>
          <p:nvPr/>
        </p:nvSpPr>
        <p:spPr bwMode="auto">
          <a:xfrm>
            <a:off x="0" y="-3016"/>
            <a:ext cx="2209800" cy="685800"/>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6pPr>
            <a:lvl7pPr marL="914400" algn="ctr" rtl="0" fontAlgn="base">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7pPr>
            <a:lvl8pPr marL="1371600" algn="ctr" rtl="0" fontAlgn="base">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8pPr>
            <a:lvl9pPr marL="1828800" algn="ctr" rtl="0" fontAlgn="base">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4400" b="1" i="0" u="none" strike="noStrike" kern="0" cap="none" spc="0" normalizeH="0" baseline="0" noProof="0" dirty="0">
                <a:ln>
                  <a:noFill/>
                </a:ln>
                <a:solidFill>
                  <a:srgbClr val="FFFFFF"/>
                </a:solidFill>
                <a:effectLst>
                  <a:glow rad="254000">
                    <a:srgbClr val="000000"/>
                  </a:glow>
                </a:effectLst>
                <a:uLnTx/>
                <a:uFillTx/>
                <a:latin typeface="Arial" charset="0"/>
                <a:ea typeface="ＭＳ Ｐゴシック" charset="0"/>
                <a:cs typeface="ＭＳ Ｐゴシック" charset="0"/>
              </a:rPr>
              <a:t>2020</a:t>
            </a:r>
          </a:p>
        </p:txBody>
      </p:sp>
    </p:spTree>
    <p:extLst>
      <p:ext uri="{BB962C8B-B14F-4D97-AF65-F5344CB8AC3E}">
        <p14:creationId xmlns:p14="http://schemas.microsoft.com/office/powerpoint/2010/main" val="164623141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nodeType="afterEffect">
                                  <p:stCondLst>
                                    <p:cond delay="0"/>
                                  </p:stCondLst>
                                  <p:childTnLst>
                                    <p:set>
                                      <p:cBhvr>
                                        <p:cTn id="6" dur="1" fill="hold">
                                          <p:stCondLst>
                                            <p:cond delay="0"/>
                                          </p:stCondLst>
                                        </p:cTn>
                                        <p:tgtEl>
                                          <p:spTgt spid="355336"/>
                                        </p:tgtEl>
                                        <p:attrNameLst>
                                          <p:attrName>style.visibility</p:attrName>
                                        </p:attrNameLst>
                                      </p:cBhvr>
                                      <p:to>
                                        <p:strVal val="visible"/>
                                      </p:to>
                                    </p:set>
                                    <p:animEffect transition="in" filter="dissolve">
                                      <p:cBhvr>
                                        <p:cTn id="7" dur="500"/>
                                        <p:tgtEl>
                                          <p:spTgt spid="355336"/>
                                        </p:tgtEl>
                                      </p:cBhvr>
                                    </p:animEffect>
                                  </p:childTnLst>
                                </p:cTn>
                              </p:par>
                            </p:childTnLst>
                          </p:cTn>
                        </p:par>
                        <p:par>
                          <p:cTn id="8" fill="hold" nodeType="afterGroup">
                            <p:stCondLst>
                              <p:cond delay="500"/>
                            </p:stCondLst>
                            <p:childTnLst>
                              <p:par>
                                <p:cTn id="9" presetID="9" presetClass="entr" presetSubtype="0" fill="hold" nodeType="afterEffect">
                                  <p:stCondLst>
                                    <p:cond delay="0"/>
                                  </p:stCondLst>
                                  <p:childTnLst>
                                    <p:set>
                                      <p:cBhvr>
                                        <p:cTn id="10" dur="1" fill="hold">
                                          <p:stCondLst>
                                            <p:cond delay="0"/>
                                          </p:stCondLst>
                                        </p:cTn>
                                        <p:tgtEl>
                                          <p:spTgt spid="355335"/>
                                        </p:tgtEl>
                                        <p:attrNameLst>
                                          <p:attrName>style.visibility</p:attrName>
                                        </p:attrNameLst>
                                      </p:cBhvr>
                                      <p:to>
                                        <p:strVal val="visible"/>
                                      </p:to>
                                    </p:set>
                                    <p:animEffect transition="in" filter="dissolve">
                                      <p:cBhvr>
                                        <p:cTn id="11" dur="500"/>
                                        <p:tgtEl>
                                          <p:spTgt spid="355335"/>
                                        </p:tgtEl>
                                      </p:cBhvr>
                                    </p:animEffect>
                                  </p:childTnLst>
                                </p:cTn>
                              </p:par>
                            </p:childTnLst>
                          </p:cTn>
                        </p:par>
                        <p:par>
                          <p:cTn id="12" fill="hold" nodeType="afterGroup">
                            <p:stCondLst>
                              <p:cond delay="1000"/>
                            </p:stCondLst>
                            <p:childTnLst>
                              <p:par>
                                <p:cTn id="13" presetID="9" presetClass="entr" presetSubtype="0" fill="hold" nodeType="afterEffect">
                                  <p:stCondLst>
                                    <p:cond delay="0"/>
                                  </p:stCondLst>
                                  <p:childTnLst>
                                    <p:set>
                                      <p:cBhvr>
                                        <p:cTn id="14" dur="1" fill="hold">
                                          <p:stCondLst>
                                            <p:cond delay="0"/>
                                          </p:stCondLst>
                                        </p:cTn>
                                        <p:tgtEl>
                                          <p:spTgt spid="355333"/>
                                        </p:tgtEl>
                                        <p:attrNameLst>
                                          <p:attrName>style.visibility</p:attrName>
                                        </p:attrNameLst>
                                      </p:cBhvr>
                                      <p:to>
                                        <p:strVal val="visible"/>
                                      </p:to>
                                    </p:set>
                                    <p:animEffect transition="in" filter="dissolve">
                                      <p:cBhvr>
                                        <p:cTn id="15" dur="500"/>
                                        <p:tgtEl>
                                          <p:spTgt spid="355333"/>
                                        </p:tgtEl>
                                      </p:cBhvr>
                                    </p:animEffect>
                                  </p:childTnLst>
                                </p:cTn>
                              </p:par>
                            </p:childTnLst>
                          </p:cTn>
                        </p:par>
                        <p:par>
                          <p:cTn id="16" fill="hold" nodeType="afterGroup">
                            <p:stCondLst>
                              <p:cond delay="1500"/>
                            </p:stCondLst>
                            <p:childTnLst>
                              <p:par>
                                <p:cTn id="17" presetID="9" presetClass="entr" presetSubtype="0" fill="hold" nodeType="afterEffect">
                                  <p:stCondLst>
                                    <p:cond delay="0"/>
                                  </p:stCondLst>
                                  <p:childTnLst>
                                    <p:set>
                                      <p:cBhvr>
                                        <p:cTn id="18" dur="1" fill="hold">
                                          <p:stCondLst>
                                            <p:cond delay="0"/>
                                          </p:stCondLst>
                                        </p:cTn>
                                        <p:tgtEl>
                                          <p:spTgt spid="355334"/>
                                        </p:tgtEl>
                                        <p:attrNameLst>
                                          <p:attrName>style.visibility</p:attrName>
                                        </p:attrNameLst>
                                      </p:cBhvr>
                                      <p:to>
                                        <p:strVal val="visible"/>
                                      </p:to>
                                    </p:set>
                                    <p:animEffect transition="in" filter="dissolve">
                                      <p:cBhvr>
                                        <p:cTn id="19" dur="500"/>
                                        <p:tgtEl>
                                          <p:spTgt spid="35533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055B829F-C175-7A4E-85FE-8C21E59056B4}"/>
              </a:ext>
            </a:extLst>
          </p:cNvPr>
          <p:cNvPicPr>
            <a:picLocks noChangeAspect="1"/>
          </p:cNvPicPr>
          <p:nvPr/>
        </p:nvPicPr>
        <p:blipFill>
          <a:blip r:embed="rId3"/>
          <a:stretch>
            <a:fillRect/>
          </a:stretch>
        </p:blipFill>
        <p:spPr>
          <a:xfrm>
            <a:off x="0" y="7744"/>
            <a:ext cx="8944095" cy="6858000"/>
          </a:xfrm>
          <a:prstGeom prst="rect">
            <a:avLst/>
          </a:prstGeom>
        </p:spPr>
      </p:pic>
      <p:sp>
        <p:nvSpPr>
          <p:cNvPr id="2" name="Title 1"/>
          <p:cNvSpPr>
            <a:spLocks noGrp="1"/>
          </p:cNvSpPr>
          <p:nvPr>
            <p:ph type="title"/>
          </p:nvPr>
        </p:nvSpPr>
        <p:spPr>
          <a:xfrm>
            <a:off x="4741124" y="4481438"/>
            <a:ext cx="4177035" cy="2376562"/>
          </a:xfrm>
        </p:spPr>
        <p:txBody>
          <a:bodyPr/>
          <a:lstStyle/>
          <a:p>
            <a:pPr>
              <a:defRPr/>
            </a:pPr>
            <a:r>
              <a:rPr lang="en-US" b="1" dirty="0">
                <a:solidFill>
                  <a:schemeClr val="tx1"/>
                </a:solidFill>
                <a:effectLst>
                  <a:glow rad="266700">
                    <a:schemeClr val="bg1">
                      <a:alpha val="75000"/>
                    </a:schemeClr>
                  </a:glow>
                </a:effectLst>
              </a:rPr>
              <a:t>Kurt (33) works </a:t>
            </a:r>
            <a:br>
              <a:rPr lang="en-US" b="1" dirty="0">
                <a:solidFill>
                  <a:schemeClr val="tx1"/>
                </a:solidFill>
                <a:effectLst>
                  <a:glow rad="266700">
                    <a:schemeClr val="bg1">
                      <a:alpha val="75000"/>
                    </a:schemeClr>
                  </a:glow>
                </a:effectLst>
              </a:rPr>
            </a:br>
            <a:r>
              <a:rPr lang="en-US" b="1" dirty="0">
                <a:solidFill>
                  <a:schemeClr val="tx1"/>
                </a:solidFill>
                <a:effectLst>
                  <a:glow rad="266700">
                    <a:schemeClr val="bg1">
                      <a:alpha val="75000"/>
                    </a:schemeClr>
                  </a:glow>
                </a:effectLst>
              </a:rPr>
              <a:t>in IT and lives in Seattle</a:t>
            </a:r>
          </a:p>
        </p:txBody>
      </p:sp>
    </p:spTree>
    <p:extLst>
      <p:ext uri="{BB962C8B-B14F-4D97-AF65-F5344CB8AC3E}">
        <p14:creationId xmlns:p14="http://schemas.microsoft.com/office/powerpoint/2010/main" val="3805295501"/>
      </p:ext>
    </p:extLst>
  </p:cSld>
  <p:clrMapOvr>
    <a:masterClrMapping/>
  </p:clrMapOvr>
  <p:transition spd="slow"/>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a:extLst>
              <a:ext uri="{FF2B5EF4-FFF2-40B4-BE49-F238E27FC236}">
                <a16:creationId xmlns:a16="http://schemas.microsoft.com/office/drawing/2014/main" id="{7143F2CB-5CB1-C943-840D-74C84EC836D4}"/>
              </a:ext>
            </a:extLst>
          </p:cNvPr>
          <p:cNvPicPr>
            <a:picLocks noChangeAspect="1"/>
          </p:cNvPicPr>
          <p:nvPr/>
        </p:nvPicPr>
        <p:blipFill>
          <a:blip r:embed="rId3"/>
          <a:stretch>
            <a:fillRect/>
          </a:stretch>
        </p:blipFill>
        <p:spPr>
          <a:xfrm>
            <a:off x="0" y="0"/>
            <a:ext cx="9144000" cy="6858000"/>
          </a:xfrm>
          <a:prstGeom prst="rect">
            <a:avLst/>
          </a:prstGeom>
        </p:spPr>
      </p:pic>
      <p:sp>
        <p:nvSpPr>
          <p:cNvPr id="4" name="Rectangle 3"/>
          <p:cNvSpPr txBox="1">
            <a:spLocks noChangeArrowheads="1"/>
          </p:cNvSpPr>
          <p:nvPr/>
        </p:nvSpPr>
        <p:spPr bwMode="auto">
          <a:xfrm>
            <a:off x="8411882" y="0"/>
            <a:ext cx="732118" cy="48857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26" charset="0"/>
                <a:ea typeface="ＭＳ Ｐゴシック" charset="0"/>
              </a:defRPr>
            </a:lvl6pPr>
            <a:lvl7pPr marL="914400" algn="ctr" rtl="0" fontAlgn="base">
              <a:spcBef>
                <a:spcPct val="0"/>
              </a:spcBef>
              <a:spcAft>
                <a:spcPct val="0"/>
              </a:spcAft>
              <a:defRPr sz="4400">
                <a:solidFill>
                  <a:schemeClr val="tx2"/>
                </a:solidFill>
                <a:latin typeface="26" charset="0"/>
                <a:ea typeface="ＭＳ Ｐゴシック" charset="0"/>
              </a:defRPr>
            </a:lvl7pPr>
            <a:lvl8pPr marL="1371600" algn="ctr" rtl="0" fontAlgn="base">
              <a:spcBef>
                <a:spcPct val="0"/>
              </a:spcBef>
              <a:spcAft>
                <a:spcPct val="0"/>
              </a:spcAft>
              <a:defRPr sz="4400">
                <a:solidFill>
                  <a:schemeClr val="tx2"/>
                </a:solidFill>
                <a:latin typeface="26" charset="0"/>
                <a:ea typeface="ＭＳ Ｐゴシック" charset="0"/>
              </a:defRPr>
            </a:lvl8pPr>
            <a:lvl9pPr marL="1828800" algn="ctr" rtl="0" fontAlgn="base">
              <a:spcBef>
                <a:spcPct val="0"/>
              </a:spcBef>
              <a:spcAft>
                <a:spcPct val="0"/>
              </a:spcAft>
              <a:defRPr sz="4400">
                <a:solidFill>
                  <a:schemeClr val="tx2"/>
                </a:solidFill>
                <a:latin typeface="26"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99"/>
                </a:solidFill>
                <a:effectLst>
                  <a:glow rad="266700">
                    <a:srgbClr val="000000">
                      <a:alpha val="75000"/>
                    </a:srgbClr>
                  </a:glow>
                </a:effectLst>
                <a:uLnTx/>
                <a:uFillTx/>
                <a:latin typeface="Arial" charset="0"/>
                <a:ea typeface="ＭＳ Ｐゴシック"/>
              </a:rPr>
              <a:t>6</a:t>
            </a:r>
          </a:p>
        </p:txBody>
      </p:sp>
      <p:sp>
        <p:nvSpPr>
          <p:cNvPr id="2" name="Title 1"/>
          <p:cNvSpPr>
            <a:spLocks noGrp="1"/>
          </p:cNvSpPr>
          <p:nvPr>
            <p:ph type="title"/>
          </p:nvPr>
        </p:nvSpPr>
        <p:spPr>
          <a:xfrm>
            <a:off x="0" y="5517232"/>
            <a:ext cx="9144000" cy="1340768"/>
          </a:xfrm>
        </p:spPr>
        <p:txBody>
          <a:bodyPr/>
          <a:lstStyle/>
          <a:p>
            <a:pPr>
              <a:defRPr/>
            </a:pPr>
            <a:r>
              <a:rPr lang="en-US" b="1" dirty="0">
                <a:solidFill>
                  <a:schemeClr val="tx1"/>
                </a:solidFill>
                <a:effectLst>
                  <a:glow rad="266700">
                    <a:schemeClr val="bg1">
                      <a:alpha val="75000"/>
                    </a:schemeClr>
                  </a:glow>
                </a:effectLst>
              </a:rPr>
              <a:t>Stephen &amp; Katie gave us Jesse—</a:t>
            </a:r>
            <a:br>
              <a:rPr lang="en-US" b="1" dirty="0">
                <a:solidFill>
                  <a:schemeClr val="tx1"/>
                </a:solidFill>
                <a:effectLst>
                  <a:glow rad="266700">
                    <a:schemeClr val="bg1">
                      <a:alpha val="75000"/>
                    </a:schemeClr>
                  </a:glow>
                </a:effectLst>
              </a:rPr>
            </a:br>
            <a:r>
              <a:rPr lang="en-US" b="1" dirty="0">
                <a:solidFill>
                  <a:schemeClr val="tx1"/>
                </a:solidFill>
                <a:effectLst>
                  <a:glow rad="266700">
                    <a:schemeClr val="bg1">
                      <a:alpha val="75000"/>
                    </a:schemeClr>
                  </a:glow>
                </a:effectLst>
              </a:rPr>
              <a:t>our first grandson in May 2019</a:t>
            </a:r>
          </a:p>
        </p:txBody>
      </p:sp>
    </p:spTree>
    <p:extLst>
      <p:ext uri="{BB962C8B-B14F-4D97-AF65-F5344CB8AC3E}">
        <p14:creationId xmlns:p14="http://schemas.microsoft.com/office/powerpoint/2010/main" val="3387270525"/>
      </p:ext>
    </p:extLst>
  </p:cSld>
  <p:clrMapOvr>
    <a:masterClrMapping/>
  </p:clrMapOvr>
  <p:transition/>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CA862A4E-04F1-514A-A89B-2052C911C0A0}"/>
              </a:ext>
            </a:extLst>
          </p:cNvPr>
          <p:cNvPicPr>
            <a:picLocks noChangeAspect="1"/>
          </p:cNvPicPr>
          <p:nvPr/>
        </p:nvPicPr>
        <p:blipFill>
          <a:blip r:embed="rId2"/>
          <a:stretch>
            <a:fillRect/>
          </a:stretch>
        </p:blipFill>
        <p:spPr>
          <a:xfrm>
            <a:off x="0" y="0"/>
            <a:ext cx="9144000" cy="6858000"/>
          </a:xfrm>
          <a:prstGeom prst="rect">
            <a:avLst/>
          </a:prstGeom>
        </p:spPr>
      </p:pic>
      <p:sp>
        <p:nvSpPr>
          <p:cNvPr id="184322" name="Title 1"/>
          <p:cNvSpPr>
            <a:spLocks noGrp="1"/>
          </p:cNvSpPr>
          <p:nvPr>
            <p:ph type="title"/>
          </p:nvPr>
        </p:nvSpPr>
        <p:spPr>
          <a:xfrm>
            <a:off x="1187624" y="4149080"/>
            <a:ext cx="7772400" cy="1008063"/>
          </a:xfrm>
        </p:spPr>
        <p:txBody>
          <a:bodyPr/>
          <a:lstStyle/>
          <a:p>
            <a:pPr>
              <a:defRPr/>
            </a:pPr>
            <a:r>
              <a:rPr lang="en-US" sz="5400" b="1" dirty="0">
                <a:effectLst>
                  <a:glow rad="139700">
                    <a:schemeClr val="tx1"/>
                  </a:glow>
                </a:effectLst>
                <a:latin typeface="Arial" charset="0"/>
                <a:ea typeface="ＭＳ Ｐゴシック" charset="0"/>
              </a:rPr>
              <a:t>Grandson Jesse</a:t>
            </a:r>
          </a:p>
        </p:txBody>
      </p:sp>
    </p:spTree>
    <p:extLst>
      <p:ext uri="{BB962C8B-B14F-4D97-AF65-F5344CB8AC3E}">
        <p14:creationId xmlns:p14="http://schemas.microsoft.com/office/powerpoint/2010/main" val="2441236581"/>
      </p:ext>
    </p:extLst>
  </p:cSld>
  <p:clrMapOvr>
    <a:masterClrMapping/>
  </p:clrMapOvr>
  <p:transition spd="med">
    <p:randomBar dir="vert"/>
  </p:transition>
</p:sld>
</file>

<file path=ppt/slides/slide3.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660066"/>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653" y="-7614"/>
            <a:ext cx="9162651" cy="1012616"/>
          </a:xfrm>
          <a:noFill/>
        </p:spPr>
        <p:txBody>
          <a:bodyPr/>
          <a:lstStyle/>
          <a:p>
            <a:r>
              <a:rPr lang="en-US" sz="4800" b="1" dirty="0">
                <a:solidFill>
                  <a:schemeClr val="bg1"/>
                </a:solidFill>
                <a:effectLst>
                  <a:glow rad="101600">
                    <a:schemeClr val="tx1">
                      <a:alpha val="99000"/>
                    </a:schemeClr>
                  </a:glow>
                </a:effectLst>
                <a:latin typeface="Arial"/>
                <a:cs typeface="Arial"/>
              </a:rPr>
              <a:t>Theme</a:t>
            </a: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14766" y="1700212"/>
            <a:ext cx="9144000" cy="367386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en-US" sz="4800" b="1" dirty="0">
                <a:solidFill>
                  <a:srgbClr val="FFFFFF"/>
                </a:solidFill>
                <a:effectLst>
                  <a:glow rad="127000">
                    <a:srgbClr val="000000"/>
                  </a:glow>
                </a:effectLst>
                <a:latin typeface="Arial" charset="0"/>
                <a:ea typeface="ＭＳ Ｐゴシック" charset="0"/>
                <a:cs typeface="ＭＳ Ｐゴシック" charset="0"/>
              </a:rPr>
              <a:t>Sovereignty of Christ </a:t>
            </a:r>
            <a:br>
              <a:rPr lang="en-US" sz="4800" b="1" dirty="0">
                <a:solidFill>
                  <a:srgbClr val="FFFFFF"/>
                </a:solidFill>
                <a:effectLst>
                  <a:glow rad="127000">
                    <a:srgbClr val="000000"/>
                  </a:glow>
                </a:effectLst>
                <a:latin typeface="Arial" charset="0"/>
                <a:ea typeface="ＭＳ Ｐゴシック" charset="0"/>
                <a:cs typeface="ＭＳ Ｐゴシック" charset="0"/>
              </a:rPr>
            </a:br>
            <a:r>
              <a:rPr lang="en-US" sz="4800" b="1" dirty="0">
                <a:solidFill>
                  <a:srgbClr val="FFFFFF"/>
                </a:solidFill>
                <a:effectLst>
                  <a:glow rad="127000">
                    <a:srgbClr val="000000"/>
                  </a:glow>
                </a:effectLst>
                <a:latin typeface="Arial" charset="0"/>
                <a:ea typeface="ＭＳ Ｐゴシック" charset="0"/>
                <a:cs typeface="ＭＳ Ｐゴシック" charset="0"/>
              </a:rPr>
              <a:t>in Future Victory</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23</a:t>
            </a:r>
          </a:p>
        </p:txBody>
      </p:sp>
      <p:sp>
        <p:nvSpPr>
          <p:cNvPr id="7" name="Rectangle 2"/>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Revelation</a:t>
            </a:r>
          </a:p>
        </p:txBody>
      </p:sp>
    </p:spTree>
    <p:extLst>
      <p:ext uri="{BB962C8B-B14F-4D97-AF65-F5344CB8AC3E}">
        <p14:creationId xmlns:p14="http://schemas.microsoft.com/office/powerpoint/2010/main" val="3989959441"/>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707C1C20-C4D9-1242-AF08-75DF7072AAFD}"/>
              </a:ext>
            </a:extLst>
          </p:cNvPr>
          <p:cNvPicPr>
            <a:picLocks noChangeAspect="1"/>
          </p:cNvPicPr>
          <p:nvPr/>
        </p:nvPicPr>
        <p:blipFill rotWithShape="1">
          <a:blip r:embed="rId3"/>
          <a:srcRect l="13316" t="10238" b="2940"/>
          <a:stretch/>
        </p:blipFill>
        <p:spPr>
          <a:xfrm>
            <a:off x="0" y="-27384"/>
            <a:ext cx="9144000" cy="6868864"/>
          </a:xfrm>
          <a:prstGeom prst="rect">
            <a:avLst/>
          </a:prstGeom>
        </p:spPr>
      </p:pic>
      <p:sp>
        <p:nvSpPr>
          <p:cNvPr id="4" name="Rectangle 3"/>
          <p:cNvSpPr txBox="1">
            <a:spLocks noChangeArrowheads="1"/>
          </p:cNvSpPr>
          <p:nvPr/>
        </p:nvSpPr>
        <p:spPr bwMode="auto">
          <a:xfrm>
            <a:off x="8411882" y="0"/>
            <a:ext cx="732118" cy="48857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26" charset="0"/>
                <a:ea typeface="ＭＳ Ｐゴシック" charset="0"/>
              </a:defRPr>
            </a:lvl6pPr>
            <a:lvl7pPr marL="914400" algn="ctr" rtl="0" fontAlgn="base">
              <a:spcBef>
                <a:spcPct val="0"/>
              </a:spcBef>
              <a:spcAft>
                <a:spcPct val="0"/>
              </a:spcAft>
              <a:defRPr sz="4400">
                <a:solidFill>
                  <a:schemeClr val="tx2"/>
                </a:solidFill>
                <a:latin typeface="26" charset="0"/>
                <a:ea typeface="ＭＳ Ｐゴシック" charset="0"/>
              </a:defRPr>
            </a:lvl7pPr>
            <a:lvl8pPr marL="1371600" algn="ctr" rtl="0" fontAlgn="base">
              <a:spcBef>
                <a:spcPct val="0"/>
              </a:spcBef>
              <a:spcAft>
                <a:spcPct val="0"/>
              </a:spcAft>
              <a:defRPr sz="4400">
                <a:solidFill>
                  <a:schemeClr val="tx2"/>
                </a:solidFill>
                <a:latin typeface="26" charset="0"/>
                <a:ea typeface="ＭＳ Ｐゴシック" charset="0"/>
              </a:defRPr>
            </a:lvl8pPr>
            <a:lvl9pPr marL="1828800" algn="ctr" rtl="0" fontAlgn="base">
              <a:spcBef>
                <a:spcPct val="0"/>
              </a:spcBef>
              <a:spcAft>
                <a:spcPct val="0"/>
              </a:spcAft>
              <a:defRPr sz="4400">
                <a:solidFill>
                  <a:schemeClr val="tx2"/>
                </a:solidFill>
                <a:latin typeface="26"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99"/>
                </a:solidFill>
                <a:effectLst>
                  <a:glow rad="266700">
                    <a:srgbClr val="000000">
                      <a:alpha val="75000"/>
                    </a:srgbClr>
                  </a:glow>
                </a:effectLst>
                <a:uLnTx/>
                <a:uFillTx/>
                <a:latin typeface="Arial" charset="0"/>
                <a:ea typeface="ＭＳ Ｐゴシック"/>
              </a:rPr>
              <a:t>6</a:t>
            </a:r>
          </a:p>
        </p:txBody>
      </p:sp>
      <p:sp>
        <p:nvSpPr>
          <p:cNvPr id="2" name="Title 1"/>
          <p:cNvSpPr>
            <a:spLocks noGrp="1"/>
          </p:cNvSpPr>
          <p:nvPr>
            <p:ph type="title"/>
          </p:nvPr>
        </p:nvSpPr>
        <p:spPr>
          <a:xfrm>
            <a:off x="4788024" y="3501008"/>
            <a:ext cx="4249728" cy="3240360"/>
          </a:xfrm>
        </p:spPr>
        <p:txBody>
          <a:bodyPr/>
          <a:lstStyle/>
          <a:p>
            <a:pPr>
              <a:defRPr/>
            </a:pPr>
            <a:r>
              <a:rPr lang="en-US" b="1" dirty="0">
                <a:solidFill>
                  <a:schemeClr val="tx1"/>
                </a:solidFill>
                <a:effectLst>
                  <a:glow rad="266700">
                    <a:schemeClr val="bg1">
                      <a:alpha val="75000"/>
                    </a:schemeClr>
                  </a:glow>
                </a:effectLst>
              </a:rPr>
              <a:t>Stephen (30) is a United A320 pilot commuting from Seattle to fly from SFO</a:t>
            </a:r>
          </a:p>
        </p:txBody>
      </p:sp>
      <p:pic>
        <p:nvPicPr>
          <p:cNvPr id="1026" name="Picture 2" descr="https://aviationvoice.com/wp-content/uploads/2018/10/United-Airbus-A320-200-Engine-Shut-Down-in-Flight.jpg">
            <a:extLst>
              <a:ext uri="{FF2B5EF4-FFF2-40B4-BE49-F238E27FC236}">
                <a16:creationId xmlns:a16="http://schemas.microsoft.com/office/drawing/2014/main" id="{B9DCFF88-5206-1747-892E-4A94232391FA}"/>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0" y="4304977"/>
            <a:ext cx="4533123" cy="2536503"/>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602299233"/>
      </p:ext>
    </p:extLst>
  </p:cSld>
  <p:clrMapOvr>
    <a:masterClrMapping/>
  </p:clrMapOvr>
  <p:transition/>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D07A69EE-EE8C-0E4C-9B05-734D742316C9}"/>
              </a:ext>
            </a:extLst>
          </p:cNvPr>
          <p:cNvPicPr>
            <a:picLocks noChangeAspect="1"/>
          </p:cNvPicPr>
          <p:nvPr/>
        </p:nvPicPr>
        <p:blipFill>
          <a:blip r:embed="rId3"/>
          <a:stretch>
            <a:fillRect/>
          </a:stretch>
        </p:blipFill>
        <p:spPr>
          <a:xfrm>
            <a:off x="0" y="-1"/>
            <a:ext cx="9139584" cy="6873889"/>
          </a:xfrm>
          <a:prstGeom prst="rect">
            <a:avLst/>
          </a:prstGeom>
        </p:spPr>
      </p:pic>
      <p:sp>
        <p:nvSpPr>
          <p:cNvPr id="2" name="Title 1"/>
          <p:cNvSpPr>
            <a:spLocks noGrp="1"/>
          </p:cNvSpPr>
          <p:nvPr>
            <p:ph type="title"/>
          </p:nvPr>
        </p:nvSpPr>
        <p:spPr>
          <a:xfrm>
            <a:off x="-4416" y="5085184"/>
            <a:ext cx="9144000" cy="1772816"/>
          </a:xfrm>
        </p:spPr>
        <p:txBody>
          <a:bodyPr/>
          <a:lstStyle/>
          <a:p>
            <a:pPr>
              <a:defRPr/>
            </a:pPr>
            <a:r>
              <a:rPr lang="en-US" sz="4000" b="1" dirty="0">
                <a:solidFill>
                  <a:schemeClr val="tx1"/>
                </a:solidFill>
                <a:effectLst>
                  <a:glow rad="266700">
                    <a:schemeClr val="bg1">
                      <a:alpha val="75000"/>
                    </a:schemeClr>
                  </a:glow>
                </a:effectLst>
              </a:rPr>
              <a:t>John (30) is a graphic artist in Pasadena, California, with his wife Chloe</a:t>
            </a:r>
          </a:p>
        </p:txBody>
      </p:sp>
      <p:sp>
        <p:nvSpPr>
          <p:cNvPr id="6" name="Rectangle 3"/>
          <p:cNvSpPr txBox="1">
            <a:spLocks noChangeArrowheads="1"/>
          </p:cNvSpPr>
          <p:nvPr/>
        </p:nvSpPr>
        <p:spPr bwMode="auto">
          <a:xfrm>
            <a:off x="8411882" y="0"/>
            <a:ext cx="732118" cy="48857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26" charset="0"/>
                <a:ea typeface="ＭＳ Ｐゴシック" charset="0"/>
              </a:defRPr>
            </a:lvl6pPr>
            <a:lvl7pPr marL="914400" algn="ctr" rtl="0" fontAlgn="base">
              <a:spcBef>
                <a:spcPct val="0"/>
              </a:spcBef>
              <a:spcAft>
                <a:spcPct val="0"/>
              </a:spcAft>
              <a:defRPr sz="4400">
                <a:solidFill>
                  <a:schemeClr val="tx2"/>
                </a:solidFill>
                <a:latin typeface="26" charset="0"/>
                <a:ea typeface="ＭＳ Ｐゴシック" charset="0"/>
              </a:defRPr>
            </a:lvl7pPr>
            <a:lvl8pPr marL="1371600" algn="ctr" rtl="0" fontAlgn="base">
              <a:spcBef>
                <a:spcPct val="0"/>
              </a:spcBef>
              <a:spcAft>
                <a:spcPct val="0"/>
              </a:spcAft>
              <a:defRPr sz="4400">
                <a:solidFill>
                  <a:schemeClr val="tx2"/>
                </a:solidFill>
                <a:latin typeface="26" charset="0"/>
                <a:ea typeface="ＭＳ Ｐゴシック" charset="0"/>
              </a:defRPr>
            </a:lvl8pPr>
            <a:lvl9pPr marL="1828800" algn="ctr" rtl="0" fontAlgn="base">
              <a:spcBef>
                <a:spcPct val="0"/>
              </a:spcBef>
              <a:spcAft>
                <a:spcPct val="0"/>
              </a:spcAft>
              <a:defRPr sz="4400">
                <a:solidFill>
                  <a:schemeClr val="tx2"/>
                </a:solidFill>
                <a:latin typeface="26"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glow rad="266700">
                    <a:srgbClr val="000000">
                      <a:alpha val="75000"/>
                    </a:srgbClr>
                  </a:glow>
                </a:effectLst>
                <a:uLnTx/>
                <a:uFillTx/>
                <a:latin typeface="Arial" charset="0"/>
                <a:ea typeface="ＭＳ Ｐゴシック"/>
              </a:rPr>
              <a:t>8</a:t>
            </a:r>
          </a:p>
        </p:txBody>
      </p:sp>
    </p:spTree>
    <p:extLst>
      <p:ext uri="{BB962C8B-B14F-4D97-AF65-F5344CB8AC3E}">
        <p14:creationId xmlns:p14="http://schemas.microsoft.com/office/powerpoint/2010/main" val="3448378279"/>
      </p:ext>
    </p:extLst>
  </p:cSld>
  <p:clrMapOvr>
    <a:masterClrMapping/>
  </p:clrMapOvr>
  <p:transition spd="slow"/>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56353" name="Picture 2" descr="Upper Room Service 1.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75778" name="Rectangle 2"/>
          <p:cNvSpPr>
            <a:spLocks noGrp="1" noChangeArrowheads="1"/>
          </p:cNvSpPr>
          <p:nvPr>
            <p:ph type="ctrTitle"/>
          </p:nvPr>
        </p:nvSpPr>
        <p:spPr>
          <a:xfrm>
            <a:off x="0" y="0"/>
            <a:ext cx="9144000" cy="1143000"/>
          </a:xfrm>
          <a:effectLst>
            <a:outerShdw blurRad="63500" dist="35921" dir="2700000" algn="ctr" rotWithShape="0">
              <a:srgbClr val="000000">
                <a:alpha val="74998"/>
              </a:srgbClr>
            </a:outerShdw>
          </a:effectLst>
        </p:spPr>
        <p:txBody>
          <a:bodyPr/>
          <a:lstStyle/>
          <a:p>
            <a:pPr eaLnBrk="1" hangingPunct="1">
              <a:defRPr/>
            </a:pPr>
            <a:r>
              <a:rPr lang="en-US" sz="6600">
                <a:solidFill>
                  <a:schemeClr val="bg1"/>
                </a:solidFill>
                <a:latin typeface="Arial" charset="0"/>
                <a:ea typeface="ＭＳ Ｐゴシック" charset="0"/>
              </a:rPr>
              <a:t>Our People</a:t>
            </a:r>
            <a:endParaRPr lang="en-US" sz="6600">
              <a:latin typeface="Arial" charset="0"/>
              <a:ea typeface="ＭＳ Ｐゴシック" charset="0"/>
            </a:endParaRPr>
          </a:p>
        </p:txBody>
      </p:sp>
      <p:pic>
        <p:nvPicPr>
          <p:cNvPr id="356355" name="Picture 7" descr="Crossroads-Logo.jpg"/>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609600" y="17463"/>
            <a:ext cx="7772400" cy="17224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 name="Rectangle 2"/>
          <p:cNvSpPr txBox="1">
            <a:spLocks noChangeArrowheads="1"/>
          </p:cNvSpPr>
          <p:nvPr/>
        </p:nvSpPr>
        <p:spPr bwMode="auto">
          <a:xfrm>
            <a:off x="11113" y="1412776"/>
            <a:ext cx="9144000" cy="1143000"/>
          </a:xfrm>
          <a:prstGeom prst="rect">
            <a:avLst/>
          </a:prstGeom>
          <a:noFill/>
          <a:ln w="9525">
            <a:noFill/>
            <a:miter lim="800000"/>
            <a:headEnd/>
            <a:tailEnd/>
          </a:ln>
          <a:effectLst/>
        </p:spPr>
        <p:txBody>
          <a:bodyPr anchor="ctr"/>
          <a:lstStyle>
            <a:lvl1pPr eaLnBrk="0" hangingPunct="0">
              <a:defRPr sz="4000">
                <a:solidFill>
                  <a:schemeClr val="tx1"/>
                </a:solidFill>
                <a:latin typeface="Times New Roman" charset="0"/>
                <a:ea typeface="ＭＳ Ｐゴシック" charset="0"/>
                <a:cs typeface="ＭＳ Ｐゴシック" charset="0"/>
              </a:defRPr>
            </a:lvl1pPr>
            <a:lvl2pPr marL="37931725" indent="-37474525" eaLnBrk="0" hangingPunct="0">
              <a:defRPr sz="4000">
                <a:solidFill>
                  <a:schemeClr val="tx1"/>
                </a:solidFill>
                <a:latin typeface="Times New Roman" charset="0"/>
                <a:ea typeface="ＭＳ Ｐゴシック" charset="0"/>
              </a:defRPr>
            </a:lvl2pPr>
            <a:lvl3pPr eaLnBrk="0" hangingPunct="0">
              <a:defRPr sz="4000">
                <a:solidFill>
                  <a:schemeClr val="tx1"/>
                </a:solidFill>
                <a:latin typeface="Times New Roman" charset="0"/>
                <a:ea typeface="ＭＳ Ｐゴシック" charset="0"/>
              </a:defRPr>
            </a:lvl3pPr>
            <a:lvl4pPr eaLnBrk="0" hangingPunct="0">
              <a:defRPr sz="4000">
                <a:solidFill>
                  <a:schemeClr val="tx1"/>
                </a:solidFill>
                <a:latin typeface="Times New Roman" charset="0"/>
                <a:ea typeface="ＭＳ Ｐゴシック" charset="0"/>
              </a:defRPr>
            </a:lvl4pPr>
            <a:lvl5pPr eaLnBrk="0" hangingPunct="0">
              <a:defRPr sz="4000">
                <a:solidFill>
                  <a:schemeClr val="tx1"/>
                </a:solidFill>
                <a:latin typeface="Times New Roman" charset="0"/>
                <a:ea typeface="ＭＳ Ｐゴシック" charset="0"/>
              </a:defRPr>
            </a:lvl5pPr>
            <a:lvl6pPr marL="457200" eaLnBrk="0" fontAlgn="base" hangingPunct="0">
              <a:spcBef>
                <a:spcPct val="0"/>
              </a:spcBef>
              <a:spcAft>
                <a:spcPct val="0"/>
              </a:spcAft>
              <a:defRPr sz="4000">
                <a:solidFill>
                  <a:schemeClr val="tx1"/>
                </a:solidFill>
                <a:latin typeface="Times New Roman" charset="0"/>
                <a:ea typeface="ＭＳ Ｐゴシック" charset="0"/>
              </a:defRPr>
            </a:lvl6pPr>
            <a:lvl7pPr marL="914400" eaLnBrk="0" fontAlgn="base" hangingPunct="0">
              <a:spcBef>
                <a:spcPct val="0"/>
              </a:spcBef>
              <a:spcAft>
                <a:spcPct val="0"/>
              </a:spcAft>
              <a:defRPr sz="4000">
                <a:solidFill>
                  <a:schemeClr val="tx1"/>
                </a:solidFill>
                <a:latin typeface="Times New Roman" charset="0"/>
                <a:ea typeface="ＭＳ Ｐゴシック" charset="0"/>
              </a:defRPr>
            </a:lvl7pPr>
            <a:lvl8pPr marL="1371600" eaLnBrk="0" fontAlgn="base" hangingPunct="0">
              <a:spcBef>
                <a:spcPct val="0"/>
              </a:spcBef>
              <a:spcAft>
                <a:spcPct val="0"/>
              </a:spcAft>
              <a:defRPr sz="4000">
                <a:solidFill>
                  <a:schemeClr val="tx1"/>
                </a:solidFill>
                <a:latin typeface="Times New Roman" charset="0"/>
                <a:ea typeface="ＭＳ Ｐゴシック" charset="0"/>
              </a:defRPr>
            </a:lvl8pPr>
            <a:lvl9pPr marL="1828800" eaLnBrk="0" fontAlgn="base" hangingPunct="0">
              <a:spcBef>
                <a:spcPct val="0"/>
              </a:spcBef>
              <a:spcAft>
                <a:spcPct val="0"/>
              </a:spcAft>
              <a:defRPr sz="40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4400" b="1" i="0" u="none" strike="noStrike" kern="1200" cap="none" spc="0" normalizeH="0" baseline="0" noProof="0" dirty="0">
                <a:ln>
                  <a:noFill/>
                </a:ln>
                <a:solidFill>
                  <a:srgbClr val="FFFFFF"/>
                </a:solidFill>
                <a:effectLst>
                  <a:glow rad="139700">
                    <a:srgbClr val="000000"/>
                  </a:glow>
                </a:effectLst>
                <a:uLnTx/>
                <a:uFillTx/>
                <a:latin typeface="Arial" charset="0"/>
                <a:ea typeface="ＭＳ Ｐゴシック" charset="0"/>
              </a:rPr>
              <a:t>70 people from 13 nations</a:t>
            </a:r>
            <a:endParaRPr kumimoji="0" lang="en-US" sz="4400" b="1" i="0" u="none" strike="noStrike" kern="1200" cap="none" spc="0" normalizeH="0" baseline="0" noProof="0" dirty="0">
              <a:ln>
                <a:noFill/>
              </a:ln>
              <a:solidFill>
                <a:srgbClr val="000000"/>
              </a:solidFill>
              <a:effectLst>
                <a:glow rad="139700">
                  <a:srgbClr val="000000"/>
                </a:glow>
              </a:effectLst>
              <a:uLnTx/>
              <a:uFillTx/>
              <a:latin typeface="Arial" charset="0"/>
              <a:ea typeface="ＭＳ Ｐゴシック" charset="0"/>
            </a:endParaRPr>
          </a:p>
        </p:txBody>
      </p:sp>
      <p:sp>
        <p:nvSpPr>
          <p:cNvPr id="7" name="Rectangle 2"/>
          <p:cNvSpPr txBox="1">
            <a:spLocks noChangeArrowheads="1"/>
          </p:cNvSpPr>
          <p:nvPr/>
        </p:nvSpPr>
        <p:spPr bwMode="auto">
          <a:xfrm>
            <a:off x="0" y="5517232"/>
            <a:ext cx="9144000" cy="1143000"/>
          </a:xfrm>
          <a:prstGeom prst="rect">
            <a:avLst/>
          </a:prstGeom>
          <a:noFill/>
          <a:ln w="9525">
            <a:noFill/>
            <a:miter lim="800000"/>
            <a:headEnd/>
            <a:tailEnd/>
          </a:ln>
          <a:effectLst/>
        </p:spPr>
        <p:txBody>
          <a:bodyPr anchor="ctr"/>
          <a:lstStyle>
            <a:lvl1pPr eaLnBrk="0" hangingPunct="0">
              <a:defRPr sz="4000">
                <a:solidFill>
                  <a:schemeClr val="tx1"/>
                </a:solidFill>
                <a:latin typeface="Times New Roman" charset="0"/>
                <a:ea typeface="ＭＳ Ｐゴシック" charset="0"/>
                <a:cs typeface="ＭＳ Ｐゴシック" charset="0"/>
              </a:defRPr>
            </a:lvl1pPr>
            <a:lvl2pPr marL="37931725" indent="-37474525" eaLnBrk="0" hangingPunct="0">
              <a:defRPr sz="4000">
                <a:solidFill>
                  <a:schemeClr val="tx1"/>
                </a:solidFill>
                <a:latin typeface="Times New Roman" charset="0"/>
                <a:ea typeface="ＭＳ Ｐゴシック" charset="0"/>
              </a:defRPr>
            </a:lvl2pPr>
            <a:lvl3pPr eaLnBrk="0" hangingPunct="0">
              <a:defRPr sz="4000">
                <a:solidFill>
                  <a:schemeClr val="tx1"/>
                </a:solidFill>
                <a:latin typeface="Times New Roman" charset="0"/>
                <a:ea typeface="ＭＳ Ｐゴシック" charset="0"/>
              </a:defRPr>
            </a:lvl3pPr>
            <a:lvl4pPr eaLnBrk="0" hangingPunct="0">
              <a:defRPr sz="4000">
                <a:solidFill>
                  <a:schemeClr val="tx1"/>
                </a:solidFill>
                <a:latin typeface="Times New Roman" charset="0"/>
                <a:ea typeface="ＭＳ Ｐゴシック" charset="0"/>
              </a:defRPr>
            </a:lvl4pPr>
            <a:lvl5pPr eaLnBrk="0" hangingPunct="0">
              <a:defRPr sz="4000">
                <a:solidFill>
                  <a:schemeClr val="tx1"/>
                </a:solidFill>
                <a:latin typeface="Times New Roman" charset="0"/>
                <a:ea typeface="ＭＳ Ｐゴシック" charset="0"/>
              </a:defRPr>
            </a:lvl5pPr>
            <a:lvl6pPr marL="457200" eaLnBrk="0" fontAlgn="base" hangingPunct="0">
              <a:spcBef>
                <a:spcPct val="0"/>
              </a:spcBef>
              <a:spcAft>
                <a:spcPct val="0"/>
              </a:spcAft>
              <a:defRPr sz="4000">
                <a:solidFill>
                  <a:schemeClr val="tx1"/>
                </a:solidFill>
                <a:latin typeface="Times New Roman" charset="0"/>
                <a:ea typeface="ＭＳ Ｐゴシック" charset="0"/>
              </a:defRPr>
            </a:lvl6pPr>
            <a:lvl7pPr marL="914400" eaLnBrk="0" fontAlgn="base" hangingPunct="0">
              <a:spcBef>
                <a:spcPct val="0"/>
              </a:spcBef>
              <a:spcAft>
                <a:spcPct val="0"/>
              </a:spcAft>
              <a:defRPr sz="4000">
                <a:solidFill>
                  <a:schemeClr val="tx1"/>
                </a:solidFill>
                <a:latin typeface="Times New Roman" charset="0"/>
                <a:ea typeface="ＭＳ Ｐゴシック" charset="0"/>
              </a:defRPr>
            </a:lvl7pPr>
            <a:lvl8pPr marL="1371600" eaLnBrk="0" fontAlgn="base" hangingPunct="0">
              <a:spcBef>
                <a:spcPct val="0"/>
              </a:spcBef>
              <a:spcAft>
                <a:spcPct val="0"/>
              </a:spcAft>
              <a:defRPr sz="4000">
                <a:solidFill>
                  <a:schemeClr val="tx1"/>
                </a:solidFill>
                <a:latin typeface="Times New Roman" charset="0"/>
                <a:ea typeface="ＭＳ Ｐゴシック" charset="0"/>
              </a:defRPr>
            </a:lvl8pPr>
            <a:lvl9pPr marL="1828800" eaLnBrk="0" fontAlgn="base" hangingPunct="0">
              <a:spcBef>
                <a:spcPct val="0"/>
              </a:spcBef>
              <a:spcAft>
                <a:spcPct val="0"/>
              </a:spcAft>
              <a:defRPr sz="40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4400" b="1" i="0" u="none" strike="noStrike" kern="1200" cap="none" spc="0" normalizeH="0" baseline="0" noProof="0" dirty="0">
                <a:ln>
                  <a:noFill/>
                </a:ln>
                <a:solidFill>
                  <a:srgbClr val="FFFFFF"/>
                </a:solidFill>
                <a:effectLst>
                  <a:glow rad="139700">
                    <a:srgbClr val="000000"/>
                  </a:glow>
                </a:effectLst>
                <a:uLnTx/>
                <a:uFillTx/>
                <a:latin typeface="Arial" charset="0"/>
                <a:ea typeface="ＭＳ Ｐゴシック" charset="0"/>
              </a:rPr>
              <a:t>May 2020</a:t>
            </a:r>
            <a:endParaRPr kumimoji="0" lang="en-US" sz="4400" b="1" i="0" u="none" strike="noStrike" kern="1200" cap="none" spc="0" normalizeH="0" baseline="0" noProof="0" dirty="0">
              <a:ln>
                <a:noFill/>
              </a:ln>
              <a:solidFill>
                <a:srgbClr val="000000"/>
              </a:solidFill>
              <a:effectLst>
                <a:glow rad="139700">
                  <a:srgbClr val="000000"/>
                </a:glow>
              </a:effectLst>
              <a:uLnTx/>
              <a:uFillTx/>
              <a:latin typeface="Arial" charset="0"/>
              <a:ea typeface="ＭＳ Ｐゴシック" charset="0"/>
            </a:endParaRPr>
          </a:p>
        </p:txBody>
      </p:sp>
      <p:sp>
        <p:nvSpPr>
          <p:cNvPr id="8" name="Rectangle 3"/>
          <p:cNvSpPr txBox="1">
            <a:spLocks noChangeArrowheads="1"/>
          </p:cNvSpPr>
          <p:nvPr/>
        </p:nvSpPr>
        <p:spPr bwMode="auto">
          <a:xfrm>
            <a:off x="8411882" y="0"/>
            <a:ext cx="732118" cy="48857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26" charset="0"/>
                <a:ea typeface="ＭＳ Ｐゴシック" charset="0"/>
              </a:defRPr>
            </a:lvl6pPr>
            <a:lvl7pPr marL="914400" algn="ctr" rtl="0" fontAlgn="base">
              <a:spcBef>
                <a:spcPct val="0"/>
              </a:spcBef>
              <a:spcAft>
                <a:spcPct val="0"/>
              </a:spcAft>
              <a:defRPr sz="4400">
                <a:solidFill>
                  <a:schemeClr val="tx2"/>
                </a:solidFill>
                <a:latin typeface="26" charset="0"/>
                <a:ea typeface="ＭＳ Ｐゴシック" charset="0"/>
              </a:defRPr>
            </a:lvl7pPr>
            <a:lvl8pPr marL="1371600" algn="ctr" rtl="0" fontAlgn="base">
              <a:spcBef>
                <a:spcPct val="0"/>
              </a:spcBef>
              <a:spcAft>
                <a:spcPct val="0"/>
              </a:spcAft>
              <a:defRPr sz="4400">
                <a:solidFill>
                  <a:schemeClr val="tx2"/>
                </a:solidFill>
                <a:latin typeface="26" charset="0"/>
                <a:ea typeface="ＭＳ Ｐゴシック" charset="0"/>
              </a:defRPr>
            </a:lvl8pPr>
            <a:lvl9pPr marL="1828800" algn="ctr" rtl="0" fontAlgn="base">
              <a:spcBef>
                <a:spcPct val="0"/>
              </a:spcBef>
              <a:spcAft>
                <a:spcPct val="0"/>
              </a:spcAft>
              <a:defRPr sz="4400">
                <a:solidFill>
                  <a:schemeClr val="tx2"/>
                </a:solidFill>
                <a:latin typeface="26"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glow rad="266700">
                    <a:srgbClr val="000000">
                      <a:alpha val="75000"/>
                    </a:srgbClr>
                  </a:glow>
                </a:effectLst>
                <a:uLnTx/>
                <a:uFillTx/>
                <a:latin typeface="Arial" charset="0"/>
                <a:ea typeface="ＭＳ Ｐゴシック"/>
              </a:rPr>
              <a:t>9</a:t>
            </a:r>
          </a:p>
        </p:txBody>
      </p:sp>
    </p:spTree>
    <p:extLst>
      <p:ext uri="{BB962C8B-B14F-4D97-AF65-F5344CB8AC3E}">
        <p14:creationId xmlns:p14="http://schemas.microsoft.com/office/powerpoint/2010/main" val="2212432599"/>
      </p:ext>
    </p:extLst>
  </p:cSld>
  <p:clrMapOvr>
    <a:masterClrMapping/>
  </p:clrMapOvr>
  <p:transition spd="slow"/>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57377" name="Picture 4" descr="Asia Map"/>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22225" y="0"/>
            <a:ext cx="9202738" cy="69024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3" name="Text Box 17"/>
          <p:cNvSpPr txBox="1">
            <a:spLocks noChangeArrowheads="1"/>
          </p:cNvSpPr>
          <p:nvPr/>
        </p:nvSpPr>
        <p:spPr bwMode="auto">
          <a:xfrm>
            <a:off x="7239000" y="3494088"/>
            <a:ext cx="1905000" cy="366712"/>
          </a:xfrm>
          <a:prstGeom prst="rect">
            <a:avLst/>
          </a:prstGeom>
          <a:solidFill>
            <a:srgbClr val="0033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ctr" defTabSz="457200" rtl="0" eaLnBrk="0" fontAlgn="auto" latinLnBrk="0" hangingPunct="0">
              <a:lnSpc>
                <a:spcPct val="100000"/>
              </a:lnSpc>
              <a:spcBef>
                <a:spcPct val="50000"/>
              </a:spcBef>
              <a:spcAft>
                <a:spcPts val="0"/>
              </a:spcAft>
              <a:buClrTx/>
              <a:buSzTx/>
              <a:buFontTx/>
              <a:buNone/>
              <a:tabLst/>
              <a:defRPr/>
            </a:pPr>
            <a:r>
              <a:rPr kumimoji="0" lang="en-US" sz="1800" b="1" i="0" u="none" strike="noStrike" kern="1200" cap="none" spc="0" normalizeH="0" baseline="0" noProof="0" dirty="0">
                <a:ln>
                  <a:noFill/>
                </a:ln>
                <a:solidFill>
                  <a:srgbClr val="FFFFFF"/>
                </a:solidFill>
                <a:effectLst/>
                <a:uLnTx/>
                <a:uFillTx/>
                <a:latin typeface="Arial" charset="0"/>
                <a:ea typeface="ＭＳ Ｐゴシック"/>
                <a:cs typeface="+mn-cs"/>
              </a:rPr>
              <a:t>USA</a:t>
            </a:r>
          </a:p>
        </p:txBody>
      </p:sp>
      <p:sp>
        <p:nvSpPr>
          <p:cNvPr id="361477" name="Rectangle 5"/>
          <p:cNvSpPr>
            <a:spLocks noGrp="1" noChangeArrowheads="1"/>
          </p:cNvSpPr>
          <p:nvPr>
            <p:ph type="title"/>
          </p:nvPr>
        </p:nvSpPr>
        <p:spPr>
          <a:xfrm>
            <a:off x="-71438" y="5943600"/>
            <a:ext cx="9251951" cy="990600"/>
          </a:xfrm>
          <a:solidFill>
            <a:srgbClr val="800000"/>
          </a:solidFill>
        </p:spPr>
        <p:txBody>
          <a:bodyPr/>
          <a:lstStyle/>
          <a:p>
            <a:pPr eaLnBrk="1" hangingPunct="1">
              <a:defRPr/>
            </a:pPr>
            <a:r>
              <a:rPr lang="en-US" b="1" dirty="0">
                <a:cs typeface="+mj-cs"/>
              </a:rPr>
              <a:t>Crossroads People • May 2020</a:t>
            </a:r>
          </a:p>
        </p:txBody>
      </p:sp>
      <p:grpSp>
        <p:nvGrpSpPr>
          <p:cNvPr id="2" name="Group 1"/>
          <p:cNvGrpSpPr>
            <a:grpSpLocks/>
          </p:cNvGrpSpPr>
          <p:nvPr/>
        </p:nvGrpSpPr>
        <p:grpSpPr bwMode="auto">
          <a:xfrm>
            <a:off x="3771900" y="2348880"/>
            <a:ext cx="3154363" cy="3696320"/>
            <a:chOff x="3771900" y="1620838"/>
            <a:chExt cx="3153576" cy="4424362"/>
          </a:xfrm>
        </p:grpSpPr>
        <p:sp>
          <p:nvSpPr>
            <p:cNvPr id="361476" name="AutoShape 4"/>
            <p:cNvSpPr>
              <a:spLocks noChangeArrowheads="1"/>
            </p:cNvSpPr>
            <p:nvPr/>
          </p:nvSpPr>
          <p:spPr bwMode="auto">
            <a:xfrm rot="18984757">
              <a:off x="3771900" y="2466975"/>
              <a:ext cx="380905" cy="3578225"/>
            </a:xfrm>
            <a:prstGeom prst="upArrow">
              <a:avLst>
                <a:gd name="adj1" fmla="val 50000"/>
                <a:gd name="adj2" fmla="val 234792"/>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vert="eaVert" wrap="none" anchor="ctr"/>
            <a:lstStyle/>
            <a:p>
              <a:pPr marL="0" marR="0" lvl="0" indent="0" algn="l" defTabSz="457200" rtl="0" eaLnBrk="0" fontAlgn="auto" latinLnBrk="0" hangingPunct="0">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a:cs typeface="+mn-cs"/>
              </a:endParaRPr>
            </a:p>
          </p:txBody>
        </p:sp>
        <p:sp>
          <p:nvSpPr>
            <p:cNvPr id="361479" name="AutoShape 7"/>
            <p:cNvSpPr>
              <a:spLocks noChangeArrowheads="1"/>
            </p:cNvSpPr>
            <p:nvPr/>
          </p:nvSpPr>
          <p:spPr bwMode="auto">
            <a:xfrm rot="-2225631">
              <a:off x="4346432" y="2987675"/>
              <a:ext cx="380905" cy="2971800"/>
            </a:xfrm>
            <a:prstGeom prst="upArrow">
              <a:avLst>
                <a:gd name="adj1" fmla="val 50000"/>
                <a:gd name="adj2" fmla="val 195000"/>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vert="eaVert" wrap="none" anchor="ctr"/>
            <a:lstStyle/>
            <a:p>
              <a:pPr marL="0" marR="0" lvl="0" indent="0" algn="l" defTabSz="457200" rtl="0" eaLnBrk="0" fontAlgn="auto" latinLnBrk="0" hangingPunct="0">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a:cs typeface="+mn-cs"/>
              </a:endParaRPr>
            </a:p>
          </p:txBody>
        </p:sp>
        <p:sp>
          <p:nvSpPr>
            <p:cNvPr id="361480" name="AutoShape 8"/>
            <p:cNvSpPr>
              <a:spLocks noChangeArrowheads="1"/>
            </p:cNvSpPr>
            <p:nvPr/>
          </p:nvSpPr>
          <p:spPr bwMode="auto">
            <a:xfrm rot="2496691">
              <a:off x="6544571" y="3249613"/>
              <a:ext cx="380905" cy="2614612"/>
            </a:xfrm>
            <a:prstGeom prst="upArrow">
              <a:avLst>
                <a:gd name="adj1" fmla="val 50000"/>
                <a:gd name="adj2" fmla="val 140000"/>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vert="eaVert" wrap="none" anchor="ctr"/>
            <a:lstStyle/>
            <a:p>
              <a:pPr marL="0" marR="0" lvl="0" indent="0" algn="l" defTabSz="457200" rtl="0" eaLnBrk="0" fontAlgn="auto" latinLnBrk="0" hangingPunct="0">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a:cs typeface="+mn-cs"/>
              </a:endParaRPr>
            </a:p>
          </p:txBody>
        </p:sp>
        <p:sp>
          <p:nvSpPr>
            <p:cNvPr id="361481" name="AutoShape 9"/>
            <p:cNvSpPr>
              <a:spLocks noChangeArrowheads="1"/>
            </p:cNvSpPr>
            <p:nvPr/>
          </p:nvSpPr>
          <p:spPr bwMode="auto">
            <a:xfrm>
              <a:off x="5181248" y="1620838"/>
              <a:ext cx="380905" cy="4114800"/>
            </a:xfrm>
            <a:prstGeom prst="upArrow">
              <a:avLst>
                <a:gd name="adj1" fmla="val 50000"/>
                <a:gd name="adj2" fmla="val 270000"/>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vert="eaVert" wrap="none" anchor="ctr"/>
            <a:lstStyle/>
            <a:p>
              <a:pPr marL="0" marR="0" lvl="0" indent="0" algn="l" defTabSz="457200" rtl="0" eaLnBrk="0" fontAlgn="auto" latinLnBrk="0" hangingPunct="0">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a:cs typeface="+mn-cs"/>
              </a:endParaRPr>
            </a:p>
          </p:txBody>
        </p:sp>
      </p:grpSp>
      <p:sp>
        <p:nvSpPr>
          <p:cNvPr id="361485" name="Text Box 13"/>
          <p:cNvSpPr txBox="1">
            <a:spLocks noChangeArrowheads="1"/>
          </p:cNvSpPr>
          <p:nvPr/>
        </p:nvSpPr>
        <p:spPr bwMode="auto">
          <a:xfrm>
            <a:off x="-2296493" y="658126"/>
            <a:ext cx="2087563" cy="366713"/>
          </a:xfrm>
          <a:prstGeom prst="rect">
            <a:avLst/>
          </a:prstGeom>
          <a:solidFill>
            <a:srgbClr val="0033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ctr" defTabSz="457200" rtl="0" eaLnBrk="0" fontAlgn="auto" latinLnBrk="0" hangingPunct="0">
              <a:lnSpc>
                <a:spcPct val="100000"/>
              </a:lnSpc>
              <a:spcBef>
                <a:spcPct val="50000"/>
              </a:spcBef>
              <a:spcAft>
                <a:spcPts val="0"/>
              </a:spcAft>
              <a:buClrTx/>
              <a:buSzTx/>
              <a:buFontTx/>
              <a:buNone/>
              <a:tabLst/>
              <a:defRPr/>
            </a:pPr>
            <a:r>
              <a:rPr kumimoji="0" lang="en-US" sz="1800" b="1" i="0" u="none" strike="noStrike" kern="1200" cap="none" spc="0" normalizeH="0" baseline="0" noProof="0" dirty="0">
                <a:ln>
                  <a:noFill/>
                </a:ln>
                <a:solidFill>
                  <a:srgbClr val="FFFFFF"/>
                </a:solidFill>
                <a:effectLst/>
                <a:uLnTx/>
                <a:uFillTx/>
                <a:latin typeface="Arial" charset="0"/>
                <a:ea typeface="ＭＳ Ｐゴシック"/>
                <a:cs typeface="+mn-cs"/>
              </a:rPr>
              <a:t>FRANCE</a:t>
            </a:r>
          </a:p>
        </p:txBody>
      </p:sp>
      <p:sp>
        <p:nvSpPr>
          <p:cNvPr id="361491" name="Text Box 19"/>
          <p:cNvSpPr txBox="1">
            <a:spLocks noChangeArrowheads="1"/>
          </p:cNvSpPr>
          <p:nvPr/>
        </p:nvSpPr>
        <p:spPr bwMode="auto">
          <a:xfrm>
            <a:off x="1979613" y="3573463"/>
            <a:ext cx="1905000" cy="366712"/>
          </a:xfrm>
          <a:prstGeom prst="rect">
            <a:avLst/>
          </a:prstGeom>
          <a:solidFill>
            <a:srgbClr val="0033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ctr" defTabSz="457200" rtl="0" eaLnBrk="0" fontAlgn="auto" latinLnBrk="0" hangingPunct="0">
              <a:lnSpc>
                <a:spcPct val="100000"/>
              </a:lnSpc>
              <a:spcBef>
                <a:spcPct val="50000"/>
              </a:spcBef>
              <a:spcAft>
                <a:spcPts val="0"/>
              </a:spcAft>
              <a:buClrTx/>
              <a:buSzTx/>
              <a:buFontTx/>
              <a:buNone/>
              <a:tabLst/>
              <a:defRPr/>
            </a:pPr>
            <a:r>
              <a:rPr kumimoji="0" lang="en-US" sz="1800" b="1" i="0" u="none" strike="noStrike" kern="1200" cap="none" spc="0" normalizeH="0" baseline="0" noProof="0" dirty="0">
                <a:ln>
                  <a:noFill/>
                </a:ln>
                <a:solidFill>
                  <a:srgbClr val="FFFFFF"/>
                </a:solidFill>
                <a:effectLst/>
                <a:uLnTx/>
                <a:uFillTx/>
                <a:latin typeface="Arial" charset="0"/>
                <a:ea typeface="ＭＳ Ｐゴシック"/>
                <a:cs typeface="+mn-cs"/>
              </a:rPr>
              <a:t>INDIA</a:t>
            </a:r>
          </a:p>
        </p:txBody>
      </p:sp>
      <p:sp>
        <p:nvSpPr>
          <p:cNvPr id="361493" name="Text Box 21"/>
          <p:cNvSpPr txBox="1">
            <a:spLocks noChangeArrowheads="1"/>
          </p:cNvSpPr>
          <p:nvPr/>
        </p:nvSpPr>
        <p:spPr bwMode="auto">
          <a:xfrm>
            <a:off x="4762819" y="3672781"/>
            <a:ext cx="1905000" cy="366712"/>
          </a:xfrm>
          <a:prstGeom prst="rect">
            <a:avLst/>
          </a:prstGeom>
          <a:solidFill>
            <a:srgbClr val="0033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ctr" defTabSz="457200" rtl="0" eaLnBrk="0" fontAlgn="auto" latinLnBrk="0" hangingPunct="0">
              <a:lnSpc>
                <a:spcPct val="100000"/>
              </a:lnSpc>
              <a:spcBef>
                <a:spcPct val="50000"/>
              </a:spcBef>
              <a:spcAft>
                <a:spcPts val="0"/>
              </a:spcAft>
              <a:buClrTx/>
              <a:buSzTx/>
              <a:buFontTx/>
              <a:buNone/>
              <a:tabLst/>
              <a:defRPr/>
            </a:pPr>
            <a:r>
              <a:rPr kumimoji="0" lang="en-US" sz="1800" b="1" i="0" u="none" strike="noStrike" kern="1200" cap="none" spc="0" normalizeH="0" baseline="0" noProof="0" dirty="0">
                <a:ln>
                  <a:noFill/>
                </a:ln>
                <a:solidFill>
                  <a:srgbClr val="FFFFFF"/>
                </a:solidFill>
                <a:effectLst/>
                <a:uLnTx/>
                <a:uFillTx/>
                <a:latin typeface="Arial" charset="0"/>
                <a:ea typeface="ＭＳ Ｐゴシック"/>
                <a:cs typeface="+mn-cs"/>
              </a:rPr>
              <a:t>THAILAND</a:t>
            </a:r>
          </a:p>
        </p:txBody>
      </p:sp>
      <p:sp>
        <p:nvSpPr>
          <p:cNvPr id="361498" name="Line 26"/>
          <p:cNvSpPr>
            <a:spLocks noChangeShapeType="1"/>
          </p:cNvSpPr>
          <p:nvPr/>
        </p:nvSpPr>
        <p:spPr bwMode="auto">
          <a:xfrm flipV="1">
            <a:off x="0" y="5729288"/>
            <a:ext cx="9144000" cy="76200"/>
          </a:xfrm>
          <a:prstGeom prst="line">
            <a:avLst/>
          </a:prstGeom>
          <a:noFill/>
          <a:ln w="76200">
            <a:solidFill>
              <a:srgbClr val="FF0000"/>
            </a:solidFill>
            <a:prstDash val="dash"/>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457200" rtl="0" eaLnBrk="0" fontAlgn="auto" latinLnBrk="0" hangingPunct="0">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a:cs typeface="+mn-cs"/>
            </a:endParaRPr>
          </a:p>
        </p:txBody>
      </p:sp>
      <p:sp>
        <p:nvSpPr>
          <p:cNvPr id="357385" name="Text Box 28"/>
          <p:cNvSpPr txBox="1">
            <a:spLocks noChangeArrowheads="1"/>
          </p:cNvSpPr>
          <p:nvPr/>
        </p:nvSpPr>
        <p:spPr bwMode="auto">
          <a:xfrm>
            <a:off x="4575175" y="5410200"/>
            <a:ext cx="1676400" cy="366713"/>
          </a:xfrm>
          <a:prstGeom prst="rect">
            <a:avLst/>
          </a:prstGeom>
          <a:solidFill>
            <a:srgbClr val="8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defTabSz="457200" eaLnBrk="0" hangingPunct="0">
              <a:defRPr sz="2400">
                <a:solidFill>
                  <a:schemeClr val="tx1"/>
                </a:solidFill>
                <a:latin typeface="Times New Roman" charset="0"/>
                <a:ea typeface="ＭＳ Ｐゴシック" charset="0"/>
                <a:cs typeface="ＭＳ Ｐゴシック" charset="0"/>
              </a:defRPr>
            </a:lvl1pPr>
            <a:lvl2pPr marL="742950" indent="-285750" defTabSz="457200" eaLnBrk="0" hangingPunct="0">
              <a:defRPr sz="2400">
                <a:solidFill>
                  <a:schemeClr val="tx1"/>
                </a:solidFill>
                <a:latin typeface="Times New Roman" charset="0"/>
                <a:ea typeface="ＭＳ Ｐゴシック" charset="0"/>
              </a:defRPr>
            </a:lvl2pPr>
            <a:lvl3pPr marL="1143000" indent="-228600" defTabSz="457200" eaLnBrk="0" hangingPunct="0">
              <a:defRPr sz="2400">
                <a:solidFill>
                  <a:schemeClr val="tx1"/>
                </a:solidFill>
                <a:latin typeface="Times New Roman" charset="0"/>
                <a:ea typeface="ＭＳ Ｐゴシック" charset="0"/>
              </a:defRPr>
            </a:lvl3pPr>
            <a:lvl4pPr marL="1600200" indent="-228600" defTabSz="457200" eaLnBrk="0" hangingPunct="0">
              <a:defRPr sz="2400">
                <a:solidFill>
                  <a:schemeClr val="tx1"/>
                </a:solidFill>
                <a:latin typeface="Times New Roman" charset="0"/>
                <a:ea typeface="ＭＳ Ｐゴシック" charset="0"/>
              </a:defRPr>
            </a:lvl4pPr>
            <a:lvl5pPr marL="2057400" indent="-228600" defTabSz="4572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457200" rtl="0" eaLnBrk="0" fontAlgn="base" latinLnBrk="0" hangingPunct="0">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FFFFFF"/>
                </a:solidFill>
                <a:effectLst/>
                <a:uLnTx/>
                <a:uFillTx/>
                <a:latin typeface="Arial" charset="0"/>
                <a:ea typeface="ＭＳ Ｐゴシック" charset="0"/>
              </a:rPr>
              <a:t>CIC</a:t>
            </a:r>
          </a:p>
        </p:txBody>
      </p:sp>
      <p:sp>
        <p:nvSpPr>
          <p:cNvPr id="361496" name="Text Box 24"/>
          <p:cNvSpPr txBox="1">
            <a:spLocks noChangeArrowheads="1"/>
          </p:cNvSpPr>
          <p:nvPr/>
        </p:nvSpPr>
        <p:spPr bwMode="auto">
          <a:xfrm>
            <a:off x="4572000" y="5075238"/>
            <a:ext cx="1655763" cy="369887"/>
          </a:xfrm>
          <a:prstGeom prst="rect">
            <a:avLst/>
          </a:prstGeom>
          <a:solidFill>
            <a:srgbClr val="0033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ctr" defTabSz="457200" rtl="0" eaLnBrk="0" fontAlgn="auto" latinLnBrk="0" hangingPunct="0">
              <a:lnSpc>
                <a:spcPct val="100000"/>
              </a:lnSpc>
              <a:spcBef>
                <a:spcPct val="50000"/>
              </a:spcBef>
              <a:spcAft>
                <a:spcPts val="0"/>
              </a:spcAft>
              <a:buClrTx/>
              <a:buSzTx/>
              <a:buFontTx/>
              <a:buNone/>
              <a:tabLst/>
              <a:defRPr/>
            </a:pPr>
            <a:r>
              <a:rPr kumimoji="0" lang="en-US" sz="1800" b="1" i="0" u="none" strike="noStrike" kern="1200" cap="none" spc="0" normalizeH="0" baseline="0" noProof="0" dirty="0">
                <a:ln>
                  <a:noFill/>
                </a:ln>
                <a:solidFill>
                  <a:srgbClr val="FFFFFF"/>
                </a:solidFill>
                <a:effectLst/>
                <a:uLnTx/>
                <a:uFillTx/>
                <a:latin typeface="Arial" charset="0"/>
                <a:ea typeface="ＭＳ Ｐゴシック"/>
                <a:cs typeface="+mn-cs"/>
              </a:rPr>
              <a:t>SINGAPORE</a:t>
            </a:r>
          </a:p>
        </p:txBody>
      </p:sp>
      <p:sp>
        <p:nvSpPr>
          <p:cNvPr id="357387" name="Rounded Rectangle 1"/>
          <p:cNvSpPr>
            <a:spLocks noChangeArrowheads="1"/>
          </p:cNvSpPr>
          <p:nvPr/>
        </p:nvSpPr>
        <p:spPr bwMode="auto">
          <a:xfrm>
            <a:off x="2627313" y="90041"/>
            <a:ext cx="2160587" cy="2186831"/>
          </a:xfrm>
          <a:prstGeom prst="roundRect">
            <a:avLst>
              <a:gd name="adj" fmla="val 16667"/>
            </a:avLst>
          </a:prstGeom>
          <a:solidFill>
            <a:schemeClr val="tx1"/>
          </a:solidFill>
          <a:ln w="9525">
            <a:solidFill>
              <a:schemeClr val="tx1"/>
            </a:solidFill>
            <a:round/>
            <a:headEnd/>
            <a:tailEnd/>
          </a:ln>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sp>
        <p:nvSpPr>
          <p:cNvPr id="21" name="Text Box 13"/>
          <p:cNvSpPr txBox="1">
            <a:spLocks noChangeArrowheads="1"/>
          </p:cNvSpPr>
          <p:nvPr/>
        </p:nvSpPr>
        <p:spPr bwMode="auto">
          <a:xfrm>
            <a:off x="9409905" y="4708526"/>
            <a:ext cx="1906587" cy="366712"/>
          </a:xfrm>
          <a:prstGeom prst="rect">
            <a:avLst/>
          </a:prstGeom>
          <a:solidFill>
            <a:srgbClr val="0033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ctr" defTabSz="457200" rtl="0" eaLnBrk="0" fontAlgn="auto" latinLnBrk="0" hangingPunct="0">
              <a:lnSpc>
                <a:spcPct val="100000"/>
              </a:lnSpc>
              <a:spcBef>
                <a:spcPct val="50000"/>
              </a:spcBef>
              <a:spcAft>
                <a:spcPts val="0"/>
              </a:spcAft>
              <a:buClrTx/>
              <a:buSzTx/>
              <a:buFontTx/>
              <a:buNone/>
              <a:tabLst/>
              <a:defRPr/>
            </a:pPr>
            <a:r>
              <a:rPr kumimoji="0" lang="en-US" sz="1800" b="1" i="0" u="none" strike="noStrike" kern="1200" cap="none" spc="0" normalizeH="0" baseline="0" noProof="0" dirty="0">
                <a:ln>
                  <a:noFill/>
                </a:ln>
                <a:solidFill>
                  <a:srgbClr val="FFFFFF"/>
                </a:solidFill>
                <a:effectLst/>
                <a:uLnTx/>
                <a:uFillTx/>
                <a:latin typeface="Arial" charset="0"/>
                <a:ea typeface="ＭＳ Ｐゴシック"/>
                <a:cs typeface="+mn-cs"/>
              </a:rPr>
              <a:t>PHILIPPINES</a:t>
            </a:r>
          </a:p>
        </p:txBody>
      </p:sp>
      <p:sp>
        <p:nvSpPr>
          <p:cNvPr id="22" name="Text Box 13"/>
          <p:cNvSpPr txBox="1">
            <a:spLocks noChangeArrowheads="1"/>
          </p:cNvSpPr>
          <p:nvPr/>
        </p:nvSpPr>
        <p:spPr bwMode="auto">
          <a:xfrm>
            <a:off x="-2340768" y="2780928"/>
            <a:ext cx="2089151" cy="366712"/>
          </a:xfrm>
          <a:prstGeom prst="rect">
            <a:avLst/>
          </a:prstGeom>
          <a:solidFill>
            <a:srgbClr val="0033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ctr" defTabSz="457200" rtl="0" eaLnBrk="0" fontAlgn="auto" latinLnBrk="0" hangingPunct="0">
              <a:lnSpc>
                <a:spcPct val="100000"/>
              </a:lnSpc>
              <a:spcBef>
                <a:spcPct val="50000"/>
              </a:spcBef>
              <a:spcAft>
                <a:spcPts val="0"/>
              </a:spcAft>
              <a:buClrTx/>
              <a:buSzTx/>
              <a:buFontTx/>
              <a:buNone/>
              <a:tabLst/>
              <a:defRPr/>
            </a:pPr>
            <a:r>
              <a:rPr kumimoji="0" lang="en-US" sz="1800" b="1" i="0" u="none" strike="noStrike" kern="1200" cap="none" spc="0" normalizeH="0" baseline="0" noProof="0" dirty="0">
                <a:ln>
                  <a:noFill/>
                </a:ln>
                <a:solidFill>
                  <a:srgbClr val="FFFFFF"/>
                </a:solidFill>
                <a:effectLst/>
                <a:uLnTx/>
                <a:uFillTx/>
                <a:latin typeface="Arial" charset="0"/>
                <a:ea typeface="ＭＳ Ｐゴシック"/>
                <a:cs typeface="+mn-cs"/>
              </a:rPr>
              <a:t>GERMANY</a:t>
            </a:r>
          </a:p>
        </p:txBody>
      </p:sp>
      <p:sp>
        <p:nvSpPr>
          <p:cNvPr id="25" name="Text Box 13"/>
          <p:cNvSpPr txBox="1">
            <a:spLocks noChangeArrowheads="1"/>
          </p:cNvSpPr>
          <p:nvPr/>
        </p:nvSpPr>
        <p:spPr bwMode="auto">
          <a:xfrm>
            <a:off x="140330" y="706720"/>
            <a:ext cx="2087563" cy="369887"/>
          </a:xfrm>
          <a:prstGeom prst="rect">
            <a:avLst/>
          </a:prstGeom>
          <a:solidFill>
            <a:srgbClr val="0033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ctr" defTabSz="457200" rtl="0" eaLnBrk="0" fontAlgn="auto" latinLnBrk="0" hangingPunct="0">
              <a:lnSpc>
                <a:spcPct val="100000"/>
              </a:lnSpc>
              <a:spcBef>
                <a:spcPct val="50000"/>
              </a:spcBef>
              <a:spcAft>
                <a:spcPts val="0"/>
              </a:spcAft>
              <a:buClrTx/>
              <a:buSzTx/>
              <a:buFontTx/>
              <a:buNone/>
              <a:tabLst/>
              <a:defRPr/>
            </a:pPr>
            <a:r>
              <a:rPr kumimoji="0" lang="en-US" sz="1800" b="1" i="0" u="none" strike="noStrike" kern="1200" cap="none" spc="0" normalizeH="0" baseline="0" noProof="0" dirty="0">
                <a:ln>
                  <a:noFill/>
                </a:ln>
                <a:solidFill>
                  <a:srgbClr val="FFFFFF"/>
                </a:solidFill>
                <a:effectLst/>
                <a:uLnTx/>
                <a:uFillTx/>
                <a:latin typeface="Arial" charset="0"/>
                <a:ea typeface="ＭＳ Ｐゴシック"/>
                <a:cs typeface="+mn-cs"/>
              </a:rPr>
              <a:t>NETHERLANDS</a:t>
            </a:r>
          </a:p>
        </p:txBody>
      </p:sp>
      <p:sp>
        <p:nvSpPr>
          <p:cNvPr id="26" name="Text Box 17"/>
          <p:cNvSpPr txBox="1">
            <a:spLocks noChangeArrowheads="1"/>
          </p:cNvSpPr>
          <p:nvPr/>
        </p:nvSpPr>
        <p:spPr bwMode="auto">
          <a:xfrm>
            <a:off x="6290302" y="1247854"/>
            <a:ext cx="1905000" cy="366712"/>
          </a:xfrm>
          <a:prstGeom prst="rect">
            <a:avLst/>
          </a:prstGeom>
          <a:solidFill>
            <a:srgbClr val="0033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ctr" defTabSz="457200" rtl="0" eaLnBrk="0" fontAlgn="auto" latinLnBrk="0" hangingPunct="0">
              <a:lnSpc>
                <a:spcPct val="100000"/>
              </a:lnSpc>
              <a:spcBef>
                <a:spcPct val="50000"/>
              </a:spcBef>
              <a:spcAft>
                <a:spcPts val="0"/>
              </a:spcAft>
              <a:buClrTx/>
              <a:buSzTx/>
              <a:buFontTx/>
              <a:buNone/>
              <a:tabLst/>
              <a:defRPr/>
            </a:pPr>
            <a:r>
              <a:rPr kumimoji="0" lang="en-US" sz="1800" b="1" i="0" u="none" strike="noStrike" kern="1200" cap="none" spc="0" normalizeH="0" baseline="0" noProof="0" dirty="0">
                <a:ln>
                  <a:noFill/>
                </a:ln>
                <a:solidFill>
                  <a:srgbClr val="FFFFFF"/>
                </a:solidFill>
                <a:effectLst/>
                <a:uLnTx/>
                <a:uFillTx/>
                <a:latin typeface="Arial" charset="0"/>
                <a:ea typeface="ＭＳ Ｐゴシック"/>
                <a:cs typeface="+mn-cs"/>
              </a:rPr>
              <a:t>KOREA</a:t>
            </a:r>
          </a:p>
        </p:txBody>
      </p:sp>
      <p:sp>
        <p:nvSpPr>
          <p:cNvPr id="24" name="Text Box 17"/>
          <p:cNvSpPr txBox="1">
            <a:spLocks noChangeArrowheads="1"/>
          </p:cNvSpPr>
          <p:nvPr/>
        </p:nvSpPr>
        <p:spPr bwMode="auto">
          <a:xfrm>
            <a:off x="9481913" y="1200820"/>
            <a:ext cx="1905000" cy="369332"/>
          </a:xfrm>
          <a:prstGeom prst="rect">
            <a:avLst/>
          </a:prstGeom>
          <a:solidFill>
            <a:srgbClr val="0033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ctr" defTabSz="457200" rtl="0" eaLnBrk="0" fontAlgn="auto" latinLnBrk="0" hangingPunct="0">
              <a:lnSpc>
                <a:spcPct val="100000"/>
              </a:lnSpc>
              <a:spcBef>
                <a:spcPct val="50000"/>
              </a:spcBef>
              <a:spcAft>
                <a:spcPts val="0"/>
              </a:spcAft>
              <a:buClrTx/>
              <a:buSzTx/>
              <a:buFontTx/>
              <a:buNone/>
              <a:tabLst/>
              <a:defRPr/>
            </a:pPr>
            <a:r>
              <a:rPr kumimoji="0" lang="en-US" sz="1800" b="1" i="0" u="none" strike="noStrike" kern="1200" cap="none" spc="0" normalizeH="0" baseline="0" noProof="0" dirty="0">
                <a:ln>
                  <a:noFill/>
                </a:ln>
                <a:solidFill>
                  <a:srgbClr val="FFFFFF"/>
                </a:solidFill>
                <a:effectLst/>
                <a:uLnTx/>
                <a:uFillTx/>
                <a:latin typeface="Arial" charset="0"/>
                <a:ea typeface="ＭＳ Ｐゴシック"/>
                <a:cs typeface="+mn-cs"/>
              </a:rPr>
              <a:t>HONG KONG</a:t>
            </a:r>
          </a:p>
        </p:txBody>
      </p:sp>
      <p:sp>
        <p:nvSpPr>
          <p:cNvPr id="27" name="Text Box 17"/>
          <p:cNvSpPr txBox="1">
            <a:spLocks noChangeArrowheads="1"/>
          </p:cNvSpPr>
          <p:nvPr/>
        </p:nvSpPr>
        <p:spPr bwMode="auto">
          <a:xfrm>
            <a:off x="9390063" y="2400300"/>
            <a:ext cx="1905000" cy="366713"/>
          </a:xfrm>
          <a:prstGeom prst="rect">
            <a:avLst/>
          </a:prstGeom>
          <a:solidFill>
            <a:srgbClr val="0033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ctr" defTabSz="457200" rtl="0" eaLnBrk="0" fontAlgn="auto" latinLnBrk="0" hangingPunct="0">
              <a:lnSpc>
                <a:spcPct val="100000"/>
              </a:lnSpc>
              <a:spcBef>
                <a:spcPct val="50000"/>
              </a:spcBef>
              <a:spcAft>
                <a:spcPts val="0"/>
              </a:spcAft>
              <a:buClrTx/>
              <a:buSzTx/>
              <a:buFontTx/>
              <a:buNone/>
              <a:tabLst/>
              <a:defRPr/>
            </a:pPr>
            <a:r>
              <a:rPr kumimoji="0" lang="en-US" sz="1800" b="1" i="0" u="none" strike="noStrike" kern="1200" cap="none" spc="0" normalizeH="0" baseline="0" noProof="0" dirty="0">
                <a:ln>
                  <a:noFill/>
                </a:ln>
                <a:solidFill>
                  <a:srgbClr val="FFFFFF"/>
                </a:solidFill>
                <a:effectLst/>
                <a:uLnTx/>
                <a:uFillTx/>
                <a:latin typeface="Arial" charset="0"/>
                <a:ea typeface="ＭＳ Ｐゴシック"/>
                <a:cs typeface="+mn-cs"/>
              </a:rPr>
              <a:t>TAIWAN</a:t>
            </a:r>
          </a:p>
        </p:txBody>
      </p:sp>
      <p:sp>
        <p:nvSpPr>
          <p:cNvPr id="28" name="Text Box 21"/>
          <p:cNvSpPr txBox="1">
            <a:spLocks noChangeArrowheads="1"/>
          </p:cNvSpPr>
          <p:nvPr/>
        </p:nvSpPr>
        <p:spPr bwMode="auto">
          <a:xfrm>
            <a:off x="4010911" y="-580754"/>
            <a:ext cx="1905000" cy="366713"/>
          </a:xfrm>
          <a:prstGeom prst="rect">
            <a:avLst/>
          </a:prstGeom>
          <a:solidFill>
            <a:srgbClr val="0033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ctr" defTabSz="457200" rtl="0" eaLnBrk="0" fontAlgn="auto" latinLnBrk="0" hangingPunct="0">
              <a:lnSpc>
                <a:spcPct val="100000"/>
              </a:lnSpc>
              <a:spcBef>
                <a:spcPct val="50000"/>
              </a:spcBef>
              <a:spcAft>
                <a:spcPts val="0"/>
              </a:spcAft>
              <a:buClrTx/>
              <a:buSzTx/>
              <a:buFontTx/>
              <a:buNone/>
              <a:tabLst/>
              <a:defRPr/>
            </a:pPr>
            <a:r>
              <a:rPr kumimoji="0" lang="en-US" sz="1800" b="1" i="0" u="none" strike="noStrike" kern="1200" cap="none" spc="0" normalizeH="0" baseline="0" noProof="0" dirty="0">
                <a:ln>
                  <a:noFill/>
                </a:ln>
                <a:solidFill>
                  <a:srgbClr val="FFFFFF"/>
                </a:solidFill>
                <a:effectLst/>
                <a:uLnTx/>
                <a:uFillTx/>
                <a:latin typeface="Arial" charset="0"/>
                <a:ea typeface="ＭＳ Ｐゴシック"/>
                <a:cs typeface="+mn-cs"/>
              </a:rPr>
              <a:t>CHINA</a:t>
            </a:r>
          </a:p>
        </p:txBody>
      </p:sp>
      <p:sp>
        <p:nvSpPr>
          <p:cNvPr id="29" name="Text Box 21"/>
          <p:cNvSpPr txBox="1">
            <a:spLocks noChangeArrowheads="1"/>
          </p:cNvSpPr>
          <p:nvPr/>
        </p:nvSpPr>
        <p:spPr bwMode="auto">
          <a:xfrm>
            <a:off x="6276976" y="4982095"/>
            <a:ext cx="1905000" cy="366713"/>
          </a:xfrm>
          <a:prstGeom prst="rect">
            <a:avLst/>
          </a:prstGeom>
          <a:solidFill>
            <a:srgbClr val="0033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ctr" defTabSz="457200" rtl="0" eaLnBrk="0" fontAlgn="auto" latinLnBrk="0" hangingPunct="0">
              <a:lnSpc>
                <a:spcPct val="100000"/>
              </a:lnSpc>
              <a:spcBef>
                <a:spcPct val="50000"/>
              </a:spcBef>
              <a:spcAft>
                <a:spcPts val="0"/>
              </a:spcAft>
              <a:buClrTx/>
              <a:buSzTx/>
              <a:buFontTx/>
              <a:buNone/>
              <a:tabLst/>
              <a:defRPr/>
            </a:pPr>
            <a:r>
              <a:rPr kumimoji="0" lang="en-US" sz="1800" b="1" i="0" u="none" strike="noStrike" kern="1200" cap="none" spc="0" normalizeH="0" baseline="0" noProof="0" dirty="0">
                <a:ln>
                  <a:noFill/>
                </a:ln>
                <a:solidFill>
                  <a:srgbClr val="FFFFFF"/>
                </a:solidFill>
                <a:effectLst/>
                <a:uLnTx/>
                <a:uFillTx/>
                <a:latin typeface="Arial" charset="0"/>
                <a:ea typeface="ＭＳ Ｐゴシック"/>
                <a:cs typeface="+mn-cs"/>
              </a:rPr>
              <a:t>INDONESIA</a:t>
            </a:r>
          </a:p>
        </p:txBody>
      </p:sp>
      <p:sp>
        <p:nvSpPr>
          <p:cNvPr id="30" name="Text Box 21"/>
          <p:cNvSpPr txBox="1">
            <a:spLocks noChangeArrowheads="1"/>
          </p:cNvSpPr>
          <p:nvPr/>
        </p:nvSpPr>
        <p:spPr bwMode="auto">
          <a:xfrm>
            <a:off x="9731151" y="4067674"/>
            <a:ext cx="1655762" cy="366712"/>
          </a:xfrm>
          <a:prstGeom prst="rect">
            <a:avLst/>
          </a:prstGeom>
          <a:solidFill>
            <a:srgbClr val="0033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ctr" defTabSz="457200" rtl="0" eaLnBrk="0" fontAlgn="auto" latinLnBrk="0" hangingPunct="0">
              <a:lnSpc>
                <a:spcPct val="100000"/>
              </a:lnSpc>
              <a:spcBef>
                <a:spcPct val="50000"/>
              </a:spcBef>
              <a:spcAft>
                <a:spcPts val="0"/>
              </a:spcAft>
              <a:buClrTx/>
              <a:buSzTx/>
              <a:buFontTx/>
              <a:buNone/>
              <a:tabLst/>
              <a:defRPr/>
            </a:pPr>
            <a:r>
              <a:rPr kumimoji="0" lang="en-US" sz="1800" b="1" i="0" u="none" strike="noStrike" kern="1200" cap="none" spc="0" normalizeH="0" baseline="0" noProof="0" dirty="0">
                <a:ln>
                  <a:noFill/>
                </a:ln>
                <a:solidFill>
                  <a:srgbClr val="FFFFFF"/>
                </a:solidFill>
                <a:effectLst/>
                <a:uLnTx/>
                <a:uFillTx/>
                <a:latin typeface="Arial" charset="0"/>
                <a:ea typeface="ＭＳ Ｐゴシック"/>
                <a:cs typeface="+mn-cs"/>
              </a:rPr>
              <a:t>MALAYSIA</a:t>
            </a:r>
          </a:p>
        </p:txBody>
      </p:sp>
      <p:sp>
        <p:nvSpPr>
          <p:cNvPr id="31" name="Text Box 21"/>
          <p:cNvSpPr txBox="1">
            <a:spLocks noChangeArrowheads="1"/>
          </p:cNvSpPr>
          <p:nvPr/>
        </p:nvSpPr>
        <p:spPr bwMode="auto">
          <a:xfrm>
            <a:off x="7305924" y="5718157"/>
            <a:ext cx="1905000" cy="366712"/>
          </a:xfrm>
          <a:prstGeom prst="rect">
            <a:avLst/>
          </a:prstGeom>
          <a:solidFill>
            <a:srgbClr val="0033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ctr" defTabSz="457200" rtl="0" eaLnBrk="0" fontAlgn="auto" latinLnBrk="0" hangingPunct="0">
              <a:lnSpc>
                <a:spcPct val="100000"/>
              </a:lnSpc>
              <a:spcBef>
                <a:spcPct val="50000"/>
              </a:spcBef>
              <a:spcAft>
                <a:spcPts val="0"/>
              </a:spcAft>
              <a:buClrTx/>
              <a:buSzTx/>
              <a:buFontTx/>
              <a:buNone/>
              <a:tabLst/>
              <a:defRPr/>
            </a:pPr>
            <a:r>
              <a:rPr kumimoji="0" lang="en-US" sz="1800" b="1" i="0" u="none" strike="noStrike" kern="1200" cap="none" spc="0" normalizeH="0" baseline="0" noProof="0" dirty="0">
                <a:ln>
                  <a:noFill/>
                </a:ln>
                <a:solidFill>
                  <a:srgbClr val="FFFFFF"/>
                </a:solidFill>
                <a:effectLst/>
                <a:uLnTx/>
                <a:uFillTx/>
                <a:latin typeface="Arial" charset="0"/>
                <a:ea typeface="ＭＳ Ｐゴシック"/>
                <a:cs typeface="+mn-cs"/>
              </a:rPr>
              <a:t>NEW ZEALAND</a:t>
            </a:r>
          </a:p>
        </p:txBody>
      </p:sp>
      <p:sp>
        <p:nvSpPr>
          <p:cNvPr id="32" name="Text Box 13"/>
          <p:cNvSpPr txBox="1">
            <a:spLocks noChangeArrowheads="1"/>
          </p:cNvSpPr>
          <p:nvPr/>
        </p:nvSpPr>
        <p:spPr bwMode="auto">
          <a:xfrm>
            <a:off x="-2268091" y="1844824"/>
            <a:ext cx="2087563" cy="369888"/>
          </a:xfrm>
          <a:prstGeom prst="rect">
            <a:avLst/>
          </a:prstGeom>
          <a:solidFill>
            <a:srgbClr val="0033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ctr" defTabSz="457200" rtl="0" eaLnBrk="0" fontAlgn="auto" latinLnBrk="0" hangingPunct="0">
              <a:lnSpc>
                <a:spcPct val="100000"/>
              </a:lnSpc>
              <a:spcBef>
                <a:spcPct val="50000"/>
              </a:spcBef>
              <a:spcAft>
                <a:spcPts val="0"/>
              </a:spcAft>
              <a:buClrTx/>
              <a:buSzTx/>
              <a:buFontTx/>
              <a:buNone/>
              <a:tabLst/>
              <a:defRPr/>
            </a:pPr>
            <a:r>
              <a:rPr kumimoji="0" lang="en-US" sz="1800" b="1" i="0" u="none" strike="noStrike" kern="1200" cap="none" spc="0" normalizeH="0" baseline="0" noProof="0" dirty="0">
                <a:ln>
                  <a:noFill/>
                </a:ln>
                <a:solidFill>
                  <a:srgbClr val="FFFFFF"/>
                </a:solidFill>
                <a:effectLst/>
                <a:uLnTx/>
                <a:uFillTx/>
                <a:latin typeface="Arial" charset="0"/>
                <a:ea typeface="ＭＳ Ｐゴシック"/>
                <a:cs typeface="+mn-cs"/>
              </a:rPr>
              <a:t>LEBANON</a:t>
            </a:r>
          </a:p>
        </p:txBody>
      </p:sp>
      <p:sp>
        <p:nvSpPr>
          <p:cNvPr id="33" name="Text Box 13"/>
          <p:cNvSpPr txBox="1">
            <a:spLocks noChangeArrowheads="1"/>
          </p:cNvSpPr>
          <p:nvPr/>
        </p:nvSpPr>
        <p:spPr bwMode="auto">
          <a:xfrm>
            <a:off x="-2484784" y="4797152"/>
            <a:ext cx="2089150" cy="368300"/>
          </a:xfrm>
          <a:prstGeom prst="rect">
            <a:avLst/>
          </a:prstGeom>
          <a:solidFill>
            <a:srgbClr val="0033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ctr" defTabSz="457200" rtl="0" eaLnBrk="0" fontAlgn="auto" latinLnBrk="0" hangingPunct="0">
              <a:lnSpc>
                <a:spcPct val="100000"/>
              </a:lnSpc>
              <a:spcBef>
                <a:spcPct val="50000"/>
              </a:spcBef>
              <a:spcAft>
                <a:spcPts val="0"/>
              </a:spcAft>
              <a:buClrTx/>
              <a:buSzTx/>
              <a:buFontTx/>
              <a:buNone/>
              <a:tabLst/>
              <a:defRPr/>
            </a:pPr>
            <a:r>
              <a:rPr kumimoji="0" lang="en-US" sz="1800" b="1" i="0" u="none" strike="noStrike" kern="1200" cap="none" spc="0" normalizeH="0" baseline="0" noProof="0" dirty="0">
                <a:ln>
                  <a:noFill/>
                </a:ln>
                <a:solidFill>
                  <a:srgbClr val="FFFFFF"/>
                </a:solidFill>
                <a:effectLst/>
                <a:uLnTx/>
                <a:uFillTx/>
                <a:latin typeface="Arial" charset="0"/>
                <a:ea typeface="ＭＳ Ｐゴシック"/>
                <a:cs typeface="+mn-cs"/>
              </a:rPr>
              <a:t>ZIMBABWE</a:t>
            </a:r>
          </a:p>
        </p:txBody>
      </p:sp>
      <p:sp>
        <p:nvSpPr>
          <p:cNvPr id="34" name="Text Box 17"/>
          <p:cNvSpPr txBox="1">
            <a:spLocks noChangeArrowheads="1"/>
          </p:cNvSpPr>
          <p:nvPr/>
        </p:nvSpPr>
        <p:spPr bwMode="auto">
          <a:xfrm>
            <a:off x="7020272" y="-575381"/>
            <a:ext cx="1905000" cy="366713"/>
          </a:xfrm>
          <a:prstGeom prst="rect">
            <a:avLst/>
          </a:prstGeom>
          <a:solidFill>
            <a:srgbClr val="0033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ctr" defTabSz="457200" rtl="0" eaLnBrk="0" fontAlgn="auto" latinLnBrk="0" hangingPunct="0">
              <a:lnSpc>
                <a:spcPct val="100000"/>
              </a:lnSpc>
              <a:spcBef>
                <a:spcPct val="50000"/>
              </a:spcBef>
              <a:spcAft>
                <a:spcPts val="0"/>
              </a:spcAft>
              <a:buClrTx/>
              <a:buSzTx/>
              <a:buFontTx/>
              <a:buNone/>
              <a:tabLst/>
              <a:defRPr/>
            </a:pPr>
            <a:r>
              <a:rPr kumimoji="0" lang="en-US" sz="1800" b="1" i="0" u="none" strike="noStrike" kern="1200" cap="none" spc="0" normalizeH="0" baseline="0" noProof="0" dirty="0">
                <a:ln>
                  <a:noFill/>
                </a:ln>
                <a:solidFill>
                  <a:srgbClr val="FFFFFF"/>
                </a:solidFill>
                <a:effectLst/>
                <a:uLnTx/>
                <a:uFillTx/>
                <a:latin typeface="Arial" charset="0"/>
                <a:ea typeface="ＭＳ Ｐゴシック"/>
                <a:cs typeface="+mn-cs"/>
              </a:rPr>
              <a:t>JAPAN</a:t>
            </a:r>
          </a:p>
        </p:txBody>
      </p:sp>
      <p:sp>
        <p:nvSpPr>
          <p:cNvPr id="35" name="Text Box 13"/>
          <p:cNvSpPr txBox="1">
            <a:spLocks noChangeArrowheads="1"/>
          </p:cNvSpPr>
          <p:nvPr/>
        </p:nvSpPr>
        <p:spPr bwMode="auto">
          <a:xfrm>
            <a:off x="-2412776" y="1196752"/>
            <a:ext cx="2089151" cy="366712"/>
          </a:xfrm>
          <a:prstGeom prst="rect">
            <a:avLst/>
          </a:prstGeom>
          <a:solidFill>
            <a:srgbClr val="0033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ctr" defTabSz="457200" rtl="0" eaLnBrk="0" fontAlgn="auto" latinLnBrk="0" hangingPunct="0">
              <a:lnSpc>
                <a:spcPct val="100000"/>
              </a:lnSpc>
              <a:spcBef>
                <a:spcPct val="50000"/>
              </a:spcBef>
              <a:spcAft>
                <a:spcPts val="0"/>
              </a:spcAft>
              <a:buClrTx/>
              <a:buSzTx/>
              <a:buFontTx/>
              <a:buNone/>
              <a:tabLst/>
              <a:defRPr/>
            </a:pPr>
            <a:r>
              <a:rPr kumimoji="0" lang="en-US" sz="1800" b="1" i="0" u="none" strike="noStrike" kern="1200" cap="none" spc="0" normalizeH="0" baseline="0" noProof="0" dirty="0">
                <a:ln>
                  <a:noFill/>
                </a:ln>
                <a:solidFill>
                  <a:srgbClr val="FFFFFF"/>
                </a:solidFill>
                <a:effectLst/>
                <a:uLnTx/>
                <a:uFillTx/>
                <a:latin typeface="Arial" charset="0"/>
                <a:ea typeface="ＭＳ Ｐゴシック"/>
                <a:cs typeface="+mn-cs"/>
              </a:rPr>
              <a:t>ITALY</a:t>
            </a:r>
          </a:p>
        </p:txBody>
      </p:sp>
      <p:sp>
        <p:nvSpPr>
          <p:cNvPr id="36" name="Text Box 17"/>
          <p:cNvSpPr txBox="1">
            <a:spLocks noChangeArrowheads="1"/>
          </p:cNvSpPr>
          <p:nvPr/>
        </p:nvSpPr>
        <p:spPr bwMode="auto">
          <a:xfrm>
            <a:off x="9396536" y="5287"/>
            <a:ext cx="1905000" cy="366713"/>
          </a:xfrm>
          <a:prstGeom prst="rect">
            <a:avLst/>
          </a:prstGeom>
          <a:solidFill>
            <a:srgbClr val="0033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ctr" defTabSz="457200" rtl="0" eaLnBrk="0" fontAlgn="auto" latinLnBrk="0" hangingPunct="0">
              <a:lnSpc>
                <a:spcPct val="100000"/>
              </a:lnSpc>
              <a:spcBef>
                <a:spcPct val="50000"/>
              </a:spcBef>
              <a:spcAft>
                <a:spcPts val="0"/>
              </a:spcAft>
              <a:buClrTx/>
              <a:buSzTx/>
              <a:buFontTx/>
              <a:buNone/>
              <a:tabLst/>
              <a:defRPr/>
            </a:pPr>
            <a:r>
              <a:rPr kumimoji="0" lang="en-US" sz="1800" b="1" i="0" u="none" strike="noStrike" kern="1200" cap="none" spc="0" normalizeH="0" baseline="0" noProof="0" dirty="0">
                <a:ln>
                  <a:noFill/>
                </a:ln>
                <a:solidFill>
                  <a:srgbClr val="FFFFFF"/>
                </a:solidFill>
                <a:effectLst/>
                <a:uLnTx/>
                <a:uFillTx/>
                <a:latin typeface="Arial" charset="0"/>
                <a:ea typeface="ＭＳ Ｐゴシック"/>
                <a:cs typeface="+mn-cs"/>
              </a:rPr>
              <a:t>RUSSIA</a:t>
            </a:r>
          </a:p>
        </p:txBody>
      </p:sp>
      <p:sp>
        <p:nvSpPr>
          <p:cNvPr id="37" name="Text Box 21"/>
          <p:cNvSpPr txBox="1">
            <a:spLocks noChangeArrowheads="1"/>
          </p:cNvSpPr>
          <p:nvPr/>
        </p:nvSpPr>
        <p:spPr bwMode="auto">
          <a:xfrm>
            <a:off x="9583209" y="3050630"/>
            <a:ext cx="1905000" cy="366713"/>
          </a:xfrm>
          <a:prstGeom prst="rect">
            <a:avLst/>
          </a:prstGeom>
          <a:solidFill>
            <a:srgbClr val="0033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ctr" defTabSz="457200" rtl="0" eaLnBrk="0" fontAlgn="auto" latinLnBrk="0" hangingPunct="0">
              <a:lnSpc>
                <a:spcPct val="100000"/>
              </a:lnSpc>
              <a:spcBef>
                <a:spcPct val="50000"/>
              </a:spcBef>
              <a:spcAft>
                <a:spcPts val="0"/>
              </a:spcAft>
              <a:buClrTx/>
              <a:buSzTx/>
              <a:buFontTx/>
              <a:buNone/>
              <a:tabLst/>
              <a:defRPr/>
            </a:pPr>
            <a:r>
              <a:rPr kumimoji="0" lang="en-US" sz="1800" b="1" i="0" u="none" strike="noStrike" kern="1200" cap="none" spc="0" normalizeH="0" baseline="0" noProof="0" dirty="0">
                <a:ln>
                  <a:noFill/>
                </a:ln>
                <a:solidFill>
                  <a:srgbClr val="FFFFFF"/>
                </a:solidFill>
                <a:effectLst/>
                <a:uLnTx/>
                <a:uFillTx/>
                <a:latin typeface="Arial" charset="0"/>
                <a:ea typeface="ＭＳ Ｐゴシック"/>
                <a:cs typeface="+mn-cs"/>
              </a:rPr>
              <a:t>CANADA</a:t>
            </a:r>
          </a:p>
        </p:txBody>
      </p:sp>
      <p:sp>
        <p:nvSpPr>
          <p:cNvPr id="38" name="Text Box 13"/>
          <p:cNvSpPr txBox="1">
            <a:spLocks noChangeArrowheads="1"/>
          </p:cNvSpPr>
          <p:nvPr/>
        </p:nvSpPr>
        <p:spPr bwMode="auto">
          <a:xfrm>
            <a:off x="0" y="-580753"/>
            <a:ext cx="2089151" cy="366712"/>
          </a:xfrm>
          <a:prstGeom prst="rect">
            <a:avLst/>
          </a:prstGeom>
          <a:solidFill>
            <a:srgbClr val="0033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ctr" defTabSz="457200" rtl="0" eaLnBrk="0" fontAlgn="auto" latinLnBrk="0" hangingPunct="0">
              <a:lnSpc>
                <a:spcPct val="100000"/>
              </a:lnSpc>
              <a:spcBef>
                <a:spcPct val="50000"/>
              </a:spcBef>
              <a:spcAft>
                <a:spcPts val="0"/>
              </a:spcAft>
              <a:buClrTx/>
              <a:buSzTx/>
              <a:buFontTx/>
              <a:buNone/>
              <a:tabLst/>
              <a:defRPr/>
            </a:pPr>
            <a:r>
              <a:rPr kumimoji="0" lang="en-US" sz="1800" b="1" i="0" u="none" strike="noStrike" kern="1200" cap="none" spc="0" normalizeH="0" baseline="0" noProof="0" dirty="0">
                <a:ln>
                  <a:noFill/>
                </a:ln>
                <a:solidFill>
                  <a:srgbClr val="FFFFFF"/>
                </a:solidFill>
                <a:effectLst/>
                <a:uLnTx/>
                <a:uFillTx/>
                <a:latin typeface="Arial" charset="0"/>
                <a:ea typeface="ＭＳ Ｐゴシック"/>
                <a:cs typeface="+mn-cs"/>
              </a:rPr>
              <a:t>UK</a:t>
            </a:r>
          </a:p>
        </p:txBody>
      </p:sp>
      <p:sp>
        <p:nvSpPr>
          <p:cNvPr id="39" name="Text Box 13"/>
          <p:cNvSpPr txBox="1">
            <a:spLocks noChangeArrowheads="1"/>
          </p:cNvSpPr>
          <p:nvPr/>
        </p:nvSpPr>
        <p:spPr bwMode="auto">
          <a:xfrm>
            <a:off x="-2484784" y="3573016"/>
            <a:ext cx="2089150" cy="368300"/>
          </a:xfrm>
          <a:prstGeom prst="rect">
            <a:avLst/>
          </a:prstGeom>
          <a:solidFill>
            <a:srgbClr val="0033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ctr" defTabSz="457200" rtl="0" eaLnBrk="0" fontAlgn="auto" latinLnBrk="0" hangingPunct="0">
              <a:lnSpc>
                <a:spcPct val="100000"/>
              </a:lnSpc>
              <a:spcBef>
                <a:spcPct val="50000"/>
              </a:spcBef>
              <a:spcAft>
                <a:spcPts val="0"/>
              </a:spcAft>
              <a:buClrTx/>
              <a:buSzTx/>
              <a:buFontTx/>
              <a:buNone/>
              <a:tabLst/>
              <a:defRPr/>
            </a:pPr>
            <a:r>
              <a:rPr kumimoji="0" lang="en-US" sz="1800" b="1" i="0" u="none" strike="noStrike" kern="1200" cap="none" spc="0" normalizeH="0" baseline="0" noProof="0" dirty="0">
                <a:ln>
                  <a:noFill/>
                </a:ln>
                <a:solidFill>
                  <a:srgbClr val="FFFFFF"/>
                </a:solidFill>
                <a:effectLst/>
                <a:uLnTx/>
                <a:uFillTx/>
                <a:latin typeface="Arial" charset="0"/>
                <a:ea typeface="ＭＳ Ｐゴシック"/>
                <a:cs typeface="+mn-cs"/>
              </a:rPr>
              <a:t>EGYPT</a:t>
            </a:r>
          </a:p>
        </p:txBody>
      </p:sp>
      <p:sp>
        <p:nvSpPr>
          <p:cNvPr id="40" name="Text Box 17"/>
          <p:cNvSpPr txBox="1">
            <a:spLocks noChangeArrowheads="1"/>
          </p:cNvSpPr>
          <p:nvPr/>
        </p:nvSpPr>
        <p:spPr bwMode="auto">
          <a:xfrm>
            <a:off x="9252520" y="620688"/>
            <a:ext cx="1905000" cy="366713"/>
          </a:xfrm>
          <a:prstGeom prst="rect">
            <a:avLst/>
          </a:prstGeom>
          <a:solidFill>
            <a:srgbClr val="0033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ctr" defTabSz="457200" rtl="0" eaLnBrk="0" fontAlgn="auto" latinLnBrk="0" hangingPunct="0">
              <a:lnSpc>
                <a:spcPct val="100000"/>
              </a:lnSpc>
              <a:spcBef>
                <a:spcPct val="50000"/>
              </a:spcBef>
              <a:spcAft>
                <a:spcPts val="0"/>
              </a:spcAft>
              <a:buClrTx/>
              <a:buSzTx/>
              <a:buFontTx/>
              <a:buNone/>
              <a:tabLst/>
              <a:defRPr/>
            </a:pPr>
            <a:r>
              <a:rPr kumimoji="0" lang="en-US" sz="1800" b="1" i="0" u="none" strike="noStrike" kern="1200" cap="none" spc="0" normalizeH="0" baseline="0" noProof="0" dirty="0">
                <a:ln>
                  <a:noFill/>
                </a:ln>
                <a:solidFill>
                  <a:srgbClr val="FFFFFF"/>
                </a:solidFill>
                <a:effectLst/>
                <a:uLnTx/>
                <a:uFillTx/>
                <a:latin typeface="Arial" charset="0"/>
                <a:ea typeface="ＭＳ Ｐゴシック"/>
                <a:cs typeface="+mn-cs"/>
              </a:rPr>
              <a:t>MONGOLIA</a:t>
            </a:r>
          </a:p>
        </p:txBody>
      </p:sp>
      <p:pic>
        <p:nvPicPr>
          <p:cNvPr id="4" name="Picture 3" descr="Crossroads-Logo-Only.gif"/>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2627784" y="116632"/>
            <a:ext cx="2117270" cy="2117270"/>
          </a:xfrm>
          <a:prstGeom prst="rect">
            <a:avLst/>
          </a:prstGeom>
        </p:spPr>
      </p:pic>
      <p:sp>
        <p:nvSpPr>
          <p:cNvPr id="41" name="Text Box 13">
            <a:extLst>
              <a:ext uri="{FF2B5EF4-FFF2-40B4-BE49-F238E27FC236}">
                <a16:creationId xmlns:a16="http://schemas.microsoft.com/office/drawing/2014/main" id="{8E09A645-542F-264D-886B-27BDC51F1814}"/>
              </a:ext>
            </a:extLst>
          </p:cNvPr>
          <p:cNvSpPr txBox="1">
            <a:spLocks noChangeArrowheads="1"/>
          </p:cNvSpPr>
          <p:nvPr/>
        </p:nvSpPr>
        <p:spPr bwMode="auto">
          <a:xfrm>
            <a:off x="-2342355" y="4185084"/>
            <a:ext cx="2089150" cy="368300"/>
          </a:xfrm>
          <a:prstGeom prst="rect">
            <a:avLst/>
          </a:prstGeom>
          <a:solidFill>
            <a:srgbClr val="0033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ctr" defTabSz="457200" rtl="0" eaLnBrk="0" fontAlgn="auto" latinLnBrk="0" hangingPunct="0">
              <a:lnSpc>
                <a:spcPct val="100000"/>
              </a:lnSpc>
              <a:spcBef>
                <a:spcPct val="50000"/>
              </a:spcBef>
              <a:spcAft>
                <a:spcPts val="0"/>
              </a:spcAft>
              <a:buClrTx/>
              <a:buSzTx/>
              <a:buFontTx/>
              <a:buNone/>
              <a:tabLst/>
              <a:defRPr/>
            </a:pPr>
            <a:r>
              <a:rPr kumimoji="0" lang="en-US" sz="1800" b="1" i="0" u="none" strike="noStrike" kern="1200" cap="none" spc="0" normalizeH="0" baseline="0" noProof="0" dirty="0">
                <a:ln>
                  <a:noFill/>
                </a:ln>
                <a:solidFill>
                  <a:srgbClr val="FFFFFF"/>
                </a:solidFill>
                <a:effectLst/>
                <a:uLnTx/>
                <a:uFillTx/>
                <a:latin typeface="Arial" charset="0"/>
                <a:ea typeface="ＭＳ Ｐゴシック"/>
                <a:cs typeface="+mn-cs"/>
              </a:rPr>
              <a:t>ETHIOPIA</a:t>
            </a:r>
          </a:p>
        </p:txBody>
      </p:sp>
      <p:sp>
        <p:nvSpPr>
          <p:cNvPr id="42" name="Text Box 21">
            <a:extLst>
              <a:ext uri="{FF2B5EF4-FFF2-40B4-BE49-F238E27FC236}">
                <a16:creationId xmlns:a16="http://schemas.microsoft.com/office/drawing/2014/main" id="{FEFF8652-9E1E-1542-8990-6848F8DBDC00}"/>
              </a:ext>
            </a:extLst>
          </p:cNvPr>
          <p:cNvSpPr txBox="1">
            <a:spLocks noChangeArrowheads="1"/>
          </p:cNvSpPr>
          <p:nvPr/>
        </p:nvSpPr>
        <p:spPr bwMode="auto">
          <a:xfrm>
            <a:off x="4250434" y="3138588"/>
            <a:ext cx="1905000" cy="366712"/>
          </a:xfrm>
          <a:prstGeom prst="rect">
            <a:avLst/>
          </a:prstGeom>
          <a:solidFill>
            <a:srgbClr val="0033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ctr" defTabSz="457200" rtl="0" eaLnBrk="0" fontAlgn="auto" latinLnBrk="0" hangingPunct="0">
              <a:lnSpc>
                <a:spcPct val="100000"/>
              </a:lnSpc>
              <a:spcBef>
                <a:spcPct val="50000"/>
              </a:spcBef>
              <a:spcAft>
                <a:spcPts val="0"/>
              </a:spcAft>
              <a:buClrTx/>
              <a:buSzTx/>
              <a:buFontTx/>
              <a:buNone/>
              <a:tabLst/>
              <a:defRPr/>
            </a:pPr>
            <a:r>
              <a:rPr kumimoji="0" lang="en-US" sz="1800" b="1" i="0" u="none" strike="noStrike" kern="1200" cap="none" spc="0" normalizeH="0" baseline="0" noProof="0" dirty="0">
                <a:ln>
                  <a:noFill/>
                </a:ln>
                <a:solidFill>
                  <a:srgbClr val="FFFFFF"/>
                </a:solidFill>
                <a:effectLst/>
                <a:uLnTx/>
                <a:uFillTx/>
                <a:latin typeface="Arial" charset="0"/>
                <a:ea typeface="ＭＳ Ｐゴシック"/>
                <a:cs typeface="+mn-cs"/>
              </a:rPr>
              <a:t>MYANMAR</a:t>
            </a:r>
          </a:p>
        </p:txBody>
      </p:sp>
      <p:sp>
        <p:nvSpPr>
          <p:cNvPr id="43" name="Text Box 13">
            <a:extLst>
              <a:ext uri="{FF2B5EF4-FFF2-40B4-BE49-F238E27FC236}">
                <a16:creationId xmlns:a16="http://schemas.microsoft.com/office/drawing/2014/main" id="{6F33562E-4EBD-0741-880B-3B009E5F101D}"/>
              </a:ext>
            </a:extLst>
          </p:cNvPr>
          <p:cNvSpPr txBox="1">
            <a:spLocks noChangeArrowheads="1"/>
          </p:cNvSpPr>
          <p:nvPr/>
        </p:nvSpPr>
        <p:spPr bwMode="auto">
          <a:xfrm>
            <a:off x="-2193897" y="5482769"/>
            <a:ext cx="2089150" cy="368300"/>
          </a:xfrm>
          <a:prstGeom prst="rect">
            <a:avLst/>
          </a:prstGeom>
          <a:solidFill>
            <a:srgbClr val="0033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ctr" defTabSz="457200" rtl="0" eaLnBrk="0" fontAlgn="auto" latinLnBrk="0" hangingPunct="0">
              <a:lnSpc>
                <a:spcPct val="100000"/>
              </a:lnSpc>
              <a:spcBef>
                <a:spcPct val="50000"/>
              </a:spcBef>
              <a:spcAft>
                <a:spcPts val="0"/>
              </a:spcAft>
              <a:buClrTx/>
              <a:buSzTx/>
              <a:buFontTx/>
              <a:buNone/>
              <a:tabLst/>
              <a:defRPr/>
            </a:pPr>
            <a:r>
              <a:rPr kumimoji="0" lang="en-US" sz="1800" b="1" i="0" u="none" strike="noStrike" kern="1200" cap="none" spc="0" normalizeH="0" baseline="0" noProof="0" dirty="0">
                <a:ln>
                  <a:noFill/>
                </a:ln>
                <a:solidFill>
                  <a:srgbClr val="FFFFFF"/>
                </a:solidFill>
                <a:effectLst/>
                <a:uLnTx/>
                <a:uFillTx/>
                <a:latin typeface="Arial" charset="0"/>
                <a:ea typeface="ＭＳ Ｐゴシック"/>
                <a:cs typeface="+mn-cs"/>
              </a:rPr>
              <a:t>SOUTH AFRICA</a:t>
            </a:r>
          </a:p>
        </p:txBody>
      </p:sp>
      <p:sp>
        <p:nvSpPr>
          <p:cNvPr id="44" name="Text Box 21">
            <a:extLst>
              <a:ext uri="{FF2B5EF4-FFF2-40B4-BE49-F238E27FC236}">
                <a16:creationId xmlns:a16="http://schemas.microsoft.com/office/drawing/2014/main" id="{7E853FA9-D67E-7A44-BA57-90E422367ADD}"/>
              </a:ext>
            </a:extLst>
          </p:cNvPr>
          <p:cNvSpPr txBox="1">
            <a:spLocks noChangeArrowheads="1"/>
          </p:cNvSpPr>
          <p:nvPr/>
        </p:nvSpPr>
        <p:spPr bwMode="auto">
          <a:xfrm>
            <a:off x="6810000" y="5366154"/>
            <a:ext cx="1905000" cy="366712"/>
          </a:xfrm>
          <a:prstGeom prst="rect">
            <a:avLst/>
          </a:prstGeom>
          <a:solidFill>
            <a:srgbClr val="0033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ctr" defTabSz="457200" rtl="0" eaLnBrk="0" fontAlgn="auto" latinLnBrk="0" hangingPunct="0">
              <a:lnSpc>
                <a:spcPct val="100000"/>
              </a:lnSpc>
              <a:spcBef>
                <a:spcPct val="50000"/>
              </a:spcBef>
              <a:spcAft>
                <a:spcPts val="0"/>
              </a:spcAft>
              <a:buClrTx/>
              <a:buSzTx/>
              <a:buFontTx/>
              <a:buNone/>
              <a:tabLst/>
              <a:defRPr/>
            </a:pPr>
            <a:r>
              <a:rPr kumimoji="0" lang="en-US" sz="1800" b="1" i="0" u="none" strike="noStrike" kern="1200" cap="none" spc="0" normalizeH="0" baseline="0" noProof="0" dirty="0">
                <a:ln>
                  <a:noFill/>
                </a:ln>
                <a:solidFill>
                  <a:srgbClr val="FFFFFF"/>
                </a:solidFill>
                <a:effectLst/>
                <a:uLnTx/>
                <a:uFillTx/>
                <a:latin typeface="Arial" charset="0"/>
                <a:ea typeface="ＭＳ Ｐゴシック"/>
                <a:cs typeface="+mn-cs"/>
              </a:rPr>
              <a:t>AUSTRALIA</a:t>
            </a:r>
          </a:p>
        </p:txBody>
      </p:sp>
      <p:sp>
        <p:nvSpPr>
          <p:cNvPr id="45" name="Text Box 13">
            <a:extLst>
              <a:ext uri="{FF2B5EF4-FFF2-40B4-BE49-F238E27FC236}">
                <a16:creationId xmlns:a16="http://schemas.microsoft.com/office/drawing/2014/main" id="{873F3133-8016-9B41-AD8F-F1A3CC46D5AA}"/>
              </a:ext>
            </a:extLst>
          </p:cNvPr>
          <p:cNvSpPr txBox="1">
            <a:spLocks noChangeArrowheads="1"/>
          </p:cNvSpPr>
          <p:nvPr/>
        </p:nvSpPr>
        <p:spPr bwMode="auto">
          <a:xfrm>
            <a:off x="46471" y="83087"/>
            <a:ext cx="2580842" cy="369332"/>
          </a:xfrm>
          <a:prstGeom prst="rect">
            <a:avLst/>
          </a:prstGeom>
          <a:solidFill>
            <a:srgbClr val="0033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p>
            <a:pPr marL="0" marR="0" lvl="0" indent="0" algn="ctr" defTabSz="457200" rtl="0" eaLnBrk="0" fontAlgn="auto" latinLnBrk="0" hangingPunct="0">
              <a:lnSpc>
                <a:spcPct val="100000"/>
              </a:lnSpc>
              <a:spcBef>
                <a:spcPct val="50000"/>
              </a:spcBef>
              <a:spcAft>
                <a:spcPts val="0"/>
              </a:spcAft>
              <a:buClrTx/>
              <a:buSzTx/>
              <a:buFontTx/>
              <a:buNone/>
              <a:tabLst/>
              <a:defRPr/>
            </a:pPr>
            <a:r>
              <a:rPr kumimoji="0" lang="en-US" sz="1800" b="1" i="0" u="none" strike="noStrike" kern="1200" cap="none" spc="0" normalizeH="0" baseline="0" noProof="0" dirty="0">
                <a:ln>
                  <a:noFill/>
                </a:ln>
                <a:solidFill>
                  <a:srgbClr val="FFFFFF"/>
                </a:solidFill>
                <a:effectLst/>
                <a:uLnTx/>
                <a:uFillTx/>
                <a:latin typeface="Arial" charset="0"/>
                <a:ea typeface="ＭＳ Ｐゴシック"/>
                <a:cs typeface="+mn-cs"/>
              </a:rPr>
              <a:t>UNITED KINGDOM</a:t>
            </a:r>
          </a:p>
        </p:txBody>
      </p:sp>
      <p:sp>
        <p:nvSpPr>
          <p:cNvPr id="46" name="Text Box 17">
            <a:extLst>
              <a:ext uri="{FF2B5EF4-FFF2-40B4-BE49-F238E27FC236}">
                <a16:creationId xmlns:a16="http://schemas.microsoft.com/office/drawing/2014/main" id="{775E5FB2-085D-8647-B745-827D8BD9042A}"/>
              </a:ext>
            </a:extLst>
          </p:cNvPr>
          <p:cNvSpPr txBox="1">
            <a:spLocks noChangeArrowheads="1"/>
          </p:cNvSpPr>
          <p:nvPr/>
        </p:nvSpPr>
        <p:spPr bwMode="auto">
          <a:xfrm>
            <a:off x="7020272" y="1852052"/>
            <a:ext cx="1905000" cy="369332"/>
          </a:xfrm>
          <a:prstGeom prst="rect">
            <a:avLst/>
          </a:prstGeom>
          <a:solidFill>
            <a:srgbClr val="0033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ctr" defTabSz="457200" rtl="0" eaLnBrk="0" fontAlgn="auto" latinLnBrk="0" hangingPunct="0">
              <a:lnSpc>
                <a:spcPct val="100000"/>
              </a:lnSpc>
              <a:spcBef>
                <a:spcPct val="50000"/>
              </a:spcBef>
              <a:spcAft>
                <a:spcPts val="0"/>
              </a:spcAft>
              <a:buClrTx/>
              <a:buSzTx/>
              <a:buFontTx/>
              <a:buNone/>
              <a:tabLst/>
              <a:defRPr/>
            </a:pPr>
            <a:r>
              <a:rPr kumimoji="0" lang="en-US" sz="1800" b="1" i="0" u="none" strike="noStrike" kern="1200" cap="none" spc="0" normalizeH="0" baseline="0" noProof="0" dirty="0">
                <a:ln>
                  <a:noFill/>
                </a:ln>
                <a:solidFill>
                  <a:srgbClr val="FFFFFF"/>
                </a:solidFill>
                <a:effectLst/>
                <a:uLnTx/>
                <a:uFillTx/>
                <a:latin typeface="Arial" charset="0"/>
                <a:ea typeface="ＭＳ Ｐゴシック"/>
                <a:cs typeface="+mn-cs"/>
              </a:rPr>
              <a:t>JAPAN</a:t>
            </a:r>
          </a:p>
        </p:txBody>
      </p:sp>
      <p:sp>
        <p:nvSpPr>
          <p:cNvPr id="47" name="Text Box 21">
            <a:extLst>
              <a:ext uri="{FF2B5EF4-FFF2-40B4-BE49-F238E27FC236}">
                <a16:creationId xmlns:a16="http://schemas.microsoft.com/office/drawing/2014/main" id="{29D47C9F-B167-7246-B1D7-E27E49629289}"/>
              </a:ext>
            </a:extLst>
          </p:cNvPr>
          <p:cNvSpPr txBox="1">
            <a:spLocks noChangeArrowheads="1"/>
          </p:cNvSpPr>
          <p:nvPr/>
        </p:nvSpPr>
        <p:spPr bwMode="auto">
          <a:xfrm>
            <a:off x="4010911" y="2387818"/>
            <a:ext cx="2240664" cy="366712"/>
          </a:xfrm>
          <a:prstGeom prst="rect">
            <a:avLst/>
          </a:prstGeom>
          <a:solidFill>
            <a:srgbClr val="0033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p>
            <a:pPr marL="0" marR="0" lvl="0" indent="0" algn="ctr" defTabSz="457200" rtl="0" eaLnBrk="0" fontAlgn="auto" latinLnBrk="0" hangingPunct="0">
              <a:lnSpc>
                <a:spcPct val="100000"/>
              </a:lnSpc>
              <a:spcBef>
                <a:spcPct val="50000"/>
              </a:spcBef>
              <a:spcAft>
                <a:spcPts val="0"/>
              </a:spcAft>
              <a:buClrTx/>
              <a:buSzTx/>
              <a:buFontTx/>
              <a:buNone/>
              <a:tabLst/>
              <a:defRPr/>
            </a:pPr>
            <a:r>
              <a:rPr kumimoji="0" lang="en-US" sz="1800" b="1" i="0" u="none" strike="noStrike" kern="1200" cap="none" spc="0" normalizeH="0" baseline="0" noProof="0" dirty="0">
                <a:ln>
                  <a:noFill/>
                </a:ln>
                <a:solidFill>
                  <a:srgbClr val="FFFFFF"/>
                </a:solidFill>
                <a:effectLst/>
                <a:uLnTx/>
                <a:uFillTx/>
                <a:latin typeface="Arial" charset="0"/>
                <a:ea typeface="ＭＳ Ｐゴシック"/>
                <a:cs typeface="+mn-cs"/>
              </a:rPr>
              <a:t>CHINA</a:t>
            </a:r>
          </a:p>
        </p:txBody>
      </p:sp>
      <p:sp>
        <p:nvSpPr>
          <p:cNvPr id="48" name="Text Box 13">
            <a:extLst>
              <a:ext uri="{FF2B5EF4-FFF2-40B4-BE49-F238E27FC236}">
                <a16:creationId xmlns:a16="http://schemas.microsoft.com/office/drawing/2014/main" id="{A960F8FF-74F4-C747-A841-3179B9441AAF}"/>
              </a:ext>
            </a:extLst>
          </p:cNvPr>
          <p:cNvSpPr txBox="1">
            <a:spLocks noChangeArrowheads="1"/>
          </p:cNvSpPr>
          <p:nvPr/>
        </p:nvSpPr>
        <p:spPr bwMode="auto">
          <a:xfrm>
            <a:off x="17596" y="4736800"/>
            <a:ext cx="2089150" cy="368300"/>
          </a:xfrm>
          <a:prstGeom prst="rect">
            <a:avLst/>
          </a:prstGeom>
          <a:solidFill>
            <a:srgbClr val="0033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ctr" defTabSz="457200" rtl="0" eaLnBrk="0" fontAlgn="auto" latinLnBrk="0" hangingPunct="0">
              <a:lnSpc>
                <a:spcPct val="100000"/>
              </a:lnSpc>
              <a:spcBef>
                <a:spcPct val="50000"/>
              </a:spcBef>
              <a:spcAft>
                <a:spcPts val="0"/>
              </a:spcAft>
              <a:buClrTx/>
              <a:buSzTx/>
              <a:buFontTx/>
              <a:buNone/>
              <a:tabLst/>
              <a:defRPr/>
            </a:pPr>
            <a:r>
              <a:rPr kumimoji="0" lang="en-US" sz="1800" b="1" i="0" u="none" strike="noStrike" kern="1200" cap="none" spc="0" normalizeH="0" baseline="0" noProof="0" dirty="0">
                <a:ln>
                  <a:noFill/>
                </a:ln>
                <a:solidFill>
                  <a:srgbClr val="FFFFFF"/>
                </a:solidFill>
                <a:effectLst/>
                <a:uLnTx/>
                <a:uFillTx/>
                <a:latin typeface="Arial" charset="0"/>
                <a:ea typeface="ＭＳ Ｐゴシック"/>
                <a:cs typeface="+mn-cs"/>
              </a:rPr>
              <a:t>KENYA</a:t>
            </a:r>
          </a:p>
        </p:txBody>
      </p:sp>
    </p:spTree>
    <p:extLst>
      <p:ext uri="{BB962C8B-B14F-4D97-AF65-F5344CB8AC3E}">
        <p14:creationId xmlns:p14="http://schemas.microsoft.com/office/powerpoint/2010/main" val="2777724565"/>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4"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down)">
                                      <p:cBhvr>
                                        <p:cTn id="7" dur="500"/>
                                        <p:tgtEl>
                                          <p:spTgt spid="2"/>
                                        </p:tgtEl>
                                      </p:cBhvr>
                                    </p:animEffect>
                                  </p:childTnLst>
                                </p:cTn>
                              </p:par>
                            </p:childTnLst>
                          </p:cTn>
                        </p:par>
                        <p:par>
                          <p:cTn id="8" fill="hold" nodeType="afterGroup">
                            <p:stCondLst>
                              <p:cond delay="500"/>
                            </p:stCondLst>
                            <p:childTnLst>
                              <p:par>
                                <p:cTn id="9" presetID="1" presetClass="entr" presetSubtype="0" fill="hold" grpId="0" nodeType="afterEffect">
                                  <p:stCondLst>
                                    <p:cond delay="0"/>
                                  </p:stCondLst>
                                  <p:childTnLst>
                                    <p:set>
                                      <p:cBhvr>
                                        <p:cTn id="10" dur="1" fill="hold">
                                          <p:stCondLst>
                                            <p:cond delay="299"/>
                                          </p:stCondLst>
                                        </p:cTn>
                                        <p:tgtEl>
                                          <p:spTgt spid="361485"/>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21"/>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22"/>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361493"/>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361491"/>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361496"/>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23"/>
                                        </p:tgtEl>
                                        <p:attrNameLst>
                                          <p:attrName>style.visibility</p:attrName>
                                        </p:attrNameLst>
                                      </p:cBhvr>
                                      <p:to>
                                        <p:strVal val="visible"/>
                                      </p:to>
                                    </p:set>
                                  </p:childTnLst>
                                </p:cTn>
                              </p:par>
                            </p:childTnLst>
                          </p:cTn>
                        </p:par>
                        <p:par>
                          <p:cTn id="23" fill="hold" nodeType="afterGroup">
                            <p:stCondLst>
                              <p:cond delay="800"/>
                            </p:stCondLst>
                            <p:childTnLst>
                              <p:par>
                                <p:cTn id="24" presetID="1" presetClass="entr" presetSubtype="0" fill="hold" grpId="0" nodeType="afterEffect">
                                  <p:stCondLst>
                                    <p:cond delay="0"/>
                                  </p:stCondLst>
                                  <p:childTnLst>
                                    <p:set>
                                      <p:cBhvr>
                                        <p:cTn id="25" dur="1" fill="hold">
                                          <p:stCondLst>
                                            <p:cond delay="299"/>
                                          </p:stCondLst>
                                        </p:cTn>
                                        <p:tgtEl>
                                          <p:spTgt spid="25"/>
                                        </p:tgtEl>
                                        <p:attrNameLst>
                                          <p:attrName>style.visibility</p:attrName>
                                        </p:attrNameLst>
                                      </p:cBhvr>
                                      <p:to>
                                        <p:strVal val="visible"/>
                                      </p:to>
                                    </p:set>
                                  </p:childTnLst>
                                </p:cTn>
                              </p:par>
                              <p:par>
                                <p:cTn id="26" presetID="1" presetClass="entr" presetSubtype="0" fill="hold" grpId="0" nodeType="withEffect">
                                  <p:stCondLst>
                                    <p:cond delay="0"/>
                                  </p:stCondLst>
                                  <p:childTnLst>
                                    <p:set>
                                      <p:cBhvr>
                                        <p:cTn id="27" dur="1" fill="hold">
                                          <p:stCondLst>
                                            <p:cond delay="0"/>
                                          </p:stCondLst>
                                        </p:cTn>
                                        <p:tgtEl>
                                          <p:spTgt spid="26"/>
                                        </p:tgtEl>
                                        <p:attrNameLst>
                                          <p:attrName>style.visibility</p:attrName>
                                        </p:attrNameLst>
                                      </p:cBhvr>
                                      <p:to>
                                        <p:strVal val="visible"/>
                                      </p:to>
                                    </p:set>
                                  </p:childTnLst>
                                </p:cTn>
                              </p:par>
                              <p:par>
                                <p:cTn id="28" presetID="1" presetClass="entr" presetSubtype="0" fill="hold" grpId="0" nodeType="withEffect">
                                  <p:stCondLst>
                                    <p:cond delay="0"/>
                                  </p:stCondLst>
                                  <p:childTnLst>
                                    <p:set>
                                      <p:cBhvr>
                                        <p:cTn id="29" dur="1" fill="hold">
                                          <p:stCondLst>
                                            <p:cond delay="0"/>
                                          </p:stCondLst>
                                        </p:cTn>
                                        <p:tgtEl>
                                          <p:spTgt spid="24"/>
                                        </p:tgtEl>
                                        <p:attrNameLst>
                                          <p:attrName>style.visibility</p:attrName>
                                        </p:attrNameLst>
                                      </p:cBhvr>
                                      <p:to>
                                        <p:strVal val="visible"/>
                                      </p:to>
                                    </p:set>
                                  </p:childTnLst>
                                </p:cTn>
                              </p:par>
                              <p:par>
                                <p:cTn id="30" presetID="1" presetClass="entr" presetSubtype="0" fill="hold" grpId="0" nodeType="withEffect">
                                  <p:stCondLst>
                                    <p:cond delay="0"/>
                                  </p:stCondLst>
                                  <p:childTnLst>
                                    <p:set>
                                      <p:cBhvr>
                                        <p:cTn id="31" dur="1" fill="hold">
                                          <p:stCondLst>
                                            <p:cond delay="0"/>
                                          </p:stCondLst>
                                        </p:cTn>
                                        <p:tgtEl>
                                          <p:spTgt spid="27"/>
                                        </p:tgtEl>
                                        <p:attrNameLst>
                                          <p:attrName>style.visibility</p:attrName>
                                        </p:attrNameLst>
                                      </p:cBhvr>
                                      <p:to>
                                        <p:strVal val="visible"/>
                                      </p:to>
                                    </p:set>
                                  </p:childTnLst>
                                </p:cTn>
                              </p:par>
                              <p:par>
                                <p:cTn id="32" presetID="1" presetClass="entr" presetSubtype="0" fill="hold" grpId="0" nodeType="withEffect">
                                  <p:stCondLst>
                                    <p:cond delay="0"/>
                                  </p:stCondLst>
                                  <p:childTnLst>
                                    <p:set>
                                      <p:cBhvr>
                                        <p:cTn id="33" dur="1" fill="hold">
                                          <p:stCondLst>
                                            <p:cond delay="0"/>
                                          </p:stCondLst>
                                        </p:cTn>
                                        <p:tgtEl>
                                          <p:spTgt spid="28"/>
                                        </p:tgtEl>
                                        <p:attrNameLst>
                                          <p:attrName>style.visibility</p:attrName>
                                        </p:attrNameLst>
                                      </p:cBhvr>
                                      <p:to>
                                        <p:strVal val="visible"/>
                                      </p:to>
                                    </p:set>
                                  </p:childTnLst>
                                </p:cTn>
                              </p:par>
                              <p:par>
                                <p:cTn id="34" presetID="1" presetClass="entr" presetSubtype="0" fill="hold" grpId="0" nodeType="withEffect">
                                  <p:stCondLst>
                                    <p:cond delay="0"/>
                                  </p:stCondLst>
                                  <p:childTnLst>
                                    <p:set>
                                      <p:cBhvr>
                                        <p:cTn id="35" dur="1" fill="hold">
                                          <p:stCondLst>
                                            <p:cond delay="0"/>
                                          </p:stCondLst>
                                        </p:cTn>
                                        <p:tgtEl>
                                          <p:spTgt spid="29"/>
                                        </p:tgtEl>
                                        <p:attrNameLst>
                                          <p:attrName>style.visibility</p:attrName>
                                        </p:attrNameLst>
                                      </p:cBhvr>
                                      <p:to>
                                        <p:strVal val="visible"/>
                                      </p:to>
                                    </p:set>
                                  </p:childTnLst>
                                </p:cTn>
                              </p:par>
                              <p:par>
                                <p:cTn id="36" presetID="1" presetClass="entr" presetSubtype="0" fill="hold" grpId="0" nodeType="withEffect">
                                  <p:stCondLst>
                                    <p:cond delay="0"/>
                                  </p:stCondLst>
                                  <p:childTnLst>
                                    <p:set>
                                      <p:cBhvr>
                                        <p:cTn id="37" dur="1" fill="hold">
                                          <p:stCondLst>
                                            <p:cond delay="0"/>
                                          </p:stCondLst>
                                        </p:cTn>
                                        <p:tgtEl>
                                          <p:spTgt spid="30"/>
                                        </p:tgtEl>
                                        <p:attrNameLst>
                                          <p:attrName>style.visibility</p:attrName>
                                        </p:attrNameLst>
                                      </p:cBhvr>
                                      <p:to>
                                        <p:strVal val="visible"/>
                                      </p:to>
                                    </p:set>
                                  </p:childTnLst>
                                </p:cTn>
                              </p:par>
                              <p:par>
                                <p:cTn id="38" presetID="1" presetClass="entr" presetSubtype="0" fill="hold" grpId="0" nodeType="withEffect">
                                  <p:stCondLst>
                                    <p:cond delay="0"/>
                                  </p:stCondLst>
                                  <p:childTnLst>
                                    <p:set>
                                      <p:cBhvr>
                                        <p:cTn id="39" dur="1" fill="hold">
                                          <p:stCondLst>
                                            <p:cond delay="0"/>
                                          </p:stCondLst>
                                        </p:cTn>
                                        <p:tgtEl>
                                          <p:spTgt spid="31"/>
                                        </p:tgtEl>
                                        <p:attrNameLst>
                                          <p:attrName>style.visibility</p:attrName>
                                        </p:attrNameLst>
                                      </p:cBhvr>
                                      <p:to>
                                        <p:strVal val="visible"/>
                                      </p:to>
                                    </p:set>
                                  </p:childTnLst>
                                </p:cTn>
                              </p:par>
                            </p:childTnLst>
                          </p:cTn>
                        </p:par>
                        <p:par>
                          <p:cTn id="40" fill="hold" nodeType="afterGroup">
                            <p:stCondLst>
                              <p:cond delay="1100"/>
                            </p:stCondLst>
                            <p:childTnLst>
                              <p:par>
                                <p:cTn id="41" presetID="1" presetClass="entr" presetSubtype="0" fill="hold" grpId="0" nodeType="afterEffect">
                                  <p:stCondLst>
                                    <p:cond delay="0"/>
                                  </p:stCondLst>
                                  <p:childTnLst>
                                    <p:set>
                                      <p:cBhvr>
                                        <p:cTn id="42" dur="1" fill="hold">
                                          <p:stCondLst>
                                            <p:cond delay="299"/>
                                          </p:stCondLst>
                                        </p:cTn>
                                        <p:tgtEl>
                                          <p:spTgt spid="32"/>
                                        </p:tgtEl>
                                        <p:attrNameLst>
                                          <p:attrName>style.visibility</p:attrName>
                                        </p:attrNameLst>
                                      </p:cBhvr>
                                      <p:to>
                                        <p:strVal val="visible"/>
                                      </p:to>
                                    </p:set>
                                  </p:childTnLst>
                                </p:cTn>
                              </p:par>
                              <p:par>
                                <p:cTn id="43" presetID="1" presetClass="entr" presetSubtype="0" fill="hold" grpId="0" nodeType="withEffect">
                                  <p:stCondLst>
                                    <p:cond delay="0"/>
                                  </p:stCondLst>
                                  <p:childTnLst>
                                    <p:set>
                                      <p:cBhvr>
                                        <p:cTn id="44" dur="1" fill="hold">
                                          <p:stCondLst>
                                            <p:cond delay="0"/>
                                          </p:stCondLst>
                                        </p:cTn>
                                        <p:tgtEl>
                                          <p:spTgt spid="33"/>
                                        </p:tgtEl>
                                        <p:attrNameLst>
                                          <p:attrName>style.visibility</p:attrName>
                                        </p:attrNameLst>
                                      </p:cBhvr>
                                      <p:to>
                                        <p:strVal val="visible"/>
                                      </p:to>
                                    </p:set>
                                  </p:childTnLst>
                                </p:cTn>
                              </p:par>
                              <p:par>
                                <p:cTn id="45" presetID="1" presetClass="entr" presetSubtype="0" fill="hold" grpId="0" nodeType="withEffect">
                                  <p:stCondLst>
                                    <p:cond delay="0"/>
                                  </p:stCondLst>
                                  <p:childTnLst>
                                    <p:set>
                                      <p:cBhvr>
                                        <p:cTn id="46" dur="1" fill="hold">
                                          <p:stCondLst>
                                            <p:cond delay="0"/>
                                          </p:stCondLst>
                                        </p:cTn>
                                        <p:tgtEl>
                                          <p:spTgt spid="34"/>
                                        </p:tgtEl>
                                        <p:attrNameLst>
                                          <p:attrName>style.visibility</p:attrName>
                                        </p:attrNameLst>
                                      </p:cBhvr>
                                      <p:to>
                                        <p:strVal val="visible"/>
                                      </p:to>
                                    </p:set>
                                  </p:childTnLst>
                                </p:cTn>
                              </p:par>
                              <p:par>
                                <p:cTn id="47" presetID="1" presetClass="entr" presetSubtype="0" fill="hold" grpId="0" nodeType="withEffect">
                                  <p:stCondLst>
                                    <p:cond delay="0"/>
                                  </p:stCondLst>
                                  <p:childTnLst>
                                    <p:set>
                                      <p:cBhvr>
                                        <p:cTn id="48" dur="1" fill="hold">
                                          <p:stCondLst>
                                            <p:cond delay="0"/>
                                          </p:stCondLst>
                                        </p:cTn>
                                        <p:tgtEl>
                                          <p:spTgt spid="35"/>
                                        </p:tgtEl>
                                        <p:attrNameLst>
                                          <p:attrName>style.visibility</p:attrName>
                                        </p:attrNameLst>
                                      </p:cBhvr>
                                      <p:to>
                                        <p:strVal val="visible"/>
                                      </p:to>
                                    </p:set>
                                  </p:childTnLst>
                                </p:cTn>
                              </p:par>
                              <p:par>
                                <p:cTn id="49" presetID="1" presetClass="entr" presetSubtype="0" fill="hold" grpId="0" nodeType="withEffect">
                                  <p:stCondLst>
                                    <p:cond delay="0"/>
                                  </p:stCondLst>
                                  <p:childTnLst>
                                    <p:set>
                                      <p:cBhvr>
                                        <p:cTn id="50" dur="1" fill="hold">
                                          <p:stCondLst>
                                            <p:cond delay="0"/>
                                          </p:stCondLst>
                                        </p:cTn>
                                        <p:tgtEl>
                                          <p:spTgt spid="36"/>
                                        </p:tgtEl>
                                        <p:attrNameLst>
                                          <p:attrName>style.visibility</p:attrName>
                                        </p:attrNameLst>
                                      </p:cBhvr>
                                      <p:to>
                                        <p:strVal val="visible"/>
                                      </p:to>
                                    </p:set>
                                  </p:childTnLst>
                                </p:cTn>
                              </p:par>
                              <p:par>
                                <p:cTn id="51" presetID="1" presetClass="entr" presetSubtype="0" fill="hold" grpId="0" nodeType="withEffect">
                                  <p:stCondLst>
                                    <p:cond delay="0"/>
                                  </p:stCondLst>
                                  <p:childTnLst>
                                    <p:set>
                                      <p:cBhvr>
                                        <p:cTn id="52" dur="1" fill="hold">
                                          <p:stCondLst>
                                            <p:cond delay="0"/>
                                          </p:stCondLst>
                                        </p:cTn>
                                        <p:tgtEl>
                                          <p:spTgt spid="37"/>
                                        </p:tgtEl>
                                        <p:attrNameLst>
                                          <p:attrName>style.visibility</p:attrName>
                                        </p:attrNameLst>
                                      </p:cBhvr>
                                      <p:to>
                                        <p:strVal val="visible"/>
                                      </p:to>
                                    </p:set>
                                  </p:childTnLst>
                                </p:cTn>
                              </p:par>
                              <p:par>
                                <p:cTn id="53" presetID="1" presetClass="entr" presetSubtype="0" fill="hold" grpId="0" nodeType="withEffect">
                                  <p:stCondLst>
                                    <p:cond delay="0"/>
                                  </p:stCondLst>
                                  <p:childTnLst>
                                    <p:set>
                                      <p:cBhvr>
                                        <p:cTn id="54" dur="1" fill="hold">
                                          <p:stCondLst>
                                            <p:cond delay="0"/>
                                          </p:stCondLst>
                                        </p:cTn>
                                        <p:tgtEl>
                                          <p:spTgt spid="38"/>
                                        </p:tgtEl>
                                        <p:attrNameLst>
                                          <p:attrName>style.visibility</p:attrName>
                                        </p:attrNameLst>
                                      </p:cBhvr>
                                      <p:to>
                                        <p:strVal val="visible"/>
                                      </p:to>
                                    </p:set>
                                  </p:childTnLst>
                                </p:cTn>
                              </p:par>
                              <p:par>
                                <p:cTn id="55" presetID="1" presetClass="entr" presetSubtype="0" fill="hold" grpId="0" nodeType="withEffect">
                                  <p:stCondLst>
                                    <p:cond delay="0"/>
                                  </p:stCondLst>
                                  <p:childTnLst>
                                    <p:set>
                                      <p:cBhvr>
                                        <p:cTn id="56" dur="1" fill="hold">
                                          <p:stCondLst>
                                            <p:cond delay="0"/>
                                          </p:stCondLst>
                                        </p:cTn>
                                        <p:tgtEl>
                                          <p:spTgt spid="39"/>
                                        </p:tgtEl>
                                        <p:attrNameLst>
                                          <p:attrName>style.visibility</p:attrName>
                                        </p:attrNameLst>
                                      </p:cBhvr>
                                      <p:to>
                                        <p:strVal val="visible"/>
                                      </p:to>
                                    </p:set>
                                  </p:childTnLst>
                                </p:cTn>
                              </p:par>
                              <p:par>
                                <p:cTn id="57" presetID="1" presetClass="entr" presetSubtype="0" fill="hold" grpId="0" nodeType="withEffect">
                                  <p:stCondLst>
                                    <p:cond delay="0"/>
                                  </p:stCondLst>
                                  <p:childTnLst>
                                    <p:set>
                                      <p:cBhvr>
                                        <p:cTn id="58" dur="1" fill="hold">
                                          <p:stCondLst>
                                            <p:cond delay="0"/>
                                          </p:stCondLst>
                                        </p:cTn>
                                        <p:tgtEl>
                                          <p:spTgt spid="40"/>
                                        </p:tgtEl>
                                        <p:attrNameLst>
                                          <p:attrName>style.visibility</p:attrName>
                                        </p:attrNameLst>
                                      </p:cBhvr>
                                      <p:to>
                                        <p:strVal val="visible"/>
                                      </p:to>
                                    </p:set>
                                  </p:childTnLst>
                                </p:cTn>
                              </p:par>
                              <p:par>
                                <p:cTn id="59" presetID="1" presetClass="entr" presetSubtype="0" fill="hold" grpId="0" nodeType="withEffect">
                                  <p:stCondLst>
                                    <p:cond delay="0"/>
                                  </p:stCondLst>
                                  <p:childTnLst>
                                    <p:set>
                                      <p:cBhvr>
                                        <p:cTn id="60" dur="1" fill="hold">
                                          <p:stCondLst>
                                            <p:cond delay="0"/>
                                          </p:stCondLst>
                                        </p:cTn>
                                        <p:tgtEl>
                                          <p:spTgt spid="41"/>
                                        </p:tgtEl>
                                        <p:attrNameLst>
                                          <p:attrName>style.visibility</p:attrName>
                                        </p:attrNameLst>
                                      </p:cBhvr>
                                      <p:to>
                                        <p:strVal val="visible"/>
                                      </p:to>
                                    </p:set>
                                  </p:childTnLst>
                                </p:cTn>
                              </p:par>
                              <p:par>
                                <p:cTn id="61" presetID="1" presetClass="entr" presetSubtype="0" fill="hold" grpId="0" nodeType="withEffect">
                                  <p:stCondLst>
                                    <p:cond delay="0"/>
                                  </p:stCondLst>
                                  <p:childTnLst>
                                    <p:set>
                                      <p:cBhvr>
                                        <p:cTn id="62" dur="1" fill="hold">
                                          <p:stCondLst>
                                            <p:cond delay="0"/>
                                          </p:stCondLst>
                                        </p:cTn>
                                        <p:tgtEl>
                                          <p:spTgt spid="42"/>
                                        </p:tgtEl>
                                        <p:attrNameLst>
                                          <p:attrName>style.visibility</p:attrName>
                                        </p:attrNameLst>
                                      </p:cBhvr>
                                      <p:to>
                                        <p:strVal val="visible"/>
                                      </p:to>
                                    </p:set>
                                  </p:childTnLst>
                                </p:cTn>
                              </p:par>
                              <p:par>
                                <p:cTn id="63" presetID="1" presetClass="entr" presetSubtype="0" fill="hold" grpId="0" nodeType="withEffect">
                                  <p:stCondLst>
                                    <p:cond delay="0"/>
                                  </p:stCondLst>
                                  <p:childTnLst>
                                    <p:set>
                                      <p:cBhvr>
                                        <p:cTn id="64" dur="1" fill="hold">
                                          <p:stCondLst>
                                            <p:cond delay="0"/>
                                          </p:stCondLst>
                                        </p:cTn>
                                        <p:tgtEl>
                                          <p:spTgt spid="43"/>
                                        </p:tgtEl>
                                        <p:attrNameLst>
                                          <p:attrName>style.visibility</p:attrName>
                                        </p:attrNameLst>
                                      </p:cBhvr>
                                      <p:to>
                                        <p:strVal val="visible"/>
                                      </p:to>
                                    </p:set>
                                  </p:childTnLst>
                                </p:cTn>
                              </p:par>
                              <p:par>
                                <p:cTn id="65" presetID="1" presetClass="entr" presetSubtype="0" fill="hold" grpId="0" nodeType="withEffect">
                                  <p:stCondLst>
                                    <p:cond delay="0"/>
                                  </p:stCondLst>
                                  <p:childTnLst>
                                    <p:set>
                                      <p:cBhvr>
                                        <p:cTn id="66" dur="1" fill="hold">
                                          <p:stCondLst>
                                            <p:cond delay="0"/>
                                          </p:stCondLst>
                                        </p:cTn>
                                        <p:tgtEl>
                                          <p:spTgt spid="44"/>
                                        </p:tgtEl>
                                        <p:attrNameLst>
                                          <p:attrName>style.visibility</p:attrName>
                                        </p:attrNameLst>
                                      </p:cBhvr>
                                      <p:to>
                                        <p:strVal val="visible"/>
                                      </p:to>
                                    </p:set>
                                  </p:childTnLst>
                                </p:cTn>
                              </p:par>
                            </p:childTnLst>
                          </p:cTn>
                        </p:par>
                        <p:par>
                          <p:cTn id="67" fill="hold">
                            <p:stCondLst>
                              <p:cond delay="1400"/>
                            </p:stCondLst>
                            <p:childTnLst>
                              <p:par>
                                <p:cTn id="68" presetID="1" presetClass="entr" presetSubtype="0" fill="hold" grpId="0" nodeType="afterEffect">
                                  <p:stCondLst>
                                    <p:cond delay="0"/>
                                  </p:stCondLst>
                                  <p:childTnLst>
                                    <p:set>
                                      <p:cBhvr>
                                        <p:cTn id="69" dur="1" fill="hold">
                                          <p:stCondLst>
                                            <p:cond delay="299"/>
                                          </p:stCondLst>
                                        </p:cTn>
                                        <p:tgtEl>
                                          <p:spTgt spid="45"/>
                                        </p:tgtEl>
                                        <p:attrNameLst>
                                          <p:attrName>style.visibility</p:attrName>
                                        </p:attrNameLst>
                                      </p:cBhvr>
                                      <p:to>
                                        <p:strVal val="visible"/>
                                      </p:to>
                                    </p:set>
                                  </p:childTnLst>
                                </p:cTn>
                              </p:par>
                              <p:par>
                                <p:cTn id="70" presetID="1" presetClass="entr" presetSubtype="0" fill="hold" grpId="0" nodeType="withEffect">
                                  <p:stCondLst>
                                    <p:cond delay="0"/>
                                  </p:stCondLst>
                                  <p:childTnLst>
                                    <p:set>
                                      <p:cBhvr>
                                        <p:cTn id="71" dur="1" fill="hold">
                                          <p:stCondLst>
                                            <p:cond delay="0"/>
                                          </p:stCondLst>
                                        </p:cTn>
                                        <p:tgtEl>
                                          <p:spTgt spid="46"/>
                                        </p:tgtEl>
                                        <p:attrNameLst>
                                          <p:attrName>style.visibility</p:attrName>
                                        </p:attrNameLst>
                                      </p:cBhvr>
                                      <p:to>
                                        <p:strVal val="visible"/>
                                      </p:to>
                                    </p:set>
                                  </p:childTnLst>
                                </p:cTn>
                              </p:par>
                              <p:par>
                                <p:cTn id="72" presetID="1" presetClass="entr" presetSubtype="0" fill="hold" grpId="0" nodeType="withEffect">
                                  <p:stCondLst>
                                    <p:cond delay="0"/>
                                  </p:stCondLst>
                                  <p:childTnLst>
                                    <p:set>
                                      <p:cBhvr>
                                        <p:cTn id="73" dur="1" fill="hold">
                                          <p:stCondLst>
                                            <p:cond delay="0"/>
                                          </p:stCondLst>
                                        </p:cTn>
                                        <p:tgtEl>
                                          <p:spTgt spid="47"/>
                                        </p:tgtEl>
                                        <p:attrNameLst>
                                          <p:attrName>style.visibility</p:attrName>
                                        </p:attrNameLst>
                                      </p:cBhvr>
                                      <p:to>
                                        <p:strVal val="visible"/>
                                      </p:to>
                                    </p:set>
                                  </p:childTnLst>
                                </p:cTn>
                              </p:par>
                              <p:par>
                                <p:cTn id="74" presetID="1" presetClass="entr" presetSubtype="0" fill="hold" grpId="0" nodeType="withEffect">
                                  <p:stCondLst>
                                    <p:cond delay="0"/>
                                  </p:stCondLst>
                                  <p:childTnLst>
                                    <p:set>
                                      <p:cBhvr>
                                        <p:cTn id="75" dur="1" fill="hold">
                                          <p:stCondLst>
                                            <p:cond delay="0"/>
                                          </p:stCondLst>
                                        </p:cTn>
                                        <p:tgtEl>
                                          <p:spTgt spid="4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animBg="1"/>
      <p:bldP spid="361485" grpId="0" animBg="1"/>
      <p:bldP spid="361491" grpId="0" animBg="1"/>
      <p:bldP spid="361493" grpId="0" animBg="1"/>
      <p:bldP spid="361496" grpId="0" animBg="1"/>
      <p:bldP spid="21" grpId="0" animBg="1"/>
      <p:bldP spid="22" grpId="0" animBg="1"/>
      <p:bldP spid="25" grpId="0" animBg="1"/>
      <p:bldP spid="26" grpId="0" animBg="1"/>
      <p:bldP spid="24" grpId="0" animBg="1"/>
      <p:bldP spid="27" grpId="0" animBg="1"/>
      <p:bldP spid="28" grpId="0" animBg="1"/>
      <p:bldP spid="29" grpId="0" animBg="1"/>
      <p:bldP spid="30" grpId="0" animBg="1"/>
      <p:bldP spid="31" grpId="0" animBg="1"/>
      <p:bldP spid="32" grpId="0" animBg="1"/>
      <p:bldP spid="33" grpId="0" animBg="1"/>
      <p:bldP spid="34" grpId="0" animBg="1"/>
      <p:bldP spid="35" grpId="0" animBg="1"/>
      <p:bldP spid="36" grpId="0" animBg="1"/>
      <p:bldP spid="37" grpId="0" animBg="1"/>
      <p:bldP spid="38" grpId="0" animBg="1"/>
      <p:bldP spid="39" grpId="0" animBg="1"/>
      <p:bldP spid="40" grpId="0" animBg="1"/>
      <p:bldP spid="41" grpId="0" animBg="1"/>
      <p:bldP spid="42" grpId="0" animBg="1"/>
      <p:bldP spid="43" grpId="0" animBg="1"/>
      <p:bldP spid="44" grpId="0" animBg="1"/>
      <p:bldP spid="45" grpId="0" animBg="1"/>
      <p:bldP spid="46" grpId="0" animBg="1"/>
      <p:bldP spid="47" grpId="0" animBg="1"/>
      <p:bldP spid="48" grpId="0" animBg="1"/>
    </p:bld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778" name="Rectangle 2"/>
          <p:cNvSpPr>
            <a:spLocks noGrp="1" noChangeArrowheads="1"/>
          </p:cNvSpPr>
          <p:nvPr>
            <p:ph type="ctrTitle"/>
          </p:nvPr>
        </p:nvSpPr>
        <p:spPr>
          <a:xfrm>
            <a:off x="0" y="0"/>
            <a:ext cx="9144000" cy="1143000"/>
          </a:xfrm>
          <a:effectLst>
            <a:outerShdw blurRad="63500" dist="35921" dir="2700000" algn="ctr" rotWithShape="0">
              <a:srgbClr val="000000">
                <a:alpha val="74998"/>
              </a:srgbClr>
            </a:outerShdw>
          </a:effectLst>
        </p:spPr>
        <p:txBody>
          <a:bodyPr/>
          <a:lstStyle/>
          <a:p>
            <a:pPr eaLnBrk="1" hangingPunct="1">
              <a:defRPr/>
            </a:pPr>
            <a:r>
              <a:rPr lang="en-US" sz="6600" dirty="0">
                <a:solidFill>
                  <a:schemeClr val="bg1"/>
                </a:solidFill>
                <a:latin typeface="Arial" charset="0"/>
                <a:ea typeface="ＭＳ Ｐゴシック" charset="0"/>
                <a:cs typeface="ＭＳ Ｐゴシック" charset="0"/>
              </a:rPr>
              <a:t>Our People</a:t>
            </a:r>
            <a:endParaRPr lang="en-US" sz="6600" dirty="0">
              <a:latin typeface="Arial" charset="0"/>
              <a:ea typeface="ＭＳ Ｐゴシック" charset="0"/>
              <a:cs typeface="ＭＳ Ｐゴシック" charset="0"/>
            </a:endParaRPr>
          </a:p>
        </p:txBody>
      </p:sp>
      <p:pic>
        <p:nvPicPr>
          <p:cNvPr id="363522" name="Picture 6" descr="CIC SBC Students.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363523" name="Picture 7" descr="Crossroads-Logo.jpg"/>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2317750" y="0"/>
            <a:ext cx="3846513" cy="8524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 name="Rectangle 2"/>
          <p:cNvSpPr txBox="1">
            <a:spLocks noChangeArrowheads="1"/>
          </p:cNvSpPr>
          <p:nvPr/>
        </p:nvSpPr>
        <p:spPr bwMode="auto">
          <a:xfrm>
            <a:off x="0" y="5853569"/>
            <a:ext cx="9144000" cy="930406"/>
          </a:xfrm>
          <a:prstGeom prst="rect">
            <a:avLst/>
          </a:prstGeom>
          <a:noFill/>
          <a:ln w="9525">
            <a:noFill/>
            <a:miter lim="800000"/>
            <a:headEnd/>
            <a:tailEnd/>
          </a:ln>
          <a:effectLst/>
        </p:spPr>
        <p:txBody>
          <a:bodyPr anchor="ctr"/>
          <a:lstStyle>
            <a:lvl1pPr eaLnBrk="0" hangingPunct="0">
              <a:defRPr sz="4000">
                <a:solidFill>
                  <a:schemeClr val="tx1"/>
                </a:solidFill>
                <a:latin typeface="Times New Roman" charset="0"/>
                <a:ea typeface="ＭＳ Ｐゴシック" charset="0"/>
                <a:cs typeface="ＭＳ Ｐゴシック" charset="0"/>
              </a:defRPr>
            </a:lvl1pPr>
            <a:lvl2pPr marL="37931725" indent="-37474525" eaLnBrk="0" hangingPunct="0">
              <a:defRPr sz="4000">
                <a:solidFill>
                  <a:schemeClr val="tx1"/>
                </a:solidFill>
                <a:latin typeface="Times New Roman" charset="0"/>
                <a:ea typeface="ＭＳ Ｐゴシック" charset="0"/>
              </a:defRPr>
            </a:lvl2pPr>
            <a:lvl3pPr eaLnBrk="0" hangingPunct="0">
              <a:defRPr sz="4000">
                <a:solidFill>
                  <a:schemeClr val="tx1"/>
                </a:solidFill>
                <a:latin typeface="Times New Roman" charset="0"/>
                <a:ea typeface="ＭＳ Ｐゴシック" charset="0"/>
              </a:defRPr>
            </a:lvl3pPr>
            <a:lvl4pPr eaLnBrk="0" hangingPunct="0">
              <a:defRPr sz="4000">
                <a:solidFill>
                  <a:schemeClr val="tx1"/>
                </a:solidFill>
                <a:latin typeface="Times New Roman" charset="0"/>
                <a:ea typeface="ＭＳ Ｐゴシック" charset="0"/>
              </a:defRPr>
            </a:lvl4pPr>
            <a:lvl5pPr eaLnBrk="0" hangingPunct="0">
              <a:defRPr sz="4000">
                <a:solidFill>
                  <a:schemeClr val="tx1"/>
                </a:solidFill>
                <a:latin typeface="Times New Roman" charset="0"/>
                <a:ea typeface="ＭＳ Ｐゴシック" charset="0"/>
              </a:defRPr>
            </a:lvl5pPr>
            <a:lvl6pPr marL="457200" eaLnBrk="0" fontAlgn="base" hangingPunct="0">
              <a:spcBef>
                <a:spcPct val="0"/>
              </a:spcBef>
              <a:spcAft>
                <a:spcPct val="0"/>
              </a:spcAft>
              <a:defRPr sz="4000">
                <a:solidFill>
                  <a:schemeClr val="tx1"/>
                </a:solidFill>
                <a:latin typeface="Times New Roman" charset="0"/>
                <a:ea typeface="ＭＳ Ｐゴシック" charset="0"/>
              </a:defRPr>
            </a:lvl6pPr>
            <a:lvl7pPr marL="914400" eaLnBrk="0" fontAlgn="base" hangingPunct="0">
              <a:spcBef>
                <a:spcPct val="0"/>
              </a:spcBef>
              <a:spcAft>
                <a:spcPct val="0"/>
              </a:spcAft>
              <a:defRPr sz="4000">
                <a:solidFill>
                  <a:schemeClr val="tx1"/>
                </a:solidFill>
                <a:latin typeface="Times New Roman" charset="0"/>
                <a:ea typeface="ＭＳ Ｐゴシック" charset="0"/>
              </a:defRPr>
            </a:lvl7pPr>
            <a:lvl8pPr marL="1371600" eaLnBrk="0" fontAlgn="base" hangingPunct="0">
              <a:spcBef>
                <a:spcPct val="0"/>
              </a:spcBef>
              <a:spcAft>
                <a:spcPct val="0"/>
              </a:spcAft>
              <a:defRPr sz="4000">
                <a:solidFill>
                  <a:schemeClr val="tx1"/>
                </a:solidFill>
                <a:latin typeface="Times New Roman" charset="0"/>
                <a:ea typeface="ＭＳ Ｐゴシック" charset="0"/>
              </a:defRPr>
            </a:lvl8pPr>
            <a:lvl9pPr marL="1828800" eaLnBrk="0" fontAlgn="base" hangingPunct="0">
              <a:spcBef>
                <a:spcPct val="0"/>
              </a:spcBef>
              <a:spcAft>
                <a:spcPct val="0"/>
              </a:spcAft>
              <a:defRPr sz="4000">
                <a:solidFill>
                  <a:schemeClr val="tx1"/>
                </a:solidFill>
                <a:latin typeface="Times New Roman" charset="0"/>
                <a:ea typeface="ＭＳ Ｐゴシック" charset="0"/>
              </a:defRPr>
            </a:lvl9pPr>
          </a:lstStyle>
          <a:p>
            <a:pPr algn="ctr" defTabSz="914400" eaLnBrk="1" fontAlgn="base" hangingPunct="1">
              <a:spcBef>
                <a:spcPct val="0"/>
              </a:spcBef>
              <a:spcAft>
                <a:spcPct val="0"/>
              </a:spcAft>
              <a:defRPr/>
            </a:pPr>
            <a:r>
              <a:rPr lang="en-US" sz="4400" b="1" dirty="0">
                <a:solidFill>
                  <a:srgbClr val="FFFFFF"/>
                </a:solidFill>
                <a:effectLst>
                  <a:glow rad="190500">
                    <a:srgbClr val="000000"/>
                  </a:glow>
                </a:effectLst>
                <a:latin typeface="Arial" charset="0"/>
              </a:rPr>
              <a:t>SBC students serve at church</a:t>
            </a:r>
            <a:endParaRPr lang="en-US" sz="4400" b="1" dirty="0">
              <a:solidFill>
                <a:srgbClr val="000000"/>
              </a:solidFill>
              <a:effectLst>
                <a:glow rad="190500">
                  <a:srgbClr val="000000"/>
                </a:glow>
              </a:effectLst>
              <a:latin typeface="Arial" charset="0"/>
            </a:endParaRPr>
          </a:p>
        </p:txBody>
      </p:sp>
      <p:sp>
        <p:nvSpPr>
          <p:cNvPr id="7" name="Rectangle 3"/>
          <p:cNvSpPr txBox="1">
            <a:spLocks noChangeArrowheads="1"/>
          </p:cNvSpPr>
          <p:nvPr/>
        </p:nvSpPr>
        <p:spPr bwMode="auto">
          <a:xfrm>
            <a:off x="8411882" y="0"/>
            <a:ext cx="732118" cy="48857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26" charset="0"/>
                <a:ea typeface="ＭＳ Ｐゴシック" charset="0"/>
              </a:defRPr>
            </a:lvl6pPr>
            <a:lvl7pPr marL="914400" algn="ctr" rtl="0" fontAlgn="base">
              <a:spcBef>
                <a:spcPct val="0"/>
              </a:spcBef>
              <a:spcAft>
                <a:spcPct val="0"/>
              </a:spcAft>
              <a:defRPr sz="4400">
                <a:solidFill>
                  <a:schemeClr val="tx2"/>
                </a:solidFill>
                <a:latin typeface="26" charset="0"/>
                <a:ea typeface="ＭＳ Ｐゴシック" charset="0"/>
              </a:defRPr>
            </a:lvl7pPr>
            <a:lvl8pPr marL="1371600" algn="ctr" rtl="0" fontAlgn="base">
              <a:spcBef>
                <a:spcPct val="0"/>
              </a:spcBef>
              <a:spcAft>
                <a:spcPct val="0"/>
              </a:spcAft>
              <a:defRPr sz="4400">
                <a:solidFill>
                  <a:schemeClr val="tx2"/>
                </a:solidFill>
                <a:latin typeface="26" charset="0"/>
                <a:ea typeface="ＭＳ Ｐゴシック" charset="0"/>
              </a:defRPr>
            </a:lvl8pPr>
            <a:lvl9pPr marL="1828800" algn="ctr" rtl="0" fontAlgn="base">
              <a:spcBef>
                <a:spcPct val="0"/>
              </a:spcBef>
              <a:spcAft>
                <a:spcPct val="0"/>
              </a:spcAft>
              <a:defRPr sz="4400">
                <a:solidFill>
                  <a:schemeClr val="tx2"/>
                </a:solidFill>
                <a:latin typeface="26" charset="0"/>
                <a:ea typeface="ＭＳ Ｐゴシック" charset="0"/>
              </a:defRPr>
            </a:lvl9pPr>
          </a:lstStyle>
          <a:p>
            <a:pPr defTabSz="914400" eaLnBrk="1" hangingPunct="1">
              <a:defRPr/>
            </a:pPr>
            <a:r>
              <a:rPr lang="en-US" sz="2400" b="1" kern="0" dirty="0">
                <a:solidFill>
                  <a:srgbClr val="FFFFFF"/>
                </a:solidFill>
                <a:effectLst>
                  <a:glow rad="266700">
                    <a:srgbClr val="000000">
                      <a:alpha val="75000"/>
                    </a:srgbClr>
                  </a:glow>
                </a:effectLst>
                <a:latin typeface="Arial" charset="0"/>
                <a:ea typeface="ＭＳ Ｐゴシック"/>
              </a:rPr>
              <a:t>9</a:t>
            </a:r>
          </a:p>
        </p:txBody>
      </p:sp>
    </p:spTree>
    <p:extLst>
      <p:ext uri="{BB962C8B-B14F-4D97-AF65-F5344CB8AC3E}">
        <p14:creationId xmlns:p14="http://schemas.microsoft.com/office/powerpoint/2010/main" val="2252892515"/>
      </p:ext>
    </p:extLst>
  </p:cSld>
  <p:clrMapOvr>
    <a:masterClrMapping/>
  </p:clrMapOvr>
  <p:transition/>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2018-05 DMin Nithy No Pum Deva Yanger.jpg"/>
          <p:cNvPicPr>
            <a:picLocks noChangeAspect="1"/>
          </p:cNvPicPr>
          <p:nvPr/>
        </p:nvPicPr>
        <p:blipFill rotWithShape="1">
          <a:blip r:embed="rId3">
            <a:extLst>
              <a:ext uri="{28A0092B-C50C-407E-A947-70E740481C1C}">
                <a14:useLocalDpi xmlns:a14="http://schemas.microsoft.com/office/drawing/2010/main" val="0"/>
              </a:ext>
            </a:extLst>
          </a:blip>
          <a:srcRect l="4494" t="19220" r="9888"/>
          <a:stretch/>
        </p:blipFill>
        <p:spPr>
          <a:xfrm>
            <a:off x="-1" y="0"/>
            <a:ext cx="9144001" cy="6470576"/>
          </a:xfrm>
          <a:prstGeom prst="rect">
            <a:avLst/>
          </a:prstGeom>
        </p:spPr>
      </p:pic>
      <p:sp>
        <p:nvSpPr>
          <p:cNvPr id="361477" name="Rectangle 5"/>
          <p:cNvSpPr>
            <a:spLocks noGrp="1" noChangeArrowheads="1"/>
          </p:cNvSpPr>
          <p:nvPr>
            <p:ph type="title"/>
          </p:nvPr>
        </p:nvSpPr>
        <p:spPr>
          <a:xfrm>
            <a:off x="-71438" y="5435600"/>
            <a:ext cx="9251951" cy="1498600"/>
          </a:xfrm>
          <a:solidFill>
            <a:srgbClr val="000000"/>
          </a:solidFill>
        </p:spPr>
        <p:txBody>
          <a:bodyPr/>
          <a:lstStyle/>
          <a:p>
            <a:pPr eaLnBrk="1" hangingPunct="1">
              <a:defRPr/>
            </a:pPr>
            <a:r>
              <a:rPr lang="en-US" b="1" dirty="0">
                <a:cs typeface="+mj-cs"/>
              </a:rPr>
              <a:t>I direct the SBC Doctor of Ministry studies (DMin)</a:t>
            </a:r>
          </a:p>
        </p:txBody>
      </p:sp>
    </p:spTree>
    <p:extLst>
      <p:ext uri="{BB962C8B-B14F-4D97-AF65-F5344CB8AC3E}">
        <p14:creationId xmlns:p14="http://schemas.microsoft.com/office/powerpoint/2010/main" val="471000471"/>
      </p:ext>
    </p:extLst>
  </p:cSld>
  <p:clrMapOvr>
    <a:masterClrMapping/>
  </p:clrMapOvr>
  <p:transition/>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76833" name="Picture 3" descr="WVpptitle"/>
          <p:cNvPicPr>
            <a:picLocks noChangeAspect="1" noChangeArrowheads="1"/>
          </p:cNvPicPr>
          <p:nvPr/>
        </p:nvPicPr>
        <p:blipFill>
          <a:blip r:embed="rId3" cstate="screen">
            <a:lum bright="-30000"/>
            <a:extLst>
              <a:ext uri="{28A0092B-C50C-407E-A947-70E740481C1C}">
                <a14:useLocalDpi xmlns:a14="http://schemas.microsoft.com/office/drawing/2010/main"/>
              </a:ext>
            </a:extLst>
          </a:blip>
          <a:srcRect/>
          <a:stretch>
            <a:fillRect/>
          </a:stretch>
        </p:blipFill>
        <p:spPr bwMode="auto">
          <a:xfrm>
            <a:off x="-36513" y="927100"/>
            <a:ext cx="9153526" cy="59309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76834" name="Rectangle 1"/>
          <p:cNvSpPr>
            <a:spLocks noChangeArrowheads="1"/>
          </p:cNvSpPr>
          <p:nvPr/>
        </p:nvSpPr>
        <p:spPr bwMode="auto">
          <a:xfrm>
            <a:off x="0" y="4221163"/>
            <a:ext cx="9144000" cy="1655762"/>
          </a:xfrm>
          <a:prstGeom prst="rect">
            <a:avLst/>
          </a:prstGeom>
          <a:solidFill>
            <a:srgbClr val="CCCCCC"/>
          </a:solidFill>
          <a:ln w="12700" cap="sq">
            <a:solidFill>
              <a:schemeClr val="tx1"/>
            </a:solidFill>
            <a:round/>
            <a:headEnd type="none" w="sm" len="sm"/>
            <a:tailEnd type="none" w="sm" len="sm"/>
          </a:ln>
        </p:spPr>
        <p:txBody>
          <a:bodyPr wrap="none"/>
          <a:lstStyle/>
          <a:p>
            <a:pPr defTabSz="914400" fontAlgn="base">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sp>
        <p:nvSpPr>
          <p:cNvPr id="376835" name="Rectangle 2"/>
          <p:cNvSpPr>
            <a:spLocks noGrp="1" noChangeArrowheads="1"/>
          </p:cNvSpPr>
          <p:nvPr>
            <p:ph type="ctrTitle"/>
          </p:nvPr>
        </p:nvSpPr>
        <p:spPr>
          <a:xfrm>
            <a:off x="0" y="-20638"/>
            <a:ext cx="9144000" cy="928688"/>
          </a:xfrm>
        </p:spPr>
        <p:txBody>
          <a:bodyPr/>
          <a:lstStyle/>
          <a:p>
            <a:pPr eaLnBrk="1" hangingPunct="1"/>
            <a:r>
              <a:rPr lang="en-US">
                <a:solidFill>
                  <a:schemeClr val="bg1"/>
                </a:solidFill>
                <a:latin typeface="Arial" charset="0"/>
                <a:ea typeface="ＭＳ Ｐゴシック" charset="0"/>
              </a:rPr>
              <a:t>Our Mission Organization…</a:t>
            </a:r>
          </a:p>
        </p:txBody>
      </p:sp>
      <p:pic>
        <p:nvPicPr>
          <p:cNvPr id="4" name="Picture 1" descr="WV-Primary_wTag.eps"/>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144463" y="4406900"/>
            <a:ext cx="8891587" cy="1254125"/>
          </a:xfrm>
          <a:prstGeom prst="rect">
            <a:avLst/>
          </a:prstGeom>
          <a:solidFill>
            <a:schemeClr val="bg2">
              <a:lumMod val="40000"/>
              <a:lumOff val="60000"/>
            </a:schemeClr>
          </a:solidFill>
          <a:ln>
            <a:noFill/>
          </a:ln>
        </p:spPr>
      </p:pic>
    </p:spTree>
    <p:extLst>
      <p:ext uri="{BB962C8B-B14F-4D97-AF65-F5344CB8AC3E}">
        <p14:creationId xmlns:p14="http://schemas.microsoft.com/office/powerpoint/2010/main" val="3468893775"/>
      </p:ext>
    </p:extLst>
  </p:cSld>
  <p:clrMapOvr>
    <a:masterClrMapping/>
  </p:clrMapOvr>
  <p:transition spd="slow"/>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03809" name="Picture 2" descr="SBC - Block 7 - SE Corner"/>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685800"/>
            <a:ext cx="9144000" cy="62722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03810" name="Rectangle 3"/>
          <p:cNvSpPr>
            <a:spLocks noGrp="1" noChangeArrowheads="1"/>
          </p:cNvSpPr>
          <p:nvPr>
            <p:ph type="title"/>
          </p:nvPr>
        </p:nvSpPr>
        <p:spPr>
          <a:xfrm>
            <a:off x="0" y="0"/>
            <a:ext cx="9144000" cy="708025"/>
          </a:xfrm>
          <a:solidFill>
            <a:srgbClr val="000066"/>
          </a:solidFill>
        </p:spPr>
        <p:txBody>
          <a:bodyPr anchor="t">
            <a:spAutoFit/>
          </a:bodyPr>
          <a:lstStyle/>
          <a:p>
            <a:r>
              <a:rPr lang="en-US" sz="4000" b="1">
                <a:solidFill>
                  <a:schemeClr val="bg1"/>
                </a:solidFill>
                <a:latin typeface="Arial" charset="0"/>
                <a:ea typeface="ＭＳ Ｐゴシック" charset="0"/>
              </a:rPr>
              <a:t>SINGAPORE BIBLE COLLEGE</a:t>
            </a:r>
          </a:p>
        </p:txBody>
      </p:sp>
      <p:sp>
        <p:nvSpPr>
          <p:cNvPr id="4" name="Rectangle 3"/>
          <p:cNvSpPr txBox="1">
            <a:spLocks noChangeArrowheads="1"/>
          </p:cNvSpPr>
          <p:nvPr/>
        </p:nvSpPr>
        <p:spPr bwMode="auto">
          <a:xfrm>
            <a:off x="8411882" y="0"/>
            <a:ext cx="732118" cy="48857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26" charset="0"/>
                <a:ea typeface="ＭＳ Ｐゴシック" charset="0"/>
              </a:defRPr>
            </a:lvl6pPr>
            <a:lvl7pPr marL="914400" algn="ctr" rtl="0" fontAlgn="base">
              <a:spcBef>
                <a:spcPct val="0"/>
              </a:spcBef>
              <a:spcAft>
                <a:spcPct val="0"/>
              </a:spcAft>
              <a:defRPr sz="4400">
                <a:solidFill>
                  <a:schemeClr val="tx2"/>
                </a:solidFill>
                <a:latin typeface="26" charset="0"/>
                <a:ea typeface="ＭＳ Ｐゴシック" charset="0"/>
              </a:defRPr>
            </a:lvl7pPr>
            <a:lvl8pPr marL="1371600" algn="ctr" rtl="0" fontAlgn="base">
              <a:spcBef>
                <a:spcPct val="0"/>
              </a:spcBef>
              <a:spcAft>
                <a:spcPct val="0"/>
              </a:spcAft>
              <a:defRPr sz="4400">
                <a:solidFill>
                  <a:schemeClr val="tx2"/>
                </a:solidFill>
                <a:latin typeface="26" charset="0"/>
                <a:ea typeface="ＭＳ Ｐゴシック" charset="0"/>
              </a:defRPr>
            </a:lvl8pPr>
            <a:lvl9pPr marL="1828800" algn="ctr" rtl="0" fontAlgn="base">
              <a:spcBef>
                <a:spcPct val="0"/>
              </a:spcBef>
              <a:spcAft>
                <a:spcPct val="0"/>
              </a:spcAft>
              <a:defRPr sz="4400">
                <a:solidFill>
                  <a:schemeClr val="tx2"/>
                </a:solidFill>
                <a:latin typeface="26" charset="0"/>
                <a:ea typeface="ＭＳ Ｐゴシック" charset="0"/>
              </a:defRPr>
            </a:lvl9pPr>
          </a:lstStyle>
          <a:p>
            <a:pPr defTabSz="914400" eaLnBrk="1" hangingPunct="1">
              <a:defRPr/>
            </a:pPr>
            <a:r>
              <a:rPr lang="en-US" sz="2400" b="1" kern="0" dirty="0">
                <a:solidFill>
                  <a:srgbClr val="FFFFFF"/>
                </a:solidFill>
                <a:effectLst>
                  <a:glow rad="266700">
                    <a:srgbClr val="000000">
                      <a:alpha val="75000"/>
                    </a:srgbClr>
                  </a:glow>
                </a:effectLst>
                <a:latin typeface="Arial" charset="0"/>
                <a:ea typeface="ＭＳ Ｐゴシック"/>
              </a:rPr>
              <a:t>9</a:t>
            </a:r>
          </a:p>
        </p:txBody>
      </p:sp>
    </p:spTree>
    <p:extLst>
      <p:ext uri="{BB962C8B-B14F-4D97-AF65-F5344CB8AC3E}">
        <p14:creationId xmlns:p14="http://schemas.microsoft.com/office/powerpoint/2010/main" val="897614180"/>
      </p:ext>
    </p:extLst>
  </p:cSld>
  <p:clrMapOvr>
    <a:masterClrMapping/>
  </p:clrMapOvr>
  <p:transition/>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0578" name="Rectangle 2"/>
          <p:cNvSpPr>
            <a:spLocks noGrp="1" noChangeArrowheads="1"/>
          </p:cNvSpPr>
          <p:nvPr>
            <p:ph type="ctrTitle"/>
          </p:nvPr>
        </p:nvSpPr>
        <p:spPr>
          <a:xfrm>
            <a:off x="0" y="152400"/>
            <a:ext cx="9144000" cy="685800"/>
          </a:xfrm>
          <a:effectLst/>
        </p:spPr>
        <p:txBody>
          <a:bodyPr/>
          <a:lstStyle/>
          <a:p>
            <a:pPr eaLnBrk="1" hangingPunct="1">
              <a:defRPr/>
            </a:pPr>
            <a:r>
              <a:rPr lang="en-US" sz="4800">
                <a:solidFill>
                  <a:srgbClr val="FFF9FC"/>
                </a:solidFill>
                <a:effectLst>
                  <a:glow rad="228600">
                    <a:schemeClr val="tx1">
                      <a:alpha val="96000"/>
                    </a:schemeClr>
                  </a:glow>
                </a:effectLst>
                <a:latin typeface="Arial Black" charset="0"/>
                <a:ea typeface="ＭＳ Ｐゴシック" charset="0"/>
                <a:cs typeface="ＭＳ Ｐゴシック" charset="0"/>
              </a:rPr>
              <a:t>SBC Courses I Teach</a:t>
            </a:r>
            <a:endParaRPr lang="en-US" sz="3600" b="1">
              <a:solidFill>
                <a:srgbClr val="FFF9FC"/>
              </a:solidFill>
              <a:effectLst>
                <a:glow rad="228600">
                  <a:schemeClr val="tx1">
                    <a:alpha val="96000"/>
                  </a:schemeClr>
                </a:glow>
              </a:effectLst>
              <a:latin typeface="Arial" charset="0"/>
              <a:ea typeface="ＭＳ Ｐゴシック" charset="0"/>
              <a:cs typeface="ＭＳ Ｐゴシック" charset="0"/>
            </a:endParaRPr>
          </a:p>
        </p:txBody>
      </p:sp>
      <p:sp>
        <p:nvSpPr>
          <p:cNvPr id="920580" name="Text Box 4"/>
          <p:cNvSpPr txBox="1">
            <a:spLocks noChangeArrowheads="1"/>
          </p:cNvSpPr>
          <p:nvPr/>
        </p:nvSpPr>
        <p:spPr bwMode="auto">
          <a:xfrm>
            <a:off x="-565" y="1600200"/>
            <a:ext cx="9144000" cy="1200329"/>
          </a:xfrm>
          <a:prstGeom prst="rect">
            <a:avLst/>
          </a:prstGeom>
          <a:gradFill rotWithShape="0">
            <a:gsLst>
              <a:gs pos="0">
                <a:srgbClr val="000066"/>
              </a:gs>
              <a:gs pos="100000">
                <a:srgbClr val="00002F"/>
              </a:gs>
            </a:gsLst>
            <a:path path="shape">
              <a:fillToRect l="50000" t="50000" r="50000" b="50000"/>
            </a:path>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defTabSz="909638" eaLnBrk="0" hangingPunct="0">
              <a:tabLst>
                <a:tab pos="1824038" algn="l"/>
                <a:tab pos="4281488" algn="l"/>
              </a:tabLst>
              <a:defRPr sz="2400">
                <a:solidFill>
                  <a:schemeClr val="tx1"/>
                </a:solidFill>
                <a:latin typeface="Times New Roman" charset="0"/>
                <a:ea typeface="ＭＳ Ｐゴシック" charset="0"/>
                <a:cs typeface="ＭＳ Ｐゴシック" charset="0"/>
              </a:defRPr>
            </a:lvl1pPr>
            <a:lvl2pPr marL="742950" indent="-285750" defTabSz="909638" eaLnBrk="0" hangingPunct="0">
              <a:tabLst>
                <a:tab pos="1824038" algn="l"/>
                <a:tab pos="4281488" algn="l"/>
              </a:tabLst>
              <a:defRPr sz="2400">
                <a:solidFill>
                  <a:schemeClr val="tx1"/>
                </a:solidFill>
                <a:latin typeface="Times New Roman" charset="0"/>
                <a:ea typeface="ＭＳ Ｐゴシック" charset="0"/>
              </a:defRPr>
            </a:lvl2pPr>
            <a:lvl3pPr marL="1143000" indent="-228600" defTabSz="909638" eaLnBrk="0" hangingPunct="0">
              <a:tabLst>
                <a:tab pos="1824038" algn="l"/>
                <a:tab pos="4281488" algn="l"/>
              </a:tabLst>
              <a:defRPr sz="2400">
                <a:solidFill>
                  <a:schemeClr val="tx1"/>
                </a:solidFill>
                <a:latin typeface="Times New Roman" charset="0"/>
                <a:ea typeface="ＭＳ Ｐゴシック" charset="0"/>
              </a:defRPr>
            </a:lvl3pPr>
            <a:lvl4pPr marL="1600200" indent="-228600" defTabSz="909638" eaLnBrk="0" hangingPunct="0">
              <a:tabLst>
                <a:tab pos="1824038" algn="l"/>
                <a:tab pos="4281488" algn="l"/>
              </a:tabLst>
              <a:defRPr sz="2400">
                <a:solidFill>
                  <a:schemeClr val="tx1"/>
                </a:solidFill>
                <a:latin typeface="Times New Roman" charset="0"/>
                <a:ea typeface="ＭＳ Ｐゴシック" charset="0"/>
              </a:defRPr>
            </a:lvl4pPr>
            <a:lvl5pPr marL="2057400" indent="-228600" defTabSz="909638" eaLnBrk="0" hangingPunct="0">
              <a:tabLst>
                <a:tab pos="1824038" algn="l"/>
                <a:tab pos="4281488" algn="l"/>
              </a:tabLst>
              <a:defRPr sz="2400">
                <a:solidFill>
                  <a:schemeClr val="tx1"/>
                </a:solidFill>
                <a:latin typeface="Times New Roman" charset="0"/>
                <a:ea typeface="ＭＳ Ｐゴシック" charset="0"/>
              </a:defRPr>
            </a:lvl5pPr>
            <a:lvl6pPr marL="2514600" indent="-228600" defTabSz="909638" eaLnBrk="0" fontAlgn="base" hangingPunct="0">
              <a:spcBef>
                <a:spcPct val="0"/>
              </a:spcBef>
              <a:spcAft>
                <a:spcPct val="0"/>
              </a:spcAft>
              <a:tabLst>
                <a:tab pos="1824038" algn="l"/>
                <a:tab pos="4281488" algn="l"/>
              </a:tabLst>
              <a:defRPr sz="2400">
                <a:solidFill>
                  <a:schemeClr val="tx1"/>
                </a:solidFill>
                <a:latin typeface="Times New Roman" charset="0"/>
                <a:ea typeface="ＭＳ Ｐゴシック" charset="0"/>
              </a:defRPr>
            </a:lvl6pPr>
            <a:lvl7pPr marL="2971800" indent="-228600" defTabSz="909638" eaLnBrk="0" fontAlgn="base" hangingPunct="0">
              <a:spcBef>
                <a:spcPct val="0"/>
              </a:spcBef>
              <a:spcAft>
                <a:spcPct val="0"/>
              </a:spcAft>
              <a:tabLst>
                <a:tab pos="1824038" algn="l"/>
                <a:tab pos="4281488" algn="l"/>
              </a:tabLst>
              <a:defRPr sz="2400">
                <a:solidFill>
                  <a:schemeClr val="tx1"/>
                </a:solidFill>
                <a:latin typeface="Times New Roman" charset="0"/>
                <a:ea typeface="ＭＳ Ｐゴシック" charset="0"/>
              </a:defRPr>
            </a:lvl7pPr>
            <a:lvl8pPr marL="3429000" indent="-228600" defTabSz="909638" eaLnBrk="0" fontAlgn="base" hangingPunct="0">
              <a:spcBef>
                <a:spcPct val="0"/>
              </a:spcBef>
              <a:spcAft>
                <a:spcPct val="0"/>
              </a:spcAft>
              <a:tabLst>
                <a:tab pos="1824038" algn="l"/>
                <a:tab pos="4281488" algn="l"/>
              </a:tabLst>
              <a:defRPr sz="2400">
                <a:solidFill>
                  <a:schemeClr val="tx1"/>
                </a:solidFill>
                <a:latin typeface="Times New Roman" charset="0"/>
                <a:ea typeface="ＭＳ Ｐゴシック" charset="0"/>
              </a:defRPr>
            </a:lvl8pPr>
            <a:lvl9pPr marL="3886200" indent="-228600" defTabSz="909638" eaLnBrk="0" fontAlgn="base" hangingPunct="0">
              <a:spcBef>
                <a:spcPct val="0"/>
              </a:spcBef>
              <a:spcAft>
                <a:spcPct val="0"/>
              </a:spcAft>
              <a:tabLst>
                <a:tab pos="1824038" algn="l"/>
                <a:tab pos="4281488" algn="l"/>
              </a:tabLst>
              <a:defRPr sz="2400">
                <a:solidFill>
                  <a:schemeClr val="tx1"/>
                </a:solidFill>
                <a:latin typeface="Times New Roman" charset="0"/>
                <a:ea typeface="ＭＳ Ｐゴシック" charset="0"/>
              </a:defRPr>
            </a:lvl9pPr>
          </a:lstStyle>
          <a:p>
            <a:pPr eaLnBrk="1" fontAlgn="base" hangingPunct="1">
              <a:spcBef>
                <a:spcPct val="0"/>
              </a:spcBef>
              <a:spcAft>
                <a:spcPct val="0"/>
              </a:spcAft>
            </a:pPr>
            <a:r>
              <a:rPr lang="en-US" sz="3600" i="1" u="sng">
                <a:solidFill>
                  <a:srgbClr val="FFFF99"/>
                </a:solidFill>
                <a:latin typeface="Arial Black" charset="0"/>
              </a:rPr>
              <a:t>Survey</a:t>
            </a:r>
            <a:r>
              <a:rPr lang="en-US" sz="3600" dirty="0">
                <a:solidFill>
                  <a:srgbClr val="FFFF99"/>
                </a:solidFill>
                <a:latin typeface="Arial Black" charset="0"/>
              </a:rPr>
              <a:t> • The Bible</a:t>
            </a:r>
            <a:r>
              <a:rPr lang="mr-IN" sz="3600" dirty="0">
                <a:solidFill>
                  <a:srgbClr val="FFFF99"/>
                </a:solidFill>
                <a:latin typeface="Arial Black" charset="0"/>
              </a:rPr>
              <a:t>…</a:t>
            </a:r>
            <a:r>
              <a:rPr lang="en-US" sz="3600" dirty="0">
                <a:solidFill>
                  <a:srgbClr val="FFFF99"/>
                </a:solidFill>
                <a:latin typeface="Arial Black" charset="0"/>
              </a:rPr>
              <a:t>Basically</a:t>
            </a:r>
            <a:endParaRPr lang="en-US" sz="3600">
              <a:solidFill>
                <a:srgbClr val="FFFF99"/>
              </a:solidFill>
              <a:latin typeface="Arial Black" charset="0"/>
            </a:endParaRPr>
          </a:p>
          <a:p>
            <a:pPr eaLnBrk="1" fontAlgn="base" hangingPunct="1">
              <a:spcBef>
                <a:spcPct val="0"/>
              </a:spcBef>
              <a:spcAft>
                <a:spcPct val="0"/>
              </a:spcAft>
            </a:pPr>
            <a:r>
              <a:rPr lang="en-US" sz="3600">
                <a:solidFill>
                  <a:srgbClr val="FFFF99"/>
                </a:solidFill>
                <a:latin typeface="Arial Black" charset="0"/>
              </a:rPr>
              <a:t>	OT	NT      Bible Study</a:t>
            </a:r>
          </a:p>
        </p:txBody>
      </p:sp>
      <p:sp>
        <p:nvSpPr>
          <p:cNvPr id="920581" name="Text Box 5"/>
          <p:cNvSpPr txBox="1">
            <a:spLocks noChangeArrowheads="1"/>
          </p:cNvSpPr>
          <p:nvPr/>
        </p:nvSpPr>
        <p:spPr bwMode="auto">
          <a:xfrm>
            <a:off x="-565" y="2895600"/>
            <a:ext cx="9144000" cy="1200329"/>
          </a:xfrm>
          <a:prstGeom prst="rect">
            <a:avLst/>
          </a:prstGeom>
          <a:gradFill rotWithShape="0">
            <a:gsLst>
              <a:gs pos="0">
                <a:srgbClr val="700101"/>
              </a:gs>
              <a:gs pos="100000">
                <a:srgbClr val="340000"/>
              </a:gs>
            </a:gsLst>
            <a:path path="shape">
              <a:fillToRect l="50000" t="50000" r="50000" b="50000"/>
            </a:path>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defTabSz="909638" eaLnBrk="0" hangingPunct="0">
              <a:tabLst>
                <a:tab pos="406400" algn="l"/>
                <a:tab pos="1824038" algn="l"/>
                <a:tab pos="3028950" algn="l"/>
                <a:tab pos="5649913" algn="l"/>
              </a:tabLst>
              <a:defRPr sz="2400">
                <a:solidFill>
                  <a:schemeClr val="tx1"/>
                </a:solidFill>
                <a:latin typeface="Times New Roman" charset="0"/>
                <a:ea typeface="ＭＳ Ｐゴシック" charset="0"/>
                <a:cs typeface="ＭＳ Ｐゴシック" charset="0"/>
              </a:defRPr>
            </a:lvl1pPr>
            <a:lvl2pPr marL="742950" indent="-285750" defTabSz="909638" eaLnBrk="0" hangingPunct="0">
              <a:tabLst>
                <a:tab pos="406400" algn="l"/>
                <a:tab pos="1824038" algn="l"/>
                <a:tab pos="3028950" algn="l"/>
                <a:tab pos="5649913" algn="l"/>
              </a:tabLst>
              <a:defRPr sz="2400">
                <a:solidFill>
                  <a:schemeClr val="tx1"/>
                </a:solidFill>
                <a:latin typeface="Times New Roman" charset="0"/>
                <a:ea typeface="ＭＳ Ｐゴシック" charset="0"/>
              </a:defRPr>
            </a:lvl2pPr>
            <a:lvl3pPr marL="1143000" indent="-228600" defTabSz="909638" eaLnBrk="0" hangingPunct="0">
              <a:tabLst>
                <a:tab pos="406400" algn="l"/>
                <a:tab pos="1824038" algn="l"/>
                <a:tab pos="3028950" algn="l"/>
                <a:tab pos="5649913" algn="l"/>
              </a:tabLst>
              <a:defRPr sz="2400">
                <a:solidFill>
                  <a:schemeClr val="tx1"/>
                </a:solidFill>
                <a:latin typeface="Times New Roman" charset="0"/>
                <a:ea typeface="ＭＳ Ｐゴシック" charset="0"/>
              </a:defRPr>
            </a:lvl3pPr>
            <a:lvl4pPr marL="1600200" indent="-228600" defTabSz="909638" eaLnBrk="0" hangingPunct="0">
              <a:tabLst>
                <a:tab pos="406400" algn="l"/>
                <a:tab pos="1824038" algn="l"/>
                <a:tab pos="3028950" algn="l"/>
                <a:tab pos="5649913" algn="l"/>
              </a:tabLst>
              <a:defRPr sz="2400">
                <a:solidFill>
                  <a:schemeClr val="tx1"/>
                </a:solidFill>
                <a:latin typeface="Times New Roman" charset="0"/>
                <a:ea typeface="ＭＳ Ｐゴシック" charset="0"/>
              </a:defRPr>
            </a:lvl4pPr>
            <a:lvl5pPr marL="2057400" indent="-228600" defTabSz="909638" eaLnBrk="0" hangingPunct="0">
              <a:tabLst>
                <a:tab pos="406400" algn="l"/>
                <a:tab pos="1824038" algn="l"/>
                <a:tab pos="3028950" algn="l"/>
                <a:tab pos="5649913" algn="l"/>
              </a:tabLst>
              <a:defRPr sz="2400">
                <a:solidFill>
                  <a:schemeClr val="tx1"/>
                </a:solidFill>
                <a:latin typeface="Times New Roman" charset="0"/>
                <a:ea typeface="ＭＳ Ｐゴシック" charset="0"/>
              </a:defRPr>
            </a:lvl5pPr>
            <a:lvl6pPr marL="2514600" indent="-228600" defTabSz="909638" eaLnBrk="0" fontAlgn="base" hangingPunct="0">
              <a:spcBef>
                <a:spcPct val="0"/>
              </a:spcBef>
              <a:spcAft>
                <a:spcPct val="0"/>
              </a:spcAft>
              <a:tabLst>
                <a:tab pos="406400" algn="l"/>
                <a:tab pos="1824038" algn="l"/>
                <a:tab pos="3028950" algn="l"/>
                <a:tab pos="5649913" algn="l"/>
              </a:tabLst>
              <a:defRPr sz="2400">
                <a:solidFill>
                  <a:schemeClr val="tx1"/>
                </a:solidFill>
                <a:latin typeface="Times New Roman" charset="0"/>
                <a:ea typeface="ＭＳ Ｐゴシック" charset="0"/>
              </a:defRPr>
            </a:lvl6pPr>
            <a:lvl7pPr marL="2971800" indent="-228600" defTabSz="909638" eaLnBrk="0" fontAlgn="base" hangingPunct="0">
              <a:spcBef>
                <a:spcPct val="0"/>
              </a:spcBef>
              <a:spcAft>
                <a:spcPct val="0"/>
              </a:spcAft>
              <a:tabLst>
                <a:tab pos="406400" algn="l"/>
                <a:tab pos="1824038" algn="l"/>
                <a:tab pos="3028950" algn="l"/>
                <a:tab pos="5649913" algn="l"/>
              </a:tabLst>
              <a:defRPr sz="2400">
                <a:solidFill>
                  <a:schemeClr val="tx1"/>
                </a:solidFill>
                <a:latin typeface="Times New Roman" charset="0"/>
                <a:ea typeface="ＭＳ Ｐゴシック" charset="0"/>
              </a:defRPr>
            </a:lvl7pPr>
            <a:lvl8pPr marL="3429000" indent="-228600" defTabSz="909638" eaLnBrk="0" fontAlgn="base" hangingPunct="0">
              <a:spcBef>
                <a:spcPct val="0"/>
              </a:spcBef>
              <a:spcAft>
                <a:spcPct val="0"/>
              </a:spcAft>
              <a:tabLst>
                <a:tab pos="406400" algn="l"/>
                <a:tab pos="1824038" algn="l"/>
                <a:tab pos="3028950" algn="l"/>
                <a:tab pos="5649913" algn="l"/>
              </a:tabLst>
              <a:defRPr sz="2400">
                <a:solidFill>
                  <a:schemeClr val="tx1"/>
                </a:solidFill>
                <a:latin typeface="Times New Roman" charset="0"/>
                <a:ea typeface="ＭＳ Ｐゴシック" charset="0"/>
              </a:defRPr>
            </a:lvl8pPr>
            <a:lvl9pPr marL="3886200" indent="-228600" defTabSz="909638" eaLnBrk="0" fontAlgn="base" hangingPunct="0">
              <a:spcBef>
                <a:spcPct val="0"/>
              </a:spcBef>
              <a:spcAft>
                <a:spcPct val="0"/>
              </a:spcAft>
              <a:tabLst>
                <a:tab pos="406400" algn="l"/>
                <a:tab pos="1824038" algn="l"/>
                <a:tab pos="3028950" algn="l"/>
                <a:tab pos="5649913" algn="l"/>
              </a:tabLst>
              <a:defRPr sz="2400">
                <a:solidFill>
                  <a:schemeClr val="tx1"/>
                </a:solidFill>
                <a:latin typeface="Times New Roman" charset="0"/>
                <a:ea typeface="ＭＳ Ｐゴシック" charset="0"/>
              </a:defRPr>
            </a:lvl9pPr>
          </a:lstStyle>
          <a:p>
            <a:pPr eaLnBrk="1" fontAlgn="base" hangingPunct="1">
              <a:spcBef>
                <a:spcPct val="0"/>
              </a:spcBef>
              <a:spcAft>
                <a:spcPct val="0"/>
              </a:spcAft>
            </a:pPr>
            <a:r>
              <a:rPr lang="en-US" sz="3600" i="1" u="sng" dirty="0">
                <a:solidFill>
                  <a:srgbClr val="FFFF99"/>
                </a:solidFill>
                <a:latin typeface="Arial Black" charset="0"/>
              </a:rPr>
              <a:t>Backgrounds</a:t>
            </a:r>
            <a:r>
              <a:rPr lang="en-US" sz="3600" dirty="0">
                <a:solidFill>
                  <a:srgbClr val="FFFF99"/>
                </a:solidFill>
                <a:latin typeface="Arial Black" charset="0"/>
              </a:rPr>
              <a:t> • Research &amp; Writing</a:t>
            </a:r>
          </a:p>
          <a:p>
            <a:pPr eaLnBrk="1" fontAlgn="base" hangingPunct="1">
              <a:spcBef>
                <a:spcPct val="0"/>
              </a:spcBef>
              <a:spcAft>
                <a:spcPct val="0"/>
              </a:spcAft>
              <a:tabLst>
                <a:tab pos="406400" algn="l"/>
                <a:tab pos="1824038" algn="l"/>
                <a:tab pos="4306888" algn="l"/>
                <a:tab pos="5649913" algn="l"/>
              </a:tabLst>
            </a:pPr>
            <a:r>
              <a:rPr lang="en-US" sz="3600" dirty="0">
                <a:solidFill>
                  <a:srgbClr val="FFFF99"/>
                </a:solidFill>
                <a:latin typeface="Arial Black" charset="0"/>
              </a:rPr>
              <a:t>		OT	NT	  Geography</a:t>
            </a:r>
          </a:p>
        </p:txBody>
      </p:sp>
      <p:sp>
        <p:nvSpPr>
          <p:cNvPr id="920582" name="Text Box 6"/>
          <p:cNvSpPr txBox="1">
            <a:spLocks noChangeArrowheads="1"/>
          </p:cNvSpPr>
          <p:nvPr/>
        </p:nvSpPr>
        <p:spPr bwMode="auto">
          <a:xfrm>
            <a:off x="-565" y="4206875"/>
            <a:ext cx="9144000" cy="1200329"/>
          </a:xfrm>
          <a:prstGeom prst="rect">
            <a:avLst/>
          </a:prstGeom>
          <a:gradFill rotWithShape="0">
            <a:gsLst>
              <a:gs pos="0">
                <a:srgbClr val="003300"/>
              </a:gs>
              <a:gs pos="100000">
                <a:srgbClr val="001800"/>
              </a:gs>
            </a:gsLst>
            <a:path path="shape">
              <a:fillToRect l="50000" t="50000" r="50000" b="50000"/>
            </a:path>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defTabSz="909638" eaLnBrk="0" hangingPunct="0">
              <a:tabLst>
                <a:tab pos="1090613" algn="l"/>
                <a:tab pos="3711575" algn="l"/>
                <a:tab pos="6056313" algn="l"/>
              </a:tabLst>
              <a:defRPr sz="2400">
                <a:solidFill>
                  <a:schemeClr val="tx1"/>
                </a:solidFill>
                <a:latin typeface="Times New Roman" charset="0"/>
                <a:ea typeface="ＭＳ Ｐゴシック" charset="0"/>
                <a:cs typeface="ＭＳ Ｐゴシック" charset="0"/>
              </a:defRPr>
            </a:lvl1pPr>
            <a:lvl2pPr marL="742950" indent="-285750" defTabSz="909638" eaLnBrk="0" hangingPunct="0">
              <a:tabLst>
                <a:tab pos="1090613" algn="l"/>
                <a:tab pos="3711575" algn="l"/>
                <a:tab pos="6056313" algn="l"/>
              </a:tabLst>
              <a:defRPr sz="2400">
                <a:solidFill>
                  <a:schemeClr val="tx1"/>
                </a:solidFill>
                <a:latin typeface="Times New Roman" charset="0"/>
                <a:ea typeface="ＭＳ Ｐゴシック" charset="0"/>
              </a:defRPr>
            </a:lvl2pPr>
            <a:lvl3pPr marL="1143000" indent="-228600" defTabSz="909638" eaLnBrk="0" hangingPunct="0">
              <a:tabLst>
                <a:tab pos="1090613" algn="l"/>
                <a:tab pos="3711575" algn="l"/>
                <a:tab pos="6056313" algn="l"/>
              </a:tabLst>
              <a:defRPr sz="2400">
                <a:solidFill>
                  <a:schemeClr val="tx1"/>
                </a:solidFill>
                <a:latin typeface="Times New Roman" charset="0"/>
                <a:ea typeface="ＭＳ Ｐゴシック" charset="0"/>
              </a:defRPr>
            </a:lvl3pPr>
            <a:lvl4pPr marL="1600200" indent="-228600" defTabSz="909638" eaLnBrk="0" hangingPunct="0">
              <a:tabLst>
                <a:tab pos="1090613" algn="l"/>
                <a:tab pos="3711575" algn="l"/>
                <a:tab pos="6056313" algn="l"/>
              </a:tabLst>
              <a:defRPr sz="2400">
                <a:solidFill>
                  <a:schemeClr val="tx1"/>
                </a:solidFill>
                <a:latin typeface="Times New Roman" charset="0"/>
                <a:ea typeface="ＭＳ Ｐゴシック" charset="0"/>
              </a:defRPr>
            </a:lvl4pPr>
            <a:lvl5pPr marL="2057400" indent="-228600" defTabSz="909638" eaLnBrk="0" hangingPunct="0">
              <a:tabLst>
                <a:tab pos="1090613" algn="l"/>
                <a:tab pos="3711575" algn="l"/>
                <a:tab pos="6056313" algn="l"/>
              </a:tabLst>
              <a:defRPr sz="2400">
                <a:solidFill>
                  <a:schemeClr val="tx1"/>
                </a:solidFill>
                <a:latin typeface="Times New Roman" charset="0"/>
                <a:ea typeface="ＭＳ Ｐゴシック" charset="0"/>
              </a:defRPr>
            </a:lvl5pPr>
            <a:lvl6pPr marL="2514600" indent="-228600" defTabSz="909638" eaLnBrk="0" fontAlgn="base" hangingPunct="0">
              <a:spcBef>
                <a:spcPct val="0"/>
              </a:spcBef>
              <a:spcAft>
                <a:spcPct val="0"/>
              </a:spcAft>
              <a:tabLst>
                <a:tab pos="1090613" algn="l"/>
                <a:tab pos="3711575" algn="l"/>
                <a:tab pos="6056313" algn="l"/>
              </a:tabLst>
              <a:defRPr sz="2400">
                <a:solidFill>
                  <a:schemeClr val="tx1"/>
                </a:solidFill>
                <a:latin typeface="Times New Roman" charset="0"/>
                <a:ea typeface="ＭＳ Ｐゴシック" charset="0"/>
              </a:defRPr>
            </a:lvl6pPr>
            <a:lvl7pPr marL="2971800" indent="-228600" defTabSz="909638" eaLnBrk="0" fontAlgn="base" hangingPunct="0">
              <a:spcBef>
                <a:spcPct val="0"/>
              </a:spcBef>
              <a:spcAft>
                <a:spcPct val="0"/>
              </a:spcAft>
              <a:tabLst>
                <a:tab pos="1090613" algn="l"/>
                <a:tab pos="3711575" algn="l"/>
                <a:tab pos="6056313" algn="l"/>
              </a:tabLst>
              <a:defRPr sz="2400">
                <a:solidFill>
                  <a:schemeClr val="tx1"/>
                </a:solidFill>
                <a:latin typeface="Times New Roman" charset="0"/>
                <a:ea typeface="ＭＳ Ｐゴシック" charset="0"/>
              </a:defRPr>
            </a:lvl7pPr>
            <a:lvl8pPr marL="3429000" indent="-228600" defTabSz="909638" eaLnBrk="0" fontAlgn="base" hangingPunct="0">
              <a:spcBef>
                <a:spcPct val="0"/>
              </a:spcBef>
              <a:spcAft>
                <a:spcPct val="0"/>
              </a:spcAft>
              <a:tabLst>
                <a:tab pos="1090613" algn="l"/>
                <a:tab pos="3711575" algn="l"/>
                <a:tab pos="6056313" algn="l"/>
              </a:tabLst>
              <a:defRPr sz="2400">
                <a:solidFill>
                  <a:schemeClr val="tx1"/>
                </a:solidFill>
                <a:latin typeface="Times New Roman" charset="0"/>
                <a:ea typeface="ＭＳ Ｐゴシック" charset="0"/>
              </a:defRPr>
            </a:lvl8pPr>
            <a:lvl9pPr marL="3886200" indent="-228600" defTabSz="909638" eaLnBrk="0" fontAlgn="base" hangingPunct="0">
              <a:spcBef>
                <a:spcPct val="0"/>
              </a:spcBef>
              <a:spcAft>
                <a:spcPct val="0"/>
              </a:spcAft>
              <a:tabLst>
                <a:tab pos="1090613" algn="l"/>
                <a:tab pos="3711575" algn="l"/>
                <a:tab pos="6056313" algn="l"/>
              </a:tabLst>
              <a:defRPr sz="2400">
                <a:solidFill>
                  <a:schemeClr val="tx1"/>
                </a:solidFill>
                <a:latin typeface="Times New Roman" charset="0"/>
                <a:ea typeface="ＭＳ Ｐゴシック" charset="0"/>
              </a:defRPr>
            </a:lvl9pPr>
          </a:lstStyle>
          <a:p>
            <a:pPr eaLnBrk="1" fontAlgn="base" hangingPunct="1">
              <a:spcBef>
                <a:spcPct val="0"/>
              </a:spcBef>
              <a:spcAft>
                <a:spcPct val="0"/>
              </a:spcAft>
            </a:pPr>
            <a:r>
              <a:rPr lang="en-US" sz="3600" i="1" u="sng" dirty="0">
                <a:solidFill>
                  <a:srgbClr val="FFFF99"/>
                </a:solidFill>
                <a:latin typeface="Arial Black" charset="0"/>
              </a:rPr>
              <a:t>Theology</a:t>
            </a:r>
            <a:r>
              <a:rPr lang="en-US" sz="3600" i="1" dirty="0">
                <a:solidFill>
                  <a:srgbClr val="FFFF99"/>
                </a:solidFill>
                <a:latin typeface="Arial Black" charset="0"/>
              </a:rPr>
              <a:t>  </a:t>
            </a:r>
            <a:r>
              <a:rPr lang="en-US" sz="3600" dirty="0">
                <a:solidFill>
                  <a:srgbClr val="FFFF99"/>
                </a:solidFill>
                <a:latin typeface="Arial Black" charset="0"/>
              </a:rPr>
              <a:t>• Creation • Jesus</a:t>
            </a:r>
          </a:p>
          <a:p>
            <a:pPr eaLnBrk="1" fontAlgn="base" hangingPunct="1">
              <a:spcBef>
                <a:spcPct val="0"/>
              </a:spcBef>
              <a:spcAft>
                <a:spcPct val="0"/>
              </a:spcAft>
            </a:pPr>
            <a:r>
              <a:rPr lang="en-US" sz="3600" dirty="0">
                <a:solidFill>
                  <a:srgbClr val="FFFF99"/>
                </a:solidFill>
                <a:latin typeface="Arial Black" charset="0"/>
              </a:rPr>
              <a:t>Church • Spirit • Salvation • Future</a:t>
            </a:r>
          </a:p>
        </p:txBody>
      </p:sp>
      <p:sp>
        <p:nvSpPr>
          <p:cNvPr id="920583" name="Text Box 7"/>
          <p:cNvSpPr txBox="1">
            <a:spLocks noChangeArrowheads="1"/>
          </p:cNvSpPr>
          <p:nvPr/>
        </p:nvSpPr>
        <p:spPr bwMode="auto">
          <a:xfrm>
            <a:off x="-565" y="5502275"/>
            <a:ext cx="9213850" cy="1200329"/>
          </a:xfrm>
          <a:prstGeom prst="rect">
            <a:avLst/>
          </a:prstGeom>
          <a:gradFill rotWithShape="0">
            <a:gsLst>
              <a:gs pos="0">
                <a:srgbClr val="2A0830"/>
              </a:gs>
              <a:gs pos="100000">
                <a:srgbClr val="5A1268"/>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defTabSz="909638" eaLnBrk="0" hangingPunct="0">
              <a:tabLst>
                <a:tab pos="2800350" algn="l"/>
                <a:tab pos="4233863" algn="l"/>
              </a:tabLst>
              <a:defRPr sz="2400">
                <a:solidFill>
                  <a:schemeClr val="tx1"/>
                </a:solidFill>
                <a:latin typeface="Times New Roman" charset="0"/>
                <a:ea typeface="ＭＳ Ｐゴシック" charset="0"/>
                <a:cs typeface="ＭＳ Ｐゴシック" charset="0"/>
              </a:defRPr>
            </a:lvl1pPr>
            <a:lvl2pPr marL="742950" indent="-285750" defTabSz="909638" eaLnBrk="0" hangingPunct="0">
              <a:tabLst>
                <a:tab pos="2800350" algn="l"/>
                <a:tab pos="4233863" algn="l"/>
              </a:tabLst>
              <a:defRPr sz="2400">
                <a:solidFill>
                  <a:schemeClr val="tx1"/>
                </a:solidFill>
                <a:latin typeface="Times New Roman" charset="0"/>
                <a:ea typeface="ＭＳ Ｐゴシック" charset="0"/>
              </a:defRPr>
            </a:lvl2pPr>
            <a:lvl3pPr marL="1143000" indent="-228600" defTabSz="909638" eaLnBrk="0" hangingPunct="0">
              <a:tabLst>
                <a:tab pos="2800350" algn="l"/>
                <a:tab pos="4233863" algn="l"/>
              </a:tabLst>
              <a:defRPr sz="2400">
                <a:solidFill>
                  <a:schemeClr val="tx1"/>
                </a:solidFill>
                <a:latin typeface="Times New Roman" charset="0"/>
                <a:ea typeface="ＭＳ Ｐゴシック" charset="0"/>
              </a:defRPr>
            </a:lvl3pPr>
            <a:lvl4pPr marL="1600200" indent="-228600" defTabSz="909638" eaLnBrk="0" hangingPunct="0">
              <a:tabLst>
                <a:tab pos="2800350" algn="l"/>
                <a:tab pos="4233863" algn="l"/>
              </a:tabLst>
              <a:defRPr sz="2400">
                <a:solidFill>
                  <a:schemeClr val="tx1"/>
                </a:solidFill>
                <a:latin typeface="Times New Roman" charset="0"/>
                <a:ea typeface="ＭＳ Ｐゴシック" charset="0"/>
              </a:defRPr>
            </a:lvl4pPr>
            <a:lvl5pPr marL="2057400" indent="-228600" defTabSz="909638" eaLnBrk="0" hangingPunct="0">
              <a:tabLst>
                <a:tab pos="2800350" algn="l"/>
                <a:tab pos="4233863" algn="l"/>
              </a:tabLst>
              <a:defRPr sz="2400">
                <a:solidFill>
                  <a:schemeClr val="tx1"/>
                </a:solidFill>
                <a:latin typeface="Times New Roman" charset="0"/>
                <a:ea typeface="ＭＳ Ｐゴシック" charset="0"/>
              </a:defRPr>
            </a:lvl5pPr>
            <a:lvl6pPr marL="2514600" indent="-228600" defTabSz="909638" eaLnBrk="0" fontAlgn="base" hangingPunct="0">
              <a:spcBef>
                <a:spcPct val="0"/>
              </a:spcBef>
              <a:spcAft>
                <a:spcPct val="0"/>
              </a:spcAft>
              <a:tabLst>
                <a:tab pos="2800350" algn="l"/>
                <a:tab pos="4233863" algn="l"/>
              </a:tabLst>
              <a:defRPr sz="2400">
                <a:solidFill>
                  <a:schemeClr val="tx1"/>
                </a:solidFill>
                <a:latin typeface="Times New Roman" charset="0"/>
                <a:ea typeface="ＭＳ Ｐゴシック" charset="0"/>
              </a:defRPr>
            </a:lvl6pPr>
            <a:lvl7pPr marL="2971800" indent="-228600" defTabSz="909638" eaLnBrk="0" fontAlgn="base" hangingPunct="0">
              <a:spcBef>
                <a:spcPct val="0"/>
              </a:spcBef>
              <a:spcAft>
                <a:spcPct val="0"/>
              </a:spcAft>
              <a:tabLst>
                <a:tab pos="2800350" algn="l"/>
                <a:tab pos="4233863" algn="l"/>
              </a:tabLst>
              <a:defRPr sz="2400">
                <a:solidFill>
                  <a:schemeClr val="tx1"/>
                </a:solidFill>
                <a:latin typeface="Times New Roman" charset="0"/>
                <a:ea typeface="ＭＳ Ｐゴシック" charset="0"/>
              </a:defRPr>
            </a:lvl7pPr>
            <a:lvl8pPr marL="3429000" indent="-228600" defTabSz="909638" eaLnBrk="0" fontAlgn="base" hangingPunct="0">
              <a:spcBef>
                <a:spcPct val="0"/>
              </a:spcBef>
              <a:spcAft>
                <a:spcPct val="0"/>
              </a:spcAft>
              <a:tabLst>
                <a:tab pos="2800350" algn="l"/>
                <a:tab pos="4233863" algn="l"/>
              </a:tabLst>
              <a:defRPr sz="2400">
                <a:solidFill>
                  <a:schemeClr val="tx1"/>
                </a:solidFill>
                <a:latin typeface="Times New Roman" charset="0"/>
                <a:ea typeface="ＭＳ Ｐゴシック" charset="0"/>
              </a:defRPr>
            </a:lvl8pPr>
            <a:lvl9pPr marL="3886200" indent="-228600" defTabSz="909638" eaLnBrk="0" fontAlgn="base" hangingPunct="0">
              <a:spcBef>
                <a:spcPct val="0"/>
              </a:spcBef>
              <a:spcAft>
                <a:spcPct val="0"/>
              </a:spcAft>
              <a:tabLst>
                <a:tab pos="2800350" algn="l"/>
                <a:tab pos="4233863" algn="l"/>
              </a:tabLst>
              <a:defRPr sz="2400">
                <a:solidFill>
                  <a:schemeClr val="tx1"/>
                </a:solidFill>
                <a:latin typeface="Times New Roman" charset="0"/>
                <a:ea typeface="ＭＳ Ｐゴシック" charset="0"/>
              </a:defRPr>
            </a:lvl9pPr>
          </a:lstStyle>
          <a:p>
            <a:pPr eaLnBrk="1" fontAlgn="base" hangingPunct="1">
              <a:spcBef>
                <a:spcPct val="0"/>
              </a:spcBef>
              <a:spcAft>
                <a:spcPct val="0"/>
              </a:spcAft>
            </a:pPr>
            <a:r>
              <a:rPr lang="en-US" sz="3600" i="1" u="sng">
                <a:solidFill>
                  <a:srgbClr val="FFFF99"/>
                </a:solidFill>
                <a:latin typeface="Arial Black" charset="0"/>
              </a:rPr>
              <a:t>Preaching</a:t>
            </a:r>
            <a:endParaRPr lang="en-US" sz="3600">
              <a:solidFill>
                <a:srgbClr val="FFFF99"/>
              </a:solidFill>
              <a:latin typeface="Arial Black" charset="0"/>
            </a:endParaRPr>
          </a:p>
          <a:p>
            <a:pPr eaLnBrk="1" fontAlgn="base" hangingPunct="1">
              <a:spcBef>
                <a:spcPct val="0"/>
              </a:spcBef>
              <a:spcAft>
                <a:spcPct val="0"/>
              </a:spcAft>
            </a:pPr>
            <a:r>
              <a:rPr lang="en-US" sz="3600">
                <a:solidFill>
                  <a:srgbClr val="FFFF99"/>
                </a:solidFill>
                <a:latin typeface="Arial Black" charset="0"/>
              </a:rPr>
              <a:t>Homiletics 1	Homiletics 2</a:t>
            </a:r>
          </a:p>
        </p:txBody>
      </p:sp>
      <p:sp>
        <p:nvSpPr>
          <p:cNvPr id="7" name="Rectangle 2"/>
          <p:cNvSpPr txBox="1">
            <a:spLocks noChangeArrowheads="1"/>
          </p:cNvSpPr>
          <p:nvPr/>
        </p:nvSpPr>
        <p:spPr bwMode="auto">
          <a:xfrm>
            <a:off x="0" y="762000"/>
            <a:ext cx="9144000" cy="722313"/>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5400">
                <a:solidFill>
                  <a:schemeClr val="tx2"/>
                </a:solidFill>
                <a:latin typeface="+mj-lt"/>
                <a:ea typeface="+mj-ea"/>
                <a:cs typeface="+mj-cs"/>
              </a:defRPr>
            </a:lvl1pPr>
            <a:lvl2pPr algn="ctr" rtl="0" eaLnBrk="0" fontAlgn="base" hangingPunct="0">
              <a:spcBef>
                <a:spcPct val="0"/>
              </a:spcBef>
              <a:spcAft>
                <a:spcPct val="0"/>
              </a:spcAft>
              <a:defRPr sz="4000">
                <a:solidFill>
                  <a:schemeClr val="tx2"/>
                </a:solidFill>
                <a:latin typeface="Arial" pitchFamily="-109" charset="0"/>
                <a:ea typeface="ＭＳ Ｐゴシック" pitchFamily="-109" charset="-128"/>
                <a:cs typeface="ＭＳ Ｐゴシック" pitchFamily="-109" charset="-128"/>
              </a:defRPr>
            </a:lvl2pPr>
            <a:lvl3pPr algn="ctr" rtl="0" eaLnBrk="0" fontAlgn="base" hangingPunct="0">
              <a:spcBef>
                <a:spcPct val="0"/>
              </a:spcBef>
              <a:spcAft>
                <a:spcPct val="0"/>
              </a:spcAft>
              <a:defRPr sz="4000">
                <a:solidFill>
                  <a:schemeClr val="tx2"/>
                </a:solidFill>
                <a:latin typeface="Arial" pitchFamily="-109" charset="0"/>
                <a:ea typeface="ＭＳ Ｐゴシック" pitchFamily="-109" charset="-128"/>
                <a:cs typeface="ＭＳ Ｐゴシック" pitchFamily="-109" charset="-128"/>
              </a:defRPr>
            </a:lvl3pPr>
            <a:lvl4pPr algn="ctr" rtl="0" eaLnBrk="0" fontAlgn="base" hangingPunct="0">
              <a:spcBef>
                <a:spcPct val="0"/>
              </a:spcBef>
              <a:spcAft>
                <a:spcPct val="0"/>
              </a:spcAft>
              <a:defRPr sz="4000">
                <a:solidFill>
                  <a:schemeClr val="tx2"/>
                </a:solidFill>
                <a:latin typeface="Arial" pitchFamily="-109" charset="0"/>
                <a:ea typeface="ＭＳ Ｐゴシック" pitchFamily="-109" charset="-128"/>
                <a:cs typeface="ＭＳ Ｐゴシック" pitchFamily="-109" charset="-128"/>
              </a:defRPr>
            </a:lvl4pPr>
            <a:lvl5pPr algn="ctr" rtl="0" eaLnBrk="0" fontAlgn="base" hangingPunct="0">
              <a:spcBef>
                <a:spcPct val="0"/>
              </a:spcBef>
              <a:spcAft>
                <a:spcPct val="0"/>
              </a:spcAft>
              <a:defRPr sz="4000">
                <a:solidFill>
                  <a:schemeClr val="tx2"/>
                </a:solidFill>
                <a:latin typeface="Arial" pitchFamily="-109" charset="0"/>
                <a:ea typeface="ＭＳ Ｐゴシック" pitchFamily="-109" charset="-128"/>
                <a:cs typeface="ＭＳ Ｐゴシック" pitchFamily="-109" charset="-128"/>
              </a:defRPr>
            </a:lvl5pPr>
            <a:lvl6pPr marL="457200" algn="ctr" rtl="0" fontAlgn="base">
              <a:spcBef>
                <a:spcPct val="0"/>
              </a:spcBef>
              <a:spcAft>
                <a:spcPct val="0"/>
              </a:spcAft>
              <a:defRPr sz="4000">
                <a:solidFill>
                  <a:schemeClr val="tx2"/>
                </a:solidFill>
                <a:latin typeface="Arial" pitchFamily="-109" charset="0"/>
                <a:ea typeface="ＭＳ Ｐゴシック" pitchFamily="-109" charset="-128"/>
                <a:cs typeface="ＭＳ Ｐゴシック" pitchFamily="-109" charset="-128"/>
              </a:defRPr>
            </a:lvl6pPr>
            <a:lvl7pPr marL="914400" algn="ctr" rtl="0" fontAlgn="base">
              <a:spcBef>
                <a:spcPct val="0"/>
              </a:spcBef>
              <a:spcAft>
                <a:spcPct val="0"/>
              </a:spcAft>
              <a:defRPr sz="4000">
                <a:solidFill>
                  <a:schemeClr val="tx2"/>
                </a:solidFill>
                <a:latin typeface="Arial" pitchFamily="-109" charset="0"/>
                <a:ea typeface="ＭＳ Ｐゴシック" pitchFamily="-109" charset="-128"/>
                <a:cs typeface="ＭＳ Ｐゴシック" pitchFamily="-109" charset="-128"/>
              </a:defRPr>
            </a:lvl7pPr>
            <a:lvl8pPr marL="1371600" algn="ctr" rtl="0" fontAlgn="base">
              <a:spcBef>
                <a:spcPct val="0"/>
              </a:spcBef>
              <a:spcAft>
                <a:spcPct val="0"/>
              </a:spcAft>
              <a:defRPr sz="4000">
                <a:solidFill>
                  <a:schemeClr val="tx2"/>
                </a:solidFill>
                <a:latin typeface="Arial" pitchFamily="-109" charset="0"/>
                <a:ea typeface="ＭＳ Ｐゴシック" pitchFamily="-109" charset="-128"/>
                <a:cs typeface="ＭＳ Ｐゴシック" pitchFamily="-109" charset="-128"/>
              </a:defRPr>
            </a:lvl8pPr>
            <a:lvl9pPr marL="1828800" algn="ctr" rtl="0" fontAlgn="base">
              <a:spcBef>
                <a:spcPct val="0"/>
              </a:spcBef>
              <a:spcAft>
                <a:spcPct val="0"/>
              </a:spcAft>
              <a:defRPr sz="4000">
                <a:solidFill>
                  <a:schemeClr val="tx2"/>
                </a:solidFill>
                <a:latin typeface="Arial" pitchFamily="-109" charset="0"/>
                <a:ea typeface="ＭＳ Ｐゴシック" pitchFamily="-109" charset="-128"/>
                <a:cs typeface="ＭＳ Ｐゴシック" pitchFamily="-109" charset="-128"/>
              </a:defRPr>
            </a:lvl9pPr>
          </a:lstStyle>
          <a:p>
            <a:pPr defTabSz="914400" eaLnBrk="1" hangingPunct="1">
              <a:defRPr/>
            </a:pPr>
            <a:r>
              <a:rPr lang="en-US" sz="4000" dirty="0">
                <a:solidFill>
                  <a:srgbClr val="FFF9FC"/>
                </a:solidFill>
                <a:effectLst>
                  <a:glow rad="228600">
                    <a:srgbClr val="000000">
                      <a:alpha val="96000"/>
                    </a:srgbClr>
                  </a:glow>
                </a:effectLst>
                <a:latin typeface="Arial Black" charset="0"/>
                <a:ea typeface="ＭＳ Ｐゴシック" charset="0"/>
                <a:cs typeface="ＭＳ Ｐゴシック" charset="0"/>
              </a:rPr>
              <a:t>(English • </a:t>
            </a:r>
            <a:r>
              <a:rPr lang="en-US" sz="4000" dirty="0" err="1">
                <a:solidFill>
                  <a:srgbClr val="FFF9FC"/>
                </a:solidFill>
                <a:effectLst>
                  <a:glow rad="228600">
                    <a:srgbClr val="000000">
                      <a:alpha val="96000"/>
                    </a:srgbClr>
                  </a:glow>
                </a:effectLst>
                <a:latin typeface="Arial Black" charset="0"/>
                <a:ea typeface="ＭＳ Ｐゴシック" charset="0"/>
                <a:cs typeface="ＭＳ Ｐゴシック" charset="0"/>
              </a:rPr>
              <a:t>Bahasa</a:t>
            </a:r>
            <a:r>
              <a:rPr lang="en-US" sz="4000" dirty="0">
                <a:solidFill>
                  <a:srgbClr val="FFF9FC"/>
                </a:solidFill>
                <a:effectLst>
                  <a:glow rad="228600">
                    <a:srgbClr val="000000">
                      <a:alpha val="96000"/>
                    </a:srgbClr>
                  </a:glow>
                </a:effectLst>
                <a:latin typeface="Arial Black" charset="0"/>
                <a:ea typeface="ＭＳ Ｐゴシック" charset="0"/>
                <a:cs typeface="ＭＳ Ｐゴシック" charset="0"/>
              </a:rPr>
              <a:t> • Chinese)</a:t>
            </a:r>
            <a:endParaRPr lang="en-US" sz="3600" b="1" dirty="0">
              <a:solidFill>
                <a:srgbClr val="FFF9FC"/>
              </a:solidFill>
              <a:effectLst>
                <a:glow rad="228600">
                  <a:srgbClr val="000000">
                    <a:alpha val="96000"/>
                  </a:srgbClr>
                </a:glow>
              </a:effectLst>
              <a:latin typeface="Arial" charset="0"/>
              <a:ea typeface="ＭＳ Ｐゴシック" charset="0"/>
              <a:cs typeface="ＭＳ Ｐゴシック" charset="0"/>
            </a:endParaRPr>
          </a:p>
        </p:txBody>
      </p:sp>
    </p:spTree>
    <p:extLst>
      <p:ext uri="{BB962C8B-B14F-4D97-AF65-F5344CB8AC3E}">
        <p14:creationId xmlns:p14="http://schemas.microsoft.com/office/powerpoint/2010/main" val="594002700"/>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entr" presetSubtype="0" fill="hold" grpId="0" nodeType="afterEffect">
                                  <p:stCondLst>
                                    <p:cond delay="2000"/>
                                  </p:stCondLst>
                                  <p:childTnLst>
                                    <p:set>
                                      <p:cBhvr>
                                        <p:cTn id="6" dur="1" fill="hold">
                                          <p:stCondLst>
                                            <p:cond delay="0"/>
                                          </p:stCondLst>
                                        </p:cTn>
                                        <p:tgtEl>
                                          <p:spTgt spid="920580"/>
                                        </p:tgtEl>
                                        <p:attrNameLst>
                                          <p:attrName>style.visibility</p:attrName>
                                        </p:attrNameLst>
                                      </p:cBhvr>
                                      <p:to>
                                        <p:strVal val="visible"/>
                                      </p:to>
                                    </p:set>
                                  </p:childTnLst>
                                </p:cTn>
                              </p:par>
                            </p:childTnLst>
                          </p:cTn>
                        </p:par>
                        <p:par>
                          <p:cTn id="7" fill="hold" nodeType="afterGroup">
                            <p:stCondLst>
                              <p:cond delay="2000"/>
                            </p:stCondLst>
                            <p:childTnLst>
                              <p:par>
                                <p:cTn id="8" presetID="1" presetClass="entr" presetSubtype="0" fill="hold" grpId="0" nodeType="afterEffect">
                                  <p:stCondLst>
                                    <p:cond delay="2000"/>
                                  </p:stCondLst>
                                  <p:childTnLst>
                                    <p:set>
                                      <p:cBhvr>
                                        <p:cTn id="9" dur="1" fill="hold">
                                          <p:stCondLst>
                                            <p:cond delay="0"/>
                                          </p:stCondLst>
                                        </p:cTn>
                                        <p:tgtEl>
                                          <p:spTgt spid="920581"/>
                                        </p:tgtEl>
                                        <p:attrNameLst>
                                          <p:attrName>style.visibility</p:attrName>
                                        </p:attrNameLst>
                                      </p:cBhvr>
                                      <p:to>
                                        <p:strVal val="visible"/>
                                      </p:to>
                                    </p:set>
                                  </p:childTnLst>
                                </p:cTn>
                              </p:par>
                            </p:childTnLst>
                          </p:cTn>
                        </p:par>
                        <p:par>
                          <p:cTn id="10" fill="hold" nodeType="afterGroup">
                            <p:stCondLst>
                              <p:cond delay="4000"/>
                            </p:stCondLst>
                            <p:childTnLst>
                              <p:par>
                                <p:cTn id="11" presetID="1" presetClass="entr" presetSubtype="0" fill="hold" grpId="0" nodeType="afterEffect">
                                  <p:stCondLst>
                                    <p:cond delay="2000"/>
                                  </p:stCondLst>
                                  <p:childTnLst>
                                    <p:set>
                                      <p:cBhvr>
                                        <p:cTn id="12" dur="1" fill="hold">
                                          <p:stCondLst>
                                            <p:cond delay="0"/>
                                          </p:stCondLst>
                                        </p:cTn>
                                        <p:tgtEl>
                                          <p:spTgt spid="920582"/>
                                        </p:tgtEl>
                                        <p:attrNameLst>
                                          <p:attrName>style.visibility</p:attrName>
                                        </p:attrNameLst>
                                      </p:cBhvr>
                                      <p:to>
                                        <p:strVal val="visible"/>
                                      </p:to>
                                    </p:set>
                                  </p:childTnLst>
                                </p:cTn>
                              </p:par>
                            </p:childTnLst>
                          </p:cTn>
                        </p:par>
                        <p:par>
                          <p:cTn id="13" fill="hold" nodeType="afterGroup">
                            <p:stCondLst>
                              <p:cond delay="6000"/>
                            </p:stCondLst>
                            <p:childTnLst>
                              <p:par>
                                <p:cTn id="14" presetID="1" presetClass="entr" presetSubtype="0" fill="hold" grpId="0" nodeType="afterEffect">
                                  <p:stCondLst>
                                    <p:cond delay="3000"/>
                                  </p:stCondLst>
                                  <p:childTnLst>
                                    <p:set>
                                      <p:cBhvr>
                                        <p:cTn id="15" dur="1" fill="hold">
                                          <p:stCondLst>
                                            <p:cond delay="0"/>
                                          </p:stCondLst>
                                        </p:cTn>
                                        <p:tgtEl>
                                          <p:spTgt spid="92058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20580" grpId="0" animBg="1"/>
      <p:bldP spid="920581" grpId="0" animBg="1"/>
      <p:bldP spid="920582" grpId="0" animBg="1"/>
      <p:bldP spid="920583" grpId="0" animBg="1"/>
    </p:bld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36929" name="Picture 2"/>
          <p:cNvPicPr>
            <a:picLocks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2202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pic>
      <p:sp>
        <p:nvSpPr>
          <p:cNvPr id="636930" name="Rectangle 3"/>
          <p:cNvSpPr>
            <a:spLocks noGrp="1" noChangeArrowheads="1"/>
          </p:cNvSpPr>
          <p:nvPr>
            <p:ph type="title" idx="4294967295"/>
          </p:nvPr>
        </p:nvSpPr>
        <p:spPr>
          <a:xfrm>
            <a:off x="0" y="0"/>
            <a:ext cx="7772400" cy="838200"/>
          </a:xfrm>
        </p:spPr>
        <p:txBody>
          <a:bodyPr/>
          <a:lstStyle/>
          <a:p>
            <a:r>
              <a:rPr lang="en-US">
                <a:latin typeface="Times" charset="0"/>
                <a:ea typeface="ＭＳ Ｐゴシック" charset="0"/>
                <a:cs typeface="ＭＳ Ｐゴシック" charset="0"/>
              </a:rPr>
              <a:t>English</a:t>
            </a:r>
          </a:p>
        </p:txBody>
      </p:sp>
      <p:sp>
        <p:nvSpPr>
          <p:cNvPr id="4" name="Rectangle 3"/>
          <p:cNvSpPr txBox="1">
            <a:spLocks noChangeArrowheads="1"/>
          </p:cNvSpPr>
          <p:nvPr/>
        </p:nvSpPr>
        <p:spPr bwMode="auto">
          <a:xfrm>
            <a:off x="8411882" y="0"/>
            <a:ext cx="732118" cy="48857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26" charset="0"/>
                <a:ea typeface="ＭＳ Ｐゴシック" charset="0"/>
              </a:defRPr>
            </a:lvl6pPr>
            <a:lvl7pPr marL="914400" algn="ctr" rtl="0" fontAlgn="base">
              <a:spcBef>
                <a:spcPct val="0"/>
              </a:spcBef>
              <a:spcAft>
                <a:spcPct val="0"/>
              </a:spcAft>
              <a:defRPr sz="4400">
                <a:solidFill>
                  <a:schemeClr val="tx2"/>
                </a:solidFill>
                <a:latin typeface="26" charset="0"/>
                <a:ea typeface="ＭＳ Ｐゴシック" charset="0"/>
              </a:defRPr>
            </a:lvl7pPr>
            <a:lvl8pPr marL="1371600" algn="ctr" rtl="0" fontAlgn="base">
              <a:spcBef>
                <a:spcPct val="0"/>
              </a:spcBef>
              <a:spcAft>
                <a:spcPct val="0"/>
              </a:spcAft>
              <a:defRPr sz="4400">
                <a:solidFill>
                  <a:schemeClr val="tx2"/>
                </a:solidFill>
                <a:latin typeface="26" charset="0"/>
                <a:ea typeface="ＭＳ Ｐゴシック" charset="0"/>
              </a:defRPr>
            </a:lvl8pPr>
            <a:lvl9pPr marL="1828800" algn="ctr" rtl="0" fontAlgn="base">
              <a:spcBef>
                <a:spcPct val="0"/>
              </a:spcBef>
              <a:spcAft>
                <a:spcPct val="0"/>
              </a:spcAft>
              <a:defRPr sz="4400">
                <a:solidFill>
                  <a:schemeClr val="tx2"/>
                </a:solidFill>
                <a:latin typeface="26" charset="0"/>
                <a:ea typeface="ＭＳ Ｐゴシック" charset="0"/>
              </a:defRPr>
            </a:lvl9pPr>
          </a:lstStyle>
          <a:p>
            <a:pPr defTabSz="914400" eaLnBrk="1" hangingPunct="1">
              <a:defRPr/>
            </a:pPr>
            <a:r>
              <a:rPr lang="en-US" sz="2400" b="1" kern="0" dirty="0">
                <a:solidFill>
                  <a:srgbClr val="FFFFFF"/>
                </a:solidFill>
                <a:effectLst>
                  <a:glow rad="266700">
                    <a:srgbClr val="000000">
                      <a:alpha val="75000"/>
                    </a:srgbClr>
                  </a:glow>
                </a:effectLst>
                <a:latin typeface="Arial" charset="0"/>
                <a:ea typeface="ＭＳ Ｐゴシック"/>
              </a:rPr>
              <a:t>7</a:t>
            </a:r>
          </a:p>
        </p:txBody>
      </p:sp>
    </p:spTree>
    <p:extLst>
      <p:ext uri="{BB962C8B-B14F-4D97-AF65-F5344CB8AC3E}">
        <p14:creationId xmlns:p14="http://schemas.microsoft.com/office/powerpoint/2010/main" val="672023727"/>
      </p:ext>
    </p:extLst>
  </p:cSld>
  <p:clrMapOvr>
    <a:masterClrMapping/>
  </p:clrMapOvr>
  <p:transition spd="slow"/>
</p:sld>
</file>

<file path=ppt/slides/slide4.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tx1"/>
            </a:gs>
            <a:gs pos="100000">
              <a:srgbClr val="000090"/>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defTabSz="914400" eaLnBrk="0" fontAlgn="base" hangingPunct="0">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p:spPr>
        <p:txBody>
          <a:bodyPr anchor="ctr"/>
          <a:lstStyle/>
          <a:p>
            <a:pPr>
              <a:defRPr/>
            </a:pPr>
            <a:r>
              <a:rPr lang="en-US" sz="4800" b="1" dirty="0">
                <a:effectLst>
                  <a:glow rad="127000">
                    <a:schemeClr val="tx1"/>
                  </a:glow>
                </a:effectLst>
                <a:latin typeface="Arial" charset="0"/>
                <a:ea typeface="ＭＳ Ｐゴシック" charset="0"/>
                <a:cs typeface="ＭＳ Ｐゴシック" charset="0"/>
              </a:rPr>
              <a:t>Key Verse</a:t>
            </a:r>
          </a:p>
        </p:txBody>
      </p:sp>
      <p:sp>
        <p:nvSpPr>
          <p:cNvPr id="5" name="Rectangle 2"/>
          <p:cNvSpPr txBox="1">
            <a:spLocks noChangeArrowheads="1"/>
          </p:cNvSpPr>
          <p:nvPr/>
        </p:nvSpPr>
        <p:spPr bwMode="auto">
          <a:xfrm>
            <a:off x="0" y="1602008"/>
            <a:ext cx="9144000" cy="39136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defPPr>
              <a:defRPr lang="en-US"/>
            </a:defPPr>
            <a:lvl1pPr algn="r" eaLnBrk="0" fontAlgn="base" hangingPunct="0">
              <a:spcBef>
                <a:spcPct val="0"/>
              </a:spcBef>
              <a:spcAft>
                <a:spcPct val="0"/>
              </a:spcAft>
              <a:defRPr sz="4800" b="1">
                <a:solidFill>
                  <a:srgbClr val="FFFFFF"/>
                </a:solidFill>
                <a:effectLst>
                  <a:glow rad="127000">
                    <a:srgbClr val="000000"/>
                  </a:glow>
                </a:effectLst>
                <a:latin typeface="Arial" charset="0"/>
                <a:ea typeface="ＭＳ Ｐゴシック" charset="0"/>
                <a:cs typeface="ＭＳ Ｐゴシック" charset="0"/>
              </a:defRPr>
            </a:lvl1pPr>
            <a:lvl2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algn="ctr"/>
            <a:r>
              <a:rPr lang="en-US" sz="4400" dirty="0"/>
              <a:t>"Write, therefore, what you have seen, what is now, and what will take place later" (1:19)</a:t>
            </a: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a:defRPr/>
            </a:pPr>
            <a:r>
              <a:rPr lang="en-US" sz="4800" b="1" dirty="0">
                <a:solidFill>
                  <a:srgbClr val="FFFFFF"/>
                </a:solidFill>
                <a:effectLst>
                  <a:glow rad="127000">
                    <a:srgbClr val="000000"/>
                  </a:glow>
                </a:effectLst>
                <a:latin typeface="Arial" charset="0"/>
                <a:ea typeface="ＭＳ Ｐゴシック" charset="0"/>
                <a:cs typeface="ＭＳ Ｐゴシック" charset="0"/>
              </a:rPr>
              <a:t>Revelation</a:t>
            </a:r>
          </a:p>
        </p:txBody>
      </p:sp>
      <p:sp>
        <p:nvSpPr>
          <p:cNvPr id="7" name="Text Box 24"/>
          <p:cNvSpPr txBox="1">
            <a:spLocks noChangeArrowheads="1"/>
          </p:cNvSpPr>
          <p:nvPr/>
        </p:nvSpPr>
        <p:spPr bwMode="auto">
          <a:xfrm>
            <a:off x="8472410" y="65344"/>
            <a:ext cx="698178"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en-US" altLang="zh-CN" b="1" dirty="0">
                <a:solidFill>
                  <a:prstClr val="white"/>
                </a:solidFill>
                <a:effectLst>
                  <a:outerShdw blurRad="50800" dist="38100" dir="2700000" algn="tl" rotWithShape="0">
                    <a:srgbClr val="000000">
                      <a:alpha val="96000"/>
                    </a:srgbClr>
                  </a:outerShdw>
                </a:effectLst>
                <a:latin typeface="Arial"/>
                <a:cs typeface="Arial"/>
              </a:rPr>
              <a:t>322</a:t>
            </a:r>
          </a:p>
        </p:txBody>
      </p:sp>
    </p:spTree>
    <p:extLst>
      <p:ext uri="{BB962C8B-B14F-4D97-AF65-F5344CB8AC3E}">
        <p14:creationId xmlns:p14="http://schemas.microsoft.com/office/powerpoint/2010/main" val="3402025776"/>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dissolve">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41025" name="Picture 2" descr="BACKGR~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41026" name="Text Box 3"/>
          <p:cNvSpPr txBox="1">
            <a:spLocks noChangeArrowheads="1"/>
          </p:cNvSpPr>
          <p:nvPr/>
        </p:nvSpPr>
        <p:spPr bwMode="auto">
          <a:xfrm>
            <a:off x="8832850" y="6184900"/>
            <a:ext cx="184150"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eaLnBrk="0" fontAlgn="base" hangingPunct="0">
              <a:spcBef>
                <a:spcPct val="50000"/>
              </a:spcBef>
              <a:spcAft>
                <a:spcPct val="0"/>
              </a:spcAft>
            </a:pPr>
            <a:endParaRPr lang="en-US" sz="2000">
              <a:solidFill>
                <a:srgbClr val="FFFFFF"/>
              </a:solidFill>
              <a:latin typeface="Arial" charset="0"/>
            </a:endParaRPr>
          </a:p>
        </p:txBody>
      </p:sp>
      <p:sp>
        <p:nvSpPr>
          <p:cNvPr id="641027" name="Text Box 4"/>
          <p:cNvSpPr txBox="1">
            <a:spLocks noChangeArrowheads="1"/>
          </p:cNvSpPr>
          <p:nvPr/>
        </p:nvSpPr>
        <p:spPr bwMode="auto">
          <a:xfrm>
            <a:off x="439738" y="6537325"/>
            <a:ext cx="996950"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eaLnBrk="0" fontAlgn="base" hangingPunct="0">
              <a:spcBef>
                <a:spcPct val="50000"/>
              </a:spcBef>
              <a:spcAft>
                <a:spcPct val="0"/>
              </a:spcAft>
            </a:pPr>
            <a:r>
              <a:rPr lang="en-US" sz="1000" b="1">
                <a:solidFill>
                  <a:srgbClr val="FFFFFF"/>
                </a:solidFill>
                <a:latin typeface="Arial" charset="0"/>
              </a:rPr>
              <a:t>©2003 TBBMI</a:t>
            </a:r>
          </a:p>
        </p:txBody>
      </p:sp>
      <p:sp>
        <p:nvSpPr>
          <p:cNvPr id="151557" name="Rectangle 5"/>
          <p:cNvSpPr>
            <a:spLocks noChangeArrowheads="1"/>
          </p:cNvSpPr>
          <p:nvPr/>
        </p:nvSpPr>
        <p:spPr bwMode="auto">
          <a:xfrm>
            <a:off x="7621588" y="6526213"/>
            <a:ext cx="658812" cy="244475"/>
          </a:xfrm>
          <a:prstGeom prst="rect">
            <a:avLst/>
          </a:prstGeom>
          <a:noFill/>
          <a:ln w="12700">
            <a:noFill/>
            <a:miter lim="800000"/>
            <a:headEnd/>
            <a:tailEnd/>
          </a:ln>
          <a:effectLst/>
        </p:spPr>
        <p:txBody>
          <a:bodyPr wrap="none" anchor="ctr">
            <a:spAutoFit/>
          </a:bodyPr>
          <a:lstStyle/>
          <a:p>
            <a:pPr algn="ctr" defTabSz="914400" eaLnBrk="0" fontAlgn="base" hangingPunct="0">
              <a:spcBef>
                <a:spcPct val="0"/>
              </a:spcBef>
              <a:spcAft>
                <a:spcPct val="0"/>
              </a:spcAft>
              <a:defRPr/>
            </a:pPr>
            <a:r>
              <a:rPr lang="en-US" sz="1000" b="1">
                <a:solidFill>
                  <a:srgbClr val="FFFFFF"/>
                </a:solidFill>
                <a:effectLst>
                  <a:outerShdw blurRad="38100" dist="38100" dir="2700000" algn="tl">
                    <a:srgbClr val="000000"/>
                  </a:outerShdw>
                </a:effectLst>
                <a:latin typeface="Comic Sans MS" charset="0"/>
                <a:ea typeface="ＭＳ Ｐゴシック" charset="0"/>
                <a:cs typeface="ＭＳ Ｐゴシック" charset="0"/>
              </a:rPr>
              <a:t>8.0.01.</a:t>
            </a:r>
          </a:p>
        </p:txBody>
      </p:sp>
      <p:sp>
        <p:nvSpPr>
          <p:cNvPr id="641029" name="Text Box 6"/>
          <p:cNvSpPr txBox="1">
            <a:spLocks noChangeArrowheads="1"/>
          </p:cNvSpPr>
          <p:nvPr/>
        </p:nvSpPr>
        <p:spPr bwMode="auto">
          <a:xfrm>
            <a:off x="8086725" y="6534150"/>
            <a:ext cx="325438"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eaLnBrk="0" fontAlgn="base" hangingPunct="0">
              <a:spcBef>
                <a:spcPct val="50000"/>
              </a:spcBef>
              <a:spcAft>
                <a:spcPct val="0"/>
              </a:spcAft>
            </a:pPr>
            <a:r>
              <a:rPr lang="en-US" sz="1000" b="1">
                <a:solidFill>
                  <a:srgbClr val="FFFFFF"/>
                </a:solidFill>
                <a:latin typeface="Arial" charset="0"/>
              </a:rPr>
              <a:t>04</a:t>
            </a:r>
          </a:p>
        </p:txBody>
      </p:sp>
      <p:sp>
        <p:nvSpPr>
          <p:cNvPr id="151559" name="Text Box 7" descr="Brown marble"/>
          <p:cNvSpPr txBox="1">
            <a:spLocks noChangeArrowheads="1"/>
          </p:cNvSpPr>
          <p:nvPr/>
        </p:nvSpPr>
        <p:spPr bwMode="auto">
          <a:xfrm rot="118953">
            <a:off x="865188" y="979488"/>
            <a:ext cx="7170737" cy="2544762"/>
          </a:xfrm>
          <a:prstGeom prst="rect">
            <a:avLst/>
          </a:prstGeom>
          <a:noFill/>
          <a:ln w="12700">
            <a:noFill/>
            <a:miter lim="800000"/>
            <a:headEnd/>
            <a:tailEnd/>
          </a:ln>
          <a:effectLst>
            <a:outerShdw blurRad="63500" dist="107763" dir="2700000" algn="ctr" rotWithShape="0">
              <a:schemeClr val="bg2">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fontAlgn="base">
              <a:spcBef>
                <a:spcPct val="0"/>
              </a:spcBef>
              <a:spcAft>
                <a:spcPct val="0"/>
              </a:spcAft>
              <a:defRPr/>
            </a:pPr>
            <a:r>
              <a:rPr lang="zh-CN" altLang="en-US" sz="12900" b="1">
                <a:solidFill>
                  <a:srgbClr val="FFFF00"/>
                </a:solidFill>
                <a:effectLst>
                  <a:outerShdw blurRad="38100" dist="38100" dir="2700000" algn="tl">
                    <a:srgbClr val="000000"/>
                  </a:outerShdw>
                </a:effectLst>
                <a:latin typeface="楷体" charset="0"/>
                <a:cs typeface="楷体" charset="0"/>
              </a:rPr>
              <a:t>圣经...</a:t>
            </a:r>
          </a:p>
          <a:p>
            <a:pPr algn="ctr" defTabSz="914400" fontAlgn="base">
              <a:spcBef>
                <a:spcPct val="0"/>
              </a:spcBef>
              <a:spcAft>
                <a:spcPct val="0"/>
              </a:spcAft>
              <a:defRPr/>
            </a:pPr>
            <a:endParaRPr lang="zh-CN" altLang="en-US" sz="3200" b="1">
              <a:solidFill>
                <a:srgbClr val="FFFF00"/>
              </a:solidFill>
              <a:effectLst>
                <a:outerShdw blurRad="38100" dist="38100" dir="2700000" algn="tl">
                  <a:srgbClr val="000000"/>
                </a:outerShdw>
              </a:effectLst>
              <a:latin typeface="楷体" charset="0"/>
              <a:cs typeface="楷体" charset="0"/>
            </a:endParaRPr>
          </a:p>
        </p:txBody>
      </p:sp>
      <p:sp>
        <p:nvSpPr>
          <p:cNvPr id="151560" name="Text Box 8" descr="Brown marble"/>
          <p:cNvSpPr txBox="1">
            <a:spLocks noChangeArrowheads="1"/>
          </p:cNvSpPr>
          <p:nvPr/>
        </p:nvSpPr>
        <p:spPr bwMode="auto">
          <a:xfrm rot="141662">
            <a:off x="1695450" y="2833688"/>
            <a:ext cx="7480300" cy="2057400"/>
          </a:xfrm>
          <a:prstGeom prst="rect">
            <a:avLst/>
          </a:prstGeom>
          <a:noFill/>
          <a:ln w="12700">
            <a:noFill/>
            <a:miter lim="800000"/>
            <a:headEnd/>
            <a:tailEnd/>
          </a:ln>
          <a:effectLst>
            <a:outerShdw blurRad="63500" dist="107763" dir="2700000" algn="ctr" rotWithShape="0">
              <a:schemeClr val="bg2">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fontAlgn="base">
              <a:spcBef>
                <a:spcPct val="0"/>
              </a:spcBef>
              <a:spcAft>
                <a:spcPct val="0"/>
              </a:spcAft>
              <a:defRPr/>
            </a:pPr>
            <a:r>
              <a:rPr lang="zh-CN" altLang="en-US" sz="12900" b="1">
                <a:solidFill>
                  <a:srgbClr val="FFFF00"/>
                </a:solidFill>
                <a:effectLst>
                  <a:outerShdw blurRad="38100" dist="38100" dir="2700000" algn="tl">
                    <a:srgbClr val="000000"/>
                  </a:outerShdw>
                </a:effectLst>
                <a:latin typeface="楷体" charset="0"/>
                <a:cs typeface="楷体" charset="0"/>
              </a:rPr>
              <a:t>基要</a:t>
            </a:r>
            <a:endParaRPr lang="zh-CN" altLang="en-US" sz="6600" b="1">
              <a:solidFill>
                <a:srgbClr val="FFFF00"/>
              </a:solidFill>
              <a:effectLst>
                <a:outerShdw blurRad="38100" dist="38100" dir="2700000" algn="tl">
                  <a:srgbClr val="000000"/>
                </a:outerShdw>
              </a:effectLst>
              <a:latin typeface="楷体" charset="0"/>
              <a:cs typeface="楷体" charset="0"/>
            </a:endParaRPr>
          </a:p>
        </p:txBody>
      </p:sp>
      <p:sp>
        <p:nvSpPr>
          <p:cNvPr id="151561" name="Text Box 9"/>
          <p:cNvSpPr txBox="1">
            <a:spLocks noChangeArrowheads="1"/>
          </p:cNvSpPr>
          <p:nvPr/>
        </p:nvSpPr>
        <p:spPr bwMode="auto">
          <a:xfrm>
            <a:off x="228600" y="6591300"/>
            <a:ext cx="1614488" cy="274638"/>
          </a:xfrm>
          <a:prstGeom prst="rect">
            <a:avLst/>
          </a:prstGeom>
          <a:noFill/>
          <a:ln w="12700">
            <a:noFill/>
            <a:miter lim="800000"/>
            <a:headEnd/>
            <a:tailEnd/>
          </a:ln>
          <a:effectLst>
            <a:outerShdw blurRad="63500" dist="85194" dir="1593903" algn="ctr" rotWithShape="0">
              <a:schemeClr val="bg2">
                <a:alpha val="74998"/>
              </a:schemeClr>
            </a:outerShdw>
          </a:effectLst>
        </p:spPr>
        <p:txBody>
          <a:bodyPr anchor="ctr">
            <a:spAutoFit/>
          </a:bodyPr>
          <a:lstStyle/>
          <a:p>
            <a:pPr algn="ctr" defTabSz="914400" eaLnBrk="0" fontAlgn="base" hangingPunct="0">
              <a:spcBef>
                <a:spcPct val="50000"/>
              </a:spcBef>
              <a:spcAft>
                <a:spcPct val="0"/>
              </a:spcAft>
              <a:defRPr/>
            </a:pPr>
            <a:endParaRPr lang="en-US" sz="1200" b="1">
              <a:solidFill>
                <a:srgbClr val="FFFFFF"/>
              </a:solidFill>
              <a:effectLst>
                <a:outerShdw blurRad="38100" dist="38100" dir="2700000" algn="tl">
                  <a:srgbClr val="000000"/>
                </a:outerShdw>
              </a:effectLst>
              <a:latin typeface="Times New Roman" pitchFamily="-112" charset="0"/>
              <a:ea typeface="ＭＳ Ｐゴシック" charset="0"/>
              <a:cs typeface="ＭＳ Ｐゴシック" charset="0"/>
            </a:endParaRPr>
          </a:p>
        </p:txBody>
      </p:sp>
      <p:sp>
        <p:nvSpPr>
          <p:cNvPr id="151562" name="Text Box 10"/>
          <p:cNvSpPr txBox="1">
            <a:spLocks noChangeArrowheads="1"/>
          </p:cNvSpPr>
          <p:nvPr/>
        </p:nvSpPr>
        <p:spPr bwMode="auto">
          <a:xfrm>
            <a:off x="304800" y="5546725"/>
            <a:ext cx="8520113" cy="457200"/>
          </a:xfrm>
          <a:prstGeom prst="rect">
            <a:avLst/>
          </a:prstGeom>
          <a:noFill/>
          <a:ln w="12700">
            <a:noFill/>
            <a:miter lim="800000"/>
            <a:headEnd/>
            <a:tailEnd/>
          </a:ln>
          <a:effectLst>
            <a:outerShdw blurRad="63500" dist="53882" dir="2700000" algn="ctr" rotWithShape="0">
              <a:schemeClr val="bg2">
                <a:alpha val="74998"/>
              </a:schemeClr>
            </a:outerShdw>
          </a:effectLst>
        </p:spPr>
        <p:txBody>
          <a:bodyPr>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eaLnBrk="0" fontAlgn="base" hangingPunct="0">
              <a:spcBef>
                <a:spcPct val="50000"/>
              </a:spcBef>
              <a:spcAft>
                <a:spcPct val="0"/>
              </a:spcAft>
            </a:pPr>
            <a:r>
              <a:rPr lang="zh-CN" altLang="en-US" b="1" i="1">
                <a:solidFill>
                  <a:srgbClr val="FAFD00"/>
                </a:solidFill>
                <a:latin typeface="Times New Roman" charset="0"/>
                <a:cs typeface="宋体" charset="0"/>
              </a:rPr>
              <a:t>国际基本事工呈献…圣经纵览系列</a:t>
            </a:r>
            <a:r>
              <a:rPr lang="en-US" altLang="ja-JP" b="1" i="1">
                <a:solidFill>
                  <a:srgbClr val="FAFD00"/>
                </a:solidFill>
                <a:latin typeface="Times New Roman" charset="0"/>
                <a:cs typeface="宋体" charset="0"/>
              </a:rPr>
              <a:t>.                </a:t>
            </a:r>
            <a:r>
              <a:rPr lang="zh-CN" altLang="en-US" b="1" i="1">
                <a:solidFill>
                  <a:srgbClr val="FAFD00"/>
                </a:solidFill>
                <a:latin typeface="Times New Roman" charset="0"/>
                <a:cs typeface="宋体" charset="0"/>
              </a:rPr>
              <a:t>福特沃得</a:t>
            </a:r>
            <a:r>
              <a:rPr lang="en-US" altLang="ja-JP" b="1" i="1">
                <a:solidFill>
                  <a:srgbClr val="FAFD00"/>
                </a:solidFill>
                <a:latin typeface="Times New Roman" charset="0"/>
                <a:cs typeface="宋体" charset="0"/>
              </a:rPr>
              <a:t>, </a:t>
            </a:r>
            <a:r>
              <a:rPr lang="zh-CN" altLang="en-US" b="1" i="1">
                <a:solidFill>
                  <a:srgbClr val="FAFD00"/>
                </a:solidFill>
                <a:latin typeface="Times New Roman" charset="0"/>
                <a:cs typeface="宋体" charset="0"/>
              </a:rPr>
              <a:t>德州</a:t>
            </a:r>
            <a:endParaRPr lang="zh-CN" altLang="en-US" sz="2000" b="1">
              <a:solidFill>
                <a:srgbClr val="FAFD00"/>
              </a:solidFill>
              <a:latin typeface="Times New Roman" charset="0"/>
              <a:cs typeface="宋体" charset="0"/>
            </a:endParaRPr>
          </a:p>
        </p:txBody>
      </p:sp>
      <p:sp>
        <p:nvSpPr>
          <p:cNvPr id="151563" name="Text Box 11"/>
          <p:cNvSpPr txBox="1">
            <a:spLocks noChangeArrowheads="1"/>
          </p:cNvSpPr>
          <p:nvPr/>
        </p:nvSpPr>
        <p:spPr bwMode="auto">
          <a:xfrm>
            <a:off x="3259138" y="6221413"/>
            <a:ext cx="2970212" cy="396875"/>
          </a:xfrm>
          <a:prstGeom prst="rect">
            <a:avLst/>
          </a:prstGeom>
          <a:noFill/>
          <a:ln w="9525">
            <a:noFill/>
            <a:miter lim="800000"/>
            <a:headEnd/>
            <a:tailEnd/>
          </a:ln>
          <a:effectLst>
            <a:outerShdw blurRad="63500" dist="53882" dir="2700000" algn="ctr" rotWithShape="0">
              <a:srgbClr val="080435">
                <a:alpha val="74998"/>
              </a:srgbClr>
            </a:outerShdw>
          </a:effectLst>
        </p:spPr>
        <p:txBody>
          <a:bodyPr>
            <a:spAutoFit/>
          </a:bodyPr>
          <a:lstStyle/>
          <a:p>
            <a:pPr defTabSz="914400" eaLnBrk="0" fontAlgn="base" hangingPunct="0">
              <a:spcBef>
                <a:spcPct val="50000"/>
              </a:spcBef>
              <a:spcAft>
                <a:spcPct val="0"/>
              </a:spcAft>
              <a:defRPr/>
            </a:pPr>
            <a:r>
              <a:rPr lang="en-US" sz="2000">
                <a:solidFill>
                  <a:srgbClr val="FFFB0C"/>
                </a:solidFill>
                <a:latin typeface="Helvetica" pitchFamily="-112" charset="0"/>
                <a:ea typeface="ＭＳ Ｐゴシック" charset="0"/>
                <a:cs typeface="ＭＳ Ｐゴシック" charset="0"/>
              </a:rPr>
              <a:t>www.biblebasically.com</a:t>
            </a:r>
          </a:p>
        </p:txBody>
      </p:sp>
      <p:sp>
        <p:nvSpPr>
          <p:cNvPr id="641035" name="Rectangle 12"/>
          <p:cNvSpPr>
            <a:spLocks noGrp="1" noChangeArrowheads="1"/>
          </p:cNvSpPr>
          <p:nvPr>
            <p:ph type="title" idx="4294967295"/>
          </p:nvPr>
        </p:nvSpPr>
        <p:spPr>
          <a:xfrm>
            <a:off x="0" y="76200"/>
            <a:ext cx="7772400" cy="838200"/>
          </a:xfrm>
        </p:spPr>
        <p:txBody>
          <a:bodyPr/>
          <a:lstStyle/>
          <a:p>
            <a:r>
              <a:rPr lang="en-US">
                <a:solidFill>
                  <a:srgbClr val="FFFF00"/>
                </a:solidFill>
                <a:latin typeface="Arial" charset="0"/>
                <a:ea typeface="ＭＳ Ｐゴシック" charset="0"/>
                <a:cs typeface="ＭＳ Ｐゴシック" charset="0"/>
              </a:rPr>
              <a:t>Chinese (Mandarin)</a:t>
            </a:r>
            <a:endParaRPr lang="en-US">
              <a:latin typeface="Times" charset="0"/>
              <a:ea typeface="ＭＳ Ｐゴシック" charset="0"/>
              <a:cs typeface="ＭＳ Ｐゴシック" charset="0"/>
            </a:endParaRPr>
          </a:p>
        </p:txBody>
      </p:sp>
      <p:pic>
        <p:nvPicPr>
          <p:cNvPr id="641036" name="Picture 13" descr="Chinese TBB"/>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76200" y="0"/>
            <a:ext cx="9220200" cy="68516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4" name="Rectangle 3"/>
          <p:cNvSpPr txBox="1">
            <a:spLocks noChangeArrowheads="1"/>
          </p:cNvSpPr>
          <p:nvPr/>
        </p:nvSpPr>
        <p:spPr bwMode="auto">
          <a:xfrm>
            <a:off x="8411882" y="0"/>
            <a:ext cx="732118" cy="48857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26" charset="0"/>
                <a:ea typeface="ＭＳ Ｐゴシック" charset="0"/>
              </a:defRPr>
            </a:lvl6pPr>
            <a:lvl7pPr marL="914400" algn="ctr" rtl="0" fontAlgn="base">
              <a:spcBef>
                <a:spcPct val="0"/>
              </a:spcBef>
              <a:spcAft>
                <a:spcPct val="0"/>
              </a:spcAft>
              <a:defRPr sz="4400">
                <a:solidFill>
                  <a:schemeClr val="tx2"/>
                </a:solidFill>
                <a:latin typeface="26" charset="0"/>
                <a:ea typeface="ＭＳ Ｐゴシック" charset="0"/>
              </a:defRPr>
            </a:lvl7pPr>
            <a:lvl8pPr marL="1371600" algn="ctr" rtl="0" fontAlgn="base">
              <a:spcBef>
                <a:spcPct val="0"/>
              </a:spcBef>
              <a:spcAft>
                <a:spcPct val="0"/>
              </a:spcAft>
              <a:defRPr sz="4400">
                <a:solidFill>
                  <a:schemeClr val="tx2"/>
                </a:solidFill>
                <a:latin typeface="26" charset="0"/>
                <a:ea typeface="ＭＳ Ｐゴシック" charset="0"/>
              </a:defRPr>
            </a:lvl8pPr>
            <a:lvl9pPr marL="1828800" algn="ctr" rtl="0" fontAlgn="base">
              <a:spcBef>
                <a:spcPct val="0"/>
              </a:spcBef>
              <a:spcAft>
                <a:spcPct val="0"/>
              </a:spcAft>
              <a:defRPr sz="4400">
                <a:solidFill>
                  <a:schemeClr val="tx2"/>
                </a:solidFill>
                <a:latin typeface="26" charset="0"/>
                <a:ea typeface="ＭＳ Ｐゴシック" charset="0"/>
              </a:defRPr>
            </a:lvl9pPr>
          </a:lstStyle>
          <a:p>
            <a:pPr defTabSz="914400" eaLnBrk="1" hangingPunct="1">
              <a:defRPr/>
            </a:pPr>
            <a:r>
              <a:rPr lang="en-US" sz="2400" b="1" kern="0" dirty="0">
                <a:solidFill>
                  <a:srgbClr val="FFFFFF"/>
                </a:solidFill>
                <a:effectLst>
                  <a:glow rad="266700">
                    <a:srgbClr val="000000">
                      <a:alpha val="75000"/>
                    </a:srgbClr>
                  </a:glow>
                </a:effectLst>
                <a:latin typeface="Arial" charset="0"/>
                <a:ea typeface="ＭＳ Ｐゴシック"/>
              </a:rPr>
              <a:t>7</a:t>
            </a:r>
          </a:p>
        </p:txBody>
      </p:sp>
    </p:spTree>
    <p:extLst>
      <p:ext uri="{BB962C8B-B14F-4D97-AF65-F5344CB8AC3E}">
        <p14:creationId xmlns:p14="http://schemas.microsoft.com/office/powerpoint/2010/main" val="2166971507"/>
      </p:ext>
    </p:extLst>
  </p:cSld>
  <p:clrMapOvr>
    <a:masterClrMapping/>
  </p:clrMapOvr>
  <p:transition spd="slow"/>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121" name="Picture 12" descr="BACKGR~1"/>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7176" name="Text Box 8"/>
          <p:cNvSpPr txBox="1">
            <a:spLocks noChangeArrowheads="1"/>
          </p:cNvSpPr>
          <p:nvPr/>
        </p:nvSpPr>
        <p:spPr bwMode="auto">
          <a:xfrm>
            <a:off x="471488" y="6545263"/>
            <a:ext cx="933450" cy="2286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spAutoFit/>
          </a:bodyPr>
          <a:lstStyle/>
          <a:p>
            <a:pPr algn="ctr">
              <a:spcBef>
                <a:spcPct val="50000"/>
              </a:spcBef>
              <a:defRPr/>
            </a:pPr>
            <a:r>
              <a:rPr lang="ko-KR" altLang="en-US" sz="900" b="1">
                <a:solidFill>
                  <a:srgbClr val="FFFFFF"/>
                </a:solidFill>
                <a:ea typeface="굴림" charset="0"/>
                <a:cs typeface="굴림" charset="0"/>
              </a:rPr>
              <a:t>©2003 </a:t>
            </a:r>
            <a:r>
              <a:rPr lang="en-US" altLang="ko-KR" sz="900" b="1">
                <a:solidFill>
                  <a:srgbClr val="FFFFFF"/>
                </a:solidFill>
                <a:ea typeface="굴림" charset="0"/>
                <a:cs typeface="굴림" charset="0"/>
              </a:rPr>
              <a:t>TBBMI</a:t>
            </a:r>
          </a:p>
        </p:txBody>
      </p:sp>
      <p:sp>
        <p:nvSpPr>
          <p:cNvPr id="7177" name="Rectangle 9"/>
          <p:cNvSpPr>
            <a:spLocks noChangeArrowheads="1"/>
          </p:cNvSpPr>
          <p:nvPr/>
        </p:nvSpPr>
        <p:spPr bwMode="auto">
          <a:xfrm>
            <a:off x="7629525" y="6515100"/>
            <a:ext cx="641350" cy="26987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spAutoFit/>
          </a:bodyPr>
          <a:lstStyle/>
          <a:p>
            <a:pPr algn="ctr">
              <a:defRPr/>
            </a:pPr>
            <a:r>
              <a:rPr lang="ko-KR" altLang="en-US" sz="1000" b="1" dirty="0">
                <a:effectLst>
                  <a:outerShdw blurRad="38100" dist="38100" dir="2700000" algn="tl">
                    <a:srgbClr val="000000"/>
                  </a:outerShdw>
                </a:effectLst>
                <a:latin typeface="Comic Sans MS" charset="0"/>
                <a:ea typeface="굴림" charset="0"/>
                <a:cs typeface="굴림" charset="0"/>
              </a:rPr>
              <a:t>7.5.01.</a:t>
            </a:r>
          </a:p>
        </p:txBody>
      </p:sp>
      <p:sp>
        <p:nvSpPr>
          <p:cNvPr id="7178" name="Text Box 10"/>
          <p:cNvSpPr txBox="1">
            <a:spLocks noChangeArrowheads="1"/>
          </p:cNvSpPr>
          <p:nvPr/>
        </p:nvSpPr>
        <p:spPr bwMode="auto">
          <a:xfrm>
            <a:off x="8078788" y="6532563"/>
            <a:ext cx="339725" cy="2476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spAutoFit/>
          </a:bodyPr>
          <a:lstStyle/>
          <a:p>
            <a:pPr algn="ctr">
              <a:spcBef>
                <a:spcPct val="50000"/>
              </a:spcBef>
              <a:defRPr/>
            </a:pPr>
            <a:r>
              <a:rPr lang="ko-KR" altLang="en-US" sz="1000" b="1" dirty="0">
                <a:solidFill>
                  <a:srgbClr val="FFFFFF"/>
                </a:solidFill>
                <a:ea typeface="굴림" charset="0"/>
                <a:cs typeface="굴림" charset="0"/>
              </a:rPr>
              <a:t>0</a:t>
            </a:r>
            <a:r>
              <a:rPr lang="en-US" altLang="ko-KR" sz="1000" dirty="0">
                <a:solidFill>
                  <a:srgbClr val="FFFFFF"/>
                </a:solidFill>
                <a:ea typeface="굴림" charset="0"/>
                <a:cs typeface="굴림" charset="0"/>
              </a:rPr>
              <a:t>3</a:t>
            </a:r>
            <a:endParaRPr lang="ko-KR" altLang="en-US" sz="1000" dirty="0">
              <a:solidFill>
                <a:srgbClr val="FFFFFF"/>
              </a:solidFill>
              <a:ea typeface="굴림" charset="0"/>
              <a:cs typeface="굴림" charset="0"/>
            </a:endParaRPr>
          </a:p>
        </p:txBody>
      </p:sp>
      <p:sp>
        <p:nvSpPr>
          <p:cNvPr id="7179" name="Rectangle 11"/>
          <p:cNvSpPr>
            <a:spLocks noChangeArrowheads="1"/>
          </p:cNvSpPr>
          <p:nvPr/>
        </p:nvSpPr>
        <p:spPr bwMode="auto">
          <a:xfrm>
            <a:off x="990600" y="914400"/>
            <a:ext cx="8405936" cy="4170372"/>
          </a:xfrm>
          <a:prstGeom prst="rect">
            <a:avLst/>
          </a:prstGeom>
          <a:noFill/>
          <a:ln>
            <a:noFill/>
          </a:ln>
          <a:effectLst>
            <a:outerShdw blurRad="63500" dist="127000" dir="2212194" algn="ctr" rotWithShape="0">
              <a:srgbClr val="000000">
                <a:alpha val="74998"/>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square">
            <a:spAutoFit/>
          </a:bodyPr>
          <a:lstStyle/>
          <a:p>
            <a:pPr>
              <a:spcBef>
                <a:spcPct val="50000"/>
              </a:spcBef>
              <a:defRPr/>
            </a:pPr>
            <a:r>
              <a:rPr lang="ko-KR" altLang="en-US" sz="10600" b="1" i="1">
                <a:solidFill>
                  <a:srgbClr val="FFFC1E"/>
                </a:solidFill>
                <a:latin typeface="Kosher-Normal" charset="0"/>
                <a:ea typeface="굴림" charset="0"/>
                <a:cs typeface="굴림" charset="0"/>
              </a:rPr>
              <a:t>성경은</a:t>
            </a:r>
            <a:r>
              <a:rPr lang="en-US" altLang="ko-KR" sz="10600" b="1" i="1">
                <a:solidFill>
                  <a:srgbClr val="FFFC1E"/>
                </a:solidFill>
                <a:latin typeface="Kosher-Normal" charset="0"/>
                <a:ea typeface="굴림" charset="0"/>
                <a:cs typeface="굴림" charset="0"/>
              </a:rPr>
              <a:t>…</a:t>
            </a:r>
          </a:p>
          <a:p>
            <a:pPr>
              <a:spcBef>
                <a:spcPct val="50000"/>
              </a:spcBef>
              <a:defRPr/>
            </a:pPr>
            <a:r>
              <a:rPr lang="ko-KR" altLang="en-US" sz="10600" b="1" i="1">
                <a:solidFill>
                  <a:srgbClr val="FFFC1E"/>
                </a:solidFill>
                <a:latin typeface="Kosher-Normal" charset="0"/>
                <a:ea typeface="굴림" charset="0"/>
                <a:cs typeface="굴림" charset="0"/>
              </a:rPr>
              <a:t>기본적으로</a:t>
            </a:r>
            <a:endParaRPr lang="en-US" altLang="ko-KR" sz="10600" b="1" i="1">
              <a:solidFill>
                <a:srgbClr val="FFFC1E"/>
              </a:solidFill>
              <a:latin typeface="Kosher-Normal" charset="0"/>
              <a:ea typeface="굴림" charset="0"/>
              <a:cs typeface="굴림" charset="0"/>
            </a:endParaRPr>
          </a:p>
        </p:txBody>
      </p:sp>
      <p:sp>
        <p:nvSpPr>
          <p:cNvPr id="11" name="Rectangle 10"/>
          <p:cNvSpPr>
            <a:spLocks noChangeArrowheads="1"/>
          </p:cNvSpPr>
          <p:nvPr/>
        </p:nvSpPr>
        <p:spPr bwMode="auto">
          <a:xfrm>
            <a:off x="-36512" y="5733257"/>
            <a:ext cx="9252520" cy="1124744"/>
          </a:xfrm>
          <a:prstGeom prst="rect">
            <a:avLst/>
          </a:prstGeom>
          <a:solidFill>
            <a:srgbClr val="000514"/>
          </a:solidFill>
          <a:ln w="9525">
            <a:noFill/>
            <a:miter lim="800000"/>
            <a:headEnd/>
            <a:tailEnd/>
          </a:ln>
          <a:effectLst>
            <a:outerShdw blurRad="63500" dist="35921" dir="2700000" algn="ctr" rotWithShape="0">
              <a:srgbClr val="000514">
                <a:alpha val="74998"/>
              </a:srgbClr>
            </a:outerShdw>
          </a:effectLst>
        </p:spPr>
        <p:txBody>
          <a:bodyPr/>
          <a:lstStyle/>
          <a:p>
            <a:pPr algn="ctr" defTabSz="914400" fontAlgn="base">
              <a:spcBef>
                <a:spcPct val="20000"/>
              </a:spcBef>
              <a:buClr>
                <a:srgbClr val="FFCC00"/>
              </a:buClr>
              <a:buSzPct val="70000"/>
              <a:buFont typeface="Wingdings" charset="0"/>
              <a:buNone/>
              <a:defRPr/>
            </a:pPr>
            <a:r>
              <a:rPr lang="en-US" sz="2000" b="1" kern="0" dirty="0">
                <a:solidFill>
                  <a:srgbClr val="FFFFFF"/>
                </a:solidFill>
                <a:effectLst>
                  <a:outerShdw blurRad="38100" dist="38100" dir="2700000" algn="tl">
                    <a:srgbClr val="000000"/>
                  </a:outerShdw>
                </a:effectLst>
                <a:latin typeface="Arial"/>
                <a:ea typeface="ＭＳ Ｐゴシック" charset="0"/>
                <a:cs typeface="Arial"/>
              </a:rPr>
              <a:t>Designed by Dr. John Fryman, Texas, USA • BibleBasically.org</a:t>
            </a:r>
            <a:br>
              <a:rPr lang="en-US" sz="2000" b="1" kern="0" dirty="0">
                <a:solidFill>
                  <a:srgbClr val="FFFFFF"/>
                </a:solidFill>
                <a:effectLst>
                  <a:outerShdw blurRad="38100" dist="38100" dir="2700000" algn="tl">
                    <a:srgbClr val="000000"/>
                  </a:outerShdw>
                </a:effectLst>
                <a:latin typeface="Arial"/>
                <a:ea typeface="ＭＳ Ｐゴシック" charset="0"/>
                <a:cs typeface="Arial"/>
              </a:rPr>
            </a:br>
            <a:r>
              <a:rPr lang="en-US" sz="2000" b="1" kern="0" dirty="0">
                <a:solidFill>
                  <a:srgbClr val="FFFFFF"/>
                </a:solidFill>
                <a:effectLst>
                  <a:outerShdw blurRad="38100" dist="38100" dir="2700000" algn="tl">
                    <a:srgbClr val="000000"/>
                  </a:outerShdw>
                </a:effectLst>
                <a:latin typeface="Arial"/>
                <a:ea typeface="ＭＳ Ｐゴシック" charset="0"/>
                <a:cs typeface="Arial"/>
              </a:rPr>
              <a:t>Taught by Dr. Rick Griffith, Singapore Bible College</a:t>
            </a:r>
            <a:br>
              <a:rPr lang="en-US" sz="2000" b="1" kern="0" dirty="0">
                <a:solidFill>
                  <a:srgbClr val="FFFFFF"/>
                </a:solidFill>
                <a:effectLst>
                  <a:outerShdw blurRad="38100" dist="38100" dir="2700000" algn="tl">
                    <a:srgbClr val="000000"/>
                  </a:outerShdw>
                </a:effectLst>
                <a:latin typeface="Arial"/>
                <a:ea typeface="ＭＳ Ｐゴシック" charset="0"/>
                <a:cs typeface="Arial"/>
              </a:rPr>
            </a:br>
            <a:r>
              <a:rPr lang="en-US" sz="2000" b="1" kern="0" dirty="0">
                <a:solidFill>
                  <a:srgbClr val="FFFFFF"/>
                </a:solidFill>
                <a:effectLst>
                  <a:outerShdw blurRad="38100" dist="38100" dir="2700000" algn="tl">
                    <a:srgbClr val="000000"/>
                  </a:outerShdw>
                </a:effectLst>
                <a:latin typeface="Arial"/>
                <a:ea typeface="ＭＳ Ｐゴシック" charset="0"/>
                <a:cs typeface="Arial"/>
              </a:rPr>
              <a:t>All files in many languages for free download at BibleStudyDownloads.org</a:t>
            </a:r>
          </a:p>
        </p:txBody>
      </p:sp>
      <p:sp>
        <p:nvSpPr>
          <p:cNvPr id="2" name="Title 1"/>
          <p:cNvSpPr>
            <a:spLocks noGrp="1"/>
          </p:cNvSpPr>
          <p:nvPr>
            <p:ph type="title" idx="4294967295"/>
          </p:nvPr>
        </p:nvSpPr>
        <p:spPr>
          <a:xfrm>
            <a:off x="254000" y="-15631"/>
            <a:ext cx="7518400" cy="930031"/>
          </a:xfrm>
        </p:spPr>
        <p:txBody>
          <a:bodyPr/>
          <a:lstStyle/>
          <a:p>
            <a:pPr algn="l"/>
            <a:r>
              <a:rPr lang="en-US">
                <a:solidFill>
                  <a:srgbClr val="FFFF00"/>
                </a:solidFill>
              </a:rPr>
              <a:t>Korean</a:t>
            </a:r>
          </a:p>
        </p:txBody>
      </p:sp>
    </p:spTree>
    <p:extLst>
      <p:ext uri="{BB962C8B-B14F-4D97-AF65-F5344CB8AC3E}">
        <p14:creationId xmlns:p14="http://schemas.microsoft.com/office/powerpoint/2010/main" val="339388639"/>
      </p:ext>
    </p:extLst>
  </p:cSld>
  <p:clrMapOvr>
    <a:masterClrMapping/>
  </p:clrMapOvr>
  <p:transition/>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385" name="Picture 2" descr="BACKGR~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33338"/>
            <a:ext cx="9144000" cy="68913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6387" name="Text Box 8"/>
          <p:cNvSpPr txBox="1">
            <a:spLocks noChangeArrowheads="1"/>
          </p:cNvSpPr>
          <p:nvPr/>
        </p:nvSpPr>
        <p:spPr bwMode="auto">
          <a:xfrm>
            <a:off x="481013" y="6545263"/>
            <a:ext cx="915987" cy="228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900">
                <a:solidFill>
                  <a:srgbClr val="FFA27C"/>
                </a:solidFill>
                <a:latin typeface="Arial" charset="0"/>
                <a:ea typeface="ＭＳ Ｐゴシック" charset="0"/>
                <a:cs typeface="ＭＳ Ｐゴシック" charset="0"/>
              </a:defRPr>
            </a:lvl1pPr>
            <a:lvl2pPr marL="742950" indent="-285750">
              <a:defRPr sz="900">
                <a:solidFill>
                  <a:srgbClr val="FFA27C"/>
                </a:solidFill>
                <a:latin typeface="Arial" charset="0"/>
                <a:ea typeface="ＭＳ Ｐゴシック" charset="0"/>
              </a:defRPr>
            </a:lvl2pPr>
            <a:lvl3pPr marL="1143000" indent="-228600">
              <a:defRPr sz="900">
                <a:solidFill>
                  <a:srgbClr val="FFA27C"/>
                </a:solidFill>
                <a:latin typeface="Arial" charset="0"/>
                <a:ea typeface="ＭＳ Ｐゴシック" charset="0"/>
              </a:defRPr>
            </a:lvl3pPr>
            <a:lvl4pPr marL="1600200" indent="-228600">
              <a:defRPr sz="900">
                <a:solidFill>
                  <a:srgbClr val="FFA27C"/>
                </a:solidFill>
                <a:latin typeface="Arial" charset="0"/>
                <a:ea typeface="ＭＳ Ｐゴシック" charset="0"/>
              </a:defRPr>
            </a:lvl4pPr>
            <a:lvl5pPr marL="2057400" indent="-228600">
              <a:defRPr sz="900">
                <a:solidFill>
                  <a:srgbClr val="FFA27C"/>
                </a:solidFill>
                <a:latin typeface="Arial" charset="0"/>
                <a:ea typeface="ＭＳ Ｐゴシック" charset="0"/>
              </a:defRPr>
            </a:lvl5pPr>
            <a:lvl6pPr marL="2514600" indent="-228600" algn="ctr" eaLnBrk="0" fontAlgn="base" hangingPunct="0">
              <a:spcBef>
                <a:spcPct val="0"/>
              </a:spcBef>
              <a:spcAft>
                <a:spcPct val="0"/>
              </a:spcAft>
              <a:defRPr sz="900">
                <a:solidFill>
                  <a:srgbClr val="FFA27C"/>
                </a:solidFill>
                <a:latin typeface="Arial" charset="0"/>
                <a:ea typeface="ＭＳ Ｐゴシック" charset="0"/>
              </a:defRPr>
            </a:lvl6pPr>
            <a:lvl7pPr marL="2971800" indent="-228600" algn="ctr" eaLnBrk="0" fontAlgn="base" hangingPunct="0">
              <a:spcBef>
                <a:spcPct val="0"/>
              </a:spcBef>
              <a:spcAft>
                <a:spcPct val="0"/>
              </a:spcAft>
              <a:defRPr sz="900">
                <a:solidFill>
                  <a:srgbClr val="FFA27C"/>
                </a:solidFill>
                <a:latin typeface="Arial" charset="0"/>
                <a:ea typeface="ＭＳ Ｐゴシック" charset="0"/>
              </a:defRPr>
            </a:lvl7pPr>
            <a:lvl8pPr marL="3429000" indent="-228600" algn="ctr" eaLnBrk="0" fontAlgn="base" hangingPunct="0">
              <a:spcBef>
                <a:spcPct val="0"/>
              </a:spcBef>
              <a:spcAft>
                <a:spcPct val="0"/>
              </a:spcAft>
              <a:defRPr sz="900">
                <a:solidFill>
                  <a:srgbClr val="FFA27C"/>
                </a:solidFill>
                <a:latin typeface="Arial" charset="0"/>
                <a:ea typeface="ＭＳ Ｐゴシック" charset="0"/>
              </a:defRPr>
            </a:lvl8pPr>
            <a:lvl9pPr marL="3886200" indent="-228600" algn="ctr" eaLnBrk="0" fontAlgn="base" hangingPunct="0">
              <a:spcBef>
                <a:spcPct val="0"/>
              </a:spcBef>
              <a:spcAft>
                <a:spcPct val="0"/>
              </a:spcAft>
              <a:defRPr sz="900">
                <a:solidFill>
                  <a:srgbClr val="FFA27C"/>
                </a:solidFill>
                <a:latin typeface="Arial" charset="0"/>
                <a:ea typeface="ＭＳ Ｐゴシック" charset="0"/>
              </a:defRPr>
            </a:lvl9pPr>
          </a:lstStyle>
          <a:p>
            <a:pPr>
              <a:spcBef>
                <a:spcPct val="50000"/>
              </a:spcBef>
            </a:pPr>
            <a:r>
              <a:rPr lang="en-US" altLang="ko-KR" b="1">
                <a:solidFill>
                  <a:srgbClr val="FFFFFF"/>
                </a:solidFill>
                <a:ea typeface="굴림" charset="0"/>
                <a:cs typeface="굴림" charset="0"/>
              </a:rPr>
              <a:t>©2004 TBBMI</a:t>
            </a:r>
          </a:p>
        </p:txBody>
      </p:sp>
      <p:sp>
        <p:nvSpPr>
          <p:cNvPr id="16388" name="Rectangle 9"/>
          <p:cNvSpPr>
            <a:spLocks noChangeArrowheads="1"/>
          </p:cNvSpPr>
          <p:nvPr/>
        </p:nvSpPr>
        <p:spPr bwMode="auto">
          <a:xfrm>
            <a:off x="7626350" y="6526213"/>
            <a:ext cx="649288" cy="2476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p>
            <a:pPr>
              <a:spcBef>
                <a:spcPct val="50000"/>
              </a:spcBef>
            </a:pPr>
            <a:r>
              <a:rPr lang="en-US" altLang="ko-KR" sz="1000" b="1">
                <a:solidFill>
                  <a:srgbClr val="FFFFFF"/>
                </a:solidFill>
                <a:ea typeface="굴림" charset="0"/>
                <a:cs typeface="굴림" charset="0"/>
              </a:rPr>
              <a:t>9.65.01.</a:t>
            </a:r>
          </a:p>
        </p:txBody>
      </p:sp>
      <p:sp>
        <p:nvSpPr>
          <p:cNvPr id="16389" name="Text Box 10"/>
          <p:cNvSpPr txBox="1">
            <a:spLocks noChangeArrowheads="1"/>
          </p:cNvSpPr>
          <p:nvPr/>
        </p:nvSpPr>
        <p:spPr bwMode="auto">
          <a:xfrm>
            <a:off x="8086725" y="6527800"/>
            <a:ext cx="325438"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900">
                <a:solidFill>
                  <a:srgbClr val="FFA27C"/>
                </a:solidFill>
                <a:latin typeface="Arial" charset="0"/>
                <a:ea typeface="ＭＳ Ｐゴシック" charset="0"/>
                <a:cs typeface="ＭＳ Ｐゴシック" charset="0"/>
              </a:defRPr>
            </a:lvl1pPr>
            <a:lvl2pPr marL="742950" indent="-285750">
              <a:defRPr sz="900">
                <a:solidFill>
                  <a:srgbClr val="FFA27C"/>
                </a:solidFill>
                <a:latin typeface="Arial" charset="0"/>
                <a:ea typeface="ＭＳ Ｐゴシック" charset="0"/>
              </a:defRPr>
            </a:lvl2pPr>
            <a:lvl3pPr marL="1143000" indent="-228600">
              <a:defRPr sz="900">
                <a:solidFill>
                  <a:srgbClr val="FFA27C"/>
                </a:solidFill>
                <a:latin typeface="Arial" charset="0"/>
                <a:ea typeface="ＭＳ Ｐゴシック" charset="0"/>
              </a:defRPr>
            </a:lvl3pPr>
            <a:lvl4pPr marL="1600200" indent="-228600">
              <a:defRPr sz="900">
                <a:solidFill>
                  <a:srgbClr val="FFA27C"/>
                </a:solidFill>
                <a:latin typeface="Arial" charset="0"/>
                <a:ea typeface="ＭＳ Ｐゴシック" charset="0"/>
              </a:defRPr>
            </a:lvl4pPr>
            <a:lvl5pPr marL="2057400" indent="-228600">
              <a:defRPr sz="900">
                <a:solidFill>
                  <a:srgbClr val="FFA27C"/>
                </a:solidFill>
                <a:latin typeface="Arial" charset="0"/>
                <a:ea typeface="ＭＳ Ｐゴシック" charset="0"/>
              </a:defRPr>
            </a:lvl5pPr>
            <a:lvl6pPr marL="2514600" indent="-228600" algn="ctr" eaLnBrk="0" fontAlgn="base" hangingPunct="0">
              <a:spcBef>
                <a:spcPct val="0"/>
              </a:spcBef>
              <a:spcAft>
                <a:spcPct val="0"/>
              </a:spcAft>
              <a:defRPr sz="900">
                <a:solidFill>
                  <a:srgbClr val="FFA27C"/>
                </a:solidFill>
                <a:latin typeface="Arial" charset="0"/>
                <a:ea typeface="ＭＳ Ｐゴシック" charset="0"/>
              </a:defRPr>
            </a:lvl6pPr>
            <a:lvl7pPr marL="2971800" indent="-228600" algn="ctr" eaLnBrk="0" fontAlgn="base" hangingPunct="0">
              <a:spcBef>
                <a:spcPct val="0"/>
              </a:spcBef>
              <a:spcAft>
                <a:spcPct val="0"/>
              </a:spcAft>
              <a:defRPr sz="900">
                <a:solidFill>
                  <a:srgbClr val="FFA27C"/>
                </a:solidFill>
                <a:latin typeface="Arial" charset="0"/>
                <a:ea typeface="ＭＳ Ｐゴシック" charset="0"/>
              </a:defRPr>
            </a:lvl7pPr>
            <a:lvl8pPr marL="3429000" indent="-228600" algn="ctr" eaLnBrk="0" fontAlgn="base" hangingPunct="0">
              <a:spcBef>
                <a:spcPct val="0"/>
              </a:spcBef>
              <a:spcAft>
                <a:spcPct val="0"/>
              </a:spcAft>
              <a:defRPr sz="900">
                <a:solidFill>
                  <a:srgbClr val="FFA27C"/>
                </a:solidFill>
                <a:latin typeface="Arial" charset="0"/>
                <a:ea typeface="ＭＳ Ｐゴシック" charset="0"/>
              </a:defRPr>
            </a:lvl8pPr>
            <a:lvl9pPr marL="3886200" indent="-228600" algn="ctr" eaLnBrk="0" fontAlgn="base" hangingPunct="0">
              <a:spcBef>
                <a:spcPct val="0"/>
              </a:spcBef>
              <a:spcAft>
                <a:spcPct val="0"/>
              </a:spcAft>
              <a:defRPr sz="900">
                <a:solidFill>
                  <a:srgbClr val="FFA27C"/>
                </a:solidFill>
                <a:latin typeface="Arial" charset="0"/>
                <a:ea typeface="ＭＳ Ｐゴシック" charset="0"/>
              </a:defRPr>
            </a:lvl9pPr>
          </a:lstStyle>
          <a:p>
            <a:pPr>
              <a:spcBef>
                <a:spcPct val="50000"/>
              </a:spcBef>
            </a:pPr>
            <a:r>
              <a:rPr lang="en-US" altLang="ko-KR" sz="1000" b="1">
                <a:solidFill>
                  <a:srgbClr val="FFFFFF"/>
                </a:solidFill>
                <a:ea typeface="굴림" charset="0"/>
                <a:cs typeface="굴림" charset="0"/>
              </a:rPr>
              <a:t>04</a:t>
            </a:r>
          </a:p>
        </p:txBody>
      </p:sp>
      <p:sp>
        <p:nvSpPr>
          <p:cNvPr id="16390" name="WordArt 11"/>
          <p:cNvSpPr>
            <a:spLocks noChangeArrowheads="1" noChangeShapeType="1" noTextEdit="1"/>
          </p:cNvSpPr>
          <p:nvPr/>
        </p:nvSpPr>
        <p:spPr bwMode="auto">
          <a:xfrm>
            <a:off x="222250" y="733425"/>
            <a:ext cx="8812213" cy="4346575"/>
          </a:xfrm>
          <a:prstGeom prst="rect">
            <a:avLst/>
          </a:prstGeom>
          <a:extLst>
            <a:ext uri="{91240B29-F687-4f45-9708-019B960494DF}">
              <a14:hiddenLine xmlns="" xmlns:a14="http://schemas.microsoft.com/office/drawing/2010/main" w="9525">
                <a:solidFill>
                  <a:srgbClr val="000000"/>
                </a:solidFill>
                <a:round/>
                <a:headEnd/>
                <a:tailEnd/>
              </a14:hiddenLine>
            </a:ext>
          </a:extLst>
        </p:spPr>
        <p:txBody>
          <a:bodyPr wrap="none" fromWordArt="1">
            <a:prstTxWarp prst="textSlantDown">
              <a:avLst>
                <a:gd name="adj" fmla="val 44444"/>
              </a:avLst>
            </a:prstTxWarp>
          </a:bodyPr>
          <a:lstStyle/>
          <a:p>
            <a:r>
              <a:rPr lang="ja-JP" altLang="en-US" sz="3600" kern="10">
                <a:solidFill>
                  <a:srgbClr val="FFFF00"/>
                </a:solidFill>
                <a:effectLst>
                  <a:outerShdw blurRad="63500" dist="35921" dir="2700000" algn="ctr" rotWithShape="0">
                    <a:srgbClr val="000000"/>
                  </a:outerShdw>
                </a:effectLst>
                <a:latin typeface="Impact"/>
                <a:ea typeface="Impact"/>
                <a:cs typeface="Impact"/>
              </a:rPr>
              <a:t>バイブル　ベイシック　</a:t>
            </a:r>
            <a:endParaRPr lang="en-US" sz="3600" kern="10">
              <a:solidFill>
                <a:srgbClr val="FFFF00"/>
              </a:solidFill>
              <a:effectLst>
                <a:outerShdw blurRad="63500" dist="35921" dir="2700000" algn="ctr" rotWithShape="0">
                  <a:srgbClr val="000000"/>
                </a:outerShdw>
              </a:effectLst>
              <a:latin typeface="Impact"/>
              <a:ea typeface="Impact"/>
              <a:cs typeface="Impact"/>
            </a:endParaRPr>
          </a:p>
        </p:txBody>
      </p:sp>
      <p:sp>
        <p:nvSpPr>
          <p:cNvPr id="11" name="Rectangle 10"/>
          <p:cNvSpPr>
            <a:spLocks noChangeArrowheads="1"/>
          </p:cNvSpPr>
          <p:nvPr/>
        </p:nvSpPr>
        <p:spPr bwMode="auto">
          <a:xfrm>
            <a:off x="-36512" y="5733257"/>
            <a:ext cx="9252520" cy="1124744"/>
          </a:xfrm>
          <a:prstGeom prst="rect">
            <a:avLst/>
          </a:prstGeom>
          <a:solidFill>
            <a:srgbClr val="000514"/>
          </a:solidFill>
          <a:ln w="9525">
            <a:noFill/>
            <a:miter lim="800000"/>
            <a:headEnd/>
            <a:tailEnd/>
          </a:ln>
          <a:effectLst>
            <a:outerShdw blurRad="63500" dist="35921" dir="2700000" algn="ctr" rotWithShape="0">
              <a:srgbClr val="000514">
                <a:alpha val="74998"/>
              </a:srgbClr>
            </a:outerShdw>
          </a:effectLst>
        </p:spPr>
        <p:txBody>
          <a:bodyPr/>
          <a:lstStyle/>
          <a:p>
            <a:pPr algn="ctr" defTabSz="914400" fontAlgn="base">
              <a:spcBef>
                <a:spcPct val="20000"/>
              </a:spcBef>
              <a:buClr>
                <a:srgbClr val="FFCC00"/>
              </a:buClr>
              <a:buSzPct val="70000"/>
              <a:buFont typeface="Wingdings" charset="0"/>
              <a:buNone/>
              <a:defRPr/>
            </a:pPr>
            <a:r>
              <a:rPr lang="en-US" sz="2000" b="1" kern="0" dirty="0">
                <a:solidFill>
                  <a:srgbClr val="FFFFFF"/>
                </a:solidFill>
                <a:effectLst>
                  <a:outerShdw blurRad="38100" dist="38100" dir="2700000" algn="tl">
                    <a:srgbClr val="000000"/>
                  </a:outerShdw>
                </a:effectLst>
                <a:latin typeface="Arial"/>
                <a:ea typeface="ＭＳ Ｐゴシック" charset="0"/>
                <a:cs typeface="Arial"/>
              </a:rPr>
              <a:t>Designed by Dr. John Fryman, Texas, USA • BibleBasically.org</a:t>
            </a:r>
            <a:br>
              <a:rPr lang="en-US" sz="2000" b="1" kern="0" dirty="0">
                <a:solidFill>
                  <a:srgbClr val="FFFFFF"/>
                </a:solidFill>
                <a:effectLst>
                  <a:outerShdw blurRad="38100" dist="38100" dir="2700000" algn="tl">
                    <a:srgbClr val="000000"/>
                  </a:outerShdw>
                </a:effectLst>
                <a:latin typeface="Arial"/>
                <a:ea typeface="ＭＳ Ｐゴシック" charset="0"/>
                <a:cs typeface="Arial"/>
              </a:rPr>
            </a:br>
            <a:r>
              <a:rPr lang="en-US" sz="2000" b="1" kern="0" dirty="0">
                <a:solidFill>
                  <a:srgbClr val="FFFFFF"/>
                </a:solidFill>
                <a:effectLst>
                  <a:outerShdw blurRad="38100" dist="38100" dir="2700000" algn="tl">
                    <a:srgbClr val="000000"/>
                  </a:outerShdw>
                </a:effectLst>
                <a:latin typeface="Arial"/>
                <a:ea typeface="ＭＳ Ｐゴシック" charset="0"/>
                <a:cs typeface="Arial"/>
              </a:rPr>
              <a:t>Taught by Dr. Rick Griffith, Singapore Bible College</a:t>
            </a:r>
            <a:br>
              <a:rPr lang="en-US" sz="2000" b="1" kern="0" dirty="0">
                <a:solidFill>
                  <a:srgbClr val="FFFFFF"/>
                </a:solidFill>
                <a:effectLst>
                  <a:outerShdw blurRad="38100" dist="38100" dir="2700000" algn="tl">
                    <a:srgbClr val="000000"/>
                  </a:outerShdw>
                </a:effectLst>
                <a:latin typeface="Arial"/>
                <a:ea typeface="ＭＳ Ｐゴシック" charset="0"/>
                <a:cs typeface="Arial"/>
              </a:rPr>
            </a:br>
            <a:r>
              <a:rPr lang="en-US" sz="2000" b="1" kern="0" dirty="0">
                <a:solidFill>
                  <a:srgbClr val="FFFFFF"/>
                </a:solidFill>
                <a:effectLst>
                  <a:outerShdw blurRad="38100" dist="38100" dir="2700000" algn="tl">
                    <a:srgbClr val="000000"/>
                  </a:outerShdw>
                </a:effectLst>
                <a:latin typeface="Arial"/>
                <a:ea typeface="ＭＳ Ｐゴシック" charset="0"/>
                <a:cs typeface="Arial"/>
              </a:rPr>
              <a:t>All files in many languages for free download at BibleStudyDownloads.org</a:t>
            </a:r>
          </a:p>
        </p:txBody>
      </p:sp>
      <p:sp>
        <p:nvSpPr>
          <p:cNvPr id="2" name="Title 1"/>
          <p:cNvSpPr>
            <a:spLocks noGrp="1"/>
          </p:cNvSpPr>
          <p:nvPr>
            <p:ph type="ctrTitle"/>
          </p:nvPr>
        </p:nvSpPr>
        <p:spPr>
          <a:xfrm>
            <a:off x="104120" y="-3801"/>
            <a:ext cx="7772400" cy="827296"/>
          </a:xfrm>
          <a:noFill/>
          <a:ln>
            <a:noFill/>
          </a:ln>
        </p:spPr>
        <p:txBody>
          <a:bodyPr vert="horz" wrap="square" lIns="91440" tIns="45720" rIns="91440" bIns="45720" numCol="1" anchor="ctr" anchorCtr="0" compatLnSpc="1">
            <a:prstTxWarp prst="textNoShape">
              <a:avLst/>
            </a:prstTxWarp>
          </a:bodyPr>
          <a:lstStyle/>
          <a:p>
            <a:pPr algn="l"/>
            <a:r>
              <a:rPr lang="en-US">
                <a:solidFill>
                  <a:srgbClr val="FFFF00"/>
                </a:solidFill>
              </a:rPr>
              <a:t>Japanese</a:t>
            </a:r>
          </a:p>
        </p:txBody>
      </p:sp>
    </p:spTree>
    <p:extLst>
      <p:ext uri="{BB962C8B-B14F-4D97-AF65-F5344CB8AC3E}">
        <p14:creationId xmlns:p14="http://schemas.microsoft.com/office/powerpoint/2010/main" val="1321395435"/>
      </p:ext>
    </p:extLst>
  </p:cSld>
  <p:clrMapOvr>
    <a:masterClrMapping/>
  </p:clrMapOvr>
  <p:transition/>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16097" name="Picture 4" descr="Asia Map"/>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22225" y="0"/>
            <a:ext cx="9202738" cy="69024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61477" name="Rectangle 5"/>
          <p:cNvSpPr>
            <a:spLocks noGrp="1" noChangeArrowheads="1"/>
          </p:cNvSpPr>
          <p:nvPr>
            <p:ph type="title"/>
          </p:nvPr>
        </p:nvSpPr>
        <p:spPr>
          <a:xfrm>
            <a:off x="-71438" y="5943600"/>
            <a:ext cx="9251951" cy="990600"/>
          </a:xfrm>
          <a:solidFill>
            <a:srgbClr val="000000"/>
          </a:solidFill>
        </p:spPr>
        <p:txBody>
          <a:bodyPr/>
          <a:lstStyle/>
          <a:p>
            <a:pPr eaLnBrk="1" hangingPunct="1">
              <a:defRPr/>
            </a:pPr>
            <a:r>
              <a:rPr lang="en-US" b="1" dirty="0">
                <a:cs typeface="+mj-cs"/>
              </a:rPr>
              <a:t>Teaching 1997-2020</a:t>
            </a:r>
          </a:p>
        </p:txBody>
      </p:sp>
      <p:grpSp>
        <p:nvGrpSpPr>
          <p:cNvPr id="2" name="Group 1"/>
          <p:cNvGrpSpPr/>
          <p:nvPr/>
        </p:nvGrpSpPr>
        <p:grpSpPr>
          <a:xfrm>
            <a:off x="3209900" y="1620838"/>
            <a:ext cx="3715576" cy="4424362"/>
            <a:chOff x="3209900" y="1620838"/>
            <a:chExt cx="3715576" cy="4424362"/>
          </a:xfrm>
        </p:grpSpPr>
        <p:sp>
          <p:nvSpPr>
            <p:cNvPr id="361476" name="AutoShape 4"/>
            <p:cNvSpPr>
              <a:spLocks noChangeArrowheads="1"/>
            </p:cNvSpPr>
            <p:nvPr/>
          </p:nvSpPr>
          <p:spPr bwMode="auto">
            <a:xfrm rot="18984757">
              <a:off x="3771900" y="2466975"/>
              <a:ext cx="381000" cy="3578225"/>
            </a:xfrm>
            <a:prstGeom prst="upArrow">
              <a:avLst>
                <a:gd name="adj1" fmla="val 50000"/>
                <a:gd name="adj2" fmla="val 234792"/>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vert="eaVert" wrap="none" anchor="ct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361479" name="AutoShape 7"/>
            <p:cNvSpPr>
              <a:spLocks noChangeArrowheads="1"/>
            </p:cNvSpPr>
            <p:nvPr/>
          </p:nvSpPr>
          <p:spPr bwMode="auto">
            <a:xfrm rot="-2225631">
              <a:off x="4346575" y="2987675"/>
              <a:ext cx="381000" cy="2971800"/>
            </a:xfrm>
            <a:prstGeom prst="upArrow">
              <a:avLst>
                <a:gd name="adj1" fmla="val 50000"/>
                <a:gd name="adj2" fmla="val 195000"/>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vert="eaVert" wrap="none" anchor="ct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361480" name="AutoShape 8"/>
            <p:cNvSpPr>
              <a:spLocks noChangeArrowheads="1"/>
            </p:cNvSpPr>
            <p:nvPr/>
          </p:nvSpPr>
          <p:spPr bwMode="auto">
            <a:xfrm rot="2496691">
              <a:off x="6544476" y="3249304"/>
              <a:ext cx="381000" cy="2615417"/>
            </a:xfrm>
            <a:prstGeom prst="upArrow">
              <a:avLst>
                <a:gd name="adj1" fmla="val 50000"/>
                <a:gd name="adj2" fmla="val 140000"/>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vert="eaVert" wrap="none" anchor="ct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361481" name="AutoShape 9"/>
            <p:cNvSpPr>
              <a:spLocks noChangeArrowheads="1"/>
            </p:cNvSpPr>
            <p:nvPr/>
          </p:nvSpPr>
          <p:spPr bwMode="auto">
            <a:xfrm>
              <a:off x="5181600" y="1620838"/>
              <a:ext cx="381000" cy="4114800"/>
            </a:xfrm>
            <a:prstGeom prst="upArrow">
              <a:avLst>
                <a:gd name="adj1" fmla="val 50000"/>
                <a:gd name="adj2" fmla="val 270000"/>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vert="eaVert" wrap="none" anchor="ct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36" name="AutoShape 4"/>
            <p:cNvSpPr>
              <a:spLocks noChangeArrowheads="1"/>
            </p:cNvSpPr>
            <p:nvPr/>
          </p:nvSpPr>
          <p:spPr bwMode="auto">
            <a:xfrm rot="16563811">
              <a:off x="4124781" y="4118848"/>
              <a:ext cx="381000" cy="2210761"/>
            </a:xfrm>
            <a:prstGeom prst="upArrow">
              <a:avLst>
                <a:gd name="adj1" fmla="val 50000"/>
                <a:gd name="adj2" fmla="val 234792"/>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vert="eaVert" wrap="none" anchor="ct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grpSp>
      <p:sp>
        <p:nvSpPr>
          <p:cNvPr id="361489" name="Text Box 17"/>
          <p:cNvSpPr txBox="1">
            <a:spLocks noChangeArrowheads="1"/>
          </p:cNvSpPr>
          <p:nvPr/>
        </p:nvSpPr>
        <p:spPr bwMode="auto">
          <a:xfrm>
            <a:off x="3995936" y="1268760"/>
            <a:ext cx="1905000" cy="366712"/>
          </a:xfrm>
          <a:prstGeom prst="rect">
            <a:avLst/>
          </a:prstGeom>
          <a:solidFill>
            <a:srgbClr val="0033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algn="ctr" defTabSz="914400" eaLnBrk="0" fontAlgn="base" hangingPunct="0">
              <a:spcBef>
                <a:spcPct val="50000"/>
              </a:spcBef>
              <a:spcAft>
                <a:spcPct val="0"/>
              </a:spcAft>
              <a:defRPr/>
            </a:pPr>
            <a:r>
              <a:rPr lang="en-US" b="1" dirty="0">
                <a:solidFill>
                  <a:srgbClr val="FFFFFF"/>
                </a:solidFill>
                <a:latin typeface="Arial" charset="0"/>
                <a:ea typeface="ＭＳ Ｐゴシック" charset="0"/>
                <a:cs typeface="ＭＳ Ｐゴシック" charset="0"/>
              </a:rPr>
              <a:t>MONGOLIA</a:t>
            </a:r>
          </a:p>
        </p:txBody>
      </p:sp>
      <p:sp>
        <p:nvSpPr>
          <p:cNvPr id="361491" name="Text Box 19"/>
          <p:cNvSpPr txBox="1">
            <a:spLocks noChangeArrowheads="1"/>
          </p:cNvSpPr>
          <p:nvPr/>
        </p:nvSpPr>
        <p:spPr bwMode="auto">
          <a:xfrm>
            <a:off x="2018928" y="3717032"/>
            <a:ext cx="1905000" cy="366712"/>
          </a:xfrm>
          <a:prstGeom prst="rect">
            <a:avLst/>
          </a:prstGeom>
          <a:solidFill>
            <a:srgbClr val="0033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algn="ctr" defTabSz="914400" eaLnBrk="0" fontAlgn="base" hangingPunct="0">
              <a:spcBef>
                <a:spcPct val="50000"/>
              </a:spcBef>
              <a:spcAft>
                <a:spcPct val="0"/>
              </a:spcAft>
              <a:defRPr/>
            </a:pPr>
            <a:r>
              <a:rPr lang="en-US" b="1" dirty="0">
                <a:solidFill>
                  <a:srgbClr val="FFFFFF"/>
                </a:solidFill>
                <a:latin typeface="Arial" charset="0"/>
                <a:ea typeface="ＭＳ Ｐゴシック" charset="0"/>
                <a:cs typeface="ＭＳ Ｐゴシック" charset="0"/>
              </a:rPr>
              <a:t>INDIA</a:t>
            </a:r>
          </a:p>
        </p:txBody>
      </p:sp>
      <p:sp>
        <p:nvSpPr>
          <p:cNvPr id="361493" name="Text Box 21"/>
          <p:cNvSpPr txBox="1">
            <a:spLocks noChangeArrowheads="1"/>
          </p:cNvSpPr>
          <p:nvPr/>
        </p:nvSpPr>
        <p:spPr bwMode="auto">
          <a:xfrm>
            <a:off x="3635375" y="3284538"/>
            <a:ext cx="1905000" cy="366712"/>
          </a:xfrm>
          <a:prstGeom prst="rect">
            <a:avLst/>
          </a:prstGeom>
          <a:solidFill>
            <a:srgbClr val="0033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algn="ctr" defTabSz="914400" eaLnBrk="0" fontAlgn="base" hangingPunct="0">
              <a:spcBef>
                <a:spcPct val="50000"/>
              </a:spcBef>
              <a:spcAft>
                <a:spcPct val="0"/>
              </a:spcAft>
              <a:defRPr/>
            </a:pPr>
            <a:r>
              <a:rPr lang="en-US" b="1" dirty="0">
                <a:solidFill>
                  <a:srgbClr val="FFFFFF"/>
                </a:solidFill>
                <a:latin typeface="Arial" charset="0"/>
                <a:ea typeface="ＭＳ Ｐゴシック" charset="0"/>
                <a:cs typeface="ＭＳ Ｐゴシック" charset="0"/>
              </a:rPr>
              <a:t>MYANMAR</a:t>
            </a:r>
          </a:p>
        </p:txBody>
      </p:sp>
      <p:sp>
        <p:nvSpPr>
          <p:cNvPr id="361498" name="Line 26"/>
          <p:cNvSpPr>
            <a:spLocks noChangeShapeType="1"/>
          </p:cNvSpPr>
          <p:nvPr/>
        </p:nvSpPr>
        <p:spPr bwMode="auto">
          <a:xfrm flipV="1">
            <a:off x="0" y="5729288"/>
            <a:ext cx="9144000" cy="76200"/>
          </a:xfrm>
          <a:prstGeom prst="line">
            <a:avLst/>
          </a:prstGeom>
          <a:noFill/>
          <a:ln w="76200">
            <a:solidFill>
              <a:srgbClr val="FF0000"/>
            </a:solidFill>
            <a:prstDash val="dash"/>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361500" name="Text Box 28"/>
          <p:cNvSpPr txBox="1">
            <a:spLocks noChangeArrowheads="1"/>
          </p:cNvSpPr>
          <p:nvPr/>
        </p:nvSpPr>
        <p:spPr bwMode="auto">
          <a:xfrm>
            <a:off x="4575175" y="5410200"/>
            <a:ext cx="1676400" cy="366713"/>
          </a:xfrm>
          <a:prstGeom prst="rect">
            <a:avLst/>
          </a:prstGeom>
          <a:solidFill>
            <a:srgbClr val="8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defTabSz="914400" eaLnBrk="0" fontAlgn="base" hangingPunct="0">
              <a:spcBef>
                <a:spcPct val="50000"/>
              </a:spcBef>
              <a:spcAft>
                <a:spcPct val="0"/>
              </a:spcAft>
            </a:pPr>
            <a:r>
              <a:rPr lang="en-US" sz="1800" b="1" dirty="0">
                <a:solidFill>
                  <a:srgbClr val="FFFFFF"/>
                </a:solidFill>
              </a:rPr>
              <a:t>SBC</a:t>
            </a:r>
          </a:p>
        </p:txBody>
      </p:sp>
      <p:sp>
        <p:nvSpPr>
          <p:cNvPr id="361496" name="Text Box 24"/>
          <p:cNvSpPr txBox="1">
            <a:spLocks noChangeArrowheads="1"/>
          </p:cNvSpPr>
          <p:nvPr/>
        </p:nvSpPr>
        <p:spPr bwMode="auto">
          <a:xfrm>
            <a:off x="4572000" y="5075892"/>
            <a:ext cx="1656184" cy="369332"/>
          </a:xfrm>
          <a:prstGeom prst="rect">
            <a:avLst/>
          </a:prstGeom>
          <a:solidFill>
            <a:srgbClr val="0033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p>
            <a:pPr algn="ctr" defTabSz="914400" eaLnBrk="0" fontAlgn="base" hangingPunct="0">
              <a:spcBef>
                <a:spcPct val="50000"/>
              </a:spcBef>
              <a:spcAft>
                <a:spcPct val="0"/>
              </a:spcAft>
              <a:defRPr/>
            </a:pPr>
            <a:r>
              <a:rPr lang="en-US" b="1" dirty="0">
                <a:solidFill>
                  <a:srgbClr val="FFFFFF"/>
                </a:solidFill>
                <a:latin typeface="Arial" charset="0"/>
                <a:ea typeface="ＭＳ Ｐゴシック" charset="0"/>
                <a:cs typeface="ＭＳ Ｐゴシック" charset="0"/>
              </a:rPr>
              <a:t>SINGAPORE</a:t>
            </a:r>
          </a:p>
        </p:txBody>
      </p:sp>
      <p:sp>
        <p:nvSpPr>
          <p:cNvPr id="24" name="Text Box 17"/>
          <p:cNvSpPr txBox="1">
            <a:spLocks noChangeArrowheads="1"/>
          </p:cNvSpPr>
          <p:nvPr/>
        </p:nvSpPr>
        <p:spPr bwMode="auto">
          <a:xfrm>
            <a:off x="4139952" y="2348880"/>
            <a:ext cx="2160240" cy="366712"/>
          </a:xfrm>
          <a:prstGeom prst="rect">
            <a:avLst/>
          </a:prstGeom>
          <a:solidFill>
            <a:srgbClr val="0033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p>
            <a:pPr algn="ctr" defTabSz="914400" eaLnBrk="0" fontAlgn="base" hangingPunct="0">
              <a:spcBef>
                <a:spcPct val="50000"/>
              </a:spcBef>
              <a:spcAft>
                <a:spcPct val="0"/>
              </a:spcAft>
              <a:defRPr/>
            </a:pPr>
            <a:r>
              <a:rPr lang="en-US" b="1" dirty="0">
                <a:solidFill>
                  <a:srgbClr val="FFFFFF"/>
                </a:solidFill>
                <a:latin typeface="Arial" charset="0"/>
                <a:ea typeface="ＭＳ Ｐゴシック" charset="0"/>
                <a:cs typeface="ＭＳ Ｐゴシック" charset="0"/>
              </a:rPr>
              <a:t>CHINA</a:t>
            </a:r>
          </a:p>
        </p:txBody>
      </p:sp>
      <p:sp>
        <p:nvSpPr>
          <p:cNvPr id="25" name="Text Box 17"/>
          <p:cNvSpPr txBox="1">
            <a:spLocks noChangeArrowheads="1"/>
          </p:cNvSpPr>
          <p:nvPr/>
        </p:nvSpPr>
        <p:spPr bwMode="auto">
          <a:xfrm>
            <a:off x="5076056" y="4180215"/>
            <a:ext cx="1905000" cy="366712"/>
          </a:xfrm>
          <a:prstGeom prst="rect">
            <a:avLst/>
          </a:prstGeom>
          <a:solidFill>
            <a:srgbClr val="0033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algn="ctr" defTabSz="914400" eaLnBrk="0" fontAlgn="base" hangingPunct="0">
              <a:spcBef>
                <a:spcPct val="50000"/>
              </a:spcBef>
              <a:spcAft>
                <a:spcPct val="0"/>
              </a:spcAft>
              <a:defRPr/>
            </a:pPr>
            <a:r>
              <a:rPr lang="en-US" b="1" dirty="0">
                <a:solidFill>
                  <a:srgbClr val="FFFFFF"/>
                </a:solidFill>
                <a:latin typeface="Arial" charset="0"/>
                <a:ea typeface="ＭＳ Ｐゴシック" charset="0"/>
                <a:cs typeface="ＭＳ Ｐゴシック" charset="0"/>
              </a:rPr>
              <a:t>VIETNAM</a:t>
            </a:r>
          </a:p>
        </p:txBody>
      </p:sp>
      <p:sp>
        <p:nvSpPr>
          <p:cNvPr id="26" name="Text Box 17"/>
          <p:cNvSpPr txBox="1">
            <a:spLocks noChangeArrowheads="1"/>
          </p:cNvSpPr>
          <p:nvPr/>
        </p:nvSpPr>
        <p:spPr bwMode="auto">
          <a:xfrm>
            <a:off x="4572000" y="4628054"/>
            <a:ext cx="1905000" cy="366712"/>
          </a:xfrm>
          <a:prstGeom prst="rect">
            <a:avLst/>
          </a:prstGeom>
          <a:solidFill>
            <a:srgbClr val="0033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algn="ctr" defTabSz="914400" eaLnBrk="0" fontAlgn="base" hangingPunct="0">
              <a:spcBef>
                <a:spcPct val="50000"/>
              </a:spcBef>
              <a:spcAft>
                <a:spcPct val="0"/>
              </a:spcAft>
              <a:defRPr/>
            </a:pPr>
            <a:r>
              <a:rPr lang="en-US" b="1" dirty="0">
                <a:solidFill>
                  <a:srgbClr val="FFFFFF"/>
                </a:solidFill>
                <a:latin typeface="Arial" charset="0"/>
                <a:ea typeface="ＭＳ Ｐゴシック" charset="0"/>
                <a:cs typeface="ＭＳ Ｐゴシック" charset="0"/>
              </a:rPr>
              <a:t>MALAYSIA</a:t>
            </a:r>
          </a:p>
        </p:txBody>
      </p:sp>
      <p:sp>
        <p:nvSpPr>
          <p:cNvPr id="28" name="Text Box 21"/>
          <p:cNvSpPr txBox="1">
            <a:spLocks noChangeArrowheads="1"/>
          </p:cNvSpPr>
          <p:nvPr/>
        </p:nvSpPr>
        <p:spPr bwMode="auto">
          <a:xfrm>
            <a:off x="4427984" y="3732376"/>
            <a:ext cx="1905000" cy="366712"/>
          </a:xfrm>
          <a:prstGeom prst="rect">
            <a:avLst/>
          </a:prstGeom>
          <a:solidFill>
            <a:srgbClr val="0033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algn="ctr" defTabSz="914400" eaLnBrk="0" fontAlgn="base" hangingPunct="0">
              <a:spcBef>
                <a:spcPct val="50000"/>
              </a:spcBef>
              <a:spcAft>
                <a:spcPct val="0"/>
              </a:spcAft>
              <a:defRPr/>
            </a:pPr>
            <a:r>
              <a:rPr lang="en-US" b="1" dirty="0">
                <a:solidFill>
                  <a:srgbClr val="FFFFFF"/>
                </a:solidFill>
                <a:latin typeface="Arial" charset="0"/>
                <a:ea typeface="ＭＳ Ｐゴシック" charset="0"/>
                <a:cs typeface="ＭＳ Ｐゴシック" charset="0"/>
              </a:rPr>
              <a:t>THAILAND</a:t>
            </a:r>
          </a:p>
        </p:txBody>
      </p:sp>
      <p:sp>
        <p:nvSpPr>
          <p:cNvPr id="30" name="Text Box 17"/>
          <p:cNvSpPr txBox="1">
            <a:spLocks noChangeArrowheads="1"/>
          </p:cNvSpPr>
          <p:nvPr/>
        </p:nvSpPr>
        <p:spPr bwMode="auto">
          <a:xfrm>
            <a:off x="6372200" y="5373216"/>
            <a:ext cx="1905000" cy="366712"/>
          </a:xfrm>
          <a:prstGeom prst="rect">
            <a:avLst/>
          </a:prstGeom>
          <a:solidFill>
            <a:srgbClr val="0033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algn="ctr" defTabSz="914400" eaLnBrk="0" fontAlgn="base" hangingPunct="0">
              <a:spcBef>
                <a:spcPct val="50000"/>
              </a:spcBef>
              <a:spcAft>
                <a:spcPct val="0"/>
              </a:spcAft>
              <a:defRPr/>
            </a:pPr>
            <a:r>
              <a:rPr lang="en-US" b="1" dirty="0">
                <a:solidFill>
                  <a:srgbClr val="FFFFFF"/>
                </a:solidFill>
                <a:latin typeface="Arial" charset="0"/>
                <a:ea typeface="ＭＳ Ｐゴシック" charset="0"/>
                <a:cs typeface="ＭＳ Ｐゴシック" charset="0"/>
              </a:rPr>
              <a:t>INDONESIA</a:t>
            </a:r>
          </a:p>
        </p:txBody>
      </p:sp>
      <p:sp>
        <p:nvSpPr>
          <p:cNvPr id="31" name="Text Box 17"/>
          <p:cNvSpPr txBox="1">
            <a:spLocks noChangeArrowheads="1"/>
          </p:cNvSpPr>
          <p:nvPr/>
        </p:nvSpPr>
        <p:spPr bwMode="auto">
          <a:xfrm>
            <a:off x="6228184" y="1772816"/>
            <a:ext cx="1905000" cy="366712"/>
          </a:xfrm>
          <a:prstGeom prst="rect">
            <a:avLst/>
          </a:prstGeom>
          <a:solidFill>
            <a:srgbClr val="0033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algn="ctr" defTabSz="914400" eaLnBrk="0" fontAlgn="base" hangingPunct="0">
              <a:spcBef>
                <a:spcPct val="50000"/>
              </a:spcBef>
              <a:spcAft>
                <a:spcPct val="0"/>
              </a:spcAft>
              <a:defRPr/>
            </a:pPr>
            <a:r>
              <a:rPr lang="en-US" b="1" dirty="0">
                <a:solidFill>
                  <a:srgbClr val="FFFFFF"/>
                </a:solidFill>
                <a:latin typeface="Arial" charset="0"/>
                <a:ea typeface="ＭＳ Ｐゴシック" charset="0"/>
                <a:cs typeface="ＭＳ Ｐゴシック" charset="0"/>
              </a:rPr>
              <a:t>KOREA</a:t>
            </a:r>
          </a:p>
        </p:txBody>
      </p:sp>
      <p:sp>
        <p:nvSpPr>
          <p:cNvPr id="33" name="Text Box 19"/>
          <p:cNvSpPr txBox="1">
            <a:spLocks noChangeArrowheads="1"/>
          </p:cNvSpPr>
          <p:nvPr/>
        </p:nvSpPr>
        <p:spPr bwMode="auto">
          <a:xfrm>
            <a:off x="113928" y="1524124"/>
            <a:ext cx="1905000" cy="366712"/>
          </a:xfrm>
          <a:prstGeom prst="rect">
            <a:avLst/>
          </a:prstGeom>
          <a:solidFill>
            <a:srgbClr val="0033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algn="ctr" defTabSz="914400" eaLnBrk="0" fontAlgn="base" hangingPunct="0">
              <a:spcBef>
                <a:spcPct val="50000"/>
              </a:spcBef>
              <a:spcAft>
                <a:spcPct val="0"/>
              </a:spcAft>
              <a:defRPr/>
            </a:pPr>
            <a:r>
              <a:rPr lang="en-US" b="1" dirty="0">
                <a:solidFill>
                  <a:srgbClr val="FFFFFF"/>
                </a:solidFill>
                <a:latin typeface="Arial" charset="0"/>
                <a:ea typeface="ＭＳ Ｐゴシック" charset="0"/>
                <a:cs typeface="ＭＳ Ｐゴシック" charset="0"/>
              </a:rPr>
              <a:t>JORDAN</a:t>
            </a:r>
          </a:p>
        </p:txBody>
      </p:sp>
      <p:sp>
        <p:nvSpPr>
          <p:cNvPr id="34" name="Text Box 21"/>
          <p:cNvSpPr txBox="1">
            <a:spLocks noChangeArrowheads="1"/>
          </p:cNvSpPr>
          <p:nvPr/>
        </p:nvSpPr>
        <p:spPr bwMode="auto">
          <a:xfrm>
            <a:off x="2300112" y="2715592"/>
            <a:ext cx="1905000" cy="366712"/>
          </a:xfrm>
          <a:prstGeom prst="rect">
            <a:avLst/>
          </a:prstGeom>
          <a:solidFill>
            <a:srgbClr val="0033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algn="ctr" defTabSz="914400" eaLnBrk="0" fontAlgn="base" hangingPunct="0">
              <a:spcBef>
                <a:spcPct val="50000"/>
              </a:spcBef>
              <a:spcAft>
                <a:spcPct val="0"/>
              </a:spcAft>
              <a:defRPr/>
            </a:pPr>
            <a:r>
              <a:rPr lang="en-US" b="1" dirty="0">
                <a:solidFill>
                  <a:srgbClr val="FFFFFF"/>
                </a:solidFill>
                <a:latin typeface="Arial" charset="0"/>
                <a:ea typeface="ＭＳ Ｐゴシック" charset="0"/>
                <a:cs typeface="ＭＳ Ｐゴシック" charset="0"/>
              </a:rPr>
              <a:t>NEPAL</a:t>
            </a:r>
          </a:p>
        </p:txBody>
      </p:sp>
      <p:sp>
        <p:nvSpPr>
          <p:cNvPr id="35" name="Text Box 19"/>
          <p:cNvSpPr txBox="1">
            <a:spLocks noChangeArrowheads="1"/>
          </p:cNvSpPr>
          <p:nvPr/>
        </p:nvSpPr>
        <p:spPr bwMode="auto">
          <a:xfrm>
            <a:off x="1314004" y="5189860"/>
            <a:ext cx="1905000" cy="366712"/>
          </a:xfrm>
          <a:prstGeom prst="rect">
            <a:avLst/>
          </a:prstGeom>
          <a:solidFill>
            <a:srgbClr val="0033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algn="ctr" defTabSz="914400" eaLnBrk="0" fontAlgn="base" hangingPunct="0">
              <a:spcBef>
                <a:spcPct val="50000"/>
              </a:spcBef>
              <a:spcAft>
                <a:spcPct val="0"/>
              </a:spcAft>
              <a:defRPr/>
            </a:pPr>
            <a:r>
              <a:rPr lang="en-US" b="1" dirty="0">
                <a:solidFill>
                  <a:srgbClr val="FFFFFF"/>
                </a:solidFill>
                <a:latin typeface="Arial" charset="0"/>
                <a:ea typeface="ＭＳ Ｐゴシック" charset="0"/>
                <a:cs typeface="ＭＳ Ｐゴシック" charset="0"/>
              </a:rPr>
              <a:t>SRI LANKA</a:t>
            </a:r>
          </a:p>
        </p:txBody>
      </p:sp>
    </p:spTree>
    <p:extLst>
      <p:ext uri="{BB962C8B-B14F-4D97-AF65-F5344CB8AC3E}">
        <p14:creationId xmlns:p14="http://schemas.microsoft.com/office/powerpoint/2010/main" val="1412139514"/>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down)">
                                      <p:cBhvr>
                                        <p:cTn id="7" dur="500"/>
                                        <p:tgtEl>
                                          <p:spTgt spid="2"/>
                                        </p:tgtEl>
                                      </p:cBhvr>
                                    </p:animEffect>
                                  </p:childTnLst>
                                </p:cTn>
                              </p:par>
                            </p:childTnLst>
                          </p:cTn>
                        </p:par>
                        <p:par>
                          <p:cTn id="8" fill="hold">
                            <p:stCondLst>
                              <p:cond delay="500"/>
                            </p:stCondLst>
                            <p:childTnLst>
                              <p:par>
                                <p:cTn id="9" presetID="1" presetClass="entr" presetSubtype="0" fill="hold" grpId="0" nodeType="afterEffect">
                                  <p:stCondLst>
                                    <p:cond delay="0"/>
                                  </p:stCondLst>
                                  <p:childTnLst>
                                    <p:set>
                                      <p:cBhvr>
                                        <p:cTn id="10" dur="1" fill="hold">
                                          <p:stCondLst>
                                            <p:cond delay="199"/>
                                          </p:stCondLst>
                                        </p:cTn>
                                        <p:tgtEl>
                                          <p:spTgt spid="361489"/>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24"/>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361493"/>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361491"/>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361496"/>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25"/>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26"/>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28"/>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30"/>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31"/>
                                        </p:tgtEl>
                                        <p:attrNameLst>
                                          <p:attrName>style.visibility</p:attrName>
                                        </p:attrNameLst>
                                      </p:cBhvr>
                                      <p:to>
                                        <p:strVal val="visible"/>
                                      </p:to>
                                    </p:set>
                                  </p:childTnLst>
                                </p:cTn>
                              </p:par>
                              <p:par>
                                <p:cTn id="29" presetID="1" presetClass="entr" presetSubtype="0" fill="hold" grpId="0" nodeType="withEffect">
                                  <p:stCondLst>
                                    <p:cond delay="0"/>
                                  </p:stCondLst>
                                  <p:childTnLst>
                                    <p:set>
                                      <p:cBhvr>
                                        <p:cTn id="30" dur="1" fill="hold">
                                          <p:stCondLst>
                                            <p:cond delay="0"/>
                                          </p:stCondLst>
                                        </p:cTn>
                                        <p:tgtEl>
                                          <p:spTgt spid="33"/>
                                        </p:tgtEl>
                                        <p:attrNameLst>
                                          <p:attrName>style.visibility</p:attrName>
                                        </p:attrNameLst>
                                      </p:cBhvr>
                                      <p:to>
                                        <p:strVal val="visible"/>
                                      </p:to>
                                    </p:set>
                                  </p:childTnLst>
                                </p:cTn>
                              </p:par>
                              <p:par>
                                <p:cTn id="31" presetID="1" presetClass="entr" presetSubtype="0" fill="hold" grpId="0" nodeType="withEffect">
                                  <p:stCondLst>
                                    <p:cond delay="0"/>
                                  </p:stCondLst>
                                  <p:childTnLst>
                                    <p:set>
                                      <p:cBhvr>
                                        <p:cTn id="32" dur="1" fill="hold">
                                          <p:stCondLst>
                                            <p:cond delay="0"/>
                                          </p:stCondLst>
                                        </p:cTn>
                                        <p:tgtEl>
                                          <p:spTgt spid="34"/>
                                        </p:tgtEl>
                                        <p:attrNameLst>
                                          <p:attrName>style.visibility</p:attrName>
                                        </p:attrNameLst>
                                      </p:cBhvr>
                                      <p:to>
                                        <p:strVal val="visible"/>
                                      </p:to>
                                    </p:set>
                                  </p:childTnLst>
                                </p:cTn>
                              </p:par>
                              <p:par>
                                <p:cTn id="33" presetID="1" presetClass="entr" presetSubtype="0" fill="hold" grpId="0" nodeType="withEffect">
                                  <p:stCondLst>
                                    <p:cond delay="0"/>
                                  </p:stCondLst>
                                  <p:childTnLst>
                                    <p:set>
                                      <p:cBhvr>
                                        <p:cTn id="34" dur="1" fill="hold">
                                          <p:stCondLst>
                                            <p:cond delay="0"/>
                                          </p:stCondLst>
                                        </p:cTn>
                                        <p:tgtEl>
                                          <p:spTgt spid="3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1489" grpId="0" animBg="1"/>
      <p:bldP spid="361491" grpId="0" animBg="1"/>
      <p:bldP spid="361493" grpId="0" animBg="1"/>
      <p:bldP spid="361496" grpId="0" animBg="1"/>
      <p:bldP spid="24" grpId="0" animBg="1"/>
      <p:bldP spid="25" grpId="0" animBg="1"/>
      <p:bldP spid="26" grpId="0" animBg="1"/>
      <p:bldP spid="28" grpId="0" animBg="1"/>
      <p:bldP spid="30" grpId="0" animBg="1"/>
      <p:bldP spid="31" grpId="0" animBg="1"/>
      <p:bldP spid="33" grpId="0" animBg="1"/>
      <p:bldP spid="34" grpId="0" animBg="1"/>
      <p:bldP spid="35" grpId="0" animBg="1"/>
    </p:bld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3297" name="Rectangle 1026"/>
          <p:cNvSpPr>
            <a:spLocks noGrp="1" noChangeArrowheads="1"/>
          </p:cNvSpPr>
          <p:nvPr>
            <p:ph type="ctrTitle"/>
          </p:nvPr>
        </p:nvSpPr>
        <p:spPr>
          <a:xfrm>
            <a:off x="0" y="6172200"/>
            <a:ext cx="9144000" cy="685800"/>
          </a:xfrm>
        </p:spPr>
        <p:txBody>
          <a:bodyPr/>
          <a:lstStyle/>
          <a:p>
            <a:pPr eaLnBrk="1" hangingPunct="1">
              <a:defRPr/>
            </a:pPr>
            <a:r>
              <a:rPr lang="en-US" sz="3200" b="1" dirty="0">
                <a:solidFill>
                  <a:srgbClr val="FFFFFF"/>
                </a:solidFill>
                <a:latin typeface="Arial" charset="0"/>
                <a:ea typeface="ＭＳ Ｐゴシック" charset="0"/>
              </a:rPr>
              <a:t>NT Survey link at </a:t>
            </a:r>
            <a:r>
              <a:rPr lang="en-US" sz="3200" b="1" dirty="0" err="1">
                <a:solidFill>
                  <a:srgbClr val="FFFFFF"/>
                </a:solidFill>
                <a:latin typeface="Arial" charset="0"/>
                <a:ea typeface="ＭＳ Ｐゴシック" charset="0"/>
              </a:rPr>
              <a:t>BibleStudyDownloads.org</a:t>
            </a:r>
            <a:endParaRPr lang="en-US" sz="1100" b="1" dirty="0">
              <a:solidFill>
                <a:srgbClr val="FFFFFF"/>
              </a:solidFill>
              <a:latin typeface="Arial" charset="0"/>
              <a:ea typeface="ＭＳ Ｐゴシック" charset="0"/>
            </a:endParaRPr>
          </a:p>
        </p:txBody>
      </p:sp>
      <p:sp>
        <p:nvSpPr>
          <p:cNvPr id="99331" name="Rectangle 1026"/>
          <p:cNvSpPr txBox="1">
            <a:spLocks noChangeArrowheads="1"/>
          </p:cNvSpPr>
          <p:nvPr/>
        </p:nvSpPr>
        <p:spPr bwMode="auto">
          <a:xfrm>
            <a:off x="0" y="0"/>
            <a:ext cx="9144000" cy="685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4000" b="1" i="0" u="none" strike="noStrike" kern="1200" cap="none" spc="0" normalizeH="0" baseline="0" noProof="0">
                <a:ln>
                  <a:noFill/>
                </a:ln>
                <a:solidFill>
                  <a:srgbClr val="FFFFFF"/>
                </a:solidFill>
                <a:effectLst/>
                <a:uLnTx/>
                <a:uFillTx/>
                <a:latin typeface="Arial" charset="0"/>
                <a:ea typeface="ＭＳ Ｐゴシック" charset="0"/>
                <a:cs typeface="Arial" charset="0"/>
              </a:rPr>
              <a:t>Get this presentation for free!</a:t>
            </a:r>
            <a:endParaRPr kumimoji="0" lang="en-US" sz="1400" b="1" i="0" u="none" strike="noStrike" kern="1200" cap="none" spc="0" normalizeH="0" baseline="0" noProof="0">
              <a:ln>
                <a:noFill/>
              </a:ln>
              <a:solidFill>
                <a:srgbClr val="FFFFFF"/>
              </a:solidFill>
              <a:effectLst/>
              <a:uLnTx/>
              <a:uFillTx/>
              <a:latin typeface="Arial" charset="0"/>
              <a:ea typeface="ＭＳ Ｐゴシック" charset="0"/>
              <a:cs typeface="Arial" charset="0"/>
            </a:endParaRPr>
          </a:p>
        </p:txBody>
      </p:sp>
      <p:pic>
        <p:nvPicPr>
          <p:cNvPr id="8" name="Picture 7" descr="Screen Shot 2016-02-02 at 5.41.18 PM.png"/>
          <p:cNvPicPr>
            <a:picLocks noChangeAspect="1"/>
          </p:cNvPicPr>
          <p:nvPr/>
        </p:nvPicPr>
        <p:blipFill rotWithShape="1">
          <a:blip r:embed="rId3" cstate="screen">
            <a:extLst>
              <a:ext uri="{28A0092B-C50C-407E-A947-70E740481C1C}">
                <a14:useLocalDpi xmlns:a14="http://schemas.microsoft.com/office/drawing/2010/main"/>
              </a:ext>
            </a:extLst>
          </a:blip>
          <a:srcRect t="2841"/>
          <a:stretch/>
        </p:blipFill>
        <p:spPr>
          <a:xfrm>
            <a:off x="-44173" y="636981"/>
            <a:ext cx="9232347" cy="5650045"/>
          </a:xfrm>
          <a:prstGeom prst="rect">
            <a:avLst/>
          </a:prstGeom>
        </p:spPr>
      </p:pic>
      <p:pic>
        <p:nvPicPr>
          <p:cNvPr id="9" name="Picture 8" descr="Screen Shot 2016-02-02 at 5.42.03 PM.png"/>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307223" y="2222340"/>
            <a:ext cx="6153212" cy="3483594"/>
          </a:xfrm>
          <a:prstGeom prst="rect">
            <a:avLst/>
          </a:prstGeom>
        </p:spPr>
      </p:pic>
    </p:spTree>
    <p:extLst>
      <p:ext uri="{BB962C8B-B14F-4D97-AF65-F5344CB8AC3E}">
        <p14:creationId xmlns:p14="http://schemas.microsoft.com/office/powerpoint/2010/main" val="2216182673"/>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xit" presetSubtype="8" accel="50000" decel="50000" fill="hold" nodeType="afterEffect">
                                  <p:stCondLst>
                                    <p:cond delay="3000"/>
                                  </p:stCondLst>
                                  <p:childTnLst>
                                    <p:anim calcmode="lin" valueType="num">
                                      <p:cBhvr additive="base">
                                        <p:cTn id="6" dur="2000"/>
                                        <p:tgtEl>
                                          <p:spTgt spid="9"/>
                                        </p:tgtEl>
                                        <p:attrNameLst>
                                          <p:attrName>ppt_x</p:attrName>
                                        </p:attrNameLst>
                                      </p:cBhvr>
                                      <p:tavLst>
                                        <p:tav tm="0">
                                          <p:val>
                                            <p:strVal val="ppt_x"/>
                                          </p:val>
                                        </p:tav>
                                        <p:tav tm="100000">
                                          <p:val>
                                            <p:strVal val="0-ppt_w/2"/>
                                          </p:val>
                                        </p:tav>
                                      </p:tavLst>
                                    </p:anim>
                                    <p:anim calcmode="lin" valueType="num">
                                      <p:cBhvr additive="base">
                                        <p:cTn id="7" dur="2000"/>
                                        <p:tgtEl>
                                          <p:spTgt spid="9"/>
                                        </p:tgtEl>
                                        <p:attrNameLst>
                                          <p:attrName>ppt_y</p:attrName>
                                        </p:attrNameLst>
                                      </p:cBhvr>
                                      <p:tavLst>
                                        <p:tav tm="0">
                                          <p:val>
                                            <p:strVal val="ppt_y"/>
                                          </p:val>
                                        </p:tav>
                                        <p:tav tm="100000">
                                          <p:val>
                                            <p:strVal val="ppt_y"/>
                                          </p:val>
                                        </p:tav>
                                      </p:tavLst>
                                    </p:anim>
                                    <p:set>
                                      <p:cBhvr>
                                        <p:cTn id="8" dur="1" fill="hold">
                                          <p:stCondLst>
                                            <p:cond delay="1999"/>
                                          </p:stCondLst>
                                        </p:cTn>
                                        <p:tgtEl>
                                          <p:spTgt spid="9"/>
                                        </p:tgtEl>
                                        <p:attrNameLst>
                                          <p:attrName>style.visibility</p:attrName>
                                        </p:attrNameLst>
                                      </p:cBhvr>
                                      <p:to>
                                        <p:strVal val="hidden"/>
                                      </p:to>
                                    </p:set>
                                  </p:childTnLst>
                                </p:cTn>
                              </p:par>
                            </p:childTnLst>
                          </p:cTn>
                        </p:par>
                        <p:par>
                          <p:cTn id="9" fill="hold">
                            <p:stCondLst>
                              <p:cond delay="5000"/>
                            </p:stCondLst>
                            <p:childTnLst>
                              <p:par>
                                <p:cTn id="10" presetID="2" presetClass="entr" presetSubtype="2" fill="remove" nodeType="afterEffect">
                                  <p:stCondLst>
                                    <p:cond delay="3000"/>
                                  </p:stCondLst>
                                  <p:childTnLst>
                                    <p:set>
                                      <p:cBhvr>
                                        <p:cTn id="11" dur="1" fill="hold">
                                          <p:stCondLst>
                                            <p:cond delay="0"/>
                                          </p:stCondLst>
                                        </p:cTn>
                                        <p:tgtEl>
                                          <p:spTgt spid="9"/>
                                        </p:tgtEl>
                                        <p:attrNameLst>
                                          <p:attrName>style.visibility</p:attrName>
                                        </p:attrNameLst>
                                      </p:cBhvr>
                                      <p:to>
                                        <p:strVal val="visible"/>
                                      </p:to>
                                    </p:set>
                                    <p:anim calcmode="lin" valueType="num">
                                      <p:cBhvr additive="base">
                                        <p:cTn id="12" dur="1000" fill="hold"/>
                                        <p:tgtEl>
                                          <p:spTgt spid="9"/>
                                        </p:tgtEl>
                                        <p:attrNameLst>
                                          <p:attrName>ppt_x</p:attrName>
                                        </p:attrNameLst>
                                      </p:cBhvr>
                                      <p:tavLst>
                                        <p:tav tm="0">
                                          <p:val>
                                            <p:strVal val="1+#ppt_w/2"/>
                                          </p:val>
                                        </p:tav>
                                        <p:tav tm="100000">
                                          <p:val>
                                            <p:strVal val="#ppt_x"/>
                                          </p:val>
                                        </p:tav>
                                      </p:tavLst>
                                    </p:anim>
                                    <p:anim calcmode="lin" valueType="num">
                                      <p:cBhvr additive="base">
                                        <p:cTn id="13" dur="1000" fill="hold"/>
                                        <p:tgtEl>
                                          <p:spTgt spid="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94EF56E1-2E37-1D4A-A327-B741F168DA75}"/>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223024" y="0"/>
            <a:ext cx="8697951" cy="6858000"/>
          </a:xfrm>
          <a:prstGeom prst="rect">
            <a:avLst/>
          </a:prstGeom>
        </p:spPr>
      </p:pic>
      <p:sp>
        <p:nvSpPr>
          <p:cNvPr id="342017" name="Rectangle 1026"/>
          <p:cNvSpPr>
            <a:spLocks noGrp="1" noChangeArrowheads="1"/>
          </p:cNvSpPr>
          <p:nvPr>
            <p:ph type="ctrTitle"/>
          </p:nvPr>
        </p:nvSpPr>
        <p:spPr>
          <a:xfrm>
            <a:off x="223024" y="692696"/>
            <a:ext cx="9144000" cy="685800"/>
          </a:xfrm>
        </p:spPr>
        <p:txBody>
          <a:bodyPr/>
          <a:lstStyle/>
          <a:p>
            <a:pPr eaLnBrk="1" hangingPunct="1"/>
            <a:r>
              <a:rPr lang="en-US" sz="4000" b="1" dirty="0">
                <a:solidFill>
                  <a:schemeClr val="tx1"/>
                </a:solidFill>
                <a:latin typeface="Arial" charset="0"/>
                <a:ea typeface="ＭＳ Ｐゴシック" charset="0"/>
                <a:cs typeface="ＭＳ Ｐゴシック" charset="0"/>
              </a:rPr>
              <a:t>BibleStudyDownloads.org</a:t>
            </a:r>
            <a:endParaRPr lang="en-US" sz="1400" b="1" dirty="0">
              <a:solidFill>
                <a:schemeClr val="tx1"/>
              </a:solidFill>
              <a:latin typeface="Arial" charset="0"/>
              <a:ea typeface="ＭＳ Ｐゴシック" charset="0"/>
              <a:cs typeface="ＭＳ Ｐゴシック" charset="0"/>
            </a:endParaRPr>
          </a:p>
        </p:txBody>
      </p:sp>
      <p:sp>
        <p:nvSpPr>
          <p:cNvPr id="4" name="Rectangle 3"/>
          <p:cNvSpPr txBox="1">
            <a:spLocks noChangeArrowheads="1"/>
          </p:cNvSpPr>
          <p:nvPr/>
        </p:nvSpPr>
        <p:spPr bwMode="auto">
          <a:xfrm>
            <a:off x="8411882" y="0"/>
            <a:ext cx="732118" cy="48857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26" charset="0"/>
                <a:ea typeface="ＭＳ Ｐゴシック" charset="0"/>
              </a:defRPr>
            </a:lvl6pPr>
            <a:lvl7pPr marL="914400" algn="ctr" rtl="0" fontAlgn="base">
              <a:spcBef>
                <a:spcPct val="0"/>
              </a:spcBef>
              <a:spcAft>
                <a:spcPct val="0"/>
              </a:spcAft>
              <a:defRPr sz="4400">
                <a:solidFill>
                  <a:schemeClr val="tx2"/>
                </a:solidFill>
                <a:latin typeface="26" charset="0"/>
                <a:ea typeface="ＭＳ Ｐゴシック" charset="0"/>
              </a:defRPr>
            </a:lvl7pPr>
            <a:lvl8pPr marL="1371600" algn="ctr" rtl="0" fontAlgn="base">
              <a:spcBef>
                <a:spcPct val="0"/>
              </a:spcBef>
              <a:spcAft>
                <a:spcPct val="0"/>
              </a:spcAft>
              <a:defRPr sz="4400">
                <a:solidFill>
                  <a:schemeClr val="tx2"/>
                </a:solidFill>
                <a:latin typeface="26" charset="0"/>
                <a:ea typeface="ＭＳ Ｐゴシック" charset="0"/>
              </a:defRPr>
            </a:lvl8pPr>
            <a:lvl9pPr marL="1828800" algn="ctr" rtl="0" fontAlgn="base">
              <a:spcBef>
                <a:spcPct val="0"/>
              </a:spcBef>
              <a:spcAft>
                <a:spcPct val="0"/>
              </a:spcAft>
              <a:defRPr sz="4400">
                <a:solidFill>
                  <a:schemeClr val="tx2"/>
                </a:solidFill>
                <a:latin typeface="26"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0" cap="none" spc="0" normalizeH="0" baseline="0" noProof="0" dirty="0">
                <a:ln>
                  <a:noFill/>
                </a:ln>
                <a:solidFill>
                  <a:srgbClr val="FFFFFF"/>
                </a:solidFill>
                <a:effectLst>
                  <a:glow rad="266700">
                    <a:srgbClr val="000000">
                      <a:alpha val="75000"/>
                    </a:srgbClr>
                  </a:glow>
                </a:effectLst>
                <a:uLnTx/>
                <a:uFillTx/>
                <a:latin typeface="Arial" charset="0"/>
                <a:ea typeface="ＭＳ Ｐゴシック"/>
              </a:rPr>
              <a:t>7</a:t>
            </a:r>
          </a:p>
        </p:txBody>
      </p:sp>
    </p:spTree>
    <p:extLst>
      <p:ext uri="{BB962C8B-B14F-4D97-AF65-F5344CB8AC3E}">
        <p14:creationId xmlns:p14="http://schemas.microsoft.com/office/powerpoint/2010/main" val="1399901969"/>
      </p:ext>
    </p:extLst>
  </p:cSld>
  <p:clrMapOvr>
    <a:masterClrMapping/>
  </p:clrMapOvr>
  <p:transition/>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a:extLst>
              <a:ext uri="{FF2B5EF4-FFF2-40B4-BE49-F238E27FC236}">
                <a16:creationId xmlns:a16="http://schemas.microsoft.com/office/drawing/2014/main" id="{31E89DC7-C98C-C04A-AB7E-721E17403092}"/>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223024" y="0"/>
            <a:ext cx="8697951" cy="6858000"/>
          </a:xfrm>
          <a:prstGeom prst="rect">
            <a:avLst/>
          </a:prstGeom>
        </p:spPr>
      </p:pic>
      <p:sp>
        <p:nvSpPr>
          <p:cNvPr id="342017" name="Rectangle 1026"/>
          <p:cNvSpPr>
            <a:spLocks noGrp="1" noChangeArrowheads="1"/>
          </p:cNvSpPr>
          <p:nvPr>
            <p:ph type="ctrTitle"/>
          </p:nvPr>
        </p:nvSpPr>
        <p:spPr>
          <a:xfrm>
            <a:off x="17025" y="4365104"/>
            <a:ext cx="9144000" cy="685800"/>
          </a:xfrm>
        </p:spPr>
        <p:txBody>
          <a:bodyPr/>
          <a:lstStyle/>
          <a:p>
            <a:pPr eaLnBrk="1" hangingPunct="1"/>
            <a:r>
              <a:rPr lang="en-US" sz="4000" b="1" dirty="0">
                <a:solidFill>
                  <a:schemeClr val="tx1"/>
                </a:solidFill>
                <a:latin typeface="Arial" charset="0"/>
                <a:ea typeface="ＭＳ Ｐゴシック" charset="0"/>
                <a:cs typeface="ＭＳ Ｐゴシック" charset="0"/>
              </a:rPr>
              <a:t>BibleStudyDownloads.org</a:t>
            </a:r>
            <a:endParaRPr lang="en-US" sz="1400" b="1" dirty="0">
              <a:solidFill>
                <a:schemeClr val="tx1"/>
              </a:solidFill>
              <a:latin typeface="Arial" charset="0"/>
              <a:ea typeface="ＭＳ Ｐゴシック" charset="0"/>
              <a:cs typeface="ＭＳ Ｐゴシック" charset="0"/>
            </a:endParaRPr>
          </a:p>
        </p:txBody>
      </p:sp>
      <p:sp>
        <p:nvSpPr>
          <p:cNvPr id="4" name="Rectangle 3"/>
          <p:cNvSpPr txBox="1">
            <a:spLocks noChangeArrowheads="1"/>
          </p:cNvSpPr>
          <p:nvPr/>
        </p:nvSpPr>
        <p:spPr bwMode="auto">
          <a:xfrm>
            <a:off x="8411882" y="0"/>
            <a:ext cx="732118" cy="48857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26" charset="0"/>
                <a:ea typeface="ＭＳ Ｐゴシック" charset="0"/>
              </a:defRPr>
            </a:lvl6pPr>
            <a:lvl7pPr marL="914400" algn="ctr" rtl="0" fontAlgn="base">
              <a:spcBef>
                <a:spcPct val="0"/>
              </a:spcBef>
              <a:spcAft>
                <a:spcPct val="0"/>
              </a:spcAft>
              <a:defRPr sz="4400">
                <a:solidFill>
                  <a:schemeClr val="tx2"/>
                </a:solidFill>
                <a:latin typeface="26" charset="0"/>
                <a:ea typeface="ＭＳ Ｐゴシック" charset="0"/>
              </a:defRPr>
            </a:lvl7pPr>
            <a:lvl8pPr marL="1371600" algn="ctr" rtl="0" fontAlgn="base">
              <a:spcBef>
                <a:spcPct val="0"/>
              </a:spcBef>
              <a:spcAft>
                <a:spcPct val="0"/>
              </a:spcAft>
              <a:defRPr sz="4400">
                <a:solidFill>
                  <a:schemeClr val="tx2"/>
                </a:solidFill>
                <a:latin typeface="26" charset="0"/>
                <a:ea typeface="ＭＳ Ｐゴシック" charset="0"/>
              </a:defRPr>
            </a:lvl8pPr>
            <a:lvl9pPr marL="1828800" algn="ctr" rtl="0" fontAlgn="base">
              <a:spcBef>
                <a:spcPct val="0"/>
              </a:spcBef>
              <a:spcAft>
                <a:spcPct val="0"/>
              </a:spcAft>
              <a:defRPr sz="4400">
                <a:solidFill>
                  <a:schemeClr val="tx2"/>
                </a:solidFill>
                <a:latin typeface="26"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0" cap="none" spc="0" normalizeH="0" baseline="0" noProof="0" dirty="0">
                <a:ln>
                  <a:noFill/>
                </a:ln>
                <a:solidFill>
                  <a:srgbClr val="FFFFFF"/>
                </a:solidFill>
                <a:effectLst>
                  <a:glow rad="266700">
                    <a:srgbClr val="000000">
                      <a:alpha val="75000"/>
                    </a:srgbClr>
                  </a:glow>
                </a:effectLst>
                <a:uLnTx/>
                <a:uFillTx/>
                <a:latin typeface="Arial" charset="0"/>
                <a:ea typeface="ＭＳ Ｐゴシック"/>
              </a:rPr>
              <a:t>7</a:t>
            </a:r>
          </a:p>
        </p:txBody>
      </p:sp>
    </p:spTree>
    <p:extLst>
      <p:ext uri="{BB962C8B-B14F-4D97-AF65-F5344CB8AC3E}">
        <p14:creationId xmlns:p14="http://schemas.microsoft.com/office/powerpoint/2010/main" val="1832769816"/>
      </p:ext>
    </p:extLst>
  </p:cSld>
  <p:clrMapOvr>
    <a:masterClrMapping/>
  </p:clrMapOvr>
  <p:transition/>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a:extLst>
              <a:ext uri="{FF2B5EF4-FFF2-40B4-BE49-F238E27FC236}">
                <a16:creationId xmlns:a16="http://schemas.microsoft.com/office/drawing/2014/main" id="{DA81C423-5315-A549-9DC6-8AF2BD40031F}"/>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223024" y="0"/>
            <a:ext cx="8697951" cy="6858000"/>
          </a:xfrm>
          <a:prstGeom prst="rect">
            <a:avLst/>
          </a:prstGeom>
        </p:spPr>
      </p:pic>
      <p:sp>
        <p:nvSpPr>
          <p:cNvPr id="342017" name="Rectangle 1026"/>
          <p:cNvSpPr>
            <a:spLocks noGrp="1" noChangeArrowheads="1"/>
          </p:cNvSpPr>
          <p:nvPr>
            <p:ph type="ctrTitle"/>
          </p:nvPr>
        </p:nvSpPr>
        <p:spPr>
          <a:xfrm>
            <a:off x="17025" y="4365104"/>
            <a:ext cx="9144000" cy="685800"/>
          </a:xfrm>
        </p:spPr>
        <p:txBody>
          <a:bodyPr/>
          <a:lstStyle/>
          <a:p>
            <a:pPr eaLnBrk="1" hangingPunct="1"/>
            <a:r>
              <a:rPr lang="en-US" sz="4000" b="1" dirty="0" err="1">
                <a:solidFill>
                  <a:schemeClr val="tx1"/>
                </a:solidFill>
                <a:latin typeface="Arial" charset="0"/>
                <a:ea typeface="ＭＳ Ｐゴシック" charset="0"/>
                <a:cs typeface="ＭＳ Ｐゴシック" charset="0"/>
              </a:rPr>
              <a:t>BibleStudyDownloads.org</a:t>
            </a:r>
            <a:endParaRPr lang="en-US" sz="1400" b="1" dirty="0">
              <a:solidFill>
                <a:schemeClr val="tx1"/>
              </a:solidFill>
              <a:latin typeface="Arial" charset="0"/>
              <a:ea typeface="ＭＳ Ｐゴシック" charset="0"/>
              <a:cs typeface="ＭＳ Ｐゴシック" charset="0"/>
            </a:endParaRPr>
          </a:p>
        </p:txBody>
      </p:sp>
      <p:sp>
        <p:nvSpPr>
          <p:cNvPr id="4" name="Rectangle 3"/>
          <p:cNvSpPr txBox="1">
            <a:spLocks noChangeArrowheads="1"/>
          </p:cNvSpPr>
          <p:nvPr/>
        </p:nvSpPr>
        <p:spPr bwMode="auto">
          <a:xfrm>
            <a:off x="8411882" y="0"/>
            <a:ext cx="732118" cy="48857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26" charset="0"/>
                <a:ea typeface="ＭＳ Ｐゴシック" charset="0"/>
              </a:defRPr>
            </a:lvl6pPr>
            <a:lvl7pPr marL="914400" algn="ctr" rtl="0" fontAlgn="base">
              <a:spcBef>
                <a:spcPct val="0"/>
              </a:spcBef>
              <a:spcAft>
                <a:spcPct val="0"/>
              </a:spcAft>
              <a:defRPr sz="4400">
                <a:solidFill>
                  <a:schemeClr val="tx2"/>
                </a:solidFill>
                <a:latin typeface="26" charset="0"/>
                <a:ea typeface="ＭＳ Ｐゴシック" charset="0"/>
              </a:defRPr>
            </a:lvl7pPr>
            <a:lvl8pPr marL="1371600" algn="ctr" rtl="0" fontAlgn="base">
              <a:spcBef>
                <a:spcPct val="0"/>
              </a:spcBef>
              <a:spcAft>
                <a:spcPct val="0"/>
              </a:spcAft>
              <a:defRPr sz="4400">
                <a:solidFill>
                  <a:schemeClr val="tx2"/>
                </a:solidFill>
                <a:latin typeface="26" charset="0"/>
                <a:ea typeface="ＭＳ Ｐゴシック" charset="0"/>
              </a:defRPr>
            </a:lvl8pPr>
            <a:lvl9pPr marL="1828800" algn="ctr" rtl="0" fontAlgn="base">
              <a:spcBef>
                <a:spcPct val="0"/>
              </a:spcBef>
              <a:spcAft>
                <a:spcPct val="0"/>
              </a:spcAft>
              <a:defRPr sz="4400">
                <a:solidFill>
                  <a:schemeClr val="tx2"/>
                </a:solidFill>
                <a:latin typeface="26"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0" cap="none" spc="0" normalizeH="0" baseline="0" noProof="0" dirty="0">
                <a:ln>
                  <a:noFill/>
                </a:ln>
                <a:solidFill>
                  <a:srgbClr val="FFFFFF"/>
                </a:solidFill>
                <a:effectLst>
                  <a:glow rad="266700">
                    <a:srgbClr val="000000">
                      <a:alpha val="75000"/>
                    </a:srgbClr>
                  </a:glow>
                </a:effectLst>
                <a:uLnTx/>
                <a:uFillTx/>
                <a:latin typeface="Arial" charset="0"/>
                <a:ea typeface="ＭＳ Ｐゴシック"/>
              </a:rPr>
              <a:t>7</a:t>
            </a:r>
          </a:p>
        </p:txBody>
      </p:sp>
    </p:spTree>
    <p:extLst>
      <p:ext uri="{BB962C8B-B14F-4D97-AF65-F5344CB8AC3E}">
        <p14:creationId xmlns:p14="http://schemas.microsoft.com/office/powerpoint/2010/main" val="2064127661"/>
      </p:ext>
    </p:extLst>
  </p:cSld>
  <p:clrMapOvr>
    <a:masterClrMapping/>
  </p:clrMapOvr>
  <p:transition/>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960E4908-F467-5749-8FF0-9A38F55C37D0}"/>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223024" y="0"/>
            <a:ext cx="8697951" cy="6858000"/>
          </a:xfrm>
          <a:prstGeom prst="rect">
            <a:avLst/>
          </a:prstGeom>
        </p:spPr>
      </p:pic>
      <p:sp>
        <p:nvSpPr>
          <p:cNvPr id="342017" name="Rectangle 1026"/>
          <p:cNvSpPr>
            <a:spLocks noGrp="1" noChangeArrowheads="1"/>
          </p:cNvSpPr>
          <p:nvPr>
            <p:ph type="ctrTitle"/>
          </p:nvPr>
        </p:nvSpPr>
        <p:spPr>
          <a:xfrm>
            <a:off x="17025" y="4365104"/>
            <a:ext cx="9144000" cy="685800"/>
          </a:xfrm>
        </p:spPr>
        <p:txBody>
          <a:bodyPr/>
          <a:lstStyle/>
          <a:p>
            <a:pPr eaLnBrk="1" hangingPunct="1"/>
            <a:r>
              <a:rPr lang="en-US" sz="4000" b="1" dirty="0" err="1">
                <a:solidFill>
                  <a:schemeClr val="tx1"/>
                </a:solidFill>
                <a:latin typeface="Arial" charset="0"/>
                <a:ea typeface="ＭＳ Ｐゴシック" charset="0"/>
                <a:cs typeface="ＭＳ Ｐゴシック" charset="0"/>
              </a:rPr>
              <a:t>BibleStudyDownloads.org</a:t>
            </a:r>
            <a:endParaRPr lang="en-US" sz="1400" b="1" dirty="0">
              <a:solidFill>
                <a:schemeClr val="tx1"/>
              </a:solidFill>
              <a:latin typeface="Arial" charset="0"/>
              <a:ea typeface="ＭＳ Ｐゴシック" charset="0"/>
              <a:cs typeface="ＭＳ Ｐゴシック" charset="0"/>
            </a:endParaRPr>
          </a:p>
        </p:txBody>
      </p:sp>
      <p:sp>
        <p:nvSpPr>
          <p:cNvPr id="4" name="Rectangle 3"/>
          <p:cNvSpPr txBox="1">
            <a:spLocks noChangeArrowheads="1"/>
          </p:cNvSpPr>
          <p:nvPr/>
        </p:nvSpPr>
        <p:spPr bwMode="auto">
          <a:xfrm>
            <a:off x="8411882" y="0"/>
            <a:ext cx="732118" cy="48857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26" charset="0"/>
                <a:ea typeface="ＭＳ Ｐゴシック" charset="0"/>
              </a:defRPr>
            </a:lvl6pPr>
            <a:lvl7pPr marL="914400" algn="ctr" rtl="0" fontAlgn="base">
              <a:spcBef>
                <a:spcPct val="0"/>
              </a:spcBef>
              <a:spcAft>
                <a:spcPct val="0"/>
              </a:spcAft>
              <a:defRPr sz="4400">
                <a:solidFill>
                  <a:schemeClr val="tx2"/>
                </a:solidFill>
                <a:latin typeface="26" charset="0"/>
                <a:ea typeface="ＭＳ Ｐゴシック" charset="0"/>
              </a:defRPr>
            </a:lvl7pPr>
            <a:lvl8pPr marL="1371600" algn="ctr" rtl="0" fontAlgn="base">
              <a:spcBef>
                <a:spcPct val="0"/>
              </a:spcBef>
              <a:spcAft>
                <a:spcPct val="0"/>
              </a:spcAft>
              <a:defRPr sz="4400">
                <a:solidFill>
                  <a:schemeClr val="tx2"/>
                </a:solidFill>
                <a:latin typeface="26" charset="0"/>
                <a:ea typeface="ＭＳ Ｐゴシック" charset="0"/>
              </a:defRPr>
            </a:lvl8pPr>
            <a:lvl9pPr marL="1828800" algn="ctr" rtl="0" fontAlgn="base">
              <a:spcBef>
                <a:spcPct val="0"/>
              </a:spcBef>
              <a:spcAft>
                <a:spcPct val="0"/>
              </a:spcAft>
              <a:defRPr sz="4400">
                <a:solidFill>
                  <a:schemeClr val="tx2"/>
                </a:solidFill>
                <a:latin typeface="26"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0" cap="none" spc="0" normalizeH="0" baseline="0" noProof="0" dirty="0">
                <a:ln>
                  <a:noFill/>
                </a:ln>
                <a:solidFill>
                  <a:srgbClr val="FFFFFF"/>
                </a:solidFill>
                <a:effectLst>
                  <a:glow rad="266700">
                    <a:srgbClr val="000000">
                      <a:alpha val="75000"/>
                    </a:srgbClr>
                  </a:glow>
                </a:effectLst>
                <a:uLnTx/>
                <a:uFillTx/>
                <a:latin typeface="Arial" charset="0"/>
                <a:ea typeface="ＭＳ Ｐゴシック"/>
              </a:rPr>
              <a:t>7</a:t>
            </a:r>
          </a:p>
        </p:txBody>
      </p:sp>
      <p:sp>
        <p:nvSpPr>
          <p:cNvPr id="3" name="Oval 2"/>
          <p:cNvSpPr/>
          <p:nvPr/>
        </p:nvSpPr>
        <p:spPr bwMode="auto">
          <a:xfrm>
            <a:off x="1619672" y="1844825"/>
            <a:ext cx="3456384" cy="2520280"/>
          </a:xfrm>
          <a:prstGeom prst="ellipse">
            <a:avLst/>
          </a:prstGeom>
          <a:noFill/>
          <a:ln w="76200" cap="flat" cmpd="sng" algn="ctr">
            <a:solidFill>
              <a:srgbClr val="FF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itchFamily="-105" charset="0"/>
              <a:ea typeface="ＭＳ Ｐゴシック" charset="0"/>
            </a:endParaRPr>
          </a:p>
        </p:txBody>
      </p:sp>
    </p:spTree>
    <p:extLst>
      <p:ext uri="{BB962C8B-B14F-4D97-AF65-F5344CB8AC3E}">
        <p14:creationId xmlns:p14="http://schemas.microsoft.com/office/powerpoint/2010/main" val="205898456"/>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ppt_x"/>
                                          </p:val>
                                        </p:tav>
                                        <p:tav tm="100000">
                                          <p:val>
                                            <p:strVal val="#ppt_x"/>
                                          </p:val>
                                        </p:tav>
                                      </p:tavLst>
                                    </p:anim>
                                    <p:anim calcmode="lin" valueType="num">
                                      <p:cBhvr additive="base">
                                        <p:cTn id="8" dur="500" fill="hold"/>
                                        <p:tgtEl>
                                          <p:spTgt spid="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62B24FBF-A23E-8D4C-95F6-B36A4E15479A}"/>
              </a:ext>
            </a:extLst>
          </p:cNvPr>
          <p:cNvPicPr>
            <a:picLocks noChangeAspect="1"/>
          </p:cNvPicPr>
          <p:nvPr/>
        </p:nvPicPr>
        <p:blipFill>
          <a:blip r:embed="rId3"/>
          <a:stretch>
            <a:fillRect/>
          </a:stretch>
        </p:blipFill>
        <p:spPr>
          <a:xfrm>
            <a:off x="660980" y="0"/>
            <a:ext cx="7822039" cy="6858000"/>
          </a:xfrm>
          <a:prstGeom prst="rect">
            <a:avLst/>
          </a:prstGeom>
        </p:spPr>
      </p:pic>
      <p:sp>
        <p:nvSpPr>
          <p:cNvPr id="342017" name="Rectangle 1026"/>
          <p:cNvSpPr>
            <a:spLocks noGrp="1" noChangeArrowheads="1"/>
          </p:cNvSpPr>
          <p:nvPr>
            <p:ph type="ctrTitle"/>
          </p:nvPr>
        </p:nvSpPr>
        <p:spPr>
          <a:xfrm>
            <a:off x="0" y="6172200"/>
            <a:ext cx="9144000" cy="685800"/>
          </a:xfrm>
          <a:solidFill>
            <a:schemeClr val="tx1"/>
          </a:solidFill>
        </p:spPr>
        <p:txBody>
          <a:bodyPr/>
          <a:lstStyle/>
          <a:p>
            <a:pPr eaLnBrk="1" hangingPunct="1"/>
            <a:r>
              <a:rPr lang="en-US" sz="4000" b="1" dirty="0" err="1">
                <a:solidFill>
                  <a:schemeClr val="bg1"/>
                </a:solidFill>
                <a:latin typeface="Arial" charset="0"/>
                <a:ea typeface="ＭＳ Ｐゴシック" charset="0"/>
                <a:cs typeface="ＭＳ Ｐゴシック" charset="0"/>
              </a:rPr>
              <a:t>BibleStudyDownloads.org</a:t>
            </a:r>
            <a:endParaRPr lang="en-US" sz="1400" b="1" dirty="0">
              <a:solidFill>
                <a:schemeClr val="bg1"/>
              </a:solidFill>
              <a:latin typeface="Arial" charset="0"/>
              <a:ea typeface="ＭＳ Ｐゴシック" charset="0"/>
              <a:cs typeface="ＭＳ Ｐゴシック" charset="0"/>
            </a:endParaRPr>
          </a:p>
        </p:txBody>
      </p:sp>
      <p:sp>
        <p:nvSpPr>
          <p:cNvPr id="4" name="Rectangle 3"/>
          <p:cNvSpPr txBox="1">
            <a:spLocks noChangeArrowheads="1"/>
          </p:cNvSpPr>
          <p:nvPr/>
        </p:nvSpPr>
        <p:spPr bwMode="auto">
          <a:xfrm>
            <a:off x="8411882" y="0"/>
            <a:ext cx="732118" cy="48857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26" charset="0"/>
                <a:ea typeface="ＭＳ Ｐゴシック" charset="0"/>
              </a:defRPr>
            </a:lvl6pPr>
            <a:lvl7pPr marL="914400" algn="ctr" rtl="0" fontAlgn="base">
              <a:spcBef>
                <a:spcPct val="0"/>
              </a:spcBef>
              <a:spcAft>
                <a:spcPct val="0"/>
              </a:spcAft>
              <a:defRPr sz="4400">
                <a:solidFill>
                  <a:schemeClr val="tx2"/>
                </a:solidFill>
                <a:latin typeface="26" charset="0"/>
                <a:ea typeface="ＭＳ Ｐゴシック" charset="0"/>
              </a:defRPr>
            </a:lvl7pPr>
            <a:lvl8pPr marL="1371600" algn="ctr" rtl="0" fontAlgn="base">
              <a:spcBef>
                <a:spcPct val="0"/>
              </a:spcBef>
              <a:spcAft>
                <a:spcPct val="0"/>
              </a:spcAft>
              <a:defRPr sz="4400">
                <a:solidFill>
                  <a:schemeClr val="tx2"/>
                </a:solidFill>
                <a:latin typeface="26" charset="0"/>
                <a:ea typeface="ＭＳ Ｐゴシック" charset="0"/>
              </a:defRPr>
            </a:lvl8pPr>
            <a:lvl9pPr marL="1828800" algn="ctr" rtl="0" fontAlgn="base">
              <a:spcBef>
                <a:spcPct val="0"/>
              </a:spcBef>
              <a:spcAft>
                <a:spcPct val="0"/>
              </a:spcAft>
              <a:defRPr sz="4400">
                <a:solidFill>
                  <a:schemeClr val="tx2"/>
                </a:solidFill>
                <a:latin typeface="26"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0" cap="none" spc="0" normalizeH="0" baseline="0" noProof="0" dirty="0">
                <a:ln>
                  <a:noFill/>
                </a:ln>
                <a:solidFill>
                  <a:srgbClr val="FFFFFF"/>
                </a:solidFill>
                <a:effectLst>
                  <a:glow rad="266700">
                    <a:srgbClr val="000000">
                      <a:alpha val="75000"/>
                    </a:srgbClr>
                  </a:glow>
                </a:effectLst>
                <a:uLnTx/>
                <a:uFillTx/>
                <a:latin typeface="Arial" charset="0"/>
                <a:ea typeface="ＭＳ Ｐゴシック"/>
              </a:rPr>
              <a:t>7</a:t>
            </a:r>
          </a:p>
        </p:txBody>
      </p:sp>
      <p:sp>
        <p:nvSpPr>
          <p:cNvPr id="7" name="Rectangle 1026">
            <a:extLst>
              <a:ext uri="{FF2B5EF4-FFF2-40B4-BE49-F238E27FC236}">
                <a16:creationId xmlns:a16="http://schemas.microsoft.com/office/drawing/2014/main" id="{D268E4D8-EE7D-D649-9831-0192445899D7}"/>
              </a:ext>
            </a:extLst>
          </p:cNvPr>
          <p:cNvSpPr txBox="1">
            <a:spLocks noChangeArrowheads="1"/>
          </p:cNvSpPr>
          <p:nvPr/>
        </p:nvSpPr>
        <p:spPr bwMode="auto">
          <a:xfrm>
            <a:off x="5004048" y="620688"/>
            <a:ext cx="4139952" cy="685800"/>
          </a:xfrm>
          <a:prstGeom prst="rect">
            <a:avLst/>
          </a:prstGeom>
          <a:solidFill>
            <a:schemeClr val="tx1"/>
          </a:solid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ＭＳ Ｐゴシック" pitchFamily="-105" charset="-128"/>
                <a:cs typeface="ＭＳ Ｐゴシック" pitchFamily="-105" charset="-128"/>
              </a:defRPr>
            </a:lvl1pPr>
            <a:lvl2pPr algn="ctr" rtl="0" eaLnBrk="0" fontAlgn="base" hangingPunct="0">
              <a:spcBef>
                <a:spcPct val="0"/>
              </a:spcBef>
              <a:spcAft>
                <a:spcPct val="0"/>
              </a:spcAft>
              <a:defRPr sz="4400">
                <a:solidFill>
                  <a:schemeClr val="tx2"/>
                </a:solidFill>
                <a:latin typeface="Times New Roman" pitchFamily="-105"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latin typeface="Times New Roman" pitchFamily="-105"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latin typeface="Times New Roman" pitchFamily="-105"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latin typeface="Times New Roman" pitchFamily="-105" charset="0"/>
                <a:ea typeface="ＭＳ Ｐゴシック" pitchFamily="-105" charset="-128"/>
                <a:cs typeface="ＭＳ Ｐゴシック" pitchFamily="-105" charset="-128"/>
              </a:defRPr>
            </a:lvl5pPr>
            <a:lvl6pPr marL="457200" algn="ctr" rtl="0" fontAlgn="base">
              <a:spcBef>
                <a:spcPct val="0"/>
              </a:spcBef>
              <a:spcAft>
                <a:spcPct val="0"/>
              </a:spcAft>
              <a:defRPr sz="4400">
                <a:solidFill>
                  <a:schemeClr val="tx2"/>
                </a:solidFill>
                <a:latin typeface="Times New Roman" pitchFamily="-105" charset="0"/>
              </a:defRPr>
            </a:lvl6pPr>
            <a:lvl7pPr marL="914400" algn="ctr" rtl="0" fontAlgn="base">
              <a:spcBef>
                <a:spcPct val="0"/>
              </a:spcBef>
              <a:spcAft>
                <a:spcPct val="0"/>
              </a:spcAft>
              <a:defRPr sz="4400">
                <a:solidFill>
                  <a:schemeClr val="tx2"/>
                </a:solidFill>
                <a:latin typeface="Times New Roman" pitchFamily="-105" charset="0"/>
              </a:defRPr>
            </a:lvl7pPr>
            <a:lvl8pPr marL="1371600" algn="ctr" rtl="0" fontAlgn="base">
              <a:spcBef>
                <a:spcPct val="0"/>
              </a:spcBef>
              <a:spcAft>
                <a:spcPct val="0"/>
              </a:spcAft>
              <a:defRPr sz="4400">
                <a:solidFill>
                  <a:schemeClr val="tx2"/>
                </a:solidFill>
                <a:latin typeface="Times New Roman" pitchFamily="-105" charset="0"/>
              </a:defRPr>
            </a:lvl8pPr>
            <a:lvl9pPr marL="1828800" algn="ctr" rtl="0" fontAlgn="base">
              <a:spcBef>
                <a:spcPct val="0"/>
              </a:spcBef>
              <a:spcAft>
                <a:spcPct val="0"/>
              </a:spcAft>
              <a:defRPr sz="4400">
                <a:solidFill>
                  <a:schemeClr val="tx2"/>
                </a:solidFill>
                <a:latin typeface="Times New Roman" pitchFamily="-105"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4000" b="1" i="0" u="none" strike="noStrike" kern="0" cap="none" spc="0" normalizeH="0" baseline="0" noProof="0" dirty="0">
                <a:ln>
                  <a:noFill/>
                </a:ln>
                <a:solidFill>
                  <a:srgbClr val="FFFFFF"/>
                </a:solidFill>
                <a:effectLst/>
                <a:uLnTx/>
                <a:uFillTx/>
                <a:latin typeface="Arial" charset="0"/>
                <a:ea typeface="ＭＳ Ｐゴシック" charset="0"/>
                <a:cs typeface="ＭＳ Ｐゴシック" charset="0"/>
              </a:rPr>
              <a:t>English</a:t>
            </a:r>
            <a:endParaRPr kumimoji="0" lang="en-US" sz="1400" b="1" i="0" u="none" strike="noStrike" kern="0" cap="none" spc="0" normalizeH="0" baseline="0" noProof="0" dirty="0">
              <a:ln>
                <a:noFill/>
              </a:ln>
              <a:solidFill>
                <a:srgbClr val="FFFFFF"/>
              </a:solidFill>
              <a:effectLst/>
              <a:uLnTx/>
              <a:uFillTx/>
              <a:latin typeface="Arial" charset="0"/>
              <a:ea typeface="ＭＳ Ｐゴシック" charset="0"/>
              <a:cs typeface="ＭＳ Ｐゴシック" charset="0"/>
            </a:endParaRPr>
          </a:p>
        </p:txBody>
      </p:sp>
    </p:spTree>
    <p:extLst>
      <p:ext uri="{BB962C8B-B14F-4D97-AF65-F5344CB8AC3E}">
        <p14:creationId xmlns:p14="http://schemas.microsoft.com/office/powerpoint/2010/main" val="3215156341"/>
      </p:ext>
    </p:extLst>
  </p:cSld>
  <p:clrMapOvr>
    <a:masterClrMapping/>
  </p:clrMapOvr>
  <p:transition/>
</p:sld>
</file>

<file path=ppt/slides/slide5.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766978" name="Rectangle 5"/>
          <p:cNvSpPr>
            <a:spLocks noGrp="1" noChangeArrowheads="1"/>
          </p:cNvSpPr>
          <p:nvPr>
            <p:ph type="title"/>
          </p:nvPr>
        </p:nvSpPr>
        <p:spPr>
          <a:xfrm rot="5400000">
            <a:off x="5076031" y="2782094"/>
            <a:ext cx="6985001" cy="1366837"/>
          </a:xfrm>
          <a:solidFill>
            <a:srgbClr val="000000"/>
          </a:solidFill>
        </p:spPr>
        <p:txBody>
          <a:bodyPr anchor="b"/>
          <a:lstStyle/>
          <a:p>
            <a:r>
              <a:rPr lang="en-US" sz="9600" dirty="0">
                <a:latin typeface="Arial" charset="0"/>
                <a:ea typeface="ＭＳ Ｐゴシック" charset="0"/>
              </a:rPr>
              <a:t>Revelation</a:t>
            </a:r>
          </a:p>
        </p:txBody>
      </p:sp>
      <p:sp>
        <p:nvSpPr>
          <p:cNvPr id="766979" name="Text Box 7"/>
          <p:cNvSpPr txBox="1">
            <a:spLocks noChangeArrowheads="1"/>
          </p:cNvSpPr>
          <p:nvPr/>
        </p:nvSpPr>
        <p:spPr bwMode="auto">
          <a:xfrm>
            <a:off x="7783615" y="4763"/>
            <a:ext cx="1456515" cy="40229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wrap="squar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eaLnBrk="0" fontAlgn="base" hangingPunct="0">
              <a:spcBef>
                <a:spcPct val="0"/>
              </a:spcBef>
              <a:spcAft>
                <a:spcPct val="0"/>
              </a:spcAft>
            </a:pPr>
            <a:r>
              <a:rPr lang="en-US" sz="2000" b="1" dirty="0">
                <a:solidFill>
                  <a:srgbClr val="FFFFFF"/>
                </a:solidFill>
                <a:latin typeface="Arial" charset="0"/>
                <a:cs typeface="Arial" charset="0"/>
              </a:rPr>
              <a:t>318, 324 M</a:t>
            </a:r>
          </a:p>
        </p:txBody>
      </p:sp>
      <p:sp>
        <p:nvSpPr>
          <p:cNvPr id="2" name="Rectangle 1"/>
          <p:cNvSpPr/>
          <p:nvPr/>
        </p:nvSpPr>
        <p:spPr>
          <a:xfrm>
            <a:off x="384307" y="2034351"/>
            <a:ext cx="7399308" cy="2862322"/>
          </a:xfrm>
          <a:prstGeom prst="rect">
            <a:avLst/>
          </a:prstGeom>
        </p:spPr>
        <p:txBody>
          <a:bodyPr wrap="square">
            <a:spAutoFit/>
          </a:bodyPr>
          <a:lstStyle/>
          <a:p>
            <a:r>
              <a:rPr lang="en-US" sz="3600" b="1" dirty="0">
                <a:solidFill>
                  <a:srgbClr val="000000"/>
                </a:solidFill>
                <a:latin typeface="Arial"/>
                <a:cs typeface="Arial"/>
              </a:rPr>
              <a:t>The way to triumph over internal compromise and external opposition is to trust the </a:t>
            </a:r>
            <a:r>
              <a:rPr lang="en-US" sz="3600" b="1" dirty="0">
                <a:solidFill>
                  <a:srgbClr val="C00000"/>
                </a:solidFill>
                <a:latin typeface="Arial"/>
                <a:cs typeface="Arial"/>
              </a:rPr>
              <a:t>sovereignty of Jesus Christ</a:t>
            </a:r>
            <a:r>
              <a:rPr lang="en-US" sz="3600" b="1" dirty="0">
                <a:solidFill>
                  <a:srgbClr val="000000"/>
                </a:solidFill>
                <a:latin typeface="Arial"/>
                <a:cs typeface="Arial"/>
              </a:rPr>
              <a:t> in his ultimate future victory </a:t>
            </a:r>
            <a:r>
              <a:rPr lang="en-US" sz="3600" b="1" i="1" dirty="0">
                <a:solidFill>
                  <a:srgbClr val="000000"/>
                </a:solidFill>
                <a:latin typeface="Arial"/>
                <a:cs typeface="Arial"/>
              </a:rPr>
              <a:t>.</a:t>
            </a:r>
            <a:r>
              <a:rPr lang="en-US" sz="3600" dirty="0">
                <a:solidFill>
                  <a:srgbClr val="000000"/>
                </a:solidFill>
                <a:latin typeface="Arial"/>
                <a:cs typeface="Arial"/>
              </a:rPr>
              <a:t> </a:t>
            </a:r>
          </a:p>
        </p:txBody>
      </p:sp>
      <p:sp>
        <p:nvSpPr>
          <p:cNvPr id="3" name="TextBox 2"/>
          <p:cNvSpPr txBox="1"/>
          <p:nvPr/>
        </p:nvSpPr>
        <p:spPr>
          <a:xfrm>
            <a:off x="384307" y="116958"/>
            <a:ext cx="6581932" cy="769441"/>
          </a:xfrm>
          <a:prstGeom prst="rect">
            <a:avLst/>
          </a:prstGeom>
          <a:solidFill>
            <a:srgbClr val="000090"/>
          </a:solidFill>
        </p:spPr>
        <p:txBody>
          <a:bodyPr wrap="square" rtlCol="0">
            <a:spAutoFit/>
          </a:bodyPr>
          <a:lstStyle/>
          <a:p>
            <a:r>
              <a:rPr lang="en-US" sz="4400" b="1" dirty="0">
                <a:solidFill>
                  <a:srgbClr val="FFFFFF"/>
                </a:solidFill>
                <a:latin typeface="Arial"/>
                <a:cs typeface="Arial"/>
              </a:rPr>
              <a:t>Summary Statement</a:t>
            </a:r>
          </a:p>
        </p:txBody>
      </p:sp>
    </p:spTree>
    <p:extLst>
      <p:ext uri="{BB962C8B-B14F-4D97-AF65-F5344CB8AC3E}">
        <p14:creationId xmlns:p14="http://schemas.microsoft.com/office/powerpoint/2010/main" val="3779866366"/>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6697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66978" grpId="0" animBg="1"/>
    </p:bld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A6FDA536-BCB4-8E41-9A01-FB821D145F5A}"/>
              </a:ext>
            </a:extLst>
          </p:cNvPr>
          <p:cNvPicPr>
            <a:picLocks noChangeAspect="1"/>
          </p:cNvPicPr>
          <p:nvPr/>
        </p:nvPicPr>
        <p:blipFill>
          <a:blip r:embed="rId3"/>
          <a:stretch>
            <a:fillRect/>
          </a:stretch>
        </p:blipFill>
        <p:spPr>
          <a:xfrm>
            <a:off x="660980" y="0"/>
            <a:ext cx="7822039" cy="6858000"/>
          </a:xfrm>
          <a:prstGeom prst="rect">
            <a:avLst/>
          </a:prstGeom>
        </p:spPr>
      </p:pic>
      <p:sp>
        <p:nvSpPr>
          <p:cNvPr id="342017" name="Rectangle 1026"/>
          <p:cNvSpPr>
            <a:spLocks noGrp="1" noChangeArrowheads="1"/>
          </p:cNvSpPr>
          <p:nvPr>
            <p:ph type="ctrTitle"/>
          </p:nvPr>
        </p:nvSpPr>
        <p:spPr>
          <a:xfrm>
            <a:off x="0" y="6172200"/>
            <a:ext cx="9144000" cy="685800"/>
          </a:xfrm>
          <a:solidFill>
            <a:schemeClr val="tx1"/>
          </a:solidFill>
        </p:spPr>
        <p:txBody>
          <a:bodyPr/>
          <a:lstStyle/>
          <a:p>
            <a:pPr eaLnBrk="1" hangingPunct="1"/>
            <a:r>
              <a:rPr lang="en-US" sz="4000" b="1" dirty="0" err="1">
                <a:solidFill>
                  <a:schemeClr val="bg1"/>
                </a:solidFill>
                <a:latin typeface="Arial" charset="0"/>
                <a:ea typeface="ＭＳ Ｐゴシック" charset="0"/>
                <a:cs typeface="ＭＳ Ｐゴシック" charset="0"/>
              </a:rPr>
              <a:t>BibleStudyDownloads.org</a:t>
            </a:r>
            <a:endParaRPr lang="en-US" sz="1400" b="1" dirty="0">
              <a:solidFill>
                <a:schemeClr val="bg1"/>
              </a:solidFill>
              <a:latin typeface="Arial" charset="0"/>
              <a:ea typeface="ＭＳ Ｐゴシック" charset="0"/>
              <a:cs typeface="ＭＳ Ｐゴシック" charset="0"/>
            </a:endParaRPr>
          </a:p>
        </p:txBody>
      </p:sp>
      <p:sp>
        <p:nvSpPr>
          <p:cNvPr id="4" name="Rectangle 3"/>
          <p:cNvSpPr txBox="1">
            <a:spLocks noChangeArrowheads="1"/>
          </p:cNvSpPr>
          <p:nvPr/>
        </p:nvSpPr>
        <p:spPr bwMode="auto">
          <a:xfrm>
            <a:off x="8411882" y="0"/>
            <a:ext cx="732118" cy="48857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26" charset="0"/>
                <a:ea typeface="ＭＳ Ｐゴシック" charset="0"/>
              </a:defRPr>
            </a:lvl6pPr>
            <a:lvl7pPr marL="914400" algn="ctr" rtl="0" fontAlgn="base">
              <a:spcBef>
                <a:spcPct val="0"/>
              </a:spcBef>
              <a:spcAft>
                <a:spcPct val="0"/>
              </a:spcAft>
              <a:defRPr sz="4400">
                <a:solidFill>
                  <a:schemeClr val="tx2"/>
                </a:solidFill>
                <a:latin typeface="26" charset="0"/>
                <a:ea typeface="ＭＳ Ｐゴシック" charset="0"/>
              </a:defRPr>
            </a:lvl7pPr>
            <a:lvl8pPr marL="1371600" algn="ctr" rtl="0" fontAlgn="base">
              <a:spcBef>
                <a:spcPct val="0"/>
              </a:spcBef>
              <a:spcAft>
                <a:spcPct val="0"/>
              </a:spcAft>
              <a:defRPr sz="4400">
                <a:solidFill>
                  <a:schemeClr val="tx2"/>
                </a:solidFill>
                <a:latin typeface="26" charset="0"/>
                <a:ea typeface="ＭＳ Ｐゴシック" charset="0"/>
              </a:defRPr>
            </a:lvl8pPr>
            <a:lvl9pPr marL="1828800" algn="ctr" rtl="0" fontAlgn="base">
              <a:spcBef>
                <a:spcPct val="0"/>
              </a:spcBef>
              <a:spcAft>
                <a:spcPct val="0"/>
              </a:spcAft>
              <a:defRPr sz="4400">
                <a:solidFill>
                  <a:schemeClr val="tx2"/>
                </a:solidFill>
                <a:latin typeface="26"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0" cap="none" spc="0" normalizeH="0" baseline="0" noProof="0" dirty="0">
                <a:ln>
                  <a:noFill/>
                </a:ln>
                <a:solidFill>
                  <a:srgbClr val="FFFFFF"/>
                </a:solidFill>
                <a:effectLst>
                  <a:glow rad="266700">
                    <a:srgbClr val="000000">
                      <a:alpha val="75000"/>
                    </a:srgbClr>
                  </a:glow>
                </a:effectLst>
                <a:uLnTx/>
                <a:uFillTx/>
                <a:latin typeface="Arial" charset="0"/>
                <a:ea typeface="ＭＳ Ｐゴシック"/>
              </a:rPr>
              <a:t>7</a:t>
            </a:r>
          </a:p>
        </p:txBody>
      </p:sp>
      <p:sp>
        <p:nvSpPr>
          <p:cNvPr id="7" name="Rectangle 1026">
            <a:extLst>
              <a:ext uri="{FF2B5EF4-FFF2-40B4-BE49-F238E27FC236}">
                <a16:creationId xmlns:a16="http://schemas.microsoft.com/office/drawing/2014/main" id="{F9A2A1DA-FD16-574D-985B-2588A598EFE0}"/>
              </a:ext>
            </a:extLst>
          </p:cNvPr>
          <p:cNvSpPr txBox="1">
            <a:spLocks noChangeArrowheads="1"/>
          </p:cNvSpPr>
          <p:nvPr/>
        </p:nvSpPr>
        <p:spPr bwMode="auto">
          <a:xfrm>
            <a:off x="28575" y="2023120"/>
            <a:ext cx="2599209" cy="2990056"/>
          </a:xfrm>
          <a:prstGeom prst="rect">
            <a:avLst/>
          </a:prstGeom>
          <a:solidFill>
            <a:schemeClr val="tx1"/>
          </a:solid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5pPr>
            <a:lvl6pPr marL="457200" algn="ctr" rtl="0" fontAlgn="base">
              <a:spcBef>
                <a:spcPct val="0"/>
              </a:spcBef>
              <a:spcAft>
                <a:spcPct val="0"/>
              </a:spcAft>
              <a:defRPr sz="4400">
                <a:solidFill>
                  <a:schemeClr val="tx2"/>
                </a:solidFill>
                <a:latin typeface="Arial" pitchFamily="-108" charset="0"/>
              </a:defRPr>
            </a:lvl6pPr>
            <a:lvl7pPr marL="914400" algn="ctr" rtl="0" fontAlgn="base">
              <a:spcBef>
                <a:spcPct val="0"/>
              </a:spcBef>
              <a:spcAft>
                <a:spcPct val="0"/>
              </a:spcAft>
              <a:defRPr sz="4400">
                <a:solidFill>
                  <a:schemeClr val="tx2"/>
                </a:solidFill>
                <a:latin typeface="Arial" pitchFamily="-108" charset="0"/>
              </a:defRPr>
            </a:lvl7pPr>
            <a:lvl8pPr marL="1371600" algn="ctr" rtl="0" fontAlgn="base">
              <a:spcBef>
                <a:spcPct val="0"/>
              </a:spcBef>
              <a:spcAft>
                <a:spcPct val="0"/>
              </a:spcAft>
              <a:defRPr sz="4400">
                <a:solidFill>
                  <a:schemeClr val="tx2"/>
                </a:solidFill>
                <a:latin typeface="Arial" pitchFamily="-108" charset="0"/>
              </a:defRPr>
            </a:lvl8pPr>
            <a:lvl9pPr marL="1828800" algn="ctr" rtl="0" fontAlgn="base">
              <a:spcBef>
                <a:spcPct val="0"/>
              </a:spcBef>
              <a:spcAft>
                <a:spcPct val="0"/>
              </a:spcAft>
              <a:defRPr sz="4400">
                <a:solidFill>
                  <a:schemeClr val="tx2"/>
                </a:solidFill>
                <a:latin typeface="Arial" pitchFamily="-10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4000" b="1" i="0" u="none" strike="noStrike" kern="0" cap="none" spc="0" normalizeH="0" baseline="0" noProof="0" dirty="0">
                <a:ln>
                  <a:noFill/>
                </a:ln>
                <a:solidFill>
                  <a:srgbClr val="FFFFFF"/>
                </a:solidFill>
                <a:effectLst/>
                <a:uLnTx/>
                <a:uFillTx/>
                <a:latin typeface="Arial" charset="0"/>
                <a:ea typeface="ＭＳ Ｐゴシック" charset="0"/>
                <a:cs typeface="ＭＳ Ｐゴシック" charset="0"/>
              </a:rPr>
              <a:t>NT Survey</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4000" b="1" i="0" u="none" strike="noStrike" kern="0" cap="none" spc="0" normalizeH="0" baseline="0" noProof="0" dirty="0">
                <a:ln>
                  <a:noFill/>
                </a:ln>
                <a:solidFill>
                  <a:srgbClr val="FFFFFF"/>
                </a:solidFill>
                <a:effectLst/>
                <a:uLnTx/>
                <a:uFillTx/>
                <a:latin typeface="Arial" charset="0"/>
                <a:ea typeface="ＭＳ Ｐゴシック" charset="0"/>
                <a:cs typeface="ＭＳ Ｐゴシック" charset="0"/>
              </a:rPr>
              <a:t>Class Notes</a:t>
            </a:r>
            <a:endParaRPr kumimoji="0" lang="en-US" sz="1400" b="1" i="0" u="none" strike="noStrike" kern="0" cap="none" spc="0" normalizeH="0" baseline="0" noProof="0" dirty="0">
              <a:ln>
                <a:noFill/>
              </a:ln>
              <a:solidFill>
                <a:srgbClr val="FFFFFF"/>
              </a:solidFill>
              <a:effectLst/>
              <a:uLnTx/>
              <a:uFillTx/>
              <a:latin typeface="Arial" charset="0"/>
              <a:ea typeface="ＭＳ Ｐゴシック" charset="0"/>
              <a:cs typeface="ＭＳ Ｐゴシック" charset="0"/>
            </a:endParaRPr>
          </a:p>
        </p:txBody>
      </p:sp>
    </p:spTree>
    <p:extLst>
      <p:ext uri="{BB962C8B-B14F-4D97-AF65-F5344CB8AC3E}">
        <p14:creationId xmlns:p14="http://schemas.microsoft.com/office/powerpoint/2010/main" val="658775179"/>
      </p:ext>
    </p:extLst>
  </p:cSld>
  <p:clrMapOvr>
    <a:masterClrMapping/>
  </p:clrMapOvr>
  <p:transition/>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AE62792A-B786-ED45-9A19-B2C25E20342F}"/>
              </a:ext>
            </a:extLst>
          </p:cNvPr>
          <p:cNvPicPr>
            <a:picLocks noChangeAspect="1"/>
          </p:cNvPicPr>
          <p:nvPr/>
        </p:nvPicPr>
        <p:blipFill>
          <a:blip r:embed="rId3"/>
          <a:stretch>
            <a:fillRect/>
          </a:stretch>
        </p:blipFill>
        <p:spPr>
          <a:xfrm>
            <a:off x="660980" y="-44624"/>
            <a:ext cx="7822039" cy="6858000"/>
          </a:xfrm>
          <a:prstGeom prst="rect">
            <a:avLst/>
          </a:prstGeom>
        </p:spPr>
      </p:pic>
      <p:sp>
        <p:nvSpPr>
          <p:cNvPr id="342017" name="Rectangle 1026"/>
          <p:cNvSpPr>
            <a:spLocks noGrp="1" noChangeArrowheads="1"/>
          </p:cNvSpPr>
          <p:nvPr>
            <p:ph type="ctrTitle"/>
          </p:nvPr>
        </p:nvSpPr>
        <p:spPr>
          <a:xfrm>
            <a:off x="0" y="6172200"/>
            <a:ext cx="9144000" cy="685800"/>
          </a:xfrm>
          <a:solidFill>
            <a:schemeClr val="tx1"/>
          </a:solidFill>
        </p:spPr>
        <p:txBody>
          <a:bodyPr/>
          <a:lstStyle/>
          <a:p>
            <a:pPr eaLnBrk="1" hangingPunct="1"/>
            <a:r>
              <a:rPr lang="en-US" sz="4000" b="1" dirty="0">
                <a:solidFill>
                  <a:schemeClr val="bg1"/>
                </a:solidFill>
                <a:latin typeface="Arial" charset="0"/>
                <a:ea typeface="ＭＳ Ｐゴシック" charset="0"/>
                <a:cs typeface="ＭＳ Ｐゴシック" charset="0"/>
              </a:rPr>
              <a:t>BibleStudyDownloads.org</a:t>
            </a:r>
            <a:endParaRPr lang="en-US" sz="1400" b="1" dirty="0">
              <a:solidFill>
                <a:schemeClr val="bg1"/>
              </a:solidFill>
              <a:latin typeface="Arial" charset="0"/>
              <a:ea typeface="ＭＳ Ｐゴシック" charset="0"/>
              <a:cs typeface="ＭＳ Ｐゴシック" charset="0"/>
            </a:endParaRPr>
          </a:p>
        </p:txBody>
      </p:sp>
      <p:sp>
        <p:nvSpPr>
          <p:cNvPr id="4" name="Rectangle 3"/>
          <p:cNvSpPr txBox="1">
            <a:spLocks noChangeArrowheads="1"/>
          </p:cNvSpPr>
          <p:nvPr/>
        </p:nvSpPr>
        <p:spPr bwMode="auto">
          <a:xfrm>
            <a:off x="8411882" y="0"/>
            <a:ext cx="732118" cy="48857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26" charset="0"/>
                <a:ea typeface="ＭＳ Ｐゴシック" charset="0"/>
              </a:defRPr>
            </a:lvl6pPr>
            <a:lvl7pPr marL="914400" algn="ctr" rtl="0" fontAlgn="base">
              <a:spcBef>
                <a:spcPct val="0"/>
              </a:spcBef>
              <a:spcAft>
                <a:spcPct val="0"/>
              </a:spcAft>
              <a:defRPr sz="4400">
                <a:solidFill>
                  <a:schemeClr val="tx2"/>
                </a:solidFill>
                <a:latin typeface="26" charset="0"/>
                <a:ea typeface="ＭＳ Ｐゴシック" charset="0"/>
              </a:defRPr>
            </a:lvl7pPr>
            <a:lvl8pPr marL="1371600" algn="ctr" rtl="0" fontAlgn="base">
              <a:spcBef>
                <a:spcPct val="0"/>
              </a:spcBef>
              <a:spcAft>
                <a:spcPct val="0"/>
              </a:spcAft>
              <a:defRPr sz="4400">
                <a:solidFill>
                  <a:schemeClr val="tx2"/>
                </a:solidFill>
                <a:latin typeface="26" charset="0"/>
                <a:ea typeface="ＭＳ Ｐゴシック" charset="0"/>
              </a:defRPr>
            </a:lvl8pPr>
            <a:lvl9pPr marL="1828800" algn="ctr" rtl="0" fontAlgn="base">
              <a:spcBef>
                <a:spcPct val="0"/>
              </a:spcBef>
              <a:spcAft>
                <a:spcPct val="0"/>
              </a:spcAft>
              <a:defRPr sz="4400">
                <a:solidFill>
                  <a:schemeClr val="tx2"/>
                </a:solidFill>
                <a:latin typeface="26"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0" cap="none" spc="0" normalizeH="0" baseline="0" noProof="0" dirty="0">
                <a:ln>
                  <a:noFill/>
                </a:ln>
                <a:solidFill>
                  <a:srgbClr val="FFFFFF"/>
                </a:solidFill>
                <a:effectLst>
                  <a:glow rad="266700">
                    <a:srgbClr val="000000">
                      <a:alpha val="75000"/>
                    </a:srgbClr>
                  </a:glow>
                </a:effectLst>
                <a:uLnTx/>
                <a:uFillTx/>
                <a:latin typeface="Arial" charset="0"/>
                <a:ea typeface="ＭＳ Ｐゴシック"/>
              </a:rPr>
              <a:t>7</a:t>
            </a:r>
          </a:p>
        </p:txBody>
      </p:sp>
      <p:sp>
        <p:nvSpPr>
          <p:cNvPr id="6" name="Rectangle 1026">
            <a:extLst>
              <a:ext uri="{FF2B5EF4-FFF2-40B4-BE49-F238E27FC236}">
                <a16:creationId xmlns:a16="http://schemas.microsoft.com/office/drawing/2014/main" id="{FFB603DB-0EF3-8C49-958D-6100047716AE}"/>
              </a:ext>
            </a:extLst>
          </p:cNvPr>
          <p:cNvSpPr txBox="1">
            <a:spLocks noChangeArrowheads="1"/>
          </p:cNvSpPr>
          <p:nvPr/>
        </p:nvSpPr>
        <p:spPr bwMode="auto">
          <a:xfrm>
            <a:off x="28575" y="2023120"/>
            <a:ext cx="9144000" cy="685800"/>
          </a:xfrm>
          <a:prstGeom prst="rect">
            <a:avLst/>
          </a:prstGeom>
          <a:solidFill>
            <a:schemeClr val="tx1"/>
          </a:solid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5pPr>
            <a:lvl6pPr marL="457200" algn="ctr" rtl="0" fontAlgn="base">
              <a:spcBef>
                <a:spcPct val="0"/>
              </a:spcBef>
              <a:spcAft>
                <a:spcPct val="0"/>
              </a:spcAft>
              <a:defRPr sz="4400">
                <a:solidFill>
                  <a:schemeClr val="tx2"/>
                </a:solidFill>
                <a:latin typeface="Arial" pitchFamily="-108" charset="0"/>
              </a:defRPr>
            </a:lvl6pPr>
            <a:lvl7pPr marL="914400" algn="ctr" rtl="0" fontAlgn="base">
              <a:spcBef>
                <a:spcPct val="0"/>
              </a:spcBef>
              <a:spcAft>
                <a:spcPct val="0"/>
              </a:spcAft>
              <a:defRPr sz="4400">
                <a:solidFill>
                  <a:schemeClr val="tx2"/>
                </a:solidFill>
                <a:latin typeface="Arial" pitchFamily="-108" charset="0"/>
              </a:defRPr>
            </a:lvl7pPr>
            <a:lvl8pPr marL="1371600" algn="ctr" rtl="0" fontAlgn="base">
              <a:spcBef>
                <a:spcPct val="0"/>
              </a:spcBef>
              <a:spcAft>
                <a:spcPct val="0"/>
              </a:spcAft>
              <a:defRPr sz="4400">
                <a:solidFill>
                  <a:schemeClr val="tx2"/>
                </a:solidFill>
                <a:latin typeface="Arial" pitchFamily="-108" charset="0"/>
              </a:defRPr>
            </a:lvl8pPr>
            <a:lvl9pPr marL="1828800" algn="ctr" rtl="0" fontAlgn="base">
              <a:spcBef>
                <a:spcPct val="0"/>
              </a:spcBef>
              <a:spcAft>
                <a:spcPct val="0"/>
              </a:spcAft>
              <a:defRPr sz="4400">
                <a:solidFill>
                  <a:schemeClr val="tx2"/>
                </a:solidFill>
                <a:latin typeface="Arial" pitchFamily="-10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4000" b="1" i="0" u="none" strike="noStrike" kern="0" cap="none" spc="0" normalizeH="0" baseline="0" noProof="0" dirty="0">
                <a:ln>
                  <a:noFill/>
                </a:ln>
                <a:solidFill>
                  <a:srgbClr val="FFFFFF"/>
                </a:solidFill>
                <a:effectLst/>
                <a:uLnTx/>
                <a:uFillTx/>
                <a:latin typeface="Arial" charset="0"/>
                <a:ea typeface="ＭＳ Ｐゴシック" charset="0"/>
                <a:cs typeface="ＭＳ Ｐゴシック" charset="0"/>
              </a:rPr>
              <a:t>Translations</a:t>
            </a:r>
            <a:endParaRPr kumimoji="0" lang="en-US" sz="1400" b="1" i="0" u="none" strike="noStrike" kern="0" cap="none" spc="0" normalizeH="0" baseline="0" noProof="0" dirty="0">
              <a:ln>
                <a:noFill/>
              </a:ln>
              <a:solidFill>
                <a:srgbClr val="FFFFFF"/>
              </a:solidFill>
              <a:effectLst/>
              <a:uLnTx/>
              <a:uFillTx/>
              <a:latin typeface="Arial" charset="0"/>
              <a:ea typeface="ＭＳ Ｐゴシック" charset="0"/>
              <a:cs typeface="ＭＳ Ｐゴシック" charset="0"/>
            </a:endParaRPr>
          </a:p>
        </p:txBody>
      </p:sp>
    </p:spTree>
    <p:extLst>
      <p:ext uri="{BB962C8B-B14F-4D97-AF65-F5344CB8AC3E}">
        <p14:creationId xmlns:p14="http://schemas.microsoft.com/office/powerpoint/2010/main" val="3237385659"/>
      </p:ext>
    </p:extLst>
  </p:cSld>
  <p:clrMapOvr>
    <a:masterClrMapping/>
  </p:clrMapOvr>
  <p:transition/>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a:extLst>
              <a:ext uri="{FF2B5EF4-FFF2-40B4-BE49-F238E27FC236}">
                <a16:creationId xmlns:a16="http://schemas.microsoft.com/office/drawing/2014/main" id="{6D868C98-A673-F043-BE03-E5B5CDB39FC8}"/>
              </a:ext>
            </a:extLst>
          </p:cNvPr>
          <p:cNvPicPr>
            <a:picLocks noChangeAspect="1"/>
          </p:cNvPicPr>
          <p:nvPr/>
        </p:nvPicPr>
        <p:blipFill>
          <a:blip r:embed="rId3"/>
          <a:stretch>
            <a:fillRect/>
          </a:stretch>
        </p:blipFill>
        <p:spPr>
          <a:xfrm>
            <a:off x="660980" y="0"/>
            <a:ext cx="7822039" cy="6858000"/>
          </a:xfrm>
          <a:prstGeom prst="rect">
            <a:avLst/>
          </a:prstGeom>
        </p:spPr>
      </p:pic>
      <p:sp>
        <p:nvSpPr>
          <p:cNvPr id="342017" name="Rectangle 1026"/>
          <p:cNvSpPr>
            <a:spLocks noGrp="1" noChangeArrowheads="1"/>
          </p:cNvSpPr>
          <p:nvPr>
            <p:ph type="ctrTitle"/>
          </p:nvPr>
        </p:nvSpPr>
        <p:spPr>
          <a:xfrm>
            <a:off x="5148064" y="764704"/>
            <a:ext cx="3995936" cy="685800"/>
          </a:xfrm>
          <a:solidFill>
            <a:schemeClr val="tx1"/>
          </a:solidFill>
        </p:spPr>
        <p:txBody>
          <a:bodyPr/>
          <a:lstStyle/>
          <a:p>
            <a:pPr eaLnBrk="1" hangingPunct="1"/>
            <a:r>
              <a:rPr lang="en-US" sz="4000" b="1" dirty="0">
                <a:solidFill>
                  <a:schemeClr val="bg1"/>
                </a:solidFill>
                <a:latin typeface="Arial" charset="0"/>
                <a:ea typeface="ＭＳ Ｐゴシック" charset="0"/>
                <a:cs typeface="ＭＳ Ｐゴシック" charset="0"/>
              </a:rPr>
              <a:t>Chinese</a:t>
            </a:r>
            <a:endParaRPr lang="en-US" sz="1400" b="1" dirty="0">
              <a:solidFill>
                <a:schemeClr val="bg1"/>
              </a:solidFill>
              <a:latin typeface="Arial" charset="0"/>
              <a:ea typeface="ＭＳ Ｐゴシック" charset="0"/>
              <a:cs typeface="ＭＳ Ｐゴシック" charset="0"/>
            </a:endParaRPr>
          </a:p>
        </p:txBody>
      </p:sp>
      <p:sp>
        <p:nvSpPr>
          <p:cNvPr id="4" name="Rectangle 3"/>
          <p:cNvSpPr txBox="1">
            <a:spLocks noChangeArrowheads="1"/>
          </p:cNvSpPr>
          <p:nvPr/>
        </p:nvSpPr>
        <p:spPr bwMode="auto">
          <a:xfrm>
            <a:off x="8411882" y="0"/>
            <a:ext cx="732118" cy="48857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26" charset="0"/>
                <a:ea typeface="ＭＳ Ｐゴシック" charset="0"/>
              </a:defRPr>
            </a:lvl6pPr>
            <a:lvl7pPr marL="914400" algn="ctr" rtl="0" fontAlgn="base">
              <a:spcBef>
                <a:spcPct val="0"/>
              </a:spcBef>
              <a:spcAft>
                <a:spcPct val="0"/>
              </a:spcAft>
              <a:defRPr sz="4400">
                <a:solidFill>
                  <a:schemeClr val="tx2"/>
                </a:solidFill>
                <a:latin typeface="26" charset="0"/>
                <a:ea typeface="ＭＳ Ｐゴシック" charset="0"/>
              </a:defRPr>
            </a:lvl7pPr>
            <a:lvl8pPr marL="1371600" algn="ctr" rtl="0" fontAlgn="base">
              <a:spcBef>
                <a:spcPct val="0"/>
              </a:spcBef>
              <a:spcAft>
                <a:spcPct val="0"/>
              </a:spcAft>
              <a:defRPr sz="4400">
                <a:solidFill>
                  <a:schemeClr val="tx2"/>
                </a:solidFill>
                <a:latin typeface="26" charset="0"/>
                <a:ea typeface="ＭＳ Ｐゴシック" charset="0"/>
              </a:defRPr>
            </a:lvl8pPr>
            <a:lvl9pPr marL="1828800" algn="ctr" rtl="0" fontAlgn="base">
              <a:spcBef>
                <a:spcPct val="0"/>
              </a:spcBef>
              <a:spcAft>
                <a:spcPct val="0"/>
              </a:spcAft>
              <a:defRPr sz="4400">
                <a:solidFill>
                  <a:schemeClr val="tx2"/>
                </a:solidFill>
                <a:latin typeface="26"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0" cap="none" spc="0" normalizeH="0" baseline="0" noProof="0" dirty="0">
                <a:ln>
                  <a:noFill/>
                </a:ln>
                <a:solidFill>
                  <a:srgbClr val="FFFFFF"/>
                </a:solidFill>
                <a:effectLst>
                  <a:glow rad="266700">
                    <a:srgbClr val="000000">
                      <a:alpha val="75000"/>
                    </a:srgbClr>
                  </a:glow>
                </a:effectLst>
                <a:uLnTx/>
                <a:uFillTx/>
                <a:latin typeface="Arial" charset="0"/>
                <a:ea typeface="ＭＳ Ｐゴシック"/>
              </a:rPr>
              <a:t>7</a:t>
            </a:r>
          </a:p>
        </p:txBody>
      </p:sp>
      <p:sp>
        <p:nvSpPr>
          <p:cNvPr id="5" name="Rectangle 1026">
            <a:extLst>
              <a:ext uri="{FF2B5EF4-FFF2-40B4-BE49-F238E27FC236}">
                <a16:creationId xmlns:a16="http://schemas.microsoft.com/office/drawing/2014/main" id="{D80C55C2-8612-A043-905C-06DFEA71207A}"/>
              </a:ext>
            </a:extLst>
          </p:cNvPr>
          <p:cNvSpPr txBox="1">
            <a:spLocks noChangeArrowheads="1"/>
          </p:cNvSpPr>
          <p:nvPr/>
        </p:nvSpPr>
        <p:spPr bwMode="auto">
          <a:xfrm>
            <a:off x="0" y="3293592"/>
            <a:ext cx="8886825" cy="685800"/>
          </a:xfrm>
          <a:prstGeom prst="rect">
            <a:avLst/>
          </a:prstGeom>
          <a:solidFill>
            <a:schemeClr val="tx1"/>
          </a:solid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5pPr>
            <a:lvl6pPr marL="457200" algn="ctr" rtl="0" fontAlgn="base">
              <a:spcBef>
                <a:spcPct val="0"/>
              </a:spcBef>
              <a:spcAft>
                <a:spcPct val="0"/>
              </a:spcAft>
              <a:defRPr sz="4400">
                <a:solidFill>
                  <a:schemeClr val="tx2"/>
                </a:solidFill>
                <a:latin typeface="Arial" pitchFamily="-108" charset="0"/>
              </a:defRPr>
            </a:lvl6pPr>
            <a:lvl7pPr marL="914400" algn="ctr" rtl="0" fontAlgn="base">
              <a:spcBef>
                <a:spcPct val="0"/>
              </a:spcBef>
              <a:spcAft>
                <a:spcPct val="0"/>
              </a:spcAft>
              <a:defRPr sz="4400">
                <a:solidFill>
                  <a:schemeClr val="tx2"/>
                </a:solidFill>
                <a:latin typeface="Arial" pitchFamily="-108" charset="0"/>
              </a:defRPr>
            </a:lvl7pPr>
            <a:lvl8pPr marL="1371600" algn="ctr" rtl="0" fontAlgn="base">
              <a:spcBef>
                <a:spcPct val="0"/>
              </a:spcBef>
              <a:spcAft>
                <a:spcPct val="0"/>
              </a:spcAft>
              <a:defRPr sz="4400">
                <a:solidFill>
                  <a:schemeClr val="tx2"/>
                </a:solidFill>
                <a:latin typeface="Arial" pitchFamily="-108" charset="0"/>
              </a:defRPr>
            </a:lvl8pPr>
            <a:lvl9pPr marL="1828800" algn="ctr" rtl="0" fontAlgn="base">
              <a:spcBef>
                <a:spcPct val="0"/>
              </a:spcBef>
              <a:spcAft>
                <a:spcPct val="0"/>
              </a:spcAft>
              <a:defRPr sz="4400">
                <a:solidFill>
                  <a:schemeClr val="tx2"/>
                </a:solidFill>
                <a:latin typeface="Arial" pitchFamily="-10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800" b="1" i="0" u="none" strike="noStrike" kern="0" cap="none" spc="0" normalizeH="0" baseline="0" noProof="0" dirty="0">
                <a:ln>
                  <a:noFill/>
                </a:ln>
                <a:solidFill>
                  <a:srgbClr val="FFFFFF"/>
                </a:solidFill>
                <a:effectLst/>
                <a:uLnTx/>
                <a:uFillTx/>
                <a:latin typeface="Arial" charset="0"/>
                <a:ea typeface="ＭＳ Ｐゴシック" charset="0"/>
                <a:cs typeface="ＭＳ Ｐゴシック" charset="0"/>
              </a:rPr>
              <a:t>01-</a:t>
            </a:r>
            <a:r>
              <a:rPr kumimoji="0" lang="zh-CN" altLang="en-US" sz="2800" b="1" i="0" u="none" strike="noStrike" kern="0" cap="none" spc="0" normalizeH="0" baseline="0" noProof="0" dirty="0">
                <a:ln>
                  <a:noFill/>
                </a:ln>
                <a:solidFill>
                  <a:srgbClr val="FFFFFF"/>
                </a:solidFill>
                <a:effectLst/>
                <a:uLnTx/>
                <a:uFillTx/>
                <a:latin typeface="Arial" charset="0"/>
                <a:ea typeface="ＭＳ Ｐゴシック" charset="0"/>
                <a:cs typeface="ＭＳ Ｐゴシック" charset="0"/>
              </a:rPr>
              <a:t>马太福音</a:t>
            </a:r>
            <a:r>
              <a:rPr kumimoji="0" lang="en-US" altLang="zh-CN" sz="2800" b="1" i="0" u="none" strike="noStrike" kern="0" cap="none" spc="0" normalizeH="0" baseline="0" noProof="0" dirty="0">
                <a:ln>
                  <a:noFill/>
                </a:ln>
                <a:solidFill>
                  <a:srgbClr val="FFFFFF"/>
                </a:solidFill>
                <a:effectLst/>
                <a:uLnTx/>
                <a:uFillTx/>
                <a:latin typeface="Arial" charset="0"/>
                <a:ea typeface="ＭＳ Ｐゴシック" charset="0"/>
                <a:cs typeface="ＭＳ Ｐゴシック" charset="0"/>
              </a:rPr>
              <a:t>_1-14_377_</a:t>
            </a:r>
            <a:r>
              <a:rPr kumimoji="0" lang="en-US" sz="2800" b="1" i="0" u="none" strike="noStrike" kern="0" cap="none" spc="0" normalizeH="0" baseline="0" noProof="0" dirty="0">
                <a:ln>
                  <a:noFill/>
                </a:ln>
                <a:solidFill>
                  <a:srgbClr val="FFFFFF"/>
                </a:solidFill>
                <a:effectLst/>
                <a:uLnTx/>
                <a:uFillTx/>
                <a:latin typeface="Arial" charset="0"/>
                <a:ea typeface="ＭＳ Ｐゴシック" charset="0"/>
                <a:cs typeface="ＭＳ Ｐゴシック" charset="0"/>
              </a:rPr>
              <a:t>cmn_ns_1773_v20.pptx</a:t>
            </a:r>
            <a:endParaRPr kumimoji="0" lang="en-US" sz="1050" b="1" i="0" u="none" strike="noStrike" kern="0" cap="none" spc="0" normalizeH="0" baseline="0" noProof="0" dirty="0">
              <a:ln>
                <a:noFill/>
              </a:ln>
              <a:solidFill>
                <a:srgbClr val="FFFFFF"/>
              </a:solidFill>
              <a:effectLst/>
              <a:uLnTx/>
              <a:uFillTx/>
              <a:latin typeface="Arial" charset="0"/>
              <a:ea typeface="ＭＳ Ｐゴシック" charset="0"/>
              <a:cs typeface="ＭＳ Ｐゴシック" charset="0"/>
            </a:endParaRPr>
          </a:p>
        </p:txBody>
      </p:sp>
    </p:spTree>
    <p:extLst>
      <p:ext uri="{BB962C8B-B14F-4D97-AF65-F5344CB8AC3E}">
        <p14:creationId xmlns:p14="http://schemas.microsoft.com/office/powerpoint/2010/main" val="3647010478"/>
      </p:ext>
    </p:extLst>
  </p:cSld>
  <p:clrMapOvr>
    <a:masterClrMapping/>
  </p:clrMapOvr>
  <p:transition/>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2A21EFE1-7C51-1646-844B-B83609D3A19A}"/>
              </a:ext>
            </a:extLst>
          </p:cNvPr>
          <p:cNvPicPr>
            <a:picLocks noChangeAspect="1"/>
          </p:cNvPicPr>
          <p:nvPr/>
        </p:nvPicPr>
        <p:blipFill>
          <a:blip r:embed="rId3"/>
          <a:stretch>
            <a:fillRect/>
          </a:stretch>
        </p:blipFill>
        <p:spPr>
          <a:xfrm>
            <a:off x="660980" y="0"/>
            <a:ext cx="7822039" cy="6858000"/>
          </a:xfrm>
          <a:prstGeom prst="rect">
            <a:avLst/>
          </a:prstGeom>
        </p:spPr>
      </p:pic>
      <p:sp>
        <p:nvSpPr>
          <p:cNvPr id="342017" name="Rectangle 1026"/>
          <p:cNvSpPr>
            <a:spLocks noGrp="1" noChangeArrowheads="1"/>
          </p:cNvSpPr>
          <p:nvPr>
            <p:ph type="ctrTitle"/>
          </p:nvPr>
        </p:nvSpPr>
        <p:spPr>
          <a:xfrm>
            <a:off x="4860032" y="692696"/>
            <a:ext cx="4283968" cy="685800"/>
          </a:xfrm>
          <a:solidFill>
            <a:schemeClr val="tx1"/>
          </a:solidFill>
        </p:spPr>
        <p:txBody>
          <a:bodyPr/>
          <a:lstStyle/>
          <a:p>
            <a:pPr eaLnBrk="1" hangingPunct="1"/>
            <a:r>
              <a:rPr lang="en-US" sz="4000" b="1" dirty="0">
                <a:solidFill>
                  <a:schemeClr val="bg1"/>
                </a:solidFill>
                <a:latin typeface="Arial" charset="0"/>
                <a:ea typeface="ＭＳ Ｐゴシック" charset="0"/>
                <a:cs typeface="ＭＳ Ｐゴシック" charset="0"/>
              </a:rPr>
              <a:t>Indonesian</a:t>
            </a:r>
            <a:endParaRPr lang="en-US" sz="1400" b="1" dirty="0">
              <a:solidFill>
                <a:schemeClr val="bg1"/>
              </a:solidFill>
              <a:latin typeface="Arial" charset="0"/>
              <a:ea typeface="ＭＳ Ｐゴシック" charset="0"/>
              <a:cs typeface="ＭＳ Ｐゴシック" charset="0"/>
            </a:endParaRPr>
          </a:p>
        </p:txBody>
      </p:sp>
      <p:sp>
        <p:nvSpPr>
          <p:cNvPr id="4" name="Rectangle 3"/>
          <p:cNvSpPr txBox="1">
            <a:spLocks noChangeArrowheads="1"/>
          </p:cNvSpPr>
          <p:nvPr/>
        </p:nvSpPr>
        <p:spPr bwMode="auto">
          <a:xfrm>
            <a:off x="8411882" y="0"/>
            <a:ext cx="732118" cy="48857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26" charset="0"/>
                <a:ea typeface="ＭＳ Ｐゴシック" charset="0"/>
              </a:defRPr>
            </a:lvl6pPr>
            <a:lvl7pPr marL="914400" algn="ctr" rtl="0" fontAlgn="base">
              <a:spcBef>
                <a:spcPct val="0"/>
              </a:spcBef>
              <a:spcAft>
                <a:spcPct val="0"/>
              </a:spcAft>
              <a:defRPr sz="4400">
                <a:solidFill>
                  <a:schemeClr val="tx2"/>
                </a:solidFill>
                <a:latin typeface="26" charset="0"/>
                <a:ea typeface="ＭＳ Ｐゴシック" charset="0"/>
              </a:defRPr>
            </a:lvl7pPr>
            <a:lvl8pPr marL="1371600" algn="ctr" rtl="0" fontAlgn="base">
              <a:spcBef>
                <a:spcPct val="0"/>
              </a:spcBef>
              <a:spcAft>
                <a:spcPct val="0"/>
              </a:spcAft>
              <a:defRPr sz="4400">
                <a:solidFill>
                  <a:schemeClr val="tx2"/>
                </a:solidFill>
                <a:latin typeface="26" charset="0"/>
                <a:ea typeface="ＭＳ Ｐゴシック" charset="0"/>
              </a:defRPr>
            </a:lvl8pPr>
            <a:lvl9pPr marL="1828800" algn="ctr" rtl="0" fontAlgn="base">
              <a:spcBef>
                <a:spcPct val="0"/>
              </a:spcBef>
              <a:spcAft>
                <a:spcPct val="0"/>
              </a:spcAft>
              <a:defRPr sz="4400">
                <a:solidFill>
                  <a:schemeClr val="tx2"/>
                </a:solidFill>
                <a:latin typeface="26"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0" cap="none" spc="0" normalizeH="0" baseline="0" noProof="0" dirty="0">
                <a:ln>
                  <a:noFill/>
                </a:ln>
                <a:solidFill>
                  <a:srgbClr val="FFFFFF"/>
                </a:solidFill>
                <a:effectLst>
                  <a:glow rad="266700">
                    <a:srgbClr val="000000">
                      <a:alpha val="75000"/>
                    </a:srgbClr>
                  </a:glow>
                </a:effectLst>
                <a:uLnTx/>
                <a:uFillTx/>
                <a:latin typeface="Arial" charset="0"/>
                <a:ea typeface="ＭＳ Ｐゴシック"/>
              </a:rPr>
              <a:t>7</a:t>
            </a:r>
          </a:p>
        </p:txBody>
      </p:sp>
    </p:spTree>
    <p:extLst>
      <p:ext uri="{BB962C8B-B14F-4D97-AF65-F5344CB8AC3E}">
        <p14:creationId xmlns:p14="http://schemas.microsoft.com/office/powerpoint/2010/main" val="3666036984"/>
      </p:ext>
    </p:extLst>
  </p:cSld>
  <p:clrMapOvr>
    <a:masterClrMapping/>
  </p:clrMapOvr>
  <p:transition/>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18EC857B-7106-B446-A4DE-290513151923}"/>
              </a:ext>
            </a:extLst>
          </p:cNvPr>
          <p:cNvPicPr>
            <a:picLocks noChangeAspect="1"/>
          </p:cNvPicPr>
          <p:nvPr/>
        </p:nvPicPr>
        <p:blipFill>
          <a:blip r:embed="rId3"/>
          <a:stretch>
            <a:fillRect/>
          </a:stretch>
        </p:blipFill>
        <p:spPr>
          <a:xfrm>
            <a:off x="660980" y="0"/>
            <a:ext cx="7822039" cy="6858000"/>
          </a:xfrm>
          <a:prstGeom prst="rect">
            <a:avLst/>
          </a:prstGeom>
        </p:spPr>
      </p:pic>
      <p:sp>
        <p:nvSpPr>
          <p:cNvPr id="342017" name="Rectangle 1026"/>
          <p:cNvSpPr>
            <a:spLocks noGrp="1" noChangeArrowheads="1"/>
          </p:cNvSpPr>
          <p:nvPr>
            <p:ph type="ctrTitle"/>
          </p:nvPr>
        </p:nvSpPr>
        <p:spPr>
          <a:xfrm>
            <a:off x="4860032" y="692696"/>
            <a:ext cx="4283968" cy="685800"/>
          </a:xfrm>
          <a:solidFill>
            <a:schemeClr val="tx1"/>
          </a:solidFill>
        </p:spPr>
        <p:txBody>
          <a:bodyPr/>
          <a:lstStyle/>
          <a:p>
            <a:pPr eaLnBrk="1" hangingPunct="1"/>
            <a:r>
              <a:rPr lang="en-US" sz="4000" b="1" dirty="0">
                <a:solidFill>
                  <a:schemeClr val="bg1"/>
                </a:solidFill>
                <a:latin typeface="Arial" charset="0"/>
                <a:ea typeface="ＭＳ Ｐゴシック" charset="0"/>
                <a:cs typeface="ＭＳ Ｐゴシック" charset="0"/>
              </a:rPr>
              <a:t>Mongolian</a:t>
            </a:r>
            <a:endParaRPr lang="en-US" sz="1400" b="1" dirty="0">
              <a:solidFill>
                <a:schemeClr val="bg1"/>
              </a:solidFill>
              <a:latin typeface="Arial" charset="0"/>
              <a:ea typeface="ＭＳ Ｐゴシック" charset="0"/>
              <a:cs typeface="ＭＳ Ｐゴシック" charset="0"/>
            </a:endParaRPr>
          </a:p>
        </p:txBody>
      </p:sp>
      <p:sp>
        <p:nvSpPr>
          <p:cNvPr id="4" name="Rectangle 3"/>
          <p:cNvSpPr txBox="1">
            <a:spLocks noChangeArrowheads="1"/>
          </p:cNvSpPr>
          <p:nvPr/>
        </p:nvSpPr>
        <p:spPr bwMode="auto">
          <a:xfrm>
            <a:off x="8411882" y="0"/>
            <a:ext cx="732118" cy="48857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26" charset="0"/>
                <a:ea typeface="ＭＳ Ｐゴシック" charset="0"/>
              </a:defRPr>
            </a:lvl6pPr>
            <a:lvl7pPr marL="914400" algn="ctr" rtl="0" fontAlgn="base">
              <a:spcBef>
                <a:spcPct val="0"/>
              </a:spcBef>
              <a:spcAft>
                <a:spcPct val="0"/>
              </a:spcAft>
              <a:defRPr sz="4400">
                <a:solidFill>
                  <a:schemeClr val="tx2"/>
                </a:solidFill>
                <a:latin typeface="26" charset="0"/>
                <a:ea typeface="ＭＳ Ｐゴシック" charset="0"/>
              </a:defRPr>
            </a:lvl7pPr>
            <a:lvl8pPr marL="1371600" algn="ctr" rtl="0" fontAlgn="base">
              <a:spcBef>
                <a:spcPct val="0"/>
              </a:spcBef>
              <a:spcAft>
                <a:spcPct val="0"/>
              </a:spcAft>
              <a:defRPr sz="4400">
                <a:solidFill>
                  <a:schemeClr val="tx2"/>
                </a:solidFill>
                <a:latin typeface="26" charset="0"/>
                <a:ea typeface="ＭＳ Ｐゴシック" charset="0"/>
              </a:defRPr>
            </a:lvl8pPr>
            <a:lvl9pPr marL="1828800" algn="ctr" rtl="0" fontAlgn="base">
              <a:spcBef>
                <a:spcPct val="0"/>
              </a:spcBef>
              <a:spcAft>
                <a:spcPct val="0"/>
              </a:spcAft>
              <a:defRPr sz="4400">
                <a:solidFill>
                  <a:schemeClr val="tx2"/>
                </a:solidFill>
                <a:latin typeface="26"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0" cap="none" spc="0" normalizeH="0" baseline="0" noProof="0" dirty="0">
                <a:ln>
                  <a:noFill/>
                </a:ln>
                <a:solidFill>
                  <a:srgbClr val="FFFFFF"/>
                </a:solidFill>
                <a:effectLst>
                  <a:glow rad="266700">
                    <a:srgbClr val="000000">
                      <a:alpha val="75000"/>
                    </a:srgbClr>
                  </a:glow>
                </a:effectLst>
                <a:uLnTx/>
                <a:uFillTx/>
                <a:latin typeface="Arial" charset="0"/>
                <a:ea typeface="ＭＳ Ｐゴシック"/>
              </a:rPr>
              <a:t>7</a:t>
            </a:r>
          </a:p>
        </p:txBody>
      </p:sp>
    </p:spTree>
    <p:extLst>
      <p:ext uri="{BB962C8B-B14F-4D97-AF65-F5344CB8AC3E}">
        <p14:creationId xmlns:p14="http://schemas.microsoft.com/office/powerpoint/2010/main" val="3858442788"/>
      </p:ext>
    </p:extLst>
  </p:cSld>
  <p:clrMapOvr>
    <a:masterClrMapping/>
  </p:clrMapOvr>
  <p:transition/>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D4AD6BF2-F9D9-0E48-9F41-3761BD0F3769}"/>
              </a:ext>
            </a:extLst>
          </p:cNvPr>
          <p:cNvPicPr>
            <a:picLocks noChangeAspect="1"/>
          </p:cNvPicPr>
          <p:nvPr/>
        </p:nvPicPr>
        <p:blipFill>
          <a:blip r:embed="rId3"/>
          <a:stretch>
            <a:fillRect/>
          </a:stretch>
        </p:blipFill>
        <p:spPr>
          <a:xfrm>
            <a:off x="660980" y="0"/>
            <a:ext cx="7822039" cy="6858000"/>
          </a:xfrm>
          <a:prstGeom prst="rect">
            <a:avLst/>
          </a:prstGeom>
        </p:spPr>
      </p:pic>
      <p:sp>
        <p:nvSpPr>
          <p:cNvPr id="4" name="Rectangle 3"/>
          <p:cNvSpPr txBox="1">
            <a:spLocks noChangeArrowheads="1"/>
          </p:cNvSpPr>
          <p:nvPr/>
        </p:nvSpPr>
        <p:spPr bwMode="auto">
          <a:xfrm>
            <a:off x="8411882" y="0"/>
            <a:ext cx="732118" cy="48857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26" charset="0"/>
                <a:ea typeface="ＭＳ Ｐゴシック" charset="0"/>
              </a:defRPr>
            </a:lvl6pPr>
            <a:lvl7pPr marL="914400" algn="ctr" rtl="0" fontAlgn="base">
              <a:spcBef>
                <a:spcPct val="0"/>
              </a:spcBef>
              <a:spcAft>
                <a:spcPct val="0"/>
              </a:spcAft>
              <a:defRPr sz="4400">
                <a:solidFill>
                  <a:schemeClr val="tx2"/>
                </a:solidFill>
                <a:latin typeface="26" charset="0"/>
                <a:ea typeface="ＭＳ Ｐゴシック" charset="0"/>
              </a:defRPr>
            </a:lvl7pPr>
            <a:lvl8pPr marL="1371600" algn="ctr" rtl="0" fontAlgn="base">
              <a:spcBef>
                <a:spcPct val="0"/>
              </a:spcBef>
              <a:spcAft>
                <a:spcPct val="0"/>
              </a:spcAft>
              <a:defRPr sz="4400">
                <a:solidFill>
                  <a:schemeClr val="tx2"/>
                </a:solidFill>
                <a:latin typeface="26" charset="0"/>
                <a:ea typeface="ＭＳ Ｐゴシック" charset="0"/>
              </a:defRPr>
            </a:lvl8pPr>
            <a:lvl9pPr marL="1828800" algn="ctr" rtl="0" fontAlgn="base">
              <a:spcBef>
                <a:spcPct val="0"/>
              </a:spcBef>
              <a:spcAft>
                <a:spcPct val="0"/>
              </a:spcAft>
              <a:defRPr sz="4400">
                <a:solidFill>
                  <a:schemeClr val="tx2"/>
                </a:solidFill>
                <a:latin typeface="26"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0" cap="none" spc="0" normalizeH="0" baseline="0" noProof="0" dirty="0">
                <a:ln>
                  <a:noFill/>
                </a:ln>
                <a:solidFill>
                  <a:srgbClr val="FFFFFF"/>
                </a:solidFill>
                <a:effectLst>
                  <a:glow rad="266700">
                    <a:srgbClr val="000000">
                      <a:alpha val="75000"/>
                    </a:srgbClr>
                  </a:glow>
                </a:effectLst>
                <a:uLnTx/>
                <a:uFillTx/>
                <a:latin typeface="Arial" charset="0"/>
                <a:ea typeface="ＭＳ Ｐゴシック"/>
              </a:rPr>
              <a:t>7</a:t>
            </a:r>
          </a:p>
        </p:txBody>
      </p:sp>
      <p:pic>
        <p:nvPicPr>
          <p:cNvPr id="6" name="Picture 5" descr="Screen Shot 2016-04-14 at 8.25.47 PM.png">
            <a:extLst>
              <a:ext uri="{FF2B5EF4-FFF2-40B4-BE49-F238E27FC236}">
                <a16:creationId xmlns:a16="http://schemas.microsoft.com/office/drawing/2014/main" id="{10CC9FB9-77B0-2841-A267-5DDC4ADE8244}"/>
              </a:ext>
            </a:extLst>
          </p:cNvPr>
          <p:cNvPicPr>
            <a:picLocks noChangeAspect="1"/>
          </p:cNvPicPr>
          <p:nvPr/>
        </p:nvPicPr>
        <p:blipFill rotWithShape="1">
          <a:blip r:embed="rId4" cstate="screen">
            <a:extLst>
              <a:ext uri="{28A0092B-C50C-407E-A947-70E740481C1C}">
                <a14:useLocalDpi xmlns:a14="http://schemas.microsoft.com/office/drawing/2010/main"/>
              </a:ext>
            </a:extLst>
          </a:blip>
          <a:srcRect/>
          <a:stretch/>
        </p:blipFill>
        <p:spPr>
          <a:xfrm>
            <a:off x="-11244" y="711781"/>
            <a:ext cx="9144000" cy="680343"/>
          </a:xfrm>
          <a:prstGeom prst="rect">
            <a:avLst/>
          </a:prstGeom>
        </p:spPr>
      </p:pic>
      <p:sp>
        <p:nvSpPr>
          <p:cNvPr id="342017" name="Rectangle 1026"/>
          <p:cNvSpPr>
            <a:spLocks noGrp="1" noChangeArrowheads="1"/>
          </p:cNvSpPr>
          <p:nvPr>
            <p:ph type="ctrTitle"/>
          </p:nvPr>
        </p:nvSpPr>
        <p:spPr>
          <a:xfrm>
            <a:off x="5076056" y="798984"/>
            <a:ext cx="4139952" cy="685800"/>
          </a:xfrm>
          <a:solidFill>
            <a:schemeClr val="tx1"/>
          </a:solidFill>
        </p:spPr>
        <p:txBody>
          <a:bodyPr/>
          <a:lstStyle/>
          <a:p>
            <a:pPr eaLnBrk="1" hangingPunct="1"/>
            <a:r>
              <a:rPr lang="en-US" sz="4000" b="1" dirty="0">
                <a:solidFill>
                  <a:schemeClr val="bg1"/>
                </a:solidFill>
                <a:latin typeface="Arial" charset="0"/>
                <a:ea typeface="ＭＳ Ｐゴシック" charset="0"/>
                <a:cs typeface="ＭＳ Ｐゴシック" charset="0"/>
              </a:rPr>
              <a:t>Vietnamese</a:t>
            </a:r>
            <a:endParaRPr lang="en-US" sz="1400" b="1" dirty="0">
              <a:solidFill>
                <a:schemeClr val="bg1"/>
              </a:solidFill>
              <a:latin typeface="Arial" charset="0"/>
              <a:ea typeface="ＭＳ Ｐゴシック" charset="0"/>
              <a:cs typeface="ＭＳ Ｐゴシック" charset="0"/>
            </a:endParaRPr>
          </a:p>
        </p:txBody>
      </p:sp>
    </p:spTree>
    <p:extLst>
      <p:ext uri="{BB962C8B-B14F-4D97-AF65-F5344CB8AC3E}">
        <p14:creationId xmlns:p14="http://schemas.microsoft.com/office/powerpoint/2010/main" val="3033746454"/>
      </p:ext>
    </p:extLst>
  </p:cSld>
  <p:clrMapOvr>
    <a:masterClrMapping/>
  </p:clrMapOvr>
  <p:transition/>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Screen Shot 2015-12-12 at 9.41.12 PM.pn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281280"/>
            <a:ext cx="9144000" cy="5890920"/>
          </a:xfrm>
          <a:prstGeom prst="rect">
            <a:avLst/>
          </a:prstGeom>
        </p:spPr>
      </p:pic>
      <p:sp>
        <p:nvSpPr>
          <p:cNvPr id="342017" name="Rectangle 1026"/>
          <p:cNvSpPr>
            <a:spLocks noGrp="1" noChangeArrowheads="1"/>
          </p:cNvSpPr>
          <p:nvPr>
            <p:ph type="ctrTitle"/>
          </p:nvPr>
        </p:nvSpPr>
        <p:spPr>
          <a:xfrm>
            <a:off x="0" y="6172200"/>
            <a:ext cx="9144000" cy="685800"/>
          </a:xfrm>
        </p:spPr>
        <p:txBody>
          <a:bodyPr/>
          <a:lstStyle/>
          <a:p>
            <a:pPr eaLnBrk="1" hangingPunct="1"/>
            <a:r>
              <a:rPr lang="en-US" sz="4000" b="1" dirty="0" err="1">
                <a:solidFill>
                  <a:schemeClr val="bg1"/>
                </a:solidFill>
                <a:latin typeface="Arial" charset="0"/>
                <a:ea typeface="ＭＳ Ｐゴシック" charset="0"/>
                <a:cs typeface="ＭＳ Ｐゴシック" charset="0"/>
              </a:rPr>
              <a:t>BibleStudyDownloads.org</a:t>
            </a:r>
            <a:endParaRPr lang="en-US" sz="1400" b="1" dirty="0">
              <a:solidFill>
                <a:schemeClr val="bg1"/>
              </a:solidFill>
              <a:latin typeface="Arial" charset="0"/>
              <a:ea typeface="ＭＳ Ｐゴシック" charset="0"/>
              <a:cs typeface="ＭＳ Ｐゴシック" charset="0"/>
            </a:endParaRPr>
          </a:p>
        </p:txBody>
      </p:sp>
      <p:sp>
        <p:nvSpPr>
          <p:cNvPr id="4" name="Rectangle 3"/>
          <p:cNvSpPr txBox="1">
            <a:spLocks noChangeArrowheads="1"/>
          </p:cNvSpPr>
          <p:nvPr/>
        </p:nvSpPr>
        <p:spPr bwMode="auto">
          <a:xfrm>
            <a:off x="8411882" y="0"/>
            <a:ext cx="732118" cy="48857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26" charset="0"/>
                <a:ea typeface="ＭＳ Ｐゴシック" charset="0"/>
              </a:defRPr>
            </a:lvl6pPr>
            <a:lvl7pPr marL="914400" algn="ctr" rtl="0" fontAlgn="base">
              <a:spcBef>
                <a:spcPct val="0"/>
              </a:spcBef>
              <a:spcAft>
                <a:spcPct val="0"/>
              </a:spcAft>
              <a:defRPr sz="4400">
                <a:solidFill>
                  <a:schemeClr val="tx2"/>
                </a:solidFill>
                <a:latin typeface="26" charset="0"/>
                <a:ea typeface="ＭＳ Ｐゴシック" charset="0"/>
              </a:defRPr>
            </a:lvl7pPr>
            <a:lvl8pPr marL="1371600" algn="ctr" rtl="0" fontAlgn="base">
              <a:spcBef>
                <a:spcPct val="0"/>
              </a:spcBef>
              <a:spcAft>
                <a:spcPct val="0"/>
              </a:spcAft>
              <a:defRPr sz="4400">
                <a:solidFill>
                  <a:schemeClr val="tx2"/>
                </a:solidFill>
                <a:latin typeface="26" charset="0"/>
                <a:ea typeface="ＭＳ Ｐゴシック" charset="0"/>
              </a:defRPr>
            </a:lvl8pPr>
            <a:lvl9pPr marL="1828800" algn="ctr" rtl="0" fontAlgn="base">
              <a:spcBef>
                <a:spcPct val="0"/>
              </a:spcBef>
              <a:spcAft>
                <a:spcPct val="0"/>
              </a:spcAft>
              <a:defRPr sz="4400">
                <a:solidFill>
                  <a:schemeClr val="tx2"/>
                </a:solidFill>
                <a:latin typeface="26"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0" cap="none" spc="0" normalizeH="0" baseline="0" noProof="0" dirty="0">
                <a:ln>
                  <a:noFill/>
                </a:ln>
                <a:solidFill>
                  <a:srgbClr val="FFFFFF"/>
                </a:solidFill>
                <a:effectLst>
                  <a:glow rad="266700">
                    <a:srgbClr val="000000">
                      <a:alpha val="75000"/>
                    </a:srgbClr>
                  </a:glow>
                </a:effectLst>
                <a:uLnTx/>
                <a:uFillTx/>
                <a:latin typeface="Arial" charset="0"/>
                <a:ea typeface="ＭＳ Ｐゴシック"/>
              </a:rPr>
              <a:t>7</a:t>
            </a:r>
          </a:p>
        </p:txBody>
      </p:sp>
    </p:spTree>
    <p:extLst>
      <p:ext uri="{BB962C8B-B14F-4D97-AF65-F5344CB8AC3E}">
        <p14:creationId xmlns:p14="http://schemas.microsoft.com/office/powerpoint/2010/main" val="889577358"/>
      </p:ext>
    </p:extLst>
  </p:cSld>
  <p:clrMapOvr>
    <a:masterClrMapping/>
  </p:clrMapOvr>
  <p:transition/>
</p:sld>
</file>

<file path=ppt/slides/slide57.xml><?xml version="1.0" encoding="utf-8"?>
<p:sld xmlns:a="http://schemas.openxmlformats.org/drawingml/2006/main" xmlns:r="http://schemas.openxmlformats.org/officeDocument/2006/relationships" xmlns:p="http://schemas.openxmlformats.org/presentationml/2006/main">
  <p:cSld>
    <p:bg>
      <p:bgPr shadeToTitle="1">
        <a:gradFill rotWithShape="0">
          <a:gsLst>
            <a:gs pos="0">
              <a:srgbClr val="000066"/>
            </a:gs>
            <a:gs pos="100000">
              <a:schemeClr val="tx2"/>
            </a:gs>
          </a:gsLst>
          <a:path path="shape">
            <a:fillToRect l="50000" t="50000" r="50000" b="50000"/>
          </a:path>
        </a:gra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a:xfrm>
            <a:off x="457200" y="457200"/>
            <a:ext cx="8229600" cy="1219200"/>
          </a:xfrm>
          <a:solidFill>
            <a:srgbClr val="CC0066"/>
          </a:solidFill>
          <a:effectLst>
            <a:outerShdw blurRad="63500" dist="53882" dir="2700000" algn="ctr" rotWithShape="0">
              <a:schemeClr val="tx1">
                <a:alpha val="74998"/>
              </a:schemeClr>
            </a:outerShdw>
          </a:effectLst>
        </p:spPr>
        <p:txBody>
          <a:bodyPr lIns="90488" tIns="44450" rIns="90488" bIns="44450"/>
          <a:lstStyle/>
          <a:p>
            <a:pPr eaLnBrk="1" hangingPunct="1">
              <a:defRPr/>
            </a:pPr>
            <a:r>
              <a:rPr lang="en-US" sz="5400" b="1">
                <a:solidFill>
                  <a:schemeClr val="bg1"/>
                </a:solidFill>
                <a:effectLst>
                  <a:outerShdw blurRad="38100" dist="38100" dir="2700000" algn="tl">
                    <a:srgbClr val="000000"/>
                  </a:outerShdw>
                </a:effectLst>
                <a:latin typeface="Arial" charset="0"/>
                <a:ea typeface="ＭＳ Ｐゴシック" charset="0"/>
                <a:cs typeface="Arial" charset="0"/>
              </a:rPr>
              <a:t>Ministries God Gave Us</a:t>
            </a:r>
          </a:p>
        </p:txBody>
      </p:sp>
      <p:sp>
        <p:nvSpPr>
          <p:cNvPr id="1027" name="Rectangle 3"/>
          <p:cNvSpPr>
            <a:spLocks noChangeArrowheads="1"/>
          </p:cNvSpPr>
          <p:nvPr/>
        </p:nvSpPr>
        <p:spPr bwMode="auto">
          <a:xfrm>
            <a:off x="381000" y="2057400"/>
            <a:ext cx="8610600" cy="4648200"/>
          </a:xfrm>
          <a:prstGeom prst="rect">
            <a:avLst/>
          </a:prstGeom>
          <a:noFill/>
          <a:ln w="12700">
            <a:noFill/>
            <a:miter lim="800000"/>
            <a:headEnd/>
            <a:tailEnd/>
          </a:ln>
          <a:effectLst/>
        </p:spPr>
        <p:txBody>
          <a:bodyPr lIns="90488" tIns="44450" rIns="90488" bIns="44450"/>
          <a:lstStyle/>
          <a:p>
            <a:pPr marL="342900" indent="-342900" defTabSz="914400" fontAlgn="base">
              <a:spcBef>
                <a:spcPct val="20000"/>
              </a:spcBef>
              <a:spcAft>
                <a:spcPct val="0"/>
              </a:spcAft>
              <a:defRPr/>
            </a:pPr>
            <a:r>
              <a:rPr lang="en-US" sz="2800" b="1" dirty="0" err="1">
                <a:solidFill>
                  <a:srgbClr val="FFFF00"/>
                </a:solidFill>
                <a:effectLst>
                  <a:outerShdw blurRad="38100" dist="38100" dir="2700000" algn="tl">
                    <a:srgbClr val="000000">
                      <a:alpha val="43137"/>
                    </a:srgbClr>
                  </a:outerShdw>
                </a:effectLst>
                <a:latin typeface="Arial" charset="0"/>
                <a:ea typeface="ＭＳ Ｐゴシック" charset="0"/>
                <a:cs typeface="Arial" charset="0"/>
              </a:rPr>
              <a:t>WorldVenture</a:t>
            </a:r>
            <a:r>
              <a:rPr lang="en-US" sz="2800" b="1" dirty="0">
                <a:solidFill>
                  <a:srgbClr val="FFFFFF"/>
                </a:solidFill>
                <a:effectLst>
                  <a:outerShdw blurRad="38100" dist="38100" dir="2700000" algn="tl">
                    <a:srgbClr val="000000">
                      <a:alpha val="43137"/>
                    </a:srgbClr>
                  </a:outerShdw>
                </a:effectLst>
                <a:latin typeface="Arial" charset="0"/>
                <a:ea typeface="ＭＳ Ｐゴシック" charset="0"/>
                <a:cs typeface="Arial" charset="0"/>
              </a:rPr>
              <a:t> Singapore field leader</a:t>
            </a:r>
          </a:p>
          <a:p>
            <a:pPr marL="342900" indent="-342900" defTabSz="914400" fontAlgn="base">
              <a:spcBef>
                <a:spcPct val="20000"/>
              </a:spcBef>
              <a:spcAft>
                <a:spcPct val="0"/>
              </a:spcAft>
              <a:defRPr/>
            </a:pPr>
            <a:r>
              <a:rPr lang="en-US" sz="2800" b="1" dirty="0">
                <a:solidFill>
                  <a:srgbClr val="FFFF00"/>
                </a:solidFill>
                <a:effectLst>
                  <a:outerShdw blurRad="38100" dist="38100" dir="2700000" algn="tl">
                    <a:srgbClr val="000000">
                      <a:alpha val="43137"/>
                    </a:srgbClr>
                  </a:outerShdw>
                </a:effectLst>
                <a:latin typeface="Arial" charset="0"/>
                <a:ea typeface="ＭＳ Ｐゴシック" charset="0"/>
                <a:cs typeface="Arial" charset="0"/>
              </a:rPr>
              <a:t>Singapore Bible College</a:t>
            </a:r>
            <a:r>
              <a:rPr lang="en-US" sz="2800" b="1" dirty="0">
                <a:solidFill>
                  <a:srgbClr val="FFFFFF"/>
                </a:solidFill>
                <a:effectLst>
                  <a:outerShdw blurRad="38100" dist="38100" dir="2700000" algn="tl">
                    <a:srgbClr val="000000">
                      <a:alpha val="43137"/>
                    </a:srgbClr>
                  </a:outerShdw>
                </a:effectLst>
                <a:latin typeface="Arial" charset="0"/>
                <a:ea typeface="ＭＳ Ｐゴシック" charset="0"/>
                <a:cs typeface="Arial" charset="0"/>
              </a:rPr>
              <a:t> seminary professor</a:t>
            </a:r>
          </a:p>
          <a:p>
            <a:pPr marL="342900" indent="-342900" defTabSz="914400" fontAlgn="base">
              <a:spcBef>
                <a:spcPct val="20000"/>
              </a:spcBef>
              <a:spcAft>
                <a:spcPct val="0"/>
              </a:spcAft>
              <a:defRPr/>
            </a:pPr>
            <a:r>
              <a:rPr lang="en-US" sz="2800" b="1" dirty="0">
                <a:solidFill>
                  <a:srgbClr val="FFFF00"/>
                </a:solidFill>
                <a:effectLst>
                  <a:outerShdw blurRad="38100" dist="38100" dir="2700000" algn="tl">
                    <a:srgbClr val="000000">
                      <a:alpha val="43137"/>
                    </a:srgbClr>
                  </a:outerShdw>
                </a:effectLst>
                <a:latin typeface="Arial" charset="0"/>
                <a:ea typeface="ＭＳ Ｐゴシック" charset="0"/>
                <a:cs typeface="Arial" charset="0"/>
              </a:rPr>
              <a:t>Biblical Education by Extension</a:t>
            </a:r>
            <a:r>
              <a:rPr lang="en-US" sz="2800" b="1" dirty="0">
                <a:solidFill>
                  <a:srgbClr val="FFFFFF"/>
                </a:solidFill>
                <a:effectLst>
                  <a:outerShdw blurRad="38100" dist="38100" dir="2700000" algn="tl">
                    <a:srgbClr val="000000">
                      <a:alpha val="43137"/>
                    </a:srgbClr>
                  </a:outerShdw>
                </a:effectLst>
                <a:latin typeface="Arial" charset="0"/>
                <a:ea typeface="ＭＳ Ｐゴシック" charset="0"/>
                <a:cs typeface="Arial" charset="0"/>
              </a:rPr>
              <a:t> traveling teacher</a:t>
            </a:r>
          </a:p>
          <a:p>
            <a:pPr marL="342900" indent="-342900" defTabSz="914400" fontAlgn="base">
              <a:spcBef>
                <a:spcPct val="20000"/>
              </a:spcBef>
              <a:spcAft>
                <a:spcPct val="0"/>
              </a:spcAft>
              <a:defRPr/>
            </a:pPr>
            <a:r>
              <a:rPr lang="en-US" sz="2800" b="1" dirty="0">
                <a:solidFill>
                  <a:srgbClr val="FFFF00"/>
                </a:solidFill>
                <a:effectLst>
                  <a:outerShdw blurRad="38100" dist="38100" dir="2700000" algn="tl">
                    <a:srgbClr val="000000">
                      <a:alpha val="43137"/>
                    </a:srgbClr>
                  </a:outerShdw>
                </a:effectLst>
                <a:latin typeface="Arial" charset="0"/>
                <a:ea typeface="ＭＳ Ｐゴシック" charset="0"/>
                <a:cs typeface="Arial" charset="0"/>
              </a:rPr>
              <a:t>The Bible…Basically</a:t>
            </a:r>
            <a:r>
              <a:rPr lang="en-US" sz="2800" b="1" dirty="0">
                <a:solidFill>
                  <a:srgbClr val="FFFFFF"/>
                </a:solidFill>
                <a:effectLst>
                  <a:outerShdw blurRad="38100" dist="38100" dir="2700000" algn="tl">
                    <a:srgbClr val="000000">
                      <a:alpha val="43137"/>
                    </a:srgbClr>
                  </a:outerShdw>
                </a:effectLst>
                <a:latin typeface="Arial" charset="0"/>
                <a:ea typeface="ＭＳ Ｐゴシック" charset="0"/>
                <a:cs typeface="Arial" charset="0"/>
              </a:rPr>
              <a:t> translation director</a:t>
            </a:r>
          </a:p>
          <a:p>
            <a:pPr marL="342900" indent="-342900" defTabSz="914400" fontAlgn="base">
              <a:spcBef>
                <a:spcPct val="20000"/>
              </a:spcBef>
              <a:spcAft>
                <a:spcPct val="0"/>
              </a:spcAft>
              <a:defRPr/>
            </a:pPr>
            <a:r>
              <a:rPr lang="en-US" sz="2800" b="1" dirty="0">
                <a:solidFill>
                  <a:srgbClr val="FFFF00"/>
                </a:solidFill>
                <a:effectLst>
                  <a:outerShdw blurRad="38100" dist="38100" dir="2700000" algn="tl">
                    <a:srgbClr val="000000">
                      <a:alpha val="43137"/>
                    </a:srgbClr>
                  </a:outerShdw>
                </a:effectLst>
                <a:latin typeface="Arial" charset="0"/>
                <a:ea typeface="ＭＳ Ｐゴシック" charset="0"/>
                <a:cs typeface="Arial" charset="0"/>
              </a:rPr>
              <a:t>International Community School</a:t>
            </a:r>
            <a:r>
              <a:rPr lang="en-US" sz="2800" b="1" dirty="0">
                <a:solidFill>
                  <a:srgbClr val="FFFFFF"/>
                </a:solidFill>
                <a:effectLst>
                  <a:outerShdw blurRad="38100" dist="38100" dir="2700000" algn="tl">
                    <a:srgbClr val="000000">
                      <a:alpha val="43137"/>
                    </a:srgbClr>
                  </a:outerShdw>
                </a:effectLst>
                <a:latin typeface="Arial" charset="0"/>
                <a:ea typeface="ＭＳ Ｐゴシック" charset="0"/>
                <a:cs typeface="Arial" charset="0"/>
              </a:rPr>
              <a:t> board member</a:t>
            </a:r>
          </a:p>
          <a:p>
            <a:pPr marL="342900" indent="-342900" defTabSz="914400" fontAlgn="base">
              <a:spcBef>
                <a:spcPct val="20000"/>
              </a:spcBef>
              <a:spcAft>
                <a:spcPct val="0"/>
              </a:spcAft>
              <a:defRPr/>
            </a:pPr>
            <a:r>
              <a:rPr lang="en-US" sz="2800" b="1" dirty="0">
                <a:solidFill>
                  <a:srgbClr val="FFFF00"/>
                </a:solidFill>
                <a:effectLst>
                  <a:outerShdw blurRad="38100" dist="38100" dir="2700000" algn="tl">
                    <a:srgbClr val="000000">
                      <a:alpha val="43137"/>
                    </a:srgbClr>
                  </a:outerShdw>
                </a:effectLst>
                <a:latin typeface="Arial" charset="0"/>
                <a:ea typeface="ＭＳ Ｐゴシック" charset="0"/>
                <a:cs typeface="Arial" charset="0"/>
              </a:rPr>
              <a:t>Crossroads International Church</a:t>
            </a:r>
            <a:r>
              <a:rPr lang="en-US" sz="2800" b="1" dirty="0">
                <a:solidFill>
                  <a:srgbClr val="FFFFFF"/>
                </a:solidFill>
                <a:effectLst>
                  <a:outerShdw blurRad="38100" dist="38100" dir="2700000" algn="tl">
                    <a:srgbClr val="000000">
                      <a:alpha val="43137"/>
                    </a:srgbClr>
                  </a:outerShdw>
                </a:effectLst>
                <a:latin typeface="Arial" charset="0"/>
                <a:ea typeface="ＭＳ Ｐゴシック" charset="0"/>
                <a:cs typeface="Arial" charset="0"/>
              </a:rPr>
              <a:t> pastor-teacher</a:t>
            </a:r>
          </a:p>
          <a:p>
            <a:pPr marL="342900" indent="-342900" defTabSz="914400" fontAlgn="base">
              <a:spcBef>
                <a:spcPct val="20000"/>
              </a:spcBef>
              <a:spcAft>
                <a:spcPct val="0"/>
              </a:spcAft>
              <a:defRPr/>
            </a:pPr>
            <a:r>
              <a:rPr lang="en-US" sz="2800" b="1" dirty="0">
                <a:solidFill>
                  <a:srgbClr val="FFFF00"/>
                </a:solidFill>
                <a:effectLst>
                  <a:outerShdw blurRad="38100" dist="38100" dir="2700000" algn="tl">
                    <a:srgbClr val="000000">
                      <a:alpha val="43137"/>
                    </a:srgbClr>
                  </a:outerShdw>
                </a:effectLst>
                <a:latin typeface="Arial" charset="0"/>
                <a:ea typeface="ＭＳ Ｐゴシック" charset="0"/>
                <a:cs typeface="Arial" charset="0"/>
              </a:rPr>
              <a:t>Internet Biblical Seminary</a:t>
            </a:r>
            <a:r>
              <a:rPr lang="en-US" sz="2800" b="1" dirty="0">
                <a:solidFill>
                  <a:srgbClr val="FFFFFF"/>
                </a:solidFill>
                <a:effectLst>
                  <a:outerShdw blurRad="38100" dist="38100" dir="2700000" algn="tl">
                    <a:srgbClr val="000000">
                      <a:alpha val="43137"/>
                    </a:srgbClr>
                  </a:outerShdw>
                </a:effectLst>
                <a:latin typeface="Arial" charset="0"/>
                <a:ea typeface="ＭＳ Ｐゴシック" charset="0"/>
                <a:cs typeface="Arial" charset="0"/>
              </a:rPr>
              <a:t> course writer</a:t>
            </a:r>
          </a:p>
        </p:txBody>
      </p:sp>
      <p:cxnSp>
        <p:nvCxnSpPr>
          <p:cNvPr id="3" name="Straight Arrow Connector 2"/>
          <p:cNvCxnSpPr>
            <a:cxnSpLocks noChangeShapeType="1"/>
          </p:cNvCxnSpPr>
          <p:nvPr/>
        </p:nvCxnSpPr>
        <p:spPr bwMode="auto">
          <a:xfrm>
            <a:off x="71438" y="4437063"/>
            <a:ext cx="8964612" cy="0"/>
          </a:xfrm>
          <a:prstGeom prst="straightConnector1">
            <a:avLst/>
          </a:prstGeom>
          <a:noFill/>
          <a:ln w="57150" cap="sq">
            <a:solidFill>
              <a:srgbClr val="FF0000"/>
            </a:solidFill>
            <a:round/>
            <a:headEnd type="none" w="sm" len="sm"/>
            <a:tailEnd type="arrow" w="med" len="med"/>
          </a:ln>
          <a:extLst>
            <a:ext uri="{909E8E84-426E-40dd-AFC4-6F175D3DCCD1}">
              <a14:hiddenFill xmlns="" xmlns:a14="http://schemas.microsoft.com/office/drawing/2010/main">
                <a:noFill/>
              </a14:hiddenFill>
            </a:ext>
          </a:extLst>
        </p:spPr>
      </p:cxnSp>
      <p:cxnSp>
        <p:nvCxnSpPr>
          <p:cNvPr id="8" name="Straight Arrow Connector 7"/>
          <p:cNvCxnSpPr>
            <a:cxnSpLocks noChangeShapeType="1"/>
          </p:cNvCxnSpPr>
          <p:nvPr/>
        </p:nvCxnSpPr>
        <p:spPr bwMode="auto">
          <a:xfrm>
            <a:off x="71438" y="5445125"/>
            <a:ext cx="8964612" cy="0"/>
          </a:xfrm>
          <a:prstGeom prst="straightConnector1">
            <a:avLst/>
          </a:prstGeom>
          <a:noFill/>
          <a:ln w="57150" cap="sq">
            <a:solidFill>
              <a:srgbClr val="FF0000"/>
            </a:solidFill>
            <a:round/>
            <a:headEnd type="none" w="sm" len="sm"/>
            <a:tailEnd type="arrow" w="med" len="med"/>
          </a:ln>
          <a:extLst>
            <a:ext uri="{909E8E84-426E-40dd-AFC4-6F175D3DCCD1}">
              <a14:hiddenFill xmlns="" xmlns:a14="http://schemas.microsoft.com/office/drawing/2010/main">
                <a:noFill/>
              </a14:hiddenFill>
            </a:ext>
          </a:extLst>
        </p:spPr>
      </p:cxnSp>
      <p:sp>
        <p:nvSpPr>
          <p:cNvPr id="9" name="Rectangle 3"/>
          <p:cNvSpPr txBox="1">
            <a:spLocks noChangeArrowheads="1"/>
          </p:cNvSpPr>
          <p:nvPr/>
        </p:nvSpPr>
        <p:spPr bwMode="auto">
          <a:xfrm>
            <a:off x="8411882" y="0"/>
            <a:ext cx="732118" cy="48857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26" charset="0"/>
                <a:ea typeface="ＭＳ Ｐゴシック" charset="0"/>
              </a:defRPr>
            </a:lvl6pPr>
            <a:lvl7pPr marL="914400" algn="ctr" rtl="0" fontAlgn="base">
              <a:spcBef>
                <a:spcPct val="0"/>
              </a:spcBef>
              <a:spcAft>
                <a:spcPct val="0"/>
              </a:spcAft>
              <a:defRPr sz="4400">
                <a:solidFill>
                  <a:schemeClr val="tx2"/>
                </a:solidFill>
                <a:latin typeface="26" charset="0"/>
                <a:ea typeface="ＭＳ Ｐゴシック" charset="0"/>
              </a:defRPr>
            </a:lvl7pPr>
            <a:lvl8pPr marL="1371600" algn="ctr" rtl="0" fontAlgn="base">
              <a:spcBef>
                <a:spcPct val="0"/>
              </a:spcBef>
              <a:spcAft>
                <a:spcPct val="0"/>
              </a:spcAft>
              <a:defRPr sz="4400">
                <a:solidFill>
                  <a:schemeClr val="tx2"/>
                </a:solidFill>
                <a:latin typeface="26" charset="0"/>
                <a:ea typeface="ＭＳ Ｐゴシック" charset="0"/>
              </a:defRPr>
            </a:lvl8pPr>
            <a:lvl9pPr marL="1828800" algn="ctr" rtl="0" fontAlgn="base">
              <a:spcBef>
                <a:spcPct val="0"/>
              </a:spcBef>
              <a:spcAft>
                <a:spcPct val="0"/>
              </a:spcAft>
              <a:defRPr sz="4400">
                <a:solidFill>
                  <a:schemeClr val="tx2"/>
                </a:solidFill>
                <a:latin typeface="26" charset="0"/>
                <a:ea typeface="ＭＳ Ｐゴシック" charset="0"/>
              </a:defRPr>
            </a:lvl9pPr>
          </a:lstStyle>
          <a:p>
            <a:pPr defTabSz="914400" eaLnBrk="1" hangingPunct="1">
              <a:defRPr/>
            </a:pPr>
            <a:r>
              <a:rPr lang="en-US" sz="2400" b="1" kern="0" dirty="0">
                <a:solidFill>
                  <a:srgbClr val="FFFFFF"/>
                </a:solidFill>
                <a:effectLst>
                  <a:glow rad="266700">
                    <a:srgbClr val="000000">
                      <a:alpha val="75000"/>
                    </a:srgbClr>
                  </a:glow>
                </a:effectLst>
                <a:latin typeface="Arial" charset="0"/>
                <a:ea typeface="ＭＳ Ｐゴシック"/>
              </a:rPr>
              <a:t>7</a:t>
            </a:r>
          </a:p>
        </p:txBody>
      </p:sp>
    </p:spTree>
    <p:extLst>
      <p:ext uri="{BB962C8B-B14F-4D97-AF65-F5344CB8AC3E}">
        <p14:creationId xmlns:p14="http://schemas.microsoft.com/office/powerpoint/2010/main" val="2684402419"/>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1" fill="hold" grpId="0" nodeType="afterEffect">
                                  <p:stCondLst>
                                    <p:cond delay="2000"/>
                                  </p:stCondLst>
                                  <p:childTnLst>
                                    <p:set>
                                      <p:cBhvr>
                                        <p:cTn id="6" dur="1" fill="hold">
                                          <p:stCondLst>
                                            <p:cond delay="0"/>
                                          </p:stCondLst>
                                        </p:cTn>
                                        <p:tgtEl>
                                          <p:spTgt spid="1027">
                                            <p:txEl>
                                              <p:pRg st="0" end="0"/>
                                            </p:txEl>
                                          </p:spTgt>
                                        </p:tgtEl>
                                        <p:attrNameLst>
                                          <p:attrName>style.visibility</p:attrName>
                                        </p:attrNameLst>
                                      </p:cBhvr>
                                      <p:to>
                                        <p:strVal val="visible"/>
                                      </p:to>
                                    </p:set>
                                    <p:animEffect transition="in" filter="wipe(up)">
                                      <p:cBhvr>
                                        <p:cTn id="7" dur="500"/>
                                        <p:tgtEl>
                                          <p:spTgt spid="1027">
                                            <p:txEl>
                                              <p:pRg st="0" end="0"/>
                                            </p:txEl>
                                          </p:spTgt>
                                        </p:tgtEl>
                                      </p:cBhvr>
                                    </p:animEffect>
                                  </p:childTnLst>
                                </p:cTn>
                              </p:par>
                            </p:childTnLst>
                          </p:cTn>
                        </p:par>
                        <p:par>
                          <p:cTn id="8" fill="hold" nodeType="afterGroup">
                            <p:stCondLst>
                              <p:cond delay="2500"/>
                            </p:stCondLst>
                            <p:childTnLst>
                              <p:par>
                                <p:cTn id="9" presetID="22" presetClass="entr" presetSubtype="1" fill="hold" grpId="0" nodeType="afterEffect">
                                  <p:stCondLst>
                                    <p:cond delay="2000"/>
                                  </p:stCondLst>
                                  <p:childTnLst>
                                    <p:set>
                                      <p:cBhvr>
                                        <p:cTn id="10" dur="1" fill="hold">
                                          <p:stCondLst>
                                            <p:cond delay="0"/>
                                          </p:stCondLst>
                                        </p:cTn>
                                        <p:tgtEl>
                                          <p:spTgt spid="1027">
                                            <p:txEl>
                                              <p:pRg st="1" end="1"/>
                                            </p:txEl>
                                          </p:spTgt>
                                        </p:tgtEl>
                                        <p:attrNameLst>
                                          <p:attrName>style.visibility</p:attrName>
                                        </p:attrNameLst>
                                      </p:cBhvr>
                                      <p:to>
                                        <p:strVal val="visible"/>
                                      </p:to>
                                    </p:set>
                                    <p:animEffect transition="in" filter="wipe(up)">
                                      <p:cBhvr>
                                        <p:cTn id="11" dur="500"/>
                                        <p:tgtEl>
                                          <p:spTgt spid="1027">
                                            <p:txEl>
                                              <p:pRg st="1" end="1"/>
                                            </p:txEl>
                                          </p:spTgt>
                                        </p:tgtEl>
                                      </p:cBhvr>
                                    </p:animEffect>
                                  </p:childTnLst>
                                </p:cTn>
                              </p:par>
                            </p:childTnLst>
                          </p:cTn>
                        </p:par>
                        <p:par>
                          <p:cTn id="12" fill="hold" nodeType="afterGroup">
                            <p:stCondLst>
                              <p:cond delay="5000"/>
                            </p:stCondLst>
                            <p:childTnLst>
                              <p:par>
                                <p:cTn id="13" presetID="22" presetClass="entr" presetSubtype="1" fill="hold" grpId="0" nodeType="afterEffect">
                                  <p:stCondLst>
                                    <p:cond delay="2000"/>
                                  </p:stCondLst>
                                  <p:childTnLst>
                                    <p:set>
                                      <p:cBhvr>
                                        <p:cTn id="14" dur="1" fill="hold">
                                          <p:stCondLst>
                                            <p:cond delay="0"/>
                                          </p:stCondLst>
                                        </p:cTn>
                                        <p:tgtEl>
                                          <p:spTgt spid="1027">
                                            <p:txEl>
                                              <p:pRg st="2" end="2"/>
                                            </p:txEl>
                                          </p:spTgt>
                                        </p:tgtEl>
                                        <p:attrNameLst>
                                          <p:attrName>style.visibility</p:attrName>
                                        </p:attrNameLst>
                                      </p:cBhvr>
                                      <p:to>
                                        <p:strVal val="visible"/>
                                      </p:to>
                                    </p:set>
                                    <p:animEffect transition="in" filter="wipe(up)">
                                      <p:cBhvr>
                                        <p:cTn id="15" dur="500"/>
                                        <p:tgtEl>
                                          <p:spTgt spid="1027">
                                            <p:txEl>
                                              <p:pRg st="2" end="2"/>
                                            </p:txEl>
                                          </p:spTgt>
                                        </p:tgtEl>
                                      </p:cBhvr>
                                    </p:animEffect>
                                  </p:childTnLst>
                                </p:cTn>
                              </p:par>
                            </p:childTnLst>
                          </p:cTn>
                        </p:par>
                        <p:par>
                          <p:cTn id="16" fill="hold" nodeType="afterGroup">
                            <p:stCondLst>
                              <p:cond delay="7500"/>
                            </p:stCondLst>
                            <p:childTnLst>
                              <p:par>
                                <p:cTn id="17" presetID="22" presetClass="entr" presetSubtype="1" fill="hold" grpId="0" nodeType="afterEffect">
                                  <p:stCondLst>
                                    <p:cond delay="2000"/>
                                  </p:stCondLst>
                                  <p:childTnLst>
                                    <p:set>
                                      <p:cBhvr>
                                        <p:cTn id="18" dur="1" fill="hold">
                                          <p:stCondLst>
                                            <p:cond delay="0"/>
                                          </p:stCondLst>
                                        </p:cTn>
                                        <p:tgtEl>
                                          <p:spTgt spid="1027">
                                            <p:txEl>
                                              <p:pRg st="3" end="3"/>
                                            </p:txEl>
                                          </p:spTgt>
                                        </p:tgtEl>
                                        <p:attrNameLst>
                                          <p:attrName>style.visibility</p:attrName>
                                        </p:attrNameLst>
                                      </p:cBhvr>
                                      <p:to>
                                        <p:strVal val="visible"/>
                                      </p:to>
                                    </p:set>
                                    <p:animEffect transition="in" filter="wipe(up)">
                                      <p:cBhvr>
                                        <p:cTn id="19" dur="500"/>
                                        <p:tgtEl>
                                          <p:spTgt spid="1027">
                                            <p:txEl>
                                              <p:pRg st="3" end="3"/>
                                            </p:txEl>
                                          </p:spTgt>
                                        </p:tgtEl>
                                      </p:cBhvr>
                                    </p:animEffect>
                                  </p:childTnLst>
                                </p:cTn>
                              </p:par>
                            </p:childTnLst>
                          </p:cTn>
                        </p:par>
                        <p:par>
                          <p:cTn id="20" fill="hold" nodeType="afterGroup">
                            <p:stCondLst>
                              <p:cond delay="10000"/>
                            </p:stCondLst>
                            <p:childTnLst>
                              <p:par>
                                <p:cTn id="21" presetID="22" presetClass="entr" presetSubtype="1" fill="hold" grpId="0" nodeType="afterEffect">
                                  <p:stCondLst>
                                    <p:cond delay="2000"/>
                                  </p:stCondLst>
                                  <p:childTnLst>
                                    <p:set>
                                      <p:cBhvr>
                                        <p:cTn id="22" dur="1" fill="hold">
                                          <p:stCondLst>
                                            <p:cond delay="0"/>
                                          </p:stCondLst>
                                        </p:cTn>
                                        <p:tgtEl>
                                          <p:spTgt spid="1027">
                                            <p:txEl>
                                              <p:pRg st="4" end="4"/>
                                            </p:txEl>
                                          </p:spTgt>
                                        </p:tgtEl>
                                        <p:attrNameLst>
                                          <p:attrName>style.visibility</p:attrName>
                                        </p:attrNameLst>
                                      </p:cBhvr>
                                      <p:to>
                                        <p:strVal val="visible"/>
                                      </p:to>
                                    </p:set>
                                    <p:animEffect transition="in" filter="wipe(up)">
                                      <p:cBhvr>
                                        <p:cTn id="23" dur="500"/>
                                        <p:tgtEl>
                                          <p:spTgt spid="1027">
                                            <p:txEl>
                                              <p:pRg st="4" end="4"/>
                                            </p:txEl>
                                          </p:spTgt>
                                        </p:tgtEl>
                                      </p:cBhvr>
                                    </p:animEffect>
                                  </p:childTnLst>
                                </p:cTn>
                              </p:par>
                            </p:childTnLst>
                          </p:cTn>
                        </p:par>
                        <p:par>
                          <p:cTn id="24" fill="hold" nodeType="afterGroup">
                            <p:stCondLst>
                              <p:cond delay="12500"/>
                            </p:stCondLst>
                            <p:childTnLst>
                              <p:par>
                                <p:cTn id="25" presetID="22" presetClass="entr" presetSubtype="1" fill="hold" grpId="0" nodeType="afterEffect">
                                  <p:stCondLst>
                                    <p:cond delay="2000"/>
                                  </p:stCondLst>
                                  <p:childTnLst>
                                    <p:set>
                                      <p:cBhvr>
                                        <p:cTn id="26" dur="1" fill="hold">
                                          <p:stCondLst>
                                            <p:cond delay="0"/>
                                          </p:stCondLst>
                                        </p:cTn>
                                        <p:tgtEl>
                                          <p:spTgt spid="1027">
                                            <p:txEl>
                                              <p:pRg st="5" end="5"/>
                                            </p:txEl>
                                          </p:spTgt>
                                        </p:tgtEl>
                                        <p:attrNameLst>
                                          <p:attrName>style.visibility</p:attrName>
                                        </p:attrNameLst>
                                      </p:cBhvr>
                                      <p:to>
                                        <p:strVal val="visible"/>
                                      </p:to>
                                    </p:set>
                                    <p:animEffect transition="in" filter="wipe(up)">
                                      <p:cBhvr>
                                        <p:cTn id="27" dur="500"/>
                                        <p:tgtEl>
                                          <p:spTgt spid="1027">
                                            <p:txEl>
                                              <p:pRg st="5" end="5"/>
                                            </p:txEl>
                                          </p:spTgt>
                                        </p:tgtEl>
                                      </p:cBhvr>
                                    </p:animEffect>
                                  </p:childTnLst>
                                </p:cTn>
                              </p:par>
                            </p:childTnLst>
                          </p:cTn>
                        </p:par>
                        <p:par>
                          <p:cTn id="28" fill="hold" nodeType="afterGroup">
                            <p:stCondLst>
                              <p:cond delay="15000"/>
                            </p:stCondLst>
                            <p:childTnLst>
                              <p:par>
                                <p:cTn id="29" presetID="22" presetClass="entr" presetSubtype="1" fill="hold" grpId="0" nodeType="afterEffect">
                                  <p:stCondLst>
                                    <p:cond delay="2000"/>
                                  </p:stCondLst>
                                  <p:childTnLst>
                                    <p:set>
                                      <p:cBhvr>
                                        <p:cTn id="30" dur="1" fill="hold">
                                          <p:stCondLst>
                                            <p:cond delay="0"/>
                                          </p:stCondLst>
                                        </p:cTn>
                                        <p:tgtEl>
                                          <p:spTgt spid="1027">
                                            <p:txEl>
                                              <p:pRg st="6" end="6"/>
                                            </p:txEl>
                                          </p:spTgt>
                                        </p:tgtEl>
                                        <p:attrNameLst>
                                          <p:attrName>style.visibility</p:attrName>
                                        </p:attrNameLst>
                                      </p:cBhvr>
                                      <p:to>
                                        <p:strVal val="visible"/>
                                      </p:to>
                                    </p:set>
                                    <p:animEffect transition="in" filter="wipe(up)">
                                      <p:cBhvr>
                                        <p:cTn id="31" dur="500"/>
                                        <p:tgtEl>
                                          <p:spTgt spid="1027">
                                            <p:txEl>
                                              <p:pRg st="6" end="6"/>
                                            </p:txEl>
                                          </p:spTgt>
                                        </p:tgtEl>
                                      </p:cBhvr>
                                    </p:animEffect>
                                  </p:childTnLst>
                                </p:cTn>
                              </p:par>
                            </p:childTnLst>
                          </p:cTn>
                        </p:par>
                      </p:childTnLst>
                    </p:cTn>
                  </p:par>
                  <p:par>
                    <p:cTn id="32" fill="hold">
                      <p:stCondLst>
                        <p:cond delay="indefinite"/>
                      </p:stCondLst>
                      <p:childTnLst>
                        <p:par>
                          <p:cTn id="33" fill="hold">
                            <p:stCondLst>
                              <p:cond delay="0"/>
                            </p:stCondLst>
                            <p:childTnLst>
                              <p:par>
                                <p:cTn id="34" presetID="22" presetClass="entr" presetSubtype="8" fill="hold" nodeType="clickEffect">
                                  <p:stCondLst>
                                    <p:cond delay="0"/>
                                  </p:stCondLst>
                                  <p:childTnLst>
                                    <p:set>
                                      <p:cBhvr>
                                        <p:cTn id="35" dur="1" fill="hold">
                                          <p:stCondLst>
                                            <p:cond delay="0"/>
                                          </p:stCondLst>
                                        </p:cTn>
                                        <p:tgtEl>
                                          <p:spTgt spid="3"/>
                                        </p:tgtEl>
                                        <p:attrNameLst>
                                          <p:attrName>style.visibility</p:attrName>
                                        </p:attrNameLst>
                                      </p:cBhvr>
                                      <p:to>
                                        <p:strVal val="visible"/>
                                      </p:to>
                                    </p:set>
                                    <p:animEffect transition="in" filter="wipe(left)">
                                      <p:cBhvr>
                                        <p:cTn id="36" dur="500"/>
                                        <p:tgtEl>
                                          <p:spTgt spid="3"/>
                                        </p:tgtEl>
                                      </p:cBhvr>
                                    </p:animEffect>
                                  </p:childTnLst>
                                </p:cTn>
                              </p:par>
                            </p:childTnLst>
                          </p:cTn>
                        </p:par>
                      </p:childTnLst>
                    </p:cTn>
                  </p:par>
                  <p:par>
                    <p:cTn id="37" fill="hold">
                      <p:stCondLst>
                        <p:cond delay="indefinite"/>
                      </p:stCondLst>
                      <p:childTnLst>
                        <p:par>
                          <p:cTn id="38" fill="hold">
                            <p:stCondLst>
                              <p:cond delay="0"/>
                            </p:stCondLst>
                            <p:childTnLst>
                              <p:par>
                                <p:cTn id="39" presetID="22" presetClass="entr" presetSubtype="8" fill="hold" nodeType="clickEffect">
                                  <p:stCondLst>
                                    <p:cond delay="0"/>
                                  </p:stCondLst>
                                  <p:childTnLst>
                                    <p:set>
                                      <p:cBhvr>
                                        <p:cTn id="40" dur="1" fill="hold">
                                          <p:stCondLst>
                                            <p:cond delay="0"/>
                                          </p:stCondLst>
                                        </p:cTn>
                                        <p:tgtEl>
                                          <p:spTgt spid="8"/>
                                        </p:tgtEl>
                                        <p:attrNameLst>
                                          <p:attrName>style.visibility</p:attrName>
                                        </p:attrNameLst>
                                      </p:cBhvr>
                                      <p:to>
                                        <p:strVal val="visible"/>
                                      </p:to>
                                    </p:set>
                                    <p:animEffect transition="in" filter="wipe(left)">
                                      <p:cBhvr>
                                        <p:cTn id="41"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27" grpId="0" build="p" autoUpdateAnimBg="0" advAuto="2000"/>
    </p:bldLst>
  </p:timing>
</p:sld>
</file>

<file path=ppt/slides/slide58.xml><?xml version="1.0" encoding="utf-8"?>
<p:sld xmlns:a="http://schemas.openxmlformats.org/drawingml/2006/main" xmlns:r="http://schemas.openxmlformats.org/officeDocument/2006/relationships" xmlns:p="http://schemas.openxmlformats.org/presentationml/2006/main">
  <p:cSld>
    <p:bg>
      <p:bgPr>
        <a:solidFill>
          <a:srgbClr val="01020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861390" y="44625"/>
            <a:ext cx="7399131" cy="540679"/>
          </a:xfrm>
        </p:spPr>
        <p:txBody>
          <a:bodyPr anchor="ctr"/>
          <a:lstStyle/>
          <a:p>
            <a:r>
              <a:rPr lang="en-US" sz="3600" b="1" dirty="0">
                <a:solidFill>
                  <a:srgbClr val="FFFFFF"/>
                </a:solidFill>
                <a:ea typeface="ＭＳ Ｐゴシック"/>
                <a:cs typeface="ＭＳ Ｐゴシック"/>
              </a:rPr>
              <a:t>Purpose</a:t>
            </a:r>
            <a:endParaRPr lang="en-US" b="1" dirty="0"/>
          </a:p>
        </p:txBody>
      </p:sp>
      <p:sp>
        <p:nvSpPr>
          <p:cNvPr id="3" name="Rectangle 3"/>
          <p:cNvSpPr txBox="1">
            <a:spLocks noChangeArrowheads="1"/>
          </p:cNvSpPr>
          <p:nvPr/>
        </p:nvSpPr>
        <p:spPr bwMode="auto">
          <a:xfrm>
            <a:off x="8411882" y="0"/>
            <a:ext cx="732118" cy="48857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26" charset="0"/>
                <a:ea typeface="ＭＳ Ｐゴシック" charset="0"/>
              </a:defRPr>
            </a:lvl6pPr>
            <a:lvl7pPr marL="914400" algn="ctr" rtl="0" fontAlgn="base">
              <a:spcBef>
                <a:spcPct val="0"/>
              </a:spcBef>
              <a:spcAft>
                <a:spcPct val="0"/>
              </a:spcAft>
              <a:defRPr sz="4400">
                <a:solidFill>
                  <a:schemeClr val="tx2"/>
                </a:solidFill>
                <a:latin typeface="26" charset="0"/>
                <a:ea typeface="ＭＳ Ｐゴシック" charset="0"/>
              </a:defRPr>
            </a:lvl7pPr>
            <a:lvl8pPr marL="1371600" algn="ctr" rtl="0" fontAlgn="base">
              <a:spcBef>
                <a:spcPct val="0"/>
              </a:spcBef>
              <a:spcAft>
                <a:spcPct val="0"/>
              </a:spcAft>
              <a:defRPr sz="4400">
                <a:solidFill>
                  <a:schemeClr val="tx2"/>
                </a:solidFill>
                <a:latin typeface="26" charset="0"/>
                <a:ea typeface="ＭＳ Ｐゴシック" charset="0"/>
              </a:defRPr>
            </a:lvl8pPr>
            <a:lvl9pPr marL="1828800" algn="ctr" rtl="0" fontAlgn="base">
              <a:spcBef>
                <a:spcPct val="0"/>
              </a:spcBef>
              <a:spcAft>
                <a:spcPct val="0"/>
              </a:spcAft>
              <a:defRPr sz="4400">
                <a:solidFill>
                  <a:schemeClr val="tx2"/>
                </a:solidFill>
                <a:latin typeface="26" charset="0"/>
                <a:ea typeface="ＭＳ Ｐゴシック" charset="0"/>
              </a:defRPr>
            </a:lvl9pPr>
          </a:lstStyle>
          <a:p>
            <a:pPr defTabSz="914400" eaLnBrk="1" hangingPunct="1">
              <a:defRPr/>
            </a:pPr>
            <a:r>
              <a:rPr lang="en-US" sz="2400" b="1" kern="0" dirty="0">
                <a:solidFill>
                  <a:srgbClr val="FFFFFF"/>
                </a:solidFill>
                <a:effectLst>
                  <a:glow rad="266700">
                    <a:srgbClr val="000000">
                      <a:alpha val="75000"/>
                    </a:srgbClr>
                  </a:glow>
                </a:effectLst>
                <a:latin typeface="Arial" charset="0"/>
                <a:ea typeface="ＭＳ Ｐゴシック"/>
              </a:rPr>
              <a:t>1</a:t>
            </a:r>
          </a:p>
        </p:txBody>
      </p:sp>
      <p:pic>
        <p:nvPicPr>
          <p:cNvPr id="4" name="Picture 3" descr="sun rays.jpg"/>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0" y="611109"/>
            <a:ext cx="9144000" cy="6246891"/>
          </a:xfrm>
          <a:prstGeom prst="rect">
            <a:avLst/>
          </a:prstGeom>
        </p:spPr>
      </p:pic>
      <p:sp>
        <p:nvSpPr>
          <p:cNvPr id="5" name="Rectangle 4"/>
          <p:cNvSpPr/>
          <p:nvPr/>
        </p:nvSpPr>
        <p:spPr>
          <a:xfrm>
            <a:off x="237986" y="632705"/>
            <a:ext cx="8691218" cy="6001642"/>
          </a:xfrm>
          <a:prstGeom prst="rect">
            <a:avLst/>
          </a:prstGeom>
        </p:spPr>
        <p:txBody>
          <a:bodyPr wrap="square">
            <a:spAutoFit/>
          </a:bodyPr>
          <a:lstStyle/>
          <a:p>
            <a:pPr defTabSz="914400" eaLnBrk="0" fontAlgn="base" hangingPunct="0">
              <a:spcBef>
                <a:spcPct val="0"/>
              </a:spcBef>
              <a:spcAft>
                <a:spcPct val="0"/>
              </a:spcAft>
            </a:pPr>
            <a:r>
              <a:rPr lang="en-US" sz="3200" b="1" dirty="0">
                <a:solidFill>
                  <a:srgbClr val="FFFFFF"/>
                </a:solidFill>
                <a:effectLst>
                  <a:glow rad="330200">
                    <a:srgbClr val="000000">
                      <a:alpha val="75000"/>
                    </a:srgbClr>
                  </a:glow>
                </a:effectLst>
                <a:latin typeface="Arial"/>
                <a:ea typeface="ＭＳ Ｐゴシック" charset="0"/>
                <a:cs typeface="Arial"/>
              </a:rPr>
              <a:t>Few of us read a book through and then neglect to read the last chapter.  However, many Christians do that with the Bible.  They avoid reading the book of Revelation due to its strange visions and symbols.  Ironically, the word "revelation" means "unveiling" and yet this book remains the most veiled of them all.  </a:t>
            </a:r>
          </a:p>
          <a:p>
            <a:pPr defTabSz="914400" eaLnBrk="0" fontAlgn="base" hangingPunct="0">
              <a:spcBef>
                <a:spcPct val="0"/>
              </a:spcBef>
              <a:spcAft>
                <a:spcPct val="0"/>
              </a:spcAft>
            </a:pPr>
            <a:endParaRPr lang="en-US" sz="3200" b="1" dirty="0">
              <a:solidFill>
                <a:srgbClr val="FFFFFF"/>
              </a:solidFill>
              <a:effectLst>
                <a:glow rad="330200">
                  <a:srgbClr val="000000">
                    <a:alpha val="75000"/>
                  </a:srgbClr>
                </a:glow>
              </a:effectLst>
              <a:latin typeface="Arial"/>
              <a:ea typeface="ＭＳ Ｐゴシック" charset="0"/>
              <a:cs typeface="Arial"/>
            </a:endParaRPr>
          </a:p>
          <a:p>
            <a:pPr defTabSz="914400" eaLnBrk="0" fontAlgn="base" hangingPunct="0">
              <a:spcBef>
                <a:spcPct val="0"/>
              </a:spcBef>
              <a:spcAft>
                <a:spcPct val="0"/>
              </a:spcAft>
            </a:pPr>
            <a:r>
              <a:rPr lang="en-US" sz="3200" b="1" dirty="0">
                <a:solidFill>
                  <a:srgbClr val="FFFFFF"/>
                </a:solidFill>
                <a:effectLst>
                  <a:glow rad="330200">
                    <a:srgbClr val="000000">
                      <a:alpha val="75000"/>
                    </a:srgbClr>
                  </a:glow>
                </a:effectLst>
                <a:latin typeface="Arial"/>
                <a:ea typeface="ＭＳ Ｐゴシック" charset="0"/>
                <a:cs typeface="Arial"/>
              </a:rPr>
              <a:t>This course will help you see the chronological arrangement of this prophecy so you can interpret its message correctly.</a:t>
            </a:r>
          </a:p>
        </p:txBody>
      </p:sp>
    </p:spTree>
    <p:extLst>
      <p:ext uri="{BB962C8B-B14F-4D97-AF65-F5344CB8AC3E}">
        <p14:creationId xmlns:p14="http://schemas.microsoft.com/office/powerpoint/2010/main" val="817250383"/>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59.xml><?xml version="1.0" encoding="utf-8"?>
<p:sld xmlns:a="http://schemas.openxmlformats.org/drawingml/2006/main" xmlns:r="http://schemas.openxmlformats.org/officeDocument/2006/relationships" xmlns:p="http://schemas.openxmlformats.org/presentationml/2006/main">
  <p:cSld>
    <p:bg>
      <p:bgPr>
        <a:solidFill>
          <a:srgbClr val="01020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861390" y="44625"/>
            <a:ext cx="7399131" cy="540679"/>
          </a:xfrm>
        </p:spPr>
        <p:txBody>
          <a:bodyPr anchor="ctr"/>
          <a:lstStyle/>
          <a:p>
            <a:r>
              <a:rPr lang="en-US" sz="3600" b="1" dirty="0">
                <a:solidFill>
                  <a:srgbClr val="FFFFFF"/>
                </a:solidFill>
                <a:ea typeface="ＭＳ Ｐゴシック"/>
                <a:cs typeface="ＭＳ Ｐゴシック"/>
              </a:rPr>
              <a:t>Purpose</a:t>
            </a:r>
            <a:endParaRPr lang="en-US" b="1" dirty="0"/>
          </a:p>
        </p:txBody>
      </p:sp>
      <p:sp>
        <p:nvSpPr>
          <p:cNvPr id="3" name="Rectangle 3"/>
          <p:cNvSpPr txBox="1">
            <a:spLocks noChangeArrowheads="1"/>
          </p:cNvSpPr>
          <p:nvPr/>
        </p:nvSpPr>
        <p:spPr bwMode="auto">
          <a:xfrm>
            <a:off x="8411882" y="0"/>
            <a:ext cx="732118" cy="48857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26" charset="0"/>
                <a:ea typeface="ＭＳ Ｐゴシック" charset="0"/>
              </a:defRPr>
            </a:lvl6pPr>
            <a:lvl7pPr marL="914400" algn="ctr" rtl="0" fontAlgn="base">
              <a:spcBef>
                <a:spcPct val="0"/>
              </a:spcBef>
              <a:spcAft>
                <a:spcPct val="0"/>
              </a:spcAft>
              <a:defRPr sz="4400">
                <a:solidFill>
                  <a:schemeClr val="tx2"/>
                </a:solidFill>
                <a:latin typeface="26" charset="0"/>
                <a:ea typeface="ＭＳ Ｐゴシック" charset="0"/>
              </a:defRPr>
            </a:lvl7pPr>
            <a:lvl8pPr marL="1371600" algn="ctr" rtl="0" fontAlgn="base">
              <a:spcBef>
                <a:spcPct val="0"/>
              </a:spcBef>
              <a:spcAft>
                <a:spcPct val="0"/>
              </a:spcAft>
              <a:defRPr sz="4400">
                <a:solidFill>
                  <a:schemeClr val="tx2"/>
                </a:solidFill>
                <a:latin typeface="26" charset="0"/>
                <a:ea typeface="ＭＳ Ｐゴシック" charset="0"/>
              </a:defRPr>
            </a:lvl8pPr>
            <a:lvl9pPr marL="1828800" algn="ctr" rtl="0" fontAlgn="base">
              <a:spcBef>
                <a:spcPct val="0"/>
              </a:spcBef>
              <a:spcAft>
                <a:spcPct val="0"/>
              </a:spcAft>
              <a:defRPr sz="4400">
                <a:solidFill>
                  <a:schemeClr val="tx2"/>
                </a:solidFill>
                <a:latin typeface="26" charset="0"/>
                <a:ea typeface="ＭＳ Ｐゴシック" charset="0"/>
              </a:defRPr>
            </a:lvl9pPr>
          </a:lstStyle>
          <a:p>
            <a:pPr defTabSz="914400" eaLnBrk="1" hangingPunct="1">
              <a:defRPr/>
            </a:pPr>
            <a:r>
              <a:rPr lang="en-US" sz="2400" b="1" kern="0" dirty="0">
                <a:solidFill>
                  <a:srgbClr val="FFFFFF"/>
                </a:solidFill>
                <a:effectLst>
                  <a:glow rad="266700">
                    <a:srgbClr val="000000">
                      <a:alpha val="75000"/>
                    </a:srgbClr>
                  </a:glow>
                </a:effectLst>
                <a:latin typeface="Arial" charset="0"/>
                <a:ea typeface="ＭＳ Ｐゴシック"/>
              </a:rPr>
              <a:t>1</a:t>
            </a:r>
          </a:p>
        </p:txBody>
      </p:sp>
      <p:pic>
        <p:nvPicPr>
          <p:cNvPr id="4" name="Picture 3" descr="sun rays.jpg"/>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0" y="611109"/>
            <a:ext cx="9144000" cy="6246891"/>
          </a:xfrm>
          <a:prstGeom prst="rect">
            <a:avLst/>
          </a:prstGeom>
        </p:spPr>
      </p:pic>
      <p:sp>
        <p:nvSpPr>
          <p:cNvPr id="5" name="Rectangle 4"/>
          <p:cNvSpPr/>
          <p:nvPr/>
        </p:nvSpPr>
        <p:spPr>
          <a:xfrm>
            <a:off x="276086" y="708905"/>
            <a:ext cx="8691218" cy="4031873"/>
          </a:xfrm>
          <a:prstGeom prst="rect">
            <a:avLst/>
          </a:prstGeom>
        </p:spPr>
        <p:txBody>
          <a:bodyPr wrap="square">
            <a:spAutoFit/>
          </a:bodyPr>
          <a:lstStyle/>
          <a:p>
            <a:pPr defTabSz="914400" eaLnBrk="0" fontAlgn="base" hangingPunct="0">
              <a:spcBef>
                <a:spcPct val="0"/>
              </a:spcBef>
              <a:spcAft>
                <a:spcPct val="0"/>
              </a:spcAft>
            </a:pPr>
            <a:r>
              <a:rPr lang="en-US" sz="3200" b="1" dirty="0">
                <a:solidFill>
                  <a:srgbClr val="FFFFFF"/>
                </a:solidFill>
                <a:effectLst>
                  <a:glow rad="330200">
                    <a:srgbClr val="000000">
                      <a:alpha val="75000"/>
                    </a:srgbClr>
                  </a:glow>
                </a:effectLst>
                <a:latin typeface="Arial"/>
                <a:ea typeface="ＭＳ Ｐゴシック" charset="0"/>
                <a:cs typeface="Arial"/>
              </a:rPr>
              <a:t>The focus of the book is the sovereignty and final victory of Jesus Christ, so our study will help develop your relationship with Him in all His glory.  </a:t>
            </a:r>
          </a:p>
          <a:p>
            <a:pPr defTabSz="914400" eaLnBrk="0" fontAlgn="base" hangingPunct="0">
              <a:spcBef>
                <a:spcPct val="0"/>
              </a:spcBef>
              <a:spcAft>
                <a:spcPct val="0"/>
              </a:spcAft>
            </a:pPr>
            <a:endParaRPr lang="en-US" sz="3200" b="1" dirty="0">
              <a:solidFill>
                <a:srgbClr val="FFFFFF"/>
              </a:solidFill>
              <a:effectLst>
                <a:glow rad="330200">
                  <a:srgbClr val="000000">
                    <a:alpha val="75000"/>
                  </a:srgbClr>
                </a:glow>
              </a:effectLst>
              <a:latin typeface="Arial"/>
              <a:ea typeface="ＭＳ Ｐゴシック" charset="0"/>
              <a:cs typeface="Arial"/>
            </a:endParaRPr>
          </a:p>
          <a:p>
            <a:pPr defTabSz="914400" eaLnBrk="0" fontAlgn="base" hangingPunct="0">
              <a:spcBef>
                <a:spcPct val="0"/>
              </a:spcBef>
              <a:spcAft>
                <a:spcPct val="0"/>
              </a:spcAft>
            </a:pPr>
            <a:r>
              <a:rPr lang="en-US" sz="3200" b="1" dirty="0">
                <a:solidFill>
                  <a:srgbClr val="FFFFFF"/>
                </a:solidFill>
                <a:effectLst>
                  <a:glow rad="330200">
                    <a:srgbClr val="000000">
                      <a:alpha val="75000"/>
                    </a:srgbClr>
                  </a:glow>
                </a:effectLst>
                <a:latin typeface="Arial"/>
                <a:ea typeface="ＭＳ Ｐゴシック" charset="0"/>
                <a:cs typeface="Arial"/>
              </a:rPr>
              <a:t>The course is immensely important in your Bible college curriculum as it shows the end to which all of history points.</a:t>
            </a:r>
          </a:p>
        </p:txBody>
      </p:sp>
    </p:spTree>
    <p:extLst>
      <p:ext uri="{BB962C8B-B14F-4D97-AF65-F5344CB8AC3E}">
        <p14:creationId xmlns:p14="http://schemas.microsoft.com/office/powerpoint/2010/main" val="1020663746"/>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6.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0966" y="102580"/>
            <a:ext cx="8236820" cy="799420"/>
          </a:xfrm>
          <a:solidFill>
            <a:schemeClr val="tx1"/>
          </a:solidFill>
        </p:spPr>
        <p:txBody>
          <a:bodyPr/>
          <a:lstStyle/>
          <a:p>
            <a:r>
              <a:rPr lang="en-US" sz="3600" b="1" dirty="0">
                <a:solidFill>
                  <a:schemeClr val="bg1"/>
                </a:solidFill>
                <a:effectLst>
                  <a:glow rad="101600">
                    <a:schemeClr val="tx1">
                      <a:alpha val="99000"/>
                    </a:schemeClr>
                  </a:glow>
                </a:effectLst>
                <a:latin typeface="Arial"/>
                <a:cs typeface="Arial"/>
              </a:rPr>
              <a:t>Kingdom Statement</a:t>
            </a: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endParaRPr lang="en-US" b="1" dirty="0">
              <a:solidFill>
                <a:prstClr val="white"/>
              </a:solidFill>
              <a:effectLst>
                <a:glow rad="101600">
                  <a:prstClr val="black">
                    <a:alpha val="99000"/>
                  </a:prstClr>
                </a:glow>
              </a:effectLst>
              <a:latin typeface="Calibri"/>
            </a:endParaRPr>
          </a:p>
        </p:txBody>
      </p:sp>
      <p:sp>
        <p:nvSpPr>
          <p:cNvPr id="6" name="Rectangle 2"/>
          <p:cNvSpPr txBox="1">
            <a:spLocks noChangeArrowheads="1"/>
          </p:cNvSpPr>
          <p:nvPr/>
        </p:nvSpPr>
        <p:spPr bwMode="auto">
          <a:xfrm>
            <a:off x="0" y="1602008"/>
            <a:ext cx="9144000" cy="364323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en-US" sz="3200" b="1" dirty="0">
                <a:solidFill>
                  <a:srgbClr val="FFFFFF"/>
                </a:solidFill>
                <a:effectLst>
                  <a:glow rad="127000">
                    <a:srgbClr val="000000"/>
                  </a:glow>
                </a:effectLst>
                <a:latin typeface="Arial" charset="0"/>
                <a:ea typeface="ＭＳ Ｐゴシック" charset="0"/>
                <a:cs typeface="ＭＳ Ｐゴシック" charset="0"/>
              </a:rPr>
              <a:t>This book alone reveals the length of Christ’s kingdom as 1000 years (20:1-6), as well as the fact that it is future and earthly since the saints “will rule on the earth” (5:10).</a:t>
            </a:r>
          </a:p>
        </p:txBody>
      </p:sp>
      <p:sp>
        <p:nvSpPr>
          <p:cNvPr id="7" name="Text Box 3"/>
          <p:cNvSpPr txBox="1">
            <a:spLocks noChangeArrowheads="1"/>
          </p:cNvSpPr>
          <p:nvPr/>
        </p:nvSpPr>
        <p:spPr bwMode="auto">
          <a:xfrm>
            <a:off x="8170701" y="44450"/>
            <a:ext cx="868363" cy="8309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defTabSz="914400" fontAlgn="base">
              <a:spcBef>
                <a:spcPct val="0"/>
              </a:spcBef>
              <a:spcAft>
                <a:spcPct val="0"/>
              </a:spcAft>
            </a:pPr>
            <a:r>
              <a:rPr lang="en-US" b="1" dirty="0">
                <a:solidFill>
                  <a:srgbClr val="FFFFFF"/>
                </a:solidFill>
                <a:cs typeface="Arial" charset="0"/>
              </a:rPr>
              <a:t>27f</a:t>
            </a:r>
            <a:br>
              <a:rPr lang="en-US" b="1" dirty="0">
                <a:solidFill>
                  <a:srgbClr val="FFFFFF"/>
                </a:solidFill>
                <a:cs typeface="Arial" charset="0"/>
              </a:rPr>
            </a:br>
            <a:r>
              <a:rPr lang="en-US" b="1" dirty="0">
                <a:solidFill>
                  <a:srgbClr val="FFFFFF"/>
                </a:solidFill>
                <a:cs typeface="Arial" charset="0"/>
              </a:rPr>
              <a:t>322</a:t>
            </a:r>
          </a:p>
        </p:txBody>
      </p:sp>
      <p:sp>
        <p:nvSpPr>
          <p:cNvPr id="8" name="Rectangle 2">
            <a:extLst>
              <a:ext uri="{FF2B5EF4-FFF2-40B4-BE49-F238E27FC236}">
                <a16:creationId xmlns:a16="http://schemas.microsoft.com/office/drawing/2014/main" id="{4A5F1CE1-FEB9-E74D-8C03-D13395EB664A}"/>
              </a:ext>
            </a:extLst>
          </p:cNvPr>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Revelation</a:t>
            </a:r>
          </a:p>
        </p:txBody>
      </p:sp>
    </p:spTree>
    <p:extLst>
      <p:ext uri="{BB962C8B-B14F-4D97-AF65-F5344CB8AC3E}">
        <p14:creationId xmlns:p14="http://schemas.microsoft.com/office/powerpoint/2010/main" val="395638256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ppt_x"/>
                                          </p:val>
                                        </p:tav>
                                        <p:tav tm="100000">
                                          <p:val>
                                            <p:strVal val="#ppt_x"/>
                                          </p:val>
                                        </p:tav>
                                      </p:tavLst>
                                    </p:anim>
                                    <p:anim calcmode="lin" valueType="num">
                                      <p:cBhvr additive="base">
                                        <p:cTn id="8" dur="500" fill="hold"/>
                                        <p:tgtEl>
                                          <p:spTgt spid="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60.xml><?xml version="1.0" encoding="utf-8"?>
<p:sld xmlns:a="http://schemas.openxmlformats.org/drawingml/2006/main" xmlns:r="http://schemas.openxmlformats.org/officeDocument/2006/relationships" xmlns:p="http://schemas.openxmlformats.org/presentationml/2006/main">
  <p:cSld>
    <p:bg>
      <p:bgPr>
        <a:solidFill>
          <a:srgbClr val="010201"/>
        </a:solidFill>
        <a:effectLst/>
      </p:bgPr>
    </p:bg>
    <p:spTree>
      <p:nvGrpSpPr>
        <p:cNvPr id="1" name=""/>
        <p:cNvGrpSpPr/>
        <p:nvPr/>
      </p:nvGrpSpPr>
      <p:grpSpPr>
        <a:xfrm>
          <a:off x="0" y="0"/>
          <a:ext cx="0" cy="0"/>
          <a:chOff x="0" y="0"/>
          <a:chExt cx="0" cy="0"/>
        </a:xfrm>
      </p:grpSpPr>
      <p:pic>
        <p:nvPicPr>
          <p:cNvPr id="10" name="Picture 9" descr="rev intro objectives.jpg"/>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22086" y="0"/>
            <a:ext cx="3015978" cy="3224696"/>
          </a:xfrm>
          <a:prstGeom prst="rect">
            <a:avLst/>
          </a:prstGeom>
        </p:spPr>
      </p:pic>
      <p:sp>
        <p:nvSpPr>
          <p:cNvPr id="2" name="Title 1"/>
          <p:cNvSpPr>
            <a:spLocks noGrp="1"/>
          </p:cNvSpPr>
          <p:nvPr>
            <p:ph type="title"/>
          </p:nvPr>
        </p:nvSpPr>
        <p:spPr>
          <a:xfrm>
            <a:off x="0" y="4"/>
            <a:ext cx="8260521" cy="773044"/>
          </a:xfrm>
          <a:solidFill>
            <a:schemeClr val="tx1"/>
          </a:solidFill>
        </p:spPr>
        <p:txBody>
          <a:bodyPr anchor="ctr"/>
          <a:lstStyle/>
          <a:p>
            <a:r>
              <a:rPr lang="en-US" sz="3600" b="1" dirty="0">
                <a:solidFill>
                  <a:srgbClr val="FFFFFF"/>
                </a:solidFill>
                <a:ea typeface="ＭＳ Ｐゴシック"/>
                <a:cs typeface="ＭＳ Ｐゴシック"/>
              </a:rPr>
              <a:t>Course Objectives</a:t>
            </a:r>
            <a:endParaRPr lang="en-US" b="1" dirty="0"/>
          </a:p>
        </p:txBody>
      </p:sp>
      <p:sp>
        <p:nvSpPr>
          <p:cNvPr id="3" name="Rectangle 3"/>
          <p:cNvSpPr txBox="1">
            <a:spLocks noChangeArrowheads="1"/>
          </p:cNvSpPr>
          <p:nvPr/>
        </p:nvSpPr>
        <p:spPr bwMode="auto">
          <a:xfrm>
            <a:off x="8411882" y="0"/>
            <a:ext cx="732118" cy="48857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26" charset="0"/>
                <a:ea typeface="ＭＳ Ｐゴシック" charset="0"/>
              </a:defRPr>
            </a:lvl6pPr>
            <a:lvl7pPr marL="914400" algn="ctr" rtl="0" fontAlgn="base">
              <a:spcBef>
                <a:spcPct val="0"/>
              </a:spcBef>
              <a:spcAft>
                <a:spcPct val="0"/>
              </a:spcAft>
              <a:defRPr sz="4400">
                <a:solidFill>
                  <a:schemeClr val="tx2"/>
                </a:solidFill>
                <a:latin typeface="26" charset="0"/>
                <a:ea typeface="ＭＳ Ｐゴシック" charset="0"/>
              </a:defRPr>
            </a:lvl7pPr>
            <a:lvl8pPr marL="1371600" algn="ctr" rtl="0" fontAlgn="base">
              <a:spcBef>
                <a:spcPct val="0"/>
              </a:spcBef>
              <a:spcAft>
                <a:spcPct val="0"/>
              </a:spcAft>
              <a:defRPr sz="4400">
                <a:solidFill>
                  <a:schemeClr val="tx2"/>
                </a:solidFill>
                <a:latin typeface="26" charset="0"/>
                <a:ea typeface="ＭＳ Ｐゴシック" charset="0"/>
              </a:defRPr>
            </a:lvl8pPr>
            <a:lvl9pPr marL="1828800" algn="ctr" rtl="0" fontAlgn="base">
              <a:spcBef>
                <a:spcPct val="0"/>
              </a:spcBef>
              <a:spcAft>
                <a:spcPct val="0"/>
              </a:spcAft>
              <a:defRPr sz="4400">
                <a:solidFill>
                  <a:schemeClr val="tx2"/>
                </a:solidFill>
                <a:latin typeface="26" charset="0"/>
                <a:ea typeface="ＭＳ Ｐゴシック" charset="0"/>
              </a:defRPr>
            </a:lvl9pPr>
          </a:lstStyle>
          <a:p>
            <a:pPr defTabSz="914400" eaLnBrk="1" hangingPunct="1">
              <a:defRPr/>
            </a:pPr>
            <a:r>
              <a:rPr lang="en-US" sz="2400" b="1" kern="0" dirty="0">
                <a:solidFill>
                  <a:srgbClr val="FFFFFF"/>
                </a:solidFill>
                <a:effectLst>
                  <a:glow rad="266700">
                    <a:srgbClr val="000000">
                      <a:alpha val="75000"/>
                    </a:srgbClr>
                  </a:glow>
                </a:effectLst>
                <a:latin typeface="Arial" charset="0"/>
                <a:ea typeface="ＭＳ Ｐゴシック"/>
              </a:rPr>
              <a:t>1</a:t>
            </a:r>
          </a:p>
        </p:txBody>
      </p:sp>
      <p:sp>
        <p:nvSpPr>
          <p:cNvPr id="5" name="Rectangle 4"/>
          <p:cNvSpPr/>
          <p:nvPr/>
        </p:nvSpPr>
        <p:spPr>
          <a:xfrm>
            <a:off x="3014869" y="1109233"/>
            <a:ext cx="5466522" cy="954107"/>
          </a:xfrm>
          <a:prstGeom prst="rect">
            <a:avLst/>
          </a:prstGeom>
        </p:spPr>
        <p:txBody>
          <a:bodyPr wrap="square">
            <a:spAutoFit/>
          </a:bodyPr>
          <a:lstStyle/>
          <a:p>
            <a:pPr defTabSz="914400" eaLnBrk="0" fontAlgn="base" hangingPunct="0">
              <a:spcBef>
                <a:spcPct val="0"/>
              </a:spcBef>
              <a:spcAft>
                <a:spcPct val="0"/>
              </a:spcAft>
            </a:pPr>
            <a:r>
              <a:rPr lang="en-US" sz="2800" b="1" dirty="0">
                <a:solidFill>
                  <a:srgbClr val="FFFFFF"/>
                </a:solidFill>
                <a:effectLst>
                  <a:glow rad="330200">
                    <a:srgbClr val="000000">
                      <a:alpha val="75000"/>
                    </a:srgbClr>
                  </a:glow>
                </a:effectLst>
                <a:latin typeface="Arial"/>
                <a:ea typeface="ＭＳ Ｐゴシック" charset="0"/>
                <a:cs typeface="Arial"/>
              </a:rPr>
              <a:t>By the end of the course the student should be able to…</a:t>
            </a:r>
          </a:p>
        </p:txBody>
      </p:sp>
      <p:sp>
        <p:nvSpPr>
          <p:cNvPr id="8" name="Rectangle 7"/>
          <p:cNvSpPr/>
          <p:nvPr/>
        </p:nvSpPr>
        <p:spPr>
          <a:xfrm>
            <a:off x="176696" y="2545139"/>
            <a:ext cx="8901045" cy="3539431"/>
          </a:xfrm>
          <a:prstGeom prst="rect">
            <a:avLst/>
          </a:prstGeom>
        </p:spPr>
        <p:txBody>
          <a:bodyPr wrap="square">
            <a:spAutoFit/>
          </a:bodyPr>
          <a:lstStyle/>
          <a:p>
            <a:pPr marL="514350" indent="-514350" defTabSz="914400" eaLnBrk="0" fontAlgn="base" hangingPunct="0">
              <a:spcBef>
                <a:spcPct val="0"/>
              </a:spcBef>
              <a:spcAft>
                <a:spcPct val="0"/>
              </a:spcAft>
              <a:buFont typeface="+mj-lt"/>
              <a:buAutoNum type="arabicPeriod"/>
            </a:pPr>
            <a:r>
              <a:rPr lang="en-US" sz="2800" b="1" dirty="0">
                <a:solidFill>
                  <a:srgbClr val="FFFFFF"/>
                </a:solidFill>
                <a:effectLst>
                  <a:glow rad="330200">
                    <a:srgbClr val="000000">
                      <a:alpha val="75000"/>
                    </a:srgbClr>
                  </a:glow>
                </a:effectLst>
                <a:latin typeface="Arial"/>
                <a:ea typeface="ＭＳ Ｐゴシック" charset="0"/>
                <a:cs typeface="Arial"/>
              </a:rPr>
              <a:t>Understand the </a:t>
            </a:r>
            <a:r>
              <a:rPr lang="en-US" sz="2800" b="1" dirty="0">
                <a:solidFill>
                  <a:srgbClr val="FFFF00"/>
                </a:solidFill>
                <a:effectLst>
                  <a:glow rad="330200">
                    <a:srgbClr val="000000">
                      <a:alpha val="75000"/>
                    </a:srgbClr>
                  </a:glow>
                </a:effectLst>
                <a:latin typeface="Arial"/>
                <a:ea typeface="ＭＳ Ｐゴシック" charset="0"/>
                <a:cs typeface="Arial"/>
              </a:rPr>
              <a:t>background </a:t>
            </a:r>
            <a:r>
              <a:rPr lang="en-US" sz="2800" b="1" dirty="0">
                <a:solidFill>
                  <a:srgbClr val="FFFFFF"/>
                </a:solidFill>
                <a:effectLst>
                  <a:glow rad="330200">
                    <a:srgbClr val="000000">
                      <a:alpha val="75000"/>
                    </a:srgbClr>
                  </a:glow>
                </a:effectLst>
                <a:latin typeface="Arial"/>
                <a:ea typeface="ＭＳ Ｐゴシック" charset="0"/>
                <a:cs typeface="Arial"/>
              </a:rPr>
              <a:t>to Revelation in terms of authorship, occasion, recipients, date, unique characteristics, etc.</a:t>
            </a:r>
          </a:p>
          <a:p>
            <a:pPr marL="514350" indent="-514350" defTabSz="914400" eaLnBrk="0" fontAlgn="base" hangingPunct="0">
              <a:spcBef>
                <a:spcPct val="0"/>
              </a:spcBef>
              <a:spcAft>
                <a:spcPct val="0"/>
              </a:spcAft>
              <a:buFont typeface="+mj-lt"/>
              <a:buAutoNum type="arabicPeriod"/>
            </a:pPr>
            <a:endParaRPr lang="en-US" sz="2800" b="1" dirty="0">
              <a:solidFill>
                <a:srgbClr val="FFFFFF"/>
              </a:solidFill>
              <a:effectLst>
                <a:glow rad="330200">
                  <a:srgbClr val="000000">
                    <a:alpha val="75000"/>
                  </a:srgbClr>
                </a:glow>
              </a:effectLst>
              <a:latin typeface="Arial"/>
              <a:ea typeface="ＭＳ Ｐゴシック" charset="0"/>
              <a:cs typeface="Arial"/>
            </a:endParaRPr>
          </a:p>
          <a:p>
            <a:pPr marL="514350" indent="-514350" defTabSz="914400" eaLnBrk="0" fontAlgn="base" hangingPunct="0">
              <a:spcBef>
                <a:spcPct val="0"/>
              </a:spcBef>
              <a:spcAft>
                <a:spcPct val="0"/>
              </a:spcAft>
              <a:buFont typeface="+mj-lt"/>
              <a:buAutoNum type="arabicPeriod"/>
            </a:pPr>
            <a:r>
              <a:rPr lang="en-US" sz="2800" b="1" dirty="0">
                <a:solidFill>
                  <a:srgbClr val="FFFFFF"/>
                </a:solidFill>
                <a:effectLst>
                  <a:glow rad="330200">
                    <a:srgbClr val="000000">
                      <a:alpha val="75000"/>
                    </a:srgbClr>
                  </a:glow>
                </a:effectLst>
                <a:latin typeface="Arial"/>
                <a:ea typeface="ＭＳ Ｐゴシック" charset="0"/>
                <a:cs typeface="Arial"/>
              </a:rPr>
              <a:t>Critique the four major </a:t>
            </a:r>
            <a:r>
              <a:rPr lang="en-US" sz="2800" b="1" dirty="0">
                <a:solidFill>
                  <a:srgbClr val="FFFF00"/>
                </a:solidFill>
                <a:effectLst>
                  <a:glow rad="330200">
                    <a:srgbClr val="000000">
                      <a:alpha val="75000"/>
                    </a:srgbClr>
                  </a:glow>
                </a:effectLst>
                <a:latin typeface="Arial"/>
                <a:ea typeface="ＭＳ Ｐゴシック" charset="0"/>
                <a:cs typeface="Arial"/>
              </a:rPr>
              <a:t>interpretive approaches </a:t>
            </a:r>
            <a:r>
              <a:rPr lang="en-US" sz="2800" b="1" dirty="0">
                <a:solidFill>
                  <a:srgbClr val="FFFFFF"/>
                </a:solidFill>
                <a:effectLst>
                  <a:glow rad="330200">
                    <a:srgbClr val="000000">
                      <a:alpha val="75000"/>
                    </a:srgbClr>
                  </a:glow>
                </a:effectLst>
                <a:latin typeface="Arial"/>
                <a:ea typeface="ＭＳ Ｐゴシック" charset="0"/>
                <a:cs typeface="Arial"/>
              </a:rPr>
              <a:t>to the book of Revelation to properly understand prophetic literature.</a:t>
            </a:r>
          </a:p>
          <a:p>
            <a:pPr defTabSz="914400" eaLnBrk="0" fontAlgn="base" hangingPunct="0">
              <a:spcBef>
                <a:spcPct val="0"/>
              </a:spcBef>
              <a:spcAft>
                <a:spcPct val="0"/>
              </a:spcAft>
            </a:pPr>
            <a:endParaRPr lang="en-US" sz="2800" b="1" dirty="0">
              <a:solidFill>
                <a:srgbClr val="FFFFFF"/>
              </a:solidFill>
              <a:effectLst>
                <a:glow rad="330200">
                  <a:srgbClr val="000000">
                    <a:alpha val="75000"/>
                  </a:srgbClr>
                </a:glow>
              </a:effectLst>
              <a:latin typeface="Arial"/>
              <a:ea typeface="ＭＳ Ｐゴシック" charset="0"/>
              <a:cs typeface="Arial"/>
            </a:endParaRPr>
          </a:p>
        </p:txBody>
      </p:sp>
    </p:spTree>
    <p:extLst>
      <p:ext uri="{BB962C8B-B14F-4D97-AF65-F5344CB8AC3E}">
        <p14:creationId xmlns:p14="http://schemas.microsoft.com/office/powerpoint/2010/main" val="2474465806"/>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up)">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1" fill="hold" nodeType="clickEffect">
                                  <p:stCondLst>
                                    <p:cond delay="0"/>
                                  </p:stCondLst>
                                  <p:childTnLst>
                                    <p:set>
                                      <p:cBhvr>
                                        <p:cTn id="11" dur="1" fill="hold">
                                          <p:stCondLst>
                                            <p:cond delay="0"/>
                                          </p:stCondLst>
                                        </p:cTn>
                                        <p:tgtEl>
                                          <p:spTgt spid="8">
                                            <p:txEl>
                                              <p:pRg st="0" end="0"/>
                                            </p:txEl>
                                          </p:spTgt>
                                        </p:tgtEl>
                                        <p:attrNameLst>
                                          <p:attrName>style.visibility</p:attrName>
                                        </p:attrNameLst>
                                      </p:cBhvr>
                                      <p:to>
                                        <p:strVal val="visible"/>
                                      </p:to>
                                    </p:set>
                                    <p:animEffect transition="in" filter="wipe(up)">
                                      <p:cBhvr>
                                        <p:cTn id="12" dur="500"/>
                                        <p:tgtEl>
                                          <p:spTgt spid="8">
                                            <p:txEl>
                                              <p:pRg st="0" end="0"/>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1" fill="hold" nodeType="clickEffect">
                                  <p:stCondLst>
                                    <p:cond delay="0"/>
                                  </p:stCondLst>
                                  <p:childTnLst>
                                    <p:set>
                                      <p:cBhvr>
                                        <p:cTn id="16" dur="1" fill="hold">
                                          <p:stCondLst>
                                            <p:cond delay="0"/>
                                          </p:stCondLst>
                                        </p:cTn>
                                        <p:tgtEl>
                                          <p:spTgt spid="8">
                                            <p:txEl>
                                              <p:pRg st="2" end="2"/>
                                            </p:txEl>
                                          </p:spTgt>
                                        </p:tgtEl>
                                        <p:attrNameLst>
                                          <p:attrName>style.visibility</p:attrName>
                                        </p:attrNameLst>
                                      </p:cBhvr>
                                      <p:to>
                                        <p:strVal val="visible"/>
                                      </p:to>
                                    </p:set>
                                    <p:animEffect transition="in" filter="wipe(up)">
                                      <p:cBhvr>
                                        <p:cTn id="17" dur="500"/>
                                        <p:tgtEl>
                                          <p:spTgt spid="8">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61.xml><?xml version="1.0" encoding="utf-8"?>
<p:sld xmlns:a="http://schemas.openxmlformats.org/drawingml/2006/main" xmlns:r="http://schemas.openxmlformats.org/officeDocument/2006/relationships" xmlns:p="http://schemas.openxmlformats.org/presentationml/2006/main">
  <p:cSld>
    <p:bg>
      <p:bgPr>
        <a:solidFill>
          <a:srgbClr val="010201"/>
        </a:solidFill>
        <a:effectLst/>
      </p:bgPr>
    </p:bg>
    <p:spTree>
      <p:nvGrpSpPr>
        <p:cNvPr id="1" name=""/>
        <p:cNvGrpSpPr/>
        <p:nvPr/>
      </p:nvGrpSpPr>
      <p:grpSpPr>
        <a:xfrm>
          <a:off x="0" y="0"/>
          <a:ext cx="0" cy="0"/>
          <a:chOff x="0" y="0"/>
          <a:chExt cx="0" cy="0"/>
        </a:xfrm>
      </p:grpSpPr>
      <p:pic>
        <p:nvPicPr>
          <p:cNvPr id="10" name="Picture 9" descr="rev intro objectives.jpg"/>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22086" y="0"/>
            <a:ext cx="3015978" cy="3224696"/>
          </a:xfrm>
          <a:prstGeom prst="rect">
            <a:avLst/>
          </a:prstGeom>
        </p:spPr>
      </p:pic>
      <p:sp>
        <p:nvSpPr>
          <p:cNvPr id="2" name="Title 1"/>
          <p:cNvSpPr>
            <a:spLocks noGrp="1"/>
          </p:cNvSpPr>
          <p:nvPr>
            <p:ph type="title"/>
          </p:nvPr>
        </p:nvSpPr>
        <p:spPr>
          <a:xfrm>
            <a:off x="0" y="4"/>
            <a:ext cx="8260521" cy="773044"/>
          </a:xfrm>
          <a:solidFill>
            <a:schemeClr val="tx1"/>
          </a:solidFill>
        </p:spPr>
        <p:txBody>
          <a:bodyPr anchor="ctr"/>
          <a:lstStyle/>
          <a:p>
            <a:r>
              <a:rPr lang="en-US" sz="3600" b="1" dirty="0">
                <a:solidFill>
                  <a:srgbClr val="FFFFFF"/>
                </a:solidFill>
                <a:ea typeface="ＭＳ Ｐゴシック"/>
                <a:cs typeface="ＭＳ Ｐゴシック"/>
              </a:rPr>
              <a:t>Course Objectives</a:t>
            </a:r>
            <a:endParaRPr lang="en-US" b="1" dirty="0"/>
          </a:p>
        </p:txBody>
      </p:sp>
      <p:sp>
        <p:nvSpPr>
          <p:cNvPr id="3" name="Rectangle 3"/>
          <p:cNvSpPr txBox="1">
            <a:spLocks noChangeArrowheads="1"/>
          </p:cNvSpPr>
          <p:nvPr/>
        </p:nvSpPr>
        <p:spPr bwMode="auto">
          <a:xfrm>
            <a:off x="8411882" y="0"/>
            <a:ext cx="732118" cy="48857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26" charset="0"/>
                <a:ea typeface="ＭＳ Ｐゴシック" charset="0"/>
              </a:defRPr>
            </a:lvl6pPr>
            <a:lvl7pPr marL="914400" algn="ctr" rtl="0" fontAlgn="base">
              <a:spcBef>
                <a:spcPct val="0"/>
              </a:spcBef>
              <a:spcAft>
                <a:spcPct val="0"/>
              </a:spcAft>
              <a:defRPr sz="4400">
                <a:solidFill>
                  <a:schemeClr val="tx2"/>
                </a:solidFill>
                <a:latin typeface="26" charset="0"/>
                <a:ea typeface="ＭＳ Ｐゴシック" charset="0"/>
              </a:defRPr>
            </a:lvl7pPr>
            <a:lvl8pPr marL="1371600" algn="ctr" rtl="0" fontAlgn="base">
              <a:spcBef>
                <a:spcPct val="0"/>
              </a:spcBef>
              <a:spcAft>
                <a:spcPct val="0"/>
              </a:spcAft>
              <a:defRPr sz="4400">
                <a:solidFill>
                  <a:schemeClr val="tx2"/>
                </a:solidFill>
                <a:latin typeface="26" charset="0"/>
                <a:ea typeface="ＭＳ Ｐゴシック" charset="0"/>
              </a:defRPr>
            </a:lvl8pPr>
            <a:lvl9pPr marL="1828800" algn="ctr" rtl="0" fontAlgn="base">
              <a:spcBef>
                <a:spcPct val="0"/>
              </a:spcBef>
              <a:spcAft>
                <a:spcPct val="0"/>
              </a:spcAft>
              <a:defRPr sz="4400">
                <a:solidFill>
                  <a:schemeClr val="tx2"/>
                </a:solidFill>
                <a:latin typeface="26" charset="0"/>
                <a:ea typeface="ＭＳ Ｐゴシック" charset="0"/>
              </a:defRPr>
            </a:lvl9pPr>
          </a:lstStyle>
          <a:p>
            <a:pPr defTabSz="914400" eaLnBrk="1" hangingPunct="1">
              <a:defRPr/>
            </a:pPr>
            <a:r>
              <a:rPr lang="en-US" sz="2400" b="1" kern="0" dirty="0">
                <a:solidFill>
                  <a:srgbClr val="FFFFFF"/>
                </a:solidFill>
                <a:effectLst>
                  <a:glow rad="266700">
                    <a:srgbClr val="000000">
                      <a:alpha val="75000"/>
                    </a:srgbClr>
                  </a:glow>
                </a:effectLst>
                <a:latin typeface="Arial" charset="0"/>
                <a:ea typeface="ＭＳ Ｐゴシック"/>
              </a:rPr>
              <a:t>1</a:t>
            </a:r>
          </a:p>
        </p:txBody>
      </p:sp>
      <p:sp>
        <p:nvSpPr>
          <p:cNvPr id="5" name="Rectangle 4"/>
          <p:cNvSpPr/>
          <p:nvPr/>
        </p:nvSpPr>
        <p:spPr>
          <a:xfrm>
            <a:off x="3014869" y="1109233"/>
            <a:ext cx="5466522" cy="954107"/>
          </a:xfrm>
          <a:prstGeom prst="rect">
            <a:avLst/>
          </a:prstGeom>
        </p:spPr>
        <p:txBody>
          <a:bodyPr wrap="square">
            <a:spAutoFit/>
          </a:bodyPr>
          <a:lstStyle/>
          <a:p>
            <a:pPr defTabSz="914400" eaLnBrk="0" fontAlgn="base" hangingPunct="0">
              <a:spcBef>
                <a:spcPct val="0"/>
              </a:spcBef>
              <a:spcAft>
                <a:spcPct val="0"/>
              </a:spcAft>
            </a:pPr>
            <a:r>
              <a:rPr lang="en-US" sz="2800" b="1" dirty="0">
                <a:solidFill>
                  <a:srgbClr val="FFFFFF"/>
                </a:solidFill>
                <a:effectLst>
                  <a:glow rad="330200">
                    <a:srgbClr val="000000">
                      <a:alpha val="75000"/>
                    </a:srgbClr>
                  </a:glow>
                </a:effectLst>
                <a:latin typeface="Arial"/>
                <a:ea typeface="ＭＳ Ｐゴシック" charset="0"/>
                <a:cs typeface="Arial"/>
              </a:rPr>
              <a:t>By the end of the course the student should be able to…</a:t>
            </a:r>
          </a:p>
        </p:txBody>
      </p:sp>
      <p:sp>
        <p:nvSpPr>
          <p:cNvPr id="8" name="Rectangle 7"/>
          <p:cNvSpPr/>
          <p:nvPr/>
        </p:nvSpPr>
        <p:spPr>
          <a:xfrm>
            <a:off x="176696" y="2545139"/>
            <a:ext cx="8901045" cy="3970318"/>
          </a:xfrm>
          <a:prstGeom prst="rect">
            <a:avLst/>
          </a:prstGeom>
        </p:spPr>
        <p:txBody>
          <a:bodyPr wrap="square">
            <a:spAutoFit/>
          </a:bodyPr>
          <a:lstStyle/>
          <a:p>
            <a:pPr marL="514350" indent="-514350" defTabSz="914400" eaLnBrk="0" fontAlgn="base" hangingPunct="0">
              <a:spcBef>
                <a:spcPct val="0"/>
              </a:spcBef>
              <a:spcAft>
                <a:spcPct val="0"/>
              </a:spcAft>
              <a:buFont typeface="+mj-lt"/>
              <a:buAutoNum type="arabicPeriod" startAt="3"/>
            </a:pPr>
            <a:r>
              <a:rPr lang="en-US" sz="2800" b="1" dirty="0">
                <a:solidFill>
                  <a:srgbClr val="FFFFFF"/>
                </a:solidFill>
                <a:effectLst>
                  <a:glow rad="330200">
                    <a:srgbClr val="000000">
                      <a:alpha val="75000"/>
                    </a:srgbClr>
                  </a:glow>
                </a:effectLst>
                <a:latin typeface="Arial"/>
                <a:ea typeface="ＭＳ Ｐゴシック" charset="0"/>
                <a:cs typeface="Arial"/>
              </a:rPr>
              <a:t>Explain the key </a:t>
            </a:r>
            <a:r>
              <a:rPr lang="en-US" sz="2800" b="1" dirty="0">
                <a:solidFill>
                  <a:srgbClr val="FFFF00"/>
                </a:solidFill>
                <a:effectLst>
                  <a:glow rad="330200">
                    <a:srgbClr val="000000">
                      <a:alpha val="75000"/>
                    </a:srgbClr>
                  </a:glow>
                </a:effectLst>
                <a:latin typeface="Arial"/>
                <a:ea typeface="ＭＳ Ｐゴシック" charset="0"/>
                <a:cs typeface="Arial"/>
              </a:rPr>
              <a:t>themes </a:t>
            </a:r>
            <a:r>
              <a:rPr lang="en-US" sz="2800" b="1" dirty="0">
                <a:solidFill>
                  <a:srgbClr val="FFFFFF"/>
                </a:solidFill>
                <a:effectLst>
                  <a:glow rad="330200">
                    <a:srgbClr val="000000">
                      <a:alpha val="75000"/>
                    </a:srgbClr>
                  </a:glow>
                </a:effectLst>
                <a:latin typeface="Arial"/>
                <a:ea typeface="ＭＳ Ｐゴシック" charset="0"/>
                <a:cs typeface="Arial"/>
              </a:rPr>
              <a:t>of the book: the sovereignty of Christ in future victory, addressing external persecution and internal compromise in the church in light of the glorified Christ, the justice and mercy of God, and worship in view of history</a:t>
            </a:r>
            <a:r>
              <a:rPr lang="fr-FR" sz="2800" b="1" dirty="0">
                <a:solidFill>
                  <a:srgbClr val="FFFFFF"/>
                </a:solidFill>
                <a:effectLst>
                  <a:glow rad="330200">
                    <a:srgbClr val="000000">
                      <a:alpha val="75000"/>
                    </a:srgbClr>
                  </a:glow>
                </a:effectLst>
                <a:latin typeface="Arial"/>
                <a:ea typeface="ＭＳ Ｐゴシック" charset="0"/>
                <a:cs typeface="Arial"/>
              </a:rPr>
              <a:t>'</a:t>
            </a:r>
            <a:r>
              <a:rPr lang="en-US" sz="2800" b="1" dirty="0">
                <a:solidFill>
                  <a:srgbClr val="FFFFFF"/>
                </a:solidFill>
                <a:effectLst>
                  <a:glow rad="330200">
                    <a:srgbClr val="000000">
                      <a:alpha val="75000"/>
                    </a:srgbClr>
                  </a:glow>
                </a:effectLst>
                <a:latin typeface="Arial"/>
                <a:ea typeface="ＭＳ Ｐゴシック" charset="0"/>
                <a:cs typeface="Arial"/>
              </a:rPr>
              <a:t>s consummation.</a:t>
            </a:r>
          </a:p>
          <a:p>
            <a:pPr marL="514350" indent="-514350" defTabSz="914400" eaLnBrk="0" fontAlgn="base" hangingPunct="0">
              <a:spcBef>
                <a:spcPct val="0"/>
              </a:spcBef>
              <a:spcAft>
                <a:spcPct val="0"/>
              </a:spcAft>
              <a:buFont typeface="+mj-lt"/>
              <a:buAutoNum type="arabicPeriod" startAt="3"/>
            </a:pPr>
            <a:endParaRPr lang="en-US" sz="2800" b="1" dirty="0">
              <a:solidFill>
                <a:srgbClr val="FFFFFF"/>
              </a:solidFill>
              <a:effectLst>
                <a:glow rad="330200">
                  <a:srgbClr val="000000">
                    <a:alpha val="75000"/>
                  </a:srgbClr>
                </a:glow>
              </a:effectLst>
              <a:latin typeface="Arial"/>
              <a:ea typeface="ＭＳ Ｐゴシック" charset="0"/>
              <a:cs typeface="Arial"/>
            </a:endParaRPr>
          </a:p>
          <a:p>
            <a:pPr marL="514350" indent="-514350" defTabSz="914400" eaLnBrk="0" fontAlgn="base" hangingPunct="0">
              <a:spcBef>
                <a:spcPct val="0"/>
              </a:spcBef>
              <a:spcAft>
                <a:spcPct val="0"/>
              </a:spcAft>
              <a:buFont typeface="+mj-lt"/>
              <a:buAutoNum type="arabicPeriod" startAt="3"/>
            </a:pPr>
            <a:r>
              <a:rPr lang="en-US" sz="2800" b="1" dirty="0">
                <a:solidFill>
                  <a:srgbClr val="FFFFFF"/>
                </a:solidFill>
                <a:effectLst>
                  <a:glow rad="330200">
                    <a:srgbClr val="000000">
                      <a:alpha val="75000"/>
                    </a:srgbClr>
                  </a:glow>
                </a:effectLst>
                <a:latin typeface="Arial"/>
                <a:ea typeface="ＭＳ Ｐゴシック" charset="0"/>
                <a:cs typeface="Arial"/>
              </a:rPr>
              <a:t>Trace the basic three-fold </a:t>
            </a:r>
            <a:r>
              <a:rPr lang="en-US" sz="2800" b="1" dirty="0">
                <a:solidFill>
                  <a:srgbClr val="FFFF00"/>
                </a:solidFill>
                <a:effectLst>
                  <a:glow rad="330200">
                    <a:srgbClr val="000000">
                      <a:alpha val="75000"/>
                    </a:srgbClr>
                  </a:glow>
                </a:effectLst>
                <a:latin typeface="Arial"/>
                <a:ea typeface="ＭＳ Ｐゴシック" charset="0"/>
                <a:cs typeface="Arial"/>
              </a:rPr>
              <a:t>outline </a:t>
            </a:r>
            <a:r>
              <a:rPr lang="en-US" sz="2800" b="1" dirty="0">
                <a:solidFill>
                  <a:srgbClr val="FFFFFF"/>
                </a:solidFill>
                <a:effectLst>
                  <a:glow rad="330200">
                    <a:srgbClr val="000000">
                      <a:alpha val="75000"/>
                    </a:srgbClr>
                  </a:glow>
                </a:effectLst>
                <a:latin typeface="Arial"/>
                <a:ea typeface="ＭＳ Ｐゴシック" charset="0"/>
                <a:cs typeface="Arial"/>
              </a:rPr>
              <a:t>of the book with its climax in the return of Christ (Rev. 19).</a:t>
            </a:r>
          </a:p>
        </p:txBody>
      </p:sp>
    </p:spTree>
    <p:extLst>
      <p:ext uri="{BB962C8B-B14F-4D97-AF65-F5344CB8AC3E}">
        <p14:creationId xmlns:p14="http://schemas.microsoft.com/office/powerpoint/2010/main" val="336191877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nodeType="afterEffect">
                                  <p:stCondLst>
                                    <p:cond delay="0"/>
                                  </p:stCondLst>
                                  <p:childTnLst>
                                    <p:set>
                                      <p:cBhvr>
                                        <p:cTn id="6" dur="1" fill="hold">
                                          <p:stCondLst>
                                            <p:cond delay="0"/>
                                          </p:stCondLst>
                                        </p:cTn>
                                        <p:tgtEl>
                                          <p:spTgt spid="8">
                                            <p:txEl>
                                              <p:pRg st="0" end="0"/>
                                            </p:txEl>
                                          </p:spTgt>
                                        </p:tgtEl>
                                        <p:attrNameLst>
                                          <p:attrName>style.visibility</p:attrName>
                                        </p:attrNameLst>
                                      </p:cBhvr>
                                      <p:to>
                                        <p:strVal val="visible"/>
                                      </p:to>
                                    </p:set>
                                    <p:animEffect transition="in" filter="wipe(up)">
                                      <p:cBhvr>
                                        <p:cTn id="7" dur="500"/>
                                        <p:tgtEl>
                                          <p:spTgt spid="8">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1" fill="hold" nodeType="clickEffect">
                                  <p:stCondLst>
                                    <p:cond delay="0"/>
                                  </p:stCondLst>
                                  <p:childTnLst>
                                    <p:set>
                                      <p:cBhvr>
                                        <p:cTn id="11" dur="1" fill="hold">
                                          <p:stCondLst>
                                            <p:cond delay="0"/>
                                          </p:stCondLst>
                                        </p:cTn>
                                        <p:tgtEl>
                                          <p:spTgt spid="8">
                                            <p:txEl>
                                              <p:pRg st="2" end="2"/>
                                            </p:txEl>
                                          </p:spTgt>
                                        </p:tgtEl>
                                        <p:attrNameLst>
                                          <p:attrName>style.visibility</p:attrName>
                                        </p:attrNameLst>
                                      </p:cBhvr>
                                      <p:to>
                                        <p:strVal val="visible"/>
                                      </p:to>
                                    </p:set>
                                    <p:animEffect transition="in" filter="wipe(up)">
                                      <p:cBhvr>
                                        <p:cTn id="12" dur="500"/>
                                        <p:tgtEl>
                                          <p:spTgt spid="8">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2.xml><?xml version="1.0" encoding="utf-8"?>
<p:sld xmlns:a="http://schemas.openxmlformats.org/drawingml/2006/main" xmlns:r="http://schemas.openxmlformats.org/officeDocument/2006/relationships" xmlns:p="http://schemas.openxmlformats.org/presentationml/2006/main">
  <p:cSld>
    <p:bg>
      <p:bgPr>
        <a:solidFill>
          <a:srgbClr val="010201"/>
        </a:solidFill>
        <a:effectLst/>
      </p:bgPr>
    </p:bg>
    <p:spTree>
      <p:nvGrpSpPr>
        <p:cNvPr id="1" name=""/>
        <p:cNvGrpSpPr/>
        <p:nvPr/>
      </p:nvGrpSpPr>
      <p:grpSpPr>
        <a:xfrm>
          <a:off x="0" y="0"/>
          <a:ext cx="0" cy="0"/>
          <a:chOff x="0" y="0"/>
          <a:chExt cx="0" cy="0"/>
        </a:xfrm>
      </p:grpSpPr>
      <p:pic>
        <p:nvPicPr>
          <p:cNvPr id="10" name="Picture 9" descr="rev intro objectives.jpg"/>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22086" y="0"/>
            <a:ext cx="3015978" cy="3224696"/>
          </a:xfrm>
          <a:prstGeom prst="rect">
            <a:avLst/>
          </a:prstGeom>
        </p:spPr>
      </p:pic>
      <p:sp>
        <p:nvSpPr>
          <p:cNvPr id="2" name="Title 1"/>
          <p:cNvSpPr>
            <a:spLocks noGrp="1"/>
          </p:cNvSpPr>
          <p:nvPr>
            <p:ph type="title"/>
          </p:nvPr>
        </p:nvSpPr>
        <p:spPr>
          <a:xfrm>
            <a:off x="0" y="4"/>
            <a:ext cx="8260521" cy="773044"/>
          </a:xfrm>
          <a:solidFill>
            <a:schemeClr val="tx1"/>
          </a:solidFill>
        </p:spPr>
        <p:txBody>
          <a:bodyPr anchor="ctr"/>
          <a:lstStyle/>
          <a:p>
            <a:r>
              <a:rPr lang="en-US" sz="3600" b="1" dirty="0">
                <a:solidFill>
                  <a:srgbClr val="FFFFFF"/>
                </a:solidFill>
                <a:ea typeface="ＭＳ Ｐゴシック"/>
                <a:cs typeface="ＭＳ Ｐゴシック"/>
              </a:rPr>
              <a:t>Course Objectives</a:t>
            </a:r>
            <a:endParaRPr lang="en-US" b="1" dirty="0"/>
          </a:p>
        </p:txBody>
      </p:sp>
      <p:sp>
        <p:nvSpPr>
          <p:cNvPr id="3" name="Rectangle 3"/>
          <p:cNvSpPr txBox="1">
            <a:spLocks noChangeArrowheads="1"/>
          </p:cNvSpPr>
          <p:nvPr/>
        </p:nvSpPr>
        <p:spPr bwMode="auto">
          <a:xfrm>
            <a:off x="8411882" y="0"/>
            <a:ext cx="732118" cy="48857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26" charset="0"/>
                <a:ea typeface="ＭＳ Ｐゴシック" charset="0"/>
              </a:defRPr>
            </a:lvl6pPr>
            <a:lvl7pPr marL="914400" algn="ctr" rtl="0" fontAlgn="base">
              <a:spcBef>
                <a:spcPct val="0"/>
              </a:spcBef>
              <a:spcAft>
                <a:spcPct val="0"/>
              </a:spcAft>
              <a:defRPr sz="4400">
                <a:solidFill>
                  <a:schemeClr val="tx2"/>
                </a:solidFill>
                <a:latin typeface="26" charset="0"/>
                <a:ea typeface="ＭＳ Ｐゴシック" charset="0"/>
              </a:defRPr>
            </a:lvl7pPr>
            <a:lvl8pPr marL="1371600" algn="ctr" rtl="0" fontAlgn="base">
              <a:spcBef>
                <a:spcPct val="0"/>
              </a:spcBef>
              <a:spcAft>
                <a:spcPct val="0"/>
              </a:spcAft>
              <a:defRPr sz="4400">
                <a:solidFill>
                  <a:schemeClr val="tx2"/>
                </a:solidFill>
                <a:latin typeface="26" charset="0"/>
                <a:ea typeface="ＭＳ Ｐゴシック" charset="0"/>
              </a:defRPr>
            </a:lvl8pPr>
            <a:lvl9pPr marL="1828800" algn="ctr" rtl="0" fontAlgn="base">
              <a:spcBef>
                <a:spcPct val="0"/>
              </a:spcBef>
              <a:spcAft>
                <a:spcPct val="0"/>
              </a:spcAft>
              <a:defRPr sz="4400">
                <a:solidFill>
                  <a:schemeClr val="tx2"/>
                </a:solidFill>
                <a:latin typeface="26" charset="0"/>
                <a:ea typeface="ＭＳ Ｐゴシック" charset="0"/>
              </a:defRPr>
            </a:lvl9pPr>
          </a:lstStyle>
          <a:p>
            <a:pPr defTabSz="914400" eaLnBrk="1" hangingPunct="1">
              <a:defRPr/>
            </a:pPr>
            <a:r>
              <a:rPr lang="en-US" sz="2400" b="1" kern="0" dirty="0">
                <a:solidFill>
                  <a:srgbClr val="FFFFFF"/>
                </a:solidFill>
                <a:effectLst>
                  <a:glow rad="266700">
                    <a:srgbClr val="000000">
                      <a:alpha val="75000"/>
                    </a:srgbClr>
                  </a:glow>
                </a:effectLst>
                <a:latin typeface="Arial" charset="0"/>
                <a:ea typeface="ＭＳ Ｐゴシック"/>
              </a:rPr>
              <a:t>1</a:t>
            </a:r>
          </a:p>
        </p:txBody>
      </p:sp>
      <p:sp>
        <p:nvSpPr>
          <p:cNvPr id="5" name="Rectangle 4"/>
          <p:cNvSpPr/>
          <p:nvPr/>
        </p:nvSpPr>
        <p:spPr>
          <a:xfrm>
            <a:off x="3014869" y="1109233"/>
            <a:ext cx="5466522" cy="954107"/>
          </a:xfrm>
          <a:prstGeom prst="rect">
            <a:avLst/>
          </a:prstGeom>
        </p:spPr>
        <p:txBody>
          <a:bodyPr wrap="square">
            <a:spAutoFit/>
          </a:bodyPr>
          <a:lstStyle/>
          <a:p>
            <a:pPr defTabSz="914400" eaLnBrk="0" fontAlgn="base" hangingPunct="0">
              <a:spcBef>
                <a:spcPct val="0"/>
              </a:spcBef>
              <a:spcAft>
                <a:spcPct val="0"/>
              </a:spcAft>
            </a:pPr>
            <a:r>
              <a:rPr lang="en-US" sz="2800" b="1" dirty="0">
                <a:solidFill>
                  <a:srgbClr val="FFFFFF"/>
                </a:solidFill>
                <a:effectLst>
                  <a:glow rad="330200">
                    <a:srgbClr val="000000">
                      <a:alpha val="75000"/>
                    </a:srgbClr>
                  </a:glow>
                </a:effectLst>
                <a:latin typeface="Arial"/>
                <a:ea typeface="ＭＳ Ｐゴシック" charset="0"/>
                <a:cs typeface="Arial"/>
              </a:rPr>
              <a:t>By the end of the course the student should be able to…</a:t>
            </a:r>
          </a:p>
        </p:txBody>
      </p:sp>
      <p:sp>
        <p:nvSpPr>
          <p:cNvPr id="8" name="Rectangle 7"/>
          <p:cNvSpPr/>
          <p:nvPr/>
        </p:nvSpPr>
        <p:spPr>
          <a:xfrm>
            <a:off x="176696" y="2545139"/>
            <a:ext cx="8901045" cy="3970318"/>
          </a:xfrm>
          <a:prstGeom prst="rect">
            <a:avLst/>
          </a:prstGeom>
        </p:spPr>
        <p:txBody>
          <a:bodyPr wrap="square">
            <a:spAutoFit/>
          </a:bodyPr>
          <a:lstStyle/>
          <a:p>
            <a:pPr marL="514350" indent="-514350" defTabSz="914400" eaLnBrk="0" fontAlgn="base" hangingPunct="0">
              <a:spcBef>
                <a:spcPct val="0"/>
              </a:spcBef>
              <a:spcAft>
                <a:spcPct val="0"/>
              </a:spcAft>
              <a:buFont typeface="+mj-lt"/>
              <a:buAutoNum type="arabicPeriod" startAt="5"/>
            </a:pPr>
            <a:r>
              <a:rPr lang="en-US" sz="2800" b="1" dirty="0">
                <a:solidFill>
                  <a:srgbClr val="FFFFFF"/>
                </a:solidFill>
                <a:effectLst>
                  <a:glow rad="330200">
                    <a:srgbClr val="000000">
                      <a:alpha val="75000"/>
                    </a:srgbClr>
                  </a:glow>
                </a:effectLst>
                <a:latin typeface="Arial"/>
                <a:ea typeface="ＭＳ Ｐゴシック" charset="0"/>
                <a:cs typeface="Arial"/>
              </a:rPr>
              <a:t>Apply the strengths and weaknesses of the seven </a:t>
            </a:r>
            <a:r>
              <a:rPr lang="en-US" sz="2800" b="1" dirty="0">
                <a:solidFill>
                  <a:srgbClr val="FFFF00"/>
                </a:solidFill>
                <a:effectLst>
                  <a:glow rad="330200">
                    <a:srgbClr val="000000">
                      <a:alpha val="75000"/>
                    </a:srgbClr>
                  </a:glow>
                </a:effectLst>
                <a:latin typeface="Arial"/>
                <a:ea typeface="ＭＳ Ｐゴシック" charset="0"/>
                <a:cs typeface="Arial"/>
              </a:rPr>
              <a:t>churches </a:t>
            </a:r>
            <a:r>
              <a:rPr lang="en-US" sz="2800" b="1" dirty="0">
                <a:solidFill>
                  <a:srgbClr val="FFFFFF"/>
                </a:solidFill>
                <a:effectLst>
                  <a:glow rad="330200">
                    <a:srgbClr val="000000">
                      <a:alpha val="75000"/>
                    </a:srgbClr>
                  </a:glow>
                </a:effectLst>
                <a:latin typeface="Arial"/>
                <a:ea typeface="ＭＳ Ｐゴシック" charset="0"/>
                <a:cs typeface="Arial"/>
              </a:rPr>
              <a:t>of Revelation 2–3.</a:t>
            </a:r>
          </a:p>
          <a:p>
            <a:pPr marL="514350" indent="-514350" defTabSz="914400" eaLnBrk="0" fontAlgn="base" hangingPunct="0">
              <a:spcBef>
                <a:spcPct val="0"/>
              </a:spcBef>
              <a:spcAft>
                <a:spcPct val="0"/>
              </a:spcAft>
              <a:buFont typeface="+mj-lt"/>
              <a:buAutoNum type="arabicPeriod" startAt="5"/>
            </a:pPr>
            <a:endParaRPr lang="en-US" sz="2800" b="1" dirty="0">
              <a:solidFill>
                <a:srgbClr val="FFFFFF"/>
              </a:solidFill>
              <a:effectLst>
                <a:glow rad="330200">
                  <a:srgbClr val="000000">
                    <a:alpha val="75000"/>
                  </a:srgbClr>
                </a:glow>
              </a:effectLst>
              <a:latin typeface="Arial"/>
              <a:ea typeface="ＭＳ Ｐゴシック" charset="0"/>
              <a:cs typeface="Arial"/>
            </a:endParaRPr>
          </a:p>
          <a:p>
            <a:pPr marL="514350" indent="-514350" defTabSz="914400" eaLnBrk="0" fontAlgn="base" hangingPunct="0">
              <a:spcBef>
                <a:spcPct val="0"/>
              </a:spcBef>
              <a:spcAft>
                <a:spcPct val="0"/>
              </a:spcAft>
              <a:buFont typeface="+mj-lt"/>
              <a:buAutoNum type="arabicPeriod" startAt="5"/>
            </a:pPr>
            <a:r>
              <a:rPr lang="en-US" sz="2800" b="1" dirty="0">
                <a:solidFill>
                  <a:srgbClr val="FFFFFF"/>
                </a:solidFill>
                <a:effectLst>
                  <a:glow rad="330200">
                    <a:srgbClr val="000000">
                      <a:alpha val="75000"/>
                    </a:srgbClr>
                  </a:glow>
                </a:effectLst>
                <a:latin typeface="Arial"/>
                <a:ea typeface="ＭＳ Ｐゴシック" charset="0"/>
                <a:cs typeface="Arial"/>
              </a:rPr>
              <a:t>Understand the basic flow of the </a:t>
            </a:r>
            <a:r>
              <a:rPr lang="en-US" sz="2800" b="1" dirty="0">
                <a:solidFill>
                  <a:srgbClr val="FFFF00"/>
                </a:solidFill>
                <a:effectLst>
                  <a:glow rad="330200">
                    <a:srgbClr val="000000">
                      <a:alpha val="75000"/>
                    </a:srgbClr>
                  </a:glow>
                </a:effectLst>
                <a:latin typeface="Arial"/>
                <a:ea typeface="ＭＳ Ｐゴシック" charset="0"/>
                <a:cs typeface="Arial"/>
              </a:rPr>
              <a:t>judgments </a:t>
            </a:r>
            <a:r>
              <a:rPr lang="en-US" sz="2800" b="1" dirty="0">
                <a:solidFill>
                  <a:srgbClr val="FFFFFF"/>
                </a:solidFill>
                <a:effectLst>
                  <a:glow rad="330200">
                    <a:srgbClr val="000000">
                      <a:alpha val="75000"/>
                    </a:srgbClr>
                  </a:glow>
                </a:effectLst>
                <a:latin typeface="Arial"/>
                <a:ea typeface="ＭＳ Ｐゴシック" charset="0"/>
                <a:cs typeface="Arial"/>
              </a:rPr>
              <a:t>in the Tribulation Period (seals, trumpets, and bowls, with supplementary data).</a:t>
            </a:r>
          </a:p>
          <a:p>
            <a:pPr marL="514350" indent="-514350" defTabSz="914400" eaLnBrk="0" fontAlgn="base" hangingPunct="0">
              <a:spcBef>
                <a:spcPct val="0"/>
              </a:spcBef>
              <a:spcAft>
                <a:spcPct val="0"/>
              </a:spcAft>
              <a:buFont typeface="+mj-lt"/>
              <a:buAutoNum type="arabicPeriod" startAt="5"/>
            </a:pPr>
            <a:endParaRPr lang="en-US" sz="2800" b="1" dirty="0">
              <a:solidFill>
                <a:srgbClr val="FFFFFF"/>
              </a:solidFill>
              <a:effectLst>
                <a:glow rad="330200">
                  <a:srgbClr val="000000">
                    <a:alpha val="75000"/>
                  </a:srgbClr>
                </a:glow>
              </a:effectLst>
              <a:latin typeface="Arial"/>
              <a:ea typeface="ＭＳ Ｐゴシック" charset="0"/>
              <a:cs typeface="Arial"/>
            </a:endParaRPr>
          </a:p>
          <a:p>
            <a:pPr marL="514350" indent="-514350" defTabSz="914400" eaLnBrk="0" fontAlgn="base" hangingPunct="0">
              <a:spcBef>
                <a:spcPct val="0"/>
              </a:spcBef>
              <a:spcAft>
                <a:spcPct val="0"/>
              </a:spcAft>
              <a:buFont typeface="+mj-lt"/>
              <a:buAutoNum type="arabicPeriod" startAt="5"/>
            </a:pPr>
            <a:r>
              <a:rPr lang="en-US" sz="2800" b="1" dirty="0">
                <a:solidFill>
                  <a:srgbClr val="FFFFFF"/>
                </a:solidFill>
                <a:effectLst>
                  <a:glow rad="330200">
                    <a:srgbClr val="000000">
                      <a:alpha val="75000"/>
                    </a:srgbClr>
                  </a:glow>
                </a:effectLst>
                <a:latin typeface="Arial"/>
                <a:ea typeface="ＭＳ Ｐゴシック" charset="0"/>
                <a:cs typeface="Arial"/>
              </a:rPr>
              <a:t>Show how the </a:t>
            </a:r>
            <a:r>
              <a:rPr lang="en-US" sz="2800" b="1" dirty="0">
                <a:solidFill>
                  <a:srgbClr val="FFFF00"/>
                </a:solidFill>
                <a:effectLst>
                  <a:glow rad="330200">
                    <a:srgbClr val="000000">
                      <a:alpha val="75000"/>
                    </a:srgbClr>
                  </a:glow>
                </a:effectLst>
                <a:latin typeface="Arial"/>
                <a:ea typeface="ＭＳ Ｐゴシック" charset="0"/>
                <a:cs typeface="Arial"/>
              </a:rPr>
              <a:t>Tribulation and Millennium</a:t>
            </a:r>
            <a:r>
              <a:rPr lang="en-US" sz="2800" b="1" dirty="0">
                <a:solidFill>
                  <a:srgbClr val="FFFFFF"/>
                </a:solidFill>
                <a:effectLst>
                  <a:glow rad="330200">
                    <a:srgbClr val="000000">
                      <a:alpha val="75000"/>
                    </a:srgbClr>
                  </a:glow>
                </a:effectLst>
                <a:latin typeface="Arial"/>
                <a:ea typeface="ＭＳ Ｐゴシック" charset="0"/>
                <a:cs typeface="Arial"/>
              </a:rPr>
              <a:t> fit into the plan and purpose of God.</a:t>
            </a:r>
          </a:p>
        </p:txBody>
      </p:sp>
    </p:spTree>
    <p:extLst>
      <p:ext uri="{BB962C8B-B14F-4D97-AF65-F5344CB8AC3E}">
        <p14:creationId xmlns:p14="http://schemas.microsoft.com/office/powerpoint/2010/main" val="3368037419"/>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nodeType="afterEffect">
                                  <p:stCondLst>
                                    <p:cond delay="0"/>
                                  </p:stCondLst>
                                  <p:childTnLst>
                                    <p:set>
                                      <p:cBhvr>
                                        <p:cTn id="6" dur="1" fill="hold">
                                          <p:stCondLst>
                                            <p:cond delay="0"/>
                                          </p:stCondLst>
                                        </p:cTn>
                                        <p:tgtEl>
                                          <p:spTgt spid="8">
                                            <p:txEl>
                                              <p:pRg st="0" end="0"/>
                                            </p:txEl>
                                          </p:spTgt>
                                        </p:tgtEl>
                                        <p:attrNameLst>
                                          <p:attrName>style.visibility</p:attrName>
                                        </p:attrNameLst>
                                      </p:cBhvr>
                                      <p:to>
                                        <p:strVal val="visible"/>
                                      </p:to>
                                    </p:set>
                                    <p:animEffect transition="in" filter="wipe(up)">
                                      <p:cBhvr>
                                        <p:cTn id="7" dur="500"/>
                                        <p:tgtEl>
                                          <p:spTgt spid="8">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1" fill="hold" nodeType="clickEffect">
                                  <p:stCondLst>
                                    <p:cond delay="0"/>
                                  </p:stCondLst>
                                  <p:childTnLst>
                                    <p:set>
                                      <p:cBhvr>
                                        <p:cTn id="11" dur="1" fill="hold">
                                          <p:stCondLst>
                                            <p:cond delay="0"/>
                                          </p:stCondLst>
                                        </p:cTn>
                                        <p:tgtEl>
                                          <p:spTgt spid="8">
                                            <p:txEl>
                                              <p:pRg st="2" end="2"/>
                                            </p:txEl>
                                          </p:spTgt>
                                        </p:tgtEl>
                                        <p:attrNameLst>
                                          <p:attrName>style.visibility</p:attrName>
                                        </p:attrNameLst>
                                      </p:cBhvr>
                                      <p:to>
                                        <p:strVal val="visible"/>
                                      </p:to>
                                    </p:set>
                                    <p:animEffect transition="in" filter="wipe(up)">
                                      <p:cBhvr>
                                        <p:cTn id="12" dur="500"/>
                                        <p:tgtEl>
                                          <p:spTgt spid="8">
                                            <p:txEl>
                                              <p:pRg st="2" end="2"/>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1" fill="hold" nodeType="clickEffect">
                                  <p:stCondLst>
                                    <p:cond delay="0"/>
                                  </p:stCondLst>
                                  <p:childTnLst>
                                    <p:set>
                                      <p:cBhvr>
                                        <p:cTn id="16" dur="1" fill="hold">
                                          <p:stCondLst>
                                            <p:cond delay="0"/>
                                          </p:stCondLst>
                                        </p:cTn>
                                        <p:tgtEl>
                                          <p:spTgt spid="8">
                                            <p:txEl>
                                              <p:pRg st="4" end="4"/>
                                            </p:txEl>
                                          </p:spTgt>
                                        </p:tgtEl>
                                        <p:attrNameLst>
                                          <p:attrName>style.visibility</p:attrName>
                                        </p:attrNameLst>
                                      </p:cBhvr>
                                      <p:to>
                                        <p:strVal val="visible"/>
                                      </p:to>
                                    </p:set>
                                    <p:animEffect transition="in" filter="wipe(up)">
                                      <p:cBhvr>
                                        <p:cTn id="17" dur="500"/>
                                        <p:tgtEl>
                                          <p:spTgt spid="8">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3.xml><?xml version="1.0" encoding="utf-8"?>
<p:sld xmlns:a="http://schemas.openxmlformats.org/drawingml/2006/main" xmlns:r="http://schemas.openxmlformats.org/officeDocument/2006/relationships" xmlns:p="http://schemas.openxmlformats.org/presentationml/2006/main">
  <p:cSld>
    <p:bg>
      <p:bgPr>
        <a:solidFill>
          <a:srgbClr val="010201"/>
        </a:solidFill>
        <a:effectLst/>
      </p:bgPr>
    </p:bg>
    <p:spTree>
      <p:nvGrpSpPr>
        <p:cNvPr id="1" name=""/>
        <p:cNvGrpSpPr/>
        <p:nvPr/>
      </p:nvGrpSpPr>
      <p:grpSpPr>
        <a:xfrm>
          <a:off x="0" y="0"/>
          <a:ext cx="0" cy="0"/>
          <a:chOff x="0" y="0"/>
          <a:chExt cx="0" cy="0"/>
        </a:xfrm>
      </p:grpSpPr>
      <p:pic>
        <p:nvPicPr>
          <p:cNvPr id="10" name="Picture 9" descr="rev intro objectives.jpg"/>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22086" y="0"/>
            <a:ext cx="3015978" cy="3224696"/>
          </a:xfrm>
          <a:prstGeom prst="rect">
            <a:avLst/>
          </a:prstGeom>
        </p:spPr>
      </p:pic>
      <p:sp>
        <p:nvSpPr>
          <p:cNvPr id="2" name="Title 1"/>
          <p:cNvSpPr>
            <a:spLocks noGrp="1"/>
          </p:cNvSpPr>
          <p:nvPr>
            <p:ph type="title"/>
          </p:nvPr>
        </p:nvSpPr>
        <p:spPr>
          <a:xfrm>
            <a:off x="0" y="4"/>
            <a:ext cx="8260521" cy="773044"/>
          </a:xfrm>
          <a:solidFill>
            <a:schemeClr val="tx1"/>
          </a:solidFill>
        </p:spPr>
        <p:txBody>
          <a:bodyPr anchor="ctr"/>
          <a:lstStyle/>
          <a:p>
            <a:r>
              <a:rPr lang="en-US" sz="3600" b="1" dirty="0">
                <a:solidFill>
                  <a:srgbClr val="FFFFFF"/>
                </a:solidFill>
                <a:ea typeface="ＭＳ Ｐゴシック"/>
                <a:cs typeface="ＭＳ Ｐゴシック"/>
              </a:rPr>
              <a:t>Course Objectives</a:t>
            </a:r>
            <a:endParaRPr lang="en-US" b="1" dirty="0"/>
          </a:p>
        </p:txBody>
      </p:sp>
      <p:sp>
        <p:nvSpPr>
          <p:cNvPr id="3" name="Rectangle 3"/>
          <p:cNvSpPr txBox="1">
            <a:spLocks noChangeArrowheads="1"/>
          </p:cNvSpPr>
          <p:nvPr/>
        </p:nvSpPr>
        <p:spPr bwMode="auto">
          <a:xfrm>
            <a:off x="8411882" y="0"/>
            <a:ext cx="732118" cy="48857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26" charset="0"/>
                <a:ea typeface="ＭＳ Ｐゴシック" charset="0"/>
              </a:defRPr>
            </a:lvl6pPr>
            <a:lvl7pPr marL="914400" algn="ctr" rtl="0" fontAlgn="base">
              <a:spcBef>
                <a:spcPct val="0"/>
              </a:spcBef>
              <a:spcAft>
                <a:spcPct val="0"/>
              </a:spcAft>
              <a:defRPr sz="4400">
                <a:solidFill>
                  <a:schemeClr val="tx2"/>
                </a:solidFill>
                <a:latin typeface="26" charset="0"/>
                <a:ea typeface="ＭＳ Ｐゴシック" charset="0"/>
              </a:defRPr>
            </a:lvl7pPr>
            <a:lvl8pPr marL="1371600" algn="ctr" rtl="0" fontAlgn="base">
              <a:spcBef>
                <a:spcPct val="0"/>
              </a:spcBef>
              <a:spcAft>
                <a:spcPct val="0"/>
              </a:spcAft>
              <a:defRPr sz="4400">
                <a:solidFill>
                  <a:schemeClr val="tx2"/>
                </a:solidFill>
                <a:latin typeface="26" charset="0"/>
                <a:ea typeface="ＭＳ Ｐゴシック" charset="0"/>
              </a:defRPr>
            </a:lvl8pPr>
            <a:lvl9pPr marL="1828800" algn="ctr" rtl="0" fontAlgn="base">
              <a:spcBef>
                <a:spcPct val="0"/>
              </a:spcBef>
              <a:spcAft>
                <a:spcPct val="0"/>
              </a:spcAft>
              <a:defRPr sz="4400">
                <a:solidFill>
                  <a:schemeClr val="tx2"/>
                </a:solidFill>
                <a:latin typeface="26" charset="0"/>
                <a:ea typeface="ＭＳ Ｐゴシック" charset="0"/>
              </a:defRPr>
            </a:lvl9pPr>
          </a:lstStyle>
          <a:p>
            <a:pPr defTabSz="914400" eaLnBrk="1" hangingPunct="1">
              <a:defRPr/>
            </a:pPr>
            <a:r>
              <a:rPr lang="en-US" sz="2400" b="1" kern="0" dirty="0">
                <a:solidFill>
                  <a:srgbClr val="FFFFFF"/>
                </a:solidFill>
                <a:effectLst>
                  <a:glow rad="266700">
                    <a:srgbClr val="000000">
                      <a:alpha val="75000"/>
                    </a:srgbClr>
                  </a:glow>
                </a:effectLst>
                <a:latin typeface="Arial" charset="0"/>
                <a:ea typeface="ＭＳ Ｐゴシック"/>
              </a:rPr>
              <a:t>1</a:t>
            </a:r>
          </a:p>
        </p:txBody>
      </p:sp>
      <p:sp>
        <p:nvSpPr>
          <p:cNvPr id="5" name="Rectangle 4"/>
          <p:cNvSpPr/>
          <p:nvPr/>
        </p:nvSpPr>
        <p:spPr>
          <a:xfrm>
            <a:off x="3014869" y="1109233"/>
            <a:ext cx="5466522" cy="954107"/>
          </a:xfrm>
          <a:prstGeom prst="rect">
            <a:avLst/>
          </a:prstGeom>
        </p:spPr>
        <p:txBody>
          <a:bodyPr wrap="square">
            <a:spAutoFit/>
          </a:bodyPr>
          <a:lstStyle/>
          <a:p>
            <a:pPr defTabSz="914400" eaLnBrk="0" fontAlgn="base" hangingPunct="0">
              <a:spcBef>
                <a:spcPct val="0"/>
              </a:spcBef>
              <a:spcAft>
                <a:spcPct val="0"/>
              </a:spcAft>
            </a:pPr>
            <a:r>
              <a:rPr lang="en-US" sz="2800" b="1" dirty="0">
                <a:solidFill>
                  <a:srgbClr val="FFFFFF"/>
                </a:solidFill>
                <a:effectLst>
                  <a:glow rad="330200">
                    <a:srgbClr val="000000">
                      <a:alpha val="75000"/>
                    </a:srgbClr>
                  </a:glow>
                </a:effectLst>
                <a:latin typeface="Arial"/>
                <a:ea typeface="ＭＳ Ｐゴシック" charset="0"/>
                <a:cs typeface="Arial"/>
              </a:rPr>
              <a:t>By the end of the course the student should be able to…</a:t>
            </a:r>
          </a:p>
        </p:txBody>
      </p:sp>
      <p:sp>
        <p:nvSpPr>
          <p:cNvPr id="8" name="Rectangle 7"/>
          <p:cNvSpPr/>
          <p:nvPr/>
        </p:nvSpPr>
        <p:spPr>
          <a:xfrm>
            <a:off x="176696" y="2545139"/>
            <a:ext cx="8901045" cy="3539431"/>
          </a:xfrm>
          <a:prstGeom prst="rect">
            <a:avLst/>
          </a:prstGeom>
        </p:spPr>
        <p:txBody>
          <a:bodyPr wrap="square">
            <a:spAutoFit/>
          </a:bodyPr>
          <a:lstStyle/>
          <a:p>
            <a:pPr marL="514350" indent="-514350" defTabSz="914400" eaLnBrk="0" fontAlgn="base" hangingPunct="0">
              <a:spcBef>
                <a:spcPct val="0"/>
              </a:spcBef>
              <a:spcAft>
                <a:spcPct val="0"/>
              </a:spcAft>
              <a:buFont typeface="+mj-lt"/>
              <a:buAutoNum type="arabicPeriod" startAt="8"/>
            </a:pPr>
            <a:r>
              <a:rPr lang="en-US" sz="2800" b="1" dirty="0">
                <a:solidFill>
                  <a:srgbClr val="FFFFFF"/>
                </a:solidFill>
                <a:effectLst>
                  <a:glow rad="330200">
                    <a:srgbClr val="000000">
                      <a:alpha val="75000"/>
                    </a:srgbClr>
                  </a:glow>
                </a:effectLst>
                <a:latin typeface="Arial"/>
                <a:ea typeface="ＭＳ Ｐゴシック" charset="0"/>
                <a:cs typeface="Arial"/>
              </a:rPr>
              <a:t>Defend the </a:t>
            </a:r>
            <a:r>
              <a:rPr lang="en-US" sz="2800" b="1" dirty="0">
                <a:solidFill>
                  <a:srgbClr val="FFFF00"/>
                </a:solidFill>
                <a:effectLst>
                  <a:glow rad="330200">
                    <a:srgbClr val="000000">
                      <a:alpha val="75000"/>
                    </a:srgbClr>
                  </a:glow>
                </a:effectLst>
                <a:latin typeface="Arial"/>
                <a:ea typeface="ＭＳ Ｐゴシック" charset="0"/>
                <a:cs typeface="Arial"/>
              </a:rPr>
              <a:t>premillennial </a:t>
            </a:r>
            <a:r>
              <a:rPr lang="en-US" sz="2800" b="1" dirty="0">
                <a:solidFill>
                  <a:srgbClr val="FFFFFF"/>
                </a:solidFill>
                <a:effectLst>
                  <a:glow rad="330200">
                    <a:srgbClr val="000000">
                      <a:alpha val="75000"/>
                    </a:srgbClr>
                  </a:glow>
                </a:effectLst>
                <a:latin typeface="Arial"/>
                <a:ea typeface="ＭＳ Ｐゴシック" charset="0"/>
                <a:cs typeface="Arial"/>
              </a:rPr>
              <a:t>perspective of Revelation 20:1-6.</a:t>
            </a:r>
          </a:p>
          <a:p>
            <a:pPr marL="514350" indent="-514350" defTabSz="914400" eaLnBrk="0" fontAlgn="base" hangingPunct="0">
              <a:spcBef>
                <a:spcPct val="0"/>
              </a:spcBef>
              <a:spcAft>
                <a:spcPct val="0"/>
              </a:spcAft>
              <a:buFont typeface="+mj-lt"/>
              <a:buAutoNum type="arabicPeriod" startAt="8"/>
            </a:pPr>
            <a:endParaRPr lang="en-US" sz="2800" b="1" dirty="0">
              <a:solidFill>
                <a:srgbClr val="FFFFFF"/>
              </a:solidFill>
              <a:effectLst>
                <a:glow rad="330200">
                  <a:srgbClr val="000000">
                    <a:alpha val="75000"/>
                  </a:srgbClr>
                </a:glow>
              </a:effectLst>
              <a:latin typeface="Arial"/>
              <a:ea typeface="ＭＳ Ｐゴシック" charset="0"/>
              <a:cs typeface="Arial"/>
            </a:endParaRPr>
          </a:p>
          <a:p>
            <a:pPr marL="514350" indent="-514350" defTabSz="914400" eaLnBrk="0" fontAlgn="base" hangingPunct="0">
              <a:spcBef>
                <a:spcPct val="0"/>
              </a:spcBef>
              <a:spcAft>
                <a:spcPct val="0"/>
              </a:spcAft>
              <a:buFont typeface="+mj-lt"/>
              <a:buAutoNum type="arabicPeriod" startAt="8"/>
            </a:pPr>
            <a:r>
              <a:rPr lang="en-US" sz="2800" b="1" dirty="0">
                <a:solidFill>
                  <a:srgbClr val="FFFFFF"/>
                </a:solidFill>
                <a:effectLst>
                  <a:glow rad="330200">
                    <a:srgbClr val="000000">
                      <a:alpha val="75000"/>
                    </a:srgbClr>
                  </a:glow>
                </a:effectLst>
                <a:latin typeface="Arial"/>
                <a:ea typeface="ＭＳ Ｐゴシック" charset="0"/>
                <a:cs typeface="Arial"/>
              </a:rPr>
              <a:t>Feel </a:t>
            </a:r>
            <a:r>
              <a:rPr lang="en-US" sz="2800" b="1" dirty="0">
                <a:solidFill>
                  <a:srgbClr val="FFFF00"/>
                </a:solidFill>
                <a:effectLst>
                  <a:glow rad="330200">
                    <a:srgbClr val="000000">
                      <a:alpha val="75000"/>
                    </a:srgbClr>
                  </a:glow>
                </a:effectLst>
                <a:latin typeface="Arial"/>
                <a:ea typeface="ＭＳ Ｐゴシック" charset="0"/>
                <a:cs typeface="Arial"/>
              </a:rPr>
              <a:t>awe </a:t>
            </a:r>
            <a:r>
              <a:rPr lang="en-US" sz="2800" b="1" dirty="0">
                <a:solidFill>
                  <a:srgbClr val="FFFFFF"/>
                </a:solidFill>
                <a:effectLst>
                  <a:glow rad="330200">
                    <a:srgbClr val="000000">
                      <a:alpha val="75000"/>
                    </a:srgbClr>
                  </a:glow>
                </a:effectLst>
                <a:latin typeface="Arial"/>
                <a:ea typeface="ＭＳ Ｐゴシック" charset="0"/>
                <a:cs typeface="Arial"/>
              </a:rPr>
              <a:t>at the glory of heaven and the privilege of heaven as our future home!</a:t>
            </a:r>
          </a:p>
          <a:p>
            <a:pPr marL="514350" indent="-514350" defTabSz="914400" eaLnBrk="0" fontAlgn="base" hangingPunct="0">
              <a:spcBef>
                <a:spcPct val="0"/>
              </a:spcBef>
              <a:spcAft>
                <a:spcPct val="0"/>
              </a:spcAft>
              <a:buFont typeface="+mj-lt"/>
              <a:buAutoNum type="arabicPeriod" startAt="8"/>
            </a:pPr>
            <a:endParaRPr lang="en-US" sz="2800" b="1" dirty="0">
              <a:solidFill>
                <a:srgbClr val="FFFFFF"/>
              </a:solidFill>
              <a:effectLst>
                <a:glow rad="330200">
                  <a:srgbClr val="000000">
                    <a:alpha val="75000"/>
                  </a:srgbClr>
                </a:glow>
              </a:effectLst>
              <a:latin typeface="Arial"/>
              <a:ea typeface="ＭＳ Ｐゴシック" charset="0"/>
              <a:cs typeface="Arial"/>
            </a:endParaRPr>
          </a:p>
          <a:p>
            <a:pPr marL="514350" indent="-514350" defTabSz="914400" eaLnBrk="0" fontAlgn="base" hangingPunct="0">
              <a:spcBef>
                <a:spcPct val="0"/>
              </a:spcBef>
              <a:spcAft>
                <a:spcPct val="0"/>
              </a:spcAft>
              <a:buFont typeface="+mj-lt"/>
              <a:buAutoNum type="arabicPeriod" startAt="8"/>
            </a:pPr>
            <a:r>
              <a:rPr lang="en-US" sz="2800" b="1" dirty="0">
                <a:solidFill>
                  <a:srgbClr val="FFFFFF"/>
                </a:solidFill>
                <a:effectLst>
                  <a:glow rad="330200">
                    <a:srgbClr val="000000">
                      <a:alpha val="75000"/>
                    </a:srgbClr>
                  </a:glow>
                </a:effectLst>
                <a:latin typeface="Arial"/>
                <a:ea typeface="ＭＳ Ｐゴシック" charset="0"/>
                <a:cs typeface="Arial"/>
              </a:rPr>
              <a:t>Make any needed </a:t>
            </a:r>
            <a:r>
              <a:rPr lang="en-US" sz="2800" b="1" dirty="0">
                <a:solidFill>
                  <a:srgbClr val="FFFF00"/>
                </a:solidFill>
                <a:effectLst>
                  <a:glow rad="330200">
                    <a:srgbClr val="000000">
                      <a:alpha val="75000"/>
                    </a:srgbClr>
                  </a:glow>
                </a:effectLst>
                <a:latin typeface="Arial"/>
                <a:ea typeface="ＭＳ Ｐゴシック" charset="0"/>
                <a:cs typeface="Arial"/>
              </a:rPr>
              <a:t>changes </a:t>
            </a:r>
            <a:r>
              <a:rPr lang="en-US" sz="2800" b="1" dirty="0">
                <a:solidFill>
                  <a:srgbClr val="FFFFFF"/>
                </a:solidFill>
                <a:effectLst>
                  <a:glow rad="330200">
                    <a:srgbClr val="000000">
                      <a:alpha val="75000"/>
                    </a:srgbClr>
                  </a:glow>
                </a:effectLst>
                <a:latin typeface="Arial"/>
                <a:ea typeface="ＭＳ Ｐゴシック" charset="0"/>
                <a:cs typeface="Arial"/>
              </a:rPr>
              <a:t>in his or her life to appear before Him unashamedly </a:t>
            </a:r>
          </a:p>
        </p:txBody>
      </p:sp>
    </p:spTree>
    <p:extLst>
      <p:ext uri="{BB962C8B-B14F-4D97-AF65-F5344CB8AC3E}">
        <p14:creationId xmlns:p14="http://schemas.microsoft.com/office/powerpoint/2010/main" val="92354446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nodeType="afterEffect">
                                  <p:stCondLst>
                                    <p:cond delay="0"/>
                                  </p:stCondLst>
                                  <p:childTnLst>
                                    <p:set>
                                      <p:cBhvr>
                                        <p:cTn id="6" dur="1" fill="hold">
                                          <p:stCondLst>
                                            <p:cond delay="0"/>
                                          </p:stCondLst>
                                        </p:cTn>
                                        <p:tgtEl>
                                          <p:spTgt spid="8">
                                            <p:txEl>
                                              <p:pRg st="0" end="0"/>
                                            </p:txEl>
                                          </p:spTgt>
                                        </p:tgtEl>
                                        <p:attrNameLst>
                                          <p:attrName>style.visibility</p:attrName>
                                        </p:attrNameLst>
                                      </p:cBhvr>
                                      <p:to>
                                        <p:strVal val="visible"/>
                                      </p:to>
                                    </p:set>
                                    <p:animEffect transition="in" filter="wipe(up)">
                                      <p:cBhvr>
                                        <p:cTn id="7" dur="500"/>
                                        <p:tgtEl>
                                          <p:spTgt spid="8">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1" fill="hold" nodeType="clickEffect">
                                  <p:stCondLst>
                                    <p:cond delay="0"/>
                                  </p:stCondLst>
                                  <p:childTnLst>
                                    <p:set>
                                      <p:cBhvr>
                                        <p:cTn id="11" dur="1" fill="hold">
                                          <p:stCondLst>
                                            <p:cond delay="0"/>
                                          </p:stCondLst>
                                        </p:cTn>
                                        <p:tgtEl>
                                          <p:spTgt spid="8">
                                            <p:txEl>
                                              <p:pRg st="2" end="2"/>
                                            </p:txEl>
                                          </p:spTgt>
                                        </p:tgtEl>
                                        <p:attrNameLst>
                                          <p:attrName>style.visibility</p:attrName>
                                        </p:attrNameLst>
                                      </p:cBhvr>
                                      <p:to>
                                        <p:strVal val="visible"/>
                                      </p:to>
                                    </p:set>
                                    <p:animEffect transition="in" filter="wipe(up)">
                                      <p:cBhvr>
                                        <p:cTn id="12" dur="500"/>
                                        <p:tgtEl>
                                          <p:spTgt spid="8">
                                            <p:txEl>
                                              <p:pRg st="2" end="2"/>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1" fill="hold" nodeType="clickEffect">
                                  <p:stCondLst>
                                    <p:cond delay="0"/>
                                  </p:stCondLst>
                                  <p:childTnLst>
                                    <p:set>
                                      <p:cBhvr>
                                        <p:cTn id="16" dur="1" fill="hold">
                                          <p:stCondLst>
                                            <p:cond delay="0"/>
                                          </p:stCondLst>
                                        </p:cTn>
                                        <p:tgtEl>
                                          <p:spTgt spid="8">
                                            <p:txEl>
                                              <p:pRg st="4" end="4"/>
                                            </p:txEl>
                                          </p:spTgt>
                                        </p:tgtEl>
                                        <p:attrNameLst>
                                          <p:attrName>style.visibility</p:attrName>
                                        </p:attrNameLst>
                                      </p:cBhvr>
                                      <p:to>
                                        <p:strVal val="visible"/>
                                      </p:to>
                                    </p:set>
                                    <p:animEffect transition="in" filter="wipe(up)">
                                      <p:cBhvr>
                                        <p:cTn id="17" dur="500"/>
                                        <p:tgtEl>
                                          <p:spTgt spid="8">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4.xml><?xml version="1.0" encoding="utf-8"?>
<p:sld xmlns:a="http://schemas.openxmlformats.org/drawingml/2006/main" xmlns:r="http://schemas.openxmlformats.org/officeDocument/2006/relationships" xmlns:p="http://schemas.openxmlformats.org/presentationml/2006/main">
  <p:cSld>
    <p:bg>
      <p:bgPr>
        <a:solidFill>
          <a:srgbClr val="010201"/>
        </a:solidFill>
        <a:effectLst/>
      </p:bgPr>
    </p:bg>
    <p:spTree>
      <p:nvGrpSpPr>
        <p:cNvPr id="1" name=""/>
        <p:cNvGrpSpPr/>
        <p:nvPr/>
      </p:nvGrpSpPr>
      <p:grpSpPr>
        <a:xfrm>
          <a:off x="0" y="0"/>
          <a:ext cx="0" cy="0"/>
          <a:chOff x="0" y="0"/>
          <a:chExt cx="0" cy="0"/>
        </a:xfrm>
      </p:grpSpPr>
      <p:sp>
        <p:nvSpPr>
          <p:cNvPr id="6" name="Cloud 5"/>
          <p:cNvSpPr/>
          <p:nvPr/>
        </p:nvSpPr>
        <p:spPr bwMode="auto">
          <a:xfrm>
            <a:off x="0" y="717826"/>
            <a:ext cx="3898348" cy="3048000"/>
          </a:xfrm>
          <a:prstGeom prst="cloud">
            <a:avLst/>
          </a:prstGeom>
          <a:solidFill>
            <a:schemeClr val="accent6">
              <a:lumMod val="60000"/>
              <a:lumOff val="40000"/>
            </a:schemeClr>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defTabSz="914400" eaLnBrk="0" fontAlgn="base" hangingPunct="0">
              <a:spcBef>
                <a:spcPct val="0"/>
              </a:spcBef>
              <a:spcAft>
                <a:spcPct val="0"/>
              </a:spcAft>
            </a:pPr>
            <a:endParaRPr lang="en-US" sz="2400">
              <a:solidFill>
                <a:srgbClr val="000000"/>
              </a:solidFill>
              <a:latin typeface="Comic Sans MS" pitchFamily="-112" charset="0"/>
              <a:ea typeface="ＭＳ Ｐゴシック" charset="0"/>
              <a:cs typeface="ＭＳ Ｐゴシック" charset="0"/>
            </a:endParaRPr>
          </a:p>
        </p:txBody>
      </p:sp>
      <p:sp>
        <p:nvSpPr>
          <p:cNvPr id="2" name="Title 1"/>
          <p:cNvSpPr>
            <a:spLocks noGrp="1"/>
          </p:cNvSpPr>
          <p:nvPr>
            <p:ph type="title"/>
          </p:nvPr>
        </p:nvSpPr>
        <p:spPr>
          <a:xfrm>
            <a:off x="1115396" y="4"/>
            <a:ext cx="7034695" cy="773044"/>
          </a:xfrm>
          <a:solidFill>
            <a:schemeClr val="tx1"/>
          </a:solidFill>
        </p:spPr>
        <p:txBody>
          <a:bodyPr anchor="ctr"/>
          <a:lstStyle/>
          <a:p>
            <a:r>
              <a:rPr lang="en-US" sz="3600" b="1" dirty="0">
                <a:solidFill>
                  <a:srgbClr val="FFFFFF"/>
                </a:solidFill>
                <a:ea typeface="ＭＳ Ｐゴシック"/>
                <a:cs typeface="ＭＳ Ｐゴシック"/>
              </a:rPr>
              <a:t>Course Requirements</a:t>
            </a:r>
            <a:endParaRPr lang="en-US" b="1" dirty="0"/>
          </a:p>
        </p:txBody>
      </p:sp>
      <p:sp>
        <p:nvSpPr>
          <p:cNvPr id="3" name="Rectangle 3"/>
          <p:cNvSpPr txBox="1">
            <a:spLocks noChangeArrowheads="1"/>
          </p:cNvSpPr>
          <p:nvPr/>
        </p:nvSpPr>
        <p:spPr bwMode="auto">
          <a:xfrm>
            <a:off x="8345624" y="44172"/>
            <a:ext cx="732118" cy="48857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26" charset="0"/>
                <a:ea typeface="ＭＳ Ｐゴシック" charset="0"/>
              </a:defRPr>
            </a:lvl6pPr>
            <a:lvl7pPr marL="914400" algn="ctr" rtl="0" fontAlgn="base">
              <a:spcBef>
                <a:spcPct val="0"/>
              </a:spcBef>
              <a:spcAft>
                <a:spcPct val="0"/>
              </a:spcAft>
              <a:defRPr sz="4400">
                <a:solidFill>
                  <a:schemeClr val="tx2"/>
                </a:solidFill>
                <a:latin typeface="26" charset="0"/>
                <a:ea typeface="ＭＳ Ｐゴシック" charset="0"/>
              </a:defRPr>
            </a:lvl7pPr>
            <a:lvl8pPr marL="1371600" algn="ctr" rtl="0" fontAlgn="base">
              <a:spcBef>
                <a:spcPct val="0"/>
              </a:spcBef>
              <a:spcAft>
                <a:spcPct val="0"/>
              </a:spcAft>
              <a:defRPr sz="4400">
                <a:solidFill>
                  <a:schemeClr val="tx2"/>
                </a:solidFill>
                <a:latin typeface="26" charset="0"/>
                <a:ea typeface="ＭＳ Ｐゴシック" charset="0"/>
              </a:defRPr>
            </a:lvl8pPr>
            <a:lvl9pPr marL="1828800" algn="ctr" rtl="0" fontAlgn="base">
              <a:spcBef>
                <a:spcPct val="0"/>
              </a:spcBef>
              <a:spcAft>
                <a:spcPct val="0"/>
              </a:spcAft>
              <a:defRPr sz="4400">
                <a:solidFill>
                  <a:schemeClr val="tx2"/>
                </a:solidFill>
                <a:latin typeface="26" charset="0"/>
                <a:ea typeface="ＭＳ Ｐゴシック" charset="0"/>
              </a:defRPr>
            </a:lvl9pPr>
          </a:lstStyle>
          <a:p>
            <a:pPr defTabSz="914400" eaLnBrk="1" hangingPunct="1">
              <a:defRPr/>
            </a:pPr>
            <a:r>
              <a:rPr lang="en-US" sz="2400" b="1" kern="0" dirty="0">
                <a:solidFill>
                  <a:srgbClr val="FFFFFF"/>
                </a:solidFill>
                <a:effectLst>
                  <a:glow rad="266700">
                    <a:srgbClr val="000000">
                      <a:alpha val="75000"/>
                    </a:srgbClr>
                  </a:glow>
                </a:effectLst>
                <a:latin typeface="Arial" charset="0"/>
                <a:ea typeface="ＭＳ Ｐゴシック"/>
              </a:rPr>
              <a:t>2</a:t>
            </a:r>
          </a:p>
        </p:txBody>
      </p:sp>
      <p:sp>
        <p:nvSpPr>
          <p:cNvPr id="5" name="Rectangle 4"/>
          <p:cNvSpPr/>
          <p:nvPr/>
        </p:nvSpPr>
        <p:spPr>
          <a:xfrm>
            <a:off x="3108744" y="634364"/>
            <a:ext cx="3047999" cy="523220"/>
          </a:xfrm>
          <a:prstGeom prst="rect">
            <a:avLst/>
          </a:prstGeom>
        </p:spPr>
        <p:txBody>
          <a:bodyPr wrap="square">
            <a:spAutoFit/>
          </a:bodyPr>
          <a:lstStyle/>
          <a:p>
            <a:pPr algn="ctr" defTabSz="914400" eaLnBrk="0" fontAlgn="base" hangingPunct="0">
              <a:spcBef>
                <a:spcPct val="0"/>
              </a:spcBef>
              <a:spcAft>
                <a:spcPct val="0"/>
              </a:spcAft>
            </a:pPr>
            <a:r>
              <a:rPr lang="en-US" sz="2800" b="1" dirty="0">
                <a:solidFill>
                  <a:srgbClr val="FFFFFF"/>
                </a:solidFill>
                <a:effectLst>
                  <a:glow rad="330200">
                    <a:srgbClr val="000000">
                      <a:alpha val="75000"/>
                    </a:srgbClr>
                  </a:glow>
                </a:effectLst>
                <a:latin typeface="Arial"/>
                <a:ea typeface="ＭＳ Ｐゴシック" charset="0"/>
                <a:cs typeface="Arial"/>
              </a:rPr>
              <a:t>200 points</a:t>
            </a:r>
          </a:p>
        </p:txBody>
      </p:sp>
      <p:sp>
        <p:nvSpPr>
          <p:cNvPr id="8" name="Rectangle 7"/>
          <p:cNvSpPr/>
          <p:nvPr/>
        </p:nvSpPr>
        <p:spPr>
          <a:xfrm>
            <a:off x="254566" y="1429747"/>
            <a:ext cx="3946328" cy="1384995"/>
          </a:xfrm>
          <a:prstGeom prst="rect">
            <a:avLst/>
          </a:prstGeom>
          <a:effectLst/>
        </p:spPr>
        <p:txBody>
          <a:bodyPr wrap="square">
            <a:spAutoFit/>
          </a:bodyPr>
          <a:lstStyle/>
          <a:p>
            <a:pPr algn="ctr" defTabSz="914400" eaLnBrk="0" fontAlgn="base" hangingPunct="0">
              <a:spcBef>
                <a:spcPct val="0"/>
              </a:spcBef>
              <a:spcAft>
                <a:spcPct val="0"/>
              </a:spcAft>
            </a:pPr>
            <a:r>
              <a:rPr lang="en-US" sz="2800" b="1" dirty="0">
                <a:solidFill>
                  <a:srgbClr val="FFFFFF"/>
                </a:solidFill>
                <a:effectLst>
                  <a:glow rad="330200">
                    <a:srgbClr val="000000">
                      <a:alpha val="75000"/>
                    </a:srgbClr>
                  </a:glow>
                </a:effectLst>
                <a:latin typeface="Arial"/>
                <a:ea typeface="ＭＳ Ｐゴシック" charset="0"/>
                <a:cs typeface="Arial"/>
              </a:rPr>
              <a:t>Reading (40) </a:t>
            </a:r>
            <a:br>
              <a:rPr lang="en-US" sz="2800" b="1" dirty="0">
                <a:solidFill>
                  <a:srgbClr val="FFFFFF"/>
                </a:solidFill>
                <a:effectLst>
                  <a:glow rad="330200">
                    <a:srgbClr val="000000">
                      <a:alpha val="75000"/>
                    </a:srgbClr>
                  </a:glow>
                </a:effectLst>
                <a:latin typeface="Arial"/>
                <a:ea typeface="ＭＳ Ｐゴシック" charset="0"/>
                <a:cs typeface="Arial"/>
              </a:rPr>
            </a:br>
            <a:r>
              <a:rPr lang="en-US" sz="2800" b="1" dirty="0" err="1">
                <a:solidFill>
                  <a:srgbClr val="FFFF00"/>
                </a:solidFill>
                <a:effectLst>
                  <a:glow rad="330200">
                    <a:srgbClr val="000000">
                      <a:alpha val="75000"/>
                    </a:srgbClr>
                  </a:glow>
                </a:effectLst>
                <a:latin typeface="Arial"/>
                <a:ea typeface="ＭＳ Ｐゴシック" charset="0"/>
                <a:cs typeface="Arial"/>
              </a:rPr>
              <a:t>Wiersbe</a:t>
            </a:r>
            <a:r>
              <a:rPr lang="en-US" sz="2800" b="1" dirty="0">
                <a:solidFill>
                  <a:srgbClr val="FFFF00"/>
                </a:solidFill>
                <a:effectLst>
                  <a:glow rad="330200">
                    <a:srgbClr val="000000">
                      <a:alpha val="75000"/>
                    </a:srgbClr>
                  </a:glow>
                </a:effectLst>
                <a:latin typeface="Arial"/>
                <a:ea typeface="ＭＳ Ｐゴシック" charset="0"/>
                <a:cs typeface="Arial"/>
              </a:rPr>
              <a:t> (20) + </a:t>
            </a:r>
            <a:br>
              <a:rPr lang="en-US" sz="2800" b="1" dirty="0">
                <a:solidFill>
                  <a:srgbClr val="FFFF00"/>
                </a:solidFill>
                <a:effectLst>
                  <a:glow rad="330200">
                    <a:srgbClr val="000000">
                      <a:alpha val="75000"/>
                    </a:srgbClr>
                  </a:glow>
                </a:effectLst>
                <a:latin typeface="Arial"/>
                <a:ea typeface="ＭＳ Ｐゴシック" charset="0"/>
                <a:cs typeface="Arial"/>
              </a:rPr>
            </a:br>
            <a:r>
              <a:rPr lang="en-US" sz="2800" b="1" dirty="0">
                <a:solidFill>
                  <a:srgbClr val="FFFF00"/>
                </a:solidFill>
                <a:effectLst>
                  <a:glow rad="330200">
                    <a:srgbClr val="000000">
                      <a:alpha val="75000"/>
                    </a:srgbClr>
                  </a:glow>
                </a:effectLst>
                <a:latin typeface="Arial"/>
                <a:ea typeface="ＭＳ Ｐゴシック" charset="0"/>
                <a:cs typeface="Arial"/>
              </a:rPr>
              <a:t>Revelation (20)</a:t>
            </a:r>
            <a:endParaRPr lang="en-US" sz="4800" b="1" dirty="0">
              <a:solidFill>
                <a:srgbClr val="FFFF00"/>
              </a:solidFill>
              <a:effectLst>
                <a:glow rad="330200">
                  <a:srgbClr val="000000">
                    <a:alpha val="75000"/>
                  </a:srgbClr>
                </a:glow>
              </a:effectLst>
              <a:latin typeface="Arial"/>
              <a:ea typeface="ＭＳ Ｐゴシック" charset="0"/>
              <a:cs typeface="Arial"/>
            </a:endParaRPr>
          </a:p>
        </p:txBody>
      </p:sp>
      <p:pic>
        <p:nvPicPr>
          <p:cNvPr id="4" name="Picture 3" descr="rev intro requirements king-strategy-clip-art.jpg"/>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3254793" y="3832086"/>
            <a:ext cx="2755900" cy="2946400"/>
          </a:xfrm>
          <a:prstGeom prst="rect">
            <a:avLst/>
          </a:prstGeom>
        </p:spPr>
      </p:pic>
      <p:sp>
        <p:nvSpPr>
          <p:cNvPr id="7" name="Down Arrow 6"/>
          <p:cNvSpPr/>
          <p:nvPr/>
        </p:nvSpPr>
        <p:spPr bwMode="auto">
          <a:xfrm rot="8511449">
            <a:off x="2562092" y="2760862"/>
            <a:ext cx="1358348" cy="2341217"/>
          </a:xfrm>
          <a:prstGeom prst="downArrow">
            <a:avLst/>
          </a:prstGeom>
          <a:solidFill>
            <a:schemeClr val="accent1"/>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defTabSz="914400" eaLnBrk="0" fontAlgn="base" hangingPunct="0">
              <a:spcBef>
                <a:spcPct val="0"/>
              </a:spcBef>
              <a:spcAft>
                <a:spcPct val="0"/>
              </a:spcAft>
            </a:pPr>
            <a:endParaRPr lang="en-US" sz="2400">
              <a:solidFill>
                <a:srgbClr val="000000"/>
              </a:solidFill>
              <a:latin typeface="Comic Sans MS" pitchFamily="-112" charset="0"/>
              <a:ea typeface="ＭＳ Ｐゴシック" charset="0"/>
              <a:cs typeface="ＭＳ Ｐゴシック" charset="0"/>
            </a:endParaRPr>
          </a:p>
        </p:txBody>
      </p:sp>
      <p:sp>
        <p:nvSpPr>
          <p:cNvPr id="11" name="Cloud 10"/>
          <p:cNvSpPr/>
          <p:nvPr/>
        </p:nvSpPr>
        <p:spPr bwMode="auto">
          <a:xfrm>
            <a:off x="5080002" y="673652"/>
            <a:ext cx="3898348" cy="3048000"/>
          </a:xfrm>
          <a:prstGeom prst="cloud">
            <a:avLst/>
          </a:prstGeom>
          <a:solidFill>
            <a:schemeClr val="accent6">
              <a:lumMod val="60000"/>
              <a:lumOff val="40000"/>
            </a:schemeClr>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defTabSz="914400" eaLnBrk="0" fontAlgn="base" hangingPunct="0">
              <a:spcBef>
                <a:spcPct val="0"/>
              </a:spcBef>
              <a:spcAft>
                <a:spcPct val="0"/>
              </a:spcAft>
            </a:pPr>
            <a:endParaRPr lang="en-US" sz="2400">
              <a:solidFill>
                <a:srgbClr val="000000"/>
              </a:solidFill>
              <a:latin typeface="Comic Sans MS" pitchFamily="-112" charset="0"/>
              <a:ea typeface="ＭＳ Ｐゴシック" charset="0"/>
              <a:cs typeface="ＭＳ Ｐゴシック" charset="0"/>
            </a:endParaRPr>
          </a:p>
        </p:txBody>
      </p:sp>
      <p:sp>
        <p:nvSpPr>
          <p:cNvPr id="12" name="Rectangle 11"/>
          <p:cNvSpPr/>
          <p:nvPr/>
        </p:nvSpPr>
        <p:spPr>
          <a:xfrm>
            <a:off x="4982455" y="1385573"/>
            <a:ext cx="3839967" cy="1384995"/>
          </a:xfrm>
          <a:prstGeom prst="rect">
            <a:avLst/>
          </a:prstGeom>
          <a:effectLst/>
        </p:spPr>
        <p:txBody>
          <a:bodyPr wrap="square">
            <a:spAutoFit/>
          </a:bodyPr>
          <a:lstStyle/>
          <a:p>
            <a:pPr algn="ctr" defTabSz="914400" eaLnBrk="0" fontAlgn="base" hangingPunct="0">
              <a:spcBef>
                <a:spcPct val="0"/>
              </a:spcBef>
              <a:spcAft>
                <a:spcPct val="0"/>
              </a:spcAft>
            </a:pPr>
            <a:r>
              <a:rPr lang="en-US" sz="2800" b="1" dirty="0">
                <a:solidFill>
                  <a:srgbClr val="FFFFFF"/>
                </a:solidFill>
                <a:effectLst>
                  <a:glow rad="330200">
                    <a:srgbClr val="000000">
                      <a:alpha val="75000"/>
                    </a:srgbClr>
                  </a:glow>
                </a:effectLst>
                <a:latin typeface="Arial"/>
                <a:ea typeface="ＭＳ Ｐゴシック" charset="0"/>
                <a:cs typeface="Arial"/>
              </a:rPr>
              <a:t>Assessments (160)</a:t>
            </a:r>
            <a:br>
              <a:rPr lang="en-US" sz="2800" b="1" dirty="0">
                <a:solidFill>
                  <a:srgbClr val="FFFFFF"/>
                </a:solidFill>
                <a:effectLst>
                  <a:glow rad="330200">
                    <a:srgbClr val="000000">
                      <a:alpha val="75000"/>
                    </a:srgbClr>
                  </a:glow>
                </a:effectLst>
                <a:latin typeface="Arial"/>
                <a:ea typeface="ＭＳ Ｐゴシック" charset="0"/>
                <a:cs typeface="Arial"/>
              </a:rPr>
            </a:br>
            <a:r>
              <a:rPr lang="en-US" sz="2800" b="1" dirty="0">
                <a:solidFill>
                  <a:srgbClr val="FFFF00"/>
                </a:solidFill>
                <a:effectLst>
                  <a:glow rad="330200">
                    <a:srgbClr val="000000">
                      <a:alpha val="75000"/>
                    </a:srgbClr>
                  </a:glow>
                </a:effectLst>
                <a:latin typeface="Arial"/>
                <a:ea typeface="ＭＳ Ｐゴシック" charset="0"/>
                <a:cs typeface="Arial"/>
              </a:rPr>
              <a:t>4 Quizzes (80) + </a:t>
            </a:r>
            <a:br>
              <a:rPr lang="en-US" sz="2800" b="1" dirty="0">
                <a:solidFill>
                  <a:srgbClr val="FFFF00"/>
                </a:solidFill>
                <a:effectLst>
                  <a:glow rad="330200">
                    <a:srgbClr val="000000">
                      <a:alpha val="75000"/>
                    </a:srgbClr>
                  </a:glow>
                </a:effectLst>
                <a:latin typeface="Arial"/>
                <a:ea typeface="ＭＳ Ｐゴシック" charset="0"/>
                <a:cs typeface="Arial"/>
              </a:rPr>
            </a:br>
            <a:r>
              <a:rPr lang="en-US" sz="2800" b="1" dirty="0">
                <a:solidFill>
                  <a:srgbClr val="FFFF00"/>
                </a:solidFill>
                <a:effectLst>
                  <a:glow rad="330200">
                    <a:srgbClr val="000000">
                      <a:alpha val="75000"/>
                    </a:srgbClr>
                  </a:glow>
                </a:effectLst>
                <a:latin typeface="Arial"/>
                <a:ea typeface="ＭＳ Ｐゴシック" charset="0"/>
                <a:cs typeface="Arial"/>
              </a:rPr>
              <a:t>Final Exam (80)</a:t>
            </a:r>
            <a:endParaRPr lang="en-US" sz="4800" b="1" dirty="0">
              <a:solidFill>
                <a:srgbClr val="FFFF00"/>
              </a:solidFill>
              <a:effectLst>
                <a:glow rad="330200">
                  <a:srgbClr val="000000">
                    <a:alpha val="75000"/>
                  </a:srgbClr>
                </a:glow>
              </a:effectLst>
              <a:latin typeface="Arial"/>
              <a:ea typeface="ＭＳ Ｐゴシック" charset="0"/>
              <a:cs typeface="Arial"/>
            </a:endParaRPr>
          </a:p>
        </p:txBody>
      </p:sp>
      <p:sp>
        <p:nvSpPr>
          <p:cNvPr id="13" name="Down Arrow 12"/>
          <p:cNvSpPr/>
          <p:nvPr/>
        </p:nvSpPr>
        <p:spPr bwMode="auto">
          <a:xfrm rot="13029005">
            <a:off x="5622449" y="2763931"/>
            <a:ext cx="1358348" cy="2341217"/>
          </a:xfrm>
          <a:prstGeom prst="downArrow">
            <a:avLst/>
          </a:prstGeom>
          <a:solidFill>
            <a:schemeClr val="accent1"/>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defTabSz="914400" eaLnBrk="0" fontAlgn="base" hangingPunct="0">
              <a:spcBef>
                <a:spcPct val="0"/>
              </a:spcBef>
              <a:spcAft>
                <a:spcPct val="0"/>
              </a:spcAft>
            </a:pPr>
            <a:endParaRPr lang="en-US" sz="2400">
              <a:solidFill>
                <a:srgbClr val="000000"/>
              </a:solidFill>
              <a:latin typeface="Comic Sans MS" pitchFamily="-112" charset="0"/>
              <a:ea typeface="ＭＳ Ｐゴシック" charset="0"/>
              <a:cs typeface="ＭＳ Ｐゴシック" charset="0"/>
            </a:endParaRPr>
          </a:p>
        </p:txBody>
      </p:sp>
    </p:spTree>
    <p:extLst>
      <p:ext uri="{BB962C8B-B14F-4D97-AF65-F5344CB8AC3E}">
        <p14:creationId xmlns:p14="http://schemas.microsoft.com/office/powerpoint/2010/main" val="113565960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up)">
                                      <p:cBhvr>
                                        <p:cTn id="7" dur="500"/>
                                        <p:tgtEl>
                                          <p:spTgt spid="7"/>
                                        </p:tgtEl>
                                      </p:cBhvr>
                                    </p:animEffect>
                                  </p:childTnLst>
                                </p:cTn>
                              </p:par>
                            </p:childTnLst>
                          </p:cTn>
                        </p:par>
                        <p:par>
                          <p:cTn id="8" fill="hold">
                            <p:stCondLst>
                              <p:cond delay="500"/>
                            </p:stCondLst>
                            <p:childTnLst>
                              <p:par>
                                <p:cTn id="9" presetID="55" presetClass="entr" presetSubtype="0" fill="hold" grpId="0" nodeType="afterEffect">
                                  <p:stCondLst>
                                    <p:cond delay="0"/>
                                  </p:stCondLst>
                                  <p:childTnLst>
                                    <p:set>
                                      <p:cBhvr>
                                        <p:cTn id="10" dur="1" fill="hold">
                                          <p:stCondLst>
                                            <p:cond delay="0"/>
                                          </p:stCondLst>
                                        </p:cTn>
                                        <p:tgtEl>
                                          <p:spTgt spid="6"/>
                                        </p:tgtEl>
                                        <p:attrNameLst>
                                          <p:attrName>style.visibility</p:attrName>
                                        </p:attrNameLst>
                                      </p:cBhvr>
                                      <p:to>
                                        <p:strVal val="visible"/>
                                      </p:to>
                                    </p:set>
                                    <p:anim calcmode="lin" valueType="num">
                                      <p:cBhvr>
                                        <p:cTn id="11" dur="1000" fill="hold"/>
                                        <p:tgtEl>
                                          <p:spTgt spid="6"/>
                                        </p:tgtEl>
                                        <p:attrNameLst>
                                          <p:attrName>ppt_w</p:attrName>
                                        </p:attrNameLst>
                                      </p:cBhvr>
                                      <p:tavLst>
                                        <p:tav tm="0">
                                          <p:val>
                                            <p:strVal val="#ppt_w*0.70"/>
                                          </p:val>
                                        </p:tav>
                                        <p:tav tm="100000">
                                          <p:val>
                                            <p:strVal val="#ppt_w"/>
                                          </p:val>
                                        </p:tav>
                                      </p:tavLst>
                                    </p:anim>
                                    <p:anim calcmode="lin" valueType="num">
                                      <p:cBhvr>
                                        <p:cTn id="12" dur="1000" fill="hold"/>
                                        <p:tgtEl>
                                          <p:spTgt spid="6"/>
                                        </p:tgtEl>
                                        <p:attrNameLst>
                                          <p:attrName>ppt_h</p:attrName>
                                        </p:attrNameLst>
                                      </p:cBhvr>
                                      <p:tavLst>
                                        <p:tav tm="0">
                                          <p:val>
                                            <p:strVal val="#ppt_h"/>
                                          </p:val>
                                        </p:tav>
                                        <p:tav tm="100000">
                                          <p:val>
                                            <p:strVal val="#ppt_h"/>
                                          </p:val>
                                        </p:tav>
                                      </p:tavLst>
                                    </p:anim>
                                    <p:animEffect transition="in" filter="fade">
                                      <p:cBhvr>
                                        <p:cTn id="13" dur="1000"/>
                                        <p:tgtEl>
                                          <p:spTgt spid="6"/>
                                        </p:tgtEl>
                                      </p:cBhvr>
                                    </p:animEffect>
                                  </p:childTnLst>
                                </p:cTn>
                              </p:par>
                            </p:childTnLst>
                          </p:cTn>
                        </p:par>
                        <p:par>
                          <p:cTn id="14" fill="hold">
                            <p:stCondLst>
                              <p:cond delay="1500"/>
                            </p:stCondLst>
                            <p:childTnLst>
                              <p:par>
                                <p:cTn id="15" presetID="22" presetClass="entr" presetSubtype="1" fill="hold" nodeType="afterEffect">
                                  <p:stCondLst>
                                    <p:cond delay="0"/>
                                  </p:stCondLst>
                                  <p:childTnLst>
                                    <p:set>
                                      <p:cBhvr>
                                        <p:cTn id="16" dur="1" fill="hold">
                                          <p:stCondLst>
                                            <p:cond delay="0"/>
                                          </p:stCondLst>
                                        </p:cTn>
                                        <p:tgtEl>
                                          <p:spTgt spid="8">
                                            <p:txEl>
                                              <p:pRg st="0" end="0"/>
                                            </p:txEl>
                                          </p:spTgt>
                                        </p:tgtEl>
                                        <p:attrNameLst>
                                          <p:attrName>style.visibility</p:attrName>
                                        </p:attrNameLst>
                                      </p:cBhvr>
                                      <p:to>
                                        <p:strVal val="visible"/>
                                      </p:to>
                                    </p:set>
                                    <p:animEffect transition="in" filter="wipe(up)">
                                      <p:cBhvr>
                                        <p:cTn id="17" dur="500"/>
                                        <p:tgtEl>
                                          <p:spTgt spid="8">
                                            <p:txEl>
                                              <p:pRg st="0" end="0"/>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1" fill="hold" grpId="0" nodeType="clickEffect">
                                  <p:stCondLst>
                                    <p:cond delay="0"/>
                                  </p:stCondLst>
                                  <p:childTnLst>
                                    <p:set>
                                      <p:cBhvr>
                                        <p:cTn id="21" dur="1" fill="hold">
                                          <p:stCondLst>
                                            <p:cond delay="0"/>
                                          </p:stCondLst>
                                        </p:cTn>
                                        <p:tgtEl>
                                          <p:spTgt spid="13"/>
                                        </p:tgtEl>
                                        <p:attrNameLst>
                                          <p:attrName>style.visibility</p:attrName>
                                        </p:attrNameLst>
                                      </p:cBhvr>
                                      <p:to>
                                        <p:strVal val="visible"/>
                                      </p:to>
                                    </p:set>
                                    <p:animEffect transition="in" filter="wipe(up)">
                                      <p:cBhvr>
                                        <p:cTn id="22" dur="500"/>
                                        <p:tgtEl>
                                          <p:spTgt spid="13"/>
                                        </p:tgtEl>
                                      </p:cBhvr>
                                    </p:animEffect>
                                  </p:childTnLst>
                                </p:cTn>
                              </p:par>
                            </p:childTnLst>
                          </p:cTn>
                        </p:par>
                        <p:par>
                          <p:cTn id="23" fill="hold">
                            <p:stCondLst>
                              <p:cond delay="500"/>
                            </p:stCondLst>
                            <p:childTnLst>
                              <p:par>
                                <p:cTn id="24" presetID="55" presetClass="entr" presetSubtype="0" fill="hold" grpId="0" nodeType="afterEffect">
                                  <p:stCondLst>
                                    <p:cond delay="0"/>
                                  </p:stCondLst>
                                  <p:childTnLst>
                                    <p:set>
                                      <p:cBhvr>
                                        <p:cTn id="25" dur="1" fill="hold">
                                          <p:stCondLst>
                                            <p:cond delay="0"/>
                                          </p:stCondLst>
                                        </p:cTn>
                                        <p:tgtEl>
                                          <p:spTgt spid="11"/>
                                        </p:tgtEl>
                                        <p:attrNameLst>
                                          <p:attrName>style.visibility</p:attrName>
                                        </p:attrNameLst>
                                      </p:cBhvr>
                                      <p:to>
                                        <p:strVal val="visible"/>
                                      </p:to>
                                    </p:set>
                                    <p:anim calcmode="lin" valueType="num">
                                      <p:cBhvr>
                                        <p:cTn id="26" dur="1000" fill="hold"/>
                                        <p:tgtEl>
                                          <p:spTgt spid="11"/>
                                        </p:tgtEl>
                                        <p:attrNameLst>
                                          <p:attrName>ppt_w</p:attrName>
                                        </p:attrNameLst>
                                      </p:cBhvr>
                                      <p:tavLst>
                                        <p:tav tm="0">
                                          <p:val>
                                            <p:strVal val="#ppt_w*0.70"/>
                                          </p:val>
                                        </p:tav>
                                        <p:tav tm="100000">
                                          <p:val>
                                            <p:strVal val="#ppt_w"/>
                                          </p:val>
                                        </p:tav>
                                      </p:tavLst>
                                    </p:anim>
                                    <p:anim calcmode="lin" valueType="num">
                                      <p:cBhvr>
                                        <p:cTn id="27" dur="1000" fill="hold"/>
                                        <p:tgtEl>
                                          <p:spTgt spid="11"/>
                                        </p:tgtEl>
                                        <p:attrNameLst>
                                          <p:attrName>ppt_h</p:attrName>
                                        </p:attrNameLst>
                                      </p:cBhvr>
                                      <p:tavLst>
                                        <p:tav tm="0">
                                          <p:val>
                                            <p:strVal val="#ppt_h"/>
                                          </p:val>
                                        </p:tav>
                                        <p:tav tm="100000">
                                          <p:val>
                                            <p:strVal val="#ppt_h"/>
                                          </p:val>
                                        </p:tav>
                                      </p:tavLst>
                                    </p:anim>
                                    <p:animEffect transition="in" filter="fade">
                                      <p:cBhvr>
                                        <p:cTn id="28" dur="1000"/>
                                        <p:tgtEl>
                                          <p:spTgt spid="11"/>
                                        </p:tgtEl>
                                      </p:cBhvr>
                                    </p:animEffect>
                                  </p:childTnLst>
                                </p:cTn>
                              </p:par>
                            </p:childTnLst>
                          </p:cTn>
                        </p:par>
                        <p:par>
                          <p:cTn id="29" fill="hold">
                            <p:stCondLst>
                              <p:cond delay="1500"/>
                            </p:stCondLst>
                            <p:childTnLst>
                              <p:par>
                                <p:cTn id="30" presetID="22" presetClass="entr" presetSubtype="1" fill="hold" nodeType="afterEffect">
                                  <p:stCondLst>
                                    <p:cond delay="0"/>
                                  </p:stCondLst>
                                  <p:childTnLst>
                                    <p:set>
                                      <p:cBhvr>
                                        <p:cTn id="31" dur="1" fill="hold">
                                          <p:stCondLst>
                                            <p:cond delay="0"/>
                                          </p:stCondLst>
                                        </p:cTn>
                                        <p:tgtEl>
                                          <p:spTgt spid="12">
                                            <p:txEl>
                                              <p:pRg st="0" end="0"/>
                                            </p:txEl>
                                          </p:spTgt>
                                        </p:tgtEl>
                                        <p:attrNameLst>
                                          <p:attrName>style.visibility</p:attrName>
                                        </p:attrNameLst>
                                      </p:cBhvr>
                                      <p:to>
                                        <p:strVal val="visible"/>
                                      </p:to>
                                    </p:set>
                                    <p:animEffect transition="in" filter="wipe(up)">
                                      <p:cBhvr>
                                        <p:cTn id="32" dur="500"/>
                                        <p:tgtEl>
                                          <p:spTgt spid="12">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11" grpId="0" animBg="1"/>
      <p:bldP spid="13" grpId="0" animBg="1"/>
    </p:bldLst>
  </p:timing>
</p:sld>
</file>

<file path=ppt/slides/slide65.xml><?xml version="1.0" encoding="utf-8"?>
<p:sld xmlns:a="http://schemas.openxmlformats.org/drawingml/2006/main" xmlns:r="http://schemas.openxmlformats.org/officeDocument/2006/relationships" xmlns:p="http://schemas.openxmlformats.org/presentationml/2006/main">
  <p:cSld>
    <p:bg>
      <p:bgPr>
        <a:solidFill>
          <a:srgbClr val="01020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1115396" y="4"/>
            <a:ext cx="7034695" cy="773044"/>
          </a:xfrm>
          <a:solidFill>
            <a:schemeClr val="tx1"/>
          </a:solidFill>
        </p:spPr>
        <p:txBody>
          <a:bodyPr anchor="ctr"/>
          <a:lstStyle/>
          <a:p>
            <a:r>
              <a:rPr lang="en-US" sz="3600" b="1" dirty="0">
                <a:solidFill>
                  <a:srgbClr val="FFFFFF"/>
                </a:solidFill>
                <a:ea typeface="ＭＳ Ｐゴシック"/>
                <a:cs typeface="ＭＳ Ｐゴシック"/>
              </a:rPr>
              <a:t>Contacting Me</a:t>
            </a:r>
            <a:endParaRPr lang="en-US" b="1" dirty="0"/>
          </a:p>
        </p:txBody>
      </p:sp>
      <p:sp>
        <p:nvSpPr>
          <p:cNvPr id="3" name="Rectangle 3"/>
          <p:cNvSpPr txBox="1">
            <a:spLocks noChangeArrowheads="1"/>
          </p:cNvSpPr>
          <p:nvPr/>
        </p:nvSpPr>
        <p:spPr bwMode="auto">
          <a:xfrm>
            <a:off x="8345624" y="44172"/>
            <a:ext cx="732118" cy="48857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26" charset="0"/>
                <a:ea typeface="ＭＳ Ｐゴシック" charset="0"/>
              </a:defRPr>
            </a:lvl6pPr>
            <a:lvl7pPr marL="914400" algn="ctr" rtl="0" fontAlgn="base">
              <a:spcBef>
                <a:spcPct val="0"/>
              </a:spcBef>
              <a:spcAft>
                <a:spcPct val="0"/>
              </a:spcAft>
              <a:defRPr sz="4400">
                <a:solidFill>
                  <a:schemeClr val="tx2"/>
                </a:solidFill>
                <a:latin typeface="26" charset="0"/>
                <a:ea typeface="ＭＳ Ｐゴシック" charset="0"/>
              </a:defRPr>
            </a:lvl7pPr>
            <a:lvl8pPr marL="1371600" algn="ctr" rtl="0" fontAlgn="base">
              <a:spcBef>
                <a:spcPct val="0"/>
              </a:spcBef>
              <a:spcAft>
                <a:spcPct val="0"/>
              </a:spcAft>
              <a:defRPr sz="4400">
                <a:solidFill>
                  <a:schemeClr val="tx2"/>
                </a:solidFill>
                <a:latin typeface="26" charset="0"/>
                <a:ea typeface="ＭＳ Ｐゴシック" charset="0"/>
              </a:defRPr>
            </a:lvl8pPr>
            <a:lvl9pPr marL="1828800" algn="ctr" rtl="0" fontAlgn="base">
              <a:spcBef>
                <a:spcPct val="0"/>
              </a:spcBef>
              <a:spcAft>
                <a:spcPct val="0"/>
              </a:spcAft>
              <a:defRPr sz="4400">
                <a:solidFill>
                  <a:schemeClr val="tx2"/>
                </a:solidFill>
                <a:latin typeface="26" charset="0"/>
                <a:ea typeface="ＭＳ Ｐゴシック" charset="0"/>
              </a:defRPr>
            </a:lvl9pPr>
          </a:lstStyle>
          <a:p>
            <a:pPr defTabSz="914400" eaLnBrk="1" hangingPunct="1">
              <a:defRPr/>
            </a:pPr>
            <a:r>
              <a:rPr lang="en-US" sz="2400" b="1" kern="0" dirty="0">
                <a:solidFill>
                  <a:srgbClr val="FFFFFF"/>
                </a:solidFill>
                <a:effectLst>
                  <a:glow rad="266700">
                    <a:srgbClr val="000000">
                      <a:alpha val="75000"/>
                    </a:srgbClr>
                  </a:glow>
                </a:effectLst>
                <a:latin typeface="Arial" charset="0"/>
                <a:ea typeface="ＭＳ Ｐゴシック"/>
              </a:rPr>
              <a:t>4</a:t>
            </a:r>
          </a:p>
        </p:txBody>
      </p:sp>
      <p:sp>
        <p:nvSpPr>
          <p:cNvPr id="5" name="Rectangle 4"/>
          <p:cNvSpPr/>
          <p:nvPr/>
        </p:nvSpPr>
        <p:spPr>
          <a:xfrm>
            <a:off x="3108744" y="634364"/>
            <a:ext cx="3047999" cy="523220"/>
          </a:xfrm>
          <a:prstGeom prst="rect">
            <a:avLst/>
          </a:prstGeom>
        </p:spPr>
        <p:txBody>
          <a:bodyPr wrap="square">
            <a:spAutoFit/>
          </a:bodyPr>
          <a:lstStyle/>
          <a:p>
            <a:pPr algn="ctr" defTabSz="914400" eaLnBrk="0" fontAlgn="base" hangingPunct="0">
              <a:spcBef>
                <a:spcPct val="0"/>
              </a:spcBef>
              <a:spcAft>
                <a:spcPct val="0"/>
              </a:spcAft>
            </a:pPr>
            <a:r>
              <a:rPr lang="en-US" sz="2800" b="1" dirty="0">
                <a:solidFill>
                  <a:srgbClr val="FFFFFF"/>
                </a:solidFill>
                <a:effectLst>
                  <a:glow rad="330200">
                    <a:srgbClr val="000000">
                      <a:alpha val="75000"/>
                    </a:srgbClr>
                  </a:glow>
                </a:effectLst>
                <a:latin typeface="Arial"/>
                <a:ea typeface="ＭＳ Ｐゴシック" charset="0"/>
                <a:cs typeface="Arial"/>
              </a:rPr>
              <a:t>Some options</a:t>
            </a:r>
          </a:p>
        </p:txBody>
      </p:sp>
      <p:pic>
        <p:nvPicPr>
          <p:cNvPr id="9" name="Picture 8" descr="servant leadership pawns.jpg"/>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182217" y="1384852"/>
            <a:ext cx="3302000" cy="2641600"/>
          </a:xfrm>
          <a:prstGeom prst="rect">
            <a:avLst/>
          </a:prstGeom>
        </p:spPr>
      </p:pic>
      <p:sp>
        <p:nvSpPr>
          <p:cNvPr id="7" name="Rectangle 6">
            <a:extLst>
              <a:ext uri="{FF2B5EF4-FFF2-40B4-BE49-F238E27FC236}">
                <a16:creationId xmlns:a16="http://schemas.microsoft.com/office/drawing/2014/main" id="{98DE7460-1D68-FD45-9506-CFE951E9D781}"/>
              </a:ext>
            </a:extLst>
          </p:cNvPr>
          <p:cNvSpPr/>
          <p:nvPr/>
        </p:nvSpPr>
        <p:spPr>
          <a:xfrm>
            <a:off x="3511830" y="1550972"/>
            <a:ext cx="5632170" cy="1384995"/>
          </a:xfrm>
          <a:prstGeom prst="rect">
            <a:avLst/>
          </a:prstGeom>
        </p:spPr>
        <p:txBody>
          <a:bodyPr wrap="square">
            <a:spAutoFit/>
          </a:bodyPr>
          <a:lstStyle/>
          <a:p>
            <a:pPr marL="176213" indent="-176213" defTabSz="914400" eaLnBrk="0" fontAlgn="base" hangingPunct="0">
              <a:spcBef>
                <a:spcPct val="0"/>
              </a:spcBef>
              <a:spcAft>
                <a:spcPct val="0"/>
              </a:spcAft>
              <a:buFont typeface="Arial"/>
              <a:buChar char="•"/>
            </a:pPr>
            <a:r>
              <a:rPr lang="en-US" sz="2800" b="1" dirty="0" err="1">
                <a:solidFill>
                  <a:srgbClr val="FFFFFF"/>
                </a:solidFill>
                <a:effectLst/>
                <a:latin typeface="Arial"/>
                <a:ea typeface="ＭＳ Ｐゴシック" charset="0"/>
                <a:cs typeface="Arial"/>
              </a:rPr>
              <a:t>drrickgriffith@gmail.com</a:t>
            </a:r>
            <a:endParaRPr lang="en-US" sz="2800" b="1" dirty="0">
              <a:solidFill>
                <a:srgbClr val="FFFFFF"/>
              </a:solidFill>
              <a:effectLst/>
              <a:latin typeface="Arial"/>
              <a:ea typeface="ＭＳ Ｐゴシック" charset="0"/>
              <a:cs typeface="Arial"/>
            </a:endParaRPr>
          </a:p>
          <a:p>
            <a:pPr marL="176213" indent="-176213" defTabSz="914400" eaLnBrk="0" fontAlgn="base" hangingPunct="0">
              <a:spcBef>
                <a:spcPct val="0"/>
              </a:spcBef>
              <a:spcAft>
                <a:spcPct val="0"/>
              </a:spcAft>
              <a:buFont typeface="Arial"/>
              <a:buChar char="•"/>
            </a:pPr>
            <a:r>
              <a:rPr lang="en-US" sz="2800" b="1" dirty="0">
                <a:solidFill>
                  <a:srgbClr val="FFFFFF"/>
                </a:solidFill>
                <a:effectLst/>
                <a:latin typeface="Arial"/>
                <a:ea typeface="ＭＳ Ｐゴシック" charset="0"/>
                <a:cs typeface="Arial"/>
              </a:rPr>
              <a:t>Mobile +962-7-9725-6010</a:t>
            </a:r>
          </a:p>
          <a:p>
            <a:pPr marL="176213" indent="-176213" defTabSz="914400" eaLnBrk="0" fontAlgn="base" hangingPunct="0">
              <a:spcBef>
                <a:spcPct val="0"/>
              </a:spcBef>
              <a:spcAft>
                <a:spcPct val="0"/>
              </a:spcAft>
              <a:buFont typeface="Arial"/>
              <a:buChar char="•"/>
            </a:pPr>
            <a:r>
              <a:rPr lang="en-US" sz="2800" b="1" dirty="0">
                <a:solidFill>
                  <a:srgbClr val="FFFFFF"/>
                </a:solidFill>
                <a:effectLst/>
                <a:latin typeface="Arial"/>
                <a:ea typeface="ＭＳ Ｐゴシック" charset="0"/>
                <a:cs typeface="Arial"/>
              </a:rPr>
              <a:t>WhatsApp: +1 509-833-0161</a:t>
            </a:r>
          </a:p>
        </p:txBody>
      </p:sp>
    </p:spTree>
    <p:extLst>
      <p:ext uri="{BB962C8B-B14F-4D97-AF65-F5344CB8AC3E}">
        <p14:creationId xmlns:p14="http://schemas.microsoft.com/office/powerpoint/2010/main" val="398329363"/>
      </p:ext>
    </p:extLst>
  </p:cSld>
  <p:clrMapOvr>
    <a:masterClrMapping/>
  </p:clrMapOvr>
  <p:transition/>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3313" name="Rectangle 2"/>
          <p:cNvSpPr>
            <a:spLocks noGrp="1" noChangeArrowheads="1"/>
          </p:cNvSpPr>
          <p:nvPr>
            <p:ph type="title"/>
          </p:nvPr>
        </p:nvSpPr>
        <p:spPr>
          <a:xfrm>
            <a:off x="914400" y="333375"/>
            <a:ext cx="5029200" cy="609600"/>
          </a:xfrm>
        </p:spPr>
        <p:txBody>
          <a:bodyPr/>
          <a:lstStyle/>
          <a:p>
            <a:r>
              <a:rPr lang="en-US" sz="2800" dirty="0">
                <a:latin typeface="Times New Roman" charset="0"/>
                <a:ea typeface="ＭＳ Ｐゴシック" charset="0"/>
                <a:cs typeface="ＭＳ Ｐゴシック" charset="0"/>
              </a:rPr>
              <a:t>Jesus, God</a:t>
            </a:r>
            <a:r>
              <a:rPr lang="fr-FR" altLang="ja-JP" sz="2800" dirty="0">
                <a:latin typeface="Times New Roman" charset="0"/>
                <a:ea typeface="ＭＳ Ｐゴシック" charset="0"/>
                <a:cs typeface="ＭＳ Ｐゴシック" charset="0"/>
              </a:rPr>
              <a:t>'</a:t>
            </a:r>
            <a:r>
              <a:rPr lang="en-US" altLang="ja-JP" sz="2800" dirty="0">
                <a:latin typeface="Times New Roman" charset="0"/>
                <a:ea typeface="ＭＳ Ｐゴシック" charset="0"/>
                <a:cs typeface="ＭＳ Ｐゴシック" charset="0"/>
              </a:rPr>
              <a:t>s Righteousness</a:t>
            </a:r>
            <a:r>
              <a:rPr lang="en-US" altLang="ja-JP" sz="2100" dirty="0">
                <a:latin typeface="Times New Roman" charset="0"/>
                <a:ea typeface="ＭＳ Ｐゴシック" charset="0"/>
                <a:cs typeface="ＭＳ Ｐゴシック" charset="0"/>
              </a:rPr>
              <a:t> 1/4</a:t>
            </a:r>
            <a:endParaRPr lang="en-US" sz="2100" dirty="0">
              <a:latin typeface="Times New Roman" charset="0"/>
              <a:ea typeface="ＭＳ Ｐゴシック" charset="0"/>
              <a:cs typeface="ＭＳ Ｐゴシック" charset="0"/>
            </a:endParaRPr>
          </a:p>
        </p:txBody>
      </p:sp>
      <p:pic>
        <p:nvPicPr>
          <p:cNvPr id="653314" name="Picture 4" descr="27025"/>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87109" name="Rectangle 5"/>
          <p:cNvSpPr>
            <a:spLocks noChangeArrowheads="1"/>
          </p:cNvSpPr>
          <p:nvPr/>
        </p:nvSpPr>
        <p:spPr bwMode="auto">
          <a:xfrm>
            <a:off x="0" y="0"/>
            <a:ext cx="9144000" cy="6858000"/>
          </a:xfrm>
          <a:prstGeom prst="rect">
            <a:avLst/>
          </a:prstGeom>
          <a:noFill/>
          <a:ln w="9525">
            <a:noFill/>
            <a:miter lim="800000"/>
            <a:headEnd/>
            <a:tailEnd/>
          </a:ln>
          <a:effectLst>
            <a:outerShdw blurRad="63500" dist="35921" dir="2700000" algn="ctr" rotWithShape="0">
              <a:schemeClr val="tx2">
                <a:alpha val="74998"/>
              </a:schemeClr>
            </a:outerShdw>
          </a:effectLst>
        </p:spPr>
        <p:txBody>
          <a:bodyPr anchor="ctr"/>
          <a:lstStyle/>
          <a:p>
            <a:pPr marL="742950" lvl="1" indent="-285750" defTabSz="914400" eaLnBrk="0" fontAlgn="base" hangingPunct="0">
              <a:lnSpc>
                <a:spcPct val="90000"/>
              </a:lnSpc>
              <a:spcBef>
                <a:spcPct val="20000"/>
              </a:spcBef>
              <a:spcAft>
                <a:spcPct val="0"/>
              </a:spcAft>
              <a:defRPr/>
            </a:pPr>
            <a:r>
              <a:rPr lang="en-US" sz="3600" b="1" dirty="0">
                <a:solidFill>
                  <a:srgbClr val="FFFFFF"/>
                </a:solidFill>
                <a:latin typeface="Arial" charset="0"/>
                <a:ea typeface="Arial" charset="0"/>
                <a:cs typeface="Arial" charset="0"/>
              </a:rPr>
              <a:t>Jesus, God</a:t>
            </a:r>
            <a:r>
              <a:rPr lang="fr-FR" sz="3600" b="1" dirty="0">
                <a:solidFill>
                  <a:srgbClr val="FFFFFF"/>
                </a:solidFill>
                <a:latin typeface="Arial" charset="0"/>
                <a:ea typeface="Arial" charset="0"/>
                <a:cs typeface="Arial" charset="0"/>
              </a:rPr>
              <a:t>'</a:t>
            </a:r>
            <a:r>
              <a:rPr lang="en-US" sz="3600" b="1" dirty="0">
                <a:solidFill>
                  <a:srgbClr val="FFFFFF"/>
                </a:solidFill>
                <a:latin typeface="Arial" charset="0"/>
                <a:ea typeface="Arial" charset="0"/>
                <a:cs typeface="Arial" charset="0"/>
              </a:rPr>
              <a:t>s righteousness revealed,</a:t>
            </a:r>
          </a:p>
          <a:p>
            <a:pPr marL="742950" lvl="1" indent="-285750" defTabSz="914400" eaLnBrk="0" fontAlgn="base" hangingPunct="0">
              <a:lnSpc>
                <a:spcPct val="90000"/>
              </a:lnSpc>
              <a:spcBef>
                <a:spcPct val="20000"/>
              </a:spcBef>
              <a:spcAft>
                <a:spcPct val="0"/>
              </a:spcAft>
              <a:defRPr/>
            </a:pPr>
            <a:r>
              <a:rPr lang="en-US" sz="3600" b="1" dirty="0">
                <a:solidFill>
                  <a:srgbClr val="FFFFFF"/>
                </a:solidFill>
                <a:latin typeface="Arial" charset="0"/>
                <a:ea typeface="Arial" charset="0"/>
                <a:cs typeface="Arial" charset="0"/>
              </a:rPr>
              <a:t>The Son of Man, the Son of God,</a:t>
            </a:r>
          </a:p>
          <a:p>
            <a:pPr marL="742950" lvl="1" indent="-285750" defTabSz="914400" eaLnBrk="0" fontAlgn="base" hangingPunct="0">
              <a:lnSpc>
                <a:spcPct val="90000"/>
              </a:lnSpc>
              <a:spcBef>
                <a:spcPct val="20000"/>
              </a:spcBef>
              <a:spcAft>
                <a:spcPct val="0"/>
              </a:spcAft>
              <a:defRPr/>
            </a:pPr>
            <a:r>
              <a:rPr lang="en-US" sz="3600" b="1" dirty="0">
                <a:solidFill>
                  <a:srgbClr val="FFFFFF"/>
                </a:solidFill>
                <a:latin typeface="Arial" charset="0"/>
                <a:ea typeface="Arial" charset="0"/>
                <a:cs typeface="Arial" charset="0"/>
              </a:rPr>
              <a:t>His kingdom comes;</a:t>
            </a:r>
          </a:p>
          <a:p>
            <a:pPr marL="742950" lvl="1" indent="-285750" defTabSz="914400" eaLnBrk="0" fontAlgn="base" hangingPunct="0">
              <a:lnSpc>
                <a:spcPct val="90000"/>
              </a:lnSpc>
              <a:spcBef>
                <a:spcPct val="20000"/>
              </a:spcBef>
              <a:spcAft>
                <a:spcPct val="0"/>
              </a:spcAft>
              <a:defRPr/>
            </a:pPr>
            <a:r>
              <a:rPr lang="en-US" sz="3600" b="1" dirty="0">
                <a:solidFill>
                  <a:srgbClr val="FFFFFF"/>
                </a:solidFill>
                <a:latin typeface="Arial" charset="0"/>
                <a:ea typeface="Arial" charset="0"/>
                <a:cs typeface="Arial" charset="0"/>
              </a:rPr>
              <a:t>Jesus, redemption</a:t>
            </a:r>
            <a:r>
              <a:rPr lang="fr-FR" sz="3600" b="1" dirty="0">
                <a:solidFill>
                  <a:srgbClr val="FFFFFF"/>
                </a:solidFill>
                <a:latin typeface="Arial" charset="0"/>
                <a:ea typeface="Arial" charset="0"/>
                <a:cs typeface="Arial" charset="0"/>
              </a:rPr>
              <a:t>'</a:t>
            </a:r>
            <a:r>
              <a:rPr lang="en-US" sz="3600" b="1" dirty="0">
                <a:solidFill>
                  <a:srgbClr val="FFFFFF"/>
                </a:solidFill>
                <a:latin typeface="Arial" charset="0"/>
                <a:ea typeface="Arial" charset="0"/>
                <a:cs typeface="Arial" charset="0"/>
              </a:rPr>
              <a:t>s sacrifice,</a:t>
            </a:r>
          </a:p>
          <a:p>
            <a:pPr marL="742950" lvl="1" indent="-285750" defTabSz="914400" eaLnBrk="0" fontAlgn="base" hangingPunct="0">
              <a:lnSpc>
                <a:spcPct val="90000"/>
              </a:lnSpc>
              <a:spcBef>
                <a:spcPct val="20000"/>
              </a:spcBef>
              <a:spcAft>
                <a:spcPct val="0"/>
              </a:spcAft>
              <a:defRPr/>
            </a:pPr>
            <a:r>
              <a:rPr lang="en-US" sz="3600" b="1" dirty="0">
                <a:solidFill>
                  <a:srgbClr val="FFFFFF"/>
                </a:solidFill>
                <a:latin typeface="Arial" charset="0"/>
                <a:ea typeface="Arial" charset="0"/>
                <a:cs typeface="Arial" charset="0"/>
              </a:rPr>
              <a:t>Now glorified, now justified,</a:t>
            </a:r>
          </a:p>
          <a:p>
            <a:pPr marL="742950" lvl="1" indent="-285750" defTabSz="914400" eaLnBrk="0" fontAlgn="base" hangingPunct="0">
              <a:lnSpc>
                <a:spcPct val="90000"/>
              </a:lnSpc>
              <a:spcBef>
                <a:spcPct val="20000"/>
              </a:spcBef>
              <a:spcAft>
                <a:spcPct val="0"/>
              </a:spcAft>
              <a:defRPr/>
            </a:pPr>
            <a:r>
              <a:rPr lang="en-US" sz="3600" b="1" dirty="0">
                <a:solidFill>
                  <a:srgbClr val="FFFFFF"/>
                </a:solidFill>
                <a:latin typeface="Arial" charset="0"/>
                <a:ea typeface="Arial" charset="0"/>
                <a:cs typeface="Arial" charset="0"/>
              </a:rPr>
              <a:t>His kingdom comes.</a:t>
            </a:r>
          </a:p>
        </p:txBody>
      </p:sp>
    </p:spTree>
    <p:extLst>
      <p:ext uri="{BB962C8B-B14F-4D97-AF65-F5344CB8AC3E}">
        <p14:creationId xmlns:p14="http://schemas.microsoft.com/office/powerpoint/2010/main" val="2808976907"/>
      </p:ext>
    </p:extLst>
  </p:cSld>
  <p:clrMapOvr>
    <a:masterClrMapping/>
  </p:clrMapOvr>
  <p:transition/>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5361" name="Rectangle 3"/>
          <p:cNvSpPr>
            <a:spLocks noGrp="1" noChangeArrowheads="1"/>
          </p:cNvSpPr>
          <p:nvPr>
            <p:ph type="title"/>
          </p:nvPr>
        </p:nvSpPr>
        <p:spPr>
          <a:xfrm>
            <a:off x="914400" y="333375"/>
            <a:ext cx="5029200" cy="609600"/>
          </a:xfrm>
        </p:spPr>
        <p:txBody>
          <a:bodyPr/>
          <a:lstStyle/>
          <a:p>
            <a:r>
              <a:rPr lang="en-US" sz="2800" dirty="0">
                <a:latin typeface="Times New Roman" charset="0"/>
                <a:ea typeface="ＭＳ Ｐゴシック" charset="0"/>
                <a:cs typeface="ＭＳ Ｐゴシック" charset="0"/>
              </a:rPr>
              <a:t>Jesus, God</a:t>
            </a:r>
            <a:r>
              <a:rPr lang="fr-FR" altLang="ja-JP" sz="2800" dirty="0">
                <a:latin typeface="Times New Roman" charset="0"/>
                <a:ea typeface="ＭＳ Ｐゴシック" charset="0"/>
                <a:cs typeface="ＭＳ Ｐゴシック" charset="0"/>
              </a:rPr>
              <a:t>'</a:t>
            </a:r>
            <a:r>
              <a:rPr lang="en-US" altLang="ja-JP" sz="2800" dirty="0">
                <a:latin typeface="Times New Roman" charset="0"/>
                <a:ea typeface="ＭＳ Ｐゴシック" charset="0"/>
                <a:cs typeface="ＭＳ Ｐゴシック" charset="0"/>
              </a:rPr>
              <a:t>s Righteousness 2/4</a:t>
            </a:r>
            <a:endParaRPr lang="en-US" sz="2100" dirty="0">
              <a:latin typeface="Times New Roman" charset="0"/>
              <a:ea typeface="ＭＳ Ｐゴシック" charset="0"/>
              <a:cs typeface="ＭＳ Ｐゴシック" charset="0"/>
            </a:endParaRPr>
          </a:p>
        </p:txBody>
      </p:sp>
      <p:pic>
        <p:nvPicPr>
          <p:cNvPr id="655362" name="Picture 2" descr="27025"/>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769029" name="Rectangle 5"/>
          <p:cNvSpPr>
            <a:spLocks noChangeArrowheads="1"/>
          </p:cNvSpPr>
          <p:nvPr/>
        </p:nvSpPr>
        <p:spPr bwMode="auto">
          <a:xfrm>
            <a:off x="0" y="0"/>
            <a:ext cx="9144000" cy="6858000"/>
          </a:xfrm>
          <a:prstGeom prst="rect">
            <a:avLst/>
          </a:prstGeom>
          <a:noFill/>
          <a:ln w="9525">
            <a:noFill/>
            <a:miter lim="800000"/>
            <a:headEnd/>
            <a:tailEnd/>
          </a:ln>
          <a:effectLst>
            <a:outerShdw blurRad="63500" dist="35921" dir="2700000" algn="ctr" rotWithShape="0">
              <a:schemeClr val="tx2">
                <a:alpha val="74998"/>
              </a:schemeClr>
            </a:outerShdw>
          </a:effectLst>
        </p:spPr>
        <p:txBody>
          <a:bodyPr anchor="ctr"/>
          <a:lstStyle/>
          <a:p>
            <a:pPr marL="742950" lvl="1" indent="-285750" defTabSz="914400" eaLnBrk="0" fontAlgn="base" hangingPunct="0">
              <a:lnSpc>
                <a:spcPct val="90000"/>
              </a:lnSpc>
              <a:spcBef>
                <a:spcPct val="20000"/>
              </a:spcBef>
              <a:spcAft>
                <a:spcPct val="0"/>
              </a:spcAft>
              <a:defRPr/>
            </a:pPr>
            <a:r>
              <a:rPr lang="en-US" sz="3600" b="1" dirty="0">
                <a:solidFill>
                  <a:srgbClr val="FFFFFF"/>
                </a:solidFill>
                <a:latin typeface="Arial" charset="0"/>
                <a:ea typeface="ＭＳ Ｐゴシック" charset="0"/>
                <a:cs typeface="Arial" charset="0"/>
              </a:rPr>
              <a:t>And this kingdom will know no end,</a:t>
            </a:r>
          </a:p>
          <a:p>
            <a:pPr marL="742950" lvl="1" indent="-285750" defTabSz="914400" eaLnBrk="0" fontAlgn="base" hangingPunct="0">
              <a:lnSpc>
                <a:spcPct val="90000"/>
              </a:lnSpc>
              <a:spcBef>
                <a:spcPct val="20000"/>
              </a:spcBef>
              <a:spcAft>
                <a:spcPct val="0"/>
              </a:spcAft>
              <a:defRPr/>
            </a:pPr>
            <a:r>
              <a:rPr lang="en-US" sz="3600" b="1" dirty="0">
                <a:solidFill>
                  <a:srgbClr val="FFFFFF"/>
                </a:solidFill>
                <a:latin typeface="Arial" charset="0"/>
                <a:ea typeface="ＭＳ Ｐゴシック" charset="0"/>
                <a:cs typeface="Arial" charset="0"/>
              </a:rPr>
              <a:t>And its glory shall know no bounds,</a:t>
            </a:r>
          </a:p>
          <a:p>
            <a:pPr marL="742950" lvl="1" indent="-285750" defTabSz="914400" eaLnBrk="0" fontAlgn="base" hangingPunct="0">
              <a:lnSpc>
                <a:spcPct val="90000"/>
              </a:lnSpc>
              <a:spcBef>
                <a:spcPct val="20000"/>
              </a:spcBef>
              <a:spcAft>
                <a:spcPct val="0"/>
              </a:spcAft>
              <a:defRPr/>
            </a:pPr>
            <a:r>
              <a:rPr lang="en-US" sz="3600" b="1" dirty="0">
                <a:solidFill>
                  <a:srgbClr val="FFFFFF"/>
                </a:solidFill>
                <a:latin typeface="Arial" charset="0"/>
                <a:ea typeface="ＭＳ Ｐゴシック" charset="0"/>
                <a:cs typeface="Arial" charset="0"/>
              </a:rPr>
              <a:t>For the majesty and power</a:t>
            </a:r>
          </a:p>
          <a:p>
            <a:pPr marL="742950" lvl="1" indent="-285750" defTabSz="914400" eaLnBrk="0" fontAlgn="base" hangingPunct="0">
              <a:lnSpc>
                <a:spcPct val="90000"/>
              </a:lnSpc>
              <a:spcBef>
                <a:spcPct val="20000"/>
              </a:spcBef>
              <a:spcAft>
                <a:spcPct val="0"/>
              </a:spcAft>
              <a:defRPr/>
            </a:pPr>
            <a:r>
              <a:rPr lang="en-US" sz="3600" b="1" dirty="0">
                <a:solidFill>
                  <a:srgbClr val="FFFFFF"/>
                </a:solidFill>
                <a:latin typeface="Arial" charset="0"/>
                <a:ea typeface="ＭＳ Ｐゴシック" charset="0"/>
                <a:cs typeface="Arial" charset="0"/>
              </a:rPr>
              <a:t>Of this kingdom</a:t>
            </a:r>
            <a:r>
              <a:rPr lang="fr-FR" altLang="ja-JP" sz="3600" b="1" dirty="0">
                <a:solidFill>
                  <a:srgbClr val="FFFFFF"/>
                </a:solidFill>
                <a:latin typeface="Arial" charset="0"/>
                <a:ea typeface="ＭＳ Ｐゴシック" charset="0"/>
                <a:cs typeface="Arial" charset="0"/>
              </a:rPr>
              <a:t>'</a:t>
            </a:r>
            <a:r>
              <a:rPr lang="en-US" altLang="ja-JP" sz="3600" b="1" dirty="0">
                <a:solidFill>
                  <a:srgbClr val="FFFFFF"/>
                </a:solidFill>
                <a:latin typeface="Arial" charset="0"/>
                <a:ea typeface="ＭＳ Ｐゴシック" charset="0"/>
                <a:cs typeface="Arial" charset="0"/>
              </a:rPr>
              <a:t>s King has come;</a:t>
            </a:r>
          </a:p>
          <a:p>
            <a:pPr marL="742950" lvl="1" indent="-285750" defTabSz="914400" eaLnBrk="0" fontAlgn="base" hangingPunct="0">
              <a:lnSpc>
                <a:spcPct val="90000"/>
              </a:lnSpc>
              <a:spcBef>
                <a:spcPct val="20000"/>
              </a:spcBef>
              <a:spcAft>
                <a:spcPct val="0"/>
              </a:spcAft>
              <a:defRPr/>
            </a:pPr>
            <a:r>
              <a:rPr lang="en-US" sz="3600" b="1" dirty="0">
                <a:solidFill>
                  <a:srgbClr val="FFFFFF"/>
                </a:solidFill>
                <a:latin typeface="Arial" charset="0"/>
                <a:ea typeface="ＭＳ Ｐゴシック" charset="0"/>
                <a:cs typeface="Arial" charset="0"/>
              </a:rPr>
              <a:t>And this kingdom</a:t>
            </a:r>
            <a:r>
              <a:rPr lang="fr-FR" altLang="ja-JP" sz="3600" b="1" dirty="0">
                <a:solidFill>
                  <a:srgbClr val="FFFFFF"/>
                </a:solidFill>
                <a:latin typeface="Arial" charset="0"/>
                <a:ea typeface="ＭＳ Ｐゴシック" charset="0"/>
                <a:cs typeface="Arial" charset="0"/>
              </a:rPr>
              <a:t>'</a:t>
            </a:r>
            <a:r>
              <a:rPr lang="en-US" altLang="ja-JP" sz="3600" b="1" dirty="0">
                <a:solidFill>
                  <a:srgbClr val="FFFFFF"/>
                </a:solidFill>
                <a:latin typeface="Arial" charset="0"/>
                <a:ea typeface="ＭＳ Ｐゴシック" charset="0"/>
                <a:cs typeface="Arial" charset="0"/>
              </a:rPr>
              <a:t>s reign,</a:t>
            </a:r>
          </a:p>
          <a:p>
            <a:pPr marL="742950" lvl="1" indent="-285750" defTabSz="914400" eaLnBrk="0" fontAlgn="base" hangingPunct="0">
              <a:lnSpc>
                <a:spcPct val="90000"/>
              </a:lnSpc>
              <a:spcBef>
                <a:spcPct val="20000"/>
              </a:spcBef>
              <a:spcAft>
                <a:spcPct val="0"/>
              </a:spcAft>
              <a:defRPr/>
            </a:pPr>
            <a:r>
              <a:rPr lang="en-US" sz="3600" b="1" dirty="0">
                <a:solidFill>
                  <a:srgbClr val="FFFFFF"/>
                </a:solidFill>
                <a:latin typeface="Arial" charset="0"/>
                <a:ea typeface="ＭＳ Ｐゴシック" charset="0"/>
                <a:cs typeface="Arial" charset="0"/>
              </a:rPr>
              <a:t>And this kingdom</a:t>
            </a:r>
            <a:r>
              <a:rPr lang="fr-FR" altLang="ja-JP" sz="3600" b="1" dirty="0">
                <a:solidFill>
                  <a:srgbClr val="FFFFFF"/>
                </a:solidFill>
                <a:latin typeface="Arial" charset="0"/>
                <a:ea typeface="ＭＳ Ｐゴシック" charset="0"/>
                <a:cs typeface="Arial" charset="0"/>
              </a:rPr>
              <a:t>'</a:t>
            </a:r>
            <a:r>
              <a:rPr lang="en-US" altLang="ja-JP" sz="3600" b="1" dirty="0">
                <a:solidFill>
                  <a:srgbClr val="FFFFFF"/>
                </a:solidFill>
                <a:latin typeface="Arial" charset="0"/>
                <a:ea typeface="ＭＳ Ｐゴシック" charset="0"/>
                <a:cs typeface="Arial" charset="0"/>
              </a:rPr>
              <a:t>s rule,</a:t>
            </a:r>
          </a:p>
          <a:p>
            <a:pPr marL="742950" lvl="1" indent="-285750" defTabSz="914400" eaLnBrk="0" fontAlgn="base" hangingPunct="0">
              <a:lnSpc>
                <a:spcPct val="90000"/>
              </a:lnSpc>
              <a:spcBef>
                <a:spcPct val="20000"/>
              </a:spcBef>
              <a:spcAft>
                <a:spcPct val="0"/>
              </a:spcAft>
              <a:defRPr/>
            </a:pPr>
            <a:r>
              <a:rPr lang="en-US" sz="3600" b="1" dirty="0">
                <a:solidFill>
                  <a:srgbClr val="FFFFFF"/>
                </a:solidFill>
                <a:latin typeface="Arial" charset="0"/>
                <a:ea typeface="ＭＳ Ｐゴシック" charset="0"/>
                <a:cs typeface="Arial" charset="0"/>
              </a:rPr>
              <a:t>And this kingdom</a:t>
            </a:r>
            <a:r>
              <a:rPr lang="fr-FR" altLang="ja-JP" sz="3600" b="1" dirty="0">
                <a:solidFill>
                  <a:srgbClr val="FFFFFF"/>
                </a:solidFill>
                <a:latin typeface="Arial" charset="0"/>
                <a:ea typeface="ＭＳ Ｐゴシック" charset="0"/>
                <a:cs typeface="Arial" charset="0"/>
              </a:rPr>
              <a:t>'</a:t>
            </a:r>
            <a:r>
              <a:rPr lang="en-US" altLang="ja-JP" sz="3600" b="1" dirty="0">
                <a:solidFill>
                  <a:srgbClr val="FFFFFF"/>
                </a:solidFill>
                <a:latin typeface="Arial" charset="0"/>
                <a:ea typeface="ＭＳ Ｐゴシック" charset="0"/>
                <a:cs typeface="Arial" charset="0"/>
              </a:rPr>
              <a:t>s power and  authority,</a:t>
            </a:r>
          </a:p>
          <a:p>
            <a:pPr marL="742950" lvl="1" indent="-285750" defTabSz="914400" eaLnBrk="0" fontAlgn="base" hangingPunct="0">
              <a:lnSpc>
                <a:spcPct val="90000"/>
              </a:lnSpc>
              <a:spcBef>
                <a:spcPct val="20000"/>
              </a:spcBef>
              <a:spcAft>
                <a:spcPct val="0"/>
              </a:spcAft>
              <a:defRPr/>
            </a:pPr>
            <a:r>
              <a:rPr lang="en-US" sz="3600" b="1" dirty="0">
                <a:solidFill>
                  <a:srgbClr val="FFFFFF"/>
                </a:solidFill>
                <a:latin typeface="Arial" charset="0"/>
                <a:ea typeface="ＭＳ Ｐゴシック" charset="0"/>
                <a:cs typeface="Arial" charset="0"/>
              </a:rPr>
              <a:t>Jesus, God</a:t>
            </a:r>
            <a:r>
              <a:rPr lang="fr-FR" altLang="ja-JP" sz="3600" b="1" dirty="0">
                <a:solidFill>
                  <a:srgbClr val="FFFFFF"/>
                </a:solidFill>
                <a:latin typeface="Arial" charset="0"/>
                <a:ea typeface="ＭＳ Ｐゴシック" charset="0"/>
                <a:cs typeface="Arial" charset="0"/>
              </a:rPr>
              <a:t>'</a:t>
            </a:r>
            <a:r>
              <a:rPr lang="en-US" altLang="ja-JP" sz="3600" b="1" dirty="0">
                <a:solidFill>
                  <a:srgbClr val="FFFFFF"/>
                </a:solidFill>
                <a:latin typeface="Arial" charset="0"/>
                <a:ea typeface="ＭＳ Ｐゴシック" charset="0"/>
                <a:cs typeface="Arial" charset="0"/>
              </a:rPr>
              <a:t>s righteousness revealed.</a:t>
            </a:r>
            <a:endParaRPr lang="en-US" sz="3600" dirty="0">
              <a:solidFill>
                <a:srgbClr val="FFFFFF"/>
              </a:solidFill>
              <a:latin typeface="Arial" charset="0"/>
              <a:ea typeface="ＭＳ Ｐゴシック" charset="0"/>
              <a:cs typeface="Arial" charset="0"/>
            </a:endParaRPr>
          </a:p>
        </p:txBody>
      </p:sp>
    </p:spTree>
    <p:extLst>
      <p:ext uri="{BB962C8B-B14F-4D97-AF65-F5344CB8AC3E}">
        <p14:creationId xmlns:p14="http://schemas.microsoft.com/office/powerpoint/2010/main" val="2650407211"/>
      </p:ext>
    </p:extLst>
  </p:cSld>
  <p:clrMapOvr>
    <a:masterClrMapping/>
  </p:clrMapOvr>
  <p:transition/>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7409" name="Rectangle 6"/>
          <p:cNvSpPr>
            <a:spLocks noGrp="1" noChangeArrowheads="1"/>
          </p:cNvSpPr>
          <p:nvPr>
            <p:ph type="title"/>
          </p:nvPr>
        </p:nvSpPr>
        <p:spPr/>
        <p:txBody>
          <a:bodyPr/>
          <a:lstStyle/>
          <a:p>
            <a:r>
              <a:rPr lang="en-US" sz="2800" dirty="0">
                <a:latin typeface="Times New Roman" charset="0"/>
                <a:ea typeface="ＭＳ Ｐゴシック" charset="0"/>
                <a:cs typeface="ＭＳ Ｐゴシック" charset="0"/>
              </a:rPr>
              <a:t>Jesus, God</a:t>
            </a:r>
            <a:r>
              <a:rPr lang="fr-FR" altLang="ja-JP" sz="2800" dirty="0">
                <a:latin typeface="Times New Roman" charset="0"/>
                <a:ea typeface="ＭＳ Ｐゴシック" charset="0"/>
                <a:cs typeface="ＭＳ Ｐゴシック" charset="0"/>
              </a:rPr>
              <a:t>'</a:t>
            </a:r>
            <a:r>
              <a:rPr lang="en-US" altLang="ja-JP" sz="2800" dirty="0">
                <a:latin typeface="Times New Roman" charset="0"/>
                <a:ea typeface="ＭＳ Ｐゴシック" charset="0"/>
                <a:cs typeface="ＭＳ Ｐゴシック" charset="0"/>
              </a:rPr>
              <a:t>s Righteousness 3/4</a:t>
            </a:r>
            <a:endParaRPr lang="en-US" dirty="0">
              <a:latin typeface="Times New Roman" charset="0"/>
              <a:ea typeface="ＭＳ Ｐゴシック" charset="0"/>
              <a:cs typeface="ＭＳ Ｐゴシック" charset="0"/>
            </a:endParaRPr>
          </a:p>
        </p:txBody>
      </p:sp>
      <p:pic>
        <p:nvPicPr>
          <p:cNvPr id="657410" name="Picture 4" descr="27028"/>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3338" y="0"/>
            <a:ext cx="9177338"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88135" name="Rectangle 7"/>
          <p:cNvSpPr>
            <a:spLocks noChangeArrowheads="1"/>
          </p:cNvSpPr>
          <p:nvPr/>
        </p:nvSpPr>
        <p:spPr bwMode="auto">
          <a:xfrm>
            <a:off x="304800" y="228600"/>
            <a:ext cx="8472488" cy="6381750"/>
          </a:xfrm>
          <a:prstGeom prst="rect">
            <a:avLst/>
          </a:prstGeom>
          <a:noFill/>
          <a:ln w="9525">
            <a:noFill/>
            <a:miter lim="800000"/>
            <a:headEnd/>
            <a:tailEnd/>
          </a:ln>
          <a:effectLst>
            <a:outerShdw blurRad="63500" dist="35921" dir="2700000" algn="ctr" rotWithShape="0">
              <a:schemeClr val="tx2">
                <a:alpha val="74998"/>
              </a:schemeClr>
            </a:outerShdw>
          </a:effectLst>
        </p:spPr>
        <p:txBody>
          <a:bodyPr anchor="ctr"/>
          <a:lstStyle/>
          <a:p>
            <a:pPr marL="285750" lvl="1" indent="-285750" defTabSz="914400" eaLnBrk="0" fontAlgn="base" hangingPunct="0">
              <a:lnSpc>
                <a:spcPct val="90000"/>
              </a:lnSpc>
              <a:spcBef>
                <a:spcPct val="20000"/>
              </a:spcBef>
              <a:spcAft>
                <a:spcPct val="0"/>
              </a:spcAft>
              <a:defRPr/>
            </a:pPr>
            <a:r>
              <a:rPr lang="en-US" sz="3600" b="1" dirty="0">
                <a:solidFill>
                  <a:srgbClr val="FFFFFF"/>
                </a:solidFill>
                <a:latin typeface="Arial" charset="0"/>
                <a:ea typeface="Arial" charset="0"/>
                <a:cs typeface="Arial" charset="0"/>
              </a:rPr>
              <a:t>Jesus, the expression of God</a:t>
            </a:r>
            <a:r>
              <a:rPr lang="fr-FR" sz="3600" b="1" dirty="0">
                <a:solidFill>
                  <a:srgbClr val="FFFFFF"/>
                </a:solidFill>
                <a:latin typeface="Arial" charset="0"/>
                <a:ea typeface="Arial" charset="0"/>
                <a:cs typeface="Arial" charset="0"/>
              </a:rPr>
              <a:t>'</a:t>
            </a:r>
            <a:r>
              <a:rPr lang="en-US" sz="3600" b="1" dirty="0">
                <a:solidFill>
                  <a:srgbClr val="FFFFFF"/>
                </a:solidFill>
                <a:latin typeface="Arial" charset="0"/>
                <a:ea typeface="Arial" charset="0"/>
                <a:cs typeface="Arial" charset="0"/>
              </a:rPr>
              <a:t>s love,</a:t>
            </a:r>
          </a:p>
          <a:p>
            <a:pPr marL="285750" lvl="1" indent="-285750" defTabSz="914400" eaLnBrk="0" fontAlgn="base" hangingPunct="0">
              <a:lnSpc>
                <a:spcPct val="90000"/>
              </a:lnSpc>
              <a:spcBef>
                <a:spcPct val="20000"/>
              </a:spcBef>
              <a:spcAft>
                <a:spcPct val="0"/>
              </a:spcAft>
              <a:defRPr/>
            </a:pPr>
            <a:r>
              <a:rPr lang="en-US" sz="3600" b="1" dirty="0">
                <a:solidFill>
                  <a:srgbClr val="FFFFFF"/>
                </a:solidFill>
                <a:latin typeface="Arial" charset="0"/>
                <a:ea typeface="Arial" charset="0"/>
                <a:cs typeface="Arial" charset="0"/>
              </a:rPr>
              <a:t>The grace of God, </a:t>
            </a:r>
          </a:p>
          <a:p>
            <a:pPr marL="285750" lvl="1" indent="-285750" defTabSz="914400" eaLnBrk="0" fontAlgn="base" hangingPunct="0">
              <a:lnSpc>
                <a:spcPct val="90000"/>
              </a:lnSpc>
              <a:spcBef>
                <a:spcPct val="20000"/>
              </a:spcBef>
              <a:spcAft>
                <a:spcPct val="0"/>
              </a:spcAft>
              <a:defRPr/>
            </a:pPr>
            <a:r>
              <a:rPr lang="en-US" sz="3600" b="1" dirty="0">
                <a:solidFill>
                  <a:srgbClr val="FFFFFF"/>
                </a:solidFill>
                <a:latin typeface="Arial" charset="0"/>
                <a:ea typeface="Arial" charset="0"/>
                <a:cs typeface="Arial" charset="0"/>
              </a:rPr>
              <a:t>the Word of God,</a:t>
            </a:r>
          </a:p>
          <a:p>
            <a:pPr marL="285750" lvl="1" indent="-285750" defTabSz="914400" eaLnBrk="0" fontAlgn="base" hangingPunct="0">
              <a:lnSpc>
                <a:spcPct val="90000"/>
              </a:lnSpc>
              <a:spcBef>
                <a:spcPct val="20000"/>
              </a:spcBef>
              <a:spcAft>
                <a:spcPct val="0"/>
              </a:spcAft>
              <a:defRPr/>
            </a:pPr>
            <a:r>
              <a:rPr lang="en-US" sz="3600" b="1" dirty="0">
                <a:solidFill>
                  <a:srgbClr val="FFFFFF"/>
                </a:solidFill>
                <a:latin typeface="Arial" charset="0"/>
                <a:ea typeface="Arial" charset="0"/>
                <a:cs typeface="Arial" charset="0"/>
              </a:rPr>
              <a:t>revealed to us;</a:t>
            </a:r>
          </a:p>
          <a:p>
            <a:pPr marL="285750" lvl="1" indent="-285750" defTabSz="914400" eaLnBrk="0" fontAlgn="base" hangingPunct="0">
              <a:lnSpc>
                <a:spcPct val="90000"/>
              </a:lnSpc>
              <a:spcBef>
                <a:spcPct val="20000"/>
              </a:spcBef>
              <a:spcAft>
                <a:spcPct val="0"/>
              </a:spcAft>
              <a:defRPr/>
            </a:pPr>
            <a:r>
              <a:rPr lang="en-US" sz="3600" b="1" dirty="0">
                <a:solidFill>
                  <a:srgbClr val="FFFFFF"/>
                </a:solidFill>
                <a:latin typeface="Arial" charset="0"/>
                <a:ea typeface="Arial" charset="0"/>
                <a:cs typeface="Arial" charset="0"/>
              </a:rPr>
              <a:t>Jesus, God</a:t>
            </a:r>
            <a:r>
              <a:rPr lang="fr-FR" sz="3600" b="1" dirty="0">
                <a:solidFill>
                  <a:srgbClr val="FFFFFF"/>
                </a:solidFill>
                <a:latin typeface="Arial" charset="0"/>
                <a:ea typeface="Arial" charset="0"/>
                <a:cs typeface="Arial" charset="0"/>
              </a:rPr>
              <a:t>'</a:t>
            </a:r>
            <a:r>
              <a:rPr lang="en-US" sz="3600" b="1" dirty="0">
                <a:solidFill>
                  <a:srgbClr val="FFFFFF"/>
                </a:solidFill>
                <a:latin typeface="Arial" charset="0"/>
                <a:ea typeface="Arial" charset="0"/>
                <a:cs typeface="Arial" charset="0"/>
              </a:rPr>
              <a:t>s holy sacrifice, </a:t>
            </a:r>
          </a:p>
          <a:p>
            <a:pPr marL="285750" lvl="1" indent="-285750" defTabSz="914400" eaLnBrk="0" fontAlgn="base" hangingPunct="0">
              <a:lnSpc>
                <a:spcPct val="90000"/>
              </a:lnSpc>
              <a:spcBef>
                <a:spcPct val="20000"/>
              </a:spcBef>
              <a:spcAft>
                <a:spcPct val="0"/>
              </a:spcAft>
              <a:defRPr/>
            </a:pPr>
            <a:r>
              <a:rPr lang="en-US" sz="3600" b="1" dirty="0">
                <a:solidFill>
                  <a:srgbClr val="FFFFFF"/>
                </a:solidFill>
                <a:latin typeface="Arial" charset="0"/>
                <a:ea typeface="Arial" charset="0"/>
                <a:cs typeface="Arial" charset="0"/>
              </a:rPr>
              <a:t>Now glorified, now justified,</a:t>
            </a:r>
          </a:p>
          <a:p>
            <a:pPr marL="285750" lvl="1" indent="-285750" defTabSz="914400" eaLnBrk="0" fontAlgn="base" hangingPunct="0">
              <a:lnSpc>
                <a:spcPct val="90000"/>
              </a:lnSpc>
              <a:spcBef>
                <a:spcPct val="20000"/>
              </a:spcBef>
              <a:spcAft>
                <a:spcPct val="0"/>
              </a:spcAft>
              <a:defRPr/>
            </a:pPr>
            <a:r>
              <a:rPr lang="en-US" sz="3600" b="1" dirty="0">
                <a:solidFill>
                  <a:srgbClr val="FFFFFF"/>
                </a:solidFill>
                <a:latin typeface="Arial" charset="0"/>
                <a:ea typeface="Arial" charset="0"/>
                <a:cs typeface="Arial" charset="0"/>
              </a:rPr>
              <a:t>His kingdom comes.</a:t>
            </a:r>
          </a:p>
        </p:txBody>
      </p:sp>
    </p:spTree>
    <p:extLst>
      <p:ext uri="{BB962C8B-B14F-4D97-AF65-F5344CB8AC3E}">
        <p14:creationId xmlns:p14="http://schemas.microsoft.com/office/powerpoint/2010/main" val="3786725568"/>
      </p:ext>
    </p:extLst>
  </p:cSld>
  <p:clrMapOvr>
    <a:masterClrMapping/>
  </p:clrMapOvr>
  <p:transition/>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9457" name="Rectangle 4"/>
          <p:cNvSpPr>
            <a:spLocks noGrp="1" noChangeArrowheads="1"/>
          </p:cNvSpPr>
          <p:nvPr>
            <p:ph type="title"/>
          </p:nvPr>
        </p:nvSpPr>
        <p:spPr/>
        <p:txBody>
          <a:bodyPr/>
          <a:lstStyle/>
          <a:p>
            <a:r>
              <a:rPr lang="en-US" sz="2800" dirty="0">
                <a:latin typeface="Times New Roman" charset="0"/>
                <a:ea typeface="ＭＳ Ｐゴシック" charset="0"/>
                <a:cs typeface="ＭＳ Ｐゴシック" charset="0"/>
              </a:rPr>
              <a:t>Jesus, God</a:t>
            </a:r>
            <a:r>
              <a:rPr lang="fr-FR" altLang="ja-JP" sz="2800" dirty="0">
                <a:latin typeface="Times New Roman" charset="0"/>
                <a:ea typeface="ＭＳ Ｐゴシック" charset="0"/>
                <a:cs typeface="ＭＳ Ｐゴシック" charset="0"/>
              </a:rPr>
              <a:t>'</a:t>
            </a:r>
            <a:r>
              <a:rPr lang="en-US" altLang="ja-JP" sz="2800" dirty="0">
                <a:latin typeface="Times New Roman" charset="0"/>
                <a:ea typeface="ＭＳ Ｐゴシック" charset="0"/>
                <a:cs typeface="ＭＳ Ｐゴシック" charset="0"/>
              </a:rPr>
              <a:t>s Righteousness 4/4</a:t>
            </a:r>
            <a:endParaRPr lang="en-US" dirty="0">
              <a:latin typeface="Times New Roman" charset="0"/>
              <a:ea typeface="ＭＳ Ｐゴシック" charset="0"/>
              <a:cs typeface="ＭＳ Ｐゴシック" charset="0"/>
            </a:endParaRPr>
          </a:p>
        </p:txBody>
      </p:sp>
      <p:pic>
        <p:nvPicPr>
          <p:cNvPr id="659458" name="Picture 2" descr="27028"/>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3338" y="0"/>
            <a:ext cx="9177338"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773125" name="Rectangle 5"/>
          <p:cNvSpPr>
            <a:spLocks noChangeArrowheads="1"/>
          </p:cNvSpPr>
          <p:nvPr/>
        </p:nvSpPr>
        <p:spPr bwMode="auto">
          <a:xfrm>
            <a:off x="381000" y="-26988"/>
            <a:ext cx="8689975" cy="6884988"/>
          </a:xfrm>
          <a:prstGeom prst="rect">
            <a:avLst/>
          </a:prstGeom>
          <a:noFill/>
          <a:ln w="9525">
            <a:noFill/>
            <a:miter lim="800000"/>
            <a:headEnd/>
            <a:tailEnd/>
          </a:ln>
          <a:effectLst>
            <a:outerShdw blurRad="63500" dist="35921" dir="2700000" algn="ctr" rotWithShape="0">
              <a:schemeClr val="tx2">
                <a:alpha val="74998"/>
              </a:schemeClr>
            </a:outerShdw>
          </a:effectLst>
        </p:spPr>
        <p:txBody>
          <a:bodyPr anchor="ctr"/>
          <a:lstStyle/>
          <a:p>
            <a:pPr marL="285750" lvl="1" indent="-285750" defTabSz="914400" eaLnBrk="0" fontAlgn="base" hangingPunct="0">
              <a:lnSpc>
                <a:spcPct val="90000"/>
              </a:lnSpc>
              <a:spcBef>
                <a:spcPct val="20000"/>
              </a:spcBef>
              <a:spcAft>
                <a:spcPct val="0"/>
              </a:spcAft>
              <a:defRPr/>
            </a:pPr>
            <a:r>
              <a:rPr lang="en-US" sz="3600" b="1" dirty="0">
                <a:solidFill>
                  <a:srgbClr val="FFFFFF"/>
                </a:solidFill>
                <a:latin typeface="Arial" charset="0"/>
                <a:ea typeface="Arial" charset="0"/>
                <a:cs typeface="Arial" charset="0"/>
              </a:rPr>
              <a:t>And this kingdom will know no end,</a:t>
            </a:r>
          </a:p>
          <a:p>
            <a:pPr marL="285750" lvl="1" indent="-285750" defTabSz="914400" eaLnBrk="0" fontAlgn="base" hangingPunct="0">
              <a:lnSpc>
                <a:spcPct val="90000"/>
              </a:lnSpc>
              <a:spcBef>
                <a:spcPct val="20000"/>
              </a:spcBef>
              <a:spcAft>
                <a:spcPct val="0"/>
              </a:spcAft>
              <a:defRPr/>
            </a:pPr>
            <a:r>
              <a:rPr lang="en-US" sz="3600" b="1" dirty="0">
                <a:solidFill>
                  <a:srgbClr val="FFFFFF"/>
                </a:solidFill>
                <a:latin typeface="Arial" charset="0"/>
                <a:ea typeface="Arial" charset="0"/>
                <a:cs typeface="Arial" charset="0"/>
              </a:rPr>
              <a:t>And its glory shall know no bounds,</a:t>
            </a:r>
          </a:p>
          <a:p>
            <a:pPr marL="285750" lvl="1" indent="-285750" defTabSz="914400" eaLnBrk="0" fontAlgn="base" hangingPunct="0">
              <a:lnSpc>
                <a:spcPct val="90000"/>
              </a:lnSpc>
              <a:spcBef>
                <a:spcPct val="20000"/>
              </a:spcBef>
              <a:spcAft>
                <a:spcPct val="0"/>
              </a:spcAft>
              <a:defRPr/>
            </a:pPr>
            <a:r>
              <a:rPr lang="en-US" sz="3600" b="1" dirty="0">
                <a:solidFill>
                  <a:srgbClr val="FFFFFF"/>
                </a:solidFill>
                <a:latin typeface="Arial" charset="0"/>
                <a:ea typeface="Arial" charset="0"/>
                <a:cs typeface="Arial" charset="0"/>
              </a:rPr>
              <a:t>For the majesty and power</a:t>
            </a:r>
          </a:p>
          <a:p>
            <a:pPr marL="285750" lvl="1" indent="-285750" defTabSz="914400" eaLnBrk="0" fontAlgn="base" hangingPunct="0">
              <a:lnSpc>
                <a:spcPct val="90000"/>
              </a:lnSpc>
              <a:spcBef>
                <a:spcPct val="20000"/>
              </a:spcBef>
              <a:spcAft>
                <a:spcPct val="0"/>
              </a:spcAft>
              <a:defRPr/>
            </a:pPr>
            <a:r>
              <a:rPr lang="en-US" sz="3600" b="1" dirty="0">
                <a:solidFill>
                  <a:srgbClr val="FFFFFF"/>
                </a:solidFill>
                <a:latin typeface="Arial" charset="0"/>
                <a:ea typeface="Arial" charset="0"/>
                <a:cs typeface="Arial" charset="0"/>
              </a:rPr>
              <a:t>Of this kingdom</a:t>
            </a:r>
            <a:r>
              <a:rPr lang="fr-FR" sz="3600" b="1" dirty="0">
                <a:solidFill>
                  <a:srgbClr val="FFFFFF"/>
                </a:solidFill>
                <a:latin typeface="Arial" charset="0"/>
                <a:ea typeface="Arial" charset="0"/>
                <a:cs typeface="Arial" charset="0"/>
              </a:rPr>
              <a:t>'</a:t>
            </a:r>
            <a:r>
              <a:rPr lang="en-US" sz="3600" b="1" dirty="0">
                <a:solidFill>
                  <a:srgbClr val="FFFFFF"/>
                </a:solidFill>
                <a:latin typeface="Arial" charset="0"/>
                <a:ea typeface="Arial" charset="0"/>
                <a:cs typeface="Arial" charset="0"/>
              </a:rPr>
              <a:t>s King has come;</a:t>
            </a:r>
          </a:p>
          <a:p>
            <a:pPr marL="285750" lvl="1" indent="-285750" defTabSz="914400" eaLnBrk="0" fontAlgn="base" hangingPunct="0">
              <a:lnSpc>
                <a:spcPct val="90000"/>
              </a:lnSpc>
              <a:spcBef>
                <a:spcPct val="20000"/>
              </a:spcBef>
              <a:spcAft>
                <a:spcPct val="0"/>
              </a:spcAft>
              <a:defRPr/>
            </a:pPr>
            <a:r>
              <a:rPr lang="en-US" sz="3600" b="1" dirty="0">
                <a:solidFill>
                  <a:srgbClr val="FFFFFF"/>
                </a:solidFill>
                <a:latin typeface="Arial" charset="0"/>
                <a:ea typeface="Arial" charset="0"/>
                <a:cs typeface="Arial" charset="0"/>
              </a:rPr>
              <a:t>And this kingdom</a:t>
            </a:r>
            <a:r>
              <a:rPr lang="fr-FR" sz="3600" b="1" dirty="0">
                <a:solidFill>
                  <a:srgbClr val="FFFFFF"/>
                </a:solidFill>
                <a:latin typeface="Arial" charset="0"/>
                <a:ea typeface="Arial" charset="0"/>
                <a:cs typeface="Arial" charset="0"/>
              </a:rPr>
              <a:t>'</a:t>
            </a:r>
            <a:r>
              <a:rPr lang="en-US" sz="3600" b="1" dirty="0">
                <a:solidFill>
                  <a:srgbClr val="FFFFFF"/>
                </a:solidFill>
                <a:latin typeface="Arial" charset="0"/>
                <a:ea typeface="Arial" charset="0"/>
                <a:cs typeface="Arial" charset="0"/>
              </a:rPr>
              <a:t>s reign,</a:t>
            </a:r>
          </a:p>
          <a:p>
            <a:pPr marL="285750" lvl="1" indent="-285750" defTabSz="914400" eaLnBrk="0" fontAlgn="base" hangingPunct="0">
              <a:lnSpc>
                <a:spcPct val="90000"/>
              </a:lnSpc>
              <a:spcBef>
                <a:spcPct val="20000"/>
              </a:spcBef>
              <a:spcAft>
                <a:spcPct val="0"/>
              </a:spcAft>
              <a:defRPr/>
            </a:pPr>
            <a:r>
              <a:rPr lang="en-US" sz="3600" b="1" dirty="0">
                <a:solidFill>
                  <a:srgbClr val="FFFFFF"/>
                </a:solidFill>
                <a:latin typeface="Arial" charset="0"/>
                <a:ea typeface="Arial" charset="0"/>
                <a:cs typeface="Arial" charset="0"/>
              </a:rPr>
              <a:t>And this kingdom</a:t>
            </a:r>
            <a:r>
              <a:rPr lang="fr-FR" sz="3600" b="1" dirty="0">
                <a:solidFill>
                  <a:srgbClr val="FFFFFF"/>
                </a:solidFill>
                <a:latin typeface="Arial" charset="0"/>
                <a:ea typeface="Arial" charset="0"/>
                <a:cs typeface="Arial" charset="0"/>
              </a:rPr>
              <a:t>'</a:t>
            </a:r>
            <a:r>
              <a:rPr lang="en-US" sz="3600" b="1" dirty="0">
                <a:solidFill>
                  <a:srgbClr val="FFFFFF"/>
                </a:solidFill>
                <a:latin typeface="Arial" charset="0"/>
                <a:ea typeface="Arial" charset="0"/>
                <a:cs typeface="Arial" charset="0"/>
              </a:rPr>
              <a:t>s rule,</a:t>
            </a:r>
          </a:p>
          <a:p>
            <a:pPr marL="285750" lvl="1" indent="-285750" defTabSz="914400" eaLnBrk="0" fontAlgn="base" hangingPunct="0">
              <a:lnSpc>
                <a:spcPct val="90000"/>
              </a:lnSpc>
              <a:spcBef>
                <a:spcPct val="20000"/>
              </a:spcBef>
              <a:spcAft>
                <a:spcPct val="0"/>
              </a:spcAft>
              <a:defRPr/>
            </a:pPr>
            <a:r>
              <a:rPr lang="en-US" sz="3600" b="1" dirty="0">
                <a:solidFill>
                  <a:srgbClr val="FFFFFF"/>
                </a:solidFill>
                <a:latin typeface="Arial" charset="0"/>
                <a:ea typeface="Arial" charset="0"/>
                <a:cs typeface="Arial" charset="0"/>
              </a:rPr>
              <a:t>And this kingdom</a:t>
            </a:r>
            <a:r>
              <a:rPr lang="fr-FR" sz="3600" b="1" dirty="0">
                <a:solidFill>
                  <a:srgbClr val="FFFFFF"/>
                </a:solidFill>
                <a:latin typeface="Arial" charset="0"/>
                <a:ea typeface="Arial" charset="0"/>
                <a:cs typeface="Arial" charset="0"/>
              </a:rPr>
              <a:t>'</a:t>
            </a:r>
            <a:r>
              <a:rPr lang="en-US" sz="3600" b="1" dirty="0">
                <a:solidFill>
                  <a:srgbClr val="FFFFFF"/>
                </a:solidFill>
                <a:latin typeface="Arial" charset="0"/>
                <a:ea typeface="Arial" charset="0"/>
                <a:cs typeface="Arial" charset="0"/>
              </a:rPr>
              <a:t>s power and  authority,</a:t>
            </a:r>
          </a:p>
          <a:p>
            <a:pPr marL="285750" lvl="1" indent="-285750" defTabSz="914400" eaLnBrk="0" fontAlgn="base" hangingPunct="0">
              <a:lnSpc>
                <a:spcPct val="90000"/>
              </a:lnSpc>
              <a:spcBef>
                <a:spcPct val="20000"/>
              </a:spcBef>
              <a:spcAft>
                <a:spcPct val="0"/>
              </a:spcAft>
              <a:defRPr/>
            </a:pPr>
            <a:r>
              <a:rPr lang="en-US" sz="3600" b="1" dirty="0">
                <a:solidFill>
                  <a:srgbClr val="FFFFFF"/>
                </a:solidFill>
                <a:latin typeface="Arial" charset="0"/>
                <a:ea typeface="Arial" charset="0"/>
                <a:cs typeface="Arial" charset="0"/>
              </a:rPr>
              <a:t>Jesus, God</a:t>
            </a:r>
            <a:r>
              <a:rPr lang="fr-FR" sz="3600" b="1" dirty="0">
                <a:solidFill>
                  <a:srgbClr val="FFFFFF"/>
                </a:solidFill>
                <a:latin typeface="Arial" charset="0"/>
                <a:ea typeface="Arial" charset="0"/>
                <a:cs typeface="Arial" charset="0"/>
              </a:rPr>
              <a:t>'</a:t>
            </a:r>
            <a:r>
              <a:rPr lang="en-US" sz="3600" b="1" dirty="0">
                <a:solidFill>
                  <a:srgbClr val="FFFFFF"/>
                </a:solidFill>
                <a:latin typeface="Arial" charset="0"/>
                <a:ea typeface="Arial" charset="0"/>
                <a:cs typeface="Arial" charset="0"/>
              </a:rPr>
              <a:t>s righteousness revealed.</a:t>
            </a:r>
          </a:p>
        </p:txBody>
      </p:sp>
    </p:spTree>
    <p:extLst>
      <p:ext uri="{BB962C8B-B14F-4D97-AF65-F5344CB8AC3E}">
        <p14:creationId xmlns:p14="http://schemas.microsoft.com/office/powerpoint/2010/main" val="3810910361"/>
      </p:ext>
    </p:extLst>
  </p:cSld>
  <p:clrMapOvr>
    <a:masterClrMapping/>
  </p:clrMapOvr>
  <p:transition/>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8"/>
          <p:cNvPicPr>
            <a:picLocks noChangeAspect="1"/>
          </p:cNvPicPr>
          <p:nvPr/>
        </p:nvPicPr>
        <p:blipFill>
          <a:blip r:embed="rId2">
            <a:extLst>
              <a:ext uri="{BEBA8EAE-BF5A-486C-A8C5-ECC9F3942E4B}">
                <a14:imgProps xmlns:a14="http://schemas.microsoft.com/office/drawing/2010/main">
                  <a14:imgLayer r:embed="rId3">
                    <a14:imgEffect>
                      <a14:brightnessContrast bright="-40000" contrast="40000"/>
                    </a14:imgEffect>
                  </a14:imgLayer>
                </a14:imgProps>
              </a:ext>
            </a:extLst>
          </a:blip>
          <a:stretch>
            <a:fillRect/>
          </a:stretch>
        </p:blipFill>
        <p:spPr>
          <a:xfrm>
            <a:off x="0" y="317518"/>
            <a:ext cx="9144000" cy="6540481"/>
          </a:xfrm>
          <a:prstGeom prst="rect">
            <a:avLst/>
          </a:prstGeom>
        </p:spPr>
      </p:pic>
      <p:sp>
        <p:nvSpPr>
          <p:cNvPr id="2" name="Title 1"/>
          <p:cNvSpPr>
            <a:spLocks noGrp="1"/>
          </p:cNvSpPr>
          <p:nvPr>
            <p:ph type="ctrTitle"/>
          </p:nvPr>
        </p:nvSpPr>
        <p:spPr>
          <a:xfrm>
            <a:off x="0" y="0"/>
            <a:ext cx="9144000" cy="902000"/>
          </a:xfrm>
          <a:solidFill>
            <a:schemeClr val="tx1"/>
          </a:solidFill>
        </p:spPr>
        <p:txBody>
          <a:bodyPr/>
          <a:lstStyle/>
          <a:p>
            <a:r>
              <a:rPr lang="en-US" sz="3600" b="1" dirty="0">
                <a:solidFill>
                  <a:schemeClr val="bg1"/>
                </a:solidFill>
                <a:effectLst>
                  <a:glow rad="101600">
                    <a:schemeClr val="tx1">
                      <a:alpha val="99000"/>
                    </a:schemeClr>
                  </a:glow>
                </a:effectLst>
                <a:latin typeface="Arial"/>
                <a:cs typeface="Arial"/>
              </a:rPr>
              <a:t>Covenant</a:t>
            </a: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endParaRPr lang="en-US" b="1" dirty="0">
              <a:solidFill>
                <a:prstClr val="white"/>
              </a:solidFill>
              <a:effectLst>
                <a:glow rad="101600">
                  <a:prstClr val="black">
                    <a:alpha val="99000"/>
                  </a:prstClr>
                </a:glow>
              </a:effectLst>
              <a:latin typeface="Calibri"/>
            </a:endParaRPr>
          </a:p>
        </p:txBody>
      </p:sp>
      <p:sp>
        <p:nvSpPr>
          <p:cNvPr id="4" name="Rectangle 2"/>
          <p:cNvSpPr txBox="1">
            <a:spLocks noChangeArrowheads="1"/>
          </p:cNvSpPr>
          <p:nvPr/>
        </p:nvSpPr>
        <p:spPr bwMode="auto">
          <a:xfrm>
            <a:off x="751905" y="1602007"/>
            <a:ext cx="7569177"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en-US" sz="3200" b="1" dirty="0">
                <a:solidFill>
                  <a:srgbClr val="FFFFFF"/>
                </a:solidFill>
                <a:effectLst>
                  <a:glow rad="127000">
                    <a:srgbClr val="000000"/>
                  </a:glow>
                </a:effectLst>
                <a:latin typeface="Arial" charset="0"/>
                <a:ea typeface="ＭＳ Ｐゴシック" charset="0"/>
                <a:cs typeface="ＭＳ Ｐゴシック" charset="0"/>
              </a:rPr>
              <a:t>Christ’s letters to seven churches shows his authority over them even though they suffer (1:9; 2:9-10; 3:10) and he gives eight promises to reward faithful believers who overcome the world (2:7, 11, 17, 26; 3:5, 12, 21; 21:7). </a:t>
            </a: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defTabSz="914400" fontAlgn="base">
              <a:spcBef>
                <a:spcPct val="0"/>
              </a:spcBef>
              <a:spcAft>
                <a:spcPct val="0"/>
              </a:spcAft>
            </a:pPr>
            <a:r>
              <a:rPr lang="en-US" b="1" dirty="0">
                <a:solidFill>
                  <a:srgbClr val="FFFFFF"/>
                </a:solidFill>
                <a:cs typeface="Arial" charset="0"/>
              </a:rPr>
              <a:t>27f</a:t>
            </a:r>
          </a:p>
        </p:txBody>
      </p:sp>
      <p:sp>
        <p:nvSpPr>
          <p:cNvPr id="7" name="Rectangle 2">
            <a:extLst>
              <a:ext uri="{FF2B5EF4-FFF2-40B4-BE49-F238E27FC236}">
                <a16:creationId xmlns:a16="http://schemas.microsoft.com/office/drawing/2014/main" id="{7EEC9AAA-B4E1-A74C-954A-22FE01EC8332}"/>
              </a:ext>
            </a:extLst>
          </p:cNvPr>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Revelation</a:t>
            </a:r>
          </a:p>
        </p:txBody>
      </p:sp>
    </p:spTree>
    <p:extLst>
      <p:ext uri="{BB962C8B-B14F-4D97-AF65-F5344CB8AC3E}">
        <p14:creationId xmlns:p14="http://schemas.microsoft.com/office/powerpoint/2010/main" val="273492303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70.xml><?xml version="1.0" encoding="utf-8"?>
<p:sld xmlns:a="http://schemas.openxmlformats.org/drawingml/2006/main" xmlns:r="http://schemas.openxmlformats.org/officeDocument/2006/relationships" xmlns:p="http://schemas.openxmlformats.org/presentationml/2006/main">
  <p:cSld>
    <p:bg>
      <p:bgPr>
        <a:solidFill>
          <a:srgbClr val="004400"/>
        </a:solidFill>
        <a:effectLst/>
      </p:bgPr>
    </p:bg>
    <p:spTree>
      <p:nvGrpSpPr>
        <p:cNvPr id="1" name=""/>
        <p:cNvGrpSpPr/>
        <p:nvPr/>
      </p:nvGrpSpPr>
      <p:grpSpPr>
        <a:xfrm>
          <a:off x="0" y="0"/>
          <a:ext cx="0" cy="0"/>
          <a:chOff x="0" y="0"/>
          <a:chExt cx="0" cy="0"/>
        </a:xfrm>
      </p:grpSpPr>
      <p:sp>
        <p:nvSpPr>
          <p:cNvPr id="5" name="Rectangle 3"/>
          <p:cNvSpPr txBox="1">
            <a:spLocks noChangeArrowheads="1"/>
          </p:cNvSpPr>
          <p:nvPr/>
        </p:nvSpPr>
        <p:spPr bwMode="auto">
          <a:xfrm>
            <a:off x="8411882" y="0"/>
            <a:ext cx="732118" cy="48857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26" charset="0"/>
                <a:ea typeface="ＭＳ Ｐゴシック" charset="0"/>
              </a:defRPr>
            </a:lvl6pPr>
            <a:lvl7pPr marL="914400" algn="ctr" rtl="0" fontAlgn="base">
              <a:spcBef>
                <a:spcPct val="0"/>
              </a:spcBef>
              <a:spcAft>
                <a:spcPct val="0"/>
              </a:spcAft>
              <a:defRPr sz="4400">
                <a:solidFill>
                  <a:schemeClr val="tx2"/>
                </a:solidFill>
                <a:latin typeface="26" charset="0"/>
                <a:ea typeface="ＭＳ Ｐゴシック" charset="0"/>
              </a:defRPr>
            </a:lvl7pPr>
            <a:lvl8pPr marL="1371600" algn="ctr" rtl="0" fontAlgn="base">
              <a:spcBef>
                <a:spcPct val="0"/>
              </a:spcBef>
              <a:spcAft>
                <a:spcPct val="0"/>
              </a:spcAft>
              <a:defRPr sz="4400">
                <a:solidFill>
                  <a:schemeClr val="tx2"/>
                </a:solidFill>
                <a:latin typeface="26" charset="0"/>
                <a:ea typeface="ＭＳ Ｐゴシック" charset="0"/>
              </a:defRPr>
            </a:lvl8pPr>
            <a:lvl9pPr marL="1828800" algn="ctr" rtl="0" fontAlgn="base">
              <a:spcBef>
                <a:spcPct val="0"/>
              </a:spcBef>
              <a:spcAft>
                <a:spcPct val="0"/>
              </a:spcAft>
              <a:defRPr sz="4400">
                <a:solidFill>
                  <a:schemeClr val="tx2"/>
                </a:solidFill>
                <a:latin typeface="26"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0" cap="none" spc="0" normalizeH="0" baseline="0" noProof="0" dirty="0">
                <a:ln>
                  <a:noFill/>
                </a:ln>
                <a:solidFill>
                  <a:srgbClr val="FFFFFF"/>
                </a:solidFill>
                <a:effectLst>
                  <a:glow rad="266700">
                    <a:srgbClr val="000000">
                      <a:alpha val="75000"/>
                    </a:srgbClr>
                  </a:glow>
                </a:effectLst>
                <a:uLnTx/>
                <a:uFillTx/>
                <a:latin typeface="Arial" charset="0"/>
                <a:ea typeface="ＭＳ Ｐゴシック"/>
              </a:rPr>
              <a:t>319</a:t>
            </a:r>
          </a:p>
        </p:txBody>
      </p:sp>
      <p:pic>
        <p:nvPicPr>
          <p:cNvPr id="2" name="Picture 1" descr="normal_treeoflife.jp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0" y="884537"/>
            <a:ext cx="4104949" cy="5268500"/>
          </a:xfrm>
          <a:prstGeom prst="rect">
            <a:avLst/>
          </a:prstGeom>
        </p:spPr>
      </p:pic>
      <p:sp>
        <p:nvSpPr>
          <p:cNvPr id="192515" name="Rectangle 3"/>
          <p:cNvSpPr>
            <a:spLocks noGrp="1" noChangeArrowheads="1"/>
          </p:cNvSpPr>
          <p:nvPr>
            <p:ph type="title"/>
          </p:nvPr>
        </p:nvSpPr>
        <p:spPr>
          <a:xfrm>
            <a:off x="0" y="71580"/>
            <a:ext cx="7772400" cy="762000"/>
          </a:xfrm>
          <a:noFill/>
          <a:ln>
            <a:noFill/>
          </a:ln>
          <a:effectLst>
            <a:outerShdw blurRad="63500" dist="35921" dir="2700000" algn="ctr" rotWithShape="0">
              <a:srgbClr val="000000">
                <a:alpha val="74998"/>
              </a:srgbClr>
            </a:outerShdw>
          </a:effectLst>
        </p:spPr>
        <p:txBody>
          <a:bodyPr vert="horz" wrap="square" lIns="91440" tIns="45720" rIns="91440" bIns="45720" numCol="1" anchor="ctr" anchorCtr="0" compatLnSpc="1">
            <a:prstTxWarp prst="textNoShape">
              <a:avLst/>
            </a:prstTxWarp>
          </a:bodyPr>
          <a:lstStyle/>
          <a:p>
            <a:pPr algn="ctr" eaLnBrk="1" hangingPunct="1"/>
            <a:r>
              <a:rPr lang="en-US" sz="4800" b="1" dirty="0">
                <a:solidFill>
                  <a:srgbClr val="FFFFFF"/>
                </a:solidFill>
                <a:effectLst>
                  <a:glow rad="266700">
                    <a:srgbClr val="000000">
                      <a:alpha val="75000"/>
                    </a:srgbClr>
                  </a:glow>
                </a:effectLst>
                <a:latin typeface="Arial" charset="0"/>
                <a:ea typeface="ＭＳ Ｐゴシック"/>
                <a:cs typeface="ＭＳ Ｐゴシック" charset="0"/>
              </a:rPr>
              <a:t>Who was this "John"?</a:t>
            </a:r>
          </a:p>
        </p:txBody>
      </p:sp>
      <p:sp>
        <p:nvSpPr>
          <p:cNvPr id="6" name="Rectangle 3"/>
          <p:cNvSpPr txBox="1">
            <a:spLocks noChangeArrowheads="1"/>
          </p:cNvSpPr>
          <p:nvPr/>
        </p:nvSpPr>
        <p:spPr bwMode="auto">
          <a:xfrm>
            <a:off x="4233940" y="876734"/>
            <a:ext cx="4860452" cy="3012960"/>
          </a:xfrm>
          <a:prstGeom prst="rect">
            <a:avLst/>
          </a:prstGeom>
          <a:noFill/>
          <a:ln>
            <a:noFill/>
          </a:ln>
          <a:effectLst/>
        </p:spPr>
        <p:txBody>
          <a:bodyPr vert="horz" wrap="square" lIns="91440" tIns="45720" rIns="91440" bIns="45720" numCol="1" anchor="ctr" anchorCtr="0" compatLnSpc="1">
            <a:prstTxWarp prst="textNoShape">
              <a:avLst/>
            </a:prstTxWarp>
          </a:bodyPr>
          <a:lstStyle>
            <a:lvl1pPr algn="l" rtl="0" eaLnBrk="0" fontAlgn="base" hangingPunct="0">
              <a:spcBef>
                <a:spcPct val="0"/>
              </a:spcBef>
              <a:spcAft>
                <a:spcPct val="0"/>
              </a:spcAft>
              <a:defRPr sz="4400">
                <a:solidFill>
                  <a:schemeClr val="tx2"/>
                </a:solidFill>
                <a:latin typeface="Arial"/>
                <a:ea typeface="+mj-ea"/>
                <a:cs typeface="Arial"/>
              </a:defRPr>
            </a:lvl1pPr>
            <a:lvl2pPr algn="l"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l"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l"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l"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l" rtl="0" eaLnBrk="0" fontAlgn="base" hangingPunct="0">
              <a:spcBef>
                <a:spcPct val="0"/>
              </a:spcBef>
              <a:spcAft>
                <a:spcPct val="0"/>
              </a:spcAft>
              <a:defRPr sz="4400">
                <a:solidFill>
                  <a:schemeClr val="tx2"/>
                </a:solidFill>
                <a:latin typeface="Times" charset="0"/>
                <a:ea typeface="ＭＳ Ｐゴシック" charset="0"/>
              </a:defRPr>
            </a:lvl6pPr>
            <a:lvl7pPr marL="914400" algn="l" rtl="0" eaLnBrk="0" fontAlgn="base" hangingPunct="0">
              <a:spcBef>
                <a:spcPct val="0"/>
              </a:spcBef>
              <a:spcAft>
                <a:spcPct val="0"/>
              </a:spcAft>
              <a:defRPr sz="4400">
                <a:solidFill>
                  <a:schemeClr val="tx2"/>
                </a:solidFill>
                <a:latin typeface="Times" charset="0"/>
                <a:ea typeface="ＭＳ Ｐゴシック" charset="0"/>
              </a:defRPr>
            </a:lvl7pPr>
            <a:lvl8pPr marL="1371600" algn="l" rtl="0" eaLnBrk="0" fontAlgn="base" hangingPunct="0">
              <a:spcBef>
                <a:spcPct val="0"/>
              </a:spcBef>
              <a:spcAft>
                <a:spcPct val="0"/>
              </a:spcAft>
              <a:defRPr sz="4400">
                <a:solidFill>
                  <a:schemeClr val="tx2"/>
                </a:solidFill>
                <a:latin typeface="Times" charset="0"/>
                <a:ea typeface="ＭＳ Ｐゴシック" charset="0"/>
              </a:defRPr>
            </a:lvl8pPr>
            <a:lvl9pPr marL="1828800" algn="l" rtl="0" eaLnBrk="0" fontAlgn="base" hangingPunct="0">
              <a:spcBef>
                <a:spcPct val="0"/>
              </a:spcBef>
              <a:spcAft>
                <a:spcPct val="0"/>
              </a:spcAft>
              <a:defRPr sz="4400">
                <a:solidFill>
                  <a:schemeClr val="tx2"/>
                </a:solidFill>
                <a:latin typeface="Times" charset="0"/>
                <a:ea typeface="ＭＳ Ｐゴシック" charset="0"/>
              </a:defRPr>
            </a:lvl9pPr>
          </a:lstStyle>
          <a:p>
            <a:pPr marL="363538" marR="0" lvl="0" indent="-363538" algn="l" defTabSz="914400" rtl="0" eaLnBrk="1" fontAlgn="base" latinLnBrk="0" hangingPunct="1">
              <a:lnSpc>
                <a:spcPct val="100000"/>
              </a:lnSpc>
              <a:spcBef>
                <a:spcPct val="0"/>
              </a:spcBef>
              <a:spcAft>
                <a:spcPct val="0"/>
              </a:spcAft>
              <a:buClrTx/>
              <a:buSzTx/>
              <a:buFont typeface="Arial"/>
              <a:buChar char="•"/>
              <a:tabLst/>
              <a:defRPr/>
            </a:pPr>
            <a:r>
              <a:rPr kumimoji="0" lang="en-US" sz="3600" b="1" i="0" u="none" strike="noStrike" kern="1200" cap="none" spc="0" normalizeH="0" baseline="0" noProof="0" dirty="0">
                <a:ln>
                  <a:noFill/>
                </a:ln>
                <a:solidFill>
                  <a:srgbClr val="FFFFFF"/>
                </a:solidFill>
                <a:effectLst>
                  <a:glow rad="266700">
                    <a:srgbClr val="000000">
                      <a:alpha val="75000"/>
                    </a:srgbClr>
                  </a:glow>
                </a:effectLst>
                <a:uLnTx/>
                <a:uFillTx/>
                <a:latin typeface="Arial" charset="0"/>
                <a:ea typeface="ＭＳ Ｐゴシック"/>
                <a:cs typeface="ＭＳ Ｐゴシック" charset="0"/>
              </a:rPr>
              <a:t>John the </a:t>
            </a:r>
            <a:r>
              <a:rPr kumimoji="0" lang="en-US" sz="3600" b="1" i="0" u="none" strike="noStrike" kern="1200" cap="none" spc="0" normalizeH="0" baseline="0" noProof="0" dirty="0">
                <a:ln>
                  <a:noFill/>
                </a:ln>
                <a:solidFill>
                  <a:srgbClr val="FFFF00"/>
                </a:solidFill>
                <a:effectLst>
                  <a:glow rad="266700">
                    <a:srgbClr val="000000">
                      <a:alpha val="75000"/>
                    </a:srgbClr>
                  </a:glow>
                </a:effectLst>
                <a:uLnTx/>
                <a:uFillTx/>
                <a:latin typeface="Arial" charset="0"/>
                <a:ea typeface="ＭＳ Ｐゴシック"/>
                <a:cs typeface="ＭＳ Ｐゴシック" charset="0"/>
              </a:rPr>
              <a:t>Elder</a:t>
            </a:r>
            <a:r>
              <a:rPr kumimoji="0" lang="en-US" sz="3600" b="1" i="0" u="none" strike="noStrike" kern="1200" cap="none" spc="0" normalizeH="0" baseline="0" noProof="0" dirty="0">
                <a:ln>
                  <a:noFill/>
                </a:ln>
                <a:solidFill>
                  <a:srgbClr val="FFFFFF"/>
                </a:solidFill>
                <a:effectLst>
                  <a:glow rad="266700">
                    <a:srgbClr val="000000">
                      <a:alpha val="75000"/>
                    </a:srgbClr>
                  </a:glow>
                </a:effectLst>
                <a:uLnTx/>
                <a:uFillTx/>
                <a:latin typeface="Arial" charset="0"/>
                <a:ea typeface="ＭＳ Ｐゴシック"/>
                <a:cs typeface="ＭＳ Ｐゴシック" charset="0"/>
              </a:rPr>
              <a:t>?</a:t>
            </a:r>
          </a:p>
          <a:p>
            <a:pPr marL="363538" marR="0" lvl="0" indent="-363538" algn="l" defTabSz="914400" rtl="0" eaLnBrk="1" fontAlgn="base" latinLnBrk="0" hangingPunct="1">
              <a:lnSpc>
                <a:spcPct val="100000"/>
              </a:lnSpc>
              <a:spcBef>
                <a:spcPct val="0"/>
              </a:spcBef>
              <a:spcAft>
                <a:spcPct val="0"/>
              </a:spcAft>
              <a:buClrTx/>
              <a:buSzTx/>
              <a:buFont typeface="Arial"/>
              <a:buChar char="•"/>
              <a:tabLst/>
              <a:defRPr/>
            </a:pPr>
            <a:r>
              <a:rPr kumimoji="0" lang="en-US" sz="3600" b="1" i="0" u="none" strike="noStrike" kern="1200" cap="none" spc="0" normalizeH="0" baseline="0" noProof="0" dirty="0">
                <a:ln>
                  <a:noFill/>
                </a:ln>
                <a:solidFill>
                  <a:srgbClr val="FFFFFF"/>
                </a:solidFill>
                <a:effectLst>
                  <a:glow rad="266700">
                    <a:srgbClr val="000000">
                      <a:alpha val="75000"/>
                    </a:srgbClr>
                  </a:glow>
                </a:effectLst>
                <a:uLnTx/>
                <a:uFillTx/>
                <a:latin typeface="Arial" charset="0"/>
                <a:ea typeface="ＭＳ Ｐゴシック"/>
                <a:cs typeface="ＭＳ Ｐゴシック" charset="0"/>
              </a:rPr>
              <a:t>John the </a:t>
            </a:r>
            <a:r>
              <a:rPr kumimoji="0" lang="en-US" sz="3600" b="1" i="0" u="none" strike="noStrike" kern="1200" cap="none" spc="0" normalizeH="0" baseline="0" noProof="0" dirty="0">
                <a:ln>
                  <a:noFill/>
                </a:ln>
                <a:solidFill>
                  <a:srgbClr val="FFFF00"/>
                </a:solidFill>
                <a:effectLst>
                  <a:glow rad="266700">
                    <a:srgbClr val="000000">
                      <a:alpha val="75000"/>
                    </a:srgbClr>
                  </a:glow>
                </a:effectLst>
                <a:uLnTx/>
                <a:uFillTx/>
                <a:latin typeface="Arial" charset="0"/>
                <a:ea typeface="ＭＳ Ｐゴシック"/>
                <a:cs typeface="ＭＳ Ｐゴシック" charset="0"/>
              </a:rPr>
              <a:t>Prophet</a:t>
            </a:r>
            <a:r>
              <a:rPr kumimoji="0" lang="en-US" sz="3600" b="1" i="0" u="none" strike="noStrike" kern="1200" cap="none" spc="0" normalizeH="0" baseline="0" noProof="0" dirty="0">
                <a:ln>
                  <a:noFill/>
                </a:ln>
                <a:solidFill>
                  <a:srgbClr val="FFFFFF"/>
                </a:solidFill>
                <a:effectLst>
                  <a:glow rad="266700">
                    <a:srgbClr val="000000">
                      <a:alpha val="75000"/>
                    </a:srgbClr>
                  </a:glow>
                </a:effectLst>
                <a:uLnTx/>
                <a:uFillTx/>
                <a:latin typeface="Arial" charset="0"/>
                <a:ea typeface="ＭＳ Ｐゴシック"/>
                <a:cs typeface="ＭＳ Ｐゴシック" charset="0"/>
              </a:rPr>
              <a:t>?</a:t>
            </a:r>
          </a:p>
          <a:p>
            <a:pPr marL="363538" marR="0" lvl="0" indent="-363538" algn="l" defTabSz="914400" rtl="0" eaLnBrk="1" fontAlgn="base" latinLnBrk="0" hangingPunct="1">
              <a:lnSpc>
                <a:spcPct val="100000"/>
              </a:lnSpc>
              <a:spcBef>
                <a:spcPct val="0"/>
              </a:spcBef>
              <a:spcAft>
                <a:spcPct val="0"/>
              </a:spcAft>
              <a:buClrTx/>
              <a:buSzTx/>
              <a:buFont typeface="Arial"/>
              <a:buChar char="•"/>
              <a:tabLst/>
              <a:defRPr/>
            </a:pPr>
            <a:r>
              <a:rPr kumimoji="0" lang="en-US" sz="3600" b="1" i="0" u="none" strike="noStrike" kern="1200" cap="none" spc="0" normalizeH="0" baseline="0" noProof="0" dirty="0">
                <a:ln>
                  <a:noFill/>
                </a:ln>
                <a:solidFill>
                  <a:srgbClr val="FFFFFF"/>
                </a:solidFill>
                <a:effectLst>
                  <a:glow rad="266700">
                    <a:srgbClr val="000000">
                      <a:alpha val="75000"/>
                    </a:srgbClr>
                  </a:glow>
                </a:effectLst>
                <a:uLnTx/>
                <a:uFillTx/>
                <a:latin typeface="Arial" charset="0"/>
                <a:ea typeface="ＭＳ Ｐゴシック"/>
                <a:cs typeface="ＭＳ Ｐゴシック" charset="0"/>
              </a:rPr>
              <a:t>John the </a:t>
            </a:r>
            <a:r>
              <a:rPr kumimoji="0" lang="en-US" sz="3600" b="1" i="0" u="none" strike="noStrike" kern="1200" cap="none" spc="0" normalizeH="0" baseline="0" noProof="0" dirty="0">
                <a:ln>
                  <a:noFill/>
                </a:ln>
                <a:solidFill>
                  <a:srgbClr val="FFFF00"/>
                </a:solidFill>
                <a:effectLst>
                  <a:glow rad="266700">
                    <a:srgbClr val="000000">
                      <a:alpha val="75000"/>
                    </a:srgbClr>
                  </a:glow>
                </a:effectLst>
                <a:uLnTx/>
                <a:uFillTx/>
                <a:latin typeface="Arial" charset="0"/>
                <a:ea typeface="ＭＳ Ｐゴシック"/>
                <a:cs typeface="ＭＳ Ｐゴシック" charset="0"/>
              </a:rPr>
              <a:t>Baptist</a:t>
            </a:r>
            <a:r>
              <a:rPr kumimoji="0" lang="en-US" sz="3600" b="1" i="0" u="none" strike="noStrike" kern="1200" cap="none" spc="0" normalizeH="0" baseline="0" noProof="0" dirty="0">
                <a:ln>
                  <a:noFill/>
                </a:ln>
                <a:solidFill>
                  <a:srgbClr val="FFFFFF"/>
                </a:solidFill>
                <a:effectLst>
                  <a:glow rad="266700">
                    <a:srgbClr val="000000">
                      <a:alpha val="75000"/>
                    </a:srgbClr>
                  </a:glow>
                </a:effectLst>
                <a:uLnTx/>
                <a:uFillTx/>
                <a:latin typeface="Arial" charset="0"/>
                <a:ea typeface="ＭＳ Ｐゴシック"/>
                <a:cs typeface="ＭＳ Ｐゴシック" charset="0"/>
              </a:rPr>
              <a:t>?</a:t>
            </a:r>
          </a:p>
          <a:p>
            <a:pPr marL="363538" marR="0" lvl="0" indent="-363538" algn="l" defTabSz="914400" rtl="0" eaLnBrk="1" fontAlgn="base" latinLnBrk="0" hangingPunct="1">
              <a:lnSpc>
                <a:spcPct val="100000"/>
              </a:lnSpc>
              <a:spcBef>
                <a:spcPct val="0"/>
              </a:spcBef>
              <a:spcAft>
                <a:spcPct val="0"/>
              </a:spcAft>
              <a:buClrTx/>
              <a:buSzTx/>
              <a:buFont typeface="Arial"/>
              <a:buChar char="•"/>
              <a:tabLst/>
              <a:defRPr/>
            </a:pPr>
            <a:r>
              <a:rPr kumimoji="0" lang="en-US" sz="3600" b="1" i="0" u="none" strike="noStrike" kern="1200" cap="none" spc="0" normalizeH="0" baseline="0" noProof="0" dirty="0">
                <a:ln>
                  <a:noFill/>
                </a:ln>
                <a:solidFill>
                  <a:srgbClr val="FFFFFF"/>
                </a:solidFill>
                <a:effectLst>
                  <a:glow rad="266700">
                    <a:srgbClr val="000000">
                      <a:alpha val="75000"/>
                    </a:srgbClr>
                  </a:glow>
                </a:effectLst>
                <a:uLnTx/>
                <a:uFillTx/>
                <a:latin typeface="Arial" charset="0"/>
                <a:ea typeface="ＭＳ Ｐゴシック"/>
                <a:cs typeface="ＭＳ Ｐゴシック" charset="0"/>
              </a:rPr>
              <a:t>John the </a:t>
            </a:r>
            <a:r>
              <a:rPr kumimoji="0" lang="en-US" sz="3600" b="1" i="0" u="none" strike="noStrike" kern="1200" cap="none" spc="0" normalizeH="0" baseline="0" noProof="0" dirty="0">
                <a:ln>
                  <a:noFill/>
                </a:ln>
                <a:solidFill>
                  <a:srgbClr val="FFFF00"/>
                </a:solidFill>
                <a:effectLst>
                  <a:glow rad="266700">
                    <a:srgbClr val="000000">
                      <a:alpha val="75000"/>
                    </a:srgbClr>
                  </a:glow>
                </a:effectLst>
                <a:uLnTx/>
                <a:uFillTx/>
                <a:latin typeface="Arial" charset="0"/>
                <a:ea typeface="ＭＳ Ｐゴシック"/>
                <a:cs typeface="ＭＳ Ｐゴシック" charset="0"/>
              </a:rPr>
              <a:t>Apostle</a:t>
            </a:r>
            <a:r>
              <a:rPr kumimoji="0" lang="en-US" sz="3600" b="1" i="0" u="none" strike="noStrike" kern="1200" cap="none" spc="0" normalizeH="0" baseline="0" noProof="0" dirty="0">
                <a:ln>
                  <a:noFill/>
                </a:ln>
                <a:solidFill>
                  <a:srgbClr val="FFFFFF"/>
                </a:solidFill>
                <a:effectLst>
                  <a:glow rad="266700">
                    <a:srgbClr val="000000">
                      <a:alpha val="75000"/>
                    </a:srgbClr>
                  </a:glow>
                </a:effectLst>
                <a:uLnTx/>
                <a:uFillTx/>
                <a:latin typeface="Arial" charset="0"/>
                <a:ea typeface="ＭＳ Ｐゴシック"/>
                <a:cs typeface="ＭＳ Ｐゴシック" charset="0"/>
              </a:rPr>
              <a:t>!</a:t>
            </a:r>
          </a:p>
        </p:txBody>
      </p:sp>
      <p:sp>
        <p:nvSpPr>
          <p:cNvPr id="7" name="Rectangle 3"/>
          <p:cNvSpPr txBox="1">
            <a:spLocks noChangeArrowheads="1"/>
          </p:cNvSpPr>
          <p:nvPr/>
        </p:nvSpPr>
        <p:spPr bwMode="auto">
          <a:xfrm>
            <a:off x="4989440" y="3553029"/>
            <a:ext cx="4025574" cy="3012960"/>
          </a:xfrm>
          <a:prstGeom prst="rect">
            <a:avLst/>
          </a:prstGeom>
          <a:noFill/>
          <a:ln>
            <a:noFill/>
          </a:ln>
          <a:effectLst/>
        </p:spPr>
        <p:txBody>
          <a:bodyPr vert="horz" wrap="square" lIns="91440" tIns="45720" rIns="91440" bIns="45720" numCol="1" anchor="ctr" anchorCtr="0" compatLnSpc="1">
            <a:prstTxWarp prst="textNoShape">
              <a:avLst/>
            </a:prstTxWarp>
          </a:bodyPr>
          <a:lstStyle>
            <a:lvl1pPr algn="l" rtl="0" eaLnBrk="0" fontAlgn="base" hangingPunct="0">
              <a:spcBef>
                <a:spcPct val="0"/>
              </a:spcBef>
              <a:spcAft>
                <a:spcPct val="0"/>
              </a:spcAft>
              <a:defRPr sz="4400">
                <a:solidFill>
                  <a:schemeClr val="tx2"/>
                </a:solidFill>
                <a:latin typeface="Arial"/>
                <a:ea typeface="+mj-ea"/>
                <a:cs typeface="Arial"/>
              </a:defRPr>
            </a:lvl1pPr>
            <a:lvl2pPr algn="l"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l"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l"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l"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l" rtl="0" eaLnBrk="0" fontAlgn="base" hangingPunct="0">
              <a:spcBef>
                <a:spcPct val="0"/>
              </a:spcBef>
              <a:spcAft>
                <a:spcPct val="0"/>
              </a:spcAft>
              <a:defRPr sz="4400">
                <a:solidFill>
                  <a:schemeClr val="tx2"/>
                </a:solidFill>
                <a:latin typeface="Times" charset="0"/>
                <a:ea typeface="ＭＳ Ｐゴシック" charset="0"/>
              </a:defRPr>
            </a:lvl6pPr>
            <a:lvl7pPr marL="914400" algn="l" rtl="0" eaLnBrk="0" fontAlgn="base" hangingPunct="0">
              <a:spcBef>
                <a:spcPct val="0"/>
              </a:spcBef>
              <a:spcAft>
                <a:spcPct val="0"/>
              </a:spcAft>
              <a:defRPr sz="4400">
                <a:solidFill>
                  <a:schemeClr val="tx2"/>
                </a:solidFill>
                <a:latin typeface="Times" charset="0"/>
                <a:ea typeface="ＭＳ Ｐゴシック" charset="0"/>
              </a:defRPr>
            </a:lvl7pPr>
            <a:lvl8pPr marL="1371600" algn="l" rtl="0" eaLnBrk="0" fontAlgn="base" hangingPunct="0">
              <a:spcBef>
                <a:spcPct val="0"/>
              </a:spcBef>
              <a:spcAft>
                <a:spcPct val="0"/>
              </a:spcAft>
              <a:defRPr sz="4400">
                <a:solidFill>
                  <a:schemeClr val="tx2"/>
                </a:solidFill>
                <a:latin typeface="Times" charset="0"/>
                <a:ea typeface="ＭＳ Ｐゴシック" charset="0"/>
              </a:defRPr>
            </a:lvl8pPr>
            <a:lvl9pPr marL="1828800" algn="l" rtl="0" eaLnBrk="0" fontAlgn="base" hangingPunct="0">
              <a:spcBef>
                <a:spcPct val="0"/>
              </a:spcBef>
              <a:spcAft>
                <a:spcPct val="0"/>
              </a:spcAft>
              <a:defRPr sz="4400">
                <a:solidFill>
                  <a:schemeClr val="tx2"/>
                </a:solidFill>
                <a:latin typeface="Times"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3200" b="1" i="0" u="none" strike="noStrike" kern="1200" cap="none" spc="0" normalizeH="0" baseline="0" noProof="0" dirty="0">
                <a:ln>
                  <a:noFill/>
                </a:ln>
                <a:solidFill>
                  <a:srgbClr val="FFFFFF"/>
                </a:solidFill>
                <a:effectLst>
                  <a:glow rad="266700">
                    <a:srgbClr val="000000">
                      <a:alpha val="75000"/>
                    </a:srgbClr>
                  </a:glow>
                </a:effectLst>
                <a:uLnTx/>
                <a:uFillTx/>
                <a:latin typeface="Arial" charset="0"/>
                <a:ea typeface="ＭＳ Ｐゴシック"/>
                <a:cs typeface="ＭＳ Ｐゴシック" charset="0"/>
              </a:rPr>
              <a:t>Author of:</a:t>
            </a:r>
          </a:p>
          <a:p>
            <a:pPr marL="363538" marR="0" lvl="0" indent="-363538" algn="l" defTabSz="914400" rtl="0" eaLnBrk="1" fontAlgn="base" latinLnBrk="0" hangingPunct="1">
              <a:lnSpc>
                <a:spcPct val="100000"/>
              </a:lnSpc>
              <a:spcBef>
                <a:spcPct val="0"/>
              </a:spcBef>
              <a:spcAft>
                <a:spcPct val="0"/>
              </a:spcAft>
              <a:buClrTx/>
              <a:buSzTx/>
              <a:buFont typeface="Arial"/>
              <a:buChar char="•"/>
              <a:tabLst/>
              <a:defRPr/>
            </a:pPr>
            <a:r>
              <a:rPr kumimoji="0" lang="en-US" sz="3200" b="1" i="0" u="none" strike="noStrike" kern="1200" cap="none" spc="0" normalizeH="0" baseline="0" noProof="0" dirty="0">
                <a:ln>
                  <a:noFill/>
                </a:ln>
                <a:solidFill>
                  <a:srgbClr val="FFFFFF"/>
                </a:solidFill>
                <a:effectLst>
                  <a:glow rad="266700">
                    <a:srgbClr val="000000">
                      <a:alpha val="75000"/>
                    </a:srgbClr>
                  </a:glow>
                </a:effectLst>
                <a:uLnTx/>
                <a:uFillTx/>
                <a:latin typeface="Arial" charset="0"/>
                <a:ea typeface="ＭＳ Ｐゴシック"/>
                <a:cs typeface="ＭＳ Ｐゴシック" charset="0"/>
              </a:rPr>
              <a:t>Gospel of John</a:t>
            </a:r>
          </a:p>
          <a:p>
            <a:pPr marL="363538" marR="0" lvl="0" indent="-363538" algn="l" defTabSz="914400" rtl="0" eaLnBrk="1" fontAlgn="base" latinLnBrk="0" hangingPunct="1">
              <a:lnSpc>
                <a:spcPct val="100000"/>
              </a:lnSpc>
              <a:spcBef>
                <a:spcPct val="0"/>
              </a:spcBef>
              <a:spcAft>
                <a:spcPct val="0"/>
              </a:spcAft>
              <a:buClrTx/>
              <a:buSzTx/>
              <a:buFont typeface="Arial"/>
              <a:buChar char="•"/>
              <a:tabLst/>
              <a:defRPr/>
            </a:pPr>
            <a:r>
              <a:rPr kumimoji="0" lang="en-US" sz="3200" b="1" i="0" u="none" strike="noStrike" kern="1200" cap="none" spc="0" normalizeH="0" baseline="0" noProof="0" dirty="0">
                <a:ln>
                  <a:noFill/>
                </a:ln>
                <a:solidFill>
                  <a:srgbClr val="FFFFFF"/>
                </a:solidFill>
                <a:effectLst>
                  <a:glow rad="266700">
                    <a:srgbClr val="000000">
                      <a:alpha val="75000"/>
                    </a:srgbClr>
                  </a:glow>
                </a:effectLst>
                <a:uLnTx/>
                <a:uFillTx/>
                <a:latin typeface="Arial" charset="0"/>
                <a:ea typeface="ＭＳ Ｐゴシック"/>
                <a:cs typeface="ＭＳ Ｐゴシック" charset="0"/>
              </a:rPr>
              <a:t>1 John</a:t>
            </a:r>
          </a:p>
          <a:p>
            <a:pPr marL="363538" marR="0" lvl="0" indent="-363538" algn="l" defTabSz="914400" rtl="0" eaLnBrk="1" fontAlgn="base" latinLnBrk="0" hangingPunct="1">
              <a:lnSpc>
                <a:spcPct val="100000"/>
              </a:lnSpc>
              <a:spcBef>
                <a:spcPct val="0"/>
              </a:spcBef>
              <a:spcAft>
                <a:spcPct val="0"/>
              </a:spcAft>
              <a:buClrTx/>
              <a:buSzTx/>
              <a:buFont typeface="Arial"/>
              <a:buChar char="•"/>
              <a:tabLst/>
              <a:defRPr/>
            </a:pPr>
            <a:r>
              <a:rPr kumimoji="0" lang="en-US" sz="3200" b="1" i="0" u="none" strike="noStrike" kern="1200" cap="none" spc="0" normalizeH="0" baseline="0" noProof="0" dirty="0">
                <a:ln>
                  <a:noFill/>
                </a:ln>
                <a:solidFill>
                  <a:srgbClr val="FFFFFF"/>
                </a:solidFill>
                <a:effectLst>
                  <a:glow rad="266700">
                    <a:srgbClr val="000000">
                      <a:alpha val="75000"/>
                    </a:srgbClr>
                  </a:glow>
                </a:effectLst>
                <a:uLnTx/>
                <a:uFillTx/>
                <a:latin typeface="Arial" charset="0"/>
                <a:ea typeface="ＭＳ Ｐゴシック"/>
                <a:cs typeface="ＭＳ Ｐゴシック" charset="0"/>
              </a:rPr>
              <a:t>2 John</a:t>
            </a:r>
          </a:p>
          <a:p>
            <a:pPr marL="363538" marR="0" lvl="0" indent="-363538" algn="l" defTabSz="914400" rtl="0" eaLnBrk="1" fontAlgn="base" latinLnBrk="0" hangingPunct="1">
              <a:lnSpc>
                <a:spcPct val="100000"/>
              </a:lnSpc>
              <a:spcBef>
                <a:spcPct val="0"/>
              </a:spcBef>
              <a:spcAft>
                <a:spcPct val="0"/>
              </a:spcAft>
              <a:buClrTx/>
              <a:buSzTx/>
              <a:buFont typeface="Arial"/>
              <a:buChar char="•"/>
              <a:tabLst/>
              <a:defRPr/>
            </a:pPr>
            <a:r>
              <a:rPr kumimoji="0" lang="en-US" sz="3200" b="1" i="0" u="none" strike="noStrike" kern="1200" cap="none" spc="0" normalizeH="0" baseline="0" noProof="0" dirty="0">
                <a:ln>
                  <a:noFill/>
                </a:ln>
                <a:solidFill>
                  <a:srgbClr val="FFFFFF"/>
                </a:solidFill>
                <a:effectLst>
                  <a:glow rad="266700">
                    <a:srgbClr val="000000">
                      <a:alpha val="75000"/>
                    </a:srgbClr>
                  </a:glow>
                </a:effectLst>
                <a:uLnTx/>
                <a:uFillTx/>
                <a:latin typeface="Arial" charset="0"/>
                <a:ea typeface="ＭＳ Ｐゴシック"/>
                <a:cs typeface="ＭＳ Ｐゴシック" charset="0"/>
              </a:rPr>
              <a:t>3 John</a:t>
            </a:r>
          </a:p>
        </p:txBody>
      </p:sp>
    </p:spTree>
    <p:extLst>
      <p:ext uri="{BB962C8B-B14F-4D97-AF65-F5344CB8AC3E}">
        <p14:creationId xmlns:p14="http://schemas.microsoft.com/office/powerpoint/2010/main" val="792866469"/>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2" presetClass="entr" presetSubtype="4" fill="hold" nodeType="clickEffect">
                                  <p:stCondLst>
                                    <p:cond delay="0"/>
                                  </p:stCondLst>
                                  <p:childTnLst>
                                    <p:set>
                                      <p:cBhvr>
                                        <p:cTn id="6" dur="1" fill="hold">
                                          <p:stCondLst>
                                            <p:cond delay="0"/>
                                          </p:stCondLst>
                                        </p:cTn>
                                        <p:tgtEl>
                                          <p:spTgt spid="6">
                                            <p:txEl>
                                              <p:pRg st="0" end="0"/>
                                            </p:txEl>
                                          </p:spTgt>
                                        </p:tgtEl>
                                        <p:attrNameLst>
                                          <p:attrName>style.visibility</p:attrName>
                                        </p:attrNameLst>
                                      </p:cBhvr>
                                      <p:to>
                                        <p:strVal val="visible"/>
                                      </p:to>
                                    </p:set>
                                    <p:anim calcmode="lin" valueType="num">
                                      <p:cBhvr additive="base">
                                        <p:cTn id="7" dur="500"/>
                                        <p:tgtEl>
                                          <p:spTgt spid="6">
                                            <p:txEl>
                                              <p:pRg st="0" end="0"/>
                                            </p:txEl>
                                          </p:spTgt>
                                        </p:tgtEl>
                                        <p:attrNameLst>
                                          <p:attrName>ppt_y</p:attrName>
                                        </p:attrNameLst>
                                      </p:cBhvr>
                                      <p:tavLst>
                                        <p:tav tm="0">
                                          <p:val>
                                            <p:strVal val="#ppt_y+#ppt_h*1.125000"/>
                                          </p:val>
                                        </p:tav>
                                        <p:tav tm="100000">
                                          <p:val>
                                            <p:strVal val="#ppt_y"/>
                                          </p:val>
                                        </p:tav>
                                      </p:tavLst>
                                    </p:anim>
                                    <p:animEffect transition="in" filter="wipe(up)">
                                      <p:cBhvr>
                                        <p:cTn id="8" dur="500"/>
                                        <p:tgtEl>
                                          <p:spTgt spid="6">
                                            <p:txEl>
                                              <p:pRg st="0" end="0"/>
                                            </p:txEl>
                                          </p:spTgt>
                                        </p:tgtEl>
                                      </p:cBhvr>
                                    </p:animEffect>
                                  </p:childTnLst>
                                </p:cTn>
                              </p:par>
                            </p:childTnLst>
                          </p:cTn>
                        </p:par>
                      </p:childTnLst>
                    </p:cTn>
                  </p:par>
                  <p:par>
                    <p:cTn id="9" fill="hold">
                      <p:stCondLst>
                        <p:cond delay="indefinite"/>
                      </p:stCondLst>
                      <p:childTnLst>
                        <p:par>
                          <p:cTn id="10" fill="hold">
                            <p:stCondLst>
                              <p:cond delay="0"/>
                            </p:stCondLst>
                            <p:childTnLst>
                              <p:par>
                                <p:cTn id="11" presetID="12" presetClass="entr" presetSubtype="4" fill="hold" nodeType="clickEffect">
                                  <p:stCondLst>
                                    <p:cond delay="0"/>
                                  </p:stCondLst>
                                  <p:childTnLst>
                                    <p:set>
                                      <p:cBhvr>
                                        <p:cTn id="12" dur="1" fill="hold">
                                          <p:stCondLst>
                                            <p:cond delay="0"/>
                                          </p:stCondLst>
                                        </p:cTn>
                                        <p:tgtEl>
                                          <p:spTgt spid="6">
                                            <p:txEl>
                                              <p:pRg st="1" end="1"/>
                                            </p:txEl>
                                          </p:spTgt>
                                        </p:tgtEl>
                                        <p:attrNameLst>
                                          <p:attrName>style.visibility</p:attrName>
                                        </p:attrNameLst>
                                      </p:cBhvr>
                                      <p:to>
                                        <p:strVal val="visible"/>
                                      </p:to>
                                    </p:set>
                                    <p:anim calcmode="lin" valueType="num">
                                      <p:cBhvr additive="base">
                                        <p:cTn id="13" dur="500"/>
                                        <p:tgtEl>
                                          <p:spTgt spid="6">
                                            <p:txEl>
                                              <p:pRg st="1" end="1"/>
                                            </p:txEl>
                                          </p:spTgt>
                                        </p:tgtEl>
                                        <p:attrNameLst>
                                          <p:attrName>ppt_y</p:attrName>
                                        </p:attrNameLst>
                                      </p:cBhvr>
                                      <p:tavLst>
                                        <p:tav tm="0">
                                          <p:val>
                                            <p:strVal val="#ppt_y+#ppt_h*1.125000"/>
                                          </p:val>
                                        </p:tav>
                                        <p:tav tm="100000">
                                          <p:val>
                                            <p:strVal val="#ppt_y"/>
                                          </p:val>
                                        </p:tav>
                                      </p:tavLst>
                                    </p:anim>
                                    <p:animEffect transition="in" filter="wipe(up)">
                                      <p:cBhvr>
                                        <p:cTn id="14" dur="500"/>
                                        <p:tgtEl>
                                          <p:spTgt spid="6">
                                            <p:txEl>
                                              <p:pRg st="1" end="1"/>
                                            </p:txEl>
                                          </p:spTgt>
                                        </p:tgtEl>
                                      </p:cBhvr>
                                    </p:animEffect>
                                  </p:childTnLst>
                                </p:cTn>
                              </p:par>
                            </p:childTnLst>
                          </p:cTn>
                        </p:par>
                      </p:childTnLst>
                    </p:cTn>
                  </p:par>
                  <p:par>
                    <p:cTn id="15" fill="hold">
                      <p:stCondLst>
                        <p:cond delay="indefinite"/>
                      </p:stCondLst>
                      <p:childTnLst>
                        <p:par>
                          <p:cTn id="16" fill="hold">
                            <p:stCondLst>
                              <p:cond delay="0"/>
                            </p:stCondLst>
                            <p:childTnLst>
                              <p:par>
                                <p:cTn id="17" presetID="12" presetClass="entr" presetSubtype="4" fill="hold" nodeType="clickEffect">
                                  <p:stCondLst>
                                    <p:cond delay="0"/>
                                  </p:stCondLst>
                                  <p:childTnLst>
                                    <p:set>
                                      <p:cBhvr>
                                        <p:cTn id="18" dur="1" fill="hold">
                                          <p:stCondLst>
                                            <p:cond delay="0"/>
                                          </p:stCondLst>
                                        </p:cTn>
                                        <p:tgtEl>
                                          <p:spTgt spid="6">
                                            <p:txEl>
                                              <p:pRg st="2" end="2"/>
                                            </p:txEl>
                                          </p:spTgt>
                                        </p:tgtEl>
                                        <p:attrNameLst>
                                          <p:attrName>style.visibility</p:attrName>
                                        </p:attrNameLst>
                                      </p:cBhvr>
                                      <p:to>
                                        <p:strVal val="visible"/>
                                      </p:to>
                                    </p:set>
                                    <p:anim calcmode="lin" valueType="num">
                                      <p:cBhvr additive="base">
                                        <p:cTn id="19" dur="500"/>
                                        <p:tgtEl>
                                          <p:spTgt spid="6">
                                            <p:txEl>
                                              <p:pRg st="2" end="2"/>
                                            </p:txEl>
                                          </p:spTgt>
                                        </p:tgtEl>
                                        <p:attrNameLst>
                                          <p:attrName>ppt_y</p:attrName>
                                        </p:attrNameLst>
                                      </p:cBhvr>
                                      <p:tavLst>
                                        <p:tav tm="0">
                                          <p:val>
                                            <p:strVal val="#ppt_y+#ppt_h*1.125000"/>
                                          </p:val>
                                        </p:tav>
                                        <p:tav tm="100000">
                                          <p:val>
                                            <p:strVal val="#ppt_y"/>
                                          </p:val>
                                        </p:tav>
                                      </p:tavLst>
                                    </p:anim>
                                    <p:animEffect transition="in" filter="wipe(up)">
                                      <p:cBhvr>
                                        <p:cTn id="20" dur="500"/>
                                        <p:tgtEl>
                                          <p:spTgt spid="6">
                                            <p:txEl>
                                              <p:pRg st="2" end="2"/>
                                            </p:txEl>
                                          </p:spTgt>
                                        </p:tgtEl>
                                      </p:cBhvr>
                                    </p:animEffect>
                                  </p:childTnLst>
                                </p:cTn>
                              </p:par>
                            </p:childTnLst>
                          </p:cTn>
                        </p:par>
                      </p:childTnLst>
                    </p:cTn>
                  </p:par>
                  <p:par>
                    <p:cTn id="21" fill="hold">
                      <p:stCondLst>
                        <p:cond delay="indefinite"/>
                      </p:stCondLst>
                      <p:childTnLst>
                        <p:par>
                          <p:cTn id="22" fill="hold">
                            <p:stCondLst>
                              <p:cond delay="0"/>
                            </p:stCondLst>
                            <p:childTnLst>
                              <p:par>
                                <p:cTn id="23" presetID="12" presetClass="entr" presetSubtype="4" fill="hold" nodeType="clickEffect">
                                  <p:stCondLst>
                                    <p:cond delay="0"/>
                                  </p:stCondLst>
                                  <p:childTnLst>
                                    <p:set>
                                      <p:cBhvr>
                                        <p:cTn id="24" dur="1" fill="hold">
                                          <p:stCondLst>
                                            <p:cond delay="0"/>
                                          </p:stCondLst>
                                        </p:cTn>
                                        <p:tgtEl>
                                          <p:spTgt spid="6">
                                            <p:txEl>
                                              <p:pRg st="3" end="3"/>
                                            </p:txEl>
                                          </p:spTgt>
                                        </p:tgtEl>
                                        <p:attrNameLst>
                                          <p:attrName>style.visibility</p:attrName>
                                        </p:attrNameLst>
                                      </p:cBhvr>
                                      <p:to>
                                        <p:strVal val="visible"/>
                                      </p:to>
                                    </p:set>
                                    <p:anim calcmode="lin" valueType="num">
                                      <p:cBhvr additive="base">
                                        <p:cTn id="25" dur="500"/>
                                        <p:tgtEl>
                                          <p:spTgt spid="6">
                                            <p:txEl>
                                              <p:pRg st="3" end="3"/>
                                            </p:txEl>
                                          </p:spTgt>
                                        </p:tgtEl>
                                        <p:attrNameLst>
                                          <p:attrName>ppt_y</p:attrName>
                                        </p:attrNameLst>
                                      </p:cBhvr>
                                      <p:tavLst>
                                        <p:tav tm="0">
                                          <p:val>
                                            <p:strVal val="#ppt_y+#ppt_h*1.125000"/>
                                          </p:val>
                                        </p:tav>
                                        <p:tav tm="100000">
                                          <p:val>
                                            <p:strVal val="#ppt_y"/>
                                          </p:val>
                                        </p:tav>
                                      </p:tavLst>
                                    </p:anim>
                                    <p:animEffect transition="in" filter="wipe(up)">
                                      <p:cBhvr>
                                        <p:cTn id="26" dur="500"/>
                                        <p:tgtEl>
                                          <p:spTgt spid="6">
                                            <p:txEl>
                                              <p:pRg st="3" end="3"/>
                                            </p:txEl>
                                          </p:spTgt>
                                        </p:tgtEl>
                                      </p:cBhvr>
                                    </p:animEffect>
                                  </p:childTnLst>
                                </p:cTn>
                              </p:par>
                            </p:childTnLst>
                          </p:cTn>
                        </p:par>
                      </p:childTnLst>
                    </p:cTn>
                  </p:par>
                  <p:par>
                    <p:cTn id="27" fill="hold">
                      <p:stCondLst>
                        <p:cond delay="indefinite"/>
                      </p:stCondLst>
                      <p:childTnLst>
                        <p:par>
                          <p:cTn id="28" fill="hold">
                            <p:stCondLst>
                              <p:cond delay="0"/>
                            </p:stCondLst>
                            <p:childTnLst>
                              <p:par>
                                <p:cTn id="29" presetID="12" presetClass="entr" presetSubtype="4" fill="hold" nodeType="clickEffect">
                                  <p:stCondLst>
                                    <p:cond delay="0"/>
                                  </p:stCondLst>
                                  <p:childTnLst>
                                    <p:set>
                                      <p:cBhvr>
                                        <p:cTn id="30" dur="1" fill="hold">
                                          <p:stCondLst>
                                            <p:cond delay="0"/>
                                          </p:stCondLst>
                                        </p:cTn>
                                        <p:tgtEl>
                                          <p:spTgt spid="7">
                                            <p:txEl>
                                              <p:pRg st="0" end="0"/>
                                            </p:txEl>
                                          </p:spTgt>
                                        </p:tgtEl>
                                        <p:attrNameLst>
                                          <p:attrName>style.visibility</p:attrName>
                                        </p:attrNameLst>
                                      </p:cBhvr>
                                      <p:to>
                                        <p:strVal val="visible"/>
                                      </p:to>
                                    </p:set>
                                    <p:anim calcmode="lin" valueType="num">
                                      <p:cBhvr additive="base">
                                        <p:cTn id="31" dur="500"/>
                                        <p:tgtEl>
                                          <p:spTgt spid="7">
                                            <p:txEl>
                                              <p:pRg st="0" end="0"/>
                                            </p:txEl>
                                          </p:spTgt>
                                        </p:tgtEl>
                                        <p:attrNameLst>
                                          <p:attrName>ppt_y</p:attrName>
                                        </p:attrNameLst>
                                      </p:cBhvr>
                                      <p:tavLst>
                                        <p:tav tm="0">
                                          <p:val>
                                            <p:strVal val="#ppt_y+#ppt_h*1.125000"/>
                                          </p:val>
                                        </p:tav>
                                        <p:tav tm="100000">
                                          <p:val>
                                            <p:strVal val="#ppt_y"/>
                                          </p:val>
                                        </p:tav>
                                      </p:tavLst>
                                    </p:anim>
                                    <p:animEffect transition="in" filter="wipe(up)">
                                      <p:cBhvr>
                                        <p:cTn id="32" dur="500"/>
                                        <p:tgtEl>
                                          <p:spTgt spid="7">
                                            <p:txEl>
                                              <p:pRg st="0" end="0"/>
                                            </p:txEl>
                                          </p:spTgt>
                                        </p:tgtEl>
                                      </p:cBhvr>
                                    </p:animEffect>
                                  </p:childTnLst>
                                </p:cTn>
                              </p:par>
                            </p:childTnLst>
                          </p:cTn>
                        </p:par>
                      </p:childTnLst>
                    </p:cTn>
                  </p:par>
                  <p:par>
                    <p:cTn id="33" fill="hold">
                      <p:stCondLst>
                        <p:cond delay="indefinite"/>
                      </p:stCondLst>
                      <p:childTnLst>
                        <p:par>
                          <p:cTn id="34" fill="hold">
                            <p:stCondLst>
                              <p:cond delay="0"/>
                            </p:stCondLst>
                            <p:childTnLst>
                              <p:par>
                                <p:cTn id="35" presetID="12" presetClass="entr" presetSubtype="4" fill="hold" nodeType="clickEffect">
                                  <p:stCondLst>
                                    <p:cond delay="0"/>
                                  </p:stCondLst>
                                  <p:childTnLst>
                                    <p:set>
                                      <p:cBhvr>
                                        <p:cTn id="36" dur="1" fill="hold">
                                          <p:stCondLst>
                                            <p:cond delay="0"/>
                                          </p:stCondLst>
                                        </p:cTn>
                                        <p:tgtEl>
                                          <p:spTgt spid="7">
                                            <p:txEl>
                                              <p:pRg st="1" end="1"/>
                                            </p:txEl>
                                          </p:spTgt>
                                        </p:tgtEl>
                                        <p:attrNameLst>
                                          <p:attrName>style.visibility</p:attrName>
                                        </p:attrNameLst>
                                      </p:cBhvr>
                                      <p:to>
                                        <p:strVal val="visible"/>
                                      </p:to>
                                    </p:set>
                                    <p:anim calcmode="lin" valueType="num">
                                      <p:cBhvr additive="base">
                                        <p:cTn id="37" dur="500"/>
                                        <p:tgtEl>
                                          <p:spTgt spid="7">
                                            <p:txEl>
                                              <p:pRg st="1" end="1"/>
                                            </p:txEl>
                                          </p:spTgt>
                                        </p:tgtEl>
                                        <p:attrNameLst>
                                          <p:attrName>ppt_y</p:attrName>
                                        </p:attrNameLst>
                                      </p:cBhvr>
                                      <p:tavLst>
                                        <p:tav tm="0">
                                          <p:val>
                                            <p:strVal val="#ppt_y+#ppt_h*1.125000"/>
                                          </p:val>
                                        </p:tav>
                                        <p:tav tm="100000">
                                          <p:val>
                                            <p:strVal val="#ppt_y"/>
                                          </p:val>
                                        </p:tav>
                                      </p:tavLst>
                                    </p:anim>
                                    <p:animEffect transition="in" filter="wipe(up)">
                                      <p:cBhvr>
                                        <p:cTn id="38" dur="500"/>
                                        <p:tgtEl>
                                          <p:spTgt spid="7">
                                            <p:txEl>
                                              <p:pRg st="1" end="1"/>
                                            </p:txEl>
                                          </p:spTgt>
                                        </p:tgtEl>
                                      </p:cBhvr>
                                    </p:animEffect>
                                  </p:childTnLst>
                                </p:cTn>
                              </p:par>
                            </p:childTnLst>
                          </p:cTn>
                        </p:par>
                      </p:childTnLst>
                    </p:cTn>
                  </p:par>
                  <p:par>
                    <p:cTn id="39" fill="hold">
                      <p:stCondLst>
                        <p:cond delay="indefinite"/>
                      </p:stCondLst>
                      <p:childTnLst>
                        <p:par>
                          <p:cTn id="40" fill="hold">
                            <p:stCondLst>
                              <p:cond delay="0"/>
                            </p:stCondLst>
                            <p:childTnLst>
                              <p:par>
                                <p:cTn id="41" presetID="12" presetClass="entr" presetSubtype="4" fill="hold" nodeType="clickEffect">
                                  <p:stCondLst>
                                    <p:cond delay="0"/>
                                  </p:stCondLst>
                                  <p:childTnLst>
                                    <p:set>
                                      <p:cBhvr>
                                        <p:cTn id="42" dur="1" fill="hold">
                                          <p:stCondLst>
                                            <p:cond delay="0"/>
                                          </p:stCondLst>
                                        </p:cTn>
                                        <p:tgtEl>
                                          <p:spTgt spid="7">
                                            <p:txEl>
                                              <p:pRg st="2" end="2"/>
                                            </p:txEl>
                                          </p:spTgt>
                                        </p:tgtEl>
                                        <p:attrNameLst>
                                          <p:attrName>style.visibility</p:attrName>
                                        </p:attrNameLst>
                                      </p:cBhvr>
                                      <p:to>
                                        <p:strVal val="visible"/>
                                      </p:to>
                                    </p:set>
                                    <p:anim calcmode="lin" valueType="num">
                                      <p:cBhvr additive="base">
                                        <p:cTn id="43" dur="500"/>
                                        <p:tgtEl>
                                          <p:spTgt spid="7">
                                            <p:txEl>
                                              <p:pRg st="2" end="2"/>
                                            </p:txEl>
                                          </p:spTgt>
                                        </p:tgtEl>
                                        <p:attrNameLst>
                                          <p:attrName>ppt_y</p:attrName>
                                        </p:attrNameLst>
                                      </p:cBhvr>
                                      <p:tavLst>
                                        <p:tav tm="0">
                                          <p:val>
                                            <p:strVal val="#ppt_y+#ppt_h*1.125000"/>
                                          </p:val>
                                        </p:tav>
                                        <p:tav tm="100000">
                                          <p:val>
                                            <p:strVal val="#ppt_y"/>
                                          </p:val>
                                        </p:tav>
                                      </p:tavLst>
                                    </p:anim>
                                    <p:animEffect transition="in" filter="wipe(up)">
                                      <p:cBhvr>
                                        <p:cTn id="44" dur="500"/>
                                        <p:tgtEl>
                                          <p:spTgt spid="7">
                                            <p:txEl>
                                              <p:pRg st="2" end="2"/>
                                            </p:txEl>
                                          </p:spTgt>
                                        </p:tgtEl>
                                      </p:cBhvr>
                                    </p:animEffect>
                                  </p:childTnLst>
                                </p:cTn>
                              </p:par>
                            </p:childTnLst>
                          </p:cTn>
                        </p:par>
                      </p:childTnLst>
                    </p:cTn>
                  </p:par>
                  <p:par>
                    <p:cTn id="45" fill="hold">
                      <p:stCondLst>
                        <p:cond delay="indefinite"/>
                      </p:stCondLst>
                      <p:childTnLst>
                        <p:par>
                          <p:cTn id="46" fill="hold">
                            <p:stCondLst>
                              <p:cond delay="0"/>
                            </p:stCondLst>
                            <p:childTnLst>
                              <p:par>
                                <p:cTn id="47" presetID="12" presetClass="entr" presetSubtype="4" fill="hold" nodeType="clickEffect">
                                  <p:stCondLst>
                                    <p:cond delay="0"/>
                                  </p:stCondLst>
                                  <p:childTnLst>
                                    <p:set>
                                      <p:cBhvr>
                                        <p:cTn id="48" dur="1" fill="hold">
                                          <p:stCondLst>
                                            <p:cond delay="0"/>
                                          </p:stCondLst>
                                        </p:cTn>
                                        <p:tgtEl>
                                          <p:spTgt spid="7">
                                            <p:txEl>
                                              <p:pRg st="3" end="3"/>
                                            </p:txEl>
                                          </p:spTgt>
                                        </p:tgtEl>
                                        <p:attrNameLst>
                                          <p:attrName>style.visibility</p:attrName>
                                        </p:attrNameLst>
                                      </p:cBhvr>
                                      <p:to>
                                        <p:strVal val="visible"/>
                                      </p:to>
                                    </p:set>
                                    <p:anim calcmode="lin" valueType="num">
                                      <p:cBhvr additive="base">
                                        <p:cTn id="49" dur="500"/>
                                        <p:tgtEl>
                                          <p:spTgt spid="7">
                                            <p:txEl>
                                              <p:pRg st="3" end="3"/>
                                            </p:txEl>
                                          </p:spTgt>
                                        </p:tgtEl>
                                        <p:attrNameLst>
                                          <p:attrName>ppt_y</p:attrName>
                                        </p:attrNameLst>
                                      </p:cBhvr>
                                      <p:tavLst>
                                        <p:tav tm="0">
                                          <p:val>
                                            <p:strVal val="#ppt_y+#ppt_h*1.125000"/>
                                          </p:val>
                                        </p:tav>
                                        <p:tav tm="100000">
                                          <p:val>
                                            <p:strVal val="#ppt_y"/>
                                          </p:val>
                                        </p:tav>
                                      </p:tavLst>
                                    </p:anim>
                                    <p:animEffect transition="in" filter="wipe(up)">
                                      <p:cBhvr>
                                        <p:cTn id="50" dur="500"/>
                                        <p:tgtEl>
                                          <p:spTgt spid="7">
                                            <p:txEl>
                                              <p:pRg st="3" end="3"/>
                                            </p:txEl>
                                          </p:spTgt>
                                        </p:tgtEl>
                                      </p:cBhvr>
                                    </p:animEffect>
                                  </p:childTnLst>
                                </p:cTn>
                              </p:par>
                            </p:childTnLst>
                          </p:cTn>
                        </p:par>
                      </p:childTnLst>
                    </p:cTn>
                  </p:par>
                  <p:par>
                    <p:cTn id="51" fill="hold">
                      <p:stCondLst>
                        <p:cond delay="indefinite"/>
                      </p:stCondLst>
                      <p:childTnLst>
                        <p:par>
                          <p:cTn id="52" fill="hold">
                            <p:stCondLst>
                              <p:cond delay="0"/>
                            </p:stCondLst>
                            <p:childTnLst>
                              <p:par>
                                <p:cTn id="53" presetID="12" presetClass="entr" presetSubtype="4" fill="hold" nodeType="clickEffect">
                                  <p:stCondLst>
                                    <p:cond delay="0"/>
                                  </p:stCondLst>
                                  <p:childTnLst>
                                    <p:set>
                                      <p:cBhvr>
                                        <p:cTn id="54" dur="1" fill="hold">
                                          <p:stCondLst>
                                            <p:cond delay="0"/>
                                          </p:stCondLst>
                                        </p:cTn>
                                        <p:tgtEl>
                                          <p:spTgt spid="7">
                                            <p:txEl>
                                              <p:pRg st="4" end="4"/>
                                            </p:txEl>
                                          </p:spTgt>
                                        </p:tgtEl>
                                        <p:attrNameLst>
                                          <p:attrName>style.visibility</p:attrName>
                                        </p:attrNameLst>
                                      </p:cBhvr>
                                      <p:to>
                                        <p:strVal val="visible"/>
                                      </p:to>
                                    </p:set>
                                    <p:anim calcmode="lin" valueType="num">
                                      <p:cBhvr additive="base">
                                        <p:cTn id="55" dur="500"/>
                                        <p:tgtEl>
                                          <p:spTgt spid="7">
                                            <p:txEl>
                                              <p:pRg st="4" end="4"/>
                                            </p:txEl>
                                          </p:spTgt>
                                        </p:tgtEl>
                                        <p:attrNameLst>
                                          <p:attrName>ppt_y</p:attrName>
                                        </p:attrNameLst>
                                      </p:cBhvr>
                                      <p:tavLst>
                                        <p:tav tm="0">
                                          <p:val>
                                            <p:strVal val="#ppt_y+#ppt_h*1.125000"/>
                                          </p:val>
                                        </p:tav>
                                        <p:tav tm="100000">
                                          <p:val>
                                            <p:strVal val="#ppt_y"/>
                                          </p:val>
                                        </p:tav>
                                      </p:tavLst>
                                    </p:anim>
                                    <p:animEffect transition="in" filter="wipe(up)">
                                      <p:cBhvr>
                                        <p:cTn id="56" dur="500"/>
                                        <p:tgtEl>
                                          <p:spTgt spid="7">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descr="rev intro blessing stockxpertcom_id5141341_jpg_71d3f2db89c4d86cba9f3ac53057c30d10.jpg"/>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0" y="754811"/>
            <a:ext cx="9144000" cy="6103189"/>
          </a:xfrm>
          <a:prstGeom prst="rect">
            <a:avLst/>
          </a:prstGeom>
        </p:spPr>
      </p:pic>
      <p:sp>
        <p:nvSpPr>
          <p:cNvPr id="2" name="Title 1"/>
          <p:cNvSpPr>
            <a:spLocks noGrp="1"/>
          </p:cNvSpPr>
          <p:nvPr>
            <p:ph type="title"/>
          </p:nvPr>
        </p:nvSpPr>
        <p:spPr>
          <a:xfrm>
            <a:off x="37728" y="21944"/>
            <a:ext cx="9070776" cy="715171"/>
          </a:xfrm>
        </p:spPr>
        <p:txBody>
          <a:bodyPr/>
          <a:lstStyle/>
          <a:p>
            <a:pPr algn="l"/>
            <a:r>
              <a:rPr lang="en-US" sz="3200" b="1" dirty="0"/>
              <a:t>Evidence for John the Apostle as Author</a:t>
            </a:r>
          </a:p>
        </p:txBody>
      </p:sp>
      <p:sp>
        <p:nvSpPr>
          <p:cNvPr id="4" name="Rectangle 3"/>
          <p:cNvSpPr txBox="1">
            <a:spLocks noChangeArrowheads="1"/>
          </p:cNvSpPr>
          <p:nvPr/>
        </p:nvSpPr>
        <p:spPr bwMode="auto">
          <a:xfrm>
            <a:off x="8411882" y="0"/>
            <a:ext cx="732118" cy="48857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26" charset="0"/>
                <a:ea typeface="ＭＳ Ｐゴシック" charset="0"/>
              </a:defRPr>
            </a:lvl6pPr>
            <a:lvl7pPr marL="914400" algn="ctr" rtl="0" fontAlgn="base">
              <a:spcBef>
                <a:spcPct val="0"/>
              </a:spcBef>
              <a:spcAft>
                <a:spcPct val="0"/>
              </a:spcAft>
              <a:defRPr sz="4400">
                <a:solidFill>
                  <a:schemeClr val="tx2"/>
                </a:solidFill>
                <a:latin typeface="26" charset="0"/>
                <a:ea typeface="ＭＳ Ｐゴシック" charset="0"/>
              </a:defRPr>
            </a:lvl7pPr>
            <a:lvl8pPr marL="1371600" algn="ctr" rtl="0" fontAlgn="base">
              <a:spcBef>
                <a:spcPct val="0"/>
              </a:spcBef>
              <a:spcAft>
                <a:spcPct val="0"/>
              </a:spcAft>
              <a:defRPr sz="4400">
                <a:solidFill>
                  <a:schemeClr val="tx2"/>
                </a:solidFill>
                <a:latin typeface="26" charset="0"/>
                <a:ea typeface="ＭＳ Ｐゴシック" charset="0"/>
              </a:defRPr>
            </a:lvl8pPr>
            <a:lvl9pPr marL="1828800" algn="ctr" rtl="0" fontAlgn="base">
              <a:spcBef>
                <a:spcPct val="0"/>
              </a:spcBef>
              <a:spcAft>
                <a:spcPct val="0"/>
              </a:spcAft>
              <a:defRPr sz="4400">
                <a:solidFill>
                  <a:schemeClr val="tx2"/>
                </a:solidFill>
                <a:latin typeface="26"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0" cap="none" spc="0" normalizeH="0" baseline="0" noProof="0" dirty="0">
                <a:ln>
                  <a:noFill/>
                </a:ln>
                <a:solidFill>
                  <a:srgbClr val="FFFFFF"/>
                </a:solidFill>
                <a:effectLst>
                  <a:glow rad="266700">
                    <a:srgbClr val="000000">
                      <a:alpha val="75000"/>
                    </a:srgbClr>
                  </a:glow>
                </a:effectLst>
                <a:uLnTx/>
                <a:uFillTx/>
                <a:latin typeface="Arial" charset="0"/>
                <a:ea typeface="ＭＳ Ｐゴシック"/>
              </a:rPr>
              <a:t>320</a:t>
            </a:r>
          </a:p>
        </p:txBody>
      </p:sp>
      <p:sp>
        <p:nvSpPr>
          <p:cNvPr id="5" name="Rectangle 3"/>
          <p:cNvSpPr txBox="1">
            <a:spLocks noChangeArrowheads="1"/>
          </p:cNvSpPr>
          <p:nvPr/>
        </p:nvSpPr>
        <p:spPr bwMode="auto">
          <a:xfrm>
            <a:off x="1340593" y="805157"/>
            <a:ext cx="7823855" cy="873196"/>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26" charset="0"/>
                <a:ea typeface="ＭＳ Ｐゴシック" charset="0"/>
              </a:defRPr>
            </a:lvl6pPr>
            <a:lvl7pPr marL="914400" algn="ctr" rtl="0" fontAlgn="base">
              <a:spcBef>
                <a:spcPct val="0"/>
              </a:spcBef>
              <a:spcAft>
                <a:spcPct val="0"/>
              </a:spcAft>
              <a:defRPr sz="4400">
                <a:solidFill>
                  <a:schemeClr val="tx2"/>
                </a:solidFill>
                <a:latin typeface="26" charset="0"/>
                <a:ea typeface="ＭＳ Ｐゴシック" charset="0"/>
              </a:defRPr>
            </a:lvl7pPr>
            <a:lvl8pPr marL="1371600" algn="ctr" rtl="0" fontAlgn="base">
              <a:spcBef>
                <a:spcPct val="0"/>
              </a:spcBef>
              <a:spcAft>
                <a:spcPct val="0"/>
              </a:spcAft>
              <a:defRPr sz="4400">
                <a:solidFill>
                  <a:schemeClr val="tx2"/>
                </a:solidFill>
                <a:latin typeface="26" charset="0"/>
                <a:ea typeface="ＭＳ Ｐゴシック" charset="0"/>
              </a:defRPr>
            </a:lvl8pPr>
            <a:lvl9pPr marL="1828800" algn="ctr" rtl="0" fontAlgn="base">
              <a:spcBef>
                <a:spcPct val="0"/>
              </a:spcBef>
              <a:spcAft>
                <a:spcPct val="0"/>
              </a:spcAft>
              <a:defRPr sz="4400">
                <a:solidFill>
                  <a:schemeClr val="tx2"/>
                </a:solidFill>
                <a:latin typeface="26" charset="0"/>
                <a:ea typeface="ＭＳ Ｐゴシック" charset="0"/>
              </a:defRPr>
            </a:lvl9pPr>
          </a:lstStyle>
          <a:p>
            <a:pPr marL="457200" marR="0" lvl="0" indent="-457200" algn="l" defTabSz="914400" rtl="0" eaLnBrk="1" fontAlgn="base" latinLnBrk="0" hangingPunct="1">
              <a:lnSpc>
                <a:spcPct val="100000"/>
              </a:lnSpc>
              <a:spcBef>
                <a:spcPct val="0"/>
              </a:spcBef>
              <a:spcAft>
                <a:spcPct val="0"/>
              </a:spcAft>
              <a:buClrTx/>
              <a:buSzTx/>
              <a:buFontTx/>
              <a:buAutoNum type="arabicPeriod"/>
              <a:tabLst/>
              <a:defRPr/>
            </a:pPr>
            <a:r>
              <a:rPr kumimoji="0" lang="en-US" sz="2400" b="1" i="0" u="none" strike="noStrike" kern="0" cap="none" spc="0" normalizeH="0" baseline="0" noProof="0" dirty="0">
                <a:ln>
                  <a:noFill/>
                </a:ln>
                <a:solidFill>
                  <a:srgbClr val="FFFFFF"/>
                </a:solidFill>
                <a:effectLst>
                  <a:glow rad="266700">
                    <a:srgbClr val="000000">
                      <a:alpha val="75000"/>
                    </a:srgbClr>
                  </a:glow>
                </a:effectLst>
                <a:uLnTx/>
                <a:uFillTx/>
                <a:latin typeface="Arial" charset="0"/>
                <a:ea typeface="ＭＳ Ｐゴシック"/>
              </a:rPr>
              <a:t>"John, servant of Jesus Christ" (1:1, 4, 9; 22:8)</a:t>
            </a:r>
          </a:p>
          <a:p>
            <a:pPr marL="457200" marR="0" lvl="0" indent="-457200" algn="l" defTabSz="914400" rtl="0" eaLnBrk="1" fontAlgn="base" latinLnBrk="0" hangingPunct="1">
              <a:lnSpc>
                <a:spcPct val="100000"/>
              </a:lnSpc>
              <a:spcBef>
                <a:spcPct val="0"/>
              </a:spcBef>
              <a:spcAft>
                <a:spcPct val="0"/>
              </a:spcAft>
              <a:buClrTx/>
              <a:buSzTx/>
              <a:buFontTx/>
              <a:buAutoNum type="arabicPeriod"/>
              <a:tabLst/>
              <a:defRPr/>
            </a:pPr>
            <a:r>
              <a:rPr kumimoji="0" lang="en-US" sz="2400" b="1" i="0" u="none" strike="noStrike" kern="0" cap="none" spc="0" normalizeH="0" baseline="0" noProof="0" dirty="0">
                <a:ln>
                  <a:noFill/>
                </a:ln>
                <a:solidFill>
                  <a:srgbClr val="FFFFFF"/>
                </a:solidFill>
                <a:effectLst>
                  <a:glow rad="266700">
                    <a:srgbClr val="000000">
                      <a:alpha val="75000"/>
                    </a:srgbClr>
                  </a:glow>
                </a:effectLst>
                <a:uLnTx/>
                <a:uFillTx/>
                <a:latin typeface="Arial" charset="0"/>
                <a:ea typeface="ＭＳ Ｐゴシック"/>
              </a:rPr>
              <a:t>Characteristics:</a:t>
            </a:r>
          </a:p>
        </p:txBody>
      </p:sp>
      <p:sp>
        <p:nvSpPr>
          <p:cNvPr id="6" name="Rectangle 3"/>
          <p:cNvSpPr txBox="1">
            <a:spLocks noChangeArrowheads="1"/>
          </p:cNvSpPr>
          <p:nvPr/>
        </p:nvSpPr>
        <p:spPr bwMode="auto">
          <a:xfrm>
            <a:off x="1850876" y="1655672"/>
            <a:ext cx="7293123" cy="340206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26" charset="0"/>
                <a:ea typeface="ＭＳ Ｐゴシック" charset="0"/>
              </a:defRPr>
            </a:lvl6pPr>
            <a:lvl7pPr marL="914400" algn="ctr" rtl="0" fontAlgn="base">
              <a:spcBef>
                <a:spcPct val="0"/>
              </a:spcBef>
              <a:spcAft>
                <a:spcPct val="0"/>
              </a:spcAft>
              <a:defRPr sz="4400">
                <a:solidFill>
                  <a:schemeClr val="tx2"/>
                </a:solidFill>
                <a:latin typeface="26" charset="0"/>
                <a:ea typeface="ＭＳ Ｐゴシック" charset="0"/>
              </a:defRPr>
            </a:lvl7pPr>
            <a:lvl8pPr marL="1371600" algn="ctr" rtl="0" fontAlgn="base">
              <a:spcBef>
                <a:spcPct val="0"/>
              </a:spcBef>
              <a:spcAft>
                <a:spcPct val="0"/>
              </a:spcAft>
              <a:defRPr sz="4400">
                <a:solidFill>
                  <a:schemeClr val="tx2"/>
                </a:solidFill>
                <a:latin typeface="26" charset="0"/>
                <a:ea typeface="ＭＳ Ｐゴシック" charset="0"/>
              </a:defRPr>
            </a:lvl8pPr>
            <a:lvl9pPr marL="1828800" algn="ctr" rtl="0" fontAlgn="base">
              <a:spcBef>
                <a:spcPct val="0"/>
              </a:spcBef>
              <a:spcAft>
                <a:spcPct val="0"/>
              </a:spcAft>
              <a:defRPr sz="4400">
                <a:solidFill>
                  <a:schemeClr val="tx2"/>
                </a:solidFill>
                <a:latin typeface="26" charset="0"/>
                <a:ea typeface="ＭＳ Ｐゴシック" charset="0"/>
              </a:defRPr>
            </a:lvl9pPr>
          </a:lstStyle>
          <a:p>
            <a:pPr marL="457200" marR="0" lvl="0" indent="-457200" algn="l" defTabSz="914400" rtl="0" eaLnBrk="1" fontAlgn="base" latinLnBrk="0" hangingPunct="1">
              <a:lnSpc>
                <a:spcPct val="100000"/>
              </a:lnSpc>
              <a:spcBef>
                <a:spcPct val="0"/>
              </a:spcBef>
              <a:spcAft>
                <a:spcPct val="0"/>
              </a:spcAft>
              <a:buClrTx/>
              <a:buSzTx/>
              <a:buFont typeface="+mj-lt"/>
              <a:buAutoNum type="alphaLcParenR"/>
              <a:tabLst/>
              <a:defRPr/>
            </a:pPr>
            <a:r>
              <a:rPr kumimoji="0" lang="en-US" sz="2400" b="1" i="0" u="none" strike="noStrike" kern="0" cap="none" spc="0" normalizeH="0" baseline="0" noProof="0" dirty="0">
                <a:ln>
                  <a:noFill/>
                </a:ln>
                <a:solidFill>
                  <a:srgbClr val="FFFFFF"/>
                </a:solidFill>
                <a:effectLst>
                  <a:glow rad="266700">
                    <a:srgbClr val="000000">
                      <a:alpha val="75000"/>
                    </a:srgbClr>
                  </a:glow>
                </a:effectLst>
                <a:uLnTx/>
                <a:uFillTx/>
                <a:latin typeface="Arial" charset="0"/>
                <a:ea typeface="ＭＳ Ｐゴシック"/>
              </a:rPr>
              <a:t>Knows the history of churches in Asia Minor</a:t>
            </a:r>
          </a:p>
          <a:p>
            <a:pPr marL="457200" marR="0" lvl="0" indent="-457200" algn="l" defTabSz="914400" rtl="0" eaLnBrk="1" fontAlgn="base" latinLnBrk="0" hangingPunct="1">
              <a:lnSpc>
                <a:spcPct val="100000"/>
              </a:lnSpc>
              <a:spcBef>
                <a:spcPct val="0"/>
              </a:spcBef>
              <a:spcAft>
                <a:spcPct val="0"/>
              </a:spcAft>
              <a:buClrTx/>
              <a:buSzTx/>
              <a:buFont typeface="+mj-lt"/>
              <a:buAutoNum type="alphaLcParenR"/>
              <a:tabLst/>
              <a:defRPr/>
            </a:pPr>
            <a:r>
              <a:rPr kumimoji="0" lang="en-US" sz="2400" b="1" i="0" u="none" strike="noStrike" kern="0" cap="none" spc="0" normalizeH="0" baseline="0" noProof="0" dirty="0">
                <a:ln>
                  <a:noFill/>
                </a:ln>
                <a:solidFill>
                  <a:srgbClr val="FFFFFF"/>
                </a:solidFill>
                <a:effectLst>
                  <a:glow rad="266700">
                    <a:srgbClr val="000000">
                      <a:alpha val="75000"/>
                    </a:srgbClr>
                  </a:glow>
                </a:effectLst>
                <a:uLnTx/>
                <a:uFillTx/>
                <a:latin typeface="Arial" charset="0"/>
                <a:ea typeface="ＭＳ Ｐゴシック"/>
              </a:rPr>
              <a:t>Prophesies in own name</a:t>
            </a:r>
          </a:p>
          <a:p>
            <a:pPr marL="457200" marR="0" lvl="0" indent="-457200" algn="l" defTabSz="914400" rtl="0" eaLnBrk="1" fontAlgn="base" latinLnBrk="0" hangingPunct="1">
              <a:lnSpc>
                <a:spcPct val="100000"/>
              </a:lnSpc>
              <a:spcBef>
                <a:spcPct val="0"/>
              </a:spcBef>
              <a:spcAft>
                <a:spcPct val="0"/>
              </a:spcAft>
              <a:buClrTx/>
              <a:buSzTx/>
              <a:buFont typeface="+mj-lt"/>
              <a:buAutoNum type="alphaLcParenR"/>
              <a:tabLst/>
              <a:defRPr/>
            </a:pPr>
            <a:r>
              <a:rPr kumimoji="0" lang="en-US" sz="2400" b="1" i="0" u="none" strike="noStrike" kern="0" cap="none" spc="0" normalizeH="0" baseline="0" noProof="0" dirty="0">
                <a:ln>
                  <a:noFill/>
                </a:ln>
                <a:solidFill>
                  <a:srgbClr val="FFFFFF"/>
                </a:solidFill>
                <a:effectLst>
                  <a:glow rad="266700">
                    <a:srgbClr val="000000">
                      <a:alpha val="75000"/>
                    </a:srgbClr>
                  </a:glow>
                </a:effectLst>
                <a:uLnTx/>
                <a:uFillTx/>
                <a:latin typeface="Arial" charset="0"/>
                <a:ea typeface="ＭＳ Ｐゴシック"/>
              </a:rPr>
              <a:t>Stormy disposition as one of the "sons of thunder" (Mark 3:17) who calls Jews worshippers of Satan (2:9; 3:9)</a:t>
            </a:r>
          </a:p>
          <a:p>
            <a:pPr marL="457200" marR="0" lvl="0" indent="-457200" algn="l" defTabSz="914400" rtl="0" eaLnBrk="1" fontAlgn="base" latinLnBrk="0" hangingPunct="1">
              <a:lnSpc>
                <a:spcPct val="100000"/>
              </a:lnSpc>
              <a:spcBef>
                <a:spcPct val="0"/>
              </a:spcBef>
              <a:spcAft>
                <a:spcPct val="0"/>
              </a:spcAft>
              <a:buClrTx/>
              <a:buSzTx/>
              <a:buFont typeface="+mj-lt"/>
              <a:buAutoNum type="alphaLcParenR"/>
              <a:tabLst/>
              <a:defRPr/>
            </a:pPr>
            <a:r>
              <a:rPr kumimoji="0" lang="en-US" sz="2400" b="1" i="0" u="none" strike="noStrike" kern="0" cap="none" spc="0" normalizeH="0" baseline="0" noProof="0" dirty="0">
                <a:ln>
                  <a:noFill/>
                </a:ln>
                <a:solidFill>
                  <a:srgbClr val="FFFFFF"/>
                </a:solidFill>
                <a:effectLst>
                  <a:glow rad="266700">
                    <a:srgbClr val="000000">
                      <a:alpha val="75000"/>
                    </a:srgbClr>
                  </a:glow>
                </a:effectLst>
                <a:uLnTx/>
                <a:uFillTx/>
                <a:latin typeface="Arial" charset="0"/>
                <a:ea typeface="ＭＳ Ｐゴシック"/>
              </a:rPr>
              <a:t>Common ideas (e.g., use of contrast), theology, and terminology (e.g., </a:t>
            </a:r>
            <a:r>
              <a:rPr kumimoji="0" lang="en-US" sz="2400" b="1" i="1" u="none" strike="noStrike" kern="0" cap="none" spc="0" normalizeH="0" baseline="0" noProof="0" dirty="0">
                <a:ln>
                  <a:noFill/>
                </a:ln>
                <a:solidFill>
                  <a:srgbClr val="FFFFFF"/>
                </a:solidFill>
                <a:effectLst>
                  <a:glow rad="266700">
                    <a:srgbClr val="000000">
                      <a:alpha val="75000"/>
                    </a:srgbClr>
                  </a:glow>
                </a:effectLst>
                <a:uLnTx/>
                <a:uFillTx/>
                <a:latin typeface="Arial" charset="0"/>
                <a:ea typeface="ＭＳ Ｐゴシック"/>
              </a:rPr>
              <a:t>logos</a:t>
            </a:r>
            <a:r>
              <a:rPr kumimoji="0" lang="en-US" sz="2400" b="1" i="0" u="none" strike="noStrike" kern="0" cap="none" spc="0" normalizeH="0" baseline="0" noProof="0" dirty="0">
                <a:ln>
                  <a:noFill/>
                </a:ln>
                <a:solidFill>
                  <a:srgbClr val="FFFFFF"/>
                </a:solidFill>
                <a:effectLst>
                  <a:glow rad="266700">
                    <a:srgbClr val="000000">
                      <a:alpha val="75000"/>
                    </a:srgbClr>
                  </a:glow>
                </a:effectLst>
                <a:uLnTx/>
                <a:uFillTx/>
                <a:latin typeface="Arial" charset="0"/>
                <a:ea typeface="ＭＳ Ｐゴシック"/>
              </a:rPr>
              <a:t> in John 1:1; Rev. 19:13) between the Gospel of John and Revelation </a:t>
            </a:r>
          </a:p>
        </p:txBody>
      </p:sp>
    </p:spTree>
    <p:extLst>
      <p:ext uri="{BB962C8B-B14F-4D97-AF65-F5344CB8AC3E}">
        <p14:creationId xmlns:p14="http://schemas.microsoft.com/office/powerpoint/2010/main" val="1659524123"/>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grpId="0" nodeType="click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anim calcmode="lin" valueType="num">
                                      <p:cBhvr>
                                        <p:cTn id="7" dur="500" fill="hold"/>
                                        <p:tgtEl>
                                          <p:spTgt spid="5">
                                            <p:txEl>
                                              <p:pRg st="0" end="0"/>
                                            </p:txEl>
                                          </p:spTgt>
                                        </p:tgtEl>
                                        <p:attrNameLst>
                                          <p:attrName>ppt_w</p:attrName>
                                        </p:attrNameLst>
                                      </p:cBhvr>
                                      <p:tavLst>
                                        <p:tav tm="0">
                                          <p:val>
                                            <p:strVal val="#ppt_w*0.70"/>
                                          </p:val>
                                        </p:tav>
                                        <p:tav tm="100000">
                                          <p:val>
                                            <p:strVal val="#ppt_w"/>
                                          </p:val>
                                        </p:tav>
                                      </p:tavLst>
                                    </p:anim>
                                    <p:anim calcmode="lin" valueType="num">
                                      <p:cBhvr>
                                        <p:cTn id="8" dur="500" fill="hold"/>
                                        <p:tgtEl>
                                          <p:spTgt spid="5">
                                            <p:txEl>
                                              <p:pRg st="0" end="0"/>
                                            </p:txEl>
                                          </p:spTgt>
                                        </p:tgtEl>
                                        <p:attrNameLst>
                                          <p:attrName>ppt_h</p:attrName>
                                        </p:attrNameLst>
                                      </p:cBhvr>
                                      <p:tavLst>
                                        <p:tav tm="0">
                                          <p:val>
                                            <p:strVal val="#ppt_h"/>
                                          </p:val>
                                        </p:tav>
                                        <p:tav tm="100000">
                                          <p:val>
                                            <p:strVal val="#ppt_h"/>
                                          </p:val>
                                        </p:tav>
                                      </p:tavLst>
                                    </p:anim>
                                    <p:animEffect transition="in" filter="fade">
                                      <p:cBhvr>
                                        <p:cTn id="9" dur="500"/>
                                        <p:tgtEl>
                                          <p:spTgt spid="5">
                                            <p:txEl>
                                              <p:pRg st="0" end="0"/>
                                            </p:txEl>
                                          </p:spTgt>
                                        </p:tgtEl>
                                      </p:cBhvr>
                                    </p:animEffect>
                                  </p:childTnLst>
                                </p:cTn>
                              </p:par>
                            </p:childTnLst>
                          </p:cTn>
                        </p:par>
                      </p:childTnLst>
                    </p:cTn>
                  </p:par>
                  <p:par>
                    <p:cTn id="10" fill="hold">
                      <p:stCondLst>
                        <p:cond delay="indefinite"/>
                      </p:stCondLst>
                      <p:childTnLst>
                        <p:par>
                          <p:cTn id="11" fill="hold">
                            <p:stCondLst>
                              <p:cond delay="0"/>
                            </p:stCondLst>
                            <p:childTnLst>
                              <p:par>
                                <p:cTn id="12" presetID="55" presetClass="entr" presetSubtype="0" fill="hold" grpId="0" nodeType="clickEffect">
                                  <p:stCondLst>
                                    <p:cond delay="0"/>
                                  </p:stCondLst>
                                  <p:childTnLst>
                                    <p:set>
                                      <p:cBhvr>
                                        <p:cTn id="13" dur="1" fill="hold">
                                          <p:stCondLst>
                                            <p:cond delay="0"/>
                                          </p:stCondLst>
                                        </p:cTn>
                                        <p:tgtEl>
                                          <p:spTgt spid="5">
                                            <p:txEl>
                                              <p:pRg st="1" end="1"/>
                                            </p:txEl>
                                          </p:spTgt>
                                        </p:tgtEl>
                                        <p:attrNameLst>
                                          <p:attrName>style.visibility</p:attrName>
                                        </p:attrNameLst>
                                      </p:cBhvr>
                                      <p:to>
                                        <p:strVal val="visible"/>
                                      </p:to>
                                    </p:set>
                                    <p:anim calcmode="lin" valueType="num">
                                      <p:cBhvr>
                                        <p:cTn id="14" dur="500" fill="hold"/>
                                        <p:tgtEl>
                                          <p:spTgt spid="5">
                                            <p:txEl>
                                              <p:pRg st="1" end="1"/>
                                            </p:txEl>
                                          </p:spTgt>
                                        </p:tgtEl>
                                        <p:attrNameLst>
                                          <p:attrName>ppt_w</p:attrName>
                                        </p:attrNameLst>
                                      </p:cBhvr>
                                      <p:tavLst>
                                        <p:tav tm="0">
                                          <p:val>
                                            <p:strVal val="#ppt_w*0.70"/>
                                          </p:val>
                                        </p:tav>
                                        <p:tav tm="100000">
                                          <p:val>
                                            <p:strVal val="#ppt_w"/>
                                          </p:val>
                                        </p:tav>
                                      </p:tavLst>
                                    </p:anim>
                                    <p:anim calcmode="lin" valueType="num">
                                      <p:cBhvr>
                                        <p:cTn id="15" dur="500" fill="hold"/>
                                        <p:tgtEl>
                                          <p:spTgt spid="5">
                                            <p:txEl>
                                              <p:pRg st="1" end="1"/>
                                            </p:txEl>
                                          </p:spTgt>
                                        </p:tgtEl>
                                        <p:attrNameLst>
                                          <p:attrName>ppt_h</p:attrName>
                                        </p:attrNameLst>
                                      </p:cBhvr>
                                      <p:tavLst>
                                        <p:tav tm="0">
                                          <p:val>
                                            <p:strVal val="#ppt_h"/>
                                          </p:val>
                                        </p:tav>
                                        <p:tav tm="100000">
                                          <p:val>
                                            <p:strVal val="#ppt_h"/>
                                          </p:val>
                                        </p:tav>
                                      </p:tavLst>
                                    </p:anim>
                                    <p:animEffect transition="in" filter="fade">
                                      <p:cBhvr>
                                        <p:cTn id="16" dur="500"/>
                                        <p:tgtEl>
                                          <p:spTgt spid="5">
                                            <p:txEl>
                                              <p:pRg st="1" end="1"/>
                                            </p:txEl>
                                          </p:spTgt>
                                        </p:tgtEl>
                                      </p:cBhvr>
                                    </p:animEffect>
                                  </p:childTnLst>
                                </p:cTn>
                              </p:par>
                            </p:childTnLst>
                          </p:cTn>
                        </p:par>
                      </p:childTnLst>
                    </p:cTn>
                  </p:par>
                  <p:par>
                    <p:cTn id="17" fill="hold">
                      <p:stCondLst>
                        <p:cond delay="indefinite"/>
                      </p:stCondLst>
                      <p:childTnLst>
                        <p:par>
                          <p:cTn id="18" fill="hold">
                            <p:stCondLst>
                              <p:cond delay="0"/>
                            </p:stCondLst>
                            <p:childTnLst>
                              <p:par>
                                <p:cTn id="19" presetID="55" presetClass="entr" presetSubtype="0" fill="hold" grpId="0" nodeType="clickEffect">
                                  <p:stCondLst>
                                    <p:cond delay="0"/>
                                  </p:stCondLst>
                                  <p:childTnLst>
                                    <p:set>
                                      <p:cBhvr>
                                        <p:cTn id="20" dur="1" fill="hold">
                                          <p:stCondLst>
                                            <p:cond delay="0"/>
                                          </p:stCondLst>
                                        </p:cTn>
                                        <p:tgtEl>
                                          <p:spTgt spid="6">
                                            <p:txEl>
                                              <p:pRg st="0" end="0"/>
                                            </p:txEl>
                                          </p:spTgt>
                                        </p:tgtEl>
                                        <p:attrNameLst>
                                          <p:attrName>style.visibility</p:attrName>
                                        </p:attrNameLst>
                                      </p:cBhvr>
                                      <p:to>
                                        <p:strVal val="visible"/>
                                      </p:to>
                                    </p:set>
                                    <p:anim calcmode="lin" valueType="num">
                                      <p:cBhvr>
                                        <p:cTn id="21" dur="500" fill="hold"/>
                                        <p:tgtEl>
                                          <p:spTgt spid="6">
                                            <p:txEl>
                                              <p:pRg st="0" end="0"/>
                                            </p:txEl>
                                          </p:spTgt>
                                        </p:tgtEl>
                                        <p:attrNameLst>
                                          <p:attrName>ppt_w</p:attrName>
                                        </p:attrNameLst>
                                      </p:cBhvr>
                                      <p:tavLst>
                                        <p:tav tm="0">
                                          <p:val>
                                            <p:strVal val="#ppt_w*0.70"/>
                                          </p:val>
                                        </p:tav>
                                        <p:tav tm="100000">
                                          <p:val>
                                            <p:strVal val="#ppt_w"/>
                                          </p:val>
                                        </p:tav>
                                      </p:tavLst>
                                    </p:anim>
                                    <p:anim calcmode="lin" valueType="num">
                                      <p:cBhvr>
                                        <p:cTn id="22" dur="500" fill="hold"/>
                                        <p:tgtEl>
                                          <p:spTgt spid="6">
                                            <p:txEl>
                                              <p:pRg st="0" end="0"/>
                                            </p:txEl>
                                          </p:spTgt>
                                        </p:tgtEl>
                                        <p:attrNameLst>
                                          <p:attrName>ppt_h</p:attrName>
                                        </p:attrNameLst>
                                      </p:cBhvr>
                                      <p:tavLst>
                                        <p:tav tm="0">
                                          <p:val>
                                            <p:strVal val="#ppt_h"/>
                                          </p:val>
                                        </p:tav>
                                        <p:tav tm="100000">
                                          <p:val>
                                            <p:strVal val="#ppt_h"/>
                                          </p:val>
                                        </p:tav>
                                      </p:tavLst>
                                    </p:anim>
                                    <p:animEffect transition="in" filter="fade">
                                      <p:cBhvr>
                                        <p:cTn id="23" dur="500"/>
                                        <p:tgtEl>
                                          <p:spTgt spid="6">
                                            <p:txEl>
                                              <p:pRg st="0" end="0"/>
                                            </p:txEl>
                                          </p:spTgt>
                                        </p:tgtEl>
                                      </p:cBhvr>
                                    </p:animEffect>
                                  </p:childTnLst>
                                </p:cTn>
                              </p:par>
                            </p:childTnLst>
                          </p:cTn>
                        </p:par>
                      </p:childTnLst>
                    </p:cTn>
                  </p:par>
                  <p:par>
                    <p:cTn id="24" fill="hold">
                      <p:stCondLst>
                        <p:cond delay="indefinite"/>
                      </p:stCondLst>
                      <p:childTnLst>
                        <p:par>
                          <p:cTn id="25" fill="hold">
                            <p:stCondLst>
                              <p:cond delay="0"/>
                            </p:stCondLst>
                            <p:childTnLst>
                              <p:par>
                                <p:cTn id="26" presetID="55" presetClass="entr" presetSubtype="0" fill="hold" grpId="0" nodeType="clickEffect">
                                  <p:stCondLst>
                                    <p:cond delay="0"/>
                                  </p:stCondLst>
                                  <p:childTnLst>
                                    <p:set>
                                      <p:cBhvr>
                                        <p:cTn id="27" dur="1" fill="hold">
                                          <p:stCondLst>
                                            <p:cond delay="0"/>
                                          </p:stCondLst>
                                        </p:cTn>
                                        <p:tgtEl>
                                          <p:spTgt spid="6">
                                            <p:txEl>
                                              <p:pRg st="1" end="1"/>
                                            </p:txEl>
                                          </p:spTgt>
                                        </p:tgtEl>
                                        <p:attrNameLst>
                                          <p:attrName>style.visibility</p:attrName>
                                        </p:attrNameLst>
                                      </p:cBhvr>
                                      <p:to>
                                        <p:strVal val="visible"/>
                                      </p:to>
                                    </p:set>
                                    <p:anim calcmode="lin" valueType="num">
                                      <p:cBhvr>
                                        <p:cTn id="28" dur="500" fill="hold"/>
                                        <p:tgtEl>
                                          <p:spTgt spid="6">
                                            <p:txEl>
                                              <p:pRg st="1" end="1"/>
                                            </p:txEl>
                                          </p:spTgt>
                                        </p:tgtEl>
                                        <p:attrNameLst>
                                          <p:attrName>ppt_w</p:attrName>
                                        </p:attrNameLst>
                                      </p:cBhvr>
                                      <p:tavLst>
                                        <p:tav tm="0">
                                          <p:val>
                                            <p:strVal val="#ppt_w*0.70"/>
                                          </p:val>
                                        </p:tav>
                                        <p:tav tm="100000">
                                          <p:val>
                                            <p:strVal val="#ppt_w"/>
                                          </p:val>
                                        </p:tav>
                                      </p:tavLst>
                                    </p:anim>
                                    <p:anim calcmode="lin" valueType="num">
                                      <p:cBhvr>
                                        <p:cTn id="29" dur="500" fill="hold"/>
                                        <p:tgtEl>
                                          <p:spTgt spid="6">
                                            <p:txEl>
                                              <p:pRg st="1" end="1"/>
                                            </p:txEl>
                                          </p:spTgt>
                                        </p:tgtEl>
                                        <p:attrNameLst>
                                          <p:attrName>ppt_h</p:attrName>
                                        </p:attrNameLst>
                                      </p:cBhvr>
                                      <p:tavLst>
                                        <p:tav tm="0">
                                          <p:val>
                                            <p:strVal val="#ppt_h"/>
                                          </p:val>
                                        </p:tav>
                                        <p:tav tm="100000">
                                          <p:val>
                                            <p:strVal val="#ppt_h"/>
                                          </p:val>
                                        </p:tav>
                                      </p:tavLst>
                                    </p:anim>
                                    <p:animEffect transition="in" filter="fade">
                                      <p:cBhvr>
                                        <p:cTn id="30" dur="500"/>
                                        <p:tgtEl>
                                          <p:spTgt spid="6">
                                            <p:txEl>
                                              <p:pRg st="1" end="1"/>
                                            </p:txEl>
                                          </p:spTgt>
                                        </p:tgtEl>
                                      </p:cBhvr>
                                    </p:animEffect>
                                  </p:childTnLst>
                                </p:cTn>
                              </p:par>
                            </p:childTnLst>
                          </p:cTn>
                        </p:par>
                      </p:childTnLst>
                    </p:cTn>
                  </p:par>
                  <p:par>
                    <p:cTn id="31" fill="hold">
                      <p:stCondLst>
                        <p:cond delay="indefinite"/>
                      </p:stCondLst>
                      <p:childTnLst>
                        <p:par>
                          <p:cTn id="32" fill="hold">
                            <p:stCondLst>
                              <p:cond delay="0"/>
                            </p:stCondLst>
                            <p:childTnLst>
                              <p:par>
                                <p:cTn id="33" presetID="55" presetClass="entr" presetSubtype="0" fill="hold" grpId="0" nodeType="clickEffect">
                                  <p:stCondLst>
                                    <p:cond delay="0"/>
                                  </p:stCondLst>
                                  <p:childTnLst>
                                    <p:set>
                                      <p:cBhvr>
                                        <p:cTn id="34" dur="1" fill="hold">
                                          <p:stCondLst>
                                            <p:cond delay="0"/>
                                          </p:stCondLst>
                                        </p:cTn>
                                        <p:tgtEl>
                                          <p:spTgt spid="6">
                                            <p:txEl>
                                              <p:pRg st="2" end="2"/>
                                            </p:txEl>
                                          </p:spTgt>
                                        </p:tgtEl>
                                        <p:attrNameLst>
                                          <p:attrName>style.visibility</p:attrName>
                                        </p:attrNameLst>
                                      </p:cBhvr>
                                      <p:to>
                                        <p:strVal val="visible"/>
                                      </p:to>
                                    </p:set>
                                    <p:anim calcmode="lin" valueType="num">
                                      <p:cBhvr>
                                        <p:cTn id="35" dur="500" fill="hold"/>
                                        <p:tgtEl>
                                          <p:spTgt spid="6">
                                            <p:txEl>
                                              <p:pRg st="2" end="2"/>
                                            </p:txEl>
                                          </p:spTgt>
                                        </p:tgtEl>
                                        <p:attrNameLst>
                                          <p:attrName>ppt_w</p:attrName>
                                        </p:attrNameLst>
                                      </p:cBhvr>
                                      <p:tavLst>
                                        <p:tav tm="0">
                                          <p:val>
                                            <p:strVal val="#ppt_w*0.70"/>
                                          </p:val>
                                        </p:tav>
                                        <p:tav tm="100000">
                                          <p:val>
                                            <p:strVal val="#ppt_w"/>
                                          </p:val>
                                        </p:tav>
                                      </p:tavLst>
                                    </p:anim>
                                    <p:anim calcmode="lin" valueType="num">
                                      <p:cBhvr>
                                        <p:cTn id="36" dur="500" fill="hold"/>
                                        <p:tgtEl>
                                          <p:spTgt spid="6">
                                            <p:txEl>
                                              <p:pRg st="2" end="2"/>
                                            </p:txEl>
                                          </p:spTgt>
                                        </p:tgtEl>
                                        <p:attrNameLst>
                                          <p:attrName>ppt_h</p:attrName>
                                        </p:attrNameLst>
                                      </p:cBhvr>
                                      <p:tavLst>
                                        <p:tav tm="0">
                                          <p:val>
                                            <p:strVal val="#ppt_h"/>
                                          </p:val>
                                        </p:tav>
                                        <p:tav tm="100000">
                                          <p:val>
                                            <p:strVal val="#ppt_h"/>
                                          </p:val>
                                        </p:tav>
                                      </p:tavLst>
                                    </p:anim>
                                    <p:animEffect transition="in" filter="fade">
                                      <p:cBhvr>
                                        <p:cTn id="37" dur="500"/>
                                        <p:tgtEl>
                                          <p:spTgt spid="6">
                                            <p:txEl>
                                              <p:pRg st="2" end="2"/>
                                            </p:txEl>
                                          </p:spTgt>
                                        </p:tgtEl>
                                      </p:cBhvr>
                                    </p:animEffect>
                                  </p:childTnLst>
                                </p:cTn>
                              </p:par>
                            </p:childTnLst>
                          </p:cTn>
                        </p:par>
                      </p:childTnLst>
                    </p:cTn>
                  </p:par>
                  <p:par>
                    <p:cTn id="38" fill="hold">
                      <p:stCondLst>
                        <p:cond delay="indefinite"/>
                      </p:stCondLst>
                      <p:childTnLst>
                        <p:par>
                          <p:cTn id="39" fill="hold">
                            <p:stCondLst>
                              <p:cond delay="0"/>
                            </p:stCondLst>
                            <p:childTnLst>
                              <p:par>
                                <p:cTn id="40" presetID="55" presetClass="entr" presetSubtype="0" fill="hold" grpId="0" nodeType="clickEffect">
                                  <p:stCondLst>
                                    <p:cond delay="0"/>
                                  </p:stCondLst>
                                  <p:childTnLst>
                                    <p:set>
                                      <p:cBhvr>
                                        <p:cTn id="41" dur="1" fill="hold">
                                          <p:stCondLst>
                                            <p:cond delay="0"/>
                                          </p:stCondLst>
                                        </p:cTn>
                                        <p:tgtEl>
                                          <p:spTgt spid="6">
                                            <p:txEl>
                                              <p:pRg st="3" end="3"/>
                                            </p:txEl>
                                          </p:spTgt>
                                        </p:tgtEl>
                                        <p:attrNameLst>
                                          <p:attrName>style.visibility</p:attrName>
                                        </p:attrNameLst>
                                      </p:cBhvr>
                                      <p:to>
                                        <p:strVal val="visible"/>
                                      </p:to>
                                    </p:set>
                                    <p:anim calcmode="lin" valueType="num">
                                      <p:cBhvr>
                                        <p:cTn id="42" dur="500" fill="hold"/>
                                        <p:tgtEl>
                                          <p:spTgt spid="6">
                                            <p:txEl>
                                              <p:pRg st="3" end="3"/>
                                            </p:txEl>
                                          </p:spTgt>
                                        </p:tgtEl>
                                        <p:attrNameLst>
                                          <p:attrName>ppt_w</p:attrName>
                                        </p:attrNameLst>
                                      </p:cBhvr>
                                      <p:tavLst>
                                        <p:tav tm="0">
                                          <p:val>
                                            <p:strVal val="#ppt_w*0.70"/>
                                          </p:val>
                                        </p:tav>
                                        <p:tav tm="100000">
                                          <p:val>
                                            <p:strVal val="#ppt_w"/>
                                          </p:val>
                                        </p:tav>
                                      </p:tavLst>
                                    </p:anim>
                                    <p:anim calcmode="lin" valueType="num">
                                      <p:cBhvr>
                                        <p:cTn id="43" dur="500" fill="hold"/>
                                        <p:tgtEl>
                                          <p:spTgt spid="6">
                                            <p:txEl>
                                              <p:pRg st="3" end="3"/>
                                            </p:txEl>
                                          </p:spTgt>
                                        </p:tgtEl>
                                        <p:attrNameLst>
                                          <p:attrName>ppt_h</p:attrName>
                                        </p:attrNameLst>
                                      </p:cBhvr>
                                      <p:tavLst>
                                        <p:tav tm="0">
                                          <p:val>
                                            <p:strVal val="#ppt_h"/>
                                          </p:val>
                                        </p:tav>
                                        <p:tav tm="100000">
                                          <p:val>
                                            <p:strVal val="#ppt_h"/>
                                          </p:val>
                                        </p:tav>
                                      </p:tavLst>
                                    </p:anim>
                                    <p:animEffect transition="in" filter="fade">
                                      <p:cBhvr>
                                        <p:cTn id="44" dur="500"/>
                                        <p:tgtEl>
                                          <p:spTgt spid="6">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uiExpand="1" build="p"/>
      <p:bldP spid="6" grpId="0" build="p"/>
    </p:bldLst>
  </p:timing>
</p:sld>
</file>

<file path=ppt/slides/slide72.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tx1"/>
            </a:gs>
            <a:gs pos="100000">
              <a:srgbClr val="FF0000"/>
            </a:gs>
          </a:gsLst>
          <a:path path="rect">
            <a:fillToRect l="100000" t="100000"/>
          </a:path>
          <a:tileRect r="-100000" b="-100000"/>
        </a:gradFill>
        <a:effectLst/>
      </p:bgPr>
    </p:bg>
    <p:spTree>
      <p:nvGrpSpPr>
        <p:cNvPr id="1" name=""/>
        <p:cNvGrpSpPr/>
        <p:nvPr/>
      </p:nvGrpSpPr>
      <p:grpSpPr>
        <a:xfrm>
          <a:off x="0" y="0"/>
          <a:ext cx="0" cy="0"/>
          <a:chOff x="0" y="0"/>
          <a:chExt cx="0" cy="0"/>
        </a:xfrm>
      </p:grpSpPr>
      <p:pic>
        <p:nvPicPr>
          <p:cNvPr id="6" name="Picture 5" descr="Jerusalem-timeofJesus_aerial.jpg"/>
          <p:cNvPicPr>
            <a:picLocks noChangeAspect="1"/>
          </p:cNvPicPr>
          <p:nvPr/>
        </p:nvPicPr>
        <p:blipFill rotWithShape="1">
          <a:blip r:embed="rId3">
            <a:extLst>
              <a:ext uri="{28A0092B-C50C-407E-A947-70E740481C1C}">
                <a14:useLocalDpi xmlns:a14="http://schemas.microsoft.com/office/drawing/2010/main"/>
              </a:ext>
            </a:extLst>
          </a:blip>
          <a:srcRect r="2563"/>
          <a:stretch/>
        </p:blipFill>
        <p:spPr>
          <a:xfrm>
            <a:off x="-1" y="1344605"/>
            <a:ext cx="9144001" cy="5513395"/>
          </a:xfrm>
          <a:prstGeom prst="rect">
            <a:avLst/>
          </a:prstGeom>
        </p:spPr>
      </p:pic>
      <p:sp>
        <p:nvSpPr>
          <p:cNvPr id="153603" name="Rectangle 4"/>
          <p:cNvSpPr>
            <a:spLocks noGrp="1" noChangeArrowheads="1"/>
          </p:cNvSpPr>
          <p:nvPr>
            <p:ph type="title"/>
          </p:nvPr>
        </p:nvSpPr>
        <p:spPr>
          <a:xfrm>
            <a:off x="-36513" y="488841"/>
            <a:ext cx="9180513" cy="646331"/>
          </a:xfrm>
          <a:solidFill>
            <a:schemeClr val="tx1"/>
          </a:solidFill>
          <a:ln w="28575">
            <a:solidFill>
              <a:srgbClr val="FFFF00"/>
            </a:solidFill>
          </a:ln>
        </p:spPr>
        <p:txBody>
          <a:bodyPr wrap="square">
            <a:spAutoFit/>
          </a:bodyPr>
          <a:lstStyle/>
          <a:p>
            <a:pPr>
              <a:defRPr/>
            </a:pPr>
            <a:r>
              <a:rPr lang="en-US" sz="3600" b="1" dirty="0">
                <a:solidFill>
                  <a:srgbClr val="FFFFFF"/>
                </a:solidFill>
                <a:effectLst>
                  <a:outerShdw blurRad="38100" dist="38100" dir="2700000" algn="tl">
                    <a:srgbClr val="000000"/>
                  </a:outerShdw>
                </a:effectLst>
                <a:ea typeface="ＭＳ Ｐゴシック" charset="0"/>
              </a:rPr>
              <a:t>Was Jerusalem destroyed by this time?</a:t>
            </a:r>
          </a:p>
        </p:txBody>
      </p:sp>
      <p:sp>
        <p:nvSpPr>
          <p:cNvPr id="24" name="Text Box 18"/>
          <p:cNvSpPr txBox="1">
            <a:spLocks noChangeArrowheads="1"/>
          </p:cNvSpPr>
          <p:nvPr/>
        </p:nvSpPr>
        <p:spPr bwMode="auto">
          <a:xfrm>
            <a:off x="0" y="1340745"/>
            <a:ext cx="9144000" cy="525401"/>
          </a:xfrm>
          <a:prstGeom prst="rect">
            <a:avLst/>
          </a:prstGeom>
          <a:noFill/>
          <a:ln>
            <a:noFill/>
          </a:ln>
          <a:effectLst>
            <a:outerShdw blurRad="63500" dist="35921" dir="2700000" algn="ctr" rotWithShape="0">
              <a:srgbClr val="000000">
                <a:alpha val="74998"/>
              </a:srgbClr>
            </a:outerShdw>
          </a:effectLst>
        </p:spPr>
        <p:txBody>
          <a:bodyPr vert="horz" wrap="square" lIns="91440" tIns="45720" rIns="91440" bIns="45720" numCol="1" anchor="ctr" anchorCtr="0" compatLnSpc="1">
            <a:prstTxWarp prst="textNoShape">
              <a:avLst/>
            </a:prstTxWarp>
          </a:bodyPr>
          <a:lstStyle>
            <a:defPPr>
              <a:defRPr lang="en-US"/>
            </a:defPPr>
            <a:lvl1pPr algn="ctr" eaLnBrk="1" hangingPunct="1">
              <a:defRPr sz="2800" b="1">
                <a:solidFill>
                  <a:srgbClr val="FFFFFF"/>
                </a:solidFill>
                <a:effectLst>
                  <a:glow rad="266700">
                    <a:srgbClr val="000000">
                      <a:alpha val="75000"/>
                    </a:srgbClr>
                  </a:glow>
                </a:effectLst>
                <a:latin typeface="Arial" charset="0"/>
                <a:ea typeface="ＭＳ Ｐゴシック"/>
              </a:defRPr>
            </a:lvl1pPr>
            <a:lvl2pPr algn="ctr">
              <a:defRPr sz="4400">
                <a:solidFill>
                  <a:schemeClr val="bg1"/>
                </a:solidFill>
                <a:latin typeface="Arial" charset="0"/>
                <a:ea typeface="ＭＳ Ｐゴシック" pitchFamily="-108" charset="-128"/>
                <a:cs typeface="ＭＳ Ｐゴシック" pitchFamily="-108" charset="-128"/>
              </a:defRPr>
            </a:lvl2pPr>
            <a:lvl3pPr algn="ctr">
              <a:defRPr sz="4400">
                <a:solidFill>
                  <a:schemeClr val="bg1"/>
                </a:solidFill>
                <a:latin typeface="Arial" charset="0"/>
                <a:ea typeface="ＭＳ Ｐゴシック" pitchFamily="-108" charset="-128"/>
                <a:cs typeface="ＭＳ Ｐゴシック" pitchFamily="-108" charset="-128"/>
              </a:defRPr>
            </a:lvl3pPr>
            <a:lvl4pPr algn="ctr">
              <a:defRPr sz="4400">
                <a:solidFill>
                  <a:schemeClr val="bg1"/>
                </a:solidFill>
                <a:latin typeface="Arial" charset="0"/>
                <a:ea typeface="ＭＳ Ｐゴシック" pitchFamily="-108" charset="-128"/>
                <a:cs typeface="ＭＳ Ｐゴシック" pitchFamily="-108" charset="-128"/>
              </a:defRPr>
            </a:lvl4pPr>
            <a:lvl5pPr algn="ctr">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200" b="1" i="0" u="none" strike="noStrike" kern="1200" cap="none" spc="0" normalizeH="0" baseline="0" noProof="0" dirty="0">
                <a:ln>
                  <a:noFill/>
                </a:ln>
                <a:solidFill>
                  <a:srgbClr val="FFFFFF"/>
                </a:solidFill>
                <a:effectLst>
                  <a:glow rad="266700">
                    <a:srgbClr val="000000">
                      <a:alpha val="75000"/>
                    </a:srgbClr>
                  </a:glow>
                </a:effectLst>
                <a:uLnTx/>
                <a:uFillTx/>
                <a:latin typeface="Arial" charset="0"/>
                <a:ea typeface="ＭＳ Ｐゴシック"/>
                <a:cs typeface="ＭＳ Ｐゴシック" charset="0"/>
              </a:rPr>
              <a:t>Does 11:1-2 mean the temple still stood?</a:t>
            </a:r>
          </a:p>
        </p:txBody>
      </p:sp>
      <p:sp>
        <p:nvSpPr>
          <p:cNvPr id="25" name="Rectangle 3"/>
          <p:cNvSpPr txBox="1">
            <a:spLocks noChangeArrowheads="1"/>
          </p:cNvSpPr>
          <p:nvPr/>
        </p:nvSpPr>
        <p:spPr bwMode="auto">
          <a:xfrm>
            <a:off x="79380" y="2107808"/>
            <a:ext cx="4093605" cy="4609095"/>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glow rad="266700">
                    <a:srgbClr val="000000">
                      <a:alpha val="75000"/>
                    </a:srgbClr>
                  </a:glow>
                </a:effectLst>
                <a:uLnTx/>
                <a:uFillTx/>
                <a:latin typeface="Arial" charset="0"/>
                <a:ea typeface="ＭＳ Ｐゴシック"/>
                <a:cs typeface="ＭＳ Ｐゴシック" charset="0"/>
              </a:rPr>
              <a:t>Then I was given a measuring stick, and I was told, "Go and measure the Temple of God and the altar and count the number of worshipers.  </a:t>
            </a:r>
            <a:r>
              <a:rPr kumimoji="0" lang="en-US" sz="2800" b="1" i="0" u="none" strike="noStrike" kern="1200" cap="none" spc="0" normalizeH="0" baseline="30000" noProof="0" dirty="0">
                <a:ln>
                  <a:noFill/>
                </a:ln>
                <a:solidFill>
                  <a:srgbClr val="FFFFFF"/>
                </a:solidFill>
                <a:effectLst>
                  <a:glow rad="266700">
                    <a:srgbClr val="000000">
                      <a:alpha val="75000"/>
                    </a:srgbClr>
                  </a:glow>
                </a:effectLst>
                <a:uLnTx/>
                <a:uFillTx/>
                <a:latin typeface="Arial" charset="0"/>
                <a:ea typeface="ＭＳ Ｐゴシック"/>
                <a:cs typeface="ＭＳ Ｐゴシック" charset="0"/>
              </a:rPr>
              <a:t>2</a:t>
            </a:r>
            <a:r>
              <a:rPr kumimoji="0" lang="en-US" sz="2800" b="1" i="0" u="none" strike="noStrike" kern="1200" cap="none" spc="0" normalizeH="0" baseline="0" noProof="0" dirty="0">
                <a:ln>
                  <a:noFill/>
                </a:ln>
                <a:solidFill>
                  <a:srgbClr val="FFFFFF"/>
                </a:solidFill>
                <a:effectLst>
                  <a:glow rad="266700">
                    <a:srgbClr val="000000">
                      <a:alpha val="75000"/>
                    </a:srgbClr>
                  </a:glow>
                </a:effectLst>
                <a:uLnTx/>
                <a:uFillTx/>
                <a:latin typeface="Arial" charset="0"/>
                <a:ea typeface="ＭＳ Ｐゴシック"/>
                <a:cs typeface="ＭＳ Ｐゴシック" charset="0"/>
              </a:rPr>
              <a:t>But do not measure the outer courtyard…" </a:t>
            </a:r>
            <a:r>
              <a:rPr kumimoji="0" lang="en-US" sz="2000" b="1" i="0" u="none" strike="noStrike" kern="1200" cap="none" spc="0" normalizeH="0" baseline="0" noProof="0" dirty="0">
                <a:ln>
                  <a:noFill/>
                </a:ln>
                <a:solidFill>
                  <a:srgbClr val="FFFFFF"/>
                </a:solidFill>
                <a:effectLst>
                  <a:glow rad="266700">
                    <a:srgbClr val="000000">
                      <a:alpha val="75000"/>
                    </a:srgbClr>
                  </a:glow>
                </a:effectLst>
                <a:uLnTx/>
                <a:uFillTx/>
                <a:latin typeface="Arial" charset="0"/>
                <a:ea typeface="ＭＳ Ｐゴシック"/>
                <a:cs typeface="ＭＳ Ｐゴシック" charset="0"/>
              </a:rPr>
              <a:t>(NLT)</a:t>
            </a:r>
            <a:endParaRPr kumimoji="0" lang="en-US" sz="2800" b="1" i="0" u="none" strike="noStrike" kern="1200" cap="none" spc="0" normalizeH="0" baseline="0" noProof="0" dirty="0">
              <a:ln>
                <a:noFill/>
              </a:ln>
              <a:solidFill>
                <a:srgbClr val="FFFFFF"/>
              </a:solidFill>
              <a:effectLst>
                <a:glow rad="266700">
                  <a:srgbClr val="000000">
                    <a:alpha val="75000"/>
                  </a:srgbClr>
                </a:glow>
              </a:effectLst>
              <a:uLnTx/>
              <a:uFillTx/>
              <a:latin typeface="Arial" charset="0"/>
              <a:ea typeface="ＭＳ Ｐゴシック"/>
              <a:cs typeface="ＭＳ Ｐゴシック" charset="0"/>
            </a:endParaRPr>
          </a:p>
        </p:txBody>
      </p:sp>
      <p:sp>
        <p:nvSpPr>
          <p:cNvPr id="26" name="Rectangle 3"/>
          <p:cNvSpPr txBox="1">
            <a:spLocks noChangeArrowheads="1"/>
          </p:cNvSpPr>
          <p:nvPr/>
        </p:nvSpPr>
        <p:spPr bwMode="auto">
          <a:xfrm>
            <a:off x="4279290" y="1976103"/>
            <a:ext cx="4944091" cy="4521209"/>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514350" marR="0" lvl="0" indent="-514350" algn="l" defTabSz="914400" rtl="0" eaLnBrk="1" fontAlgn="base" latinLnBrk="0" hangingPunct="1">
              <a:lnSpc>
                <a:spcPct val="100000"/>
              </a:lnSpc>
              <a:spcBef>
                <a:spcPct val="0"/>
              </a:spcBef>
              <a:spcAft>
                <a:spcPct val="0"/>
              </a:spcAft>
              <a:buClrTx/>
              <a:buSzTx/>
              <a:buFont typeface="+mj-lt"/>
              <a:buAutoNum type="arabicPeriod"/>
              <a:tabLst/>
              <a:defRPr/>
            </a:pPr>
            <a:r>
              <a:rPr kumimoji="0" lang="en-US" sz="2800" b="1" i="0" u="none" strike="noStrike" kern="1200" cap="none" spc="0" normalizeH="0" baseline="0" noProof="0" dirty="0">
                <a:ln>
                  <a:noFill/>
                </a:ln>
                <a:solidFill>
                  <a:srgbClr val="FFFFFF"/>
                </a:solidFill>
                <a:effectLst>
                  <a:glow rad="266700">
                    <a:srgbClr val="000000">
                      <a:alpha val="75000"/>
                    </a:srgbClr>
                  </a:glow>
                </a:effectLst>
                <a:uLnTx/>
                <a:uFillTx/>
                <a:latin typeface="Arial" charset="0"/>
                <a:ea typeface="ＭＳ Ｐゴシック"/>
                <a:cs typeface="ＭＳ Ｐゴシック" charset="0"/>
              </a:rPr>
              <a:t>No, this text refers to a literal future temple during the Tribulation.  </a:t>
            </a:r>
          </a:p>
          <a:p>
            <a:pPr marL="514350" marR="0" lvl="0" indent="-514350" algn="l" defTabSz="914400" rtl="0" eaLnBrk="1" fontAlgn="base" latinLnBrk="0" hangingPunct="1">
              <a:lnSpc>
                <a:spcPct val="100000"/>
              </a:lnSpc>
              <a:spcBef>
                <a:spcPct val="0"/>
              </a:spcBef>
              <a:spcAft>
                <a:spcPct val="0"/>
              </a:spcAft>
              <a:buClrTx/>
              <a:buSzTx/>
              <a:buFont typeface="+mj-lt"/>
              <a:buAutoNum type="arabicPeriod"/>
              <a:tabLst/>
              <a:defRPr/>
            </a:pPr>
            <a:r>
              <a:rPr kumimoji="0" lang="en-US" sz="2800" b="1" i="0" u="none" strike="noStrike" kern="1200" cap="none" spc="0" normalizeH="0" baseline="0" noProof="0" dirty="0">
                <a:ln>
                  <a:noFill/>
                </a:ln>
                <a:solidFill>
                  <a:srgbClr val="FFFFFF"/>
                </a:solidFill>
                <a:effectLst>
                  <a:glow rad="266700">
                    <a:srgbClr val="000000">
                      <a:alpha val="75000"/>
                    </a:srgbClr>
                  </a:glow>
                </a:effectLst>
                <a:uLnTx/>
                <a:uFillTx/>
                <a:latin typeface="Arial" charset="0"/>
                <a:ea typeface="ＭＳ Ｐゴシック"/>
                <a:cs typeface="ＭＳ Ｐゴシック" charset="0"/>
              </a:rPr>
              <a:t>This is a vision.</a:t>
            </a:r>
          </a:p>
          <a:p>
            <a:pPr marL="514350" marR="0" lvl="0" indent="-514350" algn="l" defTabSz="914400" rtl="0" eaLnBrk="1" fontAlgn="base" latinLnBrk="0" hangingPunct="1">
              <a:lnSpc>
                <a:spcPct val="100000"/>
              </a:lnSpc>
              <a:spcBef>
                <a:spcPct val="0"/>
              </a:spcBef>
              <a:spcAft>
                <a:spcPct val="0"/>
              </a:spcAft>
              <a:buClrTx/>
              <a:buSzTx/>
              <a:buFont typeface="+mj-lt"/>
              <a:buAutoNum type="arabicPeriod"/>
              <a:tabLst/>
              <a:defRPr/>
            </a:pPr>
            <a:r>
              <a:rPr kumimoji="0" lang="en-US" sz="2800" b="1" i="0" u="none" strike="noStrike" kern="1200" cap="none" spc="0" normalizeH="0" baseline="0" noProof="0" dirty="0">
                <a:ln>
                  <a:noFill/>
                </a:ln>
                <a:solidFill>
                  <a:srgbClr val="FFFFFF"/>
                </a:solidFill>
                <a:effectLst>
                  <a:glow rad="266700">
                    <a:srgbClr val="000000">
                      <a:alpha val="75000"/>
                    </a:srgbClr>
                  </a:glow>
                </a:effectLst>
                <a:uLnTx/>
                <a:uFillTx/>
                <a:latin typeface="Arial" charset="0"/>
                <a:ea typeface="ＭＳ Ｐゴシック"/>
                <a:cs typeface="ＭＳ Ｐゴシック" charset="0"/>
              </a:rPr>
              <a:t>Also, the 7</a:t>
            </a:r>
            <a:r>
              <a:rPr kumimoji="0" lang="en-US" sz="2800" b="1" i="0" u="none" strike="noStrike" kern="1200" cap="none" spc="0" normalizeH="0" baseline="30000" noProof="0" dirty="0">
                <a:ln>
                  <a:noFill/>
                </a:ln>
                <a:solidFill>
                  <a:srgbClr val="FFFFFF"/>
                </a:solidFill>
                <a:effectLst>
                  <a:glow rad="266700">
                    <a:srgbClr val="000000">
                      <a:alpha val="75000"/>
                    </a:srgbClr>
                  </a:glow>
                </a:effectLst>
                <a:uLnTx/>
                <a:uFillTx/>
                <a:latin typeface="Arial" charset="0"/>
                <a:ea typeface="ＭＳ Ｐゴシック"/>
                <a:cs typeface="ＭＳ Ｐゴシック" charset="0"/>
              </a:rPr>
              <a:t>th</a:t>
            </a:r>
            <a:r>
              <a:rPr kumimoji="0" lang="en-US" sz="2800" b="1" i="0" u="none" strike="noStrike" kern="1200" cap="none" spc="0" normalizeH="0" baseline="0" noProof="0" dirty="0">
                <a:ln>
                  <a:noFill/>
                </a:ln>
                <a:solidFill>
                  <a:srgbClr val="FFFFFF"/>
                </a:solidFill>
                <a:effectLst>
                  <a:glow rad="266700">
                    <a:srgbClr val="000000">
                      <a:alpha val="75000"/>
                    </a:srgbClr>
                  </a:glow>
                </a:effectLst>
                <a:uLnTx/>
                <a:uFillTx/>
                <a:latin typeface="Arial" charset="0"/>
                <a:ea typeface="ＭＳ Ｐゴシック"/>
                <a:cs typeface="ＭＳ Ｐゴシック" charset="0"/>
              </a:rPr>
              <a:t> bowl (16:17–21) does not picture "the great city" as entirely destroyed until after John</a:t>
            </a:r>
            <a:r>
              <a:rPr kumimoji="0" lang="fr-FR" sz="2800" b="1" i="0" u="none" strike="noStrike" kern="1200" cap="none" spc="0" normalizeH="0" baseline="0" noProof="0" dirty="0">
                <a:ln>
                  <a:noFill/>
                </a:ln>
                <a:solidFill>
                  <a:srgbClr val="FFFFFF"/>
                </a:solidFill>
                <a:effectLst>
                  <a:glow rad="266700">
                    <a:srgbClr val="000000">
                      <a:alpha val="75000"/>
                    </a:srgbClr>
                  </a:glow>
                </a:effectLst>
                <a:uLnTx/>
                <a:uFillTx/>
                <a:latin typeface="Arial" charset="0"/>
                <a:ea typeface="ＭＳ Ｐゴシック"/>
                <a:cs typeface="ＭＳ Ｐゴシック" charset="0"/>
              </a:rPr>
              <a:t>'</a:t>
            </a:r>
            <a:r>
              <a:rPr kumimoji="0" lang="en-US" sz="2800" b="1" i="0" u="none" strike="noStrike" kern="1200" cap="none" spc="0" normalizeH="0" baseline="0" noProof="0" dirty="0">
                <a:ln>
                  <a:noFill/>
                </a:ln>
                <a:solidFill>
                  <a:srgbClr val="FFFFFF"/>
                </a:solidFill>
                <a:effectLst>
                  <a:glow rad="266700">
                    <a:srgbClr val="000000">
                      <a:alpha val="75000"/>
                    </a:srgbClr>
                  </a:glow>
                </a:effectLst>
                <a:uLnTx/>
                <a:uFillTx/>
                <a:latin typeface="Arial" charset="0"/>
                <a:ea typeface="ＭＳ Ｐゴシック"/>
                <a:cs typeface="ＭＳ Ｐゴシック" charset="0"/>
              </a:rPr>
              <a:t>s time, so it looked to a future destruction.</a:t>
            </a:r>
          </a:p>
        </p:txBody>
      </p:sp>
      <p:sp>
        <p:nvSpPr>
          <p:cNvPr id="27" name="Text Box 22"/>
          <p:cNvSpPr txBox="1">
            <a:spLocks noChangeArrowheads="1"/>
          </p:cNvSpPr>
          <p:nvPr/>
        </p:nvSpPr>
        <p:spPr bwMode="auto">
          <a:xfrm>
            <a:off x="8130519" y="-3853"/>
            <a:ext cx="985401" cy="463846"/>
          </a:xfrm>
          <a:prstGeom prst="rect">
            <a:avLst/>
          </a:prstGeom>
          <a:noFill/>
          <a:ln w="9525">
            <a:noFill/>
            <a:miter lim="800000"/>
            <a:headEnd/>
            <a:tailEnd type="none" w="lg" len="lg"/>
          </a:ln>
          <a:effectLst>
            <a:outerShdw blurRad="63500" dist="38099" dir="2700000" algn="ctr" rotWithShape="0">
              <a:schemeClr val="tx2">
                <a:alpha val="74998"/>
              </a:schemeClr>
            </a:outerShdw>
          </a:effectLst>
        </p:spPr>
        <p:txBody>
          <a:bodyPr wrap="square" lIns="90000" tIns="46800" rIns="90000" bIns="46800">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a:ea typeface="ＭＳ Ｐゴシック" charset="0"/>
                <a:cs typeface="Arial"/>
              </a:rPr>
              <a:t>320</a:t>
            </a:r>
          </a:p>
        </p:txBody>
      </p:sp>
    </p:spTree>
    <p:extLst>
      <p:ext uri="{BB962C8B-B14F-4D97-AF65-F5344CB8AC3E}">
        <p14:creationId xmlns:p14="http://schemas.microsoft.com/office/powerpoint/2010/main" val="3795792922"/>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grpId="0" nodeType="clickEffect">
                                  <p:stCondLst>
                                    <p:cond delay="0"/>
                                  </p:stCondLst>
                                  <p:childTnLst>
                                    <p:set>
                                      <p:cBhvr>
                                        <p:cTn id="6" dur="1" fill="hold">
                                          <p:stCondLst>
                                            <p:cond delay="0"/>
                                          </p:stCondLst>
                                        </p:cTn>
                                        <p:tgtEl>
                                          <p:spTgt spid="24"/>
                                        </p:tgtEl>
                                        <p:attrNameLst>
                                          <p:attrName>style.visibility</p:attrName>
                                        </p:attrNameLst>
                                      </p:cBhvr>
                                      <p:to>
                                        <p:strVal val="visible"/>
                                      </p:to>
                                    </p:set>
                                    <p:anim calcmode="lin" valueType="num">
                                      <p:cBhvr>
                                        <p:cTn id="7" dur="1000" fill="hold"/>
                                        <p:tgtEl>
                                          <p:spTgt spid="24"/>
                                        </p:tgtEl>
                                        <p:attrNameLst>
                                          <p:attrName>ppt_w</p:attrName>
                                        </p:attrNameLst>
                                      </p:cBhvr>
                                      <p:tavLst>
                                        <p:tav tm="0">
                                          <p:val>
                                            <p:strVal val="#ppt_w*0.70"/>
                                          </p:val>
                                        </p:tav>
                                        <p:tav tm="100000">
                                          <p:val>
                                            <p:strVal val="#ppt_w"/>
                                          </p:val>
                                        </p:tav>
                                      </p:tavLst>
                                    </p:anim>
                                    <p:anim calcmode="lin" valueType="num">
                                      <p:cBhvr>
                                        <p:cTn id="8" dur="1000" fill="hold"/>
                                        <p:tgtEl>
                                          <p:spTgt spid="24"/>
                                        </p:tgtEl>
                                        <p:attrNameLst>
                                          <p:attrName>ppt_h</p:attrName>
                                        </p:attrNameLst>
                                      </p:cBhvr>
                                      <p:tavLst>
                                        <p:tav tm="0">
                                          <p:val>
                                            <p:strVal val="#ppt_h"/>
                                          </p:val>
                                        </p:tav>
                                        <p:tav tm="100000">
                                          <p:val>
                                            <p:strVal val="#ppt_h"/>
                                          </p:val>
                                        </p:tav>
                                      </p:tavLst>
                                    </p:anim>
                                    <p:animEffect transition="in" filter="fade">
                                      <p:cBhvr>
                                        <p:cTn id="9" dur="1000"/>
                                        <p:tgtEl>
                                          <p:spTgt spid="24"/>
                                        </p:tgtEl>
                                      </p:cBhvr>
                                    </p:animEffect>
                                  </p:childTnLst>
                                </p:cTn>
                              </p:par>
                            </p:childTnLst>
                          </p:cTn>
                        </p:par>
                      </p:childTnLst>
                    </p:cTn>
                  </p:par>
                  <p:par>
                    <p:cTn id="10" fill="hold">
                      <p:stCondLst>
                        <p:cond delay="indefinite"/>
                      </p:stCondLst>
                      <p:childTnLst>
                        <p:par>
                          <p:cTn id="11" fill="hold">
                            <p:stCondLst>
                              <p:cond delay="0"/>
                            </p:stCondLst>
                            <p:childTnLst>
                              <p:par>
                                <p:cTn id="12" presetID="55" presetClass="entr" presetSubtype="0" fill="hold" grpId="0" nodeType="clickEffect">
                                  <p:stCondLst>
                                    <p:cond delay="0"/>
                                  </p:stCondLst>
                                  <p:childTnLst>
                                    <p:set>
                                      <p:cBhvr>
                                        <p:cTn id="13" dur="1" fill="hold">
                                          <p:stCondLst>
                                            <p:cond delay="0"/>
                                          </p:stCondLst>
                                        </p:cTn>
                                        <p:tgtEl>
                                          <p:spTgt spid="25"/>
                                        </p:tgtEl>
                                        <p:attrNameLst>
                                          <p:attrName>style.visibility</p:attrName>
                                        </p:attrNameLst>
                                      </p:cBhvr>
                                      <p:to>
                                        <p:strVal val="visible"/>
                                      </p:to>
                                    </p:set>
                                    <p:anim calcmode="lin" valueType="num">
                                      <p:cBhvr>
                                        <p:cTn id="14" dur="1000" fill="hold"/>
                                        <p:tgtEl>
                                          <p:spTgt spid="25"/>
                                        </p:tgtEl>
                                        <p:attrNameLst>
                                          <p:attrName>ppt_w</p:attrName>
                                        </p:attrNameLst>
                                      </p:cBhvr>
                                      <p:tavLst>
                                        <p:tav tm="0">
                                          <p:val>
                                            <p:strVal val="#ppt_w*0.70"/>
                                          </p:val>
                                        </p:tav>
                                        <p:tav tm="100000">
                                          <p:val>
                                            <p:strVal val="#ppt_w"/>
                                          </p:val>
                                        </p:tav>
                                      </p:tavLst>
                                    </p:anim>
                                    <p:anim calcmode="lin" valueType="num">
                                      <p:cBhvr>
                                        <p:cTn id="15" dur="1000" fill="hold"/>
                                        <p:tgtEl>
                                          <p:spTgt spid="25"/>
                                        </p:tgtEl>
                                        <p:attrNameLst>
                                          <p:attrName>ppt_h</p:attrName>
                                        </p:attrNameLst>
                                      </p:cBhvr>
                                      <p:tavLst>
                                        <p:tav tm="0">
                                          <p:val>
                                            <p:strVal val="#ppt_h"/>
                                          </p:val>
                                        </p:tav>
                                        <p:tav tm="100000">
                                          <p:val>
                                            <p:strVal val="#ppt_h"/>
                                          </p:val>
                                        </p:tav>
                                      </p:tavLst>
                                    </p:anim>
                                    <p:animEffect transition="in" filter="fade">
                                      <p:cBhvr>
                                        <p:cTn id="16" dur="1000"/>
                                        <p:tgtEl>
                                          <p:spTgt spid="25"/>
                                        </p:tgtEl>
                                      </p:cBhvr>
                                    </p:animEffect>
                                  </p:childTnLst>
                                </p:cTn>
                              </p:par>
                            </p:childTnLst>
                          </p:cTn>
                        </p:par>
                      </p:childTnLst>
                    </p:cTn>
                  </p:par>
                  <p:par>
                    <p:cTn id="17" fill="hold">
                      <p:stCondLst>
                        <p:cond delay="indefinite"/>
                      </p:stCondLst>
                      <p:childTnLst>
                        <p:par>
                          <p:cTn id="18" fill="hold">
                            <p:stCondLst>
                              <p:cond delay="0"/>
                            </p:stCondLst>
                            <p:childTnLst>
                              <p:par>
                                <p:cTn id="19" presetID="55" presetClass="entr" presetSubtype="0" fill="hold" grpId="0" nodeType="clickEffect">
                                  <p:stCondLst>
                                    <p:cond delay="0"/>
                                  </p:stCondLst>
                                  <p:childTnLst>
                                    <p:set>
                                      <p:cBhvr>
                                        <p:cTn id="20" dur="1" fill="hold">
                                          <p:stCondLst>
                                            <p:cond delay="0"/>
                                          </p:stCondLst>
                                        </p:cTn>
                                        <p:tgtEl>
                                          <p:spTgt spid="26"/>
                                        </p:tgtEl>
                                        <p:attrNameLst>
                                          <p:attrName>style.visibility</p:attrName>
                                        </p:attrNameLst>
                                      </p:cBhvr>
                                      <p:to>
                                        <p:strVal val="visible"/>
                                      </p:to>
                                    </p:set>
                                    <p:anim calcmode="lin" valueType="num">
                                      <p:cBhvr>
                                        <p:cTn id="21" dur="1000" fill="hold"/>
                                        <p:tgtEl>
                                          <p:spTgt spid="26"/>
                                        </p:tgtEl>
                                        <p:attrNameLst>
                                          <p:attrName>ppt_w</p:attrName>
                                        </p:attrNameLst>
                                      </p:cBhvr>
                                      <p:tavLst>
                                        <p:tav tm="0">
                                          <p:val>
                                            <p:strVal val="#ppt_w*0.70"/>
                                          </p:val>
                                        </p:tav>
                                        <p:tav tm="100000">
                                          <p:val>
                                            <p:strVal val="#ppt_w"/>
                                          </p:val>
                                        </p:tav>
                                      </p:tavLst>
                                    </p:anim>
                                    <p:anim calcmode="lin" valueType="num">
                                      <p:cBhvr>
                                        <p:cTn id="22" dur="1000" fill="hold"/>
                                        <p:tgtEl>
                                          <p:spTgt spid="26"/>
                                        </p:tgtEl>
                                        <p:attrNameLst>
                                          <p:attrName>ppt_h</p:attrName>
                                        </p:attrNameLst>
                                      </p:cBhvr>
                                      <p:tavLst>
                                        <p:tav tm="0">
                                          <p:val>
                                            <p:strVal val="#ppt_h"/>
                                          </p:val>
                                        </p:tav>
                                        <p:tav tm="100000">
                                          <p:val>
                                            <p:strVal val="#ppt_h"/>
                                          </p:val>
                                        </p:tav>
                                      </p:tavLst>
                                    </p:anim>
                                    <p:animEffect transition="in" filter="fade">
                                      <p:cBhvr>
                                        <p:cTn id="23" dur="1000"/>
                                        <p:tgtEl>
                                          <p:spTgt spid="2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p:bldP spid="25" grpId="0"/>
      <p:bldP spid="26" grpId="0"/>
    </p:bldLst>
  </p:timing>
</p:sld>
</file>

<file path=ppt/slides/slide7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1028" name="Picture 4">
            <a:extLst>
              <a:ext uri="{FF2B5EF4-FFF2-40B4-BE49-F238E27FC236}">
                <a16:creationId xmlns:a16="http://schemas.microsoft.com/office/drawing/2014/main" id="{D96D8ED9-0A33-4849-980F-4998353A45B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8295" y="0"/>
            <a:ext cx="9144000" cy="5953125"/>
          </a:xfrm>
          <a:prstGeom prst="rect">
            <a:avLst/>
          </a:prstGeom>
          <a:noFill/>
          <a:extLst>
            <a:ext uri="{909E8E84-426E-40DD-AFC4-6F175D3DCCD1}">
              <a14:hiddenFill xmlns:a14="http://schemas.microsoft.com/office/drawing/2010/main">
                <a:solidFill>
                  <a:srgbClr val="FFFFFF"/>
                </a:solidFill>
              </a14:hiddenFill>
            </a:ext>
          </a:extLst>
        </p:spPr>
      </p:pic>
      <p:sp>
        <p:nvSpPr>
          <p:cNvPr id="8" name="Rectangle 2"/>
          <p:cNvSpPr txBox="1">
            <a:spLocks noChangeArrowheads="1"/>
          </p:cNvSpPr>
          <p:nvPr/>
        </p:nvSpPr>
        <p:spPr bwMode="auto">
          <a:xfrm>
            <a:off x="18295" y="4415322"/>
            <a:ext cx="9144000" cy="115093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5400" b="1" i="1"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Revelation</a:t>
            </a:r>
          </a:p>
        </p:txBody>
      </p:sp>
      <p:sp>
        <p:nvSpPr>
          <p:cNvPr id="900098" name="Rectangle 2"/>
          <p:cNvSpPr>
            <a:spLocks noGrp="1" noChangeArrowheads="1"/>
          </p:cNvSpPr>
          <p:nvPr>
            <p:ph type="ctrTitle"/>
          </p:nvPr>
        </p:nvSpPr>
        <p:spPr>
          <a:xfrm>
            <a:off x="-23813" y="462626"/>
            <a:ext cx="9120187" cy="1446653"/>
          </a:xfrm>
          <a:effectLst>
            <a:outerShdw blurRad="63500" dist="35921" dir="2700000" algn="ctr" rotWithShape="0">
              <a:schemeClr val="tx2">
                <a:alpha val="74998"/>
              </a:schemeClr>
            </a:outerShdw>
          </a:effectLst>
        </p:spPr>
        <p:txBody>
          <a:bodyPr/>
          <a:lstStyle/>
          <a:p>
            <a:pPr>
              <a:defRPr/>
            </a:pPr>
            <a:r>
              <a:rPr lang="en-US" sz="8000" b="1" dirty="0">
                <a:effectLst>
                  <a:glow rad="127000">
                    <a:schemeClr val="tx1"/>
                  </a:glow>
                </a:effectLst>
                <a:latin typeface="Arial" charset="0"/>
                <a:ea typeface="ＭＳ Ｐゴシック" charset="0"/>
                <a:cs typeface="ＭＳ Ｐゴシック" charset="0"/>
              </a:rPr>
              <a:t>Be Triumphant</a:t>
            </a:r>
          </a:p>
        </p:txBody>
      </p:sp>
      <p:sp>
        <p:nvSpPr>
          <p:cNvPr id="5" name="Text Box 5"/>
          <p:cNvSpPr txBox="1">
            <a:spLocks noChangeArrowheads="1"/>
          </p:cNvSpPr>
          <p:nvPr/>
        </p:nvSpPr>
        <p:spPr bwMode="auto">
          <a:xfrm>
            <a:off x="-23813" y="6092825"/>
            <a:ext cx="9228216" cy="765175"/>
          </a:xfrm>
          <a:prstGeom prst="rect">
            <a:avLst/>
          </a:prstGeom>
          <a:solidFill>
            <a:srgbClr val="050A00"/>
          </a:solidFill>
          <a:ln w="9525">
            <a:noFill/>
            <a:miter lim="800000"/>
            <a:headEnd/>
            <a:tailEnd/>
          </a:ln>
          <a:effectLst/>
        </p:spPr>
        <p:txBody>
          <a:bodyPr anchor="ctr"/>
          <a:lstStyle>
            <a:lvl1pPr>
              <a:defRPr sz="2400">
                <a:solidFill>
                  <a:schemeClr val="tx1"/>
                </a:solidFill>
                <a:latin typeface="Verdana" charset="0"/>
                <a:ea typeface="ＭＳ Ｐゴシック" charset="0"/>
                <a:cs typeface="Geneva" charset="0"/>
              </a:defRPr>
            </a:lvl1pPr>
            <a:lvl2pPr marL="37931725" indent="-37474525">
              <a:defRPr sz="2400">
                <a:solidFill>
                  <a:schemeClr val="tx1"/>
                </a:solidFill>
                <a:latin typeface="Verdana" charset="0"/>
                <a:ea typeface="Geneva" charset="0"/>
                <a:cs typeface="Geneva" charset="0"/>
              </a:defRPr>
            </a:lvl2pPr>
            <a:lvl3pPr>
              <a:defRPr sz="2400">
                <a:solidFill>
                  <a:schemeClr val="tx1"/>
                </a:solidFill>
                <a:latin typeface="Verdana" charset="0"/>
                <a:ea typeface="Geneva" charset="0"/>
                <a:cs typeface="Geneva" charset="0"/>
              </a:defRPr>
            </a:lvl3pPr>
            <a:lvl4pPr>
              <a:defRPr sz="2400">
                <a:solidFill>
                  <a:schemeClr val="tx1"/>
                </a:solidFill>
                <a:latin typeface="Verdana" charset="0"/>
                <a:ea typeface="Geneva" charset="0"/>
                <a:cs typeface="Geneva" charset="0"/>
              </a:defRPr>
            </a:lvl4pPr>
            <a:lvl5pPr>
              <a:defRPr sz="2400">
                <a:solidFill>
                  <a:schemeClr val="tx1"/>
                </a:solidFill>
                <a:latin typeface="Verdana" charset="0"/>
                <a:ea typeface="Geneva" charset="0"/>
                <a:cs typeface="Geneva" charset="0"/>
              </a:defRPr>
            </a:lvl5pPr>
            <a:lvl6pPr marL="457200" eaLnBrk="0" fontAlgn="base" hangingPunct="0">
              <a:spcBef>
                <a:spcPct val="0"/>
              </a:spcBef>
              <a:spcAft>
                <a:spcPct val="0"/>
              </a:spcAft>
              <a:defRPr sz="2400">
                <a:solidFill>
                  <a:schemeClr val="tx1"/>
                </a:solidFill>
                <a:latin typeface="Verdana" charset="0"/>
                <a:ea typeface="Geneva" charset="0"/>
                <a:cs typeface="Geneva" charset="0"/>
              </a:defRPr>
            </a:lvl6pPr>
            <a:lvl7pPr marL="914400" eaLnBrk="0" fontAlgn="base" hangingPunct="0">
              <a:spcBef>
                <a:spcPct val="0"/>
              </a:spcBef>
              <a:spcAft>
                <a:spcPct val="0"/>
              </a:spcAft>
              <a:defRPr sz="2400">
                <a:solidFill>
                  <a:schemeClr val="tx1"/>
                </a:solidFill>
                <a:latin typeface="Verdana" charset="0"/>
                <a:ea typeface="Geneva" charset="0"/>
                <a:cs typeface="Geneva" charset="0"/>
              </a:defRPr>
            </a:lvl7pPr>
            <a:lvl8pPr marL="1371600" eaLnBrk="0" fontAlgn="base" hangingPunct="0">
              <a:spcBef>
                <a:spcPct val="0"/>
              </a:spcBef>
              <a:spcAft>
                <a:spcPct val="0"/>
              </a:spcAft>
              <a:defRPr sz="2400">
                <a:solidFill>
                  <a:schemeClr val="tx1"/>
                </a:solidFill>
                <a:latin typeface="Verdana" charset="0"/>
                <a:ea typeface="Geneva" charset="0"/>
                <a:cs typeface="Geneva" charset="0"/>
              </a:defRPr>
            </a:lvl8pPr>
            <a:lvl9pPr marL="1828800" eaLnBrk="0" fontAlgn="base" hangingPunct="0">
              <a:spcBef>
                <a:spcPct val="0"/>
              </a:spcBef>
              <a:spcAft>
                <a:spcPct val="0"/>
              </a:spcAft>
              <a:defRPr sz="2400">
                <a:solidFill>
                  <a:schemeClr val="tx1"/>
                </a:solidFill>
                <a:latin typeface="Verdana" charset="0"/>
                <a:ea typeface="Geneva" charset="0"/>
                <a:cs typeface="Geneva"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Dr. Rick Griffith • Crossroads International Church Singapore</a:t>
            </a:r>
          </a:p>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BibleStudyDownloads.org</a:t>
            </a:r>
          </a:p>
        </p:txBody>
      </p:sp>
    </p:spTree>
    <p:extLst>
      <p:ext uri="{BB962C8B-B14F-4D97-AF65-F5344CB8AC3E}">
        <p14:creationId xmlns:p14="http://schemas.microsoft.com/office/powerpoint/2010/main" val="3190125080"/>
      </p:ext>
    </p:extLst>
  </p:cSld>
  <p:clrMapOvr>
    <a:masterClrMapping/>
  </p:clrMapOvr>
  <p:transition/>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0225" name="Picture 2" descr="head downJose+Mourinho+Real+Madrid+CF+v+Rayo+Vallecano+cjEeBXHnF7yl.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4329113" y="0"/>
            <a:ext cx="4814887"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80226" name="Picture 3" descr="man-head-down.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6513" y="0"/>
            <a:ext cx="4865688" cy="68849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 name="Title 1"/>
          <p:cNvSpPr txBox="1">
            <a:spLocks/>
          </p:cNvSpPr>
          <p:nvPr/>
        </p:nvSpPr>
        <p:spPr bwMode="auto">
          <a:xfrm>
            <a:off x="4859338" y="4365625"/>
            <a:ext cx="4283075" cy="24923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 uri="{FAA26D3D-D897-4be2-8F04-BA451C77F1D7}">
              <ma14:placeholderFlag xmlns="" xmlns:ma14="http://schemas.microsoft.com/office/mac/drawingml/2011/main" val="1"/>
            </a:ext>
          </a:extLst>
        </p:spPr>
        <p:txBody>
          <a:bodyPr lIns="90000" tIns="46800" rIns="90000" bIns="46800" anchor="ctr"/>
          <a:lstStyle>
            <a:lvl1pPr marL="571500" indent="-571500" eaLnBrk="0" hangingPunct="0">
              <a:defRPr sz="2400">
                <a:solidFill>
                  <a:schemeClr val="bg1"/>
                </a:solidFill>
                <a:latin typeface="Arial" charset="0"/>
                <a:ea typeface="ＭＳ Ｐゴシック" charset="0"/>
                <a:cs typeface="ＭＳ Ｐゴシック" charset="0"/>
              </a:defRPr>
            </a:lvl1pPr>
            <a:lvl2pPr marL="742950" indent="-285750" eaLnBrk="0" hangingPunct="0">
              <a:defRPr sz="2400">
                <a:solidFill>
                  <a:schemeClr val="bg1"/>
                </a:solidFill>
                <a:latin typeface="Arial" charset="0"/>
                <a:ea typeface="ＭＳ Ｐゴシック" charset="0"/>
              </a:defRPr>
            </a:lvl2pPr>
            <a:lvl3pPr marL="1143000" indent="-228600" eaLnBrk="0" hangingPunct="0">
              <a:defRPr sz="2400">
                <a:solidFill>
                  <a:schemeClr val="bg1"/>
                </a:solidFill>
                <a:latin typeface="Arial" charset="0"/>
                <a:ea typeface="ＭＳ Ｐゴシック" charset="0"/>
              </a:defRPr>
            </a:lvl3pPr>
            <a:lvl4pPr marL="1600200" indent="-228600" eaLnBrk="0" hangingPunct="0">
              <a:defRPr sz="2400">
                <a:solidFill>
                  <a:schemeClr val="bg1"/>
                </a:solidFill>
                <a:latin typeface="Arial" charset="0"/>
                <a:ea typeface="ＭＳ Ｐゴシック" charset="0"/>
              </a:defRPr>
            </a:lvl4pPr>
            <a:lvl5pPr marL="2057400" indent="-228600" eaLnBrk="0" hangingPunct="0">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0"/>
              </a:defRPr>
            </a:lvl9pPr>
          </a:lstStyle>
          <a:p>
            <a:pPr defTabSz="449263" fontAlgn="base">
              <a:lnSpc>
                <a:spcPct val="95000"/>
              </a:lnSpc>
              <a:spcBef>
                <a:spcPct val="0"/>
              </a:spcBef>
              <a:spcAft>
                <a:spcPct val="0"/>
              </a:spcAft>
              <a:buClr>
                <a:srgbClr val="000000"/>
              </a:buClr>
              <a:buSzPct val="100000"/>
              <a:buFont typeface="Arial" charset="0"/>
              <a:buChar char="•"/>
            </a:pPr>
            <a:r>
              <a:rPr lang="en-US" sz="4400" b="1">
                <a:solidFill>
                  <a:srgbClr val="FFFFFF"/>
                </a:solidFill>
                <a:cs typeface="Arial" charset="0"/>
              </a:rPr>
              <a:t>Transition?</a:t>
            </a:r>
          </a:p>
          <a:p>
            <a:pPr defTabSz="449263" fontAlgn="base">
              <a:lnSpc>
                <a:spcPct val="95000"/>
              </a:lnSpc>
              <a:spcBef>
                <a:spcPct val="0"/>
              </a:spcBef>
              <a:spcAft>
                <a:spcPct val="0"/>
              </a:spcAft>
              <a:buClr>
                <a:srgbClr val="000000"/>
              </a:buClr>
              <a:buSzPct val="100000"/>
              <a:buFont typeface="Arial" charset="0"/>
              <a:buChar char="•"/>
            </a:pPr>
            <a:r>
              <a:rPr lang="en-US" sz="4400" b="1">
                <a:solidFill>
                  <a:srgbClr val="FFFFFF"/>
                </a:solidFill>
                <a:cs typeface="Arial" charset="0"/>
              </a:rPr>
              <a:t>Finances?</a:t>
            </a:r>
          </a:p>
          <a:p>
            <a:pPr defTabSz="449263" fontAlgn="base">
              <a:lnSpc>
                <a:spcPct val="95000"/>
              </a:lnSpc>
              <a:spcBef>
                <a:spcPct val="0"/>
              </a:spcBef>
              <a:spcAft>
                <a:spcPct val="0"/>
              </a:spcAft>
              <a:buClr>
                <a:srgbClr val="000000"/>
              </a:buClr>
              <a:buSzPct val="100000"/>
              <a:buFont typeface="Arial" charset="0"/>
              <a:buChar char="•"/>
            </a:pPr>
            <a:r>
              <a:rPr lang="en-US" sz="4400" b="1">
                <a:solidFill>
                  <a:srgbClr val="FFFFFF"/>
                </a:solidFill>
                <a:cs typeface="Arial" charset="0"/>
              </a:rPr>
              <a:t>Physical?</a:t>
            </a:r>
          </a:p>
          <a:p>
            <a:pPr defTabSz="449263" fontAlgn="base">
              <a:lnSpc>
                <a:spcPct val="95000"/>
              </a:lnSpc>
              <a:spcBef>
                <a:spcPct val="0"/>
              </a:spcBef>
              <a:spcAft>
                <a:spcPct val="0"/>
              </a:spcAft>
              <a:buClr>
                <a:srgbClr val="000000"/>
              </a:buClr>
              <a:buSzPct val="100000"/>
              <a:buFont typeface="Arial" charset="0"/>
              <a:buChar char="•"/>
            </a:pPr>
            <a:r>
              <a:rPr lang="en-US" sz="4400" b="1">
                <a:solidFill>
                  <a:srgbClr val="FFFFFF"/>
                </a:solidFill>
                <a:cs typeface="Arial" charset="0"/>
              </a:rPr>
              <a:t>Relational?</a:t>
            </a:r>
          </a:p>
        </p:txBody>
      </p:sp>
      <p:sp>
        <p:nvSpPr>
          <p:cNvPr id="180228" name="Title 1"/>
          <p:cNvSpPr>
            <a:spLocks noGrp="1"/>
          </p:cNvSpPr>
          <p:nvPr>
            <p:ph type="title"/>
          </p:nvPr>
        </p:nvSpPr>
        <p:spPr>
          <a:xfrm>
            <a:off x="0" y="0"/>
            <a:ext cx="4859338" cy="692150"/>
          </a:xfrm>
        </p:spPr>
        <p:txBody>
          <a:bodyPr/>
          <a:lstStyle/>
          <a:p>
            <a:r>
              <a:rPr lang="en-US" b="1">
                <a:solidFill>
                  <a:schemeClr val="tx1"/>
                </a:solidFill>
                <a:latin typeface="Arial" charset="0"/>
              </a:rPr>
              <a:t>What causes you</a:t>
            </a:r>
          </a:p>
        </p:txBody>
      </p:sp>
      <p:sp>
        <p:nvSpPr>
          <p:cNvPr id="6" name="Title 1"/>
          <p:cNvSpPr txBox="1">
            <a:spLocks/>
          </p:cNvSpPr>
          <p:nvPr/>
        </p:nvSpPr>
        <p:spPr bwMode="auto">
          <a:xfrm>
            <a:off x="15875" y="6021388"/>
            <a:ext cx="4860925" cy="6921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 uri="{FAA26D3D-D897-4be2-8F04-BA451C77F1D7}">
              <ma14:placeholderFlag xmlns="" xmlns:ma14="http://schemas.microsoft.com/office/mac/drawingml/2011/main" val="1"/>
            </a:ext>
          </a:extLst>
        </p:spPr>
        <p:txBody>
          <a:bodyPr lIns="90000" tIns="46800" rIns="90000" bIns="46800" anchor="ctr"/>
          <a:lstStyle>
            <a:lvl1pPr eaLnBrk="0" hangingPunct="0">
              <a:defRPr sz="2400">
                <a:solidFill>
                  <a:schemeClr val="bg1"/>
                </a:solidFill>
                <a:latin typeface="Arial" charset="0"/>
                <a:ea typeface="ＭＳ Ｐゴシック" charset="0"/>
                <a:cs typeface="ＭＳ Ｐゴシック" charset="0"/>
              </a:defRPr>
            </a:lvl1pPr>
            <a:lvl2pPr marL="742950" indent="-285750" eaLnBrk="0" hangingPunct="0">
              <a:defRPr sz="2400">
                <a:solidFill>
                  <a:schemeClr val="bg1"/>
                </a:solidFill>
                <a:latin typeface="Arial" charset="0"/>
                <a:ea typeface="ＭＳ Ｐゴシック" charset="0"/>
              </a:defRPr>
            </a:lvl2pPr>
            <a:lvl3pPr marL="1143000" indent="-228600" eaLnBrk="0" hangingPunct="0">
              <a:defRPr sz="2400">
                <a:solidFill>
                  <a:schemeClr val="bg1"/>
                </a:solidFill>
                <a:latin typeface="Arial" charset="0"/>
                <a:ea typeface="ＭＳ Ｐゴシック" charset="0"/>
              </a:defRPr>
            </a:lvl3pPr>
            <a:lvl4pPr marL="1600200" indent="-228600" eaLnBrk="0" hangingPunct="0">
              <a:defRPr sz="2400">
                <a:solidFill>
                  <a:schemeClr val="bg1"/>
                </a:solidFill>
                <a:latin typeface="Arial" charset="0"/>
                <a:ea typeface="ＭＳ Ｐゴシック" charset="0"/>
              </a:defRPr>
            </a:lvl4pPr>
            <a:lvl5pPr marL="2057400" indent="-228600" eaLnBrk="0" hangingPunct="0">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0"/>
              </a:defRPr>
            </a:lvl9pPr>
          </a:lstStyle>
          <a:p>
            <a:pPr algn="ctr" defTabSz="449263" fontAlgn="base">
              <a:lnSpc>
                <a:spcPct val="95000"/>
              </a:lnSpc>
              <a:spcBef>
                <a:spcPct val="0"/>
              </a:spcBef>
              <a:spcAft>
                <a:spcPct val="0"/>
              </a:spcAft>
              <a:buClr>
                <a:srgbClr val="000000"/>
              </a:buClr>
              <a:buSzPct val="100000"/>
              <a:buFont typeface="Times New Roman" charset="0"/>
              <a:buNone/>
            </a:pPr>
            <a:r>
              <a:rPr lang="en-US" sz="4400" b="1">
                <a:solidFill>
                  <a:srgbClr val="000000"/>
                </a:solidFill>
                <a:cs typeface="Arial" charset="0"/>
              </a:rPr>
              <a:t>… to look down?</a:t>
            </a:r>
          </a:p>
        </p:txBody>
      </p:sp>
    </p:spTree>
    <p:extLst>
      <p:ext uri="{BB962C8B-B14F-4D97-AF65-F5344CB8AC3E}">
        <p14:creationId xmlns:p14="http://schemas.microsoft.com/office/powerpoint/2010/main" val="1504236570"/>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2" presetClass="entr" presetSubtype="0" fill="hold" grpId="0" nodeType="with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1000"/>
                                        <p:tgtEl>
                                          <p:spTgt spid="6"/>
                                        </p:tgtEl>
                                      </p:cBhvr>
                                    </p:animEffect>
                                    <p:anim calcmode="lin" valueType="num">
                                      <p:cBhvr>
                                        <p:cTn id="8" dur="1000" fill="hold"/>
                                        <p:tgtEl>
                                          <p:spTgt spid="6"/>
                                        </p:tgtEl>
                                        <p:attrNameLst>
                                          <p:attrName>ppt_x</p:attrName>
                                        </p:attrNameLst>
                                      </p:cBhvr>
                                      <p:tavLst>
                                        <p:tav tm="0">
                                          <p:val>
                                            <p:strVal val="#ppt_x"/>
                                          </p:val>
                                        </p:tav>
                                        <p:tav tm="100000">
                                          <p:val>
                                            <p:strVal val="#ppt_x"/>
                                          </p:val>
                                        </p:tav>
                                      </p:tavLst>
                                    </p:anim>
                                    <p:anim calcmode="lin" valueType="num">
                                      <p:cBhvr>
                                        <p:cTn id="9" dur="1000" fill="hold"/>
                                        <p:tgtEl>
                                          <p:spTgt spid="6"/>
                                        </p:tgtEl>
                                        <p:attrNameLst>
                                          <p:attrName>ppt_y</p:attrName>
                                        </p:attrNameLst>
                                      </p:cBhvr>
                                      <p:tavLst>
                                        <p:tav tm="0">
                                          <p:val>
                                            <p:strVal val="#ppt_y+.1"/>
                                          </p:val>
                                        </p:tav>
                                        <p:tav tm="100000">
                                          <p:val>
                                            <p:strVal val="#ppt_y"/>
                                          </p:val>
                                        </p:tav>
                                      </p:tavLst>
                                    </p:anim>
                                  </p:childTnLst>
                                </p:cTn>
                              </p:par>
                            </p:childTnLst>
                          </p:cTn>
                        </p:par>
                      </p:childTnLst>
                    </p:cTn>
                  </p:par>
                  <p:par>
                    <p:cTn id="10" fill="hold" nodeType="clickPar">
                      <p:stCondLst>
                        <p:cond delay="indefinite"/>
                      </p:stCondLst>
                      <p:childTnLst>
                        <p:par>
                          <p:cTn id="11" fill="hold" nodeType="withGroup">
                            <p:stCondLst>
                              <p:cond delay="0"/>
                            </p:stCondLst>
                            <p:childTnLst>
                              <p:par>
                                <p:cTn id="12" presetID="1" presetClass="entr" presetSubtype="0" fill="hold" grpId="0" nodeType="clickEffect">
                                  <p:stCondLst>
                                    <p:cond delay="0"/>
                                  </p:stCondLst>
                                  <p:childTnLst>
                                    <p:set>
                                      <p:cBhvr>
                                        <p:cTn id="13" dur="1" fill="hold">
                                          <p:stCondLst>
                                            <p:cond delay="0"/>
                                          </p:stCondLst>
                                        </p:cTn>
                                        <p:tgtEl>
                                          <p:spTgt spid="5">
                                            <p:txEl>
                                              <p:pRg st="0" end="0"/>
                                            </p:txEl>
                                          </p:spTgt>
                                        </p:tgtEl>
                                        <p:attrNameLst>
                                          <p:attrName>style.visibility</p:attrName>
                                        </p:attrNameLst>
                                      </p:cBhvr>
                                      <p:to>
                                        <p:strVal val="visible"/>
                                      </p:to>
                                    </p:set>
                                  </p:childTnLst>
                                </p:cTn>
                              </p:par>
                            </p:childTnLst>
                          </p:cTn>
                        </p:par>
                      </p:childTnLst>
                    </p:cTn>
                  </p:par>
                  <p:par>
                    <p:cTn id="14" fill="hold" nodeType="clickPar">
                      <p:stCondLst>
                        <p:cond delay="indefinite"/>
                      </p:stCondLst>
                      <p:childTnLst>
                        <p:par>
                          <p:cTn id="15" fill="hold" nodeType="withGroup">
                            <p:stCondLst>
                              <p:cond delay="0"/>
                            </p:stCondLst>
                            <p:childTnLst>
                              <p:par>
                                <p:cTn id="16" presetID="1" presetClass="entr" presetSubtype="0" fill="hold" grpId="0" nodeType="clickEffect">
                                  <p:stCondLst>
                                    <p:cond delay="0"/>
                                  </p:stCondLst>
                                  <p:childTnLst>
                                    <p:set>
                                      <p:cBhvr>
                                        <p:cTn id="17" dur="1" fill="hold">
                                          <p:stCondLst>
                                            <p:cond delay="0"/>
                                          </p:stCondLst>
                                        </p:cTn>
                                        <p:tgtEl>
                                          <p:spTgt spid="5">
                                            <p:txEl>
                                              <p:pRg st="1" end="1"/>
                                            </p:txEl>
                                          </p:spTgt>
                                        </p:tgtEl>
                                        <p:attrNameLst>
                                          <p:attrName>style.visibility</p:attrName>
                                        </p:attrNameLst>
                                      </p:cBhvr>
                                      <p:to>
                                        <p:strVal val="visible"/>
                                      </p:to>
                                    </p:set>
                                  </p:childTnLst>
                                </p:cTn>
                              </p:par>
                            </p:childTnLst>
                          </p:cTn>
                        </p:par>
                      </p:childTnLst>
                    </p:cTn>
                  </p:par>
                  <p:par>
                    <p:cTn id="18" fill="hold" nodeType="clickPar">
                      <p:stCondLst>
                        <p:cond delay="indefinite"/>
                      </p:stCondLst>
                      <p:childTnLst>
                        <p:par>
                          <p:cTn id="19" fill="hold" nodeType="withGroup">
                            <p:stCondLst>
                              <p:cond delay="0"/>
                            </p:stCondLst>
                            <p:childTnLst>
                              <p:par>
                                <p:cTn id="20" presetID="1" presetClass="entr" presetSubtype="0" fill="hold" grpId="0" nodeType="clickEffect">
                                  <p:stCondLst>
                                    <p:cond delay="0"/>
                                  </p:stCondLst>
                                  <p:childTnLst>
                                    <p:set>
                                      <p:cBhvr>
                                        <p:cTn id="21" dur="1" fill="hold">
                                          <p:stCondLst>
                                            <p:cond delay="0"/>
                                          </p:stCondLst>
                                        </p:cTn>
                                        <p:tgtEl>
                                          <p:spTgt spid="5">
                                            <p:txEl>
                                              <p:pRg st="2" end="2"/>
                                            </p:txEl>
                                          </p:spTgt>
                                        </p:tgtEl>
                                        <p:attrNameLst>
                                          <p:attrName>style.visibility</p:attrName>
                                        </p:attrNameLst>
                                      </p:cBhvr>
                                      <p:to>
                                        <p:strVal val="visible"/>
                                      </p:to>
                                    </p:set>
                                  </p:childTnLst>
                                </p:cTn>
                              </p:par>
                            </p:childTnLst>
                          </p:cTn>
                        </p:par>
                      </p:childTnLst>
                    </p:cTn>
                  </p:par>
                  <p:par>
                    <p:cTn id="22" fill="hold" nodeType="clickPar">
                      <p:stCondLst>
                        <p:cond delay="indefinite"/>
                      </p:stCondLst>
                      <p:childTnLst>
                        <p:par>
                          <p:cTn id="23" fill="hold" nodeType="withGroup">
                            <p:stCondLst>
                              <p:cond delay="0"/>
                            </p:stCondLst>
                            <p:childTnLst>
                              <p:par>
                                <p:cTn id="24" presetID="1" presetClass="entr" presetSubtype="0" fill="hold" grpId="0" nodeType="clickEffect">
                                  <p:stCondLst>
                                    <p:cond delay="0"/>
                                  </p:stCondLst>
                                  <p:childTnLst>
                                    <p:set>
                                      <p:cBhvr>
                                        <p:cTn id="25" dur="1" fill="hold">
                                          <p:stCondLst>
                                            <p:cond delay="0"/>
                                          </p:stCondLst>
                                        </p:cTn>
                                        <p:tgtEl>
                                          <p:spTgt spid="5">
                                            <p:txEl>
                                              <p:pRg st="3" end="3"/>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build="p"/>
      <p:bldP spid="6" grpId="0"/>
    </p:bld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9201" name="Title 1"/>
          <p:cNvSpPr>
            <a:spLocks noGrp="1"/>
          </p:cNvSpPr>
          <p:nvPr>
            <p:ph type="title"/>
          </p:nvPr>
        </p:nvSpPr>
        <p:spPr/>
        <p:txBody>
          <a:bodyPr/>
          <a:lstStyle/>
          <a:p>
            <a:r>
              <a:rPr lang="en-US" dirty="0">
                <a:latin typeface="Arial" charset="0"/>
              </a:rPr>
              <a:t>Don</a:t>
            </a:r>
            <a:r>
              <a:rPr lang="fr-FR" dirty="0">
                <a:latin typeface="Arial" charset="0"/>
              </a:rPr>
              <a:t>'</a:t>
            </a:r>
            <a:r>
              <a:rPr lang="en-US" dirty="0">
                <a:latin typeface="Arial" charset="0"/>
              </a:rPr>
              <a:t>t Look Down</a:t>
            </a:r>
          </a:p>
        </p:txBody>
      </p:sp>
      <p:pic>
        <p:nvPicPr>
          <p:cNvPr id="179202" name="Picture 2" descr="dont_look_down_tshirt-p235937512530650157qw9u_400.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1498600" y="30163"/>
            <a:ext cx="6673850" cy="66738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 name="Title 1"/>
          <p:cNvSpPr txBox="1">
            <a:spLocks/>
          </p:cNvSpPr>
          <p:nvPr/>
        </p:nvSpPr>
        <p:spPr bwMode="auto">
          <a:xfrm rot="10800000">
            <a:off x="3006300" y="1365952"/>
            <a:ext cx="2850215" cy="3380219"/>
          </a:xfrm>
          <a:prstGeom prst="rect">
            <a:avLst/>
          </a:prstGeom>
          <a:solidFill>
            <a:srgbClr val="1A1A1A"/>
          </a:solidFill>
          <a:ln>
            <a:noFill/>
          </a:ln>
          <a:extLs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6000" b="1" i="0" u="none" strike="noStrike" kern="1200" cap="none" spc="0" normalizeH="0" baseline="0" noProof="0" dirty="0">
                <a:ln>
                  <a:noFill/>
                </a:ln>
                <a:solidFill>
                  <a:srgbClr val="FFFFFF"/>
                </a:solidFill>
                <a:effectLst>
                  <a:glow rad="228600">
                    <a:srgbClr val="000000">
                      <a:satMod val="175000"/>
                      <a:alpha val="91000"/>
                    </a:srgbClr>
                  </a:glow>
                </a:effectLst>
                <a:uLnTx/>
                <a:uFillTx/>
                <a:latin typeface="Arial"/>
                <a:ea typeface="ＭＳ Ｐゴシック" pitchFamily="-108" charset="-128"/>
                <a:cs typeface="Arial"/>
              </a:rPr>
              <a:t>DON</a:t>
            </a:r>
            <a:r>
              <a:rPr kumimoji="0" lang="fr-FR" sz="6000" b="1" i="0" u="none" strike="noStrike" kern="1200" cap="none" spc="0" normalizeH="0" baseline="0" noProof="0" dirty="0">
                <a:ln>
                  <a:noFill/>
                </a:ln>
                <a:solidFill>
                  <a:srgbClr val="FFFFFF"/>
                </a:solidFill>
                <a:effectLst>
                  <a:glow rad="228600">
                    <a:srgbClr val="000000">
                      <a:satMod val="175000"/>
                      <a:alpha val="91000"/>
                    </a:srgbClr>
                  </a:glow>
                </a:effectLst>
                <a:uLnTx/>
                <a:uFillTx/>
                <a:latin typeface="Arial"/>
                <a:ea typeface="ＭＳ Ｐゴシック" pitchFamily="-108" charset="-128"/>
                <a:cs typeface="Arial"/>
              </a:rPr>
              <a:t>'</a:t>
            </a:r>
            <a:r>
              <a:rPr kumimoji="0" lang="en-US" sz="6000" b="1" i="0" u="none" strike="noStrike" kern="1200" cap="none" spc="0" normalizeH="0" baseline="0" noProof="0" dirty="0">
                <a:ln>
                  <a:noFill/>
                </a:ln>
                <a:solidFill>
                  <a:srgbClr val="FFFFFF"/>
                </a:solidFill>
                <a:effectLst>
                  <a:glow rad="228600">
                    <a:srgbClr val="000000">
                      <a:satMod val="175000"/>
                      <a:alpha val="91000"/>
                    </a:srgbClr>
                  </a:glow>
                </a:effectLst>
                <a:uLnTx/>
                <a:uFillTx/>
                <a:latin typeface="Arial"/>
                <a:ea typeface="ＭＳ Ｐゴシック" pitchFamily="-108" charset="-128"/>
                <a:cs typeface="Arial"/>
              </a:rPr>
              <a:t>T LOOK DOWN</a:t>
            </a:r>
          </a:p>
        </p:txBody>
      </p:sp>
    </p:spTree>
    <p:extLst>
      <p:ext uri="{BB962C8B-B14F-4D97-AF65-F5344CB8AC3E}">
        <p14:creationId xmlns:p14="http://schemas.microsoft.com/office/powerpoint/2010/main" val="710831740"/>
      </p:ext>
    </p:extLst>
  </p:cSld>
  <p:clrMapOvr>
    <a:masterClrMapping/>
  </p:clrMapOvr>
  <p:transition/>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1249" name="Title 1"/>
          <p:cNvSpPr>
            <a:spLocks noGrp="1"/>
          </p:cNvSpPr>
          <p:nvPr>
            <p:ph type="title"/>
          </p:nvPr>
        </p:nvSpPr>
        <p:spPr>
          <a:xfrm>
            <a:off x="5008563" y="609600"/>
            <a:ext cx="3740150" cy="3505200"/>
          </a:xfrm>
        </p:spPr>
        <p:txBody>
          <a:bodyPr/>
          <a:lstStyle/>
          <a:p>
            <a:r>
              <a:rPr lang="en-US" b="1" dirty="0">
                <a:latin typeface="Arial" charset="0"/>
              </a:rPr>
              <a:t>How can you </a:t>
            </a:r>
            <a:r>
              <a:rPr lang="en-US" b="1" dirty="0">
                <a:solidFill>
                  <a:srgbClr val="FFFF00"/>
                </a:solidFill>
                <a:latin typeface="Arial" charset="0"/>
              </a:rPr>
              <a:t>look up</a:t>
            </a:r>
            <a:r>
              <a:rPr lang="en-US" b="1" dirty="0">
                <a:latin typeface="Arial" charset="0"/>
              </a:rPr>
              <a:t> to the L</a:t>
            </a:r>
            <a:r>
              <a:rPr lang="en-US" sz="4000" b="1" dirty="0">
                <a:latin typeface="Arial" charset="0"/>
              </a:rPr>
              <a:t>ORD</a:t>
            </a:r>
            <a:r>
              <a:rPr lang="en-US" b="1" dirty="0">
                <a:latin typeface="Arial" charset="0"/>
              </a:rPr>
              <a:t> during your struggle?</a:t>
            </a:r>
          </a:p>
        </p:txBody>
      </p:sp>
      <p:pic>
        <p:nvPicPr>
          <p:cNvPr id="181250" name="Picture 2" descr="look_up_woman smiling.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11113" y="33338"/>
            <a:ext cx="4706937"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684376383"/>
      </p:ext>
    </p:extLst>
  </p:cSld>
  <p:clrMapOvr>
    <a:masterClrMapping/>
  </p:clrMapOvr>
  <p:transition/>
</p:sld>
</file>

<file path=ppt/slides/slide77.xml><?xml version="1.0" encoding="utf-8"?>
<p:sld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pic>
        <p:nvPicPr>
          <p:cNvPr id="616450" name="Picture 3" descr="John Rev 21.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10308" name="Text Box 1028"/>
          <p:cNvSpPr txBox="1">
            <a:spLocks noChangeArrowheads="1"/>
          </p:cNvSpPr>
          <p:nvPr/>
        </p:nvSpPr>
        <p:spPr bwMode="auto">
          <a:xfrm>
            <a:off x="1" y="6491288"/>
            <a:ext cx="9144000" cy="366712"/>
          </a:xfrm>
          <a:prstGeom prst="rect">
            <a:avLst/>
          </a:prstGeom>
          <a:solidFill>
            <a:srgbClr val="010201"/>
          </a:solidFill>
          <a:ln w="9525">
            <a:noFill/>
            <a:miter lim="800000"/>
            <a:headEnd/>
            <a:tailEnd/>
          </a:ln>
          <a:effectLst/>
        </p:spPr>
        <p:txBody>
          <a:bodyPr anchor="ct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600" b="1" i="0" u="none" strike="noStrike" kern="1200" cap="none" spc="0" normalizeH="0" baseline="0" noProof="0" dirty="0">
                <a:ln>
                  <a:noFill/>
                </a:ln>
                <a:solidFill>
                  <a:srgbClr val="E5E5FF"/>
                </a:solidFill>
                <a:effectLst>
                  <a:outerShdw blurRad="38100" dist="38100" dir="2700000" algn="tl">
                    <a:srgbClr val="000000"/>
                  </a:outerShdw>
                </a:effectLst>
                <a:uLnTx/>
                <a:uFillTx/>
                <a:latin typeface="Arial" charset="0"/>
                <a:ea typeface="ＭＳ Ｐゴシック" charset="0"/>
                <a:cs typeface="Arial" charset="0"/>
              </a:rPr>
              <a:t>Dr. Rick Griffith • Singapore Bible College • BibleStudyDownloads.org</a:t>
            </a:r>
          </a:p>
        </p:txBody>
      </p:sp>
      <p:sp>
        <p:nvSpPr>
          <p:cNvPr id="86019" name="Rectangle 1029"/>
          <p:cNvSpPr>
            <a:spLocks noGrp="1" noChangeArrowheads="1"/>
          </p:cNvSpPr>
          <p:nvPr>
            <p:ph type="ctrTitle"/>
          </p:nvPr>
        </p:nvSpPr>
        <p:spPr>
          <a:xfrm>
            <a:off x="0" y="2819400"/>
            <a:ext cx="5562600" cy="1828800"/>
          </a:xfrm>
          <a:effectLst>
            <a:outerShdw blurRad="50800" dist="38100" dir="2700000">
              <a:srgbClr val="000000">
                <a:alpha val="43000"/>
              </a:srgbClr>
            </a:outerShdw>
          </a:effectLst>
        </p:spPr>
        <p:txBody>
          <a:bodyPr/>
          <a:lstStyle/>
          <a:p>
            <a:pPr eaLnBrk="1" hangingPunct="1">
              <a:defRPr/>
            </a:pPr>
            <a:r>
              <a:rPr lang="en-US" sz="8000" dirty="0">
                <a:latin typeface="Arial" charset="0"/>
                <a:ea typeface="ＭＳ Ｐゴシック" charset="0"/>
                <a:cs typeface="Arial Rounded MT Bold" charset="0"/>
              </a:rPr>
              <a:t>Revelation</a:t>
            </a:r>
            <a:endParaRPr lang="en-US" dirty="0">
              <a:solidFill>
                <a:srgbClr val="FF0000"/>
              </a:solidFill>
              <a:latin typeface="Arial Rounded MT Bold" charset="0"/>
              <a:ea typeface="ＭＳ Ｐゴシック" charset="0"/>
              <a:cs typeface="Arial Rounded MT Bold" charset="0"/>
            </a:endParaRPr>
          </a:p>
        </p:txBody>
      </p:sp>
    </p:spTree>
    <p:extLst>
      <p:ext uri="{BB962C8B-B14F-4D97-AF65-F5344CB8AC3E}">
        <p14:creationId xmlns:p14="http://schemas.microsoft.com/office/powerpoint/2010/main" val="893900953"/>
      </p:ext>
    </p:extLst>
  </p:cSld>
  <p:clrMapOvr>
    <a:masterClrMapping/>
  </p:clrMapOvr>
  <p:transition/>
</p:sld>
</file>

<file path=ppt/slides/slide7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5" name="Picture 4" descr="revelation_book_of.jpg"/>
          <p:cNvPicPr>
            <a:picLocks noChangeAspect="1"/>
          </p:cNvPicPr>
          <p:nvPr/>
        </p:nvPicPr>
        <p:blipFill rotWithShape="1">
          <a:blip r:embed="rId2" cstate="screen">
            <a:extLst>
              <a:ext uri="{28A0092B-C50C-407E-A947-70E740481C1C}">
                <a14:useLocalDpi xmlns:a14="http://schemas.microsoft.com/office/drawing/2010/main"/>
              </a:ext>
            </a:extLst>
          </a:blip>
          <a:srcRect/>
          <a:stretch/>
        </p:blipFill>
        <p:spPr>
          <a:xfrm>
            <a:off x="-50739" y="0"/>
            <a:ext cx="9231251" cy="5013176"/>
          </a:xfrm>
          <a:prstGeom prst="rect">
            <a:avLst/>
          </a:prstGeom>
        </p:spPr>
      </p:pic>
      <p:sp>
        <p:nvSpPr>
          <p:cNvPr id="2" name="Title 1"/>
          <p:cNvSpPr>
            <a:spLocks noGrp="1"/>
          </p:cNvSpPr>
          <p:nvPr>
            <p:ph type="title"/>
          </p:nvPr>
        </p:nvSpPr>
        <p:spPr>
          <a:xfrm>
            <a:off x="0" y="0"/>
            <a:ext cx="4716016" cy="836712"/>
          </a:xfrm>
          <a:solidFill>
            <a:srgbClr val="000000"/>
          </a:solidFill>
        </p:spPr>
        <p:txBody>
          <a:bodyPr/>
          <a:lstStyle/>
          <a:p>
            <a:r>
              <a:rPr lang="en-US" sz="4000" b="1" dirty="0">
                <a:solidFill>
                  <a:srgbClr val="FFFFFF"/>
                </a:solidFill>
              </a:rPr>
              <a:t>What</a:t>
            </a:r>
            <a:r>
              <a:rPr lang="fr-FR" sz="4000" b="1" dirty="0">
                <a:solidFill>
                  <a:srgbClr val="FFFFFF"/>
                </a:solidFill>
              </a:rPr>
              <a:t>'</a:t>
            </a:r>
            <a:r>
              <a:rPr lang="en-US" sz="4000" b="1" dirty="0">
                <a:solidFill>
                  <a:srgbClr val="FFFFFF"/>
                </a:solidFill>
              </a:rPr>
              <a:t>s the Title?</a:t>
            </a:r>
          </a:p>
        </p:txBody>
      </p:sp>
      <p:sp>
        <p:nvSpPr>
          <p:cNvPr id="3" name="Title 1"/>
          <p:cNvSpPr txBox="1">
            <a:spLocks/>
          </p:cNvSpPr>
          <p:nvPr/>
        </p:nvSpPr>
        <p:spPr bwMode="auto">
          <a:xfrm>
            <a:off x="755576" y="1556792"/>
            <a:ext cx="7772400" cy="194421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914400"/>
            <a:r>
              <a:rPr lang="en-US" sz="8800" b="1" dirty="0">
                <a:solidFill>
                  <a:srgbClr val="000000"/>
                </a:solidFill>
                <a:effectLst>
                  <a:glow rad="228600">
                    <a:srgbClr val="DAEDEF">
                      <a:satMod val="175000"/>
                      <a:alpha val="40000"/>
                    </a:srgbClr>
                  </a:glow>
                </a:effectLst>
              </a:rPr>
              <a:t>The Book of Revelations?</a:t>
            </a:r>
          </a:p>
        </p:txBody>
      </p:sp>
      <p:sp>
        <p:nvSpPr>
          <p:cNvPr id="4" name="Title 1"/>
          <p:cNvSpPr txBox="1">
            <a:spLocks/>
          </p:cNvSpPr>
          <p:nvPr/>
        </p:nvSpPr>
        <p:spPr bwMode="auto">
          <a:xfrm>
            <a:off x="755576" y="4077072"/>
            <a:ext cx="7772400" cy="266429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914400"/>
            <a:r>
              <a:rPr lang="en-US" b="1" dirty="0">
                <a:solidFill>
                  <a:srgbClr val="FFFFFF"/>
                </a:solidFill>
                <a:effectLst>
                  <a:glow rad="228600">
                    <a:srgbClr val="000000">
                      <a:satMod val="175000"/>
                      <a:alpha val="91000"/>
                    </a:srgbClr>
                  </a:glow>
                </a:effectLst>
              </a:rPr>
              <a:t>The Book of </a:t>
            </a:r>
            <a:r>
              <a:rPr lang="en-US" sz="11500" b="1" dirty="0">
                <a:solidFill>
                  <a:srgbClr val="FFFFFF"/>
                </a:solidFill>
                <a:effectLst>
                  <a:glow rad="228600">
                    <a:srgbClr val="000000">
                      <a:satMod val="175000"/>
                      <a:alpha val="91000"/>
                    </a:srgbClr>
                  </a:glow>
                </a:effectLst>
              </a:rPr>
              <a:t>Revelation</a:t>
            </a:r>
            <a:endParaRPr lang="en-US" b="1" dirty="0">
              <a:solidFill>
                <a:srgbClr val="FFFFFF"/>
              </a:solidFill>
              <a:effectLst>
                <a:glow rad="228600">
                  <a:srgbClr val="000000">
                    <a:satMod val="175000"/>
                    <a:alpha val="91000"/>
                  </a:srgbClr>
                </a:glow>
              </a:effectLst>
            </a:endParaRPr>
          </a:p>
        </p:txBody>
      </p:sp>
      <p:sp>
        <p:nvSpPr>
          <p:cNvPr id="8" name="Freeform 7"/>
          <p:cNvSpPr/>
          <p:nvPr/>
        </p:nvSpPr>
        <p:spPr>
          <a:xfrm>
            <a:off x="6588224" y="2780928"/>
            <a:ext cx="936104" cy="1162665"/>
          </a:xfrm>
          <a:custGeom>
            <a:avLst/>
            <a:gdLst>
              <a:gd name="connsiteX0" fmla="*/ 0 w 447206"/>
              <a:gd name="connsiteY0" fmla="*/ 0 h 646704"/>
              <a:gd name="connsiteX1" fmla="*/ 94071 w 447206"/>
              <a:gd name="connsiteY1" fmla="*/ 47033 h 646704"/>
              <a:gd name="connsiteX2" fmla="*/ 152865 w 447206"/>
              <a:gd name="connsiteY2" fmla="*/ 117583 h 646704"/>
              <a:gd name="connsiteX3" fmla="*/ 188142 w 447206"/>
              <a:gd name="connsiteY3" fmla="*/ 152857 h 646704"/>
              <a:gd name="connsiteX4" fmla="*/ 199901 w 447206"/>
              <a:gd name="connsiteY4" fmla="*/ 188132 h 646704"/>
              <a:gd name="connsiteX5" fmla="*/ 235178 w 447206"/>
              <a:gd name="connsiteY5" fmla="*/ 258682 h 646704"/>
              <a:gd name="connsiteX6" fmla="*/ 258695 w 447206"/>
              <a:gd name="connsiteY6" fmla="*/ 411539 h 646704"/>
              <a:gd name="connsiteX7" fmla="*/ 282213 w 447206"/>
              <a:gd name="connsiteY7" fmla="*/ 446814 h 646704"/>
              <a:gd name="connsiteX8" fmla="*/ 293972 w 447206"/>
              <a:gd name="connsiteY8" fmla="*/ 482088 h 646704"/>
              <a:gd name="connsiteX9" fmla="*/ 376284 w 447206"/>
              <a:gd name="connsiteY9" fmla="*/ 587913 h 646704"/>
              <a:gd name="connsiteX10" fmla="*/ 411561 w 447206"/>
              <a:gd name="connsiteY10" fmla="*/ 599671 h 646704"/>
              <a:gd name="connsiteX11" fmla="*/ 446837 w 447206"/>
              <a:gd name="connsiteY11" fmla="*/ 646704 h 646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47206" h="646704">
                <a:moveTo>
                  <a:pt x="0" y="0"/>
                </a:moveTo>
                <a:cubicBezTo>
                  <a:pt x="41558" y="16623"/>
                  <a:pt x="61556" y="19939"/>
                  <a:pt x="94071" y="47033"/>
                </a:cubicBezTo>
                <a:cubicBezTo>
                  <a:pt x="150291" y="93880"/>
                  <a:pt x="110818" y="67129"/>
                  <a:pt x="152865" y="117583"/>
                </a:cubicBezTo>
                <a:cubicBezTo>
                  <a:pt x="163511" y="130357"/>
                  <a:pt x="176383" y="141099"/>
                  <a:pt x="188142" y="152857"/>
                </a:cubicBezTo>
                <a:cubicBezTo>
                  <a:pt x="192062" y="164615"/>
                  <a:pt x="194358" y="177046"/>
                  <a:pt x="199901" y="188132"/>
                </a:cubicBezTo>
                <a:cubicBezTo>
                  <a:pt x="245491" y="279307"/>
                  <a:pt x="205622" y="170018"/>
                  <a:pt x="235178" y="258682"/>
                </a:cubicBezTo>
                <a:cubicBezTo>
                  <a:pt x="236995" y="273219"/>
                  <a:pt x="248593" y="384603"/>
                  <a:pt x="258695" y="411539"/>
                </a:cubicBezTo>
                <a:cubicBezTo>
                  <a:pt x="263657" y="424771"/>
                  <a:pt x="275893" y="434174"/>
                  <a:pt x="282213" y="446814"/>
                </a:cubicBezTo>
                <a:cubicBezTo>
                  <a:pt x="287756" y="457899"/>
                  <a:pt x="287953" y="471254"/>
                  <a:pt x="293972" y="482088"/>
                </a:cubicBezTo>
                <a:cubicBezTo>
                  <a:pt x="307715" y="506824"/>
                  <a:pt x="346036" y="567749"/>
                  <a:pt x="376284" y="587913"/>
                </a:cubicBezTo>
                <a:cubicBezTo>
                  <a:pt x="386597" y="594788"/>
                  <a:pt x="399802" y="595752"/>
                  <a:pt x="411561" y="599671"/>
                </a:cubicBezTo>
                <a:cubicBezTo>
                  <a:pt x="453360" y="627535"/>
                  <a:pt x="446837" y="609055"/>
                  <a:pt x="446837" y="646704"/>
                </a:cubicBezTo>
              </a:path>
            </a:pathLst>
          </a:custGeom>
          <a:ln w="76200" cmpd="sng">
            <a:solidFill>
              <a:srgbClr val="FF0000"/>
            </a:solidFill>
          </a:ln>
        </p:spPr>
        <p:txBody>
          <a:bodyPr vert="horz" wrap="square" lIns="90000" tIns="46800" rIns="90000" bIns="46800" numCol="1" rtlCol="0" anchor="t" anchorCtr="0" compatLnSpc="1">
            <a:prstTxWarp prst="textNoShape">
              <a:avLst/>
            </a:prstTxWarp>
            <a:spAutoFit/>
          </a:bodyPr>
          <a:lstStyle/>
          <a:p>
            <a:pPr defTabSz="914400" eaLnBrk="0" fontAlgn="base" hangingPunct="0">
              <a:spcBef>
                <a:spcPct val="0"/>
              </a:spcBef>
              <a:spcAft>
                <a:spcPct val="0"/>
              </a:spcAft>
            </a:pPr>
            <a:endParaRPr lang="en-US" sz="2400">
              <a:solidFill>
                <a:srgbClr val="000000"/>
              </a:solidFill>
              <a:latin typeface="Comic Sans MS" pitchFamily="-112" charset="0"/>
              <a:ea typeface="ＭＳ Ｐゴシック" charset="0"/>
              <a:cs typeface="ＭＳ Ｐゴシック" charset="0"/>
            </a:endParaRPr>
          </a:p>
        </p:txBody>
      </p:sp>
      <p:sp>
        <p:nvSpPr>
          <p:cNvPr id="9" name="Freeform 8"/>
          <p:cNvSpPr/>
          <p:nvPr/>
        </p:nvSpPr>
        <p:spPr>
          <a:xfrm rot="15525700">
            <a:off x="6709569" y="2771969"/>
            <a:ext cx="936104" cy="1162665"/>
          </a:xfrm>
          <a:custGeom>
            <a:avLst/>
            <a:gdLst>
              <a:gd name="connsiteX0" fmla="*/ 0 w 447206"/>
              <a:gd name="connsiteY0" fmla="*/ 0 h 646704"/>
              <a:gd name="connsiteX1" fmla="*/ 94071 w 447206"/>
              <a:gd name="connsiteY1" fmla="*/ 47033 h 646704"/>
              <a:gd name="connsiteX2" fmla="*/ 152865 w 447206"/>
              <a:gd name="connsiteY2" fmla="*/ 117583 h 646704"/>
              <a:gd name="connsiteX3" fmla="*/ 188142 w 447206"/>
              <a:gd name="connsiteY3" fmla="*/ 152857 h 646704"/>
              <a:gd name="connsiteX4" fmla="*/ 199901 w 447206"/>
              <a:gd name="connsiteY4" fmla="*/ 188132 h 646704"/>
              <a:gd name="connsiteX5" fmla="*/ 235178 w 447206"/>
              <a:gd name="connsiteY5" fmla="*/ 258682 h 646704"/>
              <a:gd name="connsiteX6" fmla="*/ 258695 w 447206"/>
              <a:gd name="connsiteY6" fmla="*/ 411539 h 646704"/>
              <a:gd name="connsiteX7" fmla="*/ 282213 w 447206"/>
              <a:gd name="connsiteY7" fmla="*/ 446814 h 646704"/>
              <a:gd name="connsiteX8" fmla="*/ 293972 w 447206"/>
              <a:gd name="connsiteY8" fmla="*/ 482088 h 646704"/>
              <a:gd name="connsiteX9" fmla="*/ 376284 w 447206"/>
              <a:gd name="connsiteY9" fmla="*/ 587913 h 646704"/>
              <a:gd name="connsiteX10" fmla="*/ 411561 w 447206"/>
              <a:gd name="connsiteY10" fmla="*/ 599671 h 646704"/>
              <a:gd name="connsiteX11" fmla="*/ 446837 w 447206"/>
              <a:gd name="connsiteY11" fmla="*/ 646704 h 646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47206" h="646704">
                <a:moveTo>
                  <a:pt x="0" y="0"/>
                </a:moveTo>
                <a:cubicBezTo>
                  <a:pt x="41558" y="16623"/>
                  <a:pt x="61556" y="19939"/>
                  <a:pt x="94071" y="47033"/>
                </a:cubicBezTo>
                <a:cubicBezTo>
                  <a:pt x="150291" y="93880"/>
                  <a:pt x="110818" y="67129"/>
                  <a:pt x="152865" y="117583"/>
                </a:cubicBezTo>
                <a:cubicBezTo>
                  <a:pt x="163511" y="130357"/>
                  <a:pt x="176383" y="141099"/>
                  <a:pt x="188142" y="152857"/>
                </a:cubicBezTo>
                <a:cubicBezTo>
                  <a:pt x="192062" y="164615"/>
                  <a:pt x="194358" y="177046"/>
                  <a:pt x="199901" y="188132"/>
                </a:cubicBezTo>
                <a:cubicBezTo>
                  <a:pt x="245491" y="279307"/>
                  <a:pt x="205622" y="170018"/>
                  <a:pt x="235178" y="258682"/>
                </a:cubicBezTo>
                <a:cubicBezTo>
                  <a:pt x="236995" y="273219"/>
                  <a:pt x="248593" y="384603"/>
                  <a:pt x="258695" y="411539"/>
                </a:cubicBezTo>
                <a:cubicBezTo>
                  <a:pt x="263657" y="424771"/>
                  <a:pt x="275893" y="434174"/>
                  <a:pt x="282213" y="446814"/>
                </a:cubicBezTo>
                <a:cubicBezTo>
                  <a:pt x="287756" y="457899"/>
                  <a:pt x="287953" y="471254"/>
                  <a:pt x="293972" y="482088"/>
                </a:cubicBezTo>
                <a:cubicBezTo>
                  <a:pt x="307715" y="506824"/>
                  <a:pt x="346036" y="567749"/>
                  <a:pt x="376284" y="587913"/>
                </a:cubicBezTo>
                <a:cubicBezTo>
                  <a:pt x="386597" y="594788"/>
                  <a:pt x="399802" y="595752"/>
                  <a:pt x="411561" y="599671"/>
                </a:cubicBezTo>
                <a:cubicBezTo>
                  <a:pt x="453360" y="627535"/>
                  <a:pt x="446837" y="609055"/>
                  <a:pt x="446837" y="646704"/>
                </a:cubicBezTo>
              </a:path>
            </a:pathLst>
          </a:custGeom>
          <a:ln w="76200" cmpd="sng">
            <a:solidFill>
              <a:srgbClr val="FF0000"/>
            </a:solidFill>
          </a:ln>
        </p:spPr>
        <p:txBody>
          <a:bodyPr vert="horz" wrap="square" lIns="90000" tIns="46800" rIns="90000" bIns="46800" numCol="1" rtlCol="0" anchor="t" anchorCtr="0" compatLnSpc="1">
            <a:prstTxWarp prst="textNoShape">
              <a:avLst/>
            </a:prstTxWarp>
            <a:spAutoFit/>
          </a:bodyPr>
          <a:lstStyle/>
          <a:p>
            <a:pPr defTabSz="914400" eaLnBrk="0" fontAlgn="base" hangingPunct="0">
              <a:spcBef>
                <a:spcPct val="0"/>
              </a:spcBef>
              <a:spcAft>
                <a:spcPct val="0"/>
              </a:spcAft>
            </a:pPr>
            <a:endParaRPr lang="en-US" sz="2400">
              <a:solidFill>
                <a:srgbClr val="000000"/>
              </a:solidFill>
              <a:latin typeface="Comic Sans MS" pitchFamily="-112" charset="0"/>
              <a:ea typeface="ＭＳ Ｐゴシック" charset="0"/>
              <a:cs typeface="ＭＳ Ｐゴシック" charset="0"/>
            </a:endParaRPr>
          </a:p>
        </p:txBody>
      </p:sp>
      <p:sp>
        <p:nvSpPr>
          <p:cNvPr id="10" name="Rectangle 3"/>
          <p:cNvSpPr txBox="1">
            <a:spLocks noChangeArrowheads="1"/>
          </p:cNvSpPr>
          <p:nvPr/>
        </p:nvSpPr>
        <p:spPr bwMode="auto">
          <a:xfrm>
            <a:off x="8411882" y="0"/>
            <a:ext cx="732118" cy="48857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26" charset="0"/>
                <a:ea typeface="ＭＳ Ｐゴシック" charset="0"/>
              </a:defRPr>
            </a:lvl6pPr>
            <a:lvl7pPr marL="914400" algn="ctr" rtl="0" fontAlgn="base">
              <a:spcBef>
                <a:spcPct val="0"/>
              </a:spcBef>
              <a:spcAft>
                <a:spcPct val="0"/>
              </a:spcAft>
              <a:defRPr sz="4400">
                <a:solidFill>
                  <a:schemeClr val="tx2"/>
                </a:solidFill>
                <a:latin typeface="26" charset="0"/>
                <a:ea typeface="ＭＳ Ｐゴシック" charset="0"/>
              </a:defRPr>
            </a:lvl7pPr>
            <a:lvl8pPr marL="1371600" algn="ctr" rtl="0" fontAlgn="base">
              <a:spcBef>
                <a:spcPct val="0"/>
              </a:spcBef>
              <a:spcAft>
                <a:spcPct val="0"/>
              </a:spcAft>
              <a:defRPr sz="4400">
                <a:solidFill>
                  <a:schemeClr val="tx2"/>
                </a:solidFill>
                <a:latin typeface="26" charset="0"/>
                <a:ea typeface="ＭＳ Ｐゴシック" charset="0"/>
              </a:defRPr>
            </a:lvl8pPr>
            <a:lvl9pPr marL="1828800" algn="ctr" rtl="0" fontAlgn="base">
              <a:spcBef>
                <a:spcPct val="0"/>
              </a:spcBef>
              <a:spcAft>
                <a:spcPct val="0"/>
              </a:spcAft>
              <a:defRPr sz="4400">
                <a:solidFill>
                  <a:schemeClr val="tx2"/>
                </a:solidFill>
                <a:latin typeface="26" charset="0"/>
                <a:ea typeface="ＭＳ Ｐゴシック" charset="0"/>
              </a:defRPr>
            </a:lvl9pPr>
          </a:lstStyle>
          <a:p>
            <a:pPr defTabSz="914400" eaLnBrk="1" hangingPunct="1">
              <a:defRPr/>
            </a:pPr>
            <a:r>
              <a:rPr lang="en-US" sz="2400" b="1" kern="0" dirty="0">
                <a:solidFill>
                  <a:srgbClr val="FFFFFF"/>
                </a:solidFill>
                <a:effectLst>
                  <a:glow rad="266700">
                    <a:srgbClr val="000000">
                      <a:alpha val="75000"/>
                    </a:srgbClr>
                  </a:glow>
                </a:effectLst>
                <a:latin typeface="Arial" charset="0"/>
                <a:ea typeface="ＭＳ Ｐゴシック"/>
              </a:rPr>
              <a:t>319</a:t>
            </a:r>
          </a:p>
        </p:txBody>
      </p:sp>
      <p:sp>
        <p:nvSpPr>
          <p:cNvPr id="11" name="Title 1"/>
          <p:cNvSpPr txBox="1">
            <a:spLocks/>
          </p:cNvSpPr>
          <p:nvPr/>
        </p:nvSpPr>
        <p:spPr bwMode="auto">
          <a:xfrm>
            <a:off x="-50739" y="3697776"/>
            <a:ext cx="9231251" cy="116529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914400"/>
            <a:r>
              <a:rPr lang="en-US" sz="9600" b="1" dirty="0">
                <a:solidFill>
                  <a:srgbClr val="FFFFFF"/>
                </a:solidFill>
                <a:effectLst>
                  <a:glow rad="228600">
                    <a:srgbClr val="000000">
                      <a:satMod val="175000"/>
                      <a:alpha val="91000"/>
                    </a:srgbClr>
                  </a:glow>
                </a:effectLst>
              </a:rPr>
              <a:t>= Apocalypse</a:t>
            </a:r>
            <a:endParaRPr lang="en-US" sz="4000" b="1" dirty="0">
              <a:solidFill>
                <a:srgbClr val="FFFFFF"/>
              </a:solidFill>
              <a:effectLst>
                <a:glow rad="228600">
                  <a:srgbClr val="000000">
                    <a:satMod val="175000"/>
                    <a:alpha val="91000"/>
                  </a:srgbClr>
                </a:glow>
              </a:effectLst>
            </a:endParaRPr>
          </a:p>
        </p:txBody>
      </p:sp>
    </p:spTree>
    <p:extLst>
      <p:ext uri="{BB962C8B-B14F-4D97-AF65-F5344CB8AC3E}">
        <p14:creationId xmlns:p14="http://schemas.microsoft.com/office/powerpoint/2010/main" val="2282911906"/>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5"/>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4"/>
                                        </p:tgtEl>
                                        <p:attrNameLst>
                                          <p:attrName>style.visibility</p:attrName>
                                        </p:attrNameLst>
                                      </p:cBhvr>
                                      <p:to>
                                        <p:strVal val="visible"/>
                                      </p:to>
                                    </p:set>
                                  </p:childTnLst>
                                </p:cTn>
                              </p:par>
                            </p:childTnLst>
                          </p:cTn>
                        </p:par>
                        <p:par>
                          <p:cTn id="13" fill="hold">
                            <p:stCondLst>
                              <p:cond delay="0"/>
                            </p:stCondLst>
                            <p:childTnLst>
                              <p:par>
                                <p:cTn id="14" presetID="22" presetClass="entr" presetSubtype="8" fill="hold" grpId="0" nodeType="afterEffect">
                                  <p:stCondLst>
                                    <p:cond delay="0"/>
                                  </p:stCondLst>
                                  <p:childTnLst>
                                    <p:set>
                                      <p:cBhvr>
                                        <p:cTn id="15" dur="1" fill="hold">
                                          <p:stCondLst>
                                            <p:cond delay="0"/>
                                          </p:stCondLst>
                                        </p:cTn>
                                        <p:tgtEl>
                                          <p:spTgt spid="8"/>
                                        </p:tgtEl>
                                        <p:attrNameLst>
                                          <p:attrName>style.visibility</p:attrName>
                                        </p:attrNameLst>
                                      </p:cBhvr>
                                      <p:to>
                                        <p:strVal val="visible"/>
                                      </p:to>
                                    </p:set>
                                    <p:animEffect transition="in" filter="wipe(left)">
                                      <p:cBhvr>
                                        <p:cTn id="16" dur="500"/>
                                        <p:tgtEl>
                                          <p:spTgt spid="8"/>
                                        </p:tgtEl>
                                      </p:cBhvr>
                                    </p:animEffect>
                                  </p:childTnLst>
                                </p:cTn>
                              </p:par>
                            </p:childTnLst>
                          </p:cTn>
                        </p:par>
                        <p:par>
                          <p:cTn id="17" fill="hold">
                            <p:stCondLst>
                              <p:cond delay="500"/>
                            </p:stCondLst>
                            <p:childTnLst>
                              <p:par>
                                <p:cTn id="18" presetID="22" presetClass="entr" presetSubtype="8" fill="hold" grpId="0" nodeType="afterEffect">
                                  <p:stCondLst>
                                    <p:cond delay="0"/>
                                  </p:stCondLst>
                                  <p:childTnLst>
                                    <p:set>
                                      <p:cBhvr>
                                        <p:cTn id="19" dur="1" fill="hold">
                                          <p:stCondLst>
                                            <p:cond delay="0"/>
                                          </p:stCondLst>
                                        </p:cTn>
                                        <p:tgtEl>
                                          <p:spTgt spid="9"/>
                                        </p:tgtEl>
                                        <p:attrNameLst>
                                          <p:attrName>style.visibility</p:attrName>
                                        </p:attrNameLst>
                                      </p:cBhvr>
                                      <p:to>
                                        <p:strVal val="visible"/>
                                      </p:to>
                                    </p:set>
                                    <p:animEffect transition="in" filter="wipe(left)">
                                      <p:cBhvr>
                                        <p:cTn id="20" dur="500"/>
                                        <p:tgtEl>
                                          <p:spTgt spid="9"/>
                                        </p:tgtEl>
                                      </p:cBhvr>
                                    </p:animEffec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grpId="0" nodeType="clickEffect">
                                  <p:stCondLst>
                                    <p:cond delay="0"/>
                                  </p:stCondLst>
                                  <p:childTnLst>
                                    <p:set>
                                      <p:cBhvr>
                                        <p:cTn id="24" dur="1" fill="hold">
                                          <p:stCondLst>
                                            <p:cond delay="0"/>
                                          </p:stCondLst>
                                        </p:cTn>
                                        <p:tgtEl>
                                          <p:spTgt spid="1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8" grpId="0" animBg="1"/>
      <p:bldP spid="9" grpId="0" animBg="1"/>
      <p:bldP spid="11" grpId="0"/>
    </p:bld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endParaRPr lang="en-US"/>
          </a:p>
        </p:txBody>
      </p:sp>
      <p:sp>
        <p:nvSpPr>
          <p:cNvPr id="3" name="Content Placeholder 2"/>
          <p:cNvSpPr>
            <a:spLocks noGrp="1"/>
          </p:cNvSpPr>
          <p:nvPr>
            <p:ph idx="1"/>
          </p:nvPr>
        </p:nvSpPr>
        <p:spPr/>
        <p:txBody>
          <a:bodyPr/>
          <a:lstStyle/>
          <a:p>
            <a:endParaRPr lang="en-US"/>
          </a:p>
        </p:txBody>
      </p:sp>
      <p:pic>
        <p:nvPicPr>
          <p:cNvPr id="4" name="Picture 3"/>
          <p:cNvPicPr/>
          <p:nvPr/>
        </p:nvPicPr>
        <p:blipFill rotWithShape="1">
          <a:blip r:embed="rId2">
            <a:extLst>
              <a:ext uri="{28A0092B-C50C-407E-A947-70E740481C1C}">
                <a14:useLocalDpi xmlns:a14="http://schemas.microsoft.com/office/drawing/2010/main" val="0"/>
              </a:ext>
            </a:extLst>
          </a:blip>
          <a:srcRect l="4131"/>
          <a:stretch/>
        </p:blipFill>
        <p:spPr bwMode="auto">
          <a:xfrm>
            <a:off x="0" y="-16712"/>
            <a:ext cx="9306914" cy="6874712"/>
          </a:xfrm>
          <a:prstGeom prst="rect">
            <a:avLst/>
          </a:prstGeom>
          <a:noFill/>
          <a:ln>
            <a:noFill/>
          </a:ln>
        </p:spPr>
      </p:pic>
      <p:sp>
        <p:nvSpPr>
          <p:cNvPr id="5" name="Rectangle 3"/>
          <p:cNvSpPr txBox="1">
            <a:spLocks noChangeArrowheads="1"/>
          </p:cNvSpPr>
          <p:nvPr/>
        </p:nvSpPr>
        <p:spPr bwMode="auto">
          <a:xfrm>
            <a:off x="0" y="6400800"/>
            <a:ext cx="9144000" cy="457200"/>
          </a:xfrm>
          <a:prstGeom prst="rect">
            <a:avLst/>
          </a:prstGeom>
          <a:solidFill>
            <a:srgbClr val="000000"/>
          </a:solidFill>
          <a:ln>
            <a:noFill/>
          </a:ln>
          <a:effectLst>
            <a:outerShdw blurRad="63500" dist="35921" dir="2700000" algn="ctr" rotWithShape="0">
              <a:srgbClr val="808080">
                <a:alpha val="74998"/>
              </a:srgbClr>
            </a:outerShdw>
          </a:effectLst>
          <a:extLs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rgbClr val="F8F8EF"/>
                </a:solidFill>
                <a:effectLst>
                  <a:outerShdw blurRad="38100" dist="38100" dir="2700000" algn="tl">
                    <a:srgbClr val="000000">
                      <a:alpha val="43137"/>
                    </a:srgbClr>
                  </a:outerShdw>
                </a:effectLst>
                <a:latin typeface="+mj-lt"/>
                <a:ea typeface="ＭＳ Ｐゴシック" charset="-128"/>
                <a:cs typeface="ＭＳ Ｐゴシック" charset="-128"/>
              </a:defRPr>
            </a:lvl1pPr>
            <a:lvl2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2pPr>
            <a:lvl3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3pPr>
            <a:lvl4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4pPr>
            <a:lvl5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Arial" pitchFamily="-112" charset="0"/>
              </a:defRPr>
            </a:lvl6pPr>
            <a:lvl7pPr marL="914400" algn="ctr" rtl="0" fontAlgn="base">
              <a:spcBef>
                <a:spcPct val="0"/>
              </a:spcBef>
              <a:spcAft>
                <a:spcPct val="0"/>
              </a:spcAft>
              <a:defRPr sz="4400">
                <a:solidFill>
                  <a:schemeClr val="tx2"/>
                </a:solidFill>
                <a:latin typeface="Arial" pitchFamily="-112" charset="0"/>
              </a:defRPr>
            </a:lvl7pPr>
            <a:lvl8pPr marL="1371600" algn="ctr" rtl="0" fontAlgn="base">
              <a:spcBef>
                <a:spcPct val="0"/>
              </a:spcBef>
              <a:spcAft>
                <a:spcPct val="0"/>
              </a:spcAft>
              <a:defRPr sz="4400">
                <a:solidFill>
                  <a:schemeClr val="tx2"/>
                </a:solidFill>
                <a:latin typeface="Arial" pitchFamily="-112" charset="0"/>
              </a:defRPr>
            </a:lvl8pPr>
            <a:lvl9pPr marL="1828800" algn="ctr" rtl="0" fontAlgn="base">
              <a:spcBef>
                <a:spcPct val="0"/>
              </a:spcBef>
              <a:spcAft>
                <a:spcPct val="0"/>
              </a:spcAft>
              <a:defRPr sz="4400">
                <a:solidFill>
                  <a:schemeClr val="tx2"/>
                </a:solidFill>
                <a:latin typeface="Arial" pitchFamily="-112"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128"/>
              </a:rPr>
              <a:t>Barry Huddleston, </a:t>
            </a:r>
            <a:r>
              <a:rPr kumimoji="0" lang="en-US" sz="2400" b="1" i="1"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128"/>
              </a:rPr>
              <a:t>The Acrostic Bible</a:t>
            </a:r>
            <a:endParaRPr kumimoji="0" lang="en-US" sz="2400" b="1" i="0"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128"/>
            </a:endParaRPr>
          </a:p>
        </p:txBody>
      </p:sp>
      <p:sp>
        <p:nvSpPr>
          <p:cNvPr id="7" name="Title 1"/>
          <p:cNvSpPr txBox="1">
            <a:spLocks/>
          </p:cNvSpPr>
          <p:nvPr/>
        </p:nvSpPr>
        <p:spPr bwMode="auto">
          <a:xfrm>
            <a:off x="4807966" y="79960"/>
            <a:ext cx="4300538" cy="555894"/>
          </a:xfrm>
          <a:prstGeom prst="rect">
            <a:avLst/>
          </a:prstGeom>
          <a:noFill/>
          <a:ln>
            <a:noFill/>
          </a:ln>
          <a:extLs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l" rtl="0" eaLnBrk="0" fontAlgn="base" hangingPunct="0">
              <a:lnSpc>
                <a:spcPct val="90000"/>
              </a:lnSpc>
              <a:spcBef>
                <a:spcPct val="0"/>
              </a:spcBef>
              <a:spcAft>
                <a:spcPct val="0"/>
              </a:spcAft>
              <a:defRPr sz="3600" b="1">
                <a:solidFill>
                  <a:schemeClr val="tx2"/>
                </a:solidFill>
                <a:latin typeface="+mj-lt"/>
                <a:ea typeface="ＭＳ Ｐゴシック" charset="-128"/>
                <a:cs typeface="ＭＳ Ｐゴシック" charset="-128"/>
              </a:defRPr>
            </a:lvl1pPr>
            <a:lvl2pPr algn="l" rtl="0" eaLnBrk="0" fontAlgn="base" hangingPunct="0">
              <a:lnSpc>
                <a:spcPct val="90000"/>
              </a:lnSpc>
              <a:spcBef>
                <a:spcPct val="0"/>
              </a:spcBef>
              <a:spcAft>
                <a:spcPct val="0"/>
              </a:spcAft>
              <a:defRPr sz="3600" b="1">
                <a:solidFill>
                  <a:schemeClr val="tx2"/>
                </a:solidFill>
                <a:latin typeface="Arial" pitchFamily="-110" charset="0"/>
                <a:ea typeface="ＭＳ Ｐゴシック" charset="-128"/>
                <a:cs typeface="ＭＳ Ｐゴシック" charset="-128"/>
              </a:defRPr>
            </a:lvl2pPr>
            <a:lvl3pPr algn="l" rtl="0" eaLnBrk="0" fontAlgn="base" hangingPunct="0">
              <a:lnSpc>
                <a:spcPct val="90000"/>
              </a:lnSpc>
              <a:spcBef>
                <a:spcPct val="0"/>
              </a:spcBef>
              <a:spcAft>
                <a:spcPct val="0"/>
              </a:spcAft>
              <a:defRPr sz="3600" b="1">
                <a:solidFill>
                  <a:schemeClr val="tx2"/>
                </a:solidFill>
                <a:latin typeface="Arial" pitchFamily="-110" charset="0"/>
                <a:ea typeface="ＭＳ Ｐゴシック" charset="-128"/>
                <a:cs typeface="ＭＳ Ｐゴシック" charset="-128"/>
              </a:defRPr>
            </a:lvl3pPr>
            <a:lvl4pPr algn="l" rtl="0" eaLnBrk="0" fontAlgn="base" hangingPunct="0">
              <a:lnSpc>
                <a:spcPct val="90000"/>
              </a:lnSpc>
              <a:spcBef>
                <a:spcPct val="0"/>
              </a:spcBef>
              <a:spcAft>
                <a:spcPct val="0"/>
              </a:spcAft>
              <a:defRPr sz="3600" b="1">
                <a:solidFill>
                  <a:schemeClr val="tx2"/>
                </a:solidFill>
                <a:latin typeface="Arial" pitchFamily="-110" charset="0"/>
                <a:ea typeface="ＭＳ Ｐゴシック" charset="-128"/>
                <a:cs typeface="ＭＳ Ｐゴシック" charset="-128"/>
              </a:defRPr>
            </a:lvl4pPr>
            <a:lvl5pPr algn="l" rtl="0" eaLnBrk="0" fontAlgn="base" hangingPunct="0">
              <a:lnSpc>
                <a:spcPct val="90000"/>
              </a:lnSpc>
              <a:spcBef>
                <a:spcPct val="0"/>
              </a:spcBef>
              <a:spcAft>
                <a:spcPct val="0"/>
              </a:spcAft>
              <a:defRPr sz="3600" b="1">
                <a:solidFill>
                  <a:schemeClr val="tx2"/>
                </a:solidFill>
                <a:latin typeface="Arial" pitchFamily="-110" charset="0"/>
                <a:ea typeface="ＭＳ Ｐゴシック" charset="-128"/>
                <a:cs typeface="ＭＳ Ｐゴシック" charset="-128"/>
              </a:defRPr>
            </a:lvl5pPr>
            <a:lvl6pPr marL="457200" algn="l" rtl="0" fontAlgn="base">
              <a:lnSpc>
                <a:spcPct val="90000"/>
              </a:lnSpc>
              <a:spcBef>
                <a:spcPct val="0"/>
              </a:spcBef>
              <a:spcAft>
                <a:spcPct val="0"/>
              </a:spcAft>
              <a:defRPr sz="3600" b="1">
                <a:solidFill>
                  <a:schemeClr val="tx2"/>
                </a:solidFill>
                <a:latin typeface="Arial" pitchFamily="-110" charset="0"/>
              </a:defRPr>
            </a:lvl6pPr>
            <a:lvl7pPr marL="914400" algn="l" rtl="0" fontAlgn="base">
              <a:lnSpc>
                <a:spcPct val="90000"/>
              </a:lnSpc>
              <a:spcBef>
                <a:spcPct val="0"/>
              </a:spcBef>
              <a:spcAft>
                <a:spcPct val="0"/>
              </a:spcAft>
              <a:defRPr sz="3600" b="1">
                <a:solidFill>
                  <a:schemeClr val="tx2"/>
                </a:solidFill>
                <a:latin typeface="Arial" pitchFamily="-110" charset="0"/>
              </a:defRPr>
            </a:lvl7pPr>
            <a:lvl8pPr marL="1371600" algn="l" rtl="0" fontAlgn="base">
              <a:lnSpc>
                <a:spcPct val="90000"/>
              </a:lnSpc>
              <a:spcBef>
                <a:spcPct val="0"/>
              </a:spcBef>
              <a:spcAft>
                <a:spcPct val="0"/>
              </a:spcAft>
              <a:defRPr sz="3600" b="1">
                <a:solidFill>
                  <a:schemeClr val="tx2"/>
                </a:solidFill>
                <a:latin typeface="Arial" pitchFamily="-110" charset="0"/>
              </a:defRPr>
            </a:lvl8pPr>
            <a:lvl9pPr marL="1828800" algn="l" rtl="0" fontAlgn="base">
              <a:lnSpc>
                <a:spcPct val="90000"/>
              </a:lnSpc>
              <a:spcBef>
                <a:spcPct val="0"/>
              </a:spcBef>
              <a:spcAft>
                <a:spcPct val="0"/>
              </a:spcAft>
              <a:defRPr sz="3600" b="1">
                <a:solidFill>
                  <a:schemeClr val="tx2"/>
                </a:solidFill>
                <a:latin typeface="Arial" pitchFamily="-110" charset="0"/>
              </a:defRPr>
            </a:lvl9pPr>
          </a:lstStyle>
          <a:p>
            <a:pPr marL="176213" marR="0" lvl="0" indent="0" algn="r" defTabSz="914400" rtl="0" eaLnBrk="1" fontAlgn="base" latinLnBrk="0" hangingPunct="1">
              <a:lnSpc>
                <a:spcPct val="9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070000"/>
                </a:solidFill>
                <a:effectLst/>
                <a:uLnTx/>
                <a:uFillTx/>
                <a:latin typeface="Arial"/>
                <a:ea typeface="ＭＳ Ｐゴシック"/>
                <a:cs typeface="Arial"/>
              </a:rPr>
              <a:t>REVELATION</a:t>
            </a:r>
            <a:endParaRPr kumimoji="0" lang="en-US" sz="6600" b="1" i="0" u="none" strike="noStrike" kern="0" cap="none" spc="0" normalizeH="0" baseline="0" noProof="0" dirty="0">
              <a:ln>
                <a:noFill/>
              </a:ln>
              <a:solidFill>
                <a:srgbClr val="070000"/>
              </a:solidFill>
              <a:effectLst/>
              <a:uLnTx/>
              <a:uFillTx/>
              <a:latin typeface="Arial"/>
              <a:ea typeface="ＭＳ Ｐゴシック" charset="-128"/>
            </a:endParaRPr>
          </a:p>
        </p:txBody>
      </p:sp>
      <p:sp>
        <p:nvSpPr>
          <p:cNvPr id="10" name="TextBox 4"/>
          <p:cNvSpPr txBox="1">
            <a:spLocks noChangeArrowheads="1"/>
          </p:cNvSpPr>
          <p:nvPr/>
        </p:nvSpPr>
        <p:spPr bwMode="auto">
          <a:xfrm>
            <a:off x="2864043" y="468341"/>
            <a:ext cx="2700337" cy="1015663"/>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Arial" charset="0"/>
                <a:ea typeface="ＭＳ Ｐゴシック" charset="0"/>
              </a:rPr>
              <a:t>  9 </a:t>
            </a:r>
            <a:r>
              <a:rPr kumimoji="0" lang="en-US" sz="1200" b="1" i="0" u="none" strike="noStrike" kern="1200" cap="none" spc="0" normalizeH="0" baseline="0" noProof="0" dirty="0">
                <a:ln>
                  <a:noFill/>
                </a:ln>
                <a:solidFill>
                  <a:srgbClr val="FF0000"/>
                </a:solidFill>
                <a:effectLst/>
                <a:uLnTx/>
                <a:uFillTx/>
                <a:latin typeface="Arial" charset="0"/>
                <a:ea typeface="ＭＳ Ｐゴシック" charset="0"/>
              </a:rPr>
              <a:t>A</a:t>
            </a:r>
            <a:r>
              <a:rPr kumimoji="0" lang="en-US" sz="1200" b="0" i="0" u="none" strike="noStrike" kern="1200" cap="none" spc="0" normalizeH="0" baseline="0" noProof="0" dirty="0">
                <a:ln>
                  <a:noFill/>
                </a:ln>
                <a:solidFill>
                  <a:srgbClr val="000000"/>
                </a:solidFill>
                <a:effectLst/>
                <a:uLnTx/>
                <a:uFillTx/>
                <a:latin typeface="Arial" charset="0"/>
                <a:ea typeface="ＭＳ Ｐゴシック" charset="0"/>
              </a:rPr>
              <a:t>byss releases more trumpets</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Arial" charset="0"/>
                <a:ea typeface="ＭＳ Ｐゴシック" charset="0"/>
              </a:rPr>
              <a:t>10 </a:t>
            </a:r>
            <a:r>
              <a:rPr kumimoji="0" lang="en-US" sz="1200" b="1" i="0" u="none" strike="noStrike" kern="1200" cap="none" spc="0" normalizeH="0" baseline="0" noProof="0" dirty="0">
                <a:ln>
                  <a:noFill/>
                </a:ln>
                <a:solidFill>
                  <a:srgbClr val="FF0000"/>
                </a:solidFill>
                <a:effectLst/>
                <a:uLnTx/>
                <a:uFillTx/>
                <a:latin typeface="Arial" charset="0"/>
                <a:ea typeface="ＭＳ Ｐゴシック" charset="0"/>
              </a:rPr>
              <a:t>B</a:t>
            </a:r>
            <a:r>
              <a:rPr kumimoji="0" lang="en-US" sz="1200" b="0" i="0" u="none" strike="noStrike" kern="1200" cap="none" spc="0" normalizeH="0" baseline="0" noProof="0" dirty="0">
                <a:ln>
                  <a:noFill/>
                </a:ln>
                <a:solidFill>
                  <a:srgbClr val="000000"/>
                </a:solidFill>
                <a:effectLst/>
                <a:uLnTx/>
                <a:uFillTx/>
                <a:latin typeface="Arial" charset="0"/>
                <a:ea typeface="ＭＳ Ｐゴシック" charset="0"/>
              </a:rPr>
              <a:t>ook eaten by John</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Arial" charset="0"/>
                <a:ea typeface="ＭＳ Ｐゴシック" charset="0"/>
              </a:rPr>
              <a:t>11 </a:t>
            </a:r>
            <a:r>
              <a:rPr kumimoji="0" lang="en-US" sz="1200" b="1" i="0" u="none" strike="noStrike" kern="1200" cap="none" spc="0" normalizeH="0" baseline="0" noProof="0" dirty="0">
                <a:ln>
                  <a:noFill/>
                </a:ln>
                <a:solidFill>
                  <a:srgbClr val="FF0000"/>
                </a:solidFill>
                <a:effectLst/>
                <a:uLnTx/>
                <a:uFillTx/>
                <a:latin typeface="Arial" charset="0"/>
                <a:ea typeface="ＭＳ Ｐゴシック" charset="0"/>
              </a:rPr>
              <a:t>O</a:t>
            </a:r>
            <a:r>
              <a:rPr kumimoji="0" lang="en-US" sz="1200" b="0" i="0" u="none" strike="noStrike" kern="1200" cap="none" spc="0" normalizeH="0" baseline="0" noProof="0" dirty="0">
                <a:ln>
                  <a:noFill/>
                </a:ln>
                <a:solidFill>
                  <a:srgbClr val="000000"/>
                </a:solidFill>
                <a:effectLst/>
                <a:uLnTx/>
                <a:uFillTx/>
                <a:latin typeface="Arial" charset="0"/>
                <a:ea typeface="ＭＳ Ｐゴシック" charset="0"/>
              </a:rPr>
              <a:t>pposition to two witnesses</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Arial" charset="0"/>
                <a:ea typeface="ＭＳ Ｐゴシック" charset="0"/>
              </a:rPr>
              <a:t>12 </a:t>
            </a:r>
            <a:r>
              <a:rPr kumimoji="0" lang="en-US" sz="1200" b="1" i="0" u="none" strike="noStrike" kern="1200" cap="none" spc="0" normalizeH="0" baseline="0" noProof="0" dirty="0">
                <a:ln>
                  <a:noFill/>
                </a:ln>
                <a:solidFill>
                  <a:srgbClr val="FF0000"/>
                </a:solidFill>
                <a:effectLst/>
                <a:uLnTx/>
                <a:uFillTx/>
                <a:latin typeface="Arial" charset="0"/>
                <a:ea typeface="ＭＳ Ｐゴシック" charset="0"/>
              </a:rPr>
              <a:t>U</a:t>
            </a:r>
            <a:r>
              <a:rPr kumimoji="0" lang="en-US" sz="1200" b="0" i="0" u="none" strike="noStrike" kern="1200" cap="none" spc="0" normalizeH="0" baseline="0" noProof="0" dirty="0">
                <a:ln>
                  <a:noFill/>
                </a:ln>
                <a:solidFill>
                  <a:srgbClr val="000000"/>
                </a:solidFill>
                <a:effectLst/>
                <a:uLnTx/>
                <a:uFillTx/>
                <a:latin typeface="Arial" charset="0"/>
                <a:ea typeface="ＭＳ Ｐゴシック" charset="0"/>
              </a:rPr>
              <a:t>nrelenting opposition of dragon</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Arial" charset="0"/>
                <a:ea typeface="ＭＳ Ｐゴシック" charset="0"/>
              </a:rPr>
              <a:t>13 </a:t>
            </a:r>
            <a:r>
              <a:rPr kumimoji="0" lang="en-US" sz="1200" b="1" i="0" u="none" strike="noStrike" kern="1200" cap="none" spc="0" normalizeH="0" baseline="0" noProof="0" dirty="0">
                <a:ln>
                  <a:noFill/>
                </a:ln>
                <a:solidFill>
                  <a:srgbClr val="FF0000"/>
                </a:solidFill>
                <a:effectLst/>
                <a:uLnTx/>
                <a:uFillTx/>
                <a:latin typeface="Arial" charset="0"/>
                <a:ea typeface="ＭＳ Ｐゴシック" charset="0"/>
              </a:rPr>
              <a:t>T</a:t>
            </a:r>
            <a:r>
              <a:rPr kumimoji="0" lang="en-US" sz="1200" b="0" i="0" u="none" strike="noStrike" kern="1200" cap="none" spc="0" normalizeH="0" baseline="0" noProof="0" dirty="0">
                <a:ln>
                  <a:noFill/>
                </a:ln>
                <a:solidFill>
                  <a:srgbClr val="000000"/>
                </a:solidFill>
                <a:effectLst/>
                <a:uLnTx/>
                <a:uFillTx/>
                <a:latin typeface="Arial" charset="0"/>
                <a:ea typeface="ＭＳ Ｐゴシック" charset="0"/>
              </a:rPr>
              <a:t>attoo of world leader</a:t>
            </a:r>
          </a:p>
        </p:txBody>
      </p:sp>
      <p:sp>
        <p:nvSpPr>
          <p:cNvPr id="11" name="TextBox 5"/>
          <p:cNvSpPr txBox="1">
            <a:spLocks noChangeArrowheads="1"/>
          </p:cNvSpPr>
          <p:nvPr/>
        </p:nvSpPr>
        <p:spPr bwMode="auto">
          <a:xfrm>
            <a:off x="4588965" y="4893011"/>
            <a:ext cx="2663751" cy="1015663"/>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Arial" charset="0"/>
                <a:ea typeface="ＭＳ Ｐゴシック" charset="0"/>
              </a:rPr>
              <a:t>14 </a:t>
            </a:r>
            <a:r>
              <a:rPr kumimoji="0" lang="en-US" sz="1200" b="1" i="0" u="none" strike="noStrike" kern="1200" cap="none" spc="0" normalizeH="0" baseline="0" noProof="0" dirty="0">
                <a:ln>
                  <a:noFill/>
                </a:ln>
                <a:solidFill>
                  <a:srgbClr val="FF0000"/>
                </a:solidFill>
                <a:effectLst/>
                <a:uLnTx/>
                <a:uFillTx/>
                <a:latin typeface="Arial" charset="0"/>
                <a:ea typeface="ＭＳ Ｐゴシック" charset="0"/>
              </a:rPr>
              <a:t>T</a:t>
            </a:r>
            <a:r>
              <a:rPr kumimoji="0" lang="en-US" sz="1200" b="0" i="0" u="none" strike="noStrike" kern="1200" cap="none" spc="0" normalizeH="0" baseline="0" noProof="0" dirty="0">
                <a:ln>
                  <a:noFill/>
                </a:ln>
                <a:solidFill>
                  <a:srgbClr val="000000"/>
                </a:solidFill>
                <a:effectLst/>
                <a:uLnTx/>
                <a:uFillTx/>
                <a:latin typeface="Arial" charset="0"/>
                <a:ea typeface="ＭＳ Ｐゴシック" charset="0"/>
              </a:rPr>
              <a:t>ime ripe for harvest</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Arial" charset="0"/>
                <a:ea typeface="ＭＳ Ｐゴシック" charset="0"/>
              </a:rPr>
              <a:t>15 </a:t>
            </a:r>
            <a:r>
              <a:rPr kumimoji="0" lang="en-US" sz="1200" b="1" i="0" u="none" strike="noStrike" kern="1200" cap="none" spc="0" normalizeH="0" baseline="0" noProof="0" dirty="0">
                <a:ln>
                  <a:noFill/>
                </a:ln>
                <a:solidFill>
                  <a:srgbClr val="FF0000"/>
                </a:solidFill>
                <a:effectLst/>
                <a:uLnTx/>
                <a:uFillTx/>
                <a:latin typeface="Arial" charset="0"/>
                <a:ea typeface="ＭＳ Ｐゴシック" charset="0"/>
              </a:rPr>
              <a:t>H</a:t>
            </a:r>
            <a:r>
              <a:rPr kumimoji="0" lang="en-US" sz="1200" b="0" i="0" u="none" strike="noStrike" kern="1200" cap="none" spc="0" normalizeH="0" baseline="0" noProof="0" dirty="0">
                <a:ln>
                  <a:noFill/>
                </a:ln>
                <a:solidFill>
                  <a:srgbClr val="000000"/>
                </a:solidFill>
                <a:effectLst/>
                <a:uLnTx/>
                <a:uFillTx/>
                <a:latin typeface="Arial" charset="0"/>
                <a:ea typeface="ＭＳ Ｐゴシック" charset="0"/>
              </a:rPr>
              <a:t>arps played for God</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Arial" charset="0"/>
                <a:ea typeface="ＭＳ Ｐゴシック" charset="0"/>
              </a:rPr>
              <a:t>16 </a:t>
            </a:r>
            <a:r>
              <a:rPr kumimoji="0" lang="en-US" sz="1200" b="1" i="0" u="none" strike="noStrike" kern="1200" cap="none" spc="0" normalizeH="0" baseline="0" noProof="0" dirty="0">
                <a:ln>
                  <a:noFill/>
                </a:ln>
                <a:solidFill>
                  <a:srgbClr val="FF0000"/>
                </a:solidFill>
                <a:effectLst/>
                <a:uLnTx/>
                <a:uFillTx/>
                <a:latin typeface="Arial" charset="0"/>
                <a:ea typeface="ＭＳ Ｐゴシック" charset="0"/>
              </a:rPr>
              <a:t>E</a:t>
            </a:r>
            <a:r>
              <a:rPr kumimoji="0" lang="en-US" sz="1200" b="0" i="0" u="none" strike="noStrike" kern="1200" cap="none" spc="0" normalizeH="0" baseline="0" noProof="0" dirty="0">
                <a:ln>
                  <a:noFill/>
                </a:ln>
                <a:solidFill>
                  <a:srgbClr val="000000"/>
                </a:solidFill>
                <a:effectLst/>
                <a:uLnTx/>
                <a:uFillTx/>
                <a:latin typeface="Arial" charset="0"/>
                <a:ea typeface="ＭＳ Ｐゴシック" charset="0"/>
              </a:rPr>
              <a:t>mptying of the bowls</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dirty="0">
              <a:ln>
                <a:noFill/>
              </a:ln>
              <a:solidFill>
                <a:srgbClr val="000000"/>
              </a:solidFill>
              <a:effectLst/>
              <a:uLnTx/>
              <a:uFillTx/>
              <a:latin typeface="Arial" charset="0"/>
              <a:ea typeface="ＭＳ Ｐゴシック" charset="0"/>
            </a:endParaRP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dirty="0">
              <a:ln>
                <a:noFill/>
              </a:ln>
              <a:solidFill>
                <a:srgbClr val="000000"/>
              </a:solidFill>
              <a:effectLst/>
              <a:uLnTx/>
              <a:uFillTx/>
              <a:latin typeface="Arial" charset="0"/>
              <a:ea typeface="ＭＳ Ｐゴシック" charset="0"/>
            </a:endParaRPr>
          </a:p>
        </p:txBody>
      </p:sp>
      <p:sp>
        <p:nvSpPr>
          <p:cNvPr id="12" name="TextBox 5"/>
          <p:cNvSpPr txBox="1">
            <a:spLocks noChangeArrowheads="1"/>
          </p:cNvSpPr>
          <p:nvPr/>
        </p:nvSpPr>
        <p:spPr bwMode="auto">
          <a:xfrm>
            <a:off x="6433913" y="4893011"/>
            <a:ext cx="2873001" cy="1200329"/>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Arial" charset="0"/>
                <a:ea typeface="ＭＳ Ｐゴシック" charset="0"/>
              </a:rPr>
              <a:t>17 </a:t>
            </a:r>
            <a:r>
              <a:rPr kumimoji="0" lang="en-US" sz="1200" b="1" i="0" u="none" strike="noStrike" kern="1200" cap="none" spc="0" normalizeH="0" baseline="0" noProof="0" dirty="0">
                <a:ln>
                  <a:noFill/>
                </a:ln>
                <a:solidFill>
                  <a:srgbClr val="FF0000"/>
                </a:solidFill>
                <a:effectLst/>
                <a:uLnTx/>
                <a:uFillTx/>
                <a:latin typeface="Arial" charset="0"/>
                <a:ea typeface="ＭＳ Ｐゴシック" charset="0"/>
              </a:rPr>
              <a:t>F</a:t>
            </a:r>
            <a:r>
              <a:rPr kumimoji="0" lang="en-US" sz="1200" b="0" i="0" u="none" strike="noStrike" kern="1200" cap="none" spc="0" normalizeH="0" baseline="0" noProof="0" dirty="0">
                <a:ln>
                  <a:noFill/>
                </a:ln>
                <a:solidFill>
                  <a:srgbClr val="000000"/>
                </a:solidFill>
                <a:effectLst/>
                <a:uLnTx/>
                <a:uFillTx/>
                <a:latin typeface="Arial" charset="0"/>
                <a:ea typeface="ＭＳ Ｐゴシック" charset="0"/>
              </a:rPr>
              <a:t>uture destruction of harlot</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Arial" charset="0"/>
                <a:ea typeface="ＭＳ Ｐゴシック" charset="0"/>
              </a:rPr>
              <a:t>18 </a:t>
            </a:r>
            <a:r>
              <a:rPr kumimoji="0" lang="en-US" sz="1200" b="1" i="0" u="none" strike="noStrike" kern="1200" cap="none" spc="0" normalizeH="0" baseline="0" noProof="0" dirty="0">
                <a:ln>
                  <a:noFill/>
                </a:ln>
                <a:solidFill>
                  <a:srgbClr val="FF0000"/>
                </a:solidFill>
                <a:effectLst/>
                <a:uLnTx/>
                <a:uFillTx/>
                <a:latin typeface="Arial" charset="0"/>
                <a:ea typeface="ＭＳ Ｐゴシック" charset="0"/>
              </a:rPr>
              <a:t>U</a:t>
            </a:r>
            <a:r>
              <a:rPr kumimoji="0" lang="en-US" sz="1200" b="0" i="0" u="none" strike="noStrike" kern="1200" cap="none" spc="0" normalizeH="0" baseline="0" noProof="0" dirty="0">
                <a:ln>
                  <a:noFill/>
                </a:ln>
                <a:solidFill>
                  <a:srgbClr val="000000"/>
                </a:solidFill>
                <a:effectLst/>
                <a:uLnTx/>
                <a:uFillTx/>
                <a:latin typeface="Arial" charset="0"/>
                <a:ea typeface="ＭＳ Ｐゴシック" charset="0"/>
              </a:rPr>
              <a:t>tter desolation of Bablyon</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Arial" charset="0"/>
                <a:ea typeface="ＭＳ Ｐゴシック" charset="0"/>
              </a:rPr>
              <a:t>19 </a:t>
            </a:r>
            <a:r>
              <a:rPr kumimoji="0" lang="en-US" sz="1200" b="1" i="0" u="none" strike="noStrike" kern="1200" cap="none" spc="0" normalizeH="0" baseline="0" noProof="0" dirty="0">
                <a:ln>
                  <a:noFill/>
                </a:ln>
                <a:solidFill>
                  <a:srgbClr val="FF0000"/>
                </a:solidFill>
                <a:effectLst/>
                <a:uLnTx/>
                <a:uFillTx/>
                <a:latin typeface="Arial" charset="0"/>
                <a:ea typeface="ＭＳ Ｐゴシック" charset="0"/>
              </a:rPr>
              <a:t>T</a:t>
            </a:r>
            <a:r>
              <a:rPr kumimoji="0" lang="en-US" sz="1200" b="0" i="0" u="none" strike="noStrike" kern="1200" cap="none" spc="0" normalizeH="0" baseline="0" noProof="0" dirty="0">
                <a:ln>
                  <a:noFill/>
                </a:ln>
                <a:solidFill>
                  <a:srgbClr val="000000"/>
                </a:solidFill>
                <a:effectLst/>
                <a:uLnTx/>
                <a:uFillTx/>
                <a:latin typeface="Arial" charset="0"/>
                <a:ea typeface="ＭＳ Ｐゴシック" charset="0"/>
              </a:rPr>
              <a:t>riumphant feast of Lamb</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Arial" charset="0"/>
                <a:ea typeface="ＭＳ Ｐゴシック" charset="0"/>
              </a:rPr>
              <a:t>20 </a:t>
            </a:r>
            <a:r>
              <a:rPr kumimoji="0" lang="en-US" sz="1200" b="1" i="0" u="none" strike="noStrike" kern="1200" cap="none" spc="0" normalizeH="0" baseline="0" noProof="0" dirty="0">
                <a:ln>
                  <a:noFill/>
                </a:ln>
                <a:solidFill>
                  <a:srgbClr val="FF0000"/>
                </a:solidFill>
                <a:effectLst/>
                <a:uLnTx/>
                <a:uFillTx/>
                <a:latin typeface="Arial" charset="0"/>
                <a:ea typeface="ＭＳ Ｐゴシック" charset="0"/>
              </a:rPr>
              <a:t>U</a:t>
            </a:r>
            <a:r>
              <a:rPr kumimoji="0" lang="en-US" sz="1200" b="0" i="0" u="none" strike="noStrike" kern="1200" cap="none" spc="0" normalizeH="0" baseline="0" noProof="0" dirty="0">
                <a:ln>
                  <a:noFill/>
                </a:ln>
                <a:solidFill>
                  <a:srgbClr val="000000"/>
                </a:solidFill>
                <a:effectLst/>
                <a:uLnTx/>
                <a:uFillTx/>
                <a:latin typeface="Arial" charset="0"/>
                <a:ea typeface="ＭＳ Ｐゴシック" charset="0"/>
              </a:rPr>
              <a:t>ltimate resurrection and judgment</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Arial" charset="0"/>
                <a:ea typeface="ＭＳ Ｐゴシック" charset="0"/>
              </a:rPr>
              <a:t>21 </a:t>
            </a:r>
            <a:r>
              <a:rPr kumimoji="0" lang="en-US" sz="1200" b="1" i="0" u="none" strike="noStrike" kern="1200" cap="none" spc="0" normalizeH="0" baseline="0" noProof="0" dirty="0">
                <a:ln>
                  <a:noFill/>
                </a:ln>
                <a:solidFill>
                  <a:srgbClr val="FF0000"/>
                </a:solidFill>
                <a:effectLst/>
                <a:uLnTx/>
                <a:uFillTx/>
                <a:latin typeface="Arial" charset="0"/>
                <a:ea typeface="ＭＳ Ｐゴシック" charset="0"/>
              </a:rPr>
              <a:t>R</a:t>
            </a:r>
            <a:r>
              <a:rPr kumimoji="0" lang="en-US" sz="1200" b="0" i="0" u="none" strike="noStrike" kern="1200" cap="none" spc="0" normalizeH="0" baseline="0" noProof="0" dirty="0">
                <a:ln>
                  <a:noFill/>
                </a:ln>
                <a:solidFill>
                  <a:srgbClr val="000000"/>
                </a:solidFill>
                <a:effectLst/>
                <a:uLnTx/>
                <a:uFillTx/>
                <a:latin typeface="Arial" charset="0"/>
                <a:ea typeface="ＭＳ Ｐゴシック" charset="0"/>
              </a:rPr>
              <a:t>evelation of new Jerusalem</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Arial" charset="0"/>
                <a:ea typeface="ＭＳ Ｐゴシック" charset="0"/>
              </a:rPr>
              <a:t>22 </a:t>
            </a:r>
            <a:r>
              <a:rPr kumimoji="0" lang="en-US" sz="1200" b="1" i="0" u="none" strike="noStrike" kern="1200" cap="none" spc="0" normalizeH="0" baseline="0" noProof="0" dirty="0">
                <a:ln>
                  <a:noFill/>
                </a:ln>
                <a:solidFill>
                  <a:srgbClr val="FF0000"/>
                </a:solidFill>
                <a:effectLst/>
                <a:uLnTx/>
                <a:uFillTx/>
                <a:latin typeface="Arial" charset="0"/>
                <a:ea typeface="ＭＳ Ｐゴシック" charset="0"/>
              </a:rPr>
              <a:t>E</a:t>
            </a:r>
            <a:r>
              <a:rPr kumimoji="0" lang="en-US" sz="1200" b="0" i="0" u="none" strike="noStrike" kern="1200" cap="none" spc="0" normalizeH="0" baseline="0" noProof="0" dirty="0">
                <a:ln>
                  <a:noFill/>
                </a:ln>
                <a:solidFill>
                  <a:srgbClr val="000000"/>
                </a:solidFill>
                <a:effectLst/>
                <a:uLnTx/>
                <a:uFillTx/>
                <a:latin typeface="Arial" charset="0"/>
                <a:ea typeface="ＭＳ Ｐゴシック" charset="0"/>
              </a:rPr>
              <a:t>ternal city and word</a:t>
            </a:r>
          </a:p>
        </p:txBody>
      </p:sp>
      <p:sp>
        <p:nvSpPr>
          <p:cNvPr id="6" name="Rectangle 5"/>
          <p:cNvSpPr/>
          <p:nvPr/>
        </p:nvSpPr>
        <p:spPr bwMode="auto">
          <a:xfrm>
            <a:off x="-12576" y="79960"/>
            <a:ext cx="773814" cy="2183510"/>
          </a:xfrm>
          <a:prstGeom prst="rect">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mn-ea"/>
              <a:cs typeface="+mn-cs"/>
            </a:endParaRPr>
          </a:p>
        </p:txBody>
      </p:sp>
      <p:sp>
        <p:nvSpPr>
          <p:cNvPr id="9" name="TextBox 3"/>
          <p:cNvSpPr txBox="1">
            <a:spLocks noChangeArrowheads="1"/>
          </p:cNvSpPr>
          <p:nvPr/>
        </p:nvSpPr>
        <p:spPr bwMode="auto">
          <a:xfrm>
            <a:off x="451240" y="468341"/>
            <a:ext cx="2412803" cy="1569660"/>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Arial" charset="0"/>
                <a:ea typeface="ＭＳ Ｐゴシック" charset="0"/>
              </a:rPr>
              <a:t>1 </a:t>
            </a:r>
            <a:r>
              <a:rPr kumimoji="0" lang="en-US" sz="1200" b="1" i="0" u="none" strike="noStrike" kern="1200" cap="none" spc="0" normalizeH="0" baseline="0" noProof="0" dirty="0">
                <a:ln>
                  <a:noFill/>
                </a:ln>
                <a:solidFill>
                  <a:srgbClr val="FF0000"/>
                </a:solidFill>
                <a:effectLst/>
                <a:uLnTx/>
                <a:uFillTx/>
                <a:latin typeface="Arial" charset="0"/>
                <a:ea typeface="ＭＳ Ｐゴシック" charset="0"/>
              </a:rPr>
              <a:t>P</a:t>
            </a:r>
            <a:r>
              <a:rPr kumimoji="0" lang="en-US" sz="1200" b="0" i="0" u="none" strike="noStrike" kern="1200" cap="none" spc="0" normalizeH="0" baseline="0" noProof="0" dirty="0">
                <a:ln>
                  <a:noFill/>
                </a:ln>
                <a:solidFill>
                  <a:srgbClr val="000000"/>
                </a:solidFill>
                <a:effectLst/>
                <a:uLnTx/>
                <a:uFillTx/>
                <a:latin typeface="Arial" charset="0"/>
                <a:ea typeface="ＭＳ Ｐゴシック" charset="0"/>
              </a:rPr>
              <a:t>atmos vision of John</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Arial" charset="0"/>
                <a:ea typeface="ＭＳ Ｐゴシック" charset="0"/>
              </a:rPr>
              <a:t>2 </a:t>
            </a:r>
            <a:r>
              <a:rPr kumimoji="0" lang="en-US" sz="1200" b="1" i="0" u="none" strike="noStrike" kern="1200" cap="none" spc="0" normalizeH="0" baseline="0" noProof="0" dirty="0">
                <a:ln>
                  <a:noFill/>
                </a:ln>
                <a:solidFill>
                  <a:srgbClr val="FF0000"/>
                </a:solidFill>
                <a:effectLst/>
                <a:uLnTx/>
                <a:uFillTx/>
                <a:latin typeface="Arial" charset="0"/>
                <a:ea typeface="ＭＳ Ｐゴシック" charset="0"/>
              </a:rPr>
              <a:t>R</a:t>
            </a:r>
            <a:r>
              <a:rPr kumimoji="0" lang="en-US" sz="1200" b="0" i="0" u="none" strike="noStrike" kern="1200" cap="none" spc="0" normalizeH="0" baseline="0" noProof="0" dirty="0">
                <a:ln>
                  <a:noFill/>
                </a:ln>
                <a:solidFill>
                  <a:srgbClr val="000000"/>
                </a:solidFill>
                <a:effectLst/>
                <a:uLnTx/>
                <a:uFillTx/>
                <a:latin typeface="Arial" charset="0"/>
                <a:ea typeface="ＭＳ Ｐゴシック" charset="0"/>
              </a:rPr>
              <a:t>ebuke for four churches</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Arial" charset="0"/>
                <a:ea typeface="ＭＳ Ｐゴシック" charset="0"/>
              </a:rPr>
              <a:t>3 </a:t>
            </a:r>
            <a:r>
              <a:rPr kumimoji="0" lang="en-US" sz="1200" b="1" i="0" u="none" strike="noStrike" kern="1200" cap="none" spc="0" normalizeH="0" baseline="0" noProof="0" dirty="0">
                <a:ln>
                  <a:noFill/>
                </a:ln>
                <a:solidFill>
                  <a:srgbClr val="FF0000"/>
                </a:solidFill>
                <a:effectLst/>
                <a:uLnTx/>
                <a:uFillTx/>
                <a:latin typeface="Arial" charset="0"/>
                <a:ea typeface="ＭＳ Ｐゴシック" charset="0"/>
              </a:rPr>
              <a:t>O</a:t>
            </a:r>
            <a:r>
              <a:rPr kumimoji="0" lang="en-US" sz="1200" b="0" i="0" u="none" strike="noStrike" kern="1200" cap="none" spc="0" normalizeH="0" baseline="0" noProof="0" dirty="0">
                <a:ln>
                  <a:noFill/>
                </a:ln>
                <a:solidFill>
                  <a:srgbClr val="000000"/>
                </a:solidFill>
                <a:effectLst/>
                <a:uLnTx/>
                <a:uFillTx/>
                <a:latin typeface="Arial" charset="0"/>
                <a:ea typeface="ＭＳ Ｐゴシック" charset="0"/>
              </a:rPr>
              <a:t>ther three churches rebuked</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Arial" charset="0"/>
                <a:ea typeface="ＭＳ Ｐゴシック" charset="0"/>
              </a:rPr>
              <a:t>4 </a:t>
            </a:r>
            <a:r>
              <a:rPr kumimoji="0" lang="en-US" sz="1200" b="1" i="0" u="none" strike="noStrike" kern="1200" cap="none" spc="0" normalizeH="0" baseline="0" noProof="0" dirty="0">
                <a:ln>
                  <a:noFill/>
                </a:ln>
                <a:solidFill>
                  <a:srgbClr val="FF0000"/>
                </a:solidFill>
                <a:effectLst/>
                <a:uLnTx/>
                <a:uFillTx/>
                <a:latin typeface="Arial" charset="0"/>
                <a:ea typeface="ＭＳ Ｐゴシック" charset="0"/>
              </a:rPr>
              <a:t>P</a:t>
            </a:r>
            <a:r>
              <a:rPr kumimoji="0" lang="en-US" sz="1200" b="0" i="0" u="none" strike="noStrike" kern="1200" cap="none" spc="0" normalizeH="0" baseline="0" noProof="0" dirty="0">
                <a:ln>
                  <a:noFill/>
                </a:ln>
                <a:solidFill>
                  <a:srgbClr val="000000"/>
                </a:solidFill>
                <a:effectLst/>
                <a:uLnTx/>
                <a:uFillTx/>
                <a:latin typeface="Arial" charset="0"/>
                <a:ea typeface="ＭＳ Ｐゴシック" charset="0"/>
              </a:rPr>
              <a:t>icture of God's throne</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Arial" charset="0"/>
                <a:ea typeface="ＭＳ Ｐゴシック" charset="0"/>
              </a:rPr>
              <a:t>5 </a:t>
            </a:r>
            <a:r>
              <a:rPr kumimoji="0" lang="en-US" sz="1200" b="1" i="0" u="none" strike="noStrike" kern="1200" cap="none" spc="0" normalizeH="0" baseline="0" noProof="0" dirty="0">
                <a:ln>
                  <a:noFill/>
                </a:ln>
                <a:solidFill>
                  <a:srgbClr val="FF0000"/>
                </a:solidFill>
                <a:effectLst/>
                <a:uLnTx/>
                <a:uFillTx/>
                <a:latin typeface="Arial" charset="0"/>
                <a:ea typeface="ＭＳ Ｐゴシック" charset="0"/>
              </a:rPr>
              <a:t>H</a:t>
            </a:r>
            <a:r>
              <a:rPr kumimoji="0" lang="en-US" sz="1200" b="0" i="0" u="none" strike="noStrike" kern="1200" cap="none" spc="0" normalizeH="0" baseline="0" noProof="0" dirty="0">
                <a:ln>
                  <a:noFill/>
                </a:ln>
                <a:solidFill>
                  <a:srgbClr val="000000"/>
                </a:solidFill>
                <a:effectLst/>
                <a:uLnTx/>
                <a:uFillTx/>
                <a:latin typeface="Arial" charset="0"/>
                <a:ea typeface="ＭＳ Ｐゴシック" charset="0"/>
              </a:rPr>
              <a:t>oly Lamb is worshipped</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Arial" charset="0"/>
                <a:ea typeface="ＭＳ Ｐゴシック" charset="0"/>
              </a:rPr>
              <a:t>6 </a:t>
            </a:r>
            <a:r>
              <a:rPr kumimoji="0" lang="en-US" sz="1200" b="1" i="0" u="none" strike="noStrike" kern="1200" cap="none" spc="0" normalizeH="0" baseline="0" noProof="0" dirty="0">
                <a:ln>
                  <a:noFill/>
                </a:ln>
                <a:solidFill>
                  <a:srgbClr val="FF0000"/>
                </a:solidFill>
                <a:effectLst/>
                <a:uLnTx/>
                <a:uFillTx/>
                <a:latin typeface="Arial" charset="0"/>
                <a:ea typeface="ＭＳ Ｐゴシック" charset="0"/>
              </a:rPr>
              <a:t>E</a:t>
            </a:r>
            <a:r>
              <a:rPr kumimoji="0" lang="en-US" sz="1200" b="0" i="0" u="none" strike="noStrike" kern="1200" cap="none" spc="0" normalizeH="0" baseline="0" noProof="0" dirty="0">
                <a:ln>
                  <a:noFill/>
                </a:ln>
                <a:solidFill>
                  <a:srgbClr val="000000"/>
                </a:solidFill>
                <a:effectLst/>
                <a:uLnTx/>
                <a:uFillTx/>
                <a:latin typeface="Arial" charset="0"/>
                <a:ea typeface="ＭＳ Ｐゴシック" charset="0"/>
              </a:rPr>
              <a:t>ach seal is broken</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Arial" charset="0"/>
                <a:ea typeface="ＭＳ Ｐゴシック" charset="0"/>
              </a:rPr>
              <a:t>7 </a:t>
            </a:r>
            <a:r>
              <a:rPr kumimoji="0" lang="en-US" sz="1200" b="1" i="0" u="none" strike="noStrike" kern="1200" cap="none" spc="0" normalizeH="0" baseline="0" noProof="0" dirty="0">
                <a:ln>
                  <a:noFill/>
                </a:ln>
                <a:solidFill>
                  <a:srgbClr val="FF0000"/>
                </a:solidFill>
                <a:effectLst/>
                <a:uLnTx/>
                <a:uFillTx/>
                <a:latin typeface="Arial" charset="0"/>
                <a:ea typeface="ＭＳ Ｐゴシック" charset="0"/>
              </a:rPr>
              <a:t>C</a:t>
            </a:r>
            <a:r>
              <a:rPr kumimoji="0" lang="en-US" sz="1200" b="0" i="0" u="none" strike="noStrike" kern="1200" cap="none" spc="0" normalizeH="0" baseline="0" noProof="0" dirty="0">
                <a:ln>
                  <a:noFill/>
                </a:ln>
                <a:solidFill>
                  <a:srgbClr val="000000"/>
                </a:solidFill>
                <a:effectLst/>
                <a:uLnTx/>
                <a:uFillTx/>
                <a:latin typeface="Arial" charset="0"/>
                <a:ea typeface="ＭＳ Ｐゴシック" charset="0"/>
              </a:rPr>
              <a:t>rowd coming from tribulation</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Arial" charset="0"/>
                <a:ea typeface="ＭＳ Ｐゴシック" charset="0"/>
              </a:rPr>
              <a:t>8 </a:t>
            </a:r>
            <a:r>
              <a:rPr kumimoji="0" lang="en-US" sz="1200" b="1" i="0" u="none" strike="noStrike" kern="1200" cap="none" spc="0" normalizeH="0" baseline="0" noProof="0" dirty="0">
                <a:ln>
                  <a:noFill/>
                </a:ln>
                <a:solidFill>
                  <a:srgbClr val="FF0000"/>
                </a:solidFill>
                <a:effectLst/>
                <a:uLnTx/>
                <a:uFillTx/>
                <a:latin typeface="Arial" charset="0"/>
                <a:ea typeface="ＭＳ Ｐゴシック" charset="0"/>
              </a:rPr>
              <a:t>Y</a:t>
            </a:r>
            <a:r>
              <a:rPr kumimoji="0" lang="en-US" sz="1200" b="0" i="0" u="none" strike="noStrike" kern="1200" cap="none" spc="0" normalizeH="0" baseline="0" noProof="0" dirty="0">
                <a:ln>
                  <a:noFill/>
                </a:ln>
                <a:solidFill>
                  <a:srgbClr val="000000"/>
                </a:solidFill>
                <a:effectLst/>
                <a:uLnTx/>
                <a:uFillTx/>
                <a:latin typeface="Arial" charset="0"/>
                <a:ea typeface="ＭＳ Ｐゴシック" charset="0"/>
              </a:rPr>
              <a:t>oke of four trumpets</a:t>
            </a:r>
          </a:p>
        </p:txBody>
      </p:sp>
    </p:spTree>
    <p:extLst>
      <p:ext uri="{BB962C8B-B14F-4D97-AF65-F5344CB8AC3E}">
        <p14:creationId xmlns:p14="http://schemas.microsoft.com/office/powerpoint/2010/main" val="2024934055"/>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descr="Cross Sky View Christian Stock Photography.jp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4288" y="-14289"/>
            <a:ext cx="9349401" cy="7015163"/>
          </a:xfrm>
          <a:prstGeom prst="rect">
            <a:avLst/>
          </a:prstGeom>
        </p:spPr>
      </p:pic>
      <p:sp>
        <p:nvSpPr>
          <p:cNvPr id="2" name="Title 1"/>
          <p:cNvSpPr>
            <a:spLocks noGrp="1"/>
          </p:cNvSpPr>
          <p:nvPr>
            <p:ph type="ctrTitle"/>
          </p:nvPr>
        </p:nvSpPr>
        <p:spPr>
          <a:xfrm>
            <a:off x="180966" y="102580"/>
            <a:ext cx="8236820" cy="799420"/>
          </a:xfrm>
          <a:solidFill>
            <a:schemeClr val="tx1"/>
          </a:solidFill>
        </p:spPr>
        <p:txBody>
          <a:bodyPr/>
          <a:lstStyle/>
          <a:p>
            <a:r>
              <a:rPr lang="en-US" sz="3600" b="1" dirty="0">
                <a:solidFill>
                  <a:schemeClr val="bg1"/>
                </a:solidFill>
                <a:effectLst>
                  <a:glow rad="101600">
                    <a:schemeClr val="tx1">
                      <a:alpha val="99000"/>
                    </a:schemeClr>
                  </a:glow>
                </a:effectLst>
                <a:latin typeface="Arial"/>
                <a:cs typeface="Arial"/>
              </a:rPr>
              <a:t>Redemption</a:t>
            </a: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endParaRPr lang="en-US" b="1" dirty="0">
              <a:solidFill>
                <a:prstClr val="white"/>
              </a:solidFill>
              <a:effectLst>
                <a:glow rad="101600">
                  <a:prstClr val="black">
                    <a:alpha val="99000"/>
                  </a:prstClr>
                </a:glow>
              </a:effectLst>
              <a:latin typeface="Calibri"/>
            </a:endParaRPr>
          </a:p>
        </p:txBody>
      </p:sp>
      <p:sp>
        <p:nvSpPr>
          <p:cNvPr id="4" name="Rectangle 2"/>
          <p:cNvSpPr txBox="1">
            <a:spLocks noChangeArrowheads="1"/>
          </p:cNvSpPr>
          <p:nvPr/>
        </p:nvSpPr>
        <p:spPr bwMode="auto">
          <a:xfrm>
            <a:off x="0" y="1602007"/>
            <a:ext cx="9144000"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en-US" sz="3200" b="1" dirty="0">
                <a:solidFill>
                  <a:srgbClr val="FFFFFF"/>
                </a:solidFill>
                <a:effectLst>
                  <a:glow rad="127000">
                    <a:srgbClr val="000000"/>
                  </a:glow>
                </a:effectLst>
                <a:latin typeface="Arial" charset="0"/>
                <a:ea typeface="ＭＳ Ｐゴシック" charset="0"/>
                <a:cs typeface="ＭＳ Ｐゴシック" charset="0"/>
              </a:rPr>
              <a:t>Jesus is deemed the victorious lion once (5:5), but the greater emphasis is Jesus as sacrificial lamb since this appears about 30 times in the NAU (5:6; 7:14, 17, etc.). </a:t>
            </a: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defTabSz="914400" fontAlgn="base">
              <a:spcBef>
                <a:spcPct val="0"/>
              </a:spcBef>
              <a:spcAft>
                <a:spcPct val="0"/>
              </a:spcAft>
            </a:pPr>
            <a:r>
              <a:rPr lang="en-US" b="1" dirty="0">
                <a:solidFill>
                  <a:srgbClr val="FFFFFF"/>
                </a:solidFill>
                <a:cs typeface="Arial" charset="0"/>
              </a:rPr>
              <a:t>27f</a:t>
            </a:r>
          </a:p>
        </p:txBody>
      </p:sp>
      <p:sp>
        <p:nvSpPr>
          <p:cNvPr id="8" name="Rectangle 2">
            <a:extLst>
              <a:ext uri="{FF2B5EF4-FFF2-40B4-BE49-F238E27FC236}">
                <a16:creationId xmlns:a16="http://schemas.microsoft.com/office/drawing/2014/main" id="{8175ACA5-6330-FA4B-886C-BAC4ADDD80EF}"/>
              </a:ext>
            </a:extLst>
          </p:cNvPr>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48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Revelation</a:t>
            </a:r>
          </a:p>
        </p:txBody>
      </p:sp>
    </p:spTree>
    <p:extLst>
      <p:ext uri="{BB962C8B-B14F-4D97-AF65-F5344CB8AC3E}">
        <p14:creationId xmlns:p14="http://schemas.microsoft.com/office/powerpoint/2010/main" val="75738428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ppt_x"/>
                                          </p:val>
                                        </p:tav>
                                        <p:tav tm="100000">
                                          <p:val>
                                            <p:strVal val="#ppt_x"/>
                                          </p:val>
                                        </p:tav>
                                      </p:tavLst>
                                    </p:anim>
                                    <p:anim calcmode="lin" valueType="num">
                                      <p:cBhvr additive="base">
                                        <p:cTn id="8" dur="500" fill="hold"/>
                                        <p:tgtEl>
                                          <p:spTgt spid="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80.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680962" name="Picture 4" descr="j028510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3657600" cy="24193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48483" name="Rectangle 5"/>
          <p:cNvSpPr>
            <a:spLocks noChangeArrowheads="1"/>
          </p:cNvSpPr>
          <p:nvPr/>
        </p:nvSpPr>
        <p:spPr bwMode="auto">
          <a:xfrm>
            <a:off x="53975" y="2060575"/>
            <a:ext cx="7261225" cy="2376488"/>
          </a:xfrm>
          <a:prstGeom prst="rect">
            <a:avLst/>
          </a:prstGeom>
          <a:gradFill rotWithShape="1">
            <a:gsLst>
              <a:gs pos="0">
                <a:srgbClr val="2F002F"/>
              </a:gs>
              <a:gs pos="50000">
                <a:srgbClr val="660066"/>
              </a:gs>
              <a:gs pos="100000">
                <a:srgbClr val="2F002F"/>
              </a:gs>
            </a:gsLst>
            <a:lin ang="5400000" scaled="1"/>
          </a:gradFill>
          <a:ln>
            <a:noFill/>
          </a:ln>
        </p:spPr>
        <p:txBody>
          <a:bodyPr/>
          <a:lstStyle/>
          <a:p>
            <a:pPr defTabSz="914400" eaLnBrk="0" fontAlgn="base" hangingPunct="0">
              <a:spcBef>
                <a:spcPct val="20000"/>
              </a:spcBef>
              <a:spcAft>
                <a:spcPct val="0"/>
              </a:spcAft>
              <a:defRPr/>
            </a:pPr>
            <a:r>
              <a:rPr lang="en-US" altLang="ja-JP" sz="2400" b="1" dirty="0">
                <a:solidFill>
                  <a:srgbClr val="FFFFFF"/>
                </a:solidFill>
                <a:effectLst>
                  <a:outerShdw blurRad="38100" dist="38100" dir="2700000" algn="tl">
                    <a:srgbClr val="000000"/>
                  </a:outerShdw>
                </a:effectLst>
                <a:latin typeface="Arial" charset="0"/>
                <a:ea typeface="ＭＳ Ｐゴシック" charset="0"/>
                <a:cs typeface="Arial" charset="0"/>
              </a:rPr>
              <a:t>"</a:t>
            </a:r>
            <a:r>
              <a:rPr lang="en-US" altLang="ja-JP" sz="2400" b="1" dirty="0">
                <a:solidFill>
                  <a:srgbClr val="FFFF00"/>
                </a:solidFill>
                <a:effectLst>
                  <a:outerShdw blurRad="38100" dist="38100" dir="2700000" algn="tl">
                    <a:srgbClr val="000000"/>
                  </a:outerShdw>
                </a:effectLst>
                <a:latin typeface="Arial" charset="0"/>
                <a:ea typeface="ＭＳ Ｐゴシック" charset="0"/>
                <a:cs typeface="Arial" charset="0"/>
              </a:rPr>
              <a:t>The revelation of Jesus Christ</a:t>
            </a:r>
            <a:r>
              <a:rPr lang="en-US" altLang="ja-JP" sz="2400" b="1" dirty="0">
                <a:solidFill>
                  <a:srgbClr val="FFFFFF"/>
                </a:solidFill>
                <a:effectLst>
                  <a:outerShdw blurRad="38100" dist="38100" dir="2700000" algn="tl">
                    <a:srgbClr val="000000"/>
                  </a:outerShdw>
                </a:effectLst>
                <a:latin typeface="Arial" charset="0"/>
                <a:ea typeface="ＭＳ Ｐゴシック" charset="0"/>
                <a:cs typeface="Arial" charset="0"/>
              </a:rPr>
              <a:t>, which God gave him to show to his servants the things that must soon take place. He made it known by sending his angel to his servant John, who bore witness to the word of God and to the testimony of Jesus Christ, even to all that he saw" (1:1-2).</a:t>
            </a:r>
            <a:endParaRPr lang="en-US" sz="2400" b="1" dirty="0">
              <a:solidFill>
                <a:srgbClr val="FFFFFF"/>
              </a:solidFill>
              <a:effectLst>
                <a:outerShdw blurRad="38100" dist="38100" dir="2700000" algn="tl">
                  <a:srgbClr val="000000"/>
                </a:outerShdw>
              </a:effectLst>
              <a:latin typeface="Arial" charset="0"/>
              <a:ea typeface="ＭＳ Ｐゴシック" charset="0"/>
              <a:cs typeface="Arial" charset="0"/>
            </a:endParaRPr>
          </a:p>
        </p:txBody>
      </p:sp>
      <p:sp>
        <p:nvSpPr>
          <p:cNvPr id="148484" name="Rectangle 6"/>
          <p:cNvSpPr>
            <a:spLocks noChangeArrowheads="1"/>
          </p:cNvSpPr>
          <p:nvPr/>
        </p:nvSpPr>
        <p:spPr bwMode="auto">
          <a:xfrm>
            <a:off x="34925" y="4546600"/>
            <a:ext cx="7291388" cy="2311400"/>
          </a:xfrm>
          <a:prstGeom prst="rect">
            <a:avLst/>
          </a:prstGeom>
          <a:gradFill rotWithShape="1">
            <a:gsLst>
              <a:gs pos="0">
                <a:srgbClr val="2F002F"/>
              </a:gs>
              <a:gs pos="50000">
                <a:srgbClr val="660066"/>
              </a:gs>
              <a:gs pos="100000">
                <a:srgbClr val="2F002F"/>
              </a:gs>
            </a:gsLst>
            <a:lin ang="5400000" scaled="1"/>
          </a:gradFill>
          <a:ln>
            <a:noFill/>
          </a:ln>
        </p:spPr>
        <p:txBody>
          <a:bodyPr/>
          <a:lstStyle/>
          <a:p>
            <a:pPr defTabSz="914400" eaLnBrk="0" fontAlgn="base" hangingPunct="0">
              <a:spcBef>
                <a:spcPct val="20000"/>
              </a:spcBef>
              <a:spcAft>
                <a:spcPct val="0"/>
              </a:spcAft>
              <a:defRPr/>
            </a:pPr>
            <a:r>
              <a:rPr lang="en-US" sz="2400" b="1" u="sng" dirty="0">
                <a:solidFill>
                  <a:srgbClr val="FFFFFF"/>
                </a:solidFill>
                <a:effectLst>
                  <a:outerShdw blurRad="38100" dist="38100" dir="2700000" algn="tl">
                    <a:srgbClr val="000000"/>
                  </a:outerShdw>
                </a:effectLst>
                <a:latin typeface="Arial" charset="0"/>
                <a:ea typeface="ＭＳ Ｐゴシック" charset="0"/>
                <a:cs typeface="Arial" charset="0"/>
              </a:rPr>
              <a:t>Key Word</a:t>
            </a:r>
            <a:r>
              <a:rPr lang="en-US" sz="2400" b="1" dirty="0">
                <a:solidFill>
                  <a:srgbClr val="FFFFFF"/>
                </a:solidFill>
                <a:effectLst>
                  <a:outerShdw blurRad="38100" dist="38100" dir="2700000" algn="tl">
                    <a:srgbClr val="000000"/>
                  </a:outerShdw>
                </a:effectLst>
                <a:latin typeface="Arial" charset="0"/>
                <a:ea typeface="ＭＳ Ｐゴシック" charset="0"/>
                <a:cs typeface="Arial" charset="0"/>
              </a:rPr>
              <a:t>: </a:t>
            </a:r>
            <a:r>
              <a:rPr lang="en-US" sz="2400" b="1" dirty="0">
                <a:solidFill>
                  <a:srgbClr val="FFFF00"/>
                </a:solidFill>
                <a:effectLst>
                  <a:outerShdw blurRad="38100" dist="38100" dir="2700000" algn="tl">
                    <a:srgbClr val="000000"/>
                  </a:outerShdw>
                </a:effectLst>
                <a:latin typeface="Arial" charset="0"/>
                <a:ea typeface="ＭＳ Ｐゴシック" charset="0"/>
                <a:cs typeface="Arial" charset="0"/>
              </a:rPr>
              <a:t>Triumph</a:t>
            </a:r>
          </a:p>
          <a:p>
            <a:pPr defTabSz="914400" eaLnBrk="0" fontAlgn="base" hangingPunct="0">
              <a:spcBef>
                <a:spcPct val="20000"/>
              </a:spcBef>
              <a:spcAft>
                <a:spcPct val="0"/>
              </a:spcAft>
              <a:defRPr/>
            </a:pPr>
            <a:r>
              <a:rPr lang="en-US" sz="2400" b="1" u="sng" dirty="0">
                <a:solidFill>
                  <a:srgbClr val="FFFFFF"/>
                </a:solidFill>
                <a:effectLst>
                  <a:outerShdw blurRad="38100" dist="38100" dir="2700000" algn="tl">
                    <a:srgbClr val="000000"/>
                  </a:outerShdw>
                </a:effectLst>
                <a:latin typeface="Arial" charset="0"/>
                <a:ea typeface="ＭＳ Ｐゴシック" charset="0"/>
                <a:cs typeface="Arial" charset="0"/>
              </a:rPr>
              <a:t>Key Verse</a:t>
            </a:r>
            <a:r>
              <a:rPr lang="en-US" sz="2400" b="1" dirty="0">
                <a:solidFill>
                  <a:srgbClr val="FFFFFF"/>
                </a:solidFill>
                <a:effectLst>
                  <a:outerShdw blurRad="38100" dist="38100" dir="2700000" algn="tl">
                    <a:srgbClr val="000000"/>
                  </a:outerShdw>
                </a:effectLst>
                <a:latin typeface="Arial" charset="0"/>
                <a:ea typeface="ＭＳ Ｐゴシック" charset="0"/>
                <a:cs typeface="Arial" charset="0"/>
              </a:rPr>
              <a:t>: </a:t>
            </a:r>
            <a:r>
              <a:rPr lang="en-US" altLang="ja-JP" sz="2400" b="1" dirty="0">
                <a:solidFill>
                  <a:srgbClr val="FFFFFF"/>
                </a:solidFill>
                <a:effectLst>
                  <a:outerShdw blurRad="38100" dist="38100" dir="2700000" algn="tl">
                    <a:srgbClr val="000000"/>
                  </a:outerShdw>
                </a:effectLst>
                <a:latin typeface="Arial" charset="0"/>
                <a:ea typeface="ＭＳ Ｐゴシック" charset="0"/>
                <a:cs typeface="Arial" charset="0"/>
              </a:rPr>
              <a:t>"Write, therefore, what you have </a:t>
            </a:r>
            <a:r>
              <a:rPr lang="en-US" altLang="ja-JP" sz="2400" b="1" dirty="0">
                <a:solidFill>
                  <a:srgbClr val="FFFF00"/>
                </a:solidFill>
                <a:effectLst>
                  <a:outerShdw blurRad="38100" dist="38100" dir="2700000" algn="tl">
                    <a:srgbClr val="000000"/>
                  </a:outerShdw>
                </a:effectLst>
                <a:latin typeface="Arial" charset="0"/>
                <a:ea typeface="ＭＳ Ｐゴシック" charset="0"/>
                <a:cs typeface="Arial" charset="0"/>
              </a:rPr>
              <a:t>seen</a:t>
            </a:r>
            <a:r>
              <a:rPr lang="en-US" altLang="ja-JP" sz="2400" b="1" dirty="0">
                <a:solidFill>
                  <a:srgbClr val="FFFFFF"/>
                </a:solidFill>
                <a:effectLst>
                  <a:outerShdw blurRad="38100" dist="38100" dir="2700000" algn="tl">
                    <a:srgbClr val="000000"/>
                  </a:outerShdw>
                </a:effectLst>
                <a:latin typeface="Arial" charset="0"/>
                <a:ea typeface="ＭＳ Ｐゴシック" charset="0"/>
                <a:cs typeface="Arial" charset="0"/>
              </a:rPr>
              <a:t>, what is </a:t>
            </a:r>
            <a:r>
              <a:rPr lang="en-US" altLang="ja-JP" sz="2400" b="1" dirty="0">
                <a:solidFill>
                  <a:srgbClr val="FFFF00"/>
                </a:solidFill>
                <a:effectLst>
                  <a:outerShdw blurRad="38100" dist="38100" dir="2700000" algn="tl">
                    <a:srgbClr val="000000"/>
                  </a:outerShdw>
                </a:effectLst>
                <a:latin typeface="Arial" charset="0"/>
                <a:ea typeface="ＭＳ Ｐゴシック" charset="0"/>
                <a:cs typeface="Arial" charset="0"/>
              </a:rPr>
              <a:t>now</a:t>
            </a:r>
            <a:r>
              <a:rPr lang="en-US" altLang="ja-JP" sz="2400" b="1" dirty="0">
                <a:solidFill>
                  <a:srgbClr val="FFFFFF"/>
                </a:solidFill>
                <a:effectLst>
                  <a:outerShdw blurRad="38100" dist="38100" dir="2700000" algn="tl">
                    <a:srgbClr val="000000"/>
                  </a:outerShdw>
                </a:effectLst>
                <a:latin typeface="Arial" charset="0"/>
                <a:ea typeface="ＭＳ Ｐゴシック" charset="0"/>
                <a:cs typeface="Arial" charset="0"/>
              </a:rPr>
              <a:t>, and what </a:t>
            </a:r>
            <a:r>
              <a:rPr lang="en-US" altLang="ja-JP" sz="2400" b="1" dirty="0">
                <a:solidFill>
                  <a:srgbClr val="FFFF00"/>
                </a:solidFill>
                <a:effectLst>
                  <a:outerShdw blurRad="38100" dist="38100" dir="2700000" algn="tl">
                    <a:srgbClr val="000000"/>
                  </a:outerShdw>
                </a:effectLst>
                <a:latin typeface="Arial" charset="0"/>
                <a:ea typeface="ＭＳ Ｐゴシック" charset="0"/>
                <a:cs typeface="Arial" charset="0"/>
              </a:rPr>
              <a:t>will</a:t>
            </a:r>
            <a:r>
              <a:rPr lang="en-US" altLang="ja-JP" sz="2400" b="1" dirty="0">
                <a:solidFill>
                  <a:srgbClr val="FFFFFF"/>
                </a:solidFill>
                <a:effectLst>
                  <a:outerShdw blurRad="38100" dist="38100" dir="2700000" algn="tl">
                    <a:srgbClr val="000000"/>
                  </a:outerShdw>
                </a:effectLst>
                <a:latin typeface="Arial" charset="0"/>
                <a:ea typeface="ＭＳ Ｐゴシック" charset="0"/>
                <a:cs typeface="Arial" charset="0"/>
              </a:rPr>
              <a:t> take place later" (1:19)</a:t>
            </a:r>
            <a:endParaRPr lang="en-US" sz="2400" b="1" dirty="0">
              <a:solidFill>
                <a:srgbClr val="FFFFFF"/>
              </a:solidFill>
              <a:effectLst>
                <a:outerShdw blurRad="38100" dist="38100" dir="2700000" algn="tl">
                  <a:srgbClr val="000000"/>
                </a:outerShdw>
              </a:effectLst>
              <a:latin typeface="Arial" charset="0"/>
              <a:ea typeface="ＭＳ Ｐゴシック" charset="0"/>
              <a:cs typeface="Arial" charset="0"/>
            </a:endParaRPr>
          </a:p>
        </p:txBody>
      </p:sp>
      <p:sp>
        <p:nvSpPr>
          <p:cNvPr id="6" name="Rectangle 2"/>
          <p:cNvSpPr txBox="1">
            <a:spLocks noChangeArrowheads="1"/>
          </p:cNvSpPr>
          <p:nvPr/>
        </p:nvSpPr>
        <p:spPr bwMode="auto">
          <a:xfrm>
            <a:off x="7485578" y="1844675"/>
            <a:ext cx="1511300" cy="6477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eaLnBrk="0" fontAlgn="base" hangingPunct="0">
              <a:spcBef>
                <a:spcPct val="0"/>
              </a:spcBef>
              <a:spcAft>
                <a:spcPct val="0"/>
              </a:spcAft>
            </a:pPr>
            <a:r>
              <a:rPr lang="en-US" sz="3200" b="1">
                <a:solidFill>
                  <a:srgbClr val="000000"/>
                </a:solidFill>
                <a:latin typeface="Arial" charset="0"/>
                <a:cs typeface="Arial" charset="0"/>
              </a:rPr>
              <a:t>God</a:t>
            </a:r>
          </a:p>
        </p:txBody>
      </p:sp>
      <p:sp>
        <p:nvSpPr>
          <p:cNvPr id="7" name="Rectangle 2"/>
          <p:cNvSpPr txBox="1">
            <a:spLocks noChangeArrowheads="1"/>
          </p:cNvSpPr>
          <p:nvPr/>
        </p:nvSpPr>
        <p:spPr bwMode="auto">
          <a:xfrm>
            <a:off x="7485578" y="3517408"/>
            <a:ext cx="1511300" cy="6477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eaLnBrk="0" fontAlgn="base" hangingPunct="0">
              <a:spcBef>
                <a:spcPct val="0"/>
              </a:spcBef>
              <a:spcAft>
                <a:spcPct val="0"/>
              </a:spcAft>
            </a:pPr>
            <a:r>
              <a:rPr lang="en-US" sz="3200" b="1" dirty="0">
                <a:solidFill>
                  <a:srgbClr val="000000"/>
                </a:solidFill>
                <a:latin typeface="Arial" charset="0"/>
                <a:cs typeface="Arial" charset="0"/>
              </a:rPr>
              <a:t>Angel</a:t>
            </a:r>
          </a:p>
        </p:txBody>
      </p:sp>
      <p:sp>
        <p:nvSpPr>
          <p:cNvPr id="8" name="Rectangle 2"/>
          <p:cNvSpPr txBox="1">
            <a:spLocks noChangeArrowheads="1"/>
          </p:cNvSpPr>
          <p:nvPr/>
        </p:nvSpPr>
        <p:spPr bwMode="auto">
          <a:xfrm>
            <a:off x="7485578" y="4428633"/>
            <a:ext cx="1511300" cy="6477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eaLnBrk="0" fontAlgn="base" hangingPunct="0">
              <a:spcBef>
                <a:spcPct val="0"/>
              </a:spcBef>
              <a:spcAft>
                <a:spcPct val="0"/>
              </a:spcAft>
            </a:pPr>
            <a:r>
              <a:rPr lang="en-US" sz="3200" b="1">
                <a:solidFill>
                  <a:srgbClr val="000000"/>
                </a:solidFill>
                <a:latin typeface="Arial" charset="0"/>
                <a:cs typeface="Arial" charset="0"/>
              </a:rPr>
              <a:t>John</a:t>
            </a:r>
          </a:p>
        </p:txBody>
      </p:sp>
      <p:sp>
        <p:nvSpPr>
          <p:cNvPr id="9" name="Rectangle 2"/>
          <p:cNvSpPr txBox="1">
            <a:spLocks noChangeArrowheads="1"/>
          </p:cNvSpPr>
          <p:nvPr/>
        </p:nvSpPr>
        <p:spPr bwMode="auto">
          <a:xfrm>
            <a:off x="7323653" y="5412883"/>
            <a:ext cx="1835150" cy="9366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eaLnBrk="0" fontAlgn="base" hangingPunct="0">
              <a:spcBef>
                <a:spcPct val="0"/>
              </a:spcBef>
              <a:spcAft>
                <a:spcPct val="0"/>
              </a:spcAft>
            </a:pPr>
            <a:r>
              <a:rPr lang="en-US" sz="3200" b="1">
                <a:solidFill>
                  <a:srgbClr val="000000"/>
                </a:solidFill>
                <a:latin typeface="Arial" charset="0"/>
                <a:cs typeface="Arial" charset="0"/>
              </a:rPr>
              <a:t>Readers </a:t>
            </a:r>
            <a:r>
              <a:rPr lang="en-US" b="1">
                <a:solidFill>
                  <a:srgbClr val="000000"/>
                </a:solidFill>
                <a:latin typeface="Arial" charset="0"/>
                <a:cs typeface="Arial" charset="0"/>
              </a:rPr>
              <a:t>(servants)</a:t>
            </a:r>
            <a:endParaRPr lang="en-US" sz="3200" b="1">
              <a:solidFill>
                <a:srgbClr val="000000"/>
              </a:solidFill>
              <a:latin typeface="Arial" charset="0"/>
              <a:cs typeface="Arial" charset="0"/>
            </a:endParaRPr>
          </a:p>
        </p:txBody>
      </p:sp>
      <p:sp>
        <p:nvSpPr>
          <p:cNvPr id="2" name="Down Arrow 1"/>
          <p:cNvSpPr>
            <a:spLocks noChangeArrowheads="1"/>
          </p:cNvSpPr>
          <p:nvPr/>
        </p:nvSpPr>
        <p:spPr bwMode="auto">
          <a:xfrm>
            <a:off x="7953097" y="2492375"/>
            <a:ext cx="576263" cy="360363"/>
          </a:xfrm>
          <a:prstGeom prst="downArrow">
            <a:avLst>
              <a:gd name="adj1" fmla="val 50000"/>
              <a:gd name="adj2" fmla="val 50000"/>
            </a:avLst>
          </a:prstGeom>
          <a:solidFill>
            <a:schemeClr val="accent6"/>
          </a:solidFill>
          <a:ln w="9525">
            <a:solidFill>
              <a:schemeClr val="tx1"/>
            </a:solidFill>
            <a:round/>
            <a:headEnd/>
            <a:tailEnd type="stealth" w="lg" len="lg"/>
          </a:ln>
        </p:spPr>
        <p:txBody>
          <a:bodyPr lIns="90000" tIns="46800" rIns="90000" bIns="46800">
            <a:spAutoFit/>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1" name="Down Arrow 10"/>
          <p:cNvSpPr>
            <a:spLocks noChangeArrowheads="1"/>
          </p:cNvSpPr>
          <p:nvPr/>
        </p:nvSpPr>
        <p:spPr bwMode="auto">
          <a:xfrm>
            <a:off x="7953097" y="4188920"/>
            <a:ext cx="576263" cy="360363"/>
          </a:xfrm>
          <a:prstGeom prst="downArrow">
            <a:avLst>
              <a:gd name="adj1" fmla="val 50000"/>
              <a:gd name="adj2" fmla="val 50000"/>
            </a:avLst>
          </a:prstGeom>
          <a:solidFill>
            <a:schemeClr val="accent6"/>
          </a:solidFill>
          <a:ln w="9525">
            <a:solidFill>
              <a:schemeClr val="tx1"/>
            </a:solidFill>
            <a:round/>
            <a:headEnd/>
            <a:tailEnd type="stealth" w="lg" len="lg"/>
          </a:ln>
        </p:spPr>
        <p:txBody>
          <a:bodyPr lIns="90000" tIns="46800" rIns="90000" bIns="46800">
            <a:spAutoFit/>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12" name="Down Arrow 11"/>
          <p:cNvSpPr>
            <a:spLocks noChangeArrowheads="1"/>
          </p:cNvSpPr>
          <p:nvPr/>
        </p:nvSpPr>
        <p:spPr bwMode="auto">
          <a:xfrm>
            <a:off x="7953097" y="5052520"/>
            <a:ext cx="576263" cy="360363"/>
          </a:xfrm>
          <a:prstGeom prst="downArrow">
            <a:avLst>
              <a:gd name="adj1" fmla="val 50000"/>
              <a:gd name="adj2" fmla="val 50000"/>
            </a:avLst>
          </a:prstGeom>
          <a:solidFill>
            <a:schemeClr val="accent6"/>
          </a:solidFill>
          <a:ln w="9525">
            <a:solidFill>
              <a:schemeClr val="tx1"/>
            </a:solidFill>
            <a:round/>
            <a:headEnd/>
            <a:tailEnd type="stealth" w="lg" len="lg"/>
          </a:ln>
        </p:spPr>
        <p:txBody>
          <a:bodyPr lIns="90000" tIns="46800" rIns="90000" bIns="46800">
            <a:spAutoFit/>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
        <p:nvSpPr>
          <p:cNvPr id="680972" name="Rectangle 2"/>
          <p:cNvSpPr>
            <a:spLocks noGrp="1" noChangeArrowheads="1"/>
          </p:cNvSpPr>
          <p:nvPr>
            <p:ph type="title"/>
          </p:nvPr>
        </p:nvSpPr>
        <p:spPr>
          <a:xfrm>
            <a:off x="3132138" y="404813"/>
            <a:ext cx="4391025" cy="1295400"/>
          </a:xfrm>
          <a:solidFill>
            <a:schemeClr val="bg1"/>
          </a:solidFill>
        </p:spPr>
        <p:txBody>
          <a:bodyPr/>
          <a:lstStyle/>
          <a:p>
            <a:r>
              <a:rPr lang="en-US" b="1">
                <a:solidFill>
                  <a:schemeClr val="tx1"/>
                </a:solidFill>
                <a:latin typeface="Arial" charset="0"/>
                <a:ea typeface="ＭＳ Ｐゴシック" charset="0"/>
              </a:rPr>
              <a:t>Keys to Unlock the Revelation</a:t>
            </a:r>
          </a:p>
        </p:txBody>
      </p:sp>
      <p:sp>
        <p:nvSpPr>
          <p:cNvPr id="13" name="Text Box 1034"/>
          <p:cNvSpPr txBox="1">
            <a:spLocks noChangeArrowheads="1"/>
          </p:cNvSpPr>
          <p:nvPr/>
        </p:nvSpPr>
        <p:spPr bwMode="auto">
          <a:xfrm>
            <a:off x="7571020" y="0"/>
            <a:ext cx="1572980" cy="1202510"/>
          </a:xfrm>
          <a:prstGeom prst="rect">
            <a:avLst/>
          </a:prstGeom>
          <a:noFill/>
          <a:ln>
            <a:noFill/>
          </a:ln>
        </p:spPr>
        <p:txBody>
          <a:bodyPr wrap="squar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eaLnBrk="0" fontAlgn="base" hangingPunct="0">
              <a:spcBef>
                <a:spcPct val="0"/>
              </a:spcBef>
              <a:spcAft>
                <a:spcPct val="0"/>
              </a:spcAft>
              <a:defRPr/>
            </a:pPr>
            <a:r>
              <a:rPr lang="en-US" b="1" dirty="0">
                <a:solidFill>
                  <a:srgbClr val="000000"/>
                </a:solidFill>
                <a:effectLst>
                  <a:outerShdw blurRad="38100" dist="38100" dir="2700000" algn="tl">
                    <a:srgbClr val="DDDDDD"/>
                  </a:outerShdw>
                </a:effectLst>
                <a:latin typeface="Arial" charset="0"/>
                <a:cs typeface="Arial" charset="0"/>
              </a:rPr>
              <a:t>322</a:t>
            </a:r>
          </a:p>
          <a:p>
            <a:pPr algn="ctr" defTabSz="914400" eaLnBrk="0" fontAlgn="base" hangingPunct="0">
              <a:spcBef>
                <a:spcPct val="0"/>
              </a:spcBef>
              <a:spcAft>
                <a:spcPct val="0"/>
              </a:spcAft>
              <a:defRPr/>
            </a:pPr>
            <a:r>
              <a:rPr lang="en-US" b="1" dirty="0">
                <a:solidFill>
                  <a:srgbClr val="000000"/>
                </a:solidFill>
                <a:effectLst>
                  <a:outerShdw blurRad="38100" dist="38100" dir="2700000" algn="tl">
                    <a:srgbClr val="DDDDDD"/>
                  </a:outerShdw>
                </a:effectLst>
                <a:latin typeface="Arial" charset="0"/>
                <a:cs typeface="Arial" charset="0"/>
              </a:rPr>
              <a:t>Points</a:t>
            </a:r>
            <a:br>
              <a:rPr lang="en-US" b="1" dirty="0">
                <a:solidFill>
                  <a:srgbClr val="000000"/>
                </a:solidFill>
                <a:effectLst>
                  <a:outerShdw blurRad="38100" dist="38100" dir="2700000" algn="tl">
                    <a:srgbClr val="DDDDDD"/>
                  </a:outerShdw>
                </a:effectLst>
                <a:latin typeface="Arial" charset="0"/>
                <a:cs typeface="Arial" charset="0"/>
              </a:rPr>
            </a:br>
            <a:r>
              <a:rPr lang="en-US" b="1" dirty="0">
                <a:solidFill>
                  <a:srgbClr val="000000"/>
                </a:solidFill>
                <a:effectLst>
                  <a:outerShdw blurRad="38100" dist="38100" dir="2700000" algn="tl">
                    <a:srgbClr val="DDDDDD"/>
                  </a:outerShdw>
                </a:effectLst>
                <a:latin typeface="Arial" charset="0"/>
                <a:cs typeface="Arial" charset="0"/>
              </a:rPr>
              <a:t>H &amp; I</a:t>
            </a:r>
          </a:p>
        </p:txBody>
      </p:sp>
      <p:sp>
        <p:nvSpPr>
          <p:cNvPr id="14" name="Rectangle 2"/>
          <p:cNvSpPr txBox="1">
            <a:spLocks noChangeArrowheads="1"/>
          </p:cNvSpPr>
          <p:nvPr/>
        </p:nvSpPr>
        <p:spPr bwMode="auto">
          <a:xfrm>
            <a:off x="7485578" y="2681530"/>
            <a:ext cx="1511300" cy="6477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eaLnBrk="0" fontAlgn="base" hangingPunct="0">
              <a:spcBef>
                <a:spcPct val="0"/>
              </a:spcBef>
              <a:spcAft>
                <a:spcPct val="0"/>
              </a:spcAft>
            </a:pPr>
            <a:r>
              <a:rPr lang="en-US" sz="3200" b="1" dirty="0">
                <a:solidFill>
                  <a:srgbClr val="000000"/>
                </a:solidFill>
                <a:latin typeface="Arial" charset="0"/>
                <a:cs typeface="Arial" charset="0"/>
              </a:rPr>
              <a:t>Jesus</a:t>
            </a:r>
          </a:p>
        </p:txBody>
      </p:sp>
      <p:sp>
        <p:nvSpPr>
          <p:cNvPr id="15" name="Down Arrow 14"/>
          <p:cNvSpPr>
            <a:spLocks noChangeArrowheads="1"/>
          </p:cNvSpPr>
          <p:nvPr/>
        </p:nvSpPr>
        <p:spPr bwMode="auto">
          <a:xfrm>
            <a:off x="7953097" y="3353042"/>
            <a:ext cx="576263" cy="360363"/>
          </a:xfrm>
          <a:prstGeom prst="downArrow">
            <a:avLst>
              <a:gd name="adj1" fmla="val 50000"/>
              <a:gd name="adj2" fmla="val 50000"/>
            </a:avLst>
          </a:prstGeom>
          <a:solidFill>
            <a:schemeClr val="accent6"/>
          </a:solidFill>
          <a:ln w="9525">
            <a:solidFill>
              <a:schemeClr val="tx1"/>
            </a:solidFill>
            <a:round/>
            <a:headEnd/>
            <a:tailEnd type="stealth" w="lg" len="lg"/>
          </a:ln>
        </p:spPr>
        <p:txBody>
          <a:bodyPr lIns="90000" tIns="46800" rIns="90000" bIns="46800">
            <a:spAutoFit/>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Tree>
    <p:extLst>
      <p:ext uri="{BB962C8B-B14F-4D97-AF65-F5344CB8AC3E}">
        <p14:creationId xmlns:p14="http://schemas.microsoft.com/office/powerpoint/2010/main" val="796959579"/>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2" presetClass="entr" presetSubtype="1" fill="hold" grpId="0" nodeType="clickEffect">
                                  <p:stCondLst>
                                    <p:cond delay="0"/>
                                  </p:stCondLst>
                                  <p:childTnLst>
                                    <p:set>
                                      <p:cBhvr>
                                        <p:cTn id="11" dur="1" fill="hold">
                                          <p:stCondLst>
                                            <p:cond delay="0"/>
                                          </p:stCondLst>
                                        </p:cTn>
                                        <p:tgtEl>
                                          <p:spTgt spid="2"/>
                                        </p:tgtEl>
                                        <p:attrNameLst>
                                          <p:attrName>style.visibility</p:attrName>
                                        </p:attrNameLst>
                                      </p:cBhvr>
                                      <p:to>
                                        <p:strVal val="visible"/>
                                      </p:to>
                                    </p:set>
                                    <p:animEffect transition="in" filter="wipe(up)">
                                      <p:cBhvr>
                                        <p:cTn id="12" dur="500"/>
                                        <p:tgtEl>
                                          <p:spTgt spid="2"/>
                                        </p:tgtEl>
                                      </p:cBhvr>
                                    </p:animEffect>
                                  </p:childTnLst>
                                </p:cTn>
                              </p:par>
                            </p:childTnLst>
                          </p:cTn>
                        </p:par>
                        <p:par>
                          <p:cTn id="13" fill="hold" nodeType="afterGroup">
                            <p:stCondLst>
                              <p:cond delay="500"/>
                            </p:stCondLst>
                            <p:childTnLst>
                              <p:par>
                                <p:cTn id="14" presetID="10" presetClass="entr" presetSubtype="0" fill="hold" grpId="0" nodeType="afterEffect">
                                  <p:stCondLst>
                                    <p:cond delay="0"/>
                                  </p:stCondLst>
                                  <p:childTnLst>
                                    <p:set>
                                      <p:cBhvr>
                                        <p:cTn id="15" dur="1" fill="hold">
                                          <p:stCondLst>
                                            <p:cond delay="0"/>
                                          </p:stCondLst>
                                        </p:cTn>
                                        <p:tgtEl>
                                          <p:spTgt spid="14"/>
                                        </p:tgtEl>
                                        <p:attrNameLst>
                                          <p:attrName>style.visibility</p:attrName>
                                        </p:attrNameLst>
                                      </p:cBhvr>
                                      <p:to>
                                        <p:strVal val="visible"/>
                                      </p:to>
                                    </p:set>
                                    <p:animEffect transition="in" filter="fade">
                                      <p:cBhvr>
                                        <p:cTn id="16" dur="500"/>
                                        <p:tgtEl>
                                          <p:spTgt spid="14"/>
                                        </p:tgtEl>
                                      </p:cBhvr>
                                    </p:animEffect>
                                  </p:childTnLst>
                                </p:cTn>
                              </p:par>
                            </p:childTnLst>
                          </p:cTn>
                        </p:par>
                      </p:childTnLst>
                    </p:cTn>
                  </p:par>
                  <p:par>
                    <p:cTn id="17" fill="hold">
                      <p:stCondLst>
                        <p:cond delay="indefinite"/>
                      </p:stCondLst>
                      <p:childTnLst>
                        <p:par>
                          <p:cTn id="18" fill="hold">
                            <p:stCondLst>
                              <p:cond delay="0"/>
                            </p:stCondLst>
                            <p:childTnLst>
                              <p:par>
                                <p:cTn id="19" presetID="22" presetClass="entr" presetSubtype="1" fill="hold" grpId="0" nodeType="clickEffect">
                                  <p:stCondLst>
                                    <p:cond delay="0"/>
                                  </p:stCondLst>
                                  <p:childTnLst>
                                    <p:set>
                                      <p:cBhvr>
                                        <p:cTn id="20" dur="1" fill="hold">
                                          <p:stCondLst>
                                            <p:cond delay="0"/>
                                          </p:stCondLst>
                                        </p:cTn>
                                        <p:tgtEl>
                                          <p:spTgt spid="15"/>
                                        </p:tgtEl>
                                        <p:attrNameLst>
                                          <p:attrName>style.visibility</p:attrName>
                                        </p:attrNameLst>
                                      </p:cBhvr>
                                      <p:to>
                                        <p:strVal val="visible"/>
                                      </p:to>
                                    </p:set>
                                    <p:animEffect transition="in" filter="wipe(up)">
                                      <p:cBhvr>
                                        <p:cTn id="21" dur="500"/>
                                        <p:tgtEl>
                                          <p:spTgt spid="15"/>
                                        </p:tgtEl>
                                      </p:cBhvr>
                                    </p:animEffect>
                                  </p:childTnLst>
                                </p:cTn>
                              </p:par>
                            </p:childTnLst>
                          </p:cTn>
                        </p:par>
                        <p:par>
                          <p:cTn id="22" fill="hold">
                            <p:stCondLst>
                              <p:cond delay="500"/>
                            </p:stCondLst>
                            <p:childTnLst>
                              <p:par>
                                <p:cTn id="23" presetID="10" presetClass="entr" presetSubtype="0" fill="hold" grpId="0" nodeType="afterEffect">
                                  <p:stCondLst>
                                    <p:cond delay="0"/>
                                  </p:stCondLst>
                                  <p:childTnLst>
                                    <p:set>
                                      <p:cBhvr>
                                        <p:cTn id="24" dur="1" fill="hold">
                                          <p:stCondLst>
                                            <p:cond delay="0"/>
                                          </p:stCondLst>
                                        </p:cTn>
                                        <p:tgtEl>
                                          <p:spTgt spid="7"/>
                                        </p:tgtEl>
                                        <p:attrNameLst>
                                          <p:attrName>style.visibility</p:attrName>
                                        </p:attrNameLst>
                                      </p:cBhvr>
                                      <p:to>
                                        <p:strVal val="visible"/>
                                      </p:to>
                                    </p:set>
                                    <p:animEffect transition="in" filter="fade">
                                      <p:cBhvr>
                                        <p:cTn id="25" dur="500"/>
                                        <p:tgtEl>
                                          <p:spTgt spid="7"/>
                                        </p:tgtEl>
                                      </p:cBhvr>
                                    </p:animEffect>
                                  </p:childTnLst>
                                </p:cTn>
                              </p:par>
                            </p:childTnLst>
                          </p:cTn>
                        </p:par>
                      </p:childTnLst>
                    </p:cTn>
                  </p:par>
                  <p:par>
                    <p:cTn id="26" fill="hold">
                      <p:stCondLst>
                        <p:cond delay="indefinite"/>
                      </p:stCondLst>
                      <p:childTnLst>
                        <p:par>
                          <p:cTn id="27" fill="hold">
                            <p:stCondLst>
                              <p:cond delay="0"/>
                            </p:stCondLst>
                            <p:childTnLst>
                              <p:par>
                                <p:cTn id="28" presetID="22" presetClass="entr" presetSubtype="1" fill="hold" grpId="0" nodeType="clickEffect">
                                  <p:stCondLst>
                                    <p:cond delay="0"/>
                                  </p:stCondLst>
                                  <p:childTnLst>
                                    <p:set>
                                      <p:cBhvr>
                                        <p:cTn id="29" dur="1" fill="hold">
                                          <p:stCondLst>
                                            <p:cond delay="0"/>
                                          </p:stCondLst>
                                        </p:cTn>
                                        <p:tgtEl>
                                          <p:spTgt spid="11"/>
                                        </p:tgtEl>
                                        <p:attrNameLst>
                                          <p:attrName>style.visibility</p:attrName>
                                        </p:attrNameLst>
                                      </p:cBhvr>
                                      <p:to>
                                        <p:strVal val="visible"/>
                                      </p:to>
                                    </p:set>
                                    <p:animEffect transition="in" filter="wipe(up)">
                                      <p:cBhvr>
                                        <p:cTn id="30" dur="500"/>
                                        <p:tgtEl>
                                          <p:spTgt spid="11"/>
                                        </p:tgtEl>
                                      </p:cBhvr>
                                    </p:animEffect>
                                  </p:childTnLst>
                                </p:cTn>
                              </p:par>
                            </p:childTnLst>
                          </p:cTn>
                        </p:par>
                        <p:par>
                          <p:cTn id="31" fill="hold">
                            <p:stCondLst>
                              <p:cond delay="500"/>
                            </p:stCondLst>
                            <p:childTnLst>
                              <p:par>
                                <p:cTn id="32" presetID="10" presetClass="entr" presetSubtype="0" fill="hold" grpId="0" nodeType="afterEffect">
                                  <p:stCondLst>
                                    <p:cond delay="0"/>
                                  </p:stCondLst>
                                  <p:childTnLst>
                                    <p:set>
                                      <p:cBhvr>
                                        <p:cTn id="33" dur="1" fill="hold">
                                          <p:stCondLst>
                                            <p:cond delay="0"/>
                                          </p:stCondLst>
                                        </p:cTn>
                                        <p:tgtEl>
                                          <p:spTgt spid="8"/>
                                        </p:tgtEl>
                                        <p:attrNameLst>
                                          <p:attrName>style.visibility</p:attrName>
                                        </p:attrNameLst>
                                      </p:cBhvr>
                                      <p:to>
                                        <p:strVal val="visible"/>
                                      </p:to>
                                    </p:set>
                                    <p:animEffect transition="in" filter="fade">
                                      <p:cBhvr>
                                        <p:cTn id="34" dur="500"/>
                                        <p:tgtEl>
                                          <p:spTgt spid="8"/>
                                        </p:tgtEl>
                                      </p:cBhvr>
                                    </p:animEffect>
                                  </p:childTnLst>
                                </p:cTn>
                              </p:par>
                            </p:childTnLst>
                          </p:cTn>
                        </p:par>
                      </p:childTnLst>
                    </p:cTn>
                  </p:par>
                  <p:par>
                    <p:cTn id="35" fill="hold">
                      <p:stCondLst>
                        <p:cond delay="indefinite"/>
                      </p:stCondLst>
                      <p:childTnLst>
                        <p:par>
                          <p:cTn id="36" fill="hold">
                            <p:stCondLst>
                              <p:cond delay="0"/>
                            </p:stCondLst>
                            <p:childTnLst>
                              <p:par>
                                <p:cTn id="37" presetID="22" presetClass="entr" presetSubtype="1" fill="hold" grpId="0" nodeType="clickEffect">
                                  <p:stCondLst>
                                    <p:cond delay="0"/>
                                  </p:stCondLst>
                                  <p:childTnLst>
                                    <p:set>
                                      <p:cBhvr>
                                        <p:cTn id="38" dur="1" fill="hold">
                                          <p:stCondLst>
                                            <p:cond delay="0"/>
                                          </p:stCondLst>
                                        </p:cTn>
                                        <p:tgtEl>
                                          <p:spTgt spid="12"/>
                                        </p:tgtEl>
                                        <p:attrNameLst>
                                          <p:attrName>style.visibility</p:attrName>
                                        </p:attrNameLst>
                                      </p:cBhvr>
                                      <p:to>
                                        <p:strVal val="visible"/>
                                      </p:to>
                                    </p:set>
                                    <p:animEffect transition="in" filter="wipe(up)">
                                      <p:cBhvr>
                                        <p:cTn id="39" dur="500"/>
                                        <p:tgtEl>
                                          <p:spTgt spid="12"/>
                                        </p:tgtEl>
                                      </p:cBhvr>
                                    </p:animEffect>
                                  </p:childTnLst>
                                </p:cTn>
                              </p:par>
                            </p:childTnLst>
                          </p:cTn>
                        </p:par>
                        <p:par>
                          <p:cTn id="40" fill="hold">
                            <p:stCondLst>
                              <p:cond delay="500"/>
                            </p:stCondLst>
                            <p:childTnLst>
                              <p:par>
                                <p:cTn id="41" presetID="10" presetClass="entr" presetSubtype="0" fill="hold" grpId="0" nodeType="afterEffect">
                                  <p:stCondLst>
                                    <p:cond delay="0"/>
                                  </p:stCondLst>
                                  <p:childTnLst>
                                    <p:set>
                                      <p:cBhvr>
                                        <p:cTn id="42" dur="1" fill="hold">
                                          <p:stCondLst>
                                            <p:cond delay="0"/>
                                          </p:stCondLst>
                                        </p:cTn>
                                        <p:tgtEl>
                                          <p:spTgt spid="9"/>
                                        </p:tgtEl>
                                        <p:attrNameLst>
                                          <p:attrName>style.visibility</p:attrName>
                                        </p:attrNameLst>
                                      </p:cBhvr>
                                      <p:to>
                                        <p:strVal val="visible"/>
                                      </p:to>
                                    </p:set>
                                    <p:animEffect transition="in" filter="fade">
                                      <p:cBhvr>
                                        <p:cTn id="43"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7" grpId="0"/>
      <p:bldP spid="8" grpId="0"/>
      <p:bldP spid="9" grpId="0"/>
      <p:bldP spid="2" grpId="0" animBg="1"/>
      <p:bldP spid="11" grpId="0" animBg="1"/>
      <p:bldP spid="12" grpId="0" animBg="1"/>
      <p:bldP spid="14" grpId="0"/>
      <p:bldP spid="15" grpId="0" animBg="1"/>
    </p:bld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8417" name="Picture 2" descr="look_down-Asian_woman.jpg"/>
          <p:cNvPicPr>
            <a:picLocks noChangeAspect="1"/>
          </p:cNvPicPr>
          <p:nvPr/>
        </p:nvPicPr>
        <p:blipFill>
          <a:blip r:embed="rId2" cstate="screen">
            <a:extLst>
              <a:ext uri="{28A0092B-C50C-407E-A947-70E740481C1C}">
                <a14:useLocalDpi xmlns:a14="http://schemas.microsoft.com/office/drawing/2010/main"/>
              </a:ext>
            </a:extLst>
          </a:blip>
          <a:srcRect/>
          <a:stretch>
            <a:fillRect/>
          </a:stretch>
        </p:blipFill>
        <p:spPr bwMode="auto">
          <a:xfrm>
            <a:off x="3175" y="-26988"/>
            <a:ext cx="9140825" cy="66881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 name="Title 1"/>
          <p:cNvSpPr>
            <a:spLocks noGrp="1"/>
          </p:cNvSpPr>
          <p:nvPr>
            <p:ph type="title"/>
          </p:nvPr>
        </p:nvSpPr>
        <p:spPr>
          <a:xfrm>
            <a:off x="0" y="-22225"/>
            <a:ext cx="9144000" cy="787400"/>
          </a:xfrm>
          <a:solidFill>
            <a:schemeClr val="accent6">
              <a:lumMod val="75000"/>
            </a:schemeClr>
          </a:solidFill>
        </p:spPr>
        <p:txBody>
          <a:bodyPr/>
          <a:lstStyle/>
          <a:p>
            <a:pPr>
              <a:defRPr/>
            </a:pPr>
            <a:r>
              <a:rPr lang="en-US" dirty="0"/>
              <a:t>Revelation tells us to look up to…</a:t>
            </a:r>
          </a:p>
        </p:txBody>
      </p:sp>
    </p:spTree>
    <p:extLst>
      <p:ext uri="{BB962C8B-B14F-4D97-AF65-F5344CB8AC3E}">
        <p14:creationId xmlns:p14="http://schemas.microsoft.com/office/powerpoint/2010/main" val="2547473163"/>
      </p:ext>
    </p:extLst>
  </p:cSld>
  <p:clrMapOvr>
    <a:masterClrMapping/>
  </p:clrMapOvr>
  <p:transition/>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descr="rev 19 Maranatha.jpg"/>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30284" y="-1"/>
            <a:ext cx="9113716" cy="5437851"/>
          </a:xfrm>
          <a:prstGeom prst="rect">
            <a:avLst/>
          </a:prstGeom>
        </p:spPr>
      </p:pic>
      <p:sp>
        <p:nvSpPr>
          <p:cNvPr id="2" name="Title 1"/>
          <p:cNvSpPr>
            <a:spLocks noGrp="1"/>
          </p:cNvSpPr>
          <p:nvPr>
            <p:ph type="title"/>
          </p:nvPr>
        </p:nvSpPr>
        <p:spPr>
          <a:xfrm>
            <a:off x="41547" y="3699882"/>
            <a:ext cx="9138965" cy="3257510"/>
          </a:xfrm>
        </p:spPr>
        <p:txBody>
          <a:bodyPr/>
          <a:lstStyle/>
          <a:p>
            <a:r>
              <a:rPr lang="en-US" sz="8000" b="1" dirty="0">
                <a:effectLst>
                  <a:glow rad="228600">
                    <a:schemeClr val="accent4">
                      <a:satMod val="175000"/>
                      <a:alpha val="40000"/>
                    </a:schemeClr>
                  </a:glow>
                </a:effectLst>
              </a:rPr>
              <a:t>The Sovereignty of Jesus Christ</a:t>
            </a:r>
          </a:p>
        </p:txBody>
      </p:sp>
    </p:spTree>
    <p:extLst>
      <p:ext uri="{BB962C8B-B14F-4D97-AF65-F5344CB8AC3E}">
        <p14:creationId xmlns:p14="http://schemas.microsoft.com/office/powerpoint/2010/main" val="980626343"/>
      </p:ext>
    </p:extLst>
  </p:cSld>
  <p:clrMapOvr>
    <a:masterClrMapping/>
  </p:clrMapOvr>
  <p:transition/>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50" name="Picture 2">
            <a:extLst>
              <a:ext uri="{FF2B5EF4-FFF2-40B4-BE49-F238E27FC236}">
                <a16:creationId xmlns:a16="http://schemas.microsoft.com/office/drawing/2014/main" id="{164AACE1-03DA-504C-80E8-4D8195030F3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 y="-1"/>
            <a:ext cx="9134273" cy="6089515"/>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0" y="232008"/>
            <a:ext cx="9144000" cy="2033256"/>
          </a:xfrm>
          <a:effectLst>
            <a:outerShdw blurRad="63500" dist="35921" dir="2700000" algn="ctr" rotWithShape="0">
              <a:schemeClr val="tx2">
                <a:alpha val="74998"/>
              </a:schemeClr>
            </a:outerShdw>
          </a:effectLst>
        </p:spPr>
        <p:txBody>
          <a:bodyPr anchor="t"/>
          <a:lstStyle/>
          <a:p>
            <a:pPr>
              <a:defRPr/>
            </a:pPr>
            <a:r>
              <a:rPr lang="en-US" sz="5400" b="1" dirty="0">
                <a:effectLst>
                  <a:glow rad="127000">
                    <a:schemeClr val="tx1"/>
                  </a:glow>
                </a:effectLst>
                <a:latin typeface="Arial" charset="0"/>
                <a:ea typeface="ＭＳ Ｐゴシック" charset="0"/>
                <a:cs typeface="ＭＳ Ｐゴシック" charset="0"/>
              </a:rPr>
              <a:t>How can we be </a:t>
            </a:r>
            <a:r>
              <a:rPr lang="en-US" sz="5400" b="1" dirty="0">
                <a:solidFill>
                  <a:srgbClr val="FFFF00"/>
                </a:solidFill>
                <a:effectLst>
                  <a:glow rad="127000">
                    <a:schemeClr val="tx1"/>
                  </a:glow>
                </a:effectLst>
                <a:latin typeface="Arial" charset="0"/>
                <a:ea typeface="ＭＳ Ｐゴシック" charset="0"/>
                <a:cs typeface="ＭＳ Ｐゴシック" charset="0"/>
              </a:rPr>
              <a:t>triumphant</a:t>
            </a:r>
            <a:r>
              <a:rPr lang="en-US" sz="5400" b="1" dirty="0">
                <a:effectLst>
                  <a:glow rad="127000">
                    <a:schemeClr val="tx1"/>
                  </a:glow>
                </a:effectLst>
                <a:latin typeface="Arial" charset="0"/>
                <a:ea typeface="ＭＳ Ｐゴシック" charset="0"/>
                <a:cs typeface="ＭＳ Ｐゴシック" charset="0"/>
              </a:rPr>
              <a:t> in Christ?</a:t>
            </a:r>
          </a:p>
        </p:txBody>
      </p:sp>
      <p:sp>
        <p:nvSpPr>
          <p:cNvPr id="3" name="Rectangle 2">
            <a:extLst>
              <a:ext uri="{FF2B5EF4-FFF2-40B4-BE49-F238E27FC236}">
                <a16:creationId xmlns:a16="http://schemas.microsoft.com/office/drawing/2014/main" id="{C198E88B-836F-EF40-A294-CBFD0E8730B8}"/>
              </a:ext>
            </a:extLst>
          </p:cNvPr>
          <p:cNvSpPr txBox="1">
            <a:spLocks noChangeArrowheads="1"/>
          </p:cNvSpPr>
          <p:nvPr/>
        </p:nvSpPr>
        <p:spPr bwMode="auto">
          <a:xfrm>
            <a:off x="0" y="2732016"/>
            <a:ext cx="9144000" cy="2033256"/>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914400">
              <a:defRPr/>
            </a:pPr>
            <a:r>
              <a:rPr lang="en-US" sz="5400" b="1" kern="0" dirty="0">
                <a:effectLst>
                  <a:glow rad="127000">
                    <a:schemeClr val="tx1"/>
                  </a:glow>
                </a:effectLst>
                <a:latin typeface="Arial" charset="0"/>
                <a:ea typeface="ＭＳ Ｐゴシック" charset="0"/>
                <a:cs typeface="ＭＳ Ｐゴシック" charset="0"/>
              </a:rPr>
              <a:t>What do we need to grasp about Jesus for victory?</a:t>
            </a:r>
          </a:p>
        </p:txBody>
      </p:sp>
    </p:spTree>
    <p:extLst>
      <p:ext uri="{BB962C8B-B14F-4D97-AF65-F5344CB8AC3E}">
        <p14:creationId xmlns:p14="http://schemas.microsoft.com/office/powerpoint/2010/main" val="4281291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ppt_x"/>
                                          </p:val>
                                        </p:tav>
                                        <p:tav tm="100000">
                                          <p:val>
                                            <p:strVal val="#ppt_x"/>
                                          </p:val>
                                        </p:tav>
                                      </p:tavLst>
                                    </p:anim>
                                    <p:anim calcmode="lin" valueType="num">
                                      <p:cBhvr additive="base">
                                        <p:cTn id="8" dur="500" fill="hold"/>
                                        <p:tgtEl>
                                          <p:spTgt spid="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8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074" name="Rectangle 2"/>
          <p:cNvSpPr>
            <a:spLocks noGrp="1" noChangeArrowheads="1"/>
          </p:cNvSpPr>
          <p:nvPr>
            <p:ph type="ctrTitle"/>
          </p:nvPr>
        </p:nvSpPr>
        <p:spPr>
          <a:xfrm>
            <a:off x="-37106" y="13940"/>
            <a:ext cx="9176545" cy="690806"/>
          </a:xfrm>
          <a:effectLst>
            <a:outerShdw blurRad="63500" dist="35921" dir="2700000" algn="ctr" rotWithShape="0">
              <a:srgbClr val="FF0000">
                <a:alpha val="74998"/>
              </a:srgbClr>
            </a:outerShdw>
          </a:effectLst>
        </p:spPr>
        <p:txBody>
          <a:bodyPr/>
          <a:lstStyle/>
          <a:p>
            <a:pPr>
              <a:defRPr/>
            </a:pPr>
            <a:r>
              <a:rPr lang="en-US" sz="4800" b="1" dirty="0">
                <a:solidFill>
                  <a:srgbClr val="FFFFFF"/>
                </a:solidFill>
                <a:ea typeface="ＭＳ Ｐゴシック" charset="0"/>
              </a:rPr>
              <a:t>One Nation Under God</a:t>
            </a:r>
            <a:endParaRPr lang="en-US" sz="3600" b="1" dirty="0">
              <a:solidFill>
                <a:srgbClr val="FFFFFF"/>
              </a:solidFill>
              <a:ea typeface="ＭＳ Ｐゴシック" charset="0"/>
            </a:endParaRPr>
          </a:p>
        </p:txBody>
      </p:sp>
      <p:pic>
        <p:nvPicPr>
          <p:cNvPr id="2" name="Picture 1" descr="Rev 1 CapturePaintingOneNationUnderGod.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767006"/>
            <a:ext cx="9144000" cy="6092161"/>
          </a:xfrm>
          <a:prstGeom prst="rect">
            <a:avLst/>
          </a:prstGeom>
        </p:spPr>
      </p:pic>
      <p:sp>
        <p:nvSpPr>
          <p:cNvPr id="6" name="Rectangle 2"/>
          <p:cNvSpPr txBox="1">
            <a:spLocks noChangeArrowheads="1"/>
          </p:cNvSpPr>
          <p:nvPr/>
        </p:nvSpPr>
        <p:spPr bwMode="auto">
          <a:xfrm>
            <a:off x="228600" y="6399219"/>
            <a:ext cx="8915400" cy="458781"/>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2pPr>
            <a:lvl3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3pPr>
            <a:lvl4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4pPr>
            <a:lvl5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5pPr>
            <a:lvl6pPr marL="457200" algn="ctr" rtl="0" fontAlgn="base">
              <a:spcBef>
                <a:spcPct val="0"/>
              </a:spcBef>
              <a:spcAft>
                <a:spcPct val="0"/>
              </a:spcAft>
              <a:defRPr sz="4400">
                <a:solidFill>
                  <a:schemeClr val="tx2"/>
                </a:solidFill>
                <a:latin typeface="Arial" charset="0"/>
                <a:ea typeface="ヒラギノ角ゴ Pro W3" charset="0"/>
                <a:cs typeface="ヒラギノ角ゴ Pro W3" charset="0"/>
              </a:defRPr>
            </a:lvl6pPr>
            <a:lvl7pPr marL="914400" algn="ctr" rtl="0" fontAlgn="base">
              <a:spcBef>
                <a:spcPct val="0"/>
              </a:spcBef>
              <a:spcAft>
                <a:spcPct val="0"/>
              </a:spcAft>
              <a:defRPr sz="4400">
                <a:solidFill>
                  <a:schemeClr val="tx2"/>
                </a:solidFill>
                <a:latin typeface="Arial" charset="0"/>
                <a:ea typeface="ヒラギノ角ゴ Pro W3" charset="0"/>
                <a:cs typeface="ヒラギノ角ゴ Pro W3" charset="0"/>
              </a:defRPr>
            </a:lvl7pPr>
            <a:lvl8pPr marL="1371600" algn="ctr" rtl="0" fontAlgn="base">
              <a:spcBef>
                <a:spcPct val="0"/>
              </a:spcBef>
              <a:spcAft>
                <a:spcPct val="0"/>
              </a:spcAft>
              <a:defRPr sz="4400">
                <a:solidFill>
                  <a:schemeClr val="tx2"/>
                </a:solidFill>
                <a:latin typeface="Arial" charset="0"/>
                <a:ea typeface="ヒラギノ角ゴ Pro W3" charset="0"/>
                <a:cs typeface="ヒラギノ角ゴ Pro W3" charset="0"/>
              </a:defRPr>
            </a:lvl8pPr>
            <a:lvl9pPr marL="1828800" algn="ctr" rtl="0" fontAlgn="base">
              <a:spcBef>
                <a:spcPct val="0"/>
              </a:spcBef>
              <a:spcAft>
                <a:spcPct val="0"/>
              </a:spcAft>
              <a:defRPr sz="4400">
                <a:solidFill>
                  <a:schemeClr val="tx2"/>
                </a:solidFill>
                <a:latin typeface="Arial" charset="0"/>
                <a:ea typeface="ヒラギノ角ゴ Pro W3" charset="0"/>
                <a:cs typeface="ヒラギノ角ゴ Pro W3"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1400" b="1" i="0" u="none" strike="noStrike" kern="1200" cap="none" spc="0" normalizeH="0" baseline="0" noProof="0" dirty="0">
                <a:ln>
                  <a:noFill/>
                </a:ln>
                <a:solidFill>
                  <a:srgbClr val="FFFFFF"/>
                </a:solidFill>
                <a:effectLst/>
                <a:uLnTx/>
                <a:uFillTx/>
                <a:latin typeface="Arial"/>
                <a:ea typeface="ＭＳ Ｐゴシック" charset="0"/>
              </a:rPr>
              <a:t>http://</a:t>
            </a:r>
            <a:r>
              <a:rPr kumimoji="0" lang="en-US" sz="1400" b="1" i="0" u="none" strike="noStrike" kern="1200" cap="none" spc="0" normalizeH="0" baseline="0" noProof="0" dirty="0" err="1">
                <a:ln>
                  <a:noFill/>
                </a:ln>
                <a:solidFill>
                  <a:srgbClr val="FFFFFF"/>
                </a:solidFill>
                <a:effectLst/>
                <a:uLnTx/>
                <a:uFillTx/>
                <a:latin typeface="Arial"/>
                <a:ea typeface="ＭＳ Ｐゴシック" charset="0"/>
              </a:rPr>
              <a:t>jonmcnaughton.com</a:t>
            </a:r>
            <a:r>
              <a:rPr kumimoji="0" lang="en-US" sz="1400" b="1" i="0" u="none" strike="noStrike" kern="1200" cap="none" spc="0" normalizeH="0" baseline="0" noProof="0" dirty="0">
                <a:ln>
                  <a:noFill/>
                </a:ln>
                <a:solidFill>
                  <a:srgbClr val="FFFFFF"/>
                </a:solidFill>
                <a:effectLst/>
                <a:uLnTx/>
                <a:uFillTx/>
                <a:latin typeface="Arial"/>
                <a:ea typeface="ＭＳ Ｐゴシック" charset="0"/>
              </a:rPr>
              <a:t>/content/</a:t>
            </a:r>
            <a:r>
              <a:rPr kumimoji="0" lang="en-US" sz="1400" b="1" i="0" u="none" strike="noStrike" kern="1200" cap="none" spc="0" normalizeH="0" baseline="0" noProof="0" dirty="0" err="1">
                <a:ln>
                  <a:noFill/>
                </a:ln>
                <a:solidFill>
                  <a:srgbClr val="FFFFFF"/>
                </a:solidFill>
                <a:effectLst/>
                <a:uLnTx/>
                <a:uFillTx/>
                <a:latin typeface="Arial"/>
                <a:ea typeface="ＭＳ Ｐゴシック" charset="0"/>
              </a:rPr>
              <a:t>ZoomDetailPages</a:t>
            </a:r>
            <a:r>
              <a:rPr kumimoji="0" lang="en-US" sz="1400" b="1" i="0" u="none" strike="noStrike" kern="1200" cap="none" spc="0" normalizeH="0" baseline="0" noProof="0" dirty="0">
                <a:ln>
                  <a:noFill/>
                </a:ln>
                <a:solidFill>
                  <a:srgbClr val="FFFFFF"/>
                </a:solidFill>
                <a:effectLst/>
                <a:uLnTx/>
                <a:uFillTx/>
                <a:latin typeface="Arial"/>
                <a:ea typeface="ＭＳ Ｐゴシック" charset="0"/>
              </a:rPr>
              <a:t>/</a:t>
            </a:r>
            <a:r>
              <a:rPr kumimoji="0" lang="en-US" sz="1400" b="1" i="0" u="none" strike="noStrike" kern="1200" cap="none" spc="0" normalizeH="0" baseline="0" noProof="0" dirty="0" err="1">
                <a:ln>
                  <a:noFill/>
                </a:ln>
                <a:solidFill>
                  <a:srgbClr val="FFFFFF"/>
                </a:solidFill>
                <a:effectLst/>
                <a:uLnTx/>
                <a:uFillTx/>
                <a:latin typeface="Arial"/>
                <a:ea typeface="ＭＳ Ｐゴシック" charset="0"/>
              </a:rPr>
              <a:t>OneNationUnderGod.html</a:t>
            </a:r>
            <a:endParaRPr kumimoji="0" lang="en-US" sz="1050" b="1" i="0" u="none" strike="noStrike" kern="1200" cap="none" spc="0" normalizeH="0" baseline="0" noProof="0" dirty="0">
              <a:ln>
                <a:noFill/>
              </a:ln>
              <a:solidFill>
                <a:srgbClr val="FFFFFF"/>
              </a:solidFill>
              <a:effectLst/>
              <a:uLnTx/>
              <a:uFillTx/>
              <a:latin typeface="Arial"/>
              <a:ea typeface="ＭＳ Ｐゴシック" charset="0"/>
            </a:endParaRPr>
          </a:p>
        </p:txBody>
      </p:sp>
      <p:sp>
        <p:nvSpPr>
          <p:cNvPr id="7" name="Rectangle 2"/>
          <p:cNvSpPr txBox="1">
            <a:spLocks noChangeArrowheads="1"/>
          </p:cNvSpPr>
          <p:nvPr/>
        </p:nvSpPr>
        <p:spPr bwMode="auto">
          <a:xfrm>
            <a:off x="-44996" y="704746"/>
            <a:ext cx="9176545" cy="465753"/>
          </a:xfrm>
          <a:prstGeom prst="rect">
            <a:avLst/>
          </a:prstGeom>
          <a:noFill/>
          <a:ln>
            <a:noFill/>
          </a:ln>
          <a:effectLst>
            <a:outerShdw blurRad="63500" dist="35921" dir="2700000" algn="ctr" rotWithShape="0">
              <a:srgbClr val="FF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2pPr>
            <a:lvl3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3pPr>
            <a:lvl4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4pPr>
            <a:lvl5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5pPr>
            <a:lvl6pPr marL="457200" algn="ctr" rtl="0" fontAlgn="base">
              <a:spcBef>
                <a:spcPct val="0"/>
              </a:spcBef>
              <a:spcAft>
                <a:spcPct val="0"/>
              </a:spcAft>
              <a:defRPr sz="4400">
                <a:solidFill>
                  <a:schemeClr val="tx2"/>
                </a:solidFill>
                <a:latin typeface="Arial" charset="0"/>
                <a:ea typeface="ヒラギノ角ゴ Pro W3" charset="0"/>
                <a:cs typeface="ヒラギノ角ゴ Pro W3" charset="0"/>
              </a:defRPr>
            </a:lvl6pPr>
            <a:lvl7pPr marL="914400" algn="ctr" rtl="0" fontAlgn="base">
              <a:spcBef>
                <a:spcPct val="0"/>
              </a:spcBef>
              <a:spcAft>
                <a:spcPct val="0"/>
              </a:spcAft>
              <a:defRPr sz="4400">
                <a:solidFill>
                  <a:schemeClr val="tx2"/>
                </a:solidFill>
                <a:latin typeface="Arial" charset="0"/>
                <a:ea typeface="ヒラギノ角ゴ Pro W3" charset="0"/>
                <a:cs typeface="ヒラギノ角ゴ Pro W3" charset="0"/>
              </a:defRPr>
            </a:lvl7pPr>
            <a:lvl8pPr marL="1371600" algn="ctr" rtl="0" fontAlgn="base">
              <a:spcBef>
                <a:spcPct val="0"/>
              </a:spcBef>
              <a:spcAft>
                <a:spcPct val="0"/>
              </a:spcAft>
              <a:defRPr sz="4400">
                <a:solidFill>
                  <a:schemeClr val="tx2"/>
                </a:solidFill>
                <a:latin typeface="Arial" charset="0"/>
                <a:ea typeface="ヒラギノ角ゴ Pro W3" charset="0"/>
                <a:cs typeface="ヒラギノ角ゴ Pro W3" charset="0"/>
              </a:defRPr>
            </a:lvl8pPr>
            <a:lvl9pPr marL="1828800" algn="ctr" rtl="0" fontAlgn="base">
              <a:spcBef>
                <a:spcPct val="0"/>
              </a:spcBef>
              <a:spcAft>
                <a:spcPct val="0"/>
              </a:spcAft>
              <a:defRPr sz="4400">
                <a:solidFill>
                  <a:schemeClr val="tx2"/>
                </a:solidFill>
                <a:latin typeface="Arial" charset="0"/>
                <a:ea typeface="ヒラギノ角ゴ Pro W3" charset="0"/>
                <a:cs typeface="ヒラギノ角ゴ Pro W3"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a:ea typeface="ＭＳ Ｐゴシック" charset="0"/>
              </a:rPr>
              <a:t>By Jon McNaughton (2012)</a:t>
            </a:r>
            <a:endParaRPr kumimoji="0" lang="en-US" sz="1600" b="1" i="0" u="none" strike="noStrike" kern="1200" cap="none" spc="0" normalizeH="0" baseline="0" noProof="0" dirty="0">
              <a:ln>
                <a:noFill/>
              </a:ln>
              <a:solidFill>
                <a:srgbClr val="FFFFFF"/>
              </a:solidFill>
              <a:effectLst/>
              <a:uLnTx/>
              <a:uFillTx/>
              <a:latin typeface="Arial"/>
              <a:ea typeface="ＭＳ Ｐゴシック" charset="0"/>
            </a:endParaRPr>
          </a:p>
        </p:txBody>
      </p:sp>
    </p:spTree>
    <p:extLst>
      <p:ext uri="{BB962C8B-B14F-4D97-AF65-F5344CB8AC3E}">
        <p14:creationId xmlns:p14="http://schemas.microsoft.com/office/powerpoint/2010/main" val="2801530259"/>
      </p:ext>
    </p:extLst>
  </p:cSld>
  <p:clrMapOvr>
    <a:masterClrMapping/>
  </p:clrMapOvr>
  <p:transition/>
</p:sld>
</file>

<file path=ppt/slides/slide8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074" name="Rectangle 2"/>
          <p:cNvSpPr>
            <a:spLocks noGrp="1" noChangeArrowheads="1"/>
          </p:cNvSpPr>
          <p:nvPr>
            <p:ph type="ctrTitle"/>
          </p:nvPr>
        </p:nvSpPr>
        <p:spPr>
          <a:xfrm>
            <a:off x="-24655" y="76200"/>
            <a:ext cx="9176545" cy="690806"/>
          </a:xfrm>
          <a:effectLst>
            <a:outerShdw blurRad="63500" dist="35921" dir="2700000" algn="ctr" rotWithShape="0">
              <a:srgbClr val="FF0000">
                <a:alpha val="74998"/>
              </a:srgbClr>
            </a:outerShdw>
          </a:effectLst>
        </p:spPr>
        <p:txBody>
          <a:bodyPr/>
          <a:lstStyle/>
          <a:p>
            <a:pPr>
              <a:defRPr/>
            </a:pPr>
            <a:r>
              <a:rPr lang="en-US" sz="3200" b="1" dirty="0">
                <a:solidFill>
                  <a:srgbClr val="FFFFFF"/>
                </a:solidFill>
                <a:ea typeface="ＭＳ Ｐゴシック" charset="0"/>
              </a:rPr>
              <a:t>Jesus Christ, the Most Controversial Person</a:t>
            </a:r>
            <a:endParaRPr lang="en-US" sz="2000" b="1" dirty="0">
              <a:solidFill>
                <a:srgbClr val="FFFFFF"/>
              </a:solidFill>
              <a:ea typeface="ＭＳ Ｐゴシック" charset="0"/>
            </a:endParaRPr>
          </a:p>
        </p:txBody>
      </p:sp>
      <p:sp>
        <p:nvSpPr>
          <p:cNvPr id="6" name="Rectangle 2"/>
          <p:cNvSpPr txBox="1">
            <a:spLocks noChangeArrowheads="1"/>
          </p:cNvSpPr>
          <p:nvPr/>
        </p:nvSpPr>
        <p:spPr bwMode="auto">
          <a:xfrm>
            <a:off x="228600" y="6399219"/>
            <a:ext cx="8915400" cy="458781"/>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2pPr>
            <a:lvl3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3pPr>
            <a:lvl4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4pPr>
            <a:lvl5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5pPr>
            <a:lvl6pPr marL="457200" algn="ctr" rtl="0" fontAlgn="base">
              <a:spcBef>
                <a:spcPct val="0"/>
              </a:spcBef>
              <a:spcAft>
                <a:spcPct val="0"/>
              </a:spcAft>
              <a:defRPr sz="4400">
                <a:solidFill>
                  <a:schemeClr val="tx2"/>
                </a:solidFill>
                <a:latin typeface="Arial" charset="0"/>
                <a:ea typeface="ヒラギノ角ゴ Pro W3" charset="0"/>
                <a:cs typeface="ヒラギノ角ゴ Pro W3" charset="0"/>
              </a:defRPr>
            </a:lvl6pPr>
            <a:lvl7pPr marL="914400" algn="ctr" rtl="0" fontAlgn="base">
              <a:spcBef>
                <a:spcPct val="0"/>
              </a:spcBef>
              <a:spcAft>
                <a:spcPct val="0"/>
              </a:spcAft>
              <a:defRPr sz="4400">
                <a:solidFill>
                  <a:schemeClr val="tx2"/>
                </a:solidFill>
                <a:latin typeface="Arial" charset="0"/>
                <a:ea typeface="ヒラギノ角ゴ Pro W3" charset="0"/>
                <a:cs typeface="ヒラギノ角ゴ Pro W3" charset="0"/>
              </a:defRPr>
            </a:lvl7pPr>
            <a:lvl8pPr marL="1371600" algn="ctr" rtl="0" fontAlgn="base">
              <a:spcBef>
                <a:spcPct val="0"/>
              </a:spcBef>
              <a:spcAft>
                <a:spcPct val="0"/>
              </a:spcAft>
              <a:defRPr sz="4400">
                <a:solidFill>
                  <a:schemeClr val="tx2"/>
                </a:solidFill>
                <a:latin typeface="Arial" charset="0"/>
                <a:ea typeface="ヒラギノ角ゴ Pro W3" charset="0"/>
                <a:cs typeface="ヒラギノ角ゴ Pro W3" charset="0"/>
              </a:defRPr>
            </a:lvl8pPr>
            <a:lvl9pPr marL="1828800" algn="ctr" rtl="0" fontAlgn="base">
              <a:spcBef>
                <a:spcPct val="0"/>
              </a:spcBef>
              <a:spcAft>
                <a:spcPct val="0"/>
              </a:spcAft>
              <a:defRPr sz="4400">
                <a:solidFill>
                  <a:schemeClr val="tx2"/>
                </a:solidFill>
                <a:latin typeface="Arial" charset="0"/>
                <a:ea typeface="ヒラギノ角ゴ Pro W3" charset="0"/>
                <a:cs typeface="ヒラギノ角ゴ Pro W3"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1400" b="1" i="0" u="none" strike="noStrike" kern="1200" cap="none" spc="0" normalizeH="0" baseline="0" noProof="0" dirty="0">
                <a:ln>
                  <a:noFill/>
                </a:ln>
                <a:solidFill>
                  <a:srgbClr val="FFFFFF"/>
                </a:solidFill>
                <a:effectLst/>
                <a:uLnTx/>
                <a:uFillTx/>
                <a:latin typeface="Arial"/>
                <a:ea typeface="ＭＳ Ｐゴシック" charset="0"/>
              </a:rPr>
              <a:t>http://</a:t>
            </a:r>
            <a:r>
              <a:rPr kumimoji="0" lang="en-US" sz="1400" b="1" i="0" u="none" strike="noStrike" kern="1200" cap="none" spc="0" normalizeH="0" baseline="0" noProof="0" dirty="0" err="1">
                <a:ln>
                  <a:noFill/>
                </a:ln>
                <a:solidFill>
                  <a:srgbClr val="FFFFFF"/>
                </a:solidFill>
                <a:effectLst/>
                <a:uLnTx/>
                <a:uFillTx/>
                <a:latin typeface="Arial"/>
                <a:ea typeface="ＭＳ Ｐゴシック" charset="0"/>
              </a:rPr>
              <a:t>jonmcnaughton.com</a:t>
            </a:r>
            <a:r>
              <a:rPr kumimoji="0" lang="en-US" sz="1400" b="1" i="0" u="none" strike="noStrike" kern="1200" cap="none" spc="0" normalizeH="0" baseline="0" noProof="0" dirty="0">
                <a:ln>
                  <a:noFill/>
                </a:ln>
                <a:solidFill>
                  <a:srgbClr val="FFFFFF"/>
                </a:solidFill>
                <a:effectLst/>
                <a:uLnTx/>
                <a:uFillTx/>
                <a:latin typeface="Arial"/>
                <a:ea typeface="ＭＳ Ｐゴシック" charset="0"/>
              </a:rPr>
              <a:t>/content/</a:t>
            </a:r>
            <a:r>
              <a:rPr kumimoji="0" lang="en-US" sz="1400" b="1" i="0" u="none" strike="noStrike" kern="1200" cap="none" spc="0" normalizeH="0" baseline="0" noProof="0" dirty="0" err="1">
                <a:ln>
                  <a:noFill/>
                </a:ln>
                <a:solidFill>
                  <a:srgbClr val="FFFFFF"/>
                </a:solidFill>
                <a:effectLst/>
                <a:uLnTx/>
                <a:uFillTx/>
                <a:latin typeface="Arial"/>
                <a:ea typeface="ＭＳ Ｐゴシック" charset="0"/>
              </a:rPr>
              <a:t>ZoomDetailPages</a:t>
            </a:r>
            <a:r>
              <a:rPr kumimoji="0" lang="en-US" sz="1400" b="1" i="0" u="none" strike="noStrike" kern="1200" cap="none" spc="0" normalizeH="0" baseline="0" noProof="0" dirty="0">
                <a:ln>
                  <a:noFill/>
                </a:ln>
                <a:solidFill>
                  <a:srgbClr val="FFFFFF"/>
                </a:solidFill>
                <a:effectLst/>
                <a:uLnTx/>
                <a:uFillTx/>
                <a:latin typeface="Arial"/>
                <a:ea typeface="ＭＳ Ｐゴシック" charset="0"/>
              </a:rPr>
              <a:t>/</a:t>
            </a:r>
            <a:r>
              <a:rPr kumimoji="0" lang="en-US" sz="1400" b="1" i="0" u="none" strike="noStrike" kern="1200" cap="none" spc="0" normalizeH="0" baseline="0" noProof="0" dirty="0" err="1">
                <a:ln>
                  <a:noFill/>
                </a:ln>
                <a:solidFill>
                  <a:srgbClr val="FFFFFF"/>
                </a:solidFill>
                <a:effectLst/>
                <a:uLnTx/>
                <a:uFillTx/>
                <a:latin typeface="Arial"/>
                <a:ea typeface="ＭＳ Ｐゴシック" charset="0"/>
              </a:rPr>
              <a:t>OneNationUnderGod.html</a:t>
            </a:r>
            <a:endParaRPr kumimoji="0" lang="en-US" sz="1050" b="1" i="0" u="none" strike="noStrike" kern="1200" cap="none" spc="0" normalizeH="0" baseline="0" noProof="0" dirty="0">
              <a:ln>
                <a:noFill/>
              </a:ln>
              <a:solidFill>
                <a:srgbClr val="FFFFFF"/>
              </a:solidFill>
              <a:effectLst/>
              <a:uLnTx/>
              <a:uFillTx/>
              <a:latin typeface="Arial"/>
              <a:ea typeface="ＭＳ Ｐゴシック" charset="0"/>
            </a:endParaRPr>
          </a:p>
        </p:txBody>
      </p:sp>
      <p:pic>
        <p:nvPicPr>
          <p:cNvPr id="3" name="Picture 2"/>
          <p:cNvPicPr>
            <a:picLocks noChangeAspect="1"/>
          </p:cNvPicPr>
          <p:nvPr/>
        </p:nvPicPr>
        <p:blipFill>
          <a:blip r:embed="rId3"/>
          <a:stretch>
            <a:fillRect/>
          </a:stretch>
        </p:blipFill>
        <p:spPr>
          <a:xfrm>
            <a:off x="863077" y="782147"/>
            <a:ext cx="7644402" cy="5580413"/>
          </a:xfrm>
          <a:prstGeom prst="rect">
            <a:avLst/>
          </a:prstGeom>
        </p:spPr>
      </p:pic>
    </p:spTree>
    <p:extLst>
      <p:ext uri="{BB962C8B-B14F-4D97-AF65-F5344CB8AC3E}">
        <p14:creationId xmlns:p14="http://schemas.microsoft.com/office/powerpoint/2010/main" val="3454294015"/>
      </p:ext>
    </p:extLst>
  </p:cSld>
  <p:clrMapOvr>
    <a:masterClrMapping/>
  </p:clrMapOvr>
  <p:transition/>
</p:sld>
</file>

<file path=ppt/slides/slide8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074" name="Rectangle 2"/>
          <p:cNvSpPr>
            <a:spLocks noGrp="1" noChangeArrowheads="1"/>
          </p:cNvSpPr>
          <p:nvPr>
            <p:ph type="ctrTitle"/>
          </p:nvPr>
        </p:nvSpPr>
        <p:spPr>
          <a:xfrm>
            <a:off x="-24655" y="76200"/>
            <a:ext cx="9176545" cy="690806"/>
          </a:xfrm>
          <a:effectLst>
            <a:outerShdw blurRad="63500" dist="35921" dir="2700000" algn="ctr" rotWithShape="0">
              <a:srgbClr val="FF0000">
                <a:alpha val="74998"/>
              </a:srgbClr>
            </a:outerShdw>
          </a:effectLst>
        </p:spPr>
        <p:txBody>
          <a:bodyPr/>
          <a:lstStyle/>
          <a:p>
            <a:pPr>
              <a:defRPr/>
            </a:pPr>
            <a:r>
              <a:rPr lang="en-US" sz="3200" b="1" dirty="0">
                <a:solidFill>
                  <a:srgbClr val="FFFFFF"/>
                </a:solidFill>
                <a:ea typeface="ＭＳ Ｐゴシック" charset="0"/>
              </a:rPr>
              <a:t>"God" Now Optional in US Air Force Oath</a:t>
            </a:r>
            <a:endParaRPr lang="en-US" sz="2000" b="1" dirty="0">
              <a:solidFill>
                <a:srgbClr val="FFFFFF"/>
              </a:solidFill>
              <a:ea typeface="ＭＳ Ｐゴシック" charset="0"/>
            </a:endParaRPr>
          </a:p>
        </p:txBody>
      </p:sp>
      <p:pic>
        <p:nvPicPr>
          <p:cNvPr id="2" name="Picture 1"/>
          <p:cNvPicPr>
            <a:picLocks noChangeAspect="1"/>
          </p:cNvPicPr>
          <p:nvPr/>
        </p:nvPicPr>
        <p:blipFill>
          <a:blip r:embed="rId3"/>
          <a:stretch>
            <a:fillRect/>
          </a:stretch>
        </p:blipFill>
        <p:spPr>
          <a:xfrm>
            <a:off x="0" y="867785"/>
            <a:ext cx="9144000" cy="5982891"/>
          </a:xfrm>
          <a:prstGeom prst="rect">
            <a:avLst/>
          </a:prstGeom>
        </p:spPr>
      </p:pic>
      <p:sp>
        <p:nvSpPr>
          <p:cNvPr id="7" name="Rectangle 2"/>
          <p:cNvSpPr txBox="1">
            <a:spLocks noChangeArrowheads="1"/>
          </p:cNvSpPr>
          <p:nvPr/>
        </p:nvSpPr>
        <p:spPr bwMode="auto">
          <a:xfrm>
            <a:off x="-32545" y="1829754"/>
            <a:ext cx="9176545" cy="3390592"/>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2pPr>
            <a:lvl3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3pPr>
            <a:lvl4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4pPr>
            <a:lvl5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5pPr>
            <a:lvl6pPr marL="457200" algn="ctr" rtl="0" fontAlgn="base">
              <a:spcBef>
                <a:spcPct val="0"/>
              </a:spcBef>
              <a:spcAft>
                <a:spcPct val="0"/>
              </a:spcAft>
              <a:defRPr sz="4400">
                <a:solidFill>
                  <a:schemeClr val="tx2"/>
                </a:solidFill>
                <a:latin typeface="Arial" charset="0"/>
                <a:ea typeface="ヒラギノ角ゴ Pro W3" charset="0"/>
                <a:cs typeface="ヒラギノ角ゴ Pro W3" charset="0"/>
              </a:defRPr>
            </a:lvl6pPr>
            <a:lvl7pPr marL="914400" algn="ctr" rtl="0" fontAlgn="base">
              <a:spcBef>
                <a:spcPct val="0"/>
              </a:spcBef>
              <a:spcAft>
                <a:spcPct val="0"/>
              </a:spcAft>
              <a:defRPr sz="4400">
                <a:solidFill>
                  <a:schemeClr val="tx2"/>
                </a:solidFill>
                <a:latin typeface="Arial" charset="0"/>
                <a:ea typeface="ヒラギノ角ゴ Pro W3" charset="0"/>
                <a:cs typeface="ヒラギノ角ゴ Pro W3" charset="0"/>
              </a:defRPr>
            </a:lvl7pPr>
            <a:lvl8pPr marL="1371600" algn="ctr" rtl="0" fontAlgn="base">
              <a:spcBef>
                <a:spcPct val="0"/>
              </a:spcBef>
              <a:spcAft>
                <a:spcPct val="0"/>
              </a:spcAft>
              <a:defRPr sz="4400">
                <a:solidFill>
                  <a:schemeClr val="tx2"/>
                </a:solidFill>
                <a:latin typeface="Arial" charset="0"/>
                <a:ea typeface="ヒラギノ角ゴ Pro W3" charset="0"/>
                <a:cs typeface="ヒラギノ角ゴ Pro W3" charset="0"/>
              </a:defRPr>
            </a:lvl8pPr>
            <a:lvl9pPr marL="1828800" algn="ctr" rtl="0" fontAlgn="base">
              <a:spcBef>
                <a:spcPct val="0"/>
              </a:spcBef>
              <a:spcAft>
                <a:spcPct val="0"/>
              </a:spcAft>
              <a:defRPr sz="4400">
                <a:solidFill>
                  <a:schemeClr val="tx2"/>
                </a:solidFill>
                <a:latin typeface="Arial" charset="0"/>
                <a:ea typeface="ヒラギノ角ゴ Pro W3" charset="0"/>
                <a:cs typeface="ヒラギノ角ゴ Pro W3"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4400" b="1" i="0" u="none" strike="noStrike" kern="1200" cap="none" spc="0" normalizeH="0" baseline="0" noProof="0" dirty="0">
                <a:ln>
                  <a:noFill/>
                </a:ln>
                <a:solidFill>
                  <a:srgbClr val="FFFFFF"/>
                </a:solidFill>
                <a:effectLst>
                  <a:glow rad="177800">
                    <a:srgbClr val="000000"/>
                  </a:glow>
                </a:effectLst>
                <a:uLnTx/>
                <a:uFillTx/>
                <a:latin typeface="Arial"/>
                <a:ea typeface="ＭＳ Ｐゴシック" charset="0"/>
              </a:rPr>
              <a:t>The full oath: </a:t>
            </a:r>
            <a:br>
              <a:rPr kumimoji="0" lang="en-US" sz="4400" b="1" i="0" u="none" strike="noStrike" kern="1200" cap="none" spc="0" normalizeH="0" baseline="0" noProof="0" dirty="0">
                <a:ln>
                  <a:noFill/>
                </a:ln>
                <a:solidFill>
                  <a:srgbClr val="FFFFFF"/>
                </a:solidFill>
                <a:effectLst>
                  <a:glow rad="177800">
                    <a:srgbClr val="000000"/>
                  </a:glow>
                </a:effectLst>
                <a:uLnTx/>
                <a:uFillTx/>
                <a:latin typeface="Arial"/>
                <a:ea typeface="ＭＳ Ｐゴシック" charset="0"/>
              </a:rPr>
            </a:br>
            <a:r>
              <a:rPr kumimoji="0" lang="en-US" sz="4400" b="1" i="0" u="none" strike="noStrike" kern="1200" cap="none" spc="0" normalizeH="0" baseline="0" noProof="0" dirty="0">
                <a:ln>
                  <a:noFill/>
                </a:ln>
                <a:solidFill>
                  <a:srgbClr val="FFFFFF"/>
                </a:solidFill>
                <a:effectLst>
                  <a:glow rad="177800">
                    <a:srgbClr val="000000"/>
                  </a:glow>
                </a:effectLst>
                <a:uLnTx/>
                <a:uFillTx/>
                <a:latin typeface="Arial"/>
                <a:ea typeface="ＭＳ Ｐゴシック" charset="0"/>
              </a:rPr>
              <a:t>"We will not lie, steal or cheat nor tolerate among us anyone who does. Furthermore, I resolve to do my duty and live honorably, </a:t>
            </a:r>
            <a:br>
              <a:rPr kumimoji="0" lang="en-US" sz="4400" b="1" i="0" u="none" strike="noStrike" kern="1200" cap="none" spc="0" normalizeH="0" baseline="0" noProof="0" dirty="0">
                <a:ln>
                  <a:noFill/>
                </a:ln>
                <a:solidFill>
                  <a:srgbClr val="FFFFFF"/>
                </a:solidFill>
                <a:effectLst>
                  <a:glow rad="177800">
                    <a:srgbClr val="000000"/>
                  </a:glow>
                </a:effectLst>
                <a:uLnTx/>
                <a:uFillTx/>
                <a:latin typeface="Arial"/>
                <a:ea typeface="ＭＳ Ｐゴシック" charset="0"/>
              </a:rPr>
            </a:br>
            <a:r>
              <a:rPr kumimoji="0" lang="en-US" sz="4400" b="1" i="0" u="none" strike="noStrike" kern="1200" cap="none" spc="0" normalizeH="0" baseline="0" noProof="0" dirty="0">
                <a:ln>
                  <a:noFill/>
                </a:ln>
                <a:solidFill>
                  <a:srgbClr val="FFFFFF"/>
                </a:solidFill>
                <a:effectLst>
                  <a:glow rad="177800">
                    <a:srgbClr val="000000"/>
                  </a:glow>
                </a:effectLst>
                <a:uLnTx/>
                <a:uFillTx/>
                <a:latin typeface="Arial"/>
                <a:ea typeface="ＭＳ Ｐゴシック" charset="0"/>
              </a:rPr>
              <a:t>so help me God."</a:t>
            </a:r>
            <a:endParaRPr kumimoji="0" lang="en-US" sz="3200" b="1" i="0" u="none" strike="noStrike" kern="1200" cap="none" spc="0" normalizeH="0" baseline="0" noProof="0" dirty="0">
              <a:ln>
                <a:noFill/>
              </a:ln>
              <a:solidFill>
                <a:srgbClr val="FFFFFF"/>
              </a:solidFill>
              <a:effectLst>
                <a:glow rad="177800">
                  <a:srgbClr val="000000"/>
                </a:glow>
              </a:effectLst>
              <a:uLnTx/>
              <a:uFillTx/>
              <a:latin typeface="Arial"/>
              <a:ea typeface="ＭＳ Ｐゴシック" charset="0"/>
            </a:endParaRPr>
          </a:p>
        </p:txBody>
      </p:sp>
    </p:spTree>
    <p:extLst>
      <p:ext uri="{BB962C8B-B14F-4D97-AF65-F5344CB8AC3E}">
        <p14:creationId xmlns:p14="http://schemas.microsoft.com/office/powerpoint/2010/main" val="1862690394"/>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12330" y="0"/>
            <a:ext cx="9156330" cy="6870329"/>
          </a:xfrm>
          <a:prstGeom prst="rect">
            <a:avLst/>
          </a:prstGeom>
        </p:spPr>
      </p:pic>
      <p:sp>
        <p:nvSpPr>
          <p:cNvPr id="758786" name="Rectangle 3"/>
          <p:cNvSpPr>
            <a:spLocks noGrp="1" noChangeArrowheads="1"/>
          </p:cNvSpPr>
          <p:nvPr>
            <p:ph type="title"/>
          </p:nvPr>
        </p:nvSpPr>
        <p:spPr>
          <a:xfrm>
            <a:off x="-1" y="1"/>
            <a:ext cx="3452311" cy="1553452"/>
          </a:xfrm>
        </p:spPr>
        <p:txBody>
          <a:bodyPr/>
          <a:lstStyle/>
          <a:p>
            <a:r>
              <a:rPr lang="en-US" b="1" dirty="0">
                <a:solidFill>
                  <a:srgbClr val="FFFFFF"/>
                </a:solidFill>
                <a:effectLst>
                  <a:glow rad="101600">
                    <a:schemeClr val="tx1"/>
                  </a:glow>
                </a:effectLst>
                <a:latin typeface="Arial" charset="0"/>
                <a:ea typeface="ＭＳ Ｐゴシック" charset="0"/>
              </a:rPr>
              <a:t>Sinking to new lows…</a:t>
            </a:r>
          </a:p>
        </p:txBody>
      </p:sp>
      <p:pic>
        <p:nvPicPr>
          <p:cNvPr id="3" name="Picture 2"/>
          <p:cNvPicPr>
            <a:picLocks noChangeAspect="1"/>
          </p:cNvPicPr>
          <p:nvPr/>
        </p:nvPicPr>
        <p:blipFill>
          <a:blip r:embed="rId4"/>
          <a:stretch>
            <a:fillRect/>
          </a:stretch>
        </p:blipFill>
        <p:spPr>
          <a:xfrm>
            <a:off x="4387988" y="0"/>
            <a:ext cx="4756012" cy="6858000"/>
          </a:xfrm>
          <a:prstGeom prst="rect">
            <a:avLst/>
          </a:prstGeom>
        </p:spPr>
      </p:pic>
      <p:pic>
        <p:nvPicPr>
          <p:cNvPr id="4" name="Picture 3"/>
          <p:cNvPicPr>
            <a:picLocks noChangeAspect="1"/>
          </p:cNvPicPr>
          <p:nvPr/>
        </p:nvPicPr>
        <p:blipFill>
          <a:blip r:embed="rId5"/>
          <a:stretch>
            <a:fillRect/>
          </a:stretch>
        </p:blipFill>
        <p:spPr>
          <a:xfrm>
            <a:off x="293472" y="1948465"/>
            <a:ext cx="7620000" cy="4292600"/>
          </a:xfrm>
          <a:prstGeom prst="rect">
            <a:avLst/>
          </a:prstGeom>
          <a:ln w="76200" cmpd="sng">
            <a:solidFill>
              <a:schemeClr val="bg1"/>
            </a:solidFill>
          </a:ln>
        </p:spPr>
      </p:pic>
    </p:spTree>
    <p:extLst>
      <p:ext uri="{BB962C8B-B14F-4D97-AF65-F5344CB8AC3E}">
        <p14:creationId xmlns:p14="http://schemas.microsoft.com/office/powerpoint/2010/main" val="961657936"/>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61505" name="Picture 9" descr="jesus in islam.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7086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074" name="Rectangle 2"/>
          <p:cNvSpPr>
            <a:spLocks noGrp="1" noChangeArrowheads="1"/>
          </p:cNvSpPr>
          <p:nvPr>
            <p:ph type="ctrTitle"/>
          </p:nvPr>
        </p:nvSpPr>
        <p:spPr>
          <a:xfrm>
            <a:off x="0" y="76200"/>
            <a:ext cx="5257800" cy="2438400"/>
          </a:xfrm>
          <a:effectLst>
            <a:outerShdw blurRad="63500" dist="35921" dir="2700000" algn="ctr" rotWithShape="0">
              <a:srgbClr val="FF0000">
                <a:alpha val="74998"/>
              </a:srgbClr>
            </a:outerShdw>
          </a:effectLst>
        </p:spPr>
        <p:txBody>
          <a:bodyPr/>
          <a:lstStyle/>
          <a:p>
            <a:pPr>
              <a:defRPr/>
            </a:pPr>
            <a:r>
              <a:rPr lang="en-US" sz="4000" b="1" dirty="0">
                <a:solidFill>
                  <a:srgbClr val="000000"/>
                </a:solidFill>
              </a:rPr>
              <a:t>A Muslim actor as Jesus Christ in Iran</a:t>
            </a:r>
            <a:br>
              <a:rPr lang="en-US" sz="4000" b="1" dirty="0">
                <a:solidFill>
                  <a:srgbClr val="000000"/>
                </a:solidFill>
              </a:rPr>
            </a:br>
            <a:r>
              <a:rPr lang="en-US" sz="4000" b="1" dirty="0">
                <a:solidFill>
                  <a:srgbClr val="000000"/>
                </a:solidFill>
              </a:rPr>
              <a:t>(29 April 2008)</a:t>
            </a:r>
          </a:p>
        </p:txBody>
      </p:sp>
      <p:sp>
        <p:nvSpPr>
          <p:cNvPr id="4" name="Rectangle 2"/>
          <p:cNvSpPr txBox="1">
            <a:spLocks noChangeArrowheads="1"/>
          </p:cNvSpPr>
          <p:nvPr/>
        </p:nvSpPr>
        <p:spPr bwMode="auto">
          <a:xfrm>
            <a:off x="2268538" y="5562600"/>
            <a:ext cx="3959225" cy="1295400"/>
          </a:xfrm>
          <a:prstGeom prst="rect">
            <a:avLst/>
          </a:prstGeom>
          <a:noFill/>
          <a:ln>
            <a:noFill/>
          </a:ln>
          <a:effectLst>
            <a:outerShdw blurRad="63500" dist="35921" dir="2700000" algn="ctr" rotWithShape="0">
              <a:srgbClr val="FF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914400">
              <a:defRPr/>
            </a:pPr>
            <a:r>
              <a:rPr lang="en-US" sz="4000" b="1" dirty="0">
                <a:solidFill>
                  <a:srgbClr val="000000"/>
                </a:solidFill>
              </a:rPr>
              <a:t>Who am I?</a:t>
            </a:r>
          </a:p>
        </p:txBody>
      </p:sp>
    </p:spTree>
    <p:extLst>
      <p:ext uri="{BB962C8B-B14F-4D97-AF65-F5344CB8AC3E}">
        <p14:creationId xmlns:p14="http://schemas.microsoft.com/office/powerpoint/2010/main" val="4281621837"/>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entr" presetSubtype="0"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07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74" grpId="0"/>
      <p:bldP spid="4" grpId="0"/>
    </p:bldLst>
  </p:timing>
</p:sld>
</file>

<file path=ppt/slides/slide8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663554" name="Rectangle 5"/>
          <p:cNvSpPr>
            <a:spLocks noChangeArrowheads="1"/>
          </p:cNvSpPr>
          <p:nvPr/>
        </p:nvSpPr>
        <p:spPr bwMode="auto">
          <a:xfrm>
            <a:off x="0" y="0"/>
            <a:ext cx="9144000" cy="463550"/>
          </a:xfrm>
          <a:prstGeom prst="rect">
            <a:avLst/>
          </a:prstGeom>
          <a:solidFill>
            <a:schemeClr val="tx1"/>
          </a:solidFill>
          <a:ln w="9525">
            <a:solidFill>
              <a:schemeClr val="tx1"/>
            </a:solidFill>
            <a:round/>
            <a:headEnd/>
            <a:tailEnd type="stealth" w="lg" len="lg"/>
          </a:ln>
        </p:spPr>
        <p:txBody>
          <a:bodyPr lIns="90000" tIns="46800" rIns="90000" bIns="46800">
            <a:spAutoFit/>
          </a:bodyPr>
          <a:lstStyle/>
          <a:p>
            <a:pPr defTabSz="914400" eaLnBrk="0" fontAlgn="base" hangingPunct="0">
              <a:spcBef>
                <a:spcPct val="0"/>
              </a:spcBef>
              <a:spcAft>
                <a:spcPct val="0"/>
              </a:spcAft>
            </a:pPr>
            <a:endParaRPr lang="en-US" sz="2400">
              <a:solidFill>
                <a:srgbClr val="000000"/>
              </a:solidFill>
              <a:latin typeface="Arial" charset="0"/>
              <a:ea typeface="ＭＳ Ｐゴシック" charset="0"/>
              <a:cs typeface="Arial" charset="0"/>
            </a:endParaRPr>
          </a:p>
        </p:txBody>
      </p:sp>
      <p:sp>
        <p:nvSpPr>
          <p:cNvPr id="3074" name="Rectangle 2"/>
          <p:cNvSpPr>
            <a:spLocks noGrp="1" noChangeArrowheads="1"/>
          </p:cNvSpPr>
          <p:nvPr>
            <p:ph type="ctrTitle"/>
          </p:nvPr>
        </p:nvSpPr>
        <p:spPr>
          <a:xfrm>
            <a:off x="76200" y="76200"/>
            <a:ext cx="8915400" cy="1152525"/>
          </a:xfrm>
          <a:effectLst>
            <a:outerShdw blurRad="63500" dist="35921" dir="2700000" algn="ctr" rotWithShape="0">
              <a:srgbClr val="FF0000">
                <a:alpha val="74998"/>
              </a:srgbClr>
            </a:outerShdw>
          </a:effectLst>
        </p:spPr>
        <p:txBody>
          <a:bodyPr/>
          <a:lstStyle/>
          <a:p>
            <a:pPr>
              <a:defRPr/>
            </a:pPr>
            <a:r>
              <a:rPr lang="en-US" b="1" dirty="0">
                <a:solidFill>
                  <a:schemeClr val="bg1"/>
                </a:solidFill>
                <a:ea typeface="ＭＳ Ｐゴシック" charset="0"/>
              </a:rPr>
              <a:t>Jesus was relevant in the 1970s</a:t>
            </a:r>
            <a:endParaRPr lang="en-US" sz="3200" b="1" dirty="0">
              <a:solidFill>
                <a:schemeClr val="bg1"/>
              </a:solidFill>
              <a:ea typeface="ＭＳ Ｐゴシック" charset="0"/>
            </a:endParaRPr>
          </a:p>
        </p:txBody>
      </p:sp>
      <p:pic>
        <p:nvPicPr>
          <p:cNvPr id="663556" name="Picture 8" descr="RICHARD HOOK SURFER DUDE JESUS.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133600" y="1219200"/>
            <a:ext cx="4419600" cy="54387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284386048"/>
      </p:ext>
    </p:extLst>
  </p:cSld>
  <p:clrMapOvr>
    <a:masterClrMapping/>
  </p:clrMapOvr>
  <p:transition/>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descr="Gethsemene.jpg"/>
          <p:cNvPicPr>
            <a:picLocks noChangeAspect="1"/>
          </p:cNvPicPr>
          <p:nvPr/>
        </p:nvPicPr>
        <p:blipFill rotWithShape="1">
          <a:blip r:embed="rId2">
            <a:extLst>
              <a:ext uri="{28A0092B-C50C-407E-A947-70E740481C1C}">
                <a14:useLocalDpi xmlns:a14="http://schemas.microsoft.com/office/drawing/2010/main" val="0"/>
              </a:ext>
            </a:extLst>
          </a:blip>
          <a:srcRect l="24847"/>
          <a:stretch/>
        </p:blipFill>
        <p:spPr>
          <a:xfrm>
            <a:off x="-18654" y="0"/>
            <a:ext cx="9162653" cy="6858000"/>
          </a:xfrm>
          <a:prstGeom prst="rect">
            <a:avLst/>
          </a:prstGeom>
        </p:spPr>
      </p:pic>
      <p:sp>
        <p:nvSpPr>
          <p:cNvPr id="2" name="Title 1"/>
          <p:cNvSpPr>
            <a:spLocks noGrp="1"/>
          </p:cNvSpPr>
          <p:nvPr>
            <p:ph type="ctrTitle"/>
          </p:nvPr>
        </p:nvSpPr>
        <p:spPr>
          <a:xfrm>
            <a:off x="-18653" y="-7741"/>
            <a:ext cx="9162651" cy="1397996"/>
          </a:xfrm>
          <a:solidFill>
            <a:schemeClr val="tx1"/>
          </a:solidFill>
        </p:spPr>
        <p:txBody>
          <a:bodyPr/>
          <a:lstStyle/>
          <a:p>
            <a:r>
              <a:rPr lang="en-US" sz="3600" b="1" dirty="0">
                <a:solidFill>
                  <a:schemeClr val="bg1"/>
                </a:solidFill>
                <a:effectLst>
                  <a:glow rad="101600">
                    <a:schemeClr val="tx1">
                      <a:alpha val="99000"/>
                    </a:schemeClr>
                  </a:glow>
                </a:effectLst>
                <a:latin typeface="Arial"/>
                <a:cs typeface="Arial"/>
              </a:rPr>
              <a:t>Prophecy</a:t>
            </a:r>
            <a:br>
              <a:rPr lang="en-US" sz="3600" b="1" dirty="0">
                <a:solidFill>
                  <a:schemeClr val="bg1"/>
                </a:solidFill>
                <a:effectLst>
                  <a:glow rad="101600">
                    <a:schemeClr val="tx1">
                      <a:alpha val="99000"/>
                    </a:schemeClr>
                  </a:glow>
                </a:effectLst>
                <a:latin typeface="Arial"/>
                <a:cs typeface="Arial"/>
              </a:rPr>
            </a:br>
            <a:r>
              <a:rPr lang="en-US" sz="3600" b="1" dirty="0">
                <a:solidFill>
                  <a:schemeClr val="bg1"/>
                </a:solidFill>
                <a:effectLst>
                  <a:glow rad="101600">
                    <a:schemeClr val="tx1">
                      <a:alpha val="99000"/>
                    </a:schemeClr>
                  </a:glow>
                </a:effectLst>
                <a:latin typeface="Arial"/>
                <a:cs typeface="Arial"/>
              </a:rPr>
              <a:t>(Lord, Deity) </a:t>
            </a: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endParaRPr lang="en-US" b="1" dirty="0">
              <a:solidFill>
                <a:prstClr val="white"/>
              </a:solidFill>
              <a:effectLst>
                <a:glow rad="101600">
                  <a:prstClr val="black">
                    <a:alpha val="99000"/>
                  </a:prstClr>
                </a:glow>
              </a:effectLst>
              <a:latin typeface="Calibri"/>
            </a:endParaRPr>
          </a:p>
        </p:txBody>
      </p:sp>
      <p:sp>
        <p:nvSpPr>
          <p:cNvPr id="4" name="Rectangle 2"/>
          <p:cNvSpPr txBox="1">
            <a:spLocks noChangeArrowheads="1"/>
          </p:cNvSpPr>
          <p:nvPr/>
        </p:nvSpPr>
        <p:spPr bwMode="auto">
          <a:xfrm>
            <a:off x="342900" y="1730599"/>
            <a:ext cx="8448321"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en-US" sz="3200" b="1" dirty="0">
                <a:solidFill>
                  <a:srgbClr val="FFFFFF"/>
                </a:solidFill>
                <a:effectLst>
                  <a:glow rad="127000">
                    <a:srgbClr val="000000"/>
                  </a:glow>
                </a:effectLst>
                <a:latin typeface="Arial" charset="0"/>
                <a:ea typeface="ＭＳ Ｐゴシック" charset="0"/>
                <a:cs typeface="ＭＳ Ｐゴシック" charset="0"/>
              </a:rPr>
              <a:t>The glorified Jesus Christ is revealed better than anywhere in the Bible to prove Christ's ability to handle the Church's internal and external problems (1:12-16) and assure believers of his return (19:11-16; 22:7, 12, 17, 20).</a:t>
            </a: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defTabSz="914400" fontAlgn="base">
              <a:spcBef>
                <a:spcPct val="0"/>
              </a:spcBef>
              <a:spcAft>
                <a:spcPct val="0"/>
              </a:spcAft>
            </a:pPr>
            <a:r>
              <a:rPr lang="en-US" b="1" dirty="0">
                <a:solidFill>
                  <a:srgbClr val="FFFFFF"/>
                </a:solidFill>
                <a:cs typeface="Arial" charset="0"/>
              </a:rPr>
              <a:t>27f</a:t>
            </a:r>
          </a:p>
        </p:txBody>
      </p:sp>
      <p:sp>
        <p:nvSpPr>
          <p:cNvPr id="7" name="Rectangle 2">
            <a:extLst>
              <a:ext uri="{FF2B5EF4-FFF2-40B4-BE49-F238E27FC236}">
                <a16:creationId xmlns:a16="http://schemas.microsoft.com/office/drawing/2014/main" id="{3AABD4F6-3BF4-4449-A514-A72E0619F47C}"/>
              </a:ext>
            </a:extLst>
          </p:cNvPr>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Revelation</a:t>
            </a:r>
          </a:p>
        </p:txBody>
      </p:sp>
    </p:spTree>
    <p:extLst>
      <p:ext uri="{BB962C8B-B14F-4D97-AF65-F5344CB8AC3E}">
        <p14:creationId xmlns:p14="http://schemas.microsoft.com/office/powerpoint/2010/main" val="198181372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9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665601" name="Rectangle 5"/>
          <p:cNvSpPr>
            <a:spLocks noChangeArrowheads="1"/>
          </p:cNvSpPr>
          <p:nvPr/>
        </p:nvSpPr>
        <p:spPr bwMode="auto">
          <a:xfrm>
            <a:off x="0" y="0"/>
            <a:ext cx="9144000" cy="463550"/>
          </a:xfrm>
          <a:prstGeom prst="rect">
            <a:avLst/>
          </a:prstGeom>
          <a:solidFill>
            <a:schemeClr val="tx1"/>
          </a:solidFill>
          <a:ln w="9525">
            <a:solidFill>
              <a:schemeClr val="tx1"/>
            </a:solidFill>
            <a:round/>
            <a:headEnd/>
            <a:tailEnd type="stealth" w="lg" len="lg"/>
          </a:ln>
        </p:spPr>
        <p:txBody>
          <a:bodyPr lIns="90000" tIns="46800" rIns="90000" bIns="46800">
            <a:spAutoFit/>
          </a:bodyPr>
          <a:lstStyle/>
          <a:p>
            <a:pPr defTabSz="914400" eaLnBrk="0" fontAlgn="base" hangingPunct="0">
              <a:spcBef>
                <a:spcPct val="0"/>
              </a:spcBef>
              <a:spcAft>
                <a:spcPct val="0"/>
              </a:spcAft>
            </a:pPr>
            <a:endParaRPr lang="en-US" sz="2400">
              <a:solidFill>
                <a:srgbClr val="000000"/>
              </a:solidFill>
              <a:latin typeface="Arail" charset="0"/>
              <a:ea typeface="ＭＳ Ｐゴシック" charset="0"/>
              <a:cs typeface="Arail" charset="0"/>
            </a:endParaRPr>
          </a:p>
        </p:txBody>
      </p:sp>
      <p:sp>
        <p:nvSpPr>
          <p:cNvPr id="3074" name="Rectangle 2"/>
          <p:cNvSpPr>
            <a:spLocks noGrp="1" noChangeArrowheads="1"/>
          </p:cNvSpPr>
          <p:nvPr>
            <p:ph type="ctrTitle"/>
          </p:nvPr>
        </p:nvSpPr>
        <p:spPr>
          <a:xfrm>
            <a:off x="76200" y="76200"/>
            <a:ext cx="8915400" cy="1152525"/>
          </a:xfrm>
          <a:effectLst>
            <a:outerShdw blurRad="63500" dist="35921" dir="2700000" algn="ctr" rotWithShape="0">
              <a:srgbClr val="FF0000">
                <a:alpha val="74998"/>
              </a:srgbClr>
            </a:outerShdw>
          </a:effectLst>
        </p:spPr>
        <p:txBody>
          <a:bodyPr/>
          <a:lstStyle/>
          <a:p>
            <a:pPr>
              <a:defRPr/>
            </a:pPr>
            <a:r>
              <a:rPr lang="en-US" sz="4800" dirty="0">
                <a:solidFill>
                  <a:srgbClr val="FFFFFF"/>
                </a:solidFill>
                <a:latin typeface="Arail"/>
                <a:ea typeface="ＭＳ Ｐゴシック" charset="0"/>
                <a:cs typeface="Arail"/>
              </a:rPr>
              <a:t>But Jesus became wimpy</a:t>
            </a:r>
            <a:endParaRPr lang="en-US" sz="3600" dirty="0">
              <a:solidFill>
                <a:srgbClr val="FFFFFF"/>
              </a:solidFill>
              <a:latin typeface="Arail"/>
              <a:ea typeface="ＭＳ Ｐゴシック" charset="0"/>
              <a:cs typeface="Arail"/>
            </a:endParaRPr>
          </a:p>
        </p:txBody>
      </p:sp>
      <p:pic>
        <p:nvPicPr>
          <p:cNvPr id="665603" name="Picture 10" descr="jesus online.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4724400" y="1143000"/>
            <a:ext cx="4168775" cy="5486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665604" name="Picture 11" descr="jc-lamb.jpg"/>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0" y="1295400"/>
            <a:ext cx="4572000" cy="4851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676608178"/>
      </p:ext>
    </p:extLst>
  </p:cSld>
  <p:clrMapOvr>
    <a:masterClrMapping/>
  </p:clrMapOvr>
  <p:transition/>
</p:sld>
</file>

<file path=ppt/slides/slide9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667649" name="Rectangle 5"/>
          <p:cNvSpPr>
            <a:spLocks noChangeArrowheads="1"/>
          </p:cNvSpPr>
          <p:nvPr/>
        </p:nvSpPr>
        <p:spPr bwMode="auto">
          <a:xfrm>
            <a:off x="0" y="0"/>
            <a:ext cx="9144000" cy="463550"/>
          </a:xfrm>
          <a:prstGeom prst="rect">
            <a:avLst/>
          </a:prstGeom>
          <a:solidFill>
            <a:schemeClr val="tx1"/>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3074" name="Rectangle 2"/>
          <p:cNvSpPr>
            <a:spLocks noGrp="1" noChangeArrowheads="1"/>
          </p:cNvSpPr>
          <p:nvPr>
            <p:ph type="ctrTitle"/>
          </p:nvPr>
        </p:nvSpPr>
        <p:spPr>
          <a:xfrm>
            <a:off x="-25788" y="76200"/>
            <a:ext cx="9144000" cy="914400"/>
          </a:xfrm>
          <a:effectLst>
            <a:outerShdw blurRad="63500" dist="35921" dir="2700000" algn="ctr" rotWithShape="0">
              <a:srgbClr val="FF0000">
                <a:alpha val="74998"/>
              </a:srgbClr>
            </a:outerShdw>
          </a:effectLst>
        </p:spPr>
        <p:txBody>
          <a:bodyPr/>
          <a:lstStyle/>
          <a:p>
            <a:pPr>
              <a:defRPr/>
            </a:pPr>
            <a:r>
              <a:rPr lang="en-US" b="1" dirty="0">
                <a:solidFill>
                  <a:srgbClr val="FFFFFF"/>
                </a:solidFill>
                <a:ea typeface="ＭＳ Ｐゴシック" charset="0"/>
              </a:rPr>
              <a:t>Here Jesus became a caveman</a:t>
            </a:r>
            <a:endParaRPr lang="en-US" sz="3200" b="1" dirty="0">
              <a:solidFill>
                <a:srgbClr val="FFFFFF"/>
              </a:solidFill>
              <a:ea typeface="ＭＳ Ｐゴシック" charset="0"/>
            </a:endParaRPr>
          </a:p>
        </p:txBody>
      </p:sp>
      <p:pic>
        <p:nvPicPr>
          <p:cNvPr id="667651" name="Picture 5" descr="jesus_reconstructe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1371600" y="1066800"/>
            <a:ext cx="6324600" cy="56292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4179449094"/>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07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74" grpId="0"/>
    </p:bldLst>
  </p:timing>
</p:sld>
</file>

<file path=ppt/slides/slide9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669697" name="Rectangle 5"/>
          <p:cNvSpPr>
            <a:spLocks noChangeArrowheads="1"/>
          </p:cNvSpPr>
          <p:nvPr/>
        </p:nvSpPr>
        <p:spPr bwMode="auto">
          <a:xfrm>
            <a:off x="0" y="0"/>
            <a:ext cx="9144000" cy="463550"/>
          </a:xfrm>
          <a:prstGeom prst="rect">
            <a:avLst/>
          </a:prstGeom>
          <a:solidFill>
            <a:schemeClr val="tx1"/>
          </a:solidFill>
          <a:ln w="9525">
            <a:solidFill>
              <a:schemeClr val="tx1"/>
            </a:solidFill>
            <a:round/>
            <a:headEnd/>
            <a:tailEnd type="stealth" w="lg" len="lg"/>
          </a:ln>
        </p:spPr>
        <p:txBody>
          <a:bodyPr lIns="90000" tIns="46800" rIns="90000" bIns="46800">
            <a:spAutoFit/>
          </a:bodyPr>
          <a:lstStyle/>
          <a:p>
            <a:pPr defTabSz="914400" eaLnBrk="0" fontAlgn="base" hangingPunct="0">
              <a:spcBef>
                <a:spcPct val="0"/>
              </a:spcBef>
              <a:spcAft>
                <a:spcPct val="0"/>
              </a:spcAft>
            </a:pPr>
            <a:endParaRPr lang="en-US" sz="2400">
              <a:solidFill>
                <a:srgbClr val="000000"/>
              </a:solidFill>
              <a:latin typeface="Arail" charset="0"/>
              <a:ea typeface="ＭＳ Ｐゴシック" charset="0"/>
              <a:cs typeface="Arail" charset="0"/>
            </a:endParaRPr>
          </a:p>
        </p:txBody>
      </p:sp>
      <p:pic>
        <p:nvPicPr>
          <p:cNvPr id="3079" name="Picture 7" descr="Pict1017"/>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468313" y="1628775"/>
            <a:ext cx="3632200" cy="50133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074" name="Rectangle 2"/>
          <p:cNvSpPr>
            <a:spLocks noGrp="1" noChangeArrowheads="1"/>
          </p:cNvSpPr>
          <p:nvPr>
            <p:ph type="ctrTitle"/>
          </p:nvPr>
        </p:nvSpPr>
        <p:spPr>
          <a:xfrm>
            <a:off x="76200" y="76200"/>
            <a:ext cx="8915400" cy="1152525"/>
          </a:xfrm>
          <a:effectLst>
            <a:outerShdw blurRad="63500" dist="35921" dir="2700000" algn="ctr" rotWithShape="0">
              <a:srgbClr val="FF0000">
                <a:alpha val="74998"/>
              </a:srgbClr>
            </a:outerShdw>
          </a:effectLst>
        </p:spPr>
        <p:txBody>
          <a:bodyPr/>
          <a:lstStyle/>
          <a:p>
            <a:pPr>
              <a:defRPr/>
            </a:pPr>
            <a:r>
              <a:rPr lang="en-US" sz="6000" dirty="0">
                <a:solidFill>
                  <a:srgbClr val="FFFFFF"/>
                </a:solidFill>
                <a:latin typeface="Arail"/>
                <a:ea typeface="ＭＳ Ｐゴシック" charset="0"/>
                <a:cs typeface="Arail"/>
              </a:rPr>
              <a:t>Who is the </a:t>
            </a:r>
            <a:r>
              <a:rPr lang="en-US" sz="6000" b="1" i="1" dirty="0">
                <a:solidFill>
                  <a:srgbClr val="FFFFFF"/>
                </a:solidFill>
                <a:latin typeface="Arail"/>
                <a:ea typeface="ＭＳ Ｐゴシック" charset="0"/>
                <a:cs typeface="Arail"/>
              </a:rPr>
              <a:t>Real </a:t>
            </a:r>
            <a:r>
              <a:rPr lang="en-US" sz="6000" dirty="0">
                <a:solidFill>
                  <a:srgbClr val="FFFFFF"/>
                </a:solidFill>
                <a:latin typeface="Arail"/>
                <a:ea typeface="ＭＳ Ｐゴシック" charset="0"/>
                <a:cs typeface="Arail"/>
              </a:rPr>
              <a:t>King?</a:t>
            </a:r>
            <a:endParaRPr lang="en-US" dirty="0">
              <a:solidFill>
                <a:srgbClr val="FFFFFF"/>
              </a:solidFill>
              <a:latin typeface="Arail"/>
              <a:ea typeface="ＭＳ Ｐゴシック" charset="0"/>
              <a:cs typeface="Arail"/>
            </a:endParaRPr>
          </a:p>
        </p:txBody>
      </p:sp>
      <p:pic>
        <p:nvPicPr>
          <p:cNvPr id="3078" name="Picture 6" descr="Pict1017"/>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0" y="1557338"/>
            <a:ext cx="6156325" cy="53006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075" name="Rectangle 3"/>
          <p:cNvSpPr>
            <a:spLocks noGrp="1" noChangeArrowheads="1"/>
          </p:cNvSpPr>
          <p:nvPr>
            <p:ph type="subTitle" idx="1"/>
          </p:nvPr>
        </p:nvSpPr>
        <p:spPr>
          <a:xfrm>
            <a:off x="5662613" y="1844675"/>
            <a:ext cx="3373437" cy="3024188"/>
          </a:xfrm>
          <a:effectLst>
            <a:outerShdw blurRad="63500" dist="35921" dir="2700000" algn="ctr" rotWithShape="0">
              <a:schemeClr val="tx2">
                <a:alpha val="74998"/>
              </a:schemeClr>
            </a:outerShdw>
          </a:effectLst>
        </p:spPr>
        <p:txBody>
          <a:bodyPr/>
          <a:lstStyle/>
          <a:p>
            <a:pPr>
              <a:defRPr/>
            </a:pPr>
            <a:r>
              <a:rPr lang="en-US" sz="6000" b="1" i="1" dirty="0">
                <a:solidFill>
                  <a:srgbClr val="FFFFFF"/>
                </a:solidFill>
                <a:latin typeface="Arail"/>
                <a:ea typeface="ＭＳ Ｐゴシック" charset="0"/>
                <a:cs typeface="Arail"/>
              </a:rPr>
              <a:t>The Triumph of Christ</a:t>
            </a:r>
            <a:endParaRPr lang="en-US" sz="6000" b="1" dirty="0">
              <a:solidFill>
                <a:srgbClr val="FFFFFF"/>
              </a:solidFill>
              <a:latin typeface="Arail"/>
              <a:ea typeface="ＭＳ Ｐゴシック" charset="0"/>
              <a:cs typeface="Arail"/>
            </a:endParaRPr>
          </a:p>
        </p:txBody>
      </p:sp>
    </p:spTree>
    <p:extLst>
      <p:ext uri="{BB962C8B-B14F-4D97-AF65-F5344CB8AC3E}">
        <p14:creationId xmlns:p14="http://schemas.microsoft.com/office/powerpoint/2010/main" val="2465453734"/>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 presetClass="entr" presetSubtype="10" fill="hold" nodeType="clickEffect">
                                  <p:stCondLst>
                                    <p:cond delay="0"/>
                                  </p:stCondLst>
                                  <p:childTnLst>
                                    <p:set>
                                      <p:cBhvr>
                                        <p:cTn id="6" dur="1" fill="hold">
                                          <p:stCondLst>
                                            <p:cond delay="0"/>
                                          </p:stCondLst>
                                        </p:cTn>
                                        <p:tgtEl>
                                          <p:spTgt spid="3079"/>
                                        </p:tgtEl>
                                        <p:attrNameLst>
                                          <p:attrName>style.visibility</p:attrName>
                                        </p:attrNameLst>
                                      </p:cBhvr>
                                      <p:to>
                                        <p:strVal val="visible"/>
                                      </p:to>
                                    </p:set>
                                    <p:animEffect transition="in" filter="checkerboard(across)">
                                      <p:cBhvr>
                                        <p:cTn id="7" dur="500"/>
                                        <p:tgtEl>
                                          <p:spTgt spid="3079"/>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55" presetClass="entr" presetSubtype="0" fill="hold" nodeType="clickEffect">
                                  <p:stCondLst>
                                    <p:cond delay="0"/>
                                  </p:stCondLst>
                                  <p:childTnLst>
                                    <p:set>
                                      <p:cBhvr>
                                        <p:cTn id="11" dur="1" fill="hold">
                                          <p:stCondLst>
                                            <p:cond delay="0"/>
                                          </p:stCondLst>
                                        </p:cTn>
                                        <p:tgtEl>
                                          <p:spTgt spid="3078"/>
                                        </p:tgtEl>
                                        <p:attrNameLst>
                                          <p:attrName>style.visibility</p:attrName>
                                        </p:attrNameLst>
                                      </p:cBhvr>
                                      <p:to>
                                        <p:strVal val="visible"/>
                                      </p:to>
                                    </p:set>
                                    <p:anim calcmode="lin" valueType="num">
                                      <p:cBhvr>
                                        <p:cTn id="12" dur="1000" fill="hold"/>
                                        <p:tgtEl>
                                          <p:spTgt spid="3078"/>
                                        </p:tgtEl>
                                        <p:attrNameLst>
                                          <p:attrName>ppt_w</p:attrName>
                                        </p:attrNameLst>
                                      </p:cBhvr>
                                      <p:tavLst>
                                        <p:tav tm="0">
                                          <p:val>
                                            <p:strVal val="#ppt_w*0.70"/>
                                          </p:val>
                                        </p:tav>
                                        <p:tav tm="100000">
                                          <p:val>
                                            <p:strVal val="#ppt_w"/>
                                          </p:val>
                                        </p:tav>
                                      </p:tavLst>
                                    </p:anim>
                                    <p:anim calcmode="lin" valueType="num">
                                      <p:cBhvr>
                                        <p:cTn id="13" dur="1000" fill="hold"/>
                                        <p:tgtEl>
                                          <p:spTgt spid="3078"/>
                                        </p:tgtEl>
                                        <p:attrNameLst>
                                          <p:attrName>ppt_h</p:attrName>
                                        </p:attrNameLst>
                                      </p:cBhvr>
                                      <p:tavLst>
                                        <p:tav tm="0">
                                          <p:val>
                                            <p:strVal val="#ppt_h"/>
                                          </p:val>
                                        </p:tav>
                                        <p:tav tm="100000">
                                          <p:val>
                                            <p:strVal val="#ppt_h"/>
                                          </p:val>
                                        </p:tav>
                                      </p:tavLst>
                                    </p:anim>
                                    <p:animEffect transition="in" filter="fade">
                                      <p:cBhvr>
                                        <p:cTn id="14" dur="1000"/>
                                        <p:tgtEl>
                                          <p:spTgt spid="3078"/>
                                        </p:tgtEl>
                                      </p:cBhvr>
                                    </p:animEffect>
                                  </p:childTnLst>
                                </p:cTn>
                              </p:par>
                            </p:childTnLst>
                          </p:cTn>
                        </p:par>
                      </p:childTnLst>
                    </p:cTn>
                  </p:par>
                  <p:par>
                    <p:cTn id="15" fill="hold" nodeType="clickPar">
                      <p:stCondLst>
                        <p:cond delay="indefinite"/>
                      </p:stCondLst>
                      <p:childTnLst>
                        <p:par>
                          <p:cTn id="16" fill="hold" nodeType="withGroup">
                            <p:stCondLst>
                              <p:cond delay="0"/>
                            </p:stCondLst>
                            <p:childTnLst>
                              <p:par>
                                <p:cTn id="17" presetID="35" presetClass="entr" presetSubtype="0" fill="hold" grpId="0" nodeType="clickEffect">
                                  <p:stCondLst>
                                    <p:cond delay="0"/>
                                  </p:stCondLst>
                                  <p:childTnLst>
                                    <p:set>
                                      <p:cBhvr>
                                        <p:cTn id="18" dur="1" fill="hold">
                                          <p:stCondLst>
                                            <p:cond delay="0"/>
                                          </p:stCondLst>
                                        </p:cTn>
                                        <p:tgtEl>
                                          <p:spTgt spid="3075">
                                            <p:txEl>
                                              <p:pRg st="0" end="0"/>
                                            </p:txEl>
                                          </p:spTgt>
                                        </p:tgtEl>
                                        <p:attrNameLst>
                                          <p:attrName>style.visibility</p:attrName>
                                        </p:attrNameLst>
                                      </p:cBhvr>
                                      <p:to>
                                        <p:strVal val="visible"/>
                                      </p:to>
                                    </p:set>
                                    <p:animEffect transition="in" filter="fade">
                                      <p:cBhvr>
                                        <p:cTn id="19" dur="2000"/>
                                        <p:tgtEl>
                                          <p:spTgt spid="3075">
                                            <p:txEl>
                                              <p:pRg st="0" end="0"/>
                                            </p:txEl>
                                          </p:spTgt>
                                        </p:tgtEl>
                                      </p:cBhvr>
                                    </p:animEffect>
                                    <p:anim calcmode="lin" valueType="num">
                                      <p:cBhvr>
                                        <p:cTn id="20" dur="2000" fill="hold"/>
                                        <p:tgtEl>
                                          <p:spTgt spid="3075">
                                            <p:txEl>
                                              <p:pRg st="0" end="0"/>
                                            </p:txEl>
                                          </p:spTgt>
                                        </p:tgtEl>
                                        <p:attrNameLst>
                                          <p:attrName>style.rotation</p:attrName>
                                        </p:attrNameLst>
                                      </p:cBhvr>
                                      <p:tavLst>
                                        <p:tav tm="0">
                                          <p:val>
                                            <p:fltVal val="720"/>
                                          </p:val>
                                        </p:tav>
                                        <p:tav tm="100000">
                                          <p:val>
                                            <p:fltVal val="0"/>
                                          </p:val>
                                        </p:tav>
                                      </p:tavLst>
                                    </p:anim>
                                    <p:anim calcmode="lin" valueType="num">
                                      <p:cBhvr>
                                        <p:cTn id="21" dur="2000" fill="hold"/>
                                        <p:tgtEl>
                                          <p:spTgt spid="3075">
                                            <p:txEl>
                                              <p:pRg st="0" end="0"/>
                                            </p:txEl>
                                          </p:spTgt>
                                        </p:tgtEl>
                                        <p:attrNameLst>
                                          <p:attrName>ppt_h</p:attrName>
                                        </p:attrNameLst>
                                      </p:cBhvr>
                                      <p:tavLst>
                                        <p:tav tm="0">
                                          <p:val>
                                            <p:fltVal val="0"/>
                                          </p:val>
                                        </p:tav>
                                        <p:tav tm="100000">
                                          <p:val>
                                            <p:strVal val="#ppt_h"/>
                                          </p:val>
                                        </p:tav>
                                      </p:tavLst>
                                    </p:anim>
                                    <p:anim calcmode="lin" valueType="num">
                                      <p:cBhvr>
                                        <p:cTn id="22" dur="2000" fill="hold"/>
                                        <p:tgtEl>
                                          <p:spTgt spid="3075">
                                            <p:txEl>
                                              <p:pRg st="0" end="0"/>
                                            </p:txEl>
                                          </p:spTgt>
                                        </p:tgtEl>
                                        <p:attrNameLst>
                                          <p:attrName>ppt_w</p:attrName>
                                        </p:attrNameLst>
                                      </p:cBhvr>
                                      <p:tavLst>
                                        <p:tav tm="0">
                                          <p:val>
                                            <p:fltVal val="0"/>
                                          </p:val>
                                        </p:tav>
                                        <p:tav tm="100000">
                                          <p:val>
                                            <p:strVal val="#ppt_w"/>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75" grpId="0" build="p"/>
    </p:bldLst>
  </p:timing>
</p:sld>
</file>

<file path=ppt/slides/slide9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671745" name="Picture 6" descr="Jesus Focus of Revelation.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074" name="Rectangle 2"/>
          <p:cNvSpPr>
            <a:spLocks noGrp="1" noChangeArrowheads="1"/>
          </p:cNvSpPr>
          <p:nvPr>
            <p:ph type="ctrTitle"/>
          </p:nvPr>
        </p:nvSpPr>
        <p:spPr>
          <a:xfrm>
            <a:off x="76200" y="76200"/>
            <a:ext cx="8305800" cy="1152525"/>
          </a:xfrm>
          <a:effectLst>
            <a:outerShdw blurRad="63500" dist="35921" dir="2700000" algn="ctr" rotWithShape="0">
              <a:srgbClr val="FF0000">
                <a:alpha val="74998"/>
              </a:srgbClr>
            </a:outerShdw>
          </a:effectLst>
        </p:spPr>
        <p:txBody>
          <a:bodyPr/>
          <a:lstStyle/>
          <a:p>
            <a:pPr algn="l">
              <a:defRPr/>
            </a:pPr>
            <a:r>
              <a:rPr lang="en-US" sz="6000" dirty="0">
                <a:solidFill>
                  <a:srgbClr val="FFFFFF"/>
                </a:solidFill>
                <a:ea typeface="ＭＳ Ｐゴシック" charset="0"/>
              </a:rPr>
              <a:t>Jesus is the </a:t>
            </a:r>
            <a:r>
              <a:rPr lang="en-US" sz="6000" b="1" i="1" dirty="0">
                <a:solidFill>
                  <a:srgbClr val="FFFFFF"/>
                </a:solidFill>
                <a:ea typeface="ＭＳ Ｐゴシック" charset="0"/>
              </a:rPr>
              <a:t>Real </a:t>
            </a:r>
            <a:r>
              <a:rPr lang="en-US" sz="6000" dirty="0">
                <a:solidFill>
                  <a:srgbClr val="FFFFFF"/>
                </a:solidFill>
                <a:ea typeface="ＭＳ Ｐゴシック" charset="0"/>
              </a:rPr>
              <a:t>King!</a:t>
            </a:r>
            <a:endParaRPr lang="en-US" dirty="0">
              <a:solidFill>
                <a:srgbClr val="FFFFFF"/>
              </a:solidFill>
              <a:ea typeface="ＭＳ Ｐゴシック" charset="0"/>
            </a:endParaRPr>
          </a:p>
        </p:txBody>
      </p:sp>
      <p:sp>
        <p:nvSpPr>
          <p:cNvPr id="3075" name="Rectangle 3"/>
          <p:cNvSpPr>
            <a:spLocks noGrp="1" noChangeArrowheads="1"/>
          </p:cNvSpPr>
          <p:nvPr>
            <p:ph type="subTitle" idx="1"/>
          </p:nvPr>
        </p:nvSpPr>
        <p:spPr>
          <a:xfrm>
            <a:off x="5436096" y="2421948"/>
            <a:ext cx="3481387" cy="3024188"/>
          </a:xfrm>
          <a:effectLst>
            <a:outerShdw blurRad="63500" dist="35921" dir="2700000" algn="ctr" rotWithShape="0">
              <a:schemeClr val="tx2">
                <a:alpha val="74998"/>
              </a:schemeClr>
            </a:outerShdw>
          </a:effectLst>
        </p:spPr>
        <p:txBody>
          <a:bodyPr/>
          <a:lstStyle/>
          <a:p>
            <a:pPr>
              <a:defRPr/>
            </a:pPr>
            <a:r>
              <a:rPr lang="en-US" sz="6000" b="1" i="1" dirty="0">
                <a:ln>
                  <a:solidFill>
                    <a:srgbClr val="000000"/>
                  </a:solidFill>
                </a:ln>
                <a:solidFill>
                  <a:srgbClr val="FFFFFF"/>
                </a:solidFill>
                <a:effectLst>
                  <a:glow rad="139700">
                    <a:schemeClr val="accent4">
                      <a:satMod val="175000"/>
                      <a:alpha val="40000"/>
                    </a:schemeClr>
                  </a:glow>
                </a:effectLst>
                <a:ea typeface="ＭＳ Ｐゴシック" charset="0"/>
              </a:rPr>
              <a:t>The Triumph of Christ</a:t>
            </a:r>
            <a:endParaRPr lang="en-US" sz="6000" b="1" dirty="0">
              <a:ln>
                <a:solidFill>
                  <a:srgbClr val="000000"/>
                </a:solidFill>
              </a:ln>
              <a:solidFill>
                <a:srgbClr val="FFFFFF"/>
              </a:solidFill>
              <a:effectLst>
                <a:glow rad="139700">
                  <a:schemeClr val="accent4">
                    <a:satMod val="175000"/>
                    <a:alpha val="40000"/>
                  </a:schemeClr>
                </a:glow>
              </a:effectLst>
              <a:ea typeface="ＭＳ Ｐゴシック" charset="0"/>
            </a:endParaRPr>
          </a:p>
        </p:txBody>
      </p:sp>
      <p:sp>
        <p:nvSpPr>
          <p:cNvPr id="5" name="Rectangle 3"/>
          <p:cNvSpPr txBox="1">
            <a:spLocks noChangeArrowheads="1"/>
          </p:cNvSpPr>
          <p:nvPr/>
        </p:nvSpPr>
        <p:spPr bwMode="auto">
          <a:xfrm>
            <a:off x="8411882" y="0"/>
            <a:ext cx="732118" cy="48857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26" charset="0"/>
                <a:ea typeface="ＭＳ Ｐゴシック" charset="0"/>
              </a:defRPr>
            </a:lvl6pPr>
            <a:lvl7pPr marL="914400" algn="ctr" rtl="0" fontAlgn="base">
              <a:spcBef>
                <a:spcPct val="0"/>
              </a:spcBef>
              <a:spcAft>
                <a:spcPct val="0"/>
              </a:spcAft>
              <a:defRPr sz="4400">
                <a:solidFill>
                  <a:schemeClr val="tx2"/>
                </a:solidFill>
                <a:latin typeface="26" charset="0"/>
                <a:ea typeface="ＭＳ Ｐゴシック" charset="0"/>
              </a:defRPr>
            </a:lvl7pPr>
            <a:lvl8pPr marL="1371600" algn="ctr" rtl="0" fontAlgn="base">
              <a:spcBef>
                <a:spcPct val="0"/>
              </a:spcBef>
              <a:spcAft>
                <a:spcPct val="0"/>
              </a:spcAft>
              <a:defRPr sz="4400">
                <a:solidFill>
                  <a:schemeClr val="tx2"/>
                </a:solidFill>
                <a:latin typeface="26" charset="0"/>
                <a:ea typeface="ＭＳ Ｐゴシック" charset="0"/>
              </a:defRPr>
            </a:lvl8pPr>
            <a:lvl9pPr marL="1828800" algn="ctr" rtl="0" fontAlgn="base">
              <a:spcBef>
                <a:spcPct val="0"/>
              </a:spcBef>
              <a:spcAft>
                <a:spcPct val="0"/>
              </a:spcAft>
              <a:defRPr sz="4400">
                <a:solidFill>
                  <a:schemeClr val="tx2"/>
                </a:solidFill>
                <a:latin typeface="26" charset="0"/>
                <a:ea typeface="ＭＳ Ｐゴシック" charset="0"/>
              </a:defRPr>
            </a:lvl9pPr>
          </a:lstStyle>
          <a:p>
            <a:pPr defTabSz="914400" eaLnBrk="1" hangingPunct="1">
              <a:defRPr/>
            </a:pPr>
            <a:r>
              <a:rPr lang="en-US" sz="2400" b="1" kern="0" dirty="0">
                <a:solidFill>
                  <a:srgbClr val="FFFFFF"/>
                </a:solidFill>
                <a:effectLst>
                  <a:glow rad="266700">
                    <a:srgbClr val="000000">
                      <a:alpha val="75000"/>
                    </a:srgbClr>
                  </a:glow>
                </a:effectLst>
                <a:latin typeface="Arial" charset="0"/>
                <a:ea typeface="ＭＳ Ｐゴシック"/>
              </a:rPr>
              <a:t>318</a:t>
            </a:r>
          </a:p>
        </p:txBody>
      </p:sp>
    </p:spTree>
    <p:extLst>
      <p:ext uri="{BB962C8B-B14F-4D97-AF65-F5344CB8AC3E}">
        <p14:creationId xmlns:p14="http://schemas.microsoft.com/office/powerpoint/2010/main" val="2230022364"/>
      </p:ext>
    </p:extLst>
  </p:cSld>
  <p:clrMapOvr>
    <a:masterClrMapping/>
  </p:clrMapOvr>
  <p:transition/>
</p:sld>
</file>

<file path=ppt/slides/slide94.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tx1"/>
            </a:gs>
            <a:gs pos="100000">
              <a:srgbClr val="FF0000"/>
            </a:gs>
          </a:gsLst>
          <a:path path="rect">
            <a:fillToRect l="100000" t="100000"/>
          </a:path>
          <a:tileRect r="-100000" b="-100000"/>
        </a:gradFill>
        <a:effectLst/>
      </p:bgPr>
    </p:bg>
    <p:spTree>
      <p:nvGrpSpPr>
        <p:cNvPr id="1" name=""/>
        <p:cNvGrpSpPr/>
        <p:nvPr/>
      </p:nvGrpSpPr>
      <p:grpSpPr>
        <a:xfrm>
          <a:off x="0" y="0"/>
          <a:ext cx="0" cy="0"/>
          <a:chOff x="0" y="0"/>
          <a:chExt cx="0" cy="0"/>
        </a:xfrm>
      </p:grpSpPr>
      <p:sp>
        <p:nvSpPr>
          <p:cNvPr id="153603" name="Rectangle 4"/>
          <p:cNvSpPr>
            <a:spLocks noGrp="1" noChangeArrowheads="1"/>
          </p:cNvSpPr>
          <p:nvPr>
            <p:ph type="title"/>
          </p:nvPr>
        </p:nvSpPr>
        <p:spPr>
          <a:xfrm>
            <a:off x="-36513" y="458063"/>
            <a:ext cx="9180513" cy="707886"/>
          </a:xfrm>
          <a:solidFill>
            <a:schemeClr val="accent6">
              <a:lumMod val="75000"/>
            </a:schemeClr>
          </a:solidFill>
          <a:ln w="28575">
            <a:solidFill>
              <a:srgbClr val="FFFF00"/>
            </a:solidFill>
          </a:ln>
        </p:spPr>
        <p:txBody>
          <a:bodyPr wrap="square">
            <a:spAutoFit/>
          </a:bodyPr>
          <a:lstStyle/>
          <a:p>
            <a:pPr>
              <a:defRPr/>
            </a:pPr>
            <a:r>
              <a:rPr lang="en-US" sz="4000" b="1" i="1" dirty="0">
                <a:solidFill>
                  <a:srgbClr val="FFFF00"/>
                </a:solidFill>
                <a:effectLst>
                  <a:outerShdw blurRad="38100" dist="38100" dir="2700000" algn="tl">
                    <a:srgbClr val="000000"/>
                  </a:outerShdw>
                </a:effectLst>
                <a:ea typeface="ＭＳ Ｐゴシック" charset="0"/>
              </a:rPr>
              <a:t>When</a:t>
            </a:r>
            <a:r>
              <a:rPr lang="en-US" sz="4000" b="1" dirty="0">
                <a:solidFill>
                  <a:srgbClr val="FFFFFF"/>
                </a:solidFill>
                <a:effectLst>
                  <a:outerShdw blurRad="38100" dist="38100" dir="2700000" algn="tl">
                    <a:srgbClr val="000000"/>
                  </a:outerShdw>
                </a:effectLst>
                <a:ea typeface="ＭＳ Ｐゴシック" charset="0"/>
              </a:rPr>
              <a:t> Did John Write Revelation?</a:t>
            </a:r>
          </a:p>
        </p:txBody>
      </p:sp>
      <p:sp>
        <p:nvSpPr>
          <p:cNvPr id="588806" name="Line 6"/>
          <p:cNvSpPr>
            <a:spLocks noChangeShapeType="1"/>
          </p:cNvSpPr>
          <p:nvPr/>
        </p:nvSpPr>
        <p:spPr bwMode="auto">
          <a:xfrm flipV="1">
            <a:off x="0" y="3356693"/>
            <a:ext cx="9144000" cy="45362"/>
          </a:xfrm>
          <a:prstGeom prst="line">
            <a:avLst/>
          </a:prstGeom>
          <a:noFill/>
          <a:ln w="76200">
            <a:solidFill>
              <a:schemeClr val="bg1"/>
            </a:solidFill>
            <a:round/>
            <a:headEnd/>
            <a:tailEnd type="none" w="lg" len="lg"/>
          </a:ln>
          <a:effectLst>
            <a:outerShdw blurRad="63500" dist="38099" dir="2700000" algn="ctr" rotWithShape="0">
              <a:schemeClr val="tx2">
                <a:alpha val="74998"/>
              </a:schemeClr>
            </a:outerShdw>
          </a:effectLst>
        </p:spPr>
        <p:txBody>
          <a:bodyPr wrap="square" lIns="90000" tIns="46800" rIns="90000" bIns="46800">
            <a:spAutoFit/>
          </a:bodyPr>
          <a:lstStyle/>
          <a:p>
            <a:pPr defTabSz="914400" eaLnBrk="0" fontAlgn="base" hangingPunct="0">
              <a:spcBef>
                <a:spcPct val="0"/>
              </a:spcBef>
              <a:spcAft>
                <a:spcPct val="0"/>
              </a:spcAft>
              <a:defRPr/>
            </a:pPr>
            <a:endParaRPr lang="en-US" sz="2400">
              <a:solidFill>
                <a:srgbClr val="000000"/>
              </a:solidFill>
              <a:latin typeface="Comic Sans MS" pitchFamily="-112" charset="0"/>
              <a:ea typeface="ＭＳ Ｐゴシック" charset="0"/>
              <a:cs typeface="ＭＳ Ｐゴシック" charset="0"/>
            </a:endParaRPr>
          </a:p>
        </p:txBody>
      </p:sp>
      <p:sp>
        <p:nvSpPr>
          <p:cNvPr id="588822" name="Text Box 22"/>
          <p:cNvSpPr txBox="1">
            <a:spLocks noChangeArrowheads="1"/>
          </p:cNvSpPr>
          <p:nvPr/>
        </p:nvSpPr>
        <p:spPr bwMode="auto">
          <a:xfrm>
            <a:off x="6860481" y="-3853"/>
            <a:ext cx="2255440" cy="463846"/>
          </a:xfrm>
          <a:prstGeom prst="rect">
            <a:avLst/>
          </a:prstGeom>
          <a:noFill/>
          <a:ln w="9525">
            <a:noFill/>
            <a:miter lim="800000"/>
            <a:headEnd/>
            <a:tailEnd type="none" w="lg" len="lg"/>
          </a:ln>
          <a:effectLst>
            <a:outerShdw blurRad="63500" dist="38099" dir="2700000" algn="ctr" rotWithShape="0">
              <a:schemeClr val="tx2">
                <a:alpha val="74998"/>
              </a:schemeClr>
            </a:outerShdw>
          </a:effectLst>
        </p:spPr>
        <p:txBody>
          <a:bodyPr wrap="square" lIns="90000" tIns="46800" rIns="90000" bIns="46800">
            <a:spAutoFit/>
          </a:bodyPr>
          <a:lstStyle/>
          <a:p>
            <a:pPr algn="r" defTabSz="914400" eaLnBrk="0" fontAlgn="base" hangingPunct="0">
              <a:spcBef>
                <a:spcPct val="0"/>
              </a:spcBef>
              <a:spcAft>
                <a:spcPct val="0"/>
              </a:spcAft>
              <a:defRPr/>
            </a:pPr>
            <a:r>
              <a:rPr lang="en-US" sz="2400" b="1" dirty="0">
                <a:solidFill>
                  <a:srgbClr val="FFFFFF"/>
                </a:solidFill>
                <a:latin typeface="Arial"/>
                <a:ea typeface="ＭＳ Ｐゴシック" charset="0"/>
                <a:cs typeface="Arial"/>
              </a:rPr>
              <a:t>39-41, 320</a:t>
            </a:r>
          </a:p>
        </p:txBody>
      </p:sp>
      <p:sp>
        <p:nvSpPr>
          <p:cNvPr id="19" name="Text Box 18"/>
          <p:cNvSpPr txBox="1">
            <a:spLocks noChangeArrowheads="1"/>
          </p:cNvSpPr>
          <p:nvPr/>
        </p:nvSpPr>
        <p:spPr bwMode="auto">
          <a:xfrm>
            <a:off x="0" y="1371600"/>
            <a:ext cx="9144000" cy="587375"/>
          </a:xfrm>
          <a:prstGeom prst="rect">
            <a:avLst/>
          </a:prstGeom>
          <a:noFill/>
          <a:ln w="9525">
            <a:noFill/>
            <a:miter lim="800000"/>
            <a:headEnd/>
            <a:tailEnd type="none" w="lg" len="lg"/>
          </a:ln>
          <a:effectLst>
            <a:outerShdw blurRad="63500" dist="107763" dir="18900000" algn="ctr" rotWithShape="0">
              <a:schemeClr val="tx2">
                <a:alpha val="74998"/>
              </a:schemeClr>
            </a:outerShdw>
          </a:effectLst>
        </p:spPr>
        <p:txBody>
          <a:bodyPr wrap="square" lIns="90000" tIns="46800" rIns="90000" bIns="46800">
            <a:spAutoFit/>
          </a:bodyPr>
          <a:lstStyle/>
          <a:p>
            <a:pPr algn="ctr" defTabSz="914400" eaLnBrk="0" fontAlgn="base" hangingPunct="0">
              <a:spcBef>
                <a:spcPct val="50000"/>
              </a:spcBef>
              <a:spcAft>
                <a:spcPct val="0"/>
              </a:spcAft>
              <a:defRPr/>
            </a:pPr>
            <a:r>
              <a:rPr lang="en-US" sz="3200" b="1" dirty="0">
                <a:solidFill>
                  <a:srgbClr val="FFFFFF"/>
                </a:solidFill>
                <a:latin typeface="Comic Sans MS" pitchFamily="-111" charset="0"/>
                <a:ea typeface="ＭＳ Ｐゴシック" charset="0"/>
                <a:cs typeface="ＭＳ Ｐゴシック" charset="0"/>
              </a:rPr>
              <a:t>Who was the Roman Emperor then?</a:t>
            </a:r>
          </a:p>
        </p:txBody>
      </p:sp>
      <p:grpSp>
        <p:nvGrpSpPr>
          <p:cNvPr id="20" name="Group 19"/>
          <p:cNvGrpSpPr/>
          <p:nvPr/>
        </p:nvGrpSpPr>
        <p:grpSpPr>
          <a:xfrm>
            <a:off x="-5818" y="2188663"/>
            <a:ext cx="1865519" cy="2537545"/>
            <a:chOff x="-107878" y="2188663"/>
            <a:chExt cx="1865519" cy="2537545"/>
          </a:xfrm>
        </p:grpSpPr>
        <p:grpSp>
          <p:nvGrpSpPr>
            <p:cNvPr id="689167" name="Group 10"/>
            <p:cNvGrpSpPr>
              <a:grpSpLocks/>
            </p:cNvGrpSpPr>
            <p:nvPr/>
          </p:nvGrpSpPr>
          <p:grpSpPr bwMode="auto">
            <a:xfrm>
              <a:off x="342498" y="2188663"/>
              <a:ext cx="961557" cy="1143312"/>
              <a:chOff x="385" y="1298"/>
              <a:chExt cx="272" cy="408"/>
            </a:xfrm>
          </p:grpSpPr>
          <p:sp>
            <p:nvSpPr>
              <p:cNvPr id="588808" name="Line 8"/>
              <p:cNvSpPr>
                <a:spLocks noChangeShapeType="1"/>
              </p:cNvSpPr>
              <p:nvPr/>
            </p:nvSpPr>
            <p:spPr bwMode="auto">
              <a:xfrm>
                <a:off x="521" y="1298"/>
                <a:ext cx="0" cy="408"/>
              </a:xfrm>
              <a:prstGeom prst="line">
                <a:avLst/>
              </a:prstGeom>
              <a:noFill/>
              <a:ln w="57150">
                <a:solidFill>
                  <a:srgbClr val="99CCFF"/>
                </a:solidFill>
                <a:round/>
                <a:headEnd/>
                <a:tailEnd type="none" w="lg" len="lg"/>
              </a:ln>
              <a:effectLst>
                <a:outerShdw blurRad="63500" dist="38099" dir="2700000" algn="ctr" rotWithShape="0">
                  <a:schemeClr val="tx2">
                    <a:alpha val="74998"/>
                  </a:schemeClr>
                </a:outerShdw>
              </a:effectLst>
            </p:spPr>
            <p:txBody>
              <a:bodyPr lIns="90000" tIns="46800" rIns="90000" bIns="46800">
                <a:spAutoFit/>
              </a:bodyPr>
              <a:lstStyle/>
              <a:p>
                <a:pPr defTabSz="914400" eaLnBrk="0" fontAlgn="base" hangingPunct="0">
                  <a:spcBef>
                    <a:spcPct val="0"/>
                  </a:spcBef>
                  <a:spcAft>
                    <a:spcPct val="0"/>
                  </a:spcAft>
                  <a:defRPr/>
                </a:pPr>
                <a:endParaRPr lang="en-US" sz="2400">
                  <a:solidFill>
                    <a:srgbClr val="000000"/>
                  </a:solidFill>
                  <a:latin typeface="Comic Sans MS" pitchFamily="-112" charset="0"/>
                  <a:ea typeface="ＭＳ Ｐゴシック" charset="0"/>
                  <a:cs typeface="ＭＳ Ｐゴシック" charset="0"/>
                </a:endParaRPr>
              </a:p>
            </p:txBody>
          </p:sp>
          <p:sp>
            <p:nvSpPr>
              <p:cNvPr id="588809" name="Line 9"/>
              <p:cNvSpPr>
                <a:spLocks noChangeShapeType="1"/>
              </p:cNvSpPr>
              <p:nvPr/>
            </p:nvSpPr>
            <p:spPr bwMode="auto">
              <a:xfrm rot="16200000" flipV="1">
                <a:off x="521" y="1298"/>
                <a:ext cx="0" cy="272"/>
              </a:xfrm>
              <a:prstGeom prst="line">
                <a:avLst/>
              </a:prstGeom>
              <a:noFill/>
              <a:ln w="57150">
                <a:solidFill>
                  <a:srgbClr val="99CCFF"/>
                </a:solidFill>
                <a:round/>
                <a:headEnd/>
                <a:tailEnd type="none" w="lg" len="lg"/>
              </a:ln>
              <a:effectLst>
                <a:outerShdw blurRad="63500" dist="38099" dir="2700000" algn="ctr" rotWithShape="0">
                  <a:schemeClr val="tx2">
                    <a:alpha val="74998"/>
                  </a:schemeClr>
                </a:outerShdw>
              </a:effectLst>
            </p:spPr>
            <p:txBody>
              <a:bodyPr lIns="90000" tIns="46800" rIns="90000" bIns="46800">
                <a:spAutoFit/>
              </a:bodyPr>
              <a:lstStyle/>
              <a:p>
                <a:pPr defTabSz="914400" eaLnBrk="0" fontAlgn="base" hangingPunct="0">
                  <a:spcBef>
                    <a:spcPct val="0"/>
                  </a:spcBef>
                  <a:spcAft>
                    <a:spcPct val="0"/>
                  </a:spcAft>
                  <a:defRPr/>
                </a:pPr>
                <a:endParaRPr lang="en-US" sz="2400">
                  <a:solidFill>
                    <a:srgbClr val="000000"/>
                  </a:solidFill>
                  <a:latin typeface="Comic Sans MS" pitchFamily="-112" charset="0"/>
                  <a:ea typeface="ＭＳ Ｐゴシック" charset="0"/>
                  <a:cs typeface="ＭＳ Ｐゴシック" charset="0"/>
                </a:endParaRPr>
              </a:p>
            </p:txBody>
          </p:sp>
        </p:grpSp>
        <p:sp>
          <p:nvSpPr>
            <p:cNvPr id="21" name="Text Box 18"/>
            <p:cNvSpPr txBox="1">
              <a:spLocks noChangeArrowheads="1"/>
            </p:cNvSpPr>
            <p:nvPr/>
          </p:nvSpPr>
          <p:spPr bwMode="auto">
            <a:xfrm>
              <a:off x="-107878" y="3523698"/>
              <a:ext cx="1865519" cy="1202510"/>
            </a:xfrm>
            <a:prstGeom prst="rect">
              <a:avLst/>
            </a:prstGeom>
            <a:noFill/>
            <a:ln w="9525">
              <a:noFill/>
              <a:miter lim="800000"/>
              <a:headEnd/>
              <a:tailEnd type="none" w="lg" len="lg"/>
            </a:ln>
            <a:effectLst>
              <a:outerShdw blurRad="63500" dist="107763" dir="18900000" algn="ctr" rotWithShape="0">
                <a:schemeClr val="tx2">
                  <a:alpha val="74998"/>
                </a:schemeClr>
              </a:outerShdw>
            </a:effectLst>
          </p:spPr>
          <p:txBody>
            <a:bodyPr wrap="square" lIns="90000" tIns="46800" rIns="90000" bIns="46800">
              <a:spAutoFit/>
            </a:bodyPr>
            <a:lstStyle/>
            <a:p>
              <a:pPr algn="ctr" defTabSz="914400" eaLnBrk="0" fontAlgn="base" hangingPunct="0">
                <a:spcBef>
                  <a:spcPct val="50000"/>
                </a:spcBef>
                <a:spcAft>
                  <a:spcPct val="0"/>
                </a:spcAft>
                <a:defRPr/>
              </a:pPr>
              <a:r>
                <a:rPr lang="en-US" sz="2400" b="1" dirty="0">
                  <a:solidFill>
                    <a:srgbClr val="FFFFFF"/>
                  </a:solidFill>
                  <a:latin typeface="Comic Sans MS" pitchFamily="-111" charset="0"/>
                  <a:ea typeface="ＭＳ Ｐゴシック" charset="0"/>
                  <a:cs typeface="ＭＳ Ｐゴシック" charset="0"/>
                </a:rPr>
                <a:t>Christ Crucified</a:t>
              </a:r>
              <a:br>
                <a:rPr lang="en-US" sz="2400" b="1" dirty="0">
                  <a:solidFill>
                    <a:srgbClr val="FFFFFF"/>
                  </a:solidFill>
                  <a:latin typeface="Comic Sans MS" pitchFamily="-111" charset="0"/>
                  <a:ea typeface="ＭＳ Ｐゴシック" charset="0"/>
                  <a:cs typeface="ＭＳ Ｐゴシック" charset="0"/>
                </a:rPr>
              </a:br>
              <a:r>
                <a:rPr lang="en-US" sz="2400" b="1" dirty="0">
                  <a:solidFill>
                    <a:srgbClr val="FFFFFF"/>
                  </a:solidFill>
                  <a:latin typeface="Comic Sans MS" pitchFamily="-111" charset="0"/>
                  <a:ea typeface="ＭＳ Ｐゴシック" charset="0"/>
                  <a:cs typeface="ＭＳ Ｐゴシック" charset="0"/>
                </a:rPr>
                <a:t>AD 33</a:t>
              </a:r>
            </a:p>
          </p:txBody>
        </p:sp>
      </p:grpSp>
      <p:sp>
        <p:nvSpPr>
          <p:cNvPr id="3" name="Chevron 2"/>
          <p:cNvSpPr>
            <a:spLocks noChangeAspect="1"/>
          </p:cNvSpPr>
          <p:nvPr/>
        </p:nvSpPr>
        <p:spPr bwMode="auto">
          <a:xfrm>
            <a:off x="-283494" y="4717038"/>
            <a:ext cx="1865519" cy="617734"/>
          </a:xfrm>
          <a:prstGeom prst="chevron">
            <a:avLst/>
          </a:prstGeom>
          <a:solidFill>
            <a:schemeClr val="accent1">
              <a:lumMod val="40000"/>
              <a:lumOff val="60000"/>
            </a:schemeClr>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algn="ctr" defTabSz="914400" eaLnBrk="0" fontAlgn="base" hangingPunct="0">
              <a:spcBef>
                <a:spcPct val="0"/>
              </a:spcBef>
              <a:spcAft>
                <a:spcPct val="0"/>
              </a:spcAft>
            </a:pPr>
            <a:r>
              <a:rPr lang="en-US" b="1" dirty="0">
                <a:solidFill>
                  <a:srgbClr val="000000"/>
                </a:solidFill>
                <a:latin typeface="Arial"/>
                <a:ea typeface="ＭＳ Ｐゴシック" charset="0"/>
                <a:cs typeface="Arial"/>
              </a:rPr>
              <a:t>Tiberius</a:t>
            </a:r>
            <a:br>
              <a:rPr lang="en-US" sz="2400" b="1" dirty="0">
                <a:solidFill>
                  <a:srgbClr val="000000"/>
                </a:solidFill>
                <a:latin typeface="Arial"/>
                <a:ea typeface="ＭＳ Ｐゴシック" charset="0"/>
                <a:cs typeface="Arial"/>
              </a:rPr>
            </a:br>
            <a:r>
              <a:rPr lang="en-US" sz="1600" b="1" dirty="0">
                <a:solidFill>
                  <a:srgbClr val="000000"/>
                </a:solidFill>
                <a:latin typeface="Arial"/>
                <a:ea typeface="ＭＳ Ｐゴシック" charset="0"/>
                <a:cs typeface="Arial"/>
              </a:rPr>
              <a:t>14-37</a:t>
            </a:r>
            <a:endParaRPr lang="en-US" sz="2400" b="1" dirty="0">
              <a:solidFill>
                <a:srgbClr val="000000"/>
              </a:solidFill>
              <a:latin typeface="Arial"/>
              <a:ea typeface="ＭＳ Ｐゴシック" charset="0"/>
              <a:cs typeface="Arial"/>
            </a:endParaRPr>
          </a:p>
        </p:txBody>
      </p:sp>
      <p:sp>
        <p:nvSpPr>
          <p:cNvPr id="12" name="Chevron 11"/>
          <p:cNvSpPr>
            <a:spLocks noChangeAspect="1"/>
          </p:cNvSpPr>
          <p:nvPr/>
        </p:nvSpPr>
        <p:spPr bwMode="auto">
          <a:xfrm>
            <a:off x="1043243" y="4717038"/>
            <a:ext cx="1746307" cy="648000"/>
          </a:xfrm>
          <a:prstGeom prst="chevron">
            <a:avLst/>
          </a:prstGeom>
          <a:solidFill>
            <a:schemeClr val="tx1"/>
          </a:solidFill>
          <a:ln w="9525" cap="flat" cmpd="sng" algn="ctr">
            <a:solidFill>
              <a:schemeClr val="bg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algn="ctr" defTabSz="914400" eaLnBrk="0" fontAlgn="base" hangingPunct="0">
              <a:spcBef>
                <a:spcPct val="0"/>
              </a:spcBef>
              <a:spcAft>
                <a:spcPct val="0"/>
              </a:spcAft>
            </a:pPr>
            <a:r>
              <a:rPr lang="en-US" b="1" dirty="0">
                <a:solidFill>
                  <a:srgbClr val="FFFFFF"/>
                </a:solidFill>
                <a:latin typeface="Arial"/>
                <a:ea typeface="ＭＳ Ｐゴシック" charset="0"/>
                <a:cs typeface="Arial"/>
              </a:rPr>
              <a:t>Caligula</a:t>
            </a:r>
            <a:br>
              <a:rPr lang="en-US" sz="2400" b="1" dirty="0">
                <a:solidFill>
                  <a:srgbClr val="FFFFFF"/>
                </a:solidFill>
                <a:latin typeface="Arial"/>
                <a:ea typeface="ＭＳ Ｐゴシック" charset="0"/>
                <a:cs typeface="Arial"/>
              </a:rPr>
            </a:br>
            <a:r>
              <a:rPr lang="en-US" sz="1600" b="1" dirty="0">
                <a:solidFill>
                  <a:srgbClr val="FFFFFF"/>
                </a:solidFill>
                <a:latin typeface="Arial"/>
                <a:ea typeface="ＭＳ Ｐゴシック" charset="0"/>
                <a:cs typeface="Arial"/>
              </a:rPr>
              <a:t>37-41</a:t>
            </a:r>
            <a:endParaRPr lang="en-US" sz="2400" b="1" dirty="0">
              <a:solidFill>
                <a:srgbClr val="FFFFFF"/>
              </a:solidFill>
              <a:latin typeface="Arial"/>
              <a:ea typeface="ＭＳ Ｐゴシック" charset="0"/>
              <a:cs typeface="Arial"/>
            </a:endParaRPr>
          </a:p>
        </p:txBody>
      </p:sp>
      <p:sp>
        <p:nvSpPr>
          <p:cNvPr id="13" name="Chevron 12"/>
          <p:cNvSpPr>
            <a:spLocks noChangeAspect="1"/>
          </p:cNvSpPr>
          <p:nvPr/>
        </p:nvSpPr>
        <p:spPr bwMode="auto">
          <a:xfrm>
            <a:off x="2290604" y="4717038"/>
            <a:ext cx="1829583" cy="648000"/>
          </a:xfrm>
          <a:prstGeom prst="chevron">
            <a:avLst/>
          </a:prstGeom>
          <a:solidFill>
            <a:schemeClr val="accent1">
              <a:lumMod val="40000"/>
              <a:lumOff val="60000"/>
            </a:schemeClr>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algn="ctr" defTabSz="914400" eaLnBrk="0" fontAlgn="base" hangingPunct="0">
              <a:spcBef>
                <a:spcPct val="0"/>
              </a:spcBef>
              <a:spcAft>
                <a:spcPct val="0"/>
              </a:spcAft>
            </a:pPr>
            <a:r>
              <a:rPr lang="en-US" b="1" dirty="0">
                <a:solidFill>
                  <a:srgbClr val="000000"/>
                </a:solidFill>
                <a:latin typeface="Arial"/>
                <a:ea typeface="ＭＳ Ｐゴシック" charset="0"/>
                <a:cs typeface="Arial"/>
              </a:rPr>
              <a:t>Claudius</a:t>
            </a:r>
            <a:br>
              <a:rPr lang="en-US" sz="2400" b="1" dirty="0">
                <a:solidFill>
                  <a:srgbClr val="000000"/>
                </a:solidFill>
                <a:latin typeface="Arial"/>
                <a:ea typeface="ＭＳ Ｐゴシック" charset="0"/>
                <a:cs typeface="Arial"/>
              </a:rPr>
            </a:br>
            <a:r>
              <a:rPr lang="en-US" sz="1600" b="1" dirty="0">
                <a:solidFill>
                  <a:srgbClr val="000000"/>
                </a:solidFill>
                <a:latin typeface="Arial"/>
                <a:ea typeface="ＭＳ Ｐゴシック" charset="0"/>
                <a:cs typeface="Arial"/>
              </a:rPr>
              <a:t>41-54</a:t>
            </a:r>
            <a:endParaRPr lang="en-US" sz="2400" b="1" dirty="0">
              <a:solidFill>
                <a:srgbClr val="000000"/>
              </a:solidFill>
              <a:latin typeface="Arial"/>
              <a:ea typeface="ＭＳ Ｐゴシック" charset="0"/>
              <a:cs typeface="Arial"/>
            </a:endParaRPr>
          </a:p>
        </p:txBody>
      </p:sp>
      <p:sp>
        <p:nvSpPr>
          <p:cNvPr id="14" name="Chevron 13"/>
          <p:cNvSpPr>
            <a:spLocks noChangeAspect="1"/>
          </p:cNvSpPr>
          <p:nvPr/>
        </p:nvSpPr>
        <p:spPr bwMode="auto">
          <a:xfrm>
            <a:off x="3664972" y="4728378"/>
            <a:ext cx="1415185" cy="648000"/>
          </a:xfrm>
          <a:prstGeom prst="chevron">
            <a:avLst/>
          </a:prstGeom>
          <a:solidFill>
            <a:schemeClr val="tx1"/>
          </a:solidFill>
          <a:ln w="9525" cap="flat" cmpd="sng" algn="ctr">
            <a:solidFill>
              <a:schemeClr val="bg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algn="ctr" defTabSz="914400" eaLnBrk="0" fontAlgn="base" hangingPunct="0">
              <a:spcBef>
                <a:spcPct val="0"/>
              </a:spcBef>
              <a:spcAft>
                <a:spcPct val="0"/>
              </a:spcAft>
            </a:pPr>
            <a:r>
              <a:rPr lang="en-US" b="1" dirty="0">
                <a:solidFill>
                  <a:srgbClr val="FFFFFF"/>
                </a:solidFill>
                <a:latin typeface="Arial"/>
                <a:ea typeface="ＭＳ Ｐゴシック" charset="0"/>
                <a:cs typeface="Arial"/>
              </a:rPr>
              <a:t>Nero</a:t>
            </a:r>
            <a:br>
              <a:rPr lang="en-US" sz="2400" b="1" dirty="0">
                <a:solidFill>
                  <a:srgbClr val="FFFFFF"/>
                </a:solidFill>
                <a:latin typeface="Arial"/>
                <a:ea typeface="ＭＳ Ｐゴシック" charset="0"/>
                <a:cs typeface="Arial"/>
              </a:rPr>
            </a:br>
            <a:r>
              <a:rPr lang="en-US" sz="1600" b="1" dirty="0">
                <a:solidFill>
                  <a:srgbClr val="FFFFFF"/>
                </a:solidFill>
                <a:latin typeface="Arial"/>
                <a:ea typeface="ＭＳ Ｐゴシック" charset="0"/>
                <a:cs typeface="Arial"/>
              </a:rPr>
              <a:t>54-68</a:t>
            </a:r>
            <a:endParaRPr lang="en-US" sz="2400" b="1" dirty="0">
              <a:solidFill>
                <a:srgbClr val="FFFFFF"/>
              </a:solidFill>
              <a:latin typeface="Arial"/>
              <a:ea typeface="ＭＳ Ｐゴシック" charset="0"/>
              <a:cs typeface="Arial"/>
            </a:endParaRPr>
          </a:p>
        </p:txBody>
      </p:sp>
      <p:sp>
        <p:nvSpPr>
          <p:cNvPr id="15" name="Chevron 14"/>
          <p:cNvSpPr>
            <a:spLocks noChangeAspect="1"/>
          </p:cNvSpPr>
          <p:nvPr/>
        </p:nvSpPr>
        <p:spPr bwMode="auto">
          <a:xfrm>
            <a:off x="4637916" y="4717038"/>
            <a:ext cx="2244764" cy="648000"/>
          </a:xfrm>
          <a:prstGeom prst="chevron">
            <a:avLst/>
          </a:prstGeom>
          <a:solidFill>
            <a:schemeClr val="accent1">
              <a:lumMod val="40000"/>
              <a:lumOff val="60000"/>
            </a:schemeClr>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algn="ctr" defTabSz="914400" eaLnBrk="0" fontAlgn="base" hangingPunct="0">
              <a:spcBef>
                <a:spcPct val="0"/>
              </a:spcBef>
              <a:spcAft>
                <a:spcPct val="0"/>
              </a:spcAft>
            </a:pPr>
            <a:r>
              <a:rPr lang="en-US" b="1" dirty="0">
                <a:solidFill>
                  <a:srgbClr val="000000"/>
                </a:solidFill>
                <a:latin typeface="Arial"/>
                <a:ea typeface="ＭＳ Ｐゴシック" charset="0"/>
                <a:cs typeface="Arial"/>
              </a:rPr>
              <a:t>Vespasian</a:t>
            </a:r>
            <a:br>
              <a:rPr lang="en-US" sz="2400" b="1" dirty="0">
                <a:solidFill>
                  <a:srgbClr val="000000"/>
                </a:solidFill>
                <a:latin typeface="Arial"/>
                <a:ea typeface="ＭＳ Ｐゴシック" charset="0"/>
                <a:cs typeface="Arial"/>
              </a:rPr>
            </a:br>
            <a:r>
              <a:rPr lang="en-US" sz="1600" b="1" dirty="0">
                <a:solidFill>
                  <a:srgbClr val="000000"/>
                </a:solidFill>
                <a:latin typeface="Arial"/>
                <a:ea typeface="ＭＳ Ｐゴシック" charset="0"/>
                <a:cs typeface="Arial"/>
              </a:rPr>
              <a:t>69-79</a:t>
            </a:r>
            <a:endParaRPr lang="en-US" sz="2400" b="1" dirty="0">
              <a:solidFill>
                <a:srgbClr val="000000"/>
              </a:solidFill>
              <a:latin typeface="Arial"/>
              <a:ea typeface="ＭＳ Ｐゴシック" charset="0"/>
              <a:cs typeface="Arial"/>
            </a:endParaRPr>
          </a:p>
        </p:txBody>
      </p:sp>
      <p:sp>
        <p:nvSpPr>
          <p:cNvPr id="17" name="Chevron 16"/>
          <p:cNvSpPr>
            <a:spLocks noChangeAspect="1"/>
          </p:cNvSpPr>
          <p:nvPr/>
        </p:nvSpPr>
        <p:spPr bwMode="auto">
          <a:xfrm>
            <a:off x="7336745" y="4717038"/>
            <a:ext cx="1818047" cy="648000"/>
          </a:xfrm>
          <a:prstGeom prst="chevron">
            <a:avLst/>
          </a:prstGeom>
          <a:solidFill>
            <a:schemeClr val="tx1"/>
          </a:solidFill>
          <a:ln w="9525" cap="flat" cmpd="sng" algn="ctr">
            <a:solidFill>
              <a:schemeClr val="bg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algn="ctr" defTabSz="914400" eaLnBrk="0" fontAlgn="base" hangingPunct="0">
              <a:spcBef>
                <a:spcPct val="0"/>
              </a:spcBef>
              <a:spcAft>
                <a:spcPct val="0"/>
              </a:spcAft>
            </a:pPr>
            <a:r>
              <a:rPr lang="en-US" b="1" dirty="0">
                <a:solidFill>
                  <a:srgbClr val="FFFFFF"/>
                </a:solidFill>
                <a:latin typeface="Arial"/>
                <a:ea typeface="ＭＳ Ｐゴシック" charset="0"/>
                <a:cs typeface="Arial"/>
              </a:rPr>
              <a:t>Domitian</a:t>
            </a:r>
            <a:br>
              <a:rPr lang="en-US" sz="2400" b="1" dirty="0">
                <a:solidFill>
                  <a:srgbClr val="FFFFFF"/>
                </a:solidFill>
                <a:latin typeface="Arial"/>
                <a:ea typeface="ＭＳ Ｐゴシック" charset="0"/>
                <a:cs typeface="Arial"/>
              </a:rPr>
            </a:br>
            <a:r>
              <a:rPr lang="en-US" sz="1600" b="1" dirty="0">
                <a:solidFill>
                  <a:srgbClr val="FFFFFF"/>
                </a:solidFill>
                <a:latin typeface="Arial"/>
                <a:ea typeface="ＭＳ Ｐゴシック" charset="0"/>
                <a:cs typeface="Arial"/>
              </a:rPr>
              <a:t>81-96</a:t>
            </a:r>
            <a:endParaRPr lang="en-US" sz="2400" b="1" dirty="0">
              <a:solidFill>
                <a:srgbClr val="FFFFFF"/>
              </a:solidFill>
              <a:latin typeface="Arial"/>
              <a:ea typeface="ＭＳ Ｐゴシック" charset="0"/>
              <a:cs typeface="Arial"/>
            </a:endParaRPr>
          </a:p>
        </p:txBody>
      </p:sp>
      <p:grpSp>
        <p:nvGrpSpPr>
          <p:cNvPr id="23" name="Group 22"/>
          <p:cNvGrpSpPr/>
          <p:nvPr/>
        </p:nvGrpSpPr>
        <p:grpSpPr>
          <a:xfrm>
            <a:off x="7200672" y="2202092"/>
            <a:ext cx="1977348" cy="2456650"/>
            <a:chOff x="7200672" y="2202092"/>
            <a:chExt cx="1977348" cy="2456650"/>
          </a:xfrm>
        </p:grpSpPr>
        <p:sp>
          <p:nvSpPr>
            <p:cNvPr id="18" name="Text Box 18"/>
            <p:cNvSpPr txBox="1">
              <a:spLocks noChangeArrowheads="1"/>
            </p:cNvSpPr>
            <p:nvPr/>
          </p:nvSpPr>
          <p:spPr bwMode="auto">
            <a:xfrm>
              <a:off x="7200672" y="3456232"/>
              <a:ext cx="1977348" cy="1202510"/>
            </a:xfrm>
            <a:prstGeom prst="rect">
              <a:avLst/>
            </a:prstGeom>
            <a:noFill/>
            <a:ln w="9525">
              <a:noFill/>
              <a:miter lim="800000"/>
              <a:headEnd/>
              <a:tailEnd type="none" w="lg" len="lg"/>
            </a:ln>
            <a:effectLst>
              <a:outerShdw blurRad="63500" dist="107763" dir="18900000" algn="ctr" rotWithShape="0">
                <a:schemeClr val="tx2">
                  <a:alpha val="74998"/>
                </a:schemeClr>
              </a:outerShdw>
            </a:effectLst>
          </p:spPr>
          <p:txBody>
            <a:bodyPr wrap="square" lIns="90000" tIns="46800" rIns="90000" bIns="46800">
              <a:spAutoFit/>
            </a:bodyPr>
            <a:lstStyle/>
            <a:p>
              <a:pPr algn="ctr" defTabSz="914400" eaLnBrk="0" fontAlgn="base" hangingPunct="0">
                <a:spcBef>
                  <a:spcPct val="50000"/>
                </a:spcBef>
                <a:spcAft>
                  <a:spcPct val="0"/>
                </a:spcAft>
                <a:defRPr/>
              </a:pPr>
              <a:r>
                <a:rPr lang="en-US" sz="2400" b="1" dirty="0">
                  <a:solidFill>
                    <a:srgbClr val="FFFFFF"/>
                  </a:solidFill>
                  <a:latin typeface="Comic Sans MS" pitchFamily="-111" charset="0"/>
                  <a:ea typeface="ＭＳ Ｐゴシック" charset="0"/>
                  <a:cs typeface="ＭＳ Ｐゴシック" charset="0"/>
                </a:rPr>
                <a:t>Revelation Written </a:t>
              </a:r>
              <a:br>
                <a:rPr lang="en-US" sz="2400" b="1" dirty="0">
                  <a:solidFill>
                    <a:srgbClr val="FFFFFF"/>
                  </a:solidFill>
                  <a:latin typeface="Comic Sans MS" pitchFamily="-111" charset="0"/>
                  <a:ea typeface="ＭＳ Ｐゴシック" charset="0"/>
                  <a:cs typeface="ＭＳ Ｐゴシック" charset="0"/>
                </a:rPr>
              </a:br>
              <a:r>
                <a:rPr lang="en-US" sz="2400" b="1" dirty="0">
                  <a:solidFill>
                    <a:srgbClr val="FFFFFF"/>
                  </a:solidFill>
                  <a:latin typeface="Comic Sans MS" pitchFamily="-111" charset="0"/>
                  <a:ea typeface="ＭＳ Ｐゴシック" charset="0"/>
                  <a:cs typeface="ＭＳ Ｐゴシック" charset="0"/>
                </a:rPr>
                <a:t>AD 95</a:t>
              </a:r>
            </a:p>
          </p:txBody>
        </p:sp>
        <p:pic>
          <p:nvPicPr>
            <p:cNvPr id="5" name="Picture 4"/>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7429119" y="2202092"/>
              <a:ext cx="1527263" cy="1360219"/>
            </a:xfrm>
            <a:prstGeom prst="rect">
              <a:avLst/>
            </a:prstGeom>
          </p:spPr>
        </p:pic>
      </p:grpSp>
      <p:sp>
        <p:nvSpPr>
          <p:cNvPr id="22" name="Text Box 18"/>
          <p:cNvSpPr txBox="1">
            <a:spLocks noChangeArrowheads="1"/>
          </p:cNvSpPr>
          <p:nvPr/>
        </p:nvSpPr>
        <p:spPr bwMode="auto">
          <a:xfrm>
            <a:off x="4127628" y="3455657"/>
            <a:ext cx="2029795" cy="1202510"/>
          </a:xfrm>
          <a:prstGeom prst="rect">
            <a:avLst/>
          </a:prstGeom>
          <a:noFill/>
          <a:ln w="9525">
            <a:noFill/>
            <a:miter lim="800000"/>
            <a:headEnd/>
            <a:tailEnd type="none" w="lg" len="lg"/>
          </a:ln>
          <a:effectLst>
            <a:outerShdw blurRad="63500" dist="107763" dir="18900000" algn="ctr" rotWithShape="0">
              <a:schemeClr val="tx2">
                <a:alpha val="74998"/>
              </a:schemeClr>
            </a:outerShdw>
          </a:effectLst>
        </p:spPr>
        <p:txBody>
          <a:bodyPr wrap="square" lIns="90000" tIns="46800" rIns="90000" bIns="46800">
            <a:spAutoFit/>
          </a:bodyPr>
          <a:lstStyle/>
          <a:p>
            <a:pPr algn="ctr" defTabSz="914400" eaLnBrk="0" fontAlgn="base" hangingPunct="0">
              <a:spcBef>
                <a:spcPct val="50000"/>
              </a:spcBef>
              <a:spcAft>
                <a:spcPct val="0"/>
              </a:spcAft>
              <a:defRPr/>
            </a:pPr>
            <a:r>
              <a:rPr lang="en-US" sz="2400" b="1" dirty="0">
                <a:solidFill>
                  <a:srgbClr val="FFFFFF"/>
                </a:solidFill>
                <a:latin typeface="Comic Sans MS" pitchFamily="-111" charset="0"/>
                <a:ea typeface="ＭＳ Ｐゴシック" charset="0"/>
                <a:cs typeface="ＭＳ Ｐゴシック" charset="0"/>
              </a:rPr>
              <a:t>Jerusalem Destroyed</a:t>
            </a:r>
            <a:br>
              <a:rPr lang="en-US" sz="2400" b="1" dirty="0">
                <a:solidFill>
                  <a:srgbClr val="FFFFFF"/>
                </a:solidFill>
                <a:latin typeface="Comic Sans MS" pitchFamily="-111" charset="0"/>
                <a:ea typeface="ＭＳ Ｐゴシック" charset="0"/>
                <a:cs typeface="ＭＳ Ｐゴシック" charset="0"/>
              </a:rPr>
            </a:br>
            <a:r>
              <a:rPr lang="en-US" sz="2400" b="1" dirty="0">
                <a:solidFill>
                  <a:srgbClr val="FFFFFF"/>
                </a:solidFill>
                <a:latin typeface="Comic Sans MS" pitchFamily="-111" charset="0"/>
                <a:ea typeface="ＭＳ Ｐゴシック" charset="0"/>
                <a:cs typeface="ＭＳ Ｐゴシック" charset="0"/>
              </a:rPr>
              <a:t>AD 70</a:t>
            </a:r>
          </a:p>
        </p:txBody>
      </p:sp>
      <p:pic>
        <p:nvPicPr>
          <p:cNvPr id="8" name="Picture 7" descr="Herod's Temple model 4.jpg"/>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4631451" y="2029889"/>
            <a:ext cx="970949" cy="1372167"/>
          </a:xfrm>
          <a:prstGeom prst="rect">
            <a:avLst/>
          </a:prstGeom>
        </p:spPr>
      </p:pic>
      <p:sp>
        <p:nvSpPr>
          <p:cNvPr id="10" name="Multiply 9"/>
          <p:cNvSpPr/>
          <p:nvPr/>
        </p:nvSpPr>
        <p:spPr bwMode="auto">
          <a:xfrm>
            <a:off x="4532934" y="1973198"/>
            <a:ext cx="1167983" cy="1281445"/>
          </a:xfrm>
          <a:prstGeom prst="mathMultiply">
            <a:avLst>
              <a:gd name="adj1" fmla="val 17055"/>
            </a:avLst>
          </a:prstGeom>
          <a:solidFill>
            <a:srgbClr val="FFFF00"/>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defTabSz="914400" eaLnBrk="0" fontAlgn="base" hangingPunct="0">
              <a:spcBef>
                <a:spcPct val="0"/>
              </a:spcBef>
              <a:spcAft>
                <a:spcPct val="0"/>
              </a:spcAft>
            </a:pPr>
            <a:endParaRPr lang="en-US" sz="2400">
              <a:solidFill>
                <a:srgbClr val="000000"/>
              </a:solidFill>
              <a:latin typeface="Comic Sans MS" pitchFamily="-112" charset="0"/>
              <a:ea typeface="ＭＳ Ｐゴシック" charset="0"/>
              <a:cs typeface="ＭＳ Ｐゴシック" charset="0"/>
            </a:endParaRPr>
          </a:p>
        </p:txBody>
      </p:sp>
      <p:sp>
        <p:nvSpPr>
          <p:cNvPr id="30" name="Chevron 29"/>
          <p:cNvSpPr>
            <a:spLocks noChangeAspect="1"/>
          </p:cNvSpPr>
          <p:nvPr/>
        </p:nvSpPr>
        <p:spPr bwMode="auto">
          <a:xfrm>
            <a:off x="6259480" y="4717038"/>
            <a:ext cx="1428794" cy="648000"/>
          </a:xfrm>
          <a:prstGeom prst="chevron">
            <a:avLst/>
          </a:prstGeom>
          <a:solidFill>
            <a:schemeClr val="accent1">
              <a:lumMod val="40000"/>
              <a:lumOff val="60000"/>
            </a:schemeClr>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algn="ctr" defTabSz="914400" eaLnBrk="0" fontAlgn="base" hangingPunct="0">
              <a:spcBef>
                <a:spcPct val="0"/>
              </a:spcBef>
              <a:spcAft>
                <a:spcPct val="0"/>
              </a:spcAft>
            </a:pPr>
            <a:r>
              <a:rPr lang="en-US" b="1" dirty="0">
                <a:solidFill>
                  <a:srgbClr val="000000"/>
                </a:solidFill>
                <a:latin typeface="Arial"/>
                <a:ea typeface="ＭＳ Ｐゴシック" charset="0"/>
                <a:cs typeface="Arial"/>
              </a:rPr>
              <a:t>Titus</a:t>
            </a:r>
            <a:br>
              <a:rPr lang="en-US" sz="2400" b="1" dirty="0">
                <a:solidFill>
                  <a:srgbClr val="000000"/>
                </a:solidFill>
                <a:latin typeface="Arial"/>
                <a:ea typeface="ＭＳ Ｐゴシック" charset="0"/>
                <a:cs typeface="Arial"/>
              </a:rPr>
            </a:br>
            <a:r>
              <a:rPr lang="en-US" sz="1600" b="1" dirty="0">
                <a:solidFill>
                  <a:srgbClr val="000000"/>
                </a:solidFill>
                <a:latin typeface="Arial"/>
                <a:ea typeface="ＭＳ Ｐゴシック" charset="0"/>
                <a:cs typeface="Arial"/>
              </a:rPr>
              <a:t>79-81</a:t>
            </a:r>
            <a:endParaRPr lang="en-US" sz="2400" b="1" dirty="0">
              <a:solidFill>
                <a:srgbClr val="000000"/>
              </a:solidFill>
              <a:latin typeface="Arial"/>
              <a:ea typeface="ＭＳ Ｐゴシック" charset="0"/>
              <a:cs typeface="Arial"/>
            </a:endParaRPr>
          </a:p>
        </p:txBody>
      </p:sp>
      <p:sp>
        <p:nvSpPr>
          <p:cNvPr id="31" name="Text Box 18"/>
          <p:cNvSpPr txBox="1">
            <a:spLocks noChangeArrowheads="1"/>
          </p:cNvSpPr>
          <p:nvPr/>
        </p:nvSpPr>
        <p:spPr bwMode="auto">
          <a:xfrm>
            <a:off x="6747085" y="5488101"/>
            <a:ext cx="2396916" cy="1325620"/>
          </a:xfrm>
          <a:prstGeom prst="rect">
            <a:avLst/>
          </a:prstGeom>
          <a:noFill/>
          <a:ln w="9525">
            <a:noFill/>
            <a:miter lim="800000"/>
            <a:headEnd/>
            <a:tailEnd type="none" w="lg" len="lg"/>
          </a:ln>
          <a:effectLst>
            <a:outerShdw blurRad="63500" dist="107763" dir="18900000" algn="ctr" rotWithShape="0">
              <a:schemeClr val="tx2">
                <a:alpha val="74998"/>
              </a:schemeClr>
            </a:outerShdw>
          </a:effectLst>
        </p:spPr>
        <p:txBody>
          <a:bodyPr wrap="square" lIns="90000" tIns="46800" rIns="90000" bIns="46800">
            <a:spAutoFit/>
          </a:bodyPr>
          <a:lstStyle/>
          <a:p>
            <a:pPr algn="ctr" defTabSz="914400" eaLnBrk="0" fontAlgn="base" hangingPunct="0">
              <a:spcBef>
                <a:spcPct val="50000"/>
              </a:spcBef>
              <a:spcAft>
                <a:spcPct val="0"/>
              </a:spcAft>
              <a:defRPr/>
            </a:pPr>
            <a:r>
              <a:rPr lang="en-US" sz="1600" b="1" dirty="0">
                <a:solidFill>
                  <a:srgbClr val="FFFFFF"/>
                </a:solidFill>
                <a:latin typeface="Comic Sans MS" pitchFamily="-111" charset="0"/>
                <a:ea typeface="ＭＳ Ｐゴシック" charset="0"/>
                <a:cs typeface="ＭＳ Ｐゴシック" charset="0"/>
              </a:rPr>
              <a:t>Supported by:</a:t>
            </a:r>
            <a:br>
              <a:rPr lang="en-US" sz="1600" b="1" dirty="0">
                <a:solidFill>
                  <a:srgbClr val="FFFFFF"/>
                </a:solidFill>
                <a:latin typeface="Comic Sans MS" pitchFamily="-111" charset="0"/>
                <a:ea typeface="ＭＳ Ｐゴシック" charset="0"/>
                <a:cs typeface="ＭＳ Ｐゴシック" charset="0"/>
              </a:rPr>
            </a:br>
            <a:r>
              <a:rPr lang="en-US" sz="1600" b="1" dirty="0">
                <a:solidFill>
                  <a:srgbClr val="FFFFFF"/>
                </a:solidFill>
                <a:latin typeface="Comic Sans MS" pitchFamily="-111" charset="0"/>
                <a:ea typeface="ＭＳ Ｐゴシック" charset="0"/>
                <a:cs typeface="ＭＳ Ｐゴシック" charset="0"/>
              </a:rPr>
              <a:t>Irenaeus</a:t>
            </a:r>
            <a:br>
              <a:rPr lang="en-US" sz="1600" b="1" dirty="0">
                <a:solidFill>
                  <a:srgbClr val="FFFFFF"/>
                </a:solidFill>
                <a:latin typeface="Comic Sans MS" pitchFamily="-111" charset="0"/>
                <a:ea typeface="ＭＳ Ｐゴシック" charset="0"/>
                <a:cs typeface="ＭＳ Ｐゴシック" charset="0"/>
              </a:rPr>
            </a:br>
            <a:r>
              <a:rPr lang="en-US" sz="1600" b="1" dirty="0" err="1">
                <a:solidFill>
                  <a:srgbClr val="FFFFFF"/>
                </a:solidFill>
                <a:latin typeface="Comic Sans MS" pitchFamily="-111" charset="0"/>
                <a:ea typeface="ＭＳ Ｐゴシック" charset="0"/>
                <a:cs typeface="ＭＳ Ｐゴシック" charset="0"/>
              </a:rPr>
              <a:t>Victorinus</a:t>
            </a:r>
            <a:r>
              <a:rPr lang="en-US" sz="1600" b="1" dirty="0">
                <a:solidFill>
                  <a:srgbClr val="FFFFFF"/>
                </a:solidFill>
                <a:latin typeface="Comic Sans MS" pitchFamily="-111" charset="0"/>
                <a:ea typeface="ＭＳ Ｐゴシック" charset="0"/>
                <a:cs typeface="ＭＳ Ｐゴシック" charset="0"/>
              </a:rPr>
              <a:t> of </a:t>
            </a:r>
            <a:r>
              <a:rPr lang="en-US" sz="1600" b="1" dirty="0" err="1">
                <a:solidFill>
                  <a:srgbClr val="FFFFFF"/>
                </a:solidFill>
                <a:latin typeface="Comic Sans MS" pitchFamily="-111" charset="0"/>
                <a:ea typeface="ＭＳ Ｐゴシック" charset="0"/>
                <a:cs typeface="ＭＳ Ｐゴシック" charset="0"/>
              </a:rPr>
              <a:t>Pettau</a:t>
            </a:r>
            <a:r>
              <a:rPr lang="en-US" sz="1600" b="1" dirty="0">
                <a:solidFill>
                  <a:srgbClr val="FFFFFF"/>
                </a:solidFill>
                <a:latin typeface="Comic Sans MS" pitchFamily="-111" charset="0"/>
                <a:ea typeface="ＭＳ Ｐゴシック" charset="0"/>
                <a:cs typeface="ＭＳ Ｐゴシック" charset="0"/>
              </a:rPr>
              <a:t> Clement of Alexandria</a:t>
            </a:r>
            <a:br>
              <a:rPr lang="en-US" sz="1600" b="1" dirty="0">
                <a:solidFill>
                  <a:srgbClr val="FFFFFF"/>
                </a:solidFill>
                <a:latin typeface="Comic Sans MS" pitchFamily="-111" charset="0"/>
                <a:ea typeface="ＭＳ Ｐゴシック" charset="0"/>
                <a:cs typeface="ＭＳ Ｐゴシック" charset="0"/>
              </a:rPr>
            </a:br>
            <a:r>
              <a:rPr lang="en-US" sz="1600" b="1" dirty="0">
                <a:solidFill>
                  <a:srgbClr val="FFFFFF"/>
                </a:solidFill>
                <a:latin typeface="Comic Sans MS" pitchFamily="-111" charset="0"/>
                <a:ea typeface="ＭＳ Ｐゴシック" charset="0"/>
                <a:cs typeface="ＭＳ Ｐゴシック" charset="0"/>
              </a:rPr>
              <a:t> Eusebius</a:t>
            </a:r>
          </a:p>
        </p:txBody>
      </p:sp>
      <p:sp>
        <p:nvSpPr>
          <p:cNvPr id="32" name="Text Box 18"/>
          <p:cNvSpPr txBox="1">
            <a:spLocks noChangeArrowheads="1"/>
          </p:cNvSpPr>
          <p:nvPr/>
        </p:nvSpPr>
        <p:spPr bwMode="auto">
          <a:xfrm>
            <a:off x="3594670" y="5487019"/>
            <a:ext cx="1360756" cy="1079399"/>
          </a:xfrm>
          <a:prstGeom prst="rect">
            <a:avLst/>
          </a:prstGeom>
          <a:noFill/>
          <a:ln w="9525">
            <a:noFill/>
            <a:miter lim="800000"/>
            <a:headEnd/>
            <a:tailEnd type="none" w="lg" len="lg"/>
          </a:ln>
          <a:effectLst>
            <a:outerShdw blurRad="63500" dist="107763" dir="18900000" algn="ctr" rotWithShape="0">
              <a:schemeClr val="tx2">
                <a:alpha val="74998"/>
              </a:schemeClr>
            </a:outerShdw>
          </a:effectLst>
        </p:spPr>
        <p:txBody>
          <a:bodyPr wrap="square" lIns="90000" tIns="46800" rIns="90000" bIns="46800">
            <a:spAutoFit/>
          </a:bodyPr>
          <a:lstStyle/>
          <a:p>
            <a:pPr algn="ctr" defTabSz="914400" eaLnBrk="0" fontAlgn="base" hangingPunct="0">
              <a:spcBef>
                <a:spcPct val="50000"/>
              </a:spcBef>
              <a:spcAft>
                <a:spcPct val="0"/>
              </a:spcAft>
              <a:defRPr/>
            </a:pPr>
            <a:r>
              <a:rPr lang="en-US" sz="1600" b="1" dirty="0">
                <a:solidFill>
                  <a:srgbClr val="FFFFFF"/>
                </a:solidFill>
                <a:latin typeface="Comic Sans MS" pitchFamily="-111" charset="0"/>
                <a:ea typeface="ＭＳ Ｐゴシック" charset="0"/>
                <a:cs typeface="ＭＳ Ｐゴシック" charset="0"/>
              </a:rPr>
              <a:t>Most </a:t>
            </a:r>
            <a:r>
              <a:rPr lang="en-US" sz="1600" b="1" dirty="0" err="1">
                <a:solidFill>
                  <a:srgbClr val="FFFFFF"/>
                </a:solidFill>
                <a:latin typeface="Comic Sans MS" pitchFamily="-111" charset="0"/>
                <a:ea typeface="ＭＳ Ｐゴシック" charset="0"/>
                <a:cs typeface="ＭＳ Ｐゴシック" charset="0"/>
              </a:rPr>
              <a:t>preterists</a:t>
            </a:r>
            <a:r>
              <a:rPr lang="en-US" sz="1600" b="1" dirty="0">
                <a:solidFill>
                  <a:srgbClr val="FFFFFF"/>
                </a:solidFill>
                <a:latin typeface="Comic Sans MS" pitchFamily="-111" charset="0"/>
                <a:ea typeface="ＭＳ Ｐゴシック" charset="0"/>
                <a:cs typeface="ＭＳ Ｐゴシック" charset="0"/>
              </a:rPr>
              <a:t> place the book here</a:t>
            </a:r>
          </a:p>
        </p:txBody>
      </p:sp>
    </p:spTree>
    <p:extLst>
      <p:ext uri="{BB962C8B-B14F-4D97-AF65-F5344CB8AC3E}">
        <p14:creationId xmlns:p14="http://schemas.microsoft.com/office/powerpoint/2010/main" val="2897219936"/>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9"/>
                                        </p:tgtEl>
                                        <p:attrNameLst>
                                          <p:attrName>style.visibility</p:attrName>
                                        </p:attrNameLst>
                                      </p:cBhvr>
                                      <p:to>
                                        <p:strVal val="visible"/>
                                      </p:to>
                                    </p:set>
                                    <p:animEffect transition="in" filter="dissolve">
                                      <p:cBhvr>
                                        <p:cTn id="7" dur="500"/>
                                        <p:tgtEl>
                                          <p:spTgt spid="19"/>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588806"/>
                                        </p:tgtEl>
                                        <p:attrNameLst>
                                          <p:attrName>style.visibility</p:attrName>
                                        </p:attrNameLst>
                                      </p:cBhvr>
                                      <p:to>
                                        <p:strVal val="visible"/>
                                      </p:to>
                                    </p:set>
                                    <p:animEffect transition="in" filter="wipe(left)">
                                      <p:cBhvr>
                                        <p:cTn id="11" dur="1200"/>
                                        <p:tgtEl>
                                          <p:spTgt spid="588806"/>
                                        </p:tgtEl>
                                      </p:cBhvr>
                                    </p:animEffect>
                                  </p:childTnLst>
                                </p:cTn>
                              </p:par>
                            </p:childTnLst>
                          </p:cTn>
                        </p:par>
                      </p:childTnLst>
                    </p:cTn>
                  </p:par>
                  <p:par>
                    <p:cTn id="12" fill="hold">
                      <p:stCondLst>
                        <p:cond delay="indefinite"/>
                      </p:stCondLst>
                      <p:childTnLst>
                        <p:par>
                          <p:cTn id="13" fill="hold">
                            <p:stCondLst>
                              <p:cond delay="0"/>
                            </p:stCondLst>
                            <p:childTnLst>
                              <p:par>
                                <p:cTn id="14" presetID="1" presetClass="entr" presetSubtype="0" fill="hold" nodeType="clickEffect">
                                  <p:stCondLst>
                                    <p:cond delay="0"/>
                                  </p:stCondLst>
                                  <p:childTnLst>
                                    <p:set>
                                      <p:cBhvr>
                                        <p:cTn id="15" dur="1" fill="hold">
                                          <p:stCondLst>
                                            <p:cond delay="0"/>
                                          </p:stCondLst>
                                        </p:cTn>
                                        <p:tgtEl>
                                          <p:spTgt spid="20"/>
                                        </p:tgtEl>
                                        <p:attrNameLst>
                                          <p:attrName>style.visibility</p:attrName>
                                        </p:attrNameLst>
                                      </p:cBhvr>
                                      <p:to>
                                        <p:strVal val="visible"/>
                                      </p:to>
                                    </p:set>
                                  </p:childTnLst>
                                </p:cTn>
                              </p:par>
                            </p:childTnLst>
                          </p:cTn>
                        </p:par>
                        <p:par>
                          <p:cTn id="16" fill="hold">
                            <p:stCondLst>
                              <p:cond delay="0"/>
                            </p:stCondLst>
                            <p:childTnLst>
                              <p:par>
                                <p:cTn id="17" presetID="22" presetClass="entr" presetSubtype="8" fill="hold" grpId="0" nodeType="afterEffect">
                                  <p:stCondLst>
                                    <p:cond delay="0"/>
                                  </p:stCondLst>
                                  <p:childTnLst>
                                    <p:set>
                                      <p:cBhvr>
                                        <p:cTn id="18" dur="1" fill="hold">
                                          <p:stCondLst>
                                            <p:cond delay="0"/>
                                          </p:stCondLst>
                                        </p:cTn>
                                        <p:tgtEl>
                                          <p:spTgt spid="3"/>
                                        </p:tgtEl>
                                        <p:attrNameLst>
                                          <p:attrName>style.visibility</p:attrName>
                                        </p:attrNameLst>
                                      </p:cBhvr>
                                      <p:to>
                                        <p:strVal val="visible"/>
                                      </p:to>
                                    </p:set>
                                    <p:animEffect transition="in" filter="wipe(left)">
                                      <p:cBhvr>
                                        <p:cTn id="19" dur="500"/>
                                        <p:tgtEl>
                                          <p:spTgt spid="3"/>
                                        </p:tgtEl>
                                      </p:cBhvr>
                                    </p:animEffect>
                                  </p:childTnLst>
                                </p:cTn>
                              </p:par>
                            </p:childTnLst>
                          </p:cTn>
                        </p:par>
                      </p:childTnLst>
                    </p:cTn>
                  </p:par>
                  <p:par>
                    <p:cTn id="20" fill="hold">
                      <p:stCondLst>
                        <p:cond delay="indefinite"/>
                      </p:stCondLst>
                      <p:childTnLst>
                        <p:par>
                          <p:cTn id="21" fill="hold">
                            <p:stCondLst>
                              <p:cond delay="0"/>
                            </p:stCondLst>
                            <p:childTnLst>
                              <p:par>
                                <p:cTn id="22" presetID="22" presetClass="entr" presetSubtype="8" fill="hold" grpId="0" nodeType="clickEffect">
                                  <p:stCondLst>
                                    <p:cond delay="0"/>
                                  </p:stCondLst>
                                  <p:childTnLst>
                                    <p:set>
                                      <p:cBhvr>
                                        <p:cTn id="23" dur="1" fill="hold">
                                          <p:stCondLst>
                                            <p:cond delay="0"/>
                                          </p:stCondLst>
                                        </p:cTn>
                                        <p:tgtEl>
                                          <p:spTgt spid="12"/>
                                        </p:tgtEl>
                                        <p:attrNameLst>
                                          <p:attrName>style.visibility</p:attrName>
                                        </p:attrNameLst>
                                      </p:cBhvr>
                                      <p:to>
                                        <p:strVal val="visible"/>
                                      </p:to>
                                    </p:set>
                                    <p:animEffect transition="in" filter="wipe(left)">
                                      <p:cBhvr>
                                        <p:cTn id="24" dur="500"/>
                                        <p:tgtEl>
                                          <p:spTgt spid="12"/>
                                        </p:tgtEl>
                                      </p:cBhvr>
                                    </p:animEffect>
                                  </p:childTnLst>
                                </p:cTn>
                              </p:par>
                            </p:childTnLst>
                          </p:cTn>
                        </p:par>
                      </p:childTnLst>
                    </p:cTn>
                  </p:par>
                  <p:par>
                    <p:cTn id="25" fill="hold">
                      <p:stCondLst>
                        <p:cond delay="indefinite"/>
                      </p:stCondLst>
                      <p:childTnLst>
                        <p:par>
                          <p:cTn id="26" fill="hold">
                            <p:stCondLst>
                              <p:cond delay="0"/>
                            </p:stCondLst>
                            <p:childTnLst>
                              <p:par>
                                <p:cTn id="27" presetID="22" presetClass="entr" presetSubtype="8" fill="hold" grpId="0" nodeType="clickEffect">
                                  <p:stCondLst>
                                    <p:cond delay="0"/>
                                  </p:stCondLst>
                                  <p:childTnLst>
                                    <p:set>
                                      <p:cBhvr>
                                        <p:cTn id="28" dur="1" fill="hold">
                                          <p:stCondLst>
                                            <p:cond delay="0"/>
                                          </p:stCondLst>
                                        </p:cTn>
                                        <p:tgtEl>
                                          <p:spTgt spid="13"/>
                                        </p:tgtEl>
                                        <p:attrNameLst>
                                          <p:attrName>style.visibility</p:attrName>
                                        </p:attrNameLst>
                                      </p:cBhvr>
                                      <p:to>
                                        <p:strVal val="visible"/>
                                      </p:to>
                                    </p:set>
                                    <p:animEffect transition="in" filter="wipe(left)">
                                      <p:cBhvr>
                                        <p:cTn id="29" dur="500"/>
                                        <p:tgtEl>
                                          <p:spTgt spid="13"/>
                                        </p:tgtEl>
                                      </p:cBhvr>
                                    </p:animEffect>
                                  </p:childTnLst>
                                </p:cTn>
                              </p:par>
                            </p:childTnLst>
                          </p:cTn>
                        </p:par>
                      </p:childTnLst>
                    </p:cTn>
                  </p:par>
                  <p:par>
                    <p:cTn id="30" fill="hold">
                      <p:stCondLst>
                        <p:cond delay="indefinite"/>
                      </p:stCondLst>
                      <p:childTnLst>
                        <p:par>
                          <p:cTn id="31" fill="hold">
                            <p:stCondLst>
                              <p:cond delay="0"/>
                            </p:stCondLst>
                            <p:childTnLst>
                              <p:par>
                                <p:cTn id="32" presetID="22" presetClass="entr" presetSubtype="8" fill="hold" grpId="0" nodeType="clickEffect">
                                  <p:stCondLst>
                                    <p:cond delay="0"/>
                                  </p:stCondLst>
                                  <p:childTnLst>
                                    <p:set>
                                      <p:cBhvr>
                                        <p:cTn id="33" dur="1" fill="hold">
                                          <p:stCondLst>
                                            <p:cond delay="0"/>
                                          </p:stCondLst>
                                        </p:cTn>
                                        <p:tgtEl>
                                          <p:spTgt spid="14"/>
                                        </p:tgtEl>
                                        <p:attrNameLst>
                                          <p:attrName>style.visibility</p:attrName>
                                        </p:attrNameLst>
                                      </p:cBhvr>
                                      <p:to>
                                        <p:strVal val="visible"/>
                                      </p:to>
                                    </p:set>
                                    <p:animEffect transition="in" filter="wipe(left)">
                                      <p:cBhvr>
                                        <p:cTn id="34" dur="500"/>
                                        <p:tgtEl>
                                          <p:spTgt spid="14"/>
                                        </p:tgtEl>
                                      </p:cBhvr>
                                    </p:animEffect>
                                  </p:childTnLst>
                                </p:cTn>
                              </p:par>
                            </p:childTnLst>
                          </p:cTn>
                        </p:par>
                      </p:childTnLst>
                    </p:cTn>
                  </p:par>
                  <p:par>
                    <p:cTn id="35" fill="hold">
                      <p:stCondLst>
                        <p:cond delay="indefinite"/>
                      </p:stCondLst>
                      <p:childTnLst>
                        <p:par>
                          <p:cTn id="36" fill="hold">
                            <p:stCondLst>
                              <p:cond delay="0"/>
                            </p:stCondLst>
                            <p:childTnLst>
                              <p:par>
                                <p:cTn id="37" presetID="22" presetClass="entr" presetSubtype="8" fill="hold" grpId="0" nodeType="clickEffect">
                                  <p:stCondLst>
                                    <p:cond delay="0"/>
                                  </p:stCondLst>
                                  <p:childTnLst>
                                    <p:set>
                                      <p:cBhvr>
                                        <p:cTn id="38" dur="1" fill="hold">
                                          <p:stCondLst>
                                            <p:cond delay="0"/>
                                          </p:stCondLst>
                                        </p:cTn>
                                        <p:tgtEl>
                                          <p:spTgt spid="15"/>
                                        </p:tgtEl>
                                        <p:attrNameLst>
                                          <p:attrName>style.visibility</p:attrName>
                                        </p:attrNameLst>
                                      </p:cBhvr>
                                      <p:to>
                                        <p:strVal val="visible"/>
                                      </p:to>
                                    </p:set>
                                    <p:animEffect transition="in" filter="wipe(left)">
                                      <p:cBhvr>
                                        <p:cTn id="39" dur="500"/>
                                        <p:tgtEl>
                                          <p:spTgt spid="15"/>
                                        </p:tgtEl>
                                      </p:cBhvr>
                                    </p:animEffect>
                                  </p:childTnLst>
                                </p:cTn>
                              </p:par>
                            </p:childTnLst>
                          </p:cTn>
                        </p:par>
                        <p:par>
                          <p:cTn id="40" fill="hold">
                            <p:stCondLst>
                              <p:cond delay="500"/>
                            </p:stCondLst>
                            <p:childTnLst>
                              <p:par>
                                <p:cTn id="41" presetID="1" presetClass="entr" presetSubtype="0" fill="hold" grpId="0" nodeType="afterEffect">
                                  <p:stCondLst>
                                    <p:cond delay="0"/>
                                  </p:stCondLst>
                                  <p:childTnLst>
                                    <p:set>
                                      <p:cBhvr>
                                        <p:cTn id="42" dur="1" fill="hold">
                                          <p:stCondLst>
                                            <p:cond delay="0"/>
                                          </p:stCondLst>
                                        </p:cTn>
                                        <p:tgtEl>
                                          <p:spTgt spid="22"/>
                                        </p:tgtEl>
                                        <p:attrNameLst>
                                          <p:attrName>style.visibility</p:attrName>
                                        </p:attrNameLst>
                                      </p:cBhvr>
                                      <p:to>
                                        <p:strVal val="visible"/>
                                      </p:to>
                                    </p:set>
                                  </p:childTnLst>
                                </p:cTn>
                              </p:par>
                              <p:par>
                                <p:cTn id="43" presetID="1" presetClass="entr" presetSubtype="0" fill="hold" nodeType="withEffect">
                                  <p:stCondLst>
                                    <p:cond delay="0"/>
                                  </p:stCondLst>
                                  <p:childTnLst>
                                    <p:set>
                                      <p:cBhvr>
                                        <p:cTn id="44" dur="1" fill="hold">
                                          <p:stCondLst>
                                            <p:cond delay="0"/>
                                          </p:stCondLst>
                                        </p:cTn>
                                        <p:tgtEl>
                                          <p:spTgt spid="8"/>
                                        </p:tgtEl>
                                        <p:attrNameLst>
                                          <p:attrName>style.visibility</p:attrName>
                                        </p:attrNameLst>
                                      </p:cBhvr>
                                      <p:to>
                                        <p:strVal val="visible"/>
                                      </p:to>
                                    </p:set>
                                  </p:childTnLst>
                                </p:cTn>
                              </p:par>
                            </p:childTnLst>
                          </p:cTn>
                        </p:par>
                        <p:par>
                          <p:cTn id="45" fill="hold">
                            <p:stCondLst>
                              <p:cond delay="500"/>
                            </p:stCondLst>
                            <p:childTnLst>
                              <p:par>
                                <p:cTn id="46" presetID="31" presetClass="entr" presetSubtype="0" fill="hold" grpId="0" nodeType="afterEffect">
                                  <p:stCondLst>
                                    <p:cond delay="0"/>
                                  </p:stCondLst>
                                  <p:childTnLst>
                                    <p:set>
                                      <p:cBhvr>
                                        <p:cTn id="47" dur="1" fill="hold">
                                          <p:stCondLst>
                                            <p:cond delay="0"/>
                                          </p:stCondLst>
                                        </p:cTn>
                                        <p:tgtEl>
                                          <p:spTgt spid="10"/>
                                        </p:tgtEl>
                                        <p:attrNameLst>
                                          <p:attrName>style.visibility</p:attrName>
                                        </p:attrNameLst>
                                      </p:cBhvr>
                                      <p:to>
                                        <p:strVal val="visible"/>
                                      </p:to>
                                    </p:set>
                                    <p:anim calcmode="lin" valueType="num">
                                      <p:cBhvr>
                                        <p:cTn id="48" dur="1000" fill="hold"/>
                                        <p:tgtEl>
                                          <p:spTgt spid="10"/>
                                        </p:tgtEl>
                                        <p:attrNameLst>
                                          <p:attrName>ppt_w</p:attrName>
                                        </p:attrNameLst>
                                      </p:cBhvr>
                                      <p:tavLst>
                                        <p:tav tm="0">
                                          <p:val>
                                            <p:fltVal val="0"/>
                                          </p:val>
                                        </p:tav>
                                        <p:tav tm="100000">
                                          <p:val>
                                            <p:strVal val="#ppt_w"/>
                                          </p:val>
                                        </p:tav>
                                      </p:tavLst>
                                    </p:anim>
                                    <p:anim calcmode="lin" valueType="num">
                                      <p:cBhvr>
                                        <p:cTn id="49" dur="1000" fill="hold"/>
                                        <p:tgtEl>
                                          <p:spTgt spid="10"/>
                                        </p:tgtEl>
                                        <p:attrNameLst>
                                          <p:attrName>ppt_h</p:attrName>
                                        </p:attrNameLst>
                                      </p:cBhvr>
                                      <p:tavLst>
                                        <p:tav tm="0">
                                          <p:val>
                                            <p:fltVal val="0"/>
                                          </p:val>
                                        </p:tav>
                                        <p:tav tm="100000">
                                          <p:val>
                                            <p:strVal val="#ppt_h"/>
                                          </p:val>
                                        </p:tav>
                                      </p:tavLst>
                                    </p:anim>
                                    <p:anim calcmode="lin" valueType="num">
                                      <p:cBhvr>
                                        <p:cTn id="50" dur="1000" fill="hold"/>
                                        <p:tgtEl>
                                          <p:spTgt spid="10"/>
                                        </p:tgtEl>
                                        <p:attrNameLst>
                                          <p:attrName>style.rotation</p:attrName>
                                        </p:attrNameLst>
                                      </p:cBhvr>
                                      <p:tavLst>
                                        <p:tav tm="0">
                                          <p:val>
                                            <p:fltVal val="90"/>
                                          </p:val>
                                        </p:tav>
                                        <p:tav tm="100000">
                                          <p:val>
                                            <p:fltVal val="0"/>
                                          </p:val>
                                        </p:tav>
                                      </p:tavLst>
                                    </p:anim>
                                    <p:animEffect transition="in" filter="fade">
                                      <p:cBhvr>
                                        <p:cTn id="51" dur="1000"/>
                                        <p:tgtEl>
                                          <p:spTgt spid="10"/>
                                        </p:tgtEl>
                                      </p:cBhvr>
                                    </p:animEffect>
                                  </p:childTnLst>
                                </p:cTn>
                              </p:par>
                            </p:childTnLst>
                          </p:cTn>
                        </p:par>
                      </p:childTnLst>
                    </p:cTn>
                  </p:par>
                  <p:par>
                    <p:cTn id="52" fill="hold">
                      <p:stCondLst>
                        <p:cond delay="indefinite"/>
                      </p:stCondLst>
                      <p:childTnLst>
                        <p:par>
                          <p:cTn id="53" fill="hold">
                            <p:stCondLst>
                              <p:cond delay="0"/>
                            </p:stCondLst>
                            <p:childTnLst>
                              <p:par>
                                <p:cTn id="54" presetID="22" presetClass="entr" presetSubtype="8" fill="hold" grpId="0" nodeType="clickEffect">
                                  <p:stCondLst>
                                    <p:cond delay="0"/>
                                  </p:stCondLst>
                                  <p:childTnLst>
                                    <p:set>
                                      <p:cBhvr>
                                        <p:cTn id="55" dur="1" fill="hold">
                                          <p:stCondLst>
                                            <p:cond delay="0"/>
                                          </p:stCondLst>
                                        </p:cTn>
                                        <p:tgtEl>
                                          <p:spTgt spid="30"/>
                                        </p:tgtEl>
                                        <p:attrNameLst>
                                          <p:attrName>style.visibility</p:attrName>
                                        </p:attrNameLst>
                                      </p:cBhvr>
                                      <p:to>
                                        <p:strVal val="visible"/>
                                      </p:to>
                                    </p:set>
                                    <p:animEffect transition="in" filter="wipe(left)">
                                      <p:cBhvr>
                                        <p:cTn id="56" dur="500"/>
                                        <p:tgtEl>
                                          <p:spTgt spid="30"/>
                                        </p:tgtEl>
                                      </p:cBhvr>
                                    </p:animEffect>
                                  </p:childTnLst>
                                </p:cTn>
                              </p:par>
                            </p:childTnLst>
                          </p:cTn>
                        </p:par>
                      </p:childTnLst>
                    </p:cTn>
                  </p:par>
                  <p:par>
                    <p:cTn id="57" fill="hold">
                      <p:stCondLst>
                        <p:cond delay="indefinite"/>
                      </p:stCondLst>
                      <p:childTnLst>
                        <p:par>
                          <p:cTn id="58" fill="hold">
                            <p:stCondLst>
                              <p:cond delay="0"/>
                            </p:stCondLst>
                            <p:childTnLst>
                              <p:par>
                                <p:cTn id="59" presetID="22" presetClass="entr" presetSubtype="8" fill="hold" grpId="0" nodeType="clickEffect">
                                  <p:stCondLst>
                                    <p:cond delay="0"/>
                                  </p:stCondLst>
                                  <p:childTnLst>
                                    <p:set>
                                      <p:cBhvr>
                                        <p:cTn id="60" dur="1" fill="hold">
                                          <p:stCondLst>
                                            <p:cond delay="0"/>
                                          </p:stCondLst>
                                        </p:cTn>
                                        <p:tgtEl>
                                          <p:spTgt spid="17"/>
                                        </p:tgtEl>
                                        <p:attrNameLst>
                                          <p:attrName>style.visibility</p:attrName>
                                        </p:attrNameLst>
                                      </p:cBhvr>
                                      <p:to>
                                        <p:strVal val="visible"/>
                                      </p:to>
                                    </p:set>
                                    <p:animEffect transition="in" filter="wipe(left)">
                                      <p:cBhvr>
                                        <p:cTn id="61" dur="500"/>
                                        <p:tgtEl>
                                          <p:spTgt spid="17"/>
                                        </p:tgtEl>
                                      </p:cBhvr>
                                    </p:animEffect>
                                  </p:childTnLst>
                                </p:cTn>
                              </p:par>
                            </p:childTnLst>
                          </p:cTn>
                        </p:par>
                      </p:childTnLst>
                    </p:cTn>
                  </p:par>
                  <p:par>
                    <p:cTn id="62" fill="hold">
                      <p:stCondLst>
                        <p:cond delay="indefinite"/>
                      </p:stCondLst>
                      <p:childTnLst>
                        <p:par>
                          <p:cTn id="63" fill="hold">
                            <p:stCondLst>
                              <p:cond delay="0"/>
                            </p:stCondLst>
                            <p:childTnLst>
                              <p:par>
                                <p:cTn id="64" presetID="1" presetClass="entr" presetSubtype="0" fill="hold" nodeType="clickEffect">
                                  <p:stCondLst>
                                    <p:cond delay="0"/>
                                  </p:stCondLst>
                                  <p:childTnLst>
                                    <p:set>
                                      <p:cBhvr>
                                        <p:cTn id="65" dur="1" fill="hold">
                                          <p:stCondLst>
                                            <p:cond delay="0"/>
                                          </p:stCondLst>
                                        </p:cTn>
                                        <p:tgtEl>
                                          <p:spTgt spid="23"/>
                                        </p:tgtEl>
                                        <p:attrNameLst>
                                          <p:attrName>style.visibility</p:attrName>
                                        </p:attrNameLst>
                                      </p:cBhvr>
                                      <p:to>
                                        <p:strVal val="visible"/>
                                      </p:to>
                                    </p:set>
                                  </p:childTnLst>
                                </p:cTn>
                              </p:par>
                            </p:childTnLst>
                          </p:cTn>
                        </p:par>
                      </p:childTnLst>
                    </p:cTn>
                  </p:par>
                  <p:par>
                    <p:cTn id="66" fill="hold">
                      <p:stCondLst>
                        <p:cond delay="indefinite"/>
                      </p:stCondLst>
                      <p:childTnLst>
                        <p:par>
                          <p:cTn id="67" fill="hold">
                            <p:stCondLst>
                              <p:cond delay="0"/>
                            </p:stCondLst>
                            <p:childTnLst>
                              <p:par>
                                <p:cTn id="68" presetID="9" presetClass="entr" presetSubtype="0" fill="hold" grpId="0" nodeType="clickEffect">
                                  <p:stCondLst>
                                    <p:cond delay="0"/>
                                  </p:stCondLst>
                                  <p:childTnLst>
                                    <p:set>
                                      <p:cBhvr>
                                        <p:cTn id="69" dur="1" fill="hold">
                                          <p:stCondLst>
                                            <p:cond delay="0"/>
                                          </p:stCondLst>
                                        </p:cTn>
                                        <p:tgtEl>
                                          <p:spTgt spid="31"/>
                                        </p:tgtEl>
                                        <p:attrNameLst>
                                          <p:attrName>style.visibility</p:attrName>
                                        </p:attrNameLst>
                                      </p:cBhvr>
                                      <p:to>
                                        <p:strVal val="visible"/>
                                      </p:to>
                                    </p:set>
                                    <p:animEffect transition="in" filter="dissolve">
                                      <p:cBhvr>
                                        <p:cTn id="70" dur="500"/>
                                        <p:tgtEl>
                                          <p:spTgt spid="31"/>
                                        </p:tgtEl>
                                      </p:cBhvr>
                                    </p:animEffect>
                                  </p:childTnLst>
                                </p:cTn>
                              </p:par>
                            </p:childTnLst>
                          </p:cTn>
                        </p:par>
                      </p:childTnLst>
                    </p:cTn>
                  </p:par>
                  <p:par>
                    <p:cTn id="71" fill="hold">
                      <p:stCondLst>
                        <p:cond delay="indefinite"/>
                      </p:stCondLst>
                      <p:childTnLst>
                        <p:par>
                          <p:cTn id="72" fill="hold">
                            <p:stCondLst>
                              <p:cond delay="0"/>
                            </p:stCondLst>
                            <p:childTnLst>
                              <p:par>
                                <p:cTn id="73" presetID="9" presetClass="entr" presetSubtype="0" fill="hold" grpId="0" nodeType="clickEffect">
                                  <p:stCondLst>
                                    <p:cond delay="0"/>
                                  </p:stCondLst>
                                  <p:childTnLst>
                                    <p:set>
                                      <p:cBhvr>
                                        <p:cTn id="74" dur="1" fill="hold">
                                          <p:stCondLst>
                                            <p:cond delay="0"/>
                                          </p:stCondLst>
                                        </p:cTn>
                                        <p:tgtEl>
                                          <p:spTgt spid="32"/>
                                        </p:tgtEl>
                                        <p:attrNameLst>
                                          <p:attrName>style.visibility</p:attrName>
                                        </p:attrNameLst>
                                      </p:cBhvr>
                                      <p:to>
                                        <p:strVal val="visible"/>
                                      </p:to>
                                    </p:set>
                                    <p:animEffect transition="in" filter="dissolve">
                                      <p:cBhvr>
                                        <p:cTn id="75" dur="500"/>
                                        <p:tgtEl>
                                          <p:spTgt spid="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88806" grpId="0" animBg="1"/>
      <p:bldP spid="19" grpId="0"/>
      <p:bldP spid="3" grpId="0" animBg="1"/>
      <p:bldP spid="12" grpId="0" animBg="1"/>
      <p:bldP spid="13" grpId="0" animBg="1"/>
      <p:bldP spid="14" grpId="0" animBg="1"/>
      <p:bldP spid="15" grpId="0" animBg="1"/>
      <p:bldP spid="17" grpId="0" animBg="1"/>
      <p:bldP spid="22" grpId="0"/>
      <p:bldP spid="10" grpId="0" animBg="1"/>
      <p:bldP spid="30" grpId="0" animBg="1"/>
      <p:bldP spid="31" grpId="0"/>
      <p:bldP spid="32" grpId="0"/>
    </p:bldLst>
  </p:timing>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9265" name="Picture 4" descr="Domitian"/>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5754688"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39266" name="Picture 5" descr="Domitian"/>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9251950" y="1347788"/>
            <a:ext cx="2930525" cy="5486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88066" name="Rectangle 2"/>
          <p:cNvSpPr>
            <a:spLocks noGrp="1" noChangeArrowheads="1"/>
          </p:cNvSpPr>
          <p:nvPr>
            <p:ph type="title"/>
          </p:nvPr>
        </p:nvSpPr>
        <p:spPr>
          <a:xfrm>
            <a:off x="3048000" y="277813"/>
            <a:ext cx="5638800" cy="847725"/>
          </a:xfrm>
          <a:solidFill>
            <a:srgbClr val="FF0000"/>
          </a:solidFill>
        </p:spPr>
        <p:txBody>
          <a:bodyPr/>
          <a:lstStyle/>
          <a:p>
            <a:pPr eaLnBrk="1" hangingPunct="1">
              <a:defRPr/>
            </a:pPr>
            <a:r>
              <a:rPr lang="en-US" b="1" dirty="0">
                <a:latin typeface="Arial" charset="0"/>
                <a:ea typeface="ＭＳ Ｐゴシック" charset="0"/>
                <a:cs typeface="ＭＳ Ｐゴシック" charset="0"/>
              </a:rPr>
              <a:t>Domitian </a:t>
            </a:r>
            <a:r>
              <a:rPr lang="en-US" sz="3600" b="1" dirty="0">
                <a:latin typeface="Arial" charset="0"/>
                <a:ea typeface="ＭＳ Ｐゴシック" charset="0"/>
                <a:cs typeface="ＭＳ Ｐゴシック" charset="0"/>
              </a:rPr>
              <a:t>(</a:t>
            </a:r>
            <a:r>
              <a:rPr lang="en-US" sz="2800" b="1" dirty="0">
                <a:latin typeface="Arial" charset="0"/>
                <a:ea typeface="ＭＳ Ｐゴシック" charset="0"/>
                <a:cs typeface="ＭＳ Ｐゴシック" charset="0"/>
              </a:rPr>
              <a:t>AD</a:t>
            </a:r>
            <a:r>
              <a:rPr lang="en-US" sz="3600" b="1" dirty="0">
                <a:latin typeface="Arial" charset="0"/>
                <a:ea typeface="ＭＳ Ｐゴシック" charset="0"/>
                <a:cs typeface="ＭＳ Ｐゴシック" charset="0"/>
              </a:rPr>
              <a:t> 81-96)</a:t>
            </a:r>
          </a:p>
        </p:txBody>
      </p:sp>
      <p:sp>
        <p:nvSpPr>
          <p:cNvPr id="5" name="Rectangle 2"/>
          <p:cNvSpPr txBox="1">
            <a:spLocks noChangeArrowheads="1"/>
          </p:cNvSpPr>
          <p:nvPr/>
        </p:nvSpPr>
        <p:spPr bwMode="auto">
          <a:xfrm>
            <a:off x="5795963" y="1412875"/>
            <a:ext cx="3313112" cy="5445125"/>
          </a:xfrm>
          <a:prstGeom prst="rect">
            <a:avLst/>
          </a:prstGeom>
          <a:noFill/>
          <a:ln w="9525">
            <a:noFill/>
            <a:miter lim="800000"/>
            <a:headEnd/>
            <a:tailEnd/>
          </a:ln>
          <a:effectLst/>
        </p:spPr>
        <p:txBody>
          <a:bodyPr anchor="ctr"/>
          <a:lst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charset="-128"/>
                <a:cs typeface="ＭＳ Ｐゴシック"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0"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0"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0"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0" charset="0"/>
                <a:ea typeface="ＭＳ Ｐゴシック" charset="-128"/>
                <a:cs typeface="ＭＳ Ｐゴシック"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0"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0"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0"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0" charset="0"/>
              </a:defRPr>
            </a:lvl9pPr>
          </a:lstStyle>
          <a:p>
            <a:pPr defTabSz="914400" eaLnBrk="1" hangingPunct="1">
              <a:defRPr/>
            </a:pPr>
            <a:r>
              <a:rPr lang="en-US" sz="3600" b="1" dirty="0">
                <a:solidFill>
                  <a:srgbClr val="FFFFFF"/>
                </a:solidFill>
                <a:latin typeface="Arial" charset="0"/>
                <a:ea typeface="ＭＳ Ｐゴシック" charset="0"/>
                <a:cs typeface="ＭＳ Ｐゴシック" charset="0"/>
              </a:rPr>
              <a:t>This bust of Domitian was found in his huge temple at Ephesus—consistent with his claim to divine honors</a:t>
            </a:r>
            <a:endParaRPr lang="en-US" sz="2800" b="1" dirty="0">
              <a:solidFill>
                <a:srgbClr val="FFFFFF"/>
              </a:solidFill>
              <a:latin typeface="Arial" charset="0"/>
              <a:ea typeface="ＭＳ Ｐゴシック" charset="0"/>
              <a:cs typeface="ＭＳ Ｐゴシック" charset="0"/>
            </a:endParaRPr>
          </a:p>
        </p:txBody>
      </p:sp>
      <p:sp>
        <p:nvSpPr>
          <p:cNvPr id="6" name="Rectangle 2"/>
          <p:cNvSpPr txBox="1">
            <a:spLocks noChangeArrowheads="1"/>
          </p:cNvSpPr>
          <p:nvPr/>
        </p:nvSpPr>
        <p:spPr bwMode="auto">
          <a:xfrm>
            <a:off x="0" y="6037263"/>
            <a:ext cx="5724525" cy="846137"/>
          </a:xfrm>
          <a:prstGeom prst="rect">
            <a:avLst/>
          </a:prstGeom>
          <a:solidFill>
            <a:srgbClr val="FF0000"/>
          </a:solidFill>
          <a:ln w="9525">
            <a:noFill/>
            <a:miter lim="800000"/>
            <a:headEnd/>
            <a:tailEnd/>
          </a:ln>
          <a:effectLst/>
        </p:spPr>
        <p:txBody>
          <a:bodyPr anchor="ctr"/>
          <a:lst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charset="-128"/>
                <a:cs typeface="ＭＳ Ｐゴシック"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0"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0"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0"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0" charset="0"/>
                <a:ea typeface="ＭＳ Ｐゴシック" charset="-128"/>
                <a:cs typeface="ＭＳ Ｐゴシック"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0"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0"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0"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0" charset="0"/>
              </a:defRPr>
            </a:lvl9pPr>
          </a:lstStyle>
          <a:p>
            <a:pPr defTabSz="914400" eaLnBrk="1" hangingPunct="1">
              <a:defRPr/>
            </a:pPr>
            <a:r>
              <a:rPr lang="en-US" sz="3200" b="1" dirty="0">
                <a:solidFill>
                  <a:srgbClr val="FFFFFF"/>
                </a:solidFill>
                <a:latin typeface="Arial" charset="0"/>
                <a:ea typeface="ＭＳ Ｐゴシック" charset="0"/>
                <a:cs typeface="ＭＳ Ｐゴシック" charset="0"/>
              </a:rPr>
              <a:t>Book of Revelation</a:t>
            </a:r>
            <a:r>
              <a:rPr lang="en-US" sz="4000" b="1" kern="0" dirty="0">
                <a:solidFill>
                  <a:srgbClr val="FFFFFF"/>
                </a:solidFill>
                <a:latin typeface="Arial" charset="0"/>
                <a:ea typeface="ＭＳ Ｐゴシック" charset="0"/>
                <a:cs typeface="ＭＳ Ｐゴシック" charset="0"/>
              </a:rPr>
              <a:t> </a:t>
            </a:r>
            <a:r>
              <a:rPr lang="en-US" sz="3200" b="1" kern="0" dirty="0">
                <a:solidFill>
                  <a:srgbClr val="FFFFFF"/>
                </a:solidFill>
                <a:latin typeface="Arial" charset="0"/>
                <a:ea typeface="ＭＳ Ｐゴシック" charset="0"/>
                <a:cs typeface="ＭＳ Ｐゴシック" charset="0"/>
              </a:rPr>
              <a:t>(</a:t>
            </a:r>
            <a:r>
              <a:rPr lang="en-US" sz="2400" b="1" kern="0" dirty="0">
                <a:solidFill>
                  <a:srgbClr val="FFFFFF"/>
                </a:solidFill>
                <a:latin typeface="Arial" charset="0"/>
                <a:ea typeface="ＭＳ Ｐゴシック" charset="0"/>
                <a:cs typeface="ＭＳ Ｐゴシック" charset="0"/>
              </a:rPr>
              <a:t>AD</a:t>
            </a:r>
            <a:r>
              <a:rPr lang="en-US" sz="3200" b="1" kern="0" dirty="0">
                <a:solidFill>
                  <a:srgbClr val="FFFFFF"/>
                </a:solidFill>
                <a:latin typeface="Arial" charset="0"/>
                <a:ea typeface="ＭＳ Ｐゴシック" charset="0"/>
                <a:cs typeface="ＭＳ Ｐゴシック" charset="0"/>
              </a:rPr>
              <a:t> 95)</a:t>
            </a:r>
            <a:endParaRPr lang="en-US" sz="2400" b="1" dirty="0">
              <a:solidFill>
                <a:srgbClr val="FFFFFF"/>
              </a:solidFill>
              <a:latin typeface="Arial" charset="0"/>
              <a:ea typeface="ＭＳ Ｐゴシック" charset="0"/>
              <a:cs typeface="ＭＳ Ｐゴシック" charset="0"/>
            </a:endParaRPr>
          </a:p>
        </p:txBody>
      </p:sp>
    </p:spTree>
    <p:extLst>
      <p:ext uri="{BB962C8B-B14F-4D97-AF65-F5344CB8AC3E}">
        <p14:creationId xmlns:p14="http://schemas.microsoft.com/office/powerpoint/2010/main" val="3986281422"/>
      </p:ext>
    </p:extLst>
  </p:cSld>
  <p:clrMapOvr>
    <a:masterClrMapping/>
  </p:clrMapOvr>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2625" name="Rectangle 3" descr="EXPTEXTB"/>
          <p:cNvSpPr>
            <a:spLocks noChangeArrowheads="1"/>
          </p:cNvSpPr>
          <p:nvPr/>
        </p:nvSpPr>
        <p:spPr bwMode="auto">
          <a:xfrm>
            <a:off x="0" y="0"/>
            <a:ext cx="9144000" cy="6858000"/>
          </a:xfrm>
          <a:prstGeom prst="rect">
            <a:avLst/>
          </a:prstGeom>
          <a:gradFill rotWithShape="1">
            <a:gsLst>
              <a:gs pos="0">
                <a:srgbClr val="000090"/>
              </a:gs>
              <a:gs pos="100000">
                <a:schemeClr val="tx1"/>
              </a:gs>
            </a:gsLst>
            <a:path path="shape">
              <a:fillToRect l="50000" t="50000" r="50000" b="50000"/>
            </a:path>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91376" tIns="45688" rIns="91376" bIns="45688"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Times New Roman" charset="0"/>
            </a:endParaRPr>
          </a:p>
        </p:txBody>
      </p:sp>
      <p:sp>
        <p:nvSpPr>
          <p:cNvPr id="40966" name="Text Box 6"/>
          <p:cNvSpPr txBox="1">
            <a:spLocks noChangeArrowheads="1"/>
          </p:cNvSpPr>
          <p:nvPr/>
        </p:nvSpPr>
        <p:spPr bwMode="auto">
          <a:xfrm>
            <a:off x="76200" y="1143003"/>
            <a:ext cx="6248400" cy="708025"/>
          </a:xfrm>
          <a:prstGeom prst="rect">
            <a:avLst/>
          </a:prstGeom>
          <a:gradFill flip="none" rotWithShape="1">
            <a:gsLst>
              <a:gs pos="64000">
                <a:schemeClr val="tx2">
                  <a:lumMod val="25000"/>
                  <a:lumOff val="75000"/>
                </a:schemeClr>
              </a:gs>
              <a:gs pos="100000">
                <a:srgbClr val="FFFFFF"/>
              </a:gs>
            </a:gsLst>
            <a:path path="rect">
              <a:fillToRect l="100000" t="100000"/>
            </a:path>
            <a:tileRect r="-100000" b="-100000"/>
          </a:gradFill>
          <a:ln w="12700">
            <a:solidFill>
              <a:schemeClr val="tx1"/>
            </a:solidFill>
            <a:miter lim="800000"/>
            <a:headEnd/>
            <a:tailEnd/>
          </a:ln>
          <a:effectLst/>
        </p:spPr>
        <p:txBody>
          <a:bodyPr lIns="0" tIns="45688" rIns="0" bIns="45688">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ru-RU" sz="2000" b="1" i="0" u="none" strike="noStrike" kern="1200" cap="none" spc="0" normalizeH="0" baseline="0" noProof="0" dirty="0">
                <a:ln>
                  <a:noFill/>
                </a:ln>
                <a:solidFill>
                  <a:srgbClr val="000000"/>
                </a:solidFill>
                <a:effectLst/>
                <a:uLnTx/>
                <a:uFillTx/>
                <a:latin typeface="Arial" charset="0"/>
                <a:ea typeface="Times New Roman"/>
                <a:cs typeface="Times New Roman"/>
              </a:rPr>
              <a:t>"</a:t>
            </a:r>
            <a:r>
              <a:rPr kumimoji="0" lang="en-US" sz="2000" b="1" i="0" u="none" strike="noStrike" kern="1200" cap="none" spc="0" normalizeH="0" baseline="0" noProof="0" dirty="0">
                <a:ln>
                  <a:noFill/>
                </a:ln>
                <a:solidFill>
                  <a:srgbClr val="000000"/>
                </a:solidFill>
                <a:effectLst/>
                <a:uLnTx/>
                <a:uFillTx/>
                <a:latin typeface="Arial" charset="0"/>
                <a:ea typeface="Times New Roman"/>
                <a:cs typeface="Times New Roman"/>
              </a:rPr>
              <a:t>To the remotest part of the earth</a:t>
            </a:r>
            <a:r>
              <a:rPr kumimoji="0" lang="ru-RU" sz="2000" b="1" i="0" u="none" strike="noStrike" kern="1200" cap="none" spc="0" normalizeH="0" baseline="0" noProof="0" dirty="0">
                <a:ln>
                  <a:noFill/>
                </a:ln>
                <a:solidFill>
                  <a:srgbClr val="000000"/>
                </a:solidFill>
                <a:effectLst/>
                <a:uLnTx/>
                <a:uFillTx/>
                <a:latin typeface="Arial" charset="0"/>
                <a:ea typeface="Times New Roman"/>
                <a:cs typeface="Times New Roman"/>
              </a:rPr>
              <a:t>"</a:t>
            </a:r>
            <a:r>
              <a:rPr kumimoji="0" lang="en-US" sz="2000" b="1" i="0" u="none" strike="noStrike" kern="1200" cap="none" spc="0" normalizeH="0" baseline="0" noProof="0" dirty="0">
                <a:ln>
                  <a:noFill/>
                </a:ln>
                <a:solidFill>
                  <a:srgbClr val="000000"/>
                </a:solidFill>
                <a:effectLst/>
                <a:uLnTx/>
                <a:uFillTx/>
                <a:latin typeface="Arial" charset="0"/>
                <a:ea typeface="Times New Roman"/>
                <a:cs typeface="Times New Roman"/>
              </a:rPr>
              <a:t> (Acts 1:8)</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charset="0"/>
                <a:ea typeface="Times New Roman"/>
                <a:cs typeface="Times New Roman"/>
              </a:rPr>
              <a:t>Acts </a:t>
            </a:r>
            <a:r>
              <a:rPr kumimoji="0" lang="en-US" sz="2000" b="1" i="0" u="none" strike="noStrike" kern="1200" cap="none" spc="0" normalizeH="0" baseline="0" noProof="0" dirty="0">
                <a:ln>
                  <a:noFill/>
                </a:ln>
                <a:solidFill>
                  <a:srgbClr val="000000"/>
                </a:solidFill>
                <a:effectLst/>
                <a:uLnTx/>
                <a:uFillTx/>
                <a:latin typeface="Arial" charset="0"/>
                <a:ea typeface="Times New Roman"/>
                <a:cs typeface="Times New Roman"/>
              </a:rPr>
              <a:t>9  13       14    15  16          18           21     27     28</a:t>
            </a:r>
          </a:p>
        </p:txBody>
      </p:sp>
      <p:sp>
        <p:nvSpPr>
          <p:cNvPr id="282627" name="Text Box 16"/>
          <p:cNvSpPr txBox="1">
            <a:spLocks noChangeArrowheads="1"/>
          </p:cNvSpPr>
          <p:nvPr/>
        </p:nvSpPr>
        <p:spPr bwMode="auto">
          <a:xfrm>
            <a:off x="1828800" y="2338388"/>
            <a:ext cx="838200" cy="8001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2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Fall 49</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6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The</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6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Council</a:t>
            </a:r>
          </a:p>
        </p:txBody>
      </p:sp>
      <p:sp>
        <p:nvSpPr>
          <p:cNvPr id="282628" name="Text Box 17"/>
          <p:cNvSpPr txBox="1">
            <a:spLocks noChangeArrowheads="1"/>
          </p:cNvSpPr>
          <p:nvPr/>
        </p:nvSpPr>
        <p:spPr bwMode="auto">
          <a:xfrm>
            <a:off x="4724400" y="2133600"/>
            <a:ext cx="685800" cy="7381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2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May 57-</a:t>
            </a:r>
            <a:br>
              <a:rPr kumimoji="0" lang="en-US" sz="12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br>
            <a:r>
              <a:rPr kumimoji="0" lang="en-US" sz="12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Aug 59</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6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Trials</a:t>
            </a:r>
            <a:endParaRPr kumimoji="0" lang="en-US" sz="18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282629" name="Line 19"/>
          <p:cNvSpPr>
            <a:spLocks noChangeShapeType="1"/>
          </p:cNvSpPr>
          <p:nvPr/>
        </p:nvSpPr>
        <p:spPr bwMode="auto">
          <a:xfrm>
            <a:off x="0" y="2590800"/>
            <a:ext cx="9067800" cy="0"/>
          </a:xfrm>
          <a:prstGeom prst="line">
            <a:avLst/>
          </a:prstGeom>
          <a:noFill/>
          <a:ln w="76200">
            <a:solidFill>
              <a:schemeClr val="bg1"/>
            </a:solidFill>
            <a:round/>
            <a:headEnd/>
            <a:tailEnd type="triangle" w="med" len="med"/>
          </a:ln>
          <a:extLst>
            <a:ext uri="{909E8E84-426E-40dd-AFC4-6F175D3DCCD1}">
              <a14:hiddenFill xmlns="" xmlns:a14="http://schemas.microsoft.com/office/drawing/2010/main">
                <a:noFill/>
              </a14:hiddenFill>
            </a:ext>
          </a:extLst>
        </p:spPr>
        <p:txBody>
          <a:bodyPr lIns="91376" tIns="45688" rIns="91376" bIns="45688"/>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Times New Roman"/>
            </a:endParaRPr>
          </a:p>
        </p:txBody>
      </p:sp>
      <p:sp>
        <p:nvSpPr>
          <p:cNvPr id="282630" name="Text Box 20"/>
          <p:cNvSpPr txBox="1">
            <a:spLocks noChangeArrowheads="1"/>
          </p:cNvSpPr>
          <p:nvPr/>
        </p:nvSpPr>
        <p:spPr bwMode="auto">
          <a:xfrm>
            <a:off x="8296278" y="2324100"/>
            <a:ext cx="847725" cy="8001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2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Spring 68</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Expansion</a:t>
            </a:r>
            <a:r>
              <a:rPr kumimoji="0" lang="en-US" sz="16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 of Church</a:t>
            </a:r>
          </a:p>
        </p:txBody>
      </p:sp>
      <p:sp>
        <p:nvSpPr>
          <p:cNvPr id="282631" name="Text Box 21"/>
          <p:cNvSpPr txBox="1">
            <a:spLocks noChangeArrowheads="1"/>
          </p:cNvSpPr>
          <p:nvPr/>
        </p:nvSpPr>
        <p:spPr bwMode="auto">
          <a:xfrm>
            <a:off x="0" y="3276600"/>
            <a:ext cx="9144000" cy="4000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35           48          49          50          52  53          57        60             62              67           68     95</a:t>
            </a:r>
          </a:p>
        </p:txBody>
      </p:sp>
      <p:sp>
        <p:nvSpPr>
          <p:cNvPr id="282632" name="Text Box 7"/>
          <p:cNvSpPr txBox="1">
            <a:spLocks noChangeArrowheads="1"/>
          </p:cNvSpPr>
          <p:nvPr/>
        </p:nvSpPr>
        <p:spPr bwMode="auto">
          <a:xfrm>
            <a:off x="914400" y="2019593"/>
            <a:ext cx="990600" cy="1315745"/>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2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Apr 48-</a:t>
            </a:r>
            <a:br>
              <a:rPr kumimoji="0" lang="en-US" sz="12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br>
            <a:r>
              <a:rPr kumimoji="0" lang="en-US" sz="12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Sep 49</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1</a:t>
            </a:r>
            <a:br>
              <a:rPr kumimoji="0" lang="en-US"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br>
            <a:r>
              <a:rPr kumimoji="0" lang="en-US"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Galatia</a:t>
            </a: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9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282633" name="Text Box 9"/>
          <p:cNvSpPr txBox="1">
            <a:spLocks noChangeArrowheads="1"/>
          </p:cNvSpPr>
          <p:nvPr/>
        </p:nvSpPr>
        <p:spPr bwMode="auto">
          <a:xfrm>
            <a:off x="3743325" y="1996511"/>
            <a:ext cx="990600" cy="1338828"/>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2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Spr 53-</a:t>
            </a:r>
            <a:br>
              <a:rPr kumimoji="0" lang="en-US" sz="12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br>
            <a:r>
              <a:rPr kumimoji="0" lang="en-US" sz="12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May 57</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3</a:t>
            </a:r>
            <a:br>
              <a:rPr kumimoji="0" lang="en-US"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br>
            <a:r>
              <a:rPr kumimoji="0" lang="en-US"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Asia</a:t>
            </a: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1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40970" name="Text Box 10"/>
          <p:cNvSpPr txBox="1">
            <a:spLocks noChangeArrowheads="1"/>
          </p:cNvSpPr>
          <p:nvPr/>
        </p:nvSpPr>
        <p:spPr bwMode="auto">
          <a:xfrm>
            <a:off x="5334000" y="1996511"/>
            <a:ext cx="990600" cy="1338828"/>
          </a:xfrm>
          <a:prstGeom prst="rect">
            <a:avLst/>
          </a:prstGeom>
          <a:solidFill>
            <a:schemeClr val="accent4"/>
          </a:solidFill>
          <a:ln w="12700">
            <a:solidFill>
              <a:srgbClr val="FFFFFF"/>
            </a:solidFill>
            <a:miter lim="800000"/>
            <a:headEnd/>
            <a:tailEnd/>
          </a:ln>
          <a:effectLst/>
        </p:spPr>
        <p:txBody>
          <a:bodyPr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2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Feb 60-</a:t>
            </a:r>
            <a:br>
              <a:rPr kumimoji="0" lang="en-US" sz="12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br>
            <a:r>
              <a:rPr kumimoji="0" lang="en-US" sz="12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Mar 62</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1</a:t>
            </a:r>
            <a:br>
              <a:rPr kumimoji="0"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br>
            <a:r>
              <a:rPr kumimoji="0"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Rome</a:t>
            </a: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10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40971" name="Text Box 11"/>
          <p:cNvSpPr txBox="1">
            <a:spLocks noChangeArrowheads="1"/>
          </p:cNvSpPr>
          <p:nvPr/>
        </p:nvSpPr>
        <p:spPr bwMode="auto">
          <a:xfrm>
            <a:off x="7315200" y="1996511"/>
            <a:ext cx="990600" cy="1338828"/>
          </a:xfrm>
          <a:prstGeom prst="rect">
            <a:avLst/>
          </a:prstGeom>
          <a:solidFill>
            <a:schemeClr val="accent4"/>
          </a:solidFill>
          <a:ln w="12700">
            <a:solidFill>
              <a:srgbClr val="FFFFFF"/>
            </a:solidFill>
            <a:miter lim="800000"/>
            <a:headEnd/>
            <a:tailEnd/>
          </a:ln>
          <a:effectLst/>
        </p:spPr>
        <p:txBody>
          <a:bodyPr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2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Aut 67-</a:t>
            </a:r>
            <a:br>
              <a:rPr kumimoji="0" lang="en-US" sz="12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br>
            <a:r>
              <a:rPr kumimoji="0" lang="en-US" sz="12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Spr 68</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2</a:t>
            </a:r>
            <a:br>
              <a:rPr kumimoji="0"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br>
            <a:r>
              <a:rPr kumimoji="0"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Rome</a:t>
            </a: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10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282636" name="Text Box 9"/>
          <p:cNvSpPr txBox="1">
            <a:spLocks noChangeArrowheads="1"/>
          </p:cNvSpPr>
          <p:nvPr/>
        </p:nvSpPr>
        <p:spPr bwMode="auto">
          <a:xfrm>
            <a:off x="6324600" y="1996511"/>
            <a:ext cx="990600" cy="1338828"/>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2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Spr 62-</a:t>
            </a:r>
            <a:br>
              <a:rPr kumimoji="0" lang="en-US" sz="12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br>
            <a:r>
              <a:rPr kumimoji="0" lang="en-US" sz="12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Fall 67</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4</a:t>
            </a:r>
            <a:br>
              <a:rPr kumimoji="0" lang="en-US"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br>
            <a:r>
              <a:rPr kumimoji="0" lang="en-US"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Spain</a:t>
            </a: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1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34" name="Title 33"/>
          <p:cNvSpPr>
            <a:spLocks noGrp="1"/>
          </p:cNvSpPr>
          <p:nvPr>
            <p:ph type="title" idx="4294967295"/>
          </p:nvPr>
        </p:nvSpPr>
        <p:spPr>
          <a:xfrm>
            <a:off x="152400" y="206514"/>
            <a:ext cx="7772400" cy="707886"/>
          </a:xfrm>
          <a:gradFill flip="none" rotWithShape="1">
            <a:gsLst>
              <a:gs pos="0">
                <a:srgbClr val="008000"/>
              </a:gs>
              <a:gs pos="100000">
                <a:srgbClr val="000000"/>
              </a:gs>
            </a:gsLst>
            <a:path path="shape">
              <a:fillToRect l="50000" t="50000" r="50000" b="50000"/>
            </a:path>
            <a:tileRect/>
          </a:gradFill>
          <a:ln>
            <a:miter lim="800000"/>
            <a:headEnd/>
            <a:tailEnd/>
          </a:ln>
          <a:effectLst>
            <a:glow rad="101600">
              <a:srgbClr val="008000">
                <a:alpha val="75000"/>
              </a:srgbClr>
            </a:glow>
            <a:outerShdw blurRad="63500" dist="17961" dir="2700000" algn="ctr" rotWithShape="0">
              <a:schemeClr val="tx1">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spcBef>
                <a:spcPct val="50000"/>
              </a:spcBef>
              <a:defRPr/>
            </a:pPr>
            <a:r>
              <a:rPr lang="en-US" sz="4000" b="1" dirty="0">
                <a:solidFill>
                  <a:srgbClr val="FFFFFF"/>
                </a:solidFill>
                <a:effectLst>
                  <a:outerShdw blurRad="38100" dist="38100" dir="2700000" algn="tl">
                    <a:srgbClr val="000000">
                      <a:alpha val="43137"/>
                    </a:srgbClr>
                  </a:outerShdw>
                </a:effectLst>
                <a:latin typeface="Arial" charset="0"/>
                <a:cs typeface="Times New Roman" charset="0"/>
              </a:rPr>
              <a:t>NT Overview (Chronological)</a:t>
            </a:r>
          </a:p>
        </p:txBody>
      </p:sp>
      <p:sp>
        <p:nvSpPr>
          <p:cNvPr id="19" name="Text Box 19"/>
          <p:cNvSpPr txBox="1">
            <a:spLocks noChangeArrowheads="1"/>
          </p:cNvSpPr>
          <p:nvPr/>
        </p:nvSpPr>
        <p:spPr bwMode="auto">
          <a:xfrm>
            <a:off x="990606" y="4114800"/>
            <a:ext cx="792163"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Gal</a:t>
            </a:r>
            <a:endParaRPr kumimoji="0" lang="en-US" sz="1600" b="0"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20" name="Text Box 20"/>
          <p:cNvSpPr txBox="1">
            <a:spLocks noChangeArrowheads="1"/>
          </p:cNvSpPr>
          <p:nvPr/>
        </p:nvSpPr>
        <p:spPr bwMode="auto">
          <a:xfrm>
            <a:off x="2713038" y="4114800"/>
            <a:ext cx="792162"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1 Thess</a:t>
            </a:r>
            <a:endParaRPr kumimoji="0" lang="en-US" sz="1600" b="0"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21" name="Text Box 21"/>
          <p:cNvSpPr txBox="1">
            <a:spLocks noChangeArrowheads="1"/>
          </p:cNvSpPr>
          <p:nvPr/>
        </p:nvSpPr>
        <p:spPr bwMode="auto">
          <a:xfrm>
            <a:off x="2713038" y="4572000"/>
            <a:ext cx="792162"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2 Thess</a:t>
            </a:r>
            <a:endParaRPr kumimoji="0" lang="en-US" sz="1600" b="0"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22" name="Text Box 22"/>
          <p:cNvSpPr txBox="1">
            <a:spLocks noChangeArrowheads="1"/>
          </p:cNvSpPr>
          <p:nvPr/>
        </p:nvSpPr>
        <p:spPr bwMode="auto">
          <a:xfrm>
            <a:off x="3810006" y="4114800"/>
            <a:ext cx="792163"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1 Cor</a:t>
            </a:r>
            <a:endParaRPr kumimoji="0" lang="en-US" sz="1600" b="0"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23" name="Text Box 23"/>
          <p:cNvSpPr txBox="1">
            <a:spLocks noChangeArrowheads="1"/>
          </p:cNvSpPr>
          <p:nvPr/>
        </p:nvSpPr>
        <p:spPr bwMode="auto">
          <a:xfrm>
            <a:off x="3810006" y="4572000"/>
            <a:ext cx="792163"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2 Cor</a:t>
            </a:r>
            <a:endParaRPr kumimoji="0" lang="en-US" sz="1600" b="0"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24" name="Text Box 24"/>
          <p:cNvSpPr txBox="1">
            <a:spLocks noChangeArrowheads="1"/>
          </p:cNvSpPr>
          <p:nvPr/>
        </p:nvSpPr>
        <p:spPr bwMode="auto">
          <a:xfrm>
            <a:off x="3810006" y="5029200"/>
            <a:ext cx="792163"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Romans</a:t>
            </a:r>
            <a:endParaRPr kumimoji="0" lang="en-US" sz="1600" b="0"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25" name="Text Box 25"/>
          <p:cNvSpPr txBox="1">
            <a:spLocks noChangeArrowheads="1"/>
          </p:cNvSpPr>
          <p:nvPr/>
        </p:nvSpPr>
        <p:spPr bwMode="auto">
          <a:xfrm>
            <a:off x="5486406" y="4114800"/>
            <a:ext cx="792163"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Eph</a:t>
            </a:r>
            <a:endParaRPr kumimoji="0" lang="en-US" sz="1600" b="0"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26" name="Text Box 26"/>
          <p:cNvSpPr txBox="1">
            <a:spLocks noChangeArrowheads="1"/>
          </p:cNvSpPr>
          <p:nvPr/>
        </p:nvSpPr>
        <p:spPr bwMode="auto">
          <a:xfrm>
            <a:off x="5486406" y="4572000"/>
            <a:ext cx="792163"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Col</a:t>
            </a:r>
            <a:endParaRPr kumimoji="0" lang="en-US" sz="1600" b="0"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27" name="Text Box 27"/>
          <p:cNvSpPr txBox="1">
            <a:spLocks noChangeArrowheads="1"/>
          </p:cNvSpPr>
          <p:nvPr/>
        </p:nvSpPr>
        <p:spPr bwMode="auto">
          <a:xfrm>
            <a:off x="5486406" y="5029200"/>
            <a:ext cx="792163"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Philem</a:t>
            </a:r>
            <a:endParaRPr kumimoji="0" lang="en-US" sz="1600" b="0"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28" name="Text Box 28"/>
          <p:cNvSpPr txBox="1">
            <a:spLocks noChangeArrowheads="1"/>
          </p:cNvSpPr>
          <p:nvPr/>
        </p:nvSpPr>
        <p:spPr bwMode="auto">
          <a:xfrm>
            <a:off x="5486406" y="5486400"/>
            <a:ext cx="792163"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Phil</a:t>
            </a:r>
            <a:endParaRPr kumimoji="0" lang="en-US" sz="1600" b="0"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29" name="Text Box 29"/>
          <p:cNvSpPr txBox="1">
            <a:spLocks noChangeArrowheads="1"/>
          </p:cNvSpPr>
          <p:nvPr/>
        </p:nvSpPr>
        <p:spPr bwMode="auto">
          <a:xfrm>
            <a:off x="6446838" y="4114800"/>
            <a:ext cx="792162"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1 Tim</a:t>
            </a:r>
            <a:endParaRPr kumimoji="0" lang="en-US" sz="1600" b="0"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30" name="Text Box 30"/>
          <p:cNvSpPr txBox="1">
            <a:spLocks noChangeArrowheads="1"/>
          </p:cNvSpPr>
          <p:nvPr/>
        </p:nvSpPr>
        <p:spPr bwMode="auto">
          <a:xfrm>
            <a:off x="6446838" y="4572000"/>
            <a:ext cx="792162"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Titus</a:t>
            </a:r>
            <a:endParaRPr kumimoji="0" lang="en-US" sz="1600" b="0"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31" name="Text Box 31"/>
          <p:cNvSpPr txBox="1">
            <a:spLocks noChangeArrowheads="1"/>
          </p:cNvSpPr>
          <p:nvPr/>
        </p:nvSpPr>
        <p:spPr bwMode="auto">
          <a:xfrm>
            <a:off x="7391406" y="4114800"/>
            <a:ext cx="792163"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2 Tim</a:t>
            </a:r>
            <a:endParaRPr kumimoji="0" lang="en-US" sz="1600" b="0"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32" name="Text Box 19"/>
          <p:cNvSpPr txBox="1">
            <a:spLocks noChangeArrowheads="1"/>
          </p:cNvSpPr>
          <p:nvPr/>
        </p:nvSpPr>
        <p:spPr bwMode="auto">
          <a:xfrm>
            <a:off x="990606" y="3657600"/>
            <a:ext cx="792163" cy="369888"/>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Matt</a:t>
            </a:r>
            <a:endParaRPr kumimoji="0" lang="en-US" sz="1600" b="0"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33" name="Text Box 22"/>
          <p:cNvSpPr txBox="1">
            <a:spLocks noChangeArrowheads="1"/>
          </p:cNvSpPr>
          <p:nvPr/>
        </p:nvSpPr>
        <p:spPr bwMode="auto">
          <a:xfrm>
            <a:off x="4572006" y="3657600"/>
            <a:ext cx="792163" cy="369888"/>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Luke</a:t>
            </a:r>
            <a:endParaRPr kumimoji="0" lang="en-US" sz="1600" b="0"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36" name="Text Box 31"/>
          <p:cNvSpPr txBox="1">
            <a:spLocks noChangeArrowheads="1"/>
          </p:cNvSpPr>
          <p:nvPr/>
        </p:nvSpPr>
        <p:spPr bwMode="auto">
          <a:xfrm>
            <a:off x="7391406" y="3657600"/>
            <a:ext cx="792163" cy="369888"/>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John</a:t>
            </a:r>
            <a:endParaRPr kumimoji="0" lang="en-US" sz="1600" b="0"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37" name="Text Box 29"/>
          <p:cNvSpPr txBox="1">
            <a:spLocks noChangeArrowheads="1"/>
          </p:cNvSpPr>
          <p:nvPr/>
        </p:nvSpPr>
        <p:spPr bwMode="auto">
          <a:xfrm>
            <a:off x="6446838" y="3657600"/>
            <a:ext cx="792162" cy="369888"/>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Mark</a:t>
            </a:r>
            <a:endParaRPr kumimoji="0" lang="en-US" sz="1600" b="0"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39" name="Text Box 19"/>
          <p:cNvSpPr txBox="1">
            <a:spLocks noChangeArrowheads="1"/>
          </p:cNvSpPr>
          <p:nvPr/>
        </p:nvSpPr>
        <p:spPr bwMode="auto">
          <a:xfrm>
            <a:off x="990606" y="4572000"/>
            <a:ext cx="792163" cy="369888"/>
          </a:xfrm>
          <a:prstGeom prst="rect">
            <a:avLst/>
          </a:prstGeom>
          <a:solidFill>
            <a:srgbClr val="FFFF00"/>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James</a:t>
            </a:r>
            <a:endParaRPr kumimoji="0" lang="en-US" sz="1600" b="0"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40" name="Text Box 19"/>
          <p:cNvSpPr txBox="1">
            <a:spLocks noChangeArrowheads="1"/>
          </p:cNvSpPr>
          <p:nvPr/>
        </p:nvSpPr>
        <p:spPr bwMode="auto">
          <a:xfrm>
            <a:off x="6446838" y="5029200"/>
            <a:ext cx="792162" cy="369888"/>
          </a:xfrm>
          <a:prstGeom prst="rect">
            <a:avLst/>
          </a:prstGeom>
          <a:solidFill>
            <a:srgbClr val="FFFF00"/>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1 Pet</a:t>
            </a:r>
            <a:endParaRPr kumimoji="0" lang="en-US" sz="1600" b="0"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41" name="Text Box 19"/>
          <p:cNvSpPr txBox="1">
            <a:spLocks noChangeArrowheads="1"/>
          </p:cNvSpPr>
          <p:nvPr/>
        </p:nvSpPr>
        <p:spPr bwMode="auto">
          <a:xfrm>
            <a:off x="6446838" y="5486400"/>
            <a:ext cx="792162" cy="369888"/>
          </a:xfrm>
          <a:prstGeom prst="rect">
            <a:avLst/>
          </a:prstGeom>
          <a:solidFill>
            <a:srgbClr val="FFFF00"/>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2 Pet</a:t>
            </a:r>
            <a:endParaRPr kumimoji="0" lang="en-US" sz="1600" b="0"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42" name="Text Box 19"/>
          <p:cNvSpPr txBox="1">
            <a:spLocks noChangeArrowheads="1"/>
          </p:cNvSpPr>
          <p:nvPr/>
        </p:nvSpPr>
        <p:spPr bwMode="auto">
          <a:xfrm>
            <a:off x="7391406" y="4572000"/>
            <a:ext cx="792163" cy="369888"/>
          </a:xfrm>
          <a:prstGeom prst="rect">
            <a:avLst/>
          </a:prstGeom>
          <a:solidFill>
            <a:srgbClr val="FFFF00"/>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Heb</a:t>
            </a:r>
            <a:endParaRPr kumimoji="0" lang="en-US" sz="1600" b="0"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43" name="Text Box 19"/>
          <p:cNvSpPr txBox="1">
            <a:spLocks noChangeArrowheads="1"/>
          </p:cNvSpPr>
          <p:nvPr/>
        </p:nvSpPr>
        <p:spPr bwMode="auto">
          <a:xfrm>
            <a:off x="8305806" y="4114800"/>
            <a:ext cx="792163" cy="369888"/>
          </a:xfrm>
          <a:prstGeom prst="rect">
            <a:avLst/>
          </a:prstGeom>
          <a:solidFill>
            <a:srgbClr val="FFFF00"/>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Jude</a:t>
            </a:r>
            <a:endParaRPr kumimoji="0" lang="en-US" sz="1600" b="0"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44" name="Text Box 19"/>
          <p:cNvSpPr txBox="1">
            <a:spLocks noChangeArrowheads="1"/>
          </p:cNvSpPr>
          <p:nvPr/>
        </p:nvSpPr>
        <p:spPr bwMode="auto">
          <a:xfrm>
            <a:off x="8305806" y="4572000"/>
            <a:ext cx="792163" cy="369888"/>
          </a:xfrm>
          <a:prstGeom prst="rect">
            <a:avLst/>
          </a:prstGeom>
          <a:solidFill>
            <a:srgbClr val="FFFF00"/>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1 John</a:t>
            </a:r>
            <a:endParaRPr kumimoji="0" lang="en-US" sz="1600" b="0"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45" name="Text Box 19"/>
          <p:cNvSpPr txBox="1">
            <a:spLocks noChangeArrowheads="1"/>
          </p:cNvSpPr>
          <p:nvPr/>
        </p:nvSpPr>
        <p:spPr bwMode="auto">
          <a:xfrm>
            <a:off x="8305806" y="5029200"/>
            <a:ext cx="792163" cy="369888"/>
          </a:xfrm>
          <a:prstGeom prst="rect">
            <a:avLst/>
          </a:prstGeom>
          <a:solidFill>
            <a:srgbClr val="FFFF00"/>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2 John</a:t>
            </a:r>
            <a:endParaRPr kumimoji="0" lang="en-US" sz="1600" b="0"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46" name="Text Box 19"/>
          <p:cNvSpPr txBox="1">
            <a:spLocks noChangeArrowheads="1"/>
          </p:cNvSpPr>
          <p:nvPr/>
        </p:nvSpPr>
        <p:spPr bwMode="auto">
          <a:xfrm>
            <a:off x="8305806" y="5486400"/>
            <a:ext cx="792163" cy="369888"/>
          </a:xfrm>
          <a:prstGeom prst="rect">
            <a:avLst/>
          </a:prstGeom>
          <a:solidFill>
            <a:srgbClr val="FFFF00"/>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3 John</a:t>
            </a:r>
            <a:endParaRPr kumimoji="0" lang="en-US" sz="1600" b="0"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47" name="Text Box 19"/>
          <p:cNvSpPr txBox="1">
            <a:spLocks noChangeArrowheads="1"/>
          </p:cNvSpPr>
          <p:nvPr/>
        </p:nvSpPr>
        <p:spPr bwMode="auto">
          <a:xfrm>
            <a:off x="8305806" y="5943600"/>
            <a:ext cx="792163" cy="369888"/>
          </a:xfrm>
          <a:prstGeom prst="rect">
            <a:avLst/>
          </a:prstGeom>
          <a:solidFill>
            <a:srgbClr val="FFFF00"/>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Rev</a:t>
            </a:r>
            <a:endParaRPr kumimoji="0" lang="en-US" sz="1600" b="0"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48" name="Text Box 22"/>
          <p:cNvSpPr txBox="1">
            <a:spLocks noChangeArrowheads="1"/>
          </p:cNvSpPr>
          <p:nvPr/>
        </p:nvSpPr>
        <p:spPr bwMode="auto">
          <a:xfrm>
            <a:off x="5486406" y="3657600"/>
            <a:ext cx="792163" cy="369888"/>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Acts</a:t>
            </a:r>
            <a:endParaRPr kumimoji="0" lang="en-US" sz="1600" b="0"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50" name="Text Box 19"/>
          <p:cNvSpPr txBox="1">
            <a:spLocks noChangeArrowheads="1"/>
          </p:cNvSpPr>
          <p:nvPr/>
        </p:nvSpPr>
        <p:spPr bwMode="auto">
          <a:xfrm>
            <a:off x="152400" y="5486400"/>
            <a:ext cx="1800225" cy="369888"/>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Gospels &amp; Acts</a:t>
            </a:r>
            <a:endParaRPr kumimoji="0" lang="en-US" sz="1600" b="0"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51" name="Text Box 19"/>
          <p:cNvSpPr txBox="1">
            <a:spLocks noChangeArrowheads="1"/>
          </p:cNvSpPr>
          <p:nvPr/>
        </p:nvSpPr>
        <p:spPr bwMode="auto">
          <a:xfrm>
            <a:off x="152400" y="5954716"/>
            <a:ext cx="1800225" cy="368300"/>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Pauline Epistles</a:t>
            </a:r>
            <a:endParaRPr kumimoji="0" lang="en-US" sz="1600" b="0"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52" name="Text Box 19"/>
          <p:cNvSpPr txBox="1">
            <a:spLocks noChangeArrowheads="1"/>
          </p:cNvSpPr>
          <p:nvPr/>
        </p:nvSpPr>
        <p:spPr bwMode="auto">
          <a:xfrm>
            <a:off x="152400" y="6421444"/>
            <a:ext cx="1800225" cy="369887"/>
          </a:xfrm>
          <a:prstGeom prst="rect">
            <a:avLst/>
          </a:prstGeom>
          <a:solidFill>
            <a:srgbClr val="FFFF00"/>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General Epistles</a:t>
            </a:r>
            <a:endParaRPr kumimoji="0" lang="en-US" sz="1600" b="0"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282670" name="Text Box 20"/>
          <p:cNvSpPr txBox="1">
            <a:spLocks noChangeArrowheads="1"/>
          </p:cNvSpPr>
          <p:nvPr/>
        </p:nvSpPr>
        <p:spPr bwMode="auto">
          <a:xfrm>
            <a:off x="6477000" y="6553201"/>
            <a:ext cx="2447925" cy="1846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12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Chronological</a:t>
            </a:r>
            <a:endParaRPr kumimoji="0" lang="en-US" sz="16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282671" name="Text Box 7"/>
          <p:cNvSpPr txBox="1">
            <a:spLocks noChangeArrowheads="1"/>
          </p:cNvSpPr>
          <p:nvPr/>
        </p:nvSpPr>
        <p:spPr bwMode="auto">
          <a:xfrm>
            <a:off x="2667000" y="1987844"/>
            <a:ext cx="990600" cy="1315745"/>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2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Apr 50-</a:t>
            </a:r>
            <a:br>
              <a:rPr kumimoji="0" lang="en-US" sz="12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br>
            <a:r>
              <a:rPr kumimoji="0" lang="en-US" sz="12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Sep 52</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2</a:t>
            </a:r>
            <a:br>
              <a:rPr kumimoji="0" lang="en-US"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br>
            <a:r>
              <a:rPr kumimoji="0" lang="en-US"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Aegean</a:t>
            </a: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9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282672" name="Text Box 17"/>
          <p:cNvSpPr txBox="1">
            <a:spLocks noChangeArrowheads="1"/>
          </p:cNvSpPr>
          <p:nvPr/>
        </p:nvSpPr>
        <p:spPr bwMode="auto">
          <a:xfrm>
            <a:off x="-19050" y="2133600"/>
            <a:ext cx="990600" cy="9842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2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Summer 35-</a:t>
            </a:r>
            <a:br>
              <a:rPr kumimoji="0" lang="en-US" sz="12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br>
            <a:r>
              <a:rPr kumimoji="0" lang="en-US" sz="12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37</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6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Damascus</a:t>
            </a:r>
            <a:br>
              <a:rPr kumimoji="0" lang="en-US" sz="16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br>
            <a:r>
              <a:rPr kumimoji="0" lang="en-US" sz="16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Antioch</a:t>
            </a:r>
          </a:p>
        </p:txBody>
      </p:sp>
      <p:sp>
        <p:nvSpPr>
          <p:cNvPr id="53" name="Text Box 10"/>
          <p:cNvSpPr txBox="1">
            <a:spLocks noChangeArrowheads="1"/>
          </p:cNvSpPr>
          <p:nvPr/>
        </p:nvSpPr>
        <p:spPr bwMode="auto">
          <a:xfrm>
            <a:off x="2286000" y="6325156"/>
            <a:ext cx="990600" cy="369332"/>
          </a:xfrm>
          <a:prstGeom prst="rect">
            <a:avLst/>
          </a:prstGeom>
          <a:solidFill>
            <a:schemeClr val="accent4"/>
          </a:solidFill>
          <a:ln w="12700">
            <a:solidFill>
              <a:srgbClr val="FFFFFF"/>
            </a:solidFill>
            <a:miter lim="800000"/>
            <a:headEnd/>
            <a:tailEnd/>
          </a:ln>
          <a:effectLst/>
        </p:spPr>
        <p:txBody>
          <a:bodyPr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Rome</a:t>
            </a:r>
            <a:endParaRPr kumimoji="0" lang="en-US" sz="10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282674" name="Text Box 20"/>
          <p:cNvSpPr txBox="1">
            <a:spLocks noChangeArrowheads="1"/>
          </p:cNvSpPr>
          <p:nvPr/>
        </p:nvSpPr>
        <p:spPr bwMode="auto">
          <a:xfrm>
            <a:off x="3352800" y="5907088"/>
            <a:ext cx="1600200" cy="2778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Journeys</a:t>
            </a:r>
            <a:endParaRPr kumimoji="0"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282675" name="Text Box 9"/>
          <p:cNvSpPr txBox="1">
            <a:spLocks noChangeArrowheads="1"/>
          </p:cNvSpPr>
          <p:nvPr/>
        </p:nvSpPr>
        <p:spPr bwMode="auto">
          <a:xfrm>
            <a:off x="2286000" y="5861606"/>
            <a:ext cx="990600" cy="369332"/>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1234</a:t>
            </a:r>
            <a:endParaRPr kumimoji="0" lang="en-US" sz="1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282676" name="Text Box 20"/>
          <p:cNvSpPr txBox="1">
            <a:spLocks noChangeArrowheads="1"/>
          </p:cNvSpPr>
          <p:nvPr/>
        </p:nvSpPr>
        <p:spPr bwMode="auto">
          <a:xfrm>
            <a:off x="3352800" y="6370638"/>
            <a:ext cx="1600200" cy="2778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Imprisonments</a:t>
            </a:r>
            <a:endParaRPr kumimoji="0"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282677" name="TextBox 27"/>
          <p:cNvSpPr txBox="1">
            <a:spLocks noChangeArrowheads="1"/>
          </p:cNvSpPr>
          <p:nvPr/>
        </p:nvSpPr>
        <p:spPr bwMode="auto">
          <a:xfrm>
            <a:off x="7953375" y="71438"/>
            <a:ext cx="1155700" cy="120026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38</a:t>
            </a:r>
            <a:b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b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124</a:t>
            </a:r>
            <a:b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b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39-41</a:t>
            </a:r>
          </a:p>
        </p:txBody>
      </p:sp>
    </p:spTree>
    <p:extLst>
      <p:ext uri="{BB962C8B-B14F-4D97-AF65-F5344CB8AC3E}">
        <p14:creationId xmlns:p14="http://schemas.microsoft.com/office/powerpoint/2010/main" val="267294238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2"/>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9"/>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19"/>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20"/>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21"/>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22"/>
                                        </p:tgtEl>
                                        <p:attrNameLst>
                                          <p:attrName>style.visibility</p:attrName>
                                        </p:attrNameLst>
                                      </p:cBhvr>
                                      <p:to>
                                        <p:strVal val="visible"/>
                                      </p:to>
                                    </p:set>
                                  </p:childTnLst>
                                </p:cTn>
                              </p:par>
                            </p:childTnLst>
                          </p:cTn>
                        </p:par>
                      </p:childTnLst>
                    </p:cTn>
                  </p:par>
                  <p:par>
                    <p:cTn id="27" fill="hold" nodeType="clickPar">
                      <p:stCondLst>
                        <p:cond delay="indefinite"/>
                      </p:stCondLst>
                      <p:childTnLst>
                        <p:par>
                          <p:cTn id="28" fill="hold" nodeType="withGroup">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23"/>
                                        </p:tgtEl>
                                        <p:attrNameLst>
                                          <p:attrName>style.visibility</p:attrName>
                                        </p:attrNameLst>
                                      </p:cBhvr>
                                      <p:to>
                                        <p:strVal val="visible"/>
                                      </p:to>
                                    </p:set>
                                  </p:childTnLst>
                                </p:cTn>
                              </p:par>
                            </p:childTnLst>
                          </p:cTn>
                        </p:par>
                      </p:childTnLst>
                    </p:cTn>
                  </p:par>
                  <p:par>
                    <p:cTn id="31" fill="hold" nodeType="clickPar">
                      <p:stCondLst>
                        <p:cond delay="indefinite"/>
                      </p:stCondLst>
                      <p:childTnLst>
                        <p:par>
                          <p:cTn id="32" fill="hold" nodeType="withGroup">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24"/>
                                        </p:tgtEl>
                                        <p:attrNameLst>
                                          <p:attrName>style.visibility</p:attrName>
                                        </p:attrNameLst>
                                      </p:cBhvr>
                                      <p:to>
                                        <p:strVal val="visible"/>
                                      </p:to>
                                    </p:set>
                                  </p:childTnLst>
                                </p:cTn>
                              </p:par>
                            </p:childTnLst>
                          </p:cTn>
                        </p:par>
                      </p:childTnLst>
                    </p:cTn>
                  </p:par>
                  <p:par>
                    <p:cTn id="35" fill="hold" nodeType="clickPar">
                      <p:stCondLst>
                        <p:cond delay="indefinite"/>
                      </p:stCondLst>
                      <p:childTnLst>
                        <p:par>
                          <p:cTn id="36" fill="hold" nodeType="withGroup">
                            <p:stCondLst>
                              <p:cond delay="0"/>
                            </p:stCondLst>
                            <p:childTnLst>
                              <p:par>
                                <p:cTn id="37" presetID="1" presetClass="entr" presetSubtype="0" fill="hold" grpId="0" nodeType="clickEffect">
                                  <p:stCondLst>
                                    <p:cond delay="0"/>
                                  </p:stCondLst>
                                  <p:childTnLst>
                                    <p:set>
                                      <p:cBhvr>
                                        <p:cTn id="38" dur="1" fill="hold">
                                          <p:stCondLst>
                                            <p:cond delay="0"/>
                                          </p:stCondLst>
                                        </p:cTn>
                                        <p:tgtEl>
                                          <p:spTgt spid="33"/>
                                        </p:tgtEl>
                                        <p:attrNameLst>
                                          <p:attrName>style.visibility</p:attrName>
                                        </p:attrNameLst>
                                      </p:cBhvr>
                                      <p:to>
                                        <p:strVal val="visible"/>
                                      </p:to>
                                    </p:set>
                                  </p:childTnLst>
                                </p:cTn>
                              </p:par>
                            </p:childTnLst>
                          </p:cTn>
                        </p:par>
                      </p:childTnLst>
                    </p:cTn>
                  </p:par>
                  <p:par>
                    <p:cTn id="39" fill="hold" nodeType="clickPar">
                      <p:stCondLst>
                        <p:cond delay="indefinite"/>
                      </p:stCondLst>
                      <p:childTnLst>
                        <p:par>
                          <p:cTn id="40" fill="hold" nodeType="withGroup">
                            <p:stCondLst>
                              <p:cond delay="0"/>
                            </p:stCondLst>
                            <p:childTnLst>
                              <p:par>
                                <p:cTn id="41" presetID="1" presetClass="entr" presetSubtype="0" fill="hold" grpId="0" nodeType="clickEffect">
                                  <p:stCondLst>
                                    <p:cond delay="0"/>
                                  </p:stCondLst>
                                  <p:childTnLst>
                                    <p:set>
                                      <p:cBhvr>
                                        <p:cTn id="42" dur="1" fill="hold">
                                          <p:stCondLst>
                                            <p:cond delay="0"/>
                                          </p:stCondLst>
                                        </p:cTn>
                                        <p:tgtEl>
                                          <p:spTgt spid="25"/>
                                        </p:tgtEl>
                                        <p:attrNameLst>
                                          <p:attrName>style.visibility</p:attrName>
                                        </p:attrNameLst>
                                      </p:cBhvr>
                                      <p:to>
                                        <p:strVal val="visible"/>
                                      </p:to>
                                    </p:set>
                                  </p:childTnLst>
                                </p:cTn>
                              </p:par>
                            </p:childTnLst>
                          </p:cTn>
                        </p:par>
                      </p:childTnLst>
                    </p:cTn>
                  </p:par>
                  <p:par>
                    <p:cTn id="43" fill="hold" nodeType="clickPar">
                      <p:stCondLst>
                        <p:cond delay="indefinite"/>
                      </p:stCondLst>
                      <p:childTnLst>
                        <p:par>
                          <p:cTn id="44" fill="hold" nodeType="withGroup">
                            <p:stCondLst>
                              <p:cond delay="0"/>
                            </p:stCondLst>
                            <p:childTnLst>
                              <p:par>
                                <p:cTn id="45" presetID="1" presetClass="entr" presetSubtype="0" fill="hold" grpId="0" nodeType="clickEffect">
                                  <p:stCondLst>
                                    <p:cond delay="0"/>
                                  </p:stCondLst>
                                  <p:childTnLst>
                                    <p:set>
                                      <p:cBhvr>
                                        <p:cTn id="46" dur="1" fill="hold">
                                          <p:stCondLst>
                                            <p:cond delay="0"/>
                                          </p:stCondLst>
                                        </p:cTn>
                                        <p:tgtEl>
                                          <p:spTgt spid="26"/>
                                        </p:tgtEl>
                                        <p:attrNameLst>
                                          <p:attrName>style.visibility</p:attrName>
                                        </p:attrNameLst>
                                      </p:cBhvr>
                                      <p:to>
                                        <p:strVal val="visible"/>
                                      </p:to>
                                    </p:set>
                                  </p:childTnLst>
                                </p:cTn>
                              </p:par>
                            </p:childTnLst>
                          </p:cTn>
                        </p:par>
                      </p:childTnLst>
                    </p:cTn>
                  </p:par>
                  <p:par>
                    <p:cTn id="47" fill="hold" nodeType="clickPar">
                      <p:stCondLst>
                        <p:cond delay="indefinite"/>
                      </p:stCondLst>
                      <p:childTnLst>
                        <p:par>
                          <p:cTn id="48" fill="hold" nodeType="withGroup">
                            <p:stCondLst>
                              <p:cond delay="0"/>
                            </p:stCondLst>
                            <p:childTnLst>
                              <p:par>
                                <p:cTn id="49" presetID="1" presetClass="entr" presetSubtype="0" fill="hold" grpId="0" nodeType="clickEffect">
                                  <p:stCondLst>
                                    <p:cond delay="0"/>
                                  </p:stCondLst>
                                  <p:childTnLst>
                                    <p:set>
                                      <p:cBhvr>
                                        <p:cTn id="50" dur="1" fill="hold">
                                          <p:stCondLst>
                                            <p:cond delay="0"/>
                                          </p:stCondLst>
                                        </p:cTn>
                                        <p:tgtEl>
                                          <p:spTgt spid="27"/>
                                        </p:tgtEl>
                                        <p:attrNameLst>
                                          <p:attrName>style.visibility</p:attrName>
                                        </p:attrNameLst>
                                      </p:cBhvr>
                                      <p:to>
                                        <p:strVal val="visible"/>
                                      </p:to>
                                    </p:set>
                                  </p:childTnLst>
                                </p:cTn>
                              </p:par>
                            </p:childTnLst>
                          </p:cTn>
                        </p:par>
                      </p:childTnLst>
                    </p:cTn>
                  </p:par>
                  <p:par>
                    <p:cTn id="51" fill="hold" nodeType="clickPar">
                      <p:stCondLst>
                        <p:cond delay="indefinite"/>
                      </p:stCondLst>
                      <p:childTnLst>
                        <p:par>
                          <p:cTn id="52" fill="hold" nodeType="withGroup">
                            <p:stCondLst>
                              <p:cond delay="0"/>
                            </p:stCondLst>
                            <p:childTnLst>
                              <p:par>
                                <p:cTn id="53" presetID="1" presetClass="entr" presetSubtype="0" fill="hold" grpId="0" nodeType="clickEffect">
                                  <p:stCondLst>
                                    <p:cond delay="0"/>
                                  </p:stCondLst>
                                  <p:childTnLst>
                                    <p:set>
                                      <p:cBhvr>
                                        <p:cTn id="54" dur="1" fill="hold">
                                          <p:stCondLst>
                                            <p:cond delay="0"/>
                                          </p:stCondLst>
                                        </p:cTn>
                                        <p:tgtEl>
                                          <p:spTgt spid="28"/>
                                        </p:tgtEl>
                                        <p:attrNameLst>
                                          <p:attrName>style.visibility</p:attrName>
                                        </p:attrNameLst>
                                      </p:cBhvr>
                                      <p:to>
                                        <p:strVal val="visible"/>
                                      </p:to>
                                    </p:set>
                                  </p:childTnLst>
                                </p:cTn>
                              </p:par>
                            </p:childTnLst>
                          </p:cTn>
                        </p:par>
                      </p:childTnLst>
                    </p:cTn>
                  </p:par>
                  <p:par>
                    <p:cTn id="55" fill="hold" nodeType="clickPar">
                      <p:stCondLst>
                        <p:cond delay="indefinite"/>
                      </p:stCondLst>
                      <p:childTnLst>
                        <p:par>
                          <p:cTn id="56" fill="hold" nodeType="withGroup">
                            <p:stCondLst>
                              <p:cond delay="0"/>
                            </p:stCondLst>
                            <p:childTnLst>
                              <p:par>
                                <p:cTn id="57" presetID="1" presetClass="entr" presetSubtype="0" fill="hold" grpId="0" nodeType="clickEffect">
                                  <p:stCondLst>
                                    <p:cond delay="0"/>
                                  </p:stCondLst>
                                  <p:childTnLst>
                                    <p:set>
                                      <p:cBhvr>
                                        <p:cTn id="58" dur="1" fill="hold">
                                          <p:stCondLst>
                                            <p:cond delay="0"/>
                                          </p:stCondLst>
                                        </p:cTn>
                                        <p:tgtEl>
                                          <p:spTgt spid="48"/>
                                        </p:tgtEl>
                                        <p:attrNameLst>
                                          <p:attrName>style.visibility</p:attrName>
                                        </p:attrNameLst>
                                      </p:cBhvr>
                                      <p:to>
                                        <p:strVal val="visible"/>
                                      </p:to>
                                    </p:set>
                                  </p:childTnLst>
                                </p:cTn>
                              </p:par>
                            </p:childTnLst>
                          </p:cTn>
                        </p:par>
                      </p:childTnLst>
                    </p:cTn>
                  </p:par>
                  <p:par>
                    <p:cTn id="59" fill="hold" nodeType="clickPar">
                      <p:stCondLst>
                        <p:cond delay="indefinite"/>
                      </p:stCondLst>
                      <p:childTnLst>
                        <p:par>
                          <p:cTn id="60" fill="hold" nodeType="withGroup">
                            <p:stCondLst>
                              <p:cond delay="0"/>
                            </p:stCondLst>
                            <p:childTnLst>
                              <p:par>
                                <p:cTn id="61" presetID="1" presetClass="entr" presetSubtype="0" fill="hold" grpId="0" nodeType="clickEffect">
                                  <p:stCondLst>
                                    <p:cond delay="0"/>
                                  </p:stCondLst>
                                  <p:childTnLst>
                                    <p:set>
                                      <p:cBhvr>
                                        <p:cTn id="62" dur="1" fill="hold">
                                          <p:stCondLst>
                                            <p:cond delay="0"/>
                                          </p:stCondLst>
                                        </p:cTn>
                                        <p:tgtEl>
                                          <p:spTgt spid="29"/>
                                        </p:tgtEl>
                                        <p:attrNameLst>
                                          <p:attrName>style.visibility</p:attrName>
                                        </p:attrNameLst>
                                      </p:cBhvr>
                                      <p:to>
                                        <p:strVal val="visible"/>
                                      </p:to>
                                    </p:set>
                                  </p:childTnLst>
                                </p:cTn>
                              </p:par>
                            </p:childTnLst>
                          </p:cTn>
                        </p:par>
                      </p:childTnLst>
                    </p:cTn>
                  </p:par>
                  <p:par>
                    <p:cTn id="63" fill="hold" nodeType="clickPar">
                      <p:stCondLst>
                        <p:cond delay="indefinite"/>
                      </p:stCondLst>
                      <p:childTnLst>
                        <p:par>
                          <p:cTn id="64" fill="hold" nodeType="withGroup">
                            <p:stCondLst>
                              <p:cond delay="0"/>
                            </p:stCondLst>
                            <p:childTnLst>
                              <p:par>
                                <p:cTn id="65" presetID="1" presetClass="entr" presetSubtype="0" fill="hold" grpId="0" nodeType="clickEffect">
                                  <p:stCondLst>
                                    <p:cond delay="0"/>
                                  </p:stCondLst>
                                  <p:childTnLst>
                                    <p:set>
                                      <p:cBhvr>
                                        <p:cTn id="66" dur="1" fill="hold">
                                          <p:stCondLst>
                                            <p:cond delay="0"/>
                                          </p:stCondLst>
                                        </p:cTn>
                                        <p:tgtEl>
                                          <p:spTgt spid="40"/>
                                        </p:tgtEl>
                                        <p:attrNameLst>
                                          <p:attrName>style.visibility</p:attrName>
                                        </p:attrNameLst>
                                      </p:cBhvr>
                                      <p:to>
                                        <p:strVal val="visible"/>
                                      </p:to>
                                    </p:set>
                                  </p:childTnLst>
                                </p:cTn>
                              </p:par>
                            </p:childTnLst>
                          </p:cTn>
                        </p:par>
                      </p:childTnLst>
                    </p:cTn>
                  </p:par>
                  <p:par>
                    <p:cTn id="67" fill="hold" nodeType="clickPar">
                      <p:stCondLst>
                        <p:cond delay="indefinite"/>
                      </p:stCondLst>
                      <p:childTnLst>
                        <p:par>
                          <p:cTn id="68" fill="hold" nodeType="withGroup">
                            <p:stCondLst>
                              <p:cond delay="0"/>
                            </p:stCondLst>
                            <p:childTnLst>
                              <p:par>
                                <p:cTn id="69" presetID="1" presetClass="entr" presetSubtype="0" fill="hold" grpId="0" nodeType="clickEffect">
                                  <p:stCondLst>
                                    <p:cond delay="0"/>
                                  </p:stCondLst>
                                  <p:childTnLst>
                                    <p:set>
                                      <p:cBhvr>
                                        <p:cTn id="70" dur="1" fill="hold">
                                          <p:stCondLst>
                                            <p:cond delay="0"/>
                                          </p:stCondLst>
                                        </p:cTn>
                                        <p:tgtEl>
                                          <p:spTgt spid="41"/>
                                        </p:tgtEl>
                                        <p:attrNameLst>
                                          <p:attrName>style.visibility</p:attrName>
                                        </p:attrNameLst>
                                      </p:cBhvr>
                                      <p:to>
                                        <p:strVal val="visible"/>
                                      </p:to>
                                    </p:set>
                                  </p:childTnLst>
                                </p:cTn>
                              </p:par>
                            </p:childTnLst>
                          </p:cTn>
                        </p:par>
                      </p:childTnLst>
                    </p:cTn>
                  </p:par>
                  <p:par>
                    <p:cTn id="71" fill="hold" nodeType="clickPar">
                      <p:stCondLst>
                        <p:cond delay="indefinite"/>
                      </p:stCondLst>
                      <p:childTnLst>
                        <p:par>
                          <p:cTn id="72" fill="hold" nodeType="withGroup">
                            <p:stCondLst>
                              <p:cond delay="0"/>
                            </p:stCondLst>
                            <p:childTnLst>
                              <p:par>
                                <p:cTn id="73" presetID="1" presetClass="entr" presetSubtype="0" fill="hold" grpId="0" nodeType="clickEffect">
                                  <p:stCondLst>
                                    <p:cond delay="0"/>
                                  </p:stCondLst>
                                  <p:childTnLst>
                                    <p:set>
                                      <p:cBhvr>
                                        <p:cTn id="74" dur="1" fill="hold">
                                          <p:stCondLst>
                                            <p:cond delay="0"/>
                                          </p:stCondLst>
                                        </p:cTn>
                                        <p:tgtEl>
                                          <p:spTgt spid="37"/>
                                        </p:tgtEl>
                                        <p:attrNameLst>
                                          <p:attrName>style.visibility</p:attrName>
                                        </p:attrNameLst>
                                      </p:cBhvr>
                                      <p:to>
                                        <p:strVal val="visible"/>
                                      </p:to>
                                    </p:set>
                                  </p:childTnLst>
                                </p:cTn>
                              </p:par>
                            </p:childTnLst>
                          </p:cTn>
                        </p:par>
                      </p:childTnLst>
                    </p:cTn>
                  </p:par>
                  <p:par>
                    <p:cTn id="75" fill="hold" nodeType="clickPar">
                      <p:stCondLst>
                        <p:cond delay="indefinite"/>
                      </p:stCondLst>
                      <p:childTnLst>
                        <p:par>
                          <p:cTn id="76" fill="hold" nodeType="withGroup">
                            <p:stCondLst>
                              <p:cond delay="0"/>
                            </p:stCondLst>
                            <p:childTnLst>
                              <p:par>
                                <p:cTn id="77" presetID="1" presetClass="entr" presetSubtype="0" fill="hold" grpId="0" nodeType="clickEffect">
                                  <p:stCondLst>
                                    <p:cond delay="0"/>
                                  </p:stCondLst>
                                  <p:childTnLst>
                                    <p:set>
                                      <p:cBhvr>
                                        <p:cTn id="78" dur="1" fill="hold">
                                          <p:stCondLst>
                                            <p:cond delay="0"/>
                                          </p:stCondLst>
                                        </p:cTn>
                                        <p:tgtEl>
                                          <p:spTgt spid="30"/>
                                        </p:tgtEl>
                                        <p:attrNameLst>
                                          <p:attrName>style.visibility</p:attrName>
                                        </p:attrNameLst>
                                      </p:cBhvr>
                                      <p:to>
                                        <p:strVal val="visible"/>
                                      </p:to>
                                    </p:set>
                                  </p:childTnLst>
                                </p:cTn>
                              </p:par>
                            </p:childTnLst>
                          </p:cTn>
                        </p:par>
                      </p:childTnLst>
                    </p:cTn>
                  </p:par>
                  <p:par>
                    <p:cTn id="79" fill="hold" nodeType="clickPar">
                      <p:stCondLst>
                        <p:cond delay="indefinite"/>
                      </p:stCondLst>
                      <p:childTnLst>
                        <p:par>
                          <p:cTn id="80" fill="hold" nodeType="withGroup">
                            <p:stCondLst>
                              <p:cond delay="0"/>
                            </p:stCondLst>
                            <p:childTnLst>
                              <p:par>
                                <p:cTn id="81" presetID="1" presetClass="entr" presetSubtype="0" fill="hold" grpId="0" nodeType="clickEffect">
                                  <p:stCondLst>
                                    <p:cond delay="0"/>
                                  </p:stCondLst>
                                  <p:childTnLst>
                                    <p:set>
                                      <p:cBhvr>
                                        <p:cTn id="82" dur="1" fill="hold">
                                          <p:stCondLst>
                                            <p:cond delay="0"/>
                                          </p:stCondLst>
                                        </p:cTn>
                                        <p:tgtEl>
                                          <p:spTgt spid="31"/>
                                        </p:tgtEl>
                                        <p:attrNameLst>
                                          <p:attrName>style.visibility</p:attrName>
                                        </p:attrNameLst>
                                      </p:cBhvr>
                                      <p:to>
                                        <p:strVal val="visible"/>
                                      </p:to>
                                    </p:set>
                                  </p:childTnLst>
                                </p:cTn>
                              </p:par>
                            </p:childTnLst>
                          </p:cTn>
                        </p:par>
                      </p:childTnLst>
                    </p:cTn>
                  </p:par>
                  <p:par>
                    <p:cTn id="83" fill="hold" nodeType="clickPar">
                      <p:stCondLst>
                        <p:cond delay="indefinite"/>
                      </p:stCondLst>
                      <p:childTnLst>
                        <p:par>
                          <p:cTn id="84" fill="hold" nodeType="withGroup">
                            <p:stCondLst>
                              <p:cond delay="0"/>
                            </p:stCondLst>
                            <p:childTnLst>
                              <p:par>
                                <p:cTn id="85" presetID="1" presetClass="entr" presetSubtype="0" fill="hold" grpId="0" nodeType="clickEffect">
                                  <p:stCondLst>
                                    <p:cond delay="0"/>
                                  </p:stCondLst>
                                  <p:childTnLst>
                                    <p:set>
                                      <p:cBhvr>
                                        <p:cTn id="86" dur="1" fill="hold">
                                          <p:stCondLst>
                                            <p:cond delay="0"/>
                                          </p:stCondLst>
                                        </p:cTn>
                                        <p:tgtEl>
                                          <p:spTgt spid="42"/>
                                        </p:tgtEl>
                                        <p:attrNameLst>
                                          <p:attrName>style.visibility</p:attrName>
                                        </p:attrNameLst>
                                      </p:cBhvr>
                                      <p:to>
                                        <p:strVal val="visible"/>
                                      </p:to>
                                    </p:set>
                                  </p:childTnLst>
                                </p:cTn>
                              </p:par>
                            </p:childTnLst>
                          </p:cTn>
                        </p:par>
                      </p:childTnLst>
                    </p:cTn>
                  </p:par>
                  <p:par>
                    <p:cTn id="87" fill="hold" nodeType="clickPar">
                      <p:stCondLst>
                        <p:cond delay="indefinite"/>
                      </p:stCondLst>
                      <p:childTnLst>
                        <p:par>
                          <p:cTn id="88" fill="hold" nodeType="withGroup">
                            <p:stCondLst>
                              <p:cond delay="0"/>
                            </p:stCondLst>
                            <p:childTnLst>
                              <p:par>
                                <p:cTn id="89" presetID="1" presetClass="entr" presetSubtype="0" fill="hold" grpId="0" nodeType="clickEffect">
                                  <p:stCondLst>
                                    <p:cond delay="0"/>
                                  </p:stCondLst>
                                  <p:childTnLst>
                                    <p:set>
                                      <p:cBhvr>
                                        <p:cTn id="90" dur="1" fill="hold">
                                          <p:stCondLst>
                                            <p:cond delay="0"/>
                                          </p:stCondLst>
                                        </p:cTn>
                                        <p:tgtEl>
                                          <p:spTgt spid="36"/>
                                        </p:tgtEl>
                                        <p:attrNameLst>
                                          <p:attrName>style.visibility</p:attrName>
                                        </p:attrNameLst>
                                      </p:cBhvr>
                                      <p:to>
                                        <p:strVal val="visible"/>
                                      </p:to>
                                    </p:set>
                                  </p:childTnLst>
                                </p:cTn>
                              </p:par>
                            </p:childTnLst>
                          </p:cTn>
                        </p:par>
                      </p:childTnLst>
                    </p:cTn>
                  </p:par>
                  <p:par>
                    <p:cTn id="91" fill="hold" nodeType="clickPar">
                      <p:stCondLst>
                        <p:cond delay="indefinite"/>
                      </p:stCondLst>
                      <p:childTnLst>
                        <p:par>
                          <p:cTn id="92" fill="hold" nodeType="withGroup">
                            <p:stCondLst>
                              <p:cond delay="0"/>
                            </p:stCondLst>
                            <p:childTnLst>
                              <p:par>
                                <p:cTn id="93" presetID="1" presetClass="entr" presetSubtype="0" fill="hold" grpId="0" nodeType="clickEffect">
                                  <p:stCondLst>
                                    <p:cond delay="0"/>
                                  </p:stCondLst>
                                  <p:childTnLst>
                                    <p:set>
                                      <p:cBhvr>
                                        <p:cTn id="94" dur="1" fill="hold">
                                          <p:stCondLst>
                                            <p:cond delay="0"/>
                                          </p:stCondLst>
                                        </p:cTn>
                                        <p:tgtEl>
                                          <p:spTgt spid="43"/>
                                        </p:tgtEl>
                                        <p:attrNameLst>
                                          <p:attrName>style.visibility</p:attrName>
                                        </p:attrNameLst>
                                      </p:cBhvr>
                                      <p:to>
                                        <p:strVal val="visible"/>
                                      </p:to>
                                    </p:set>
                                  </p:childTnLst>
                                </p:cTn>
                              </p:par>
                            </p:childTnLst>
                          </p:cTn>
                        </p:par>
                      </p:childTnLst>
                    </p:cTn>
                  </p:par>
                  <p:par>
                    <p:cTn id="95" fill="hold" nodeType="clickPar">
                      <p:stCondLst>
                        <p:cond delay="indefinite"/>
                      </p:stCondLst>
                      <p:childTnLst>
                        <p:par>
                          <p:cTn id="96" fill="hold" nodeType="withGroup">
                            <p:stCondLst>
                              <p:cond delay="0"/>
                            </p:stCondLst>
                            <p:childTnLst>
                              <p:par>
                                <p:cTn id="97" presetID="1" presetClass="entr" presetSubtype="0" fill="hold" grpId="0" nodeType="clickEffect">
                                  <p:stCondLst>
                                    <p:cond delay="0"/>
                                  </p:stCondLst>
                                  <p:childTnLst>
                                    <p:set>
                                      <p:cBhvr>
                                        <p:cTn id="98" dur="1" fill="hold">
                                          <p:stCondLst>
                                            <p:cond delay="0"/>
                                          </p:stCondLst>
                                        </p:cTn>
                                        <p:tgtEl>
                                          <p:spTgt spid="44"/>
                                        </p:tgtEl>
                                        <p:attrNameLst>
                                          <p:attrName>style.visibility</p:attrName>
                                        </p:attrNameLst>
                                      </p:cBhvr>
                                      <p:to>
                                        <p:strVal val="visible"/>
                                      </p:to>
                                    </p:set>
                                  </p:childTnLst>
                                </p:cTn>
                              </p:par>
                            </p:childTnLst>
                          </p:cTn>
                        </p:par>
                      </p:childTnLst>
                    </p:cTn>
                  </p:par>
                  <p:par>
                    <p:cTn id="99" fill="hold" nodeType="clickPar">
                      <p:stCondLst>
                        <p:cond delay="indefinite"/>
                      </p:stCondLst>
                      <p:childTnLst>
                        <p:par>
                          <p:cTn id="100" fill="hold" nodeType="withGroup">
                            <p:stCondLst>
                              <p:cond delay="0"/>
                            </p:stCondLst>
                            <p:childTnLst>
                              <p:par>
                                <p:cTn id="101" presetID="1" presetClass="entr" presetSubtype="0" fill="hold" grpId="0" nodeType="clickEffect">
                                  <p:stCondLst>
                                    <p:cond delay="0"/>
                                  </p:stCondLst>
                                  <p:childTnLst>
                                    <p:set>
                                      <p:cBhvr>
                                        <p:cTn id="102" dur="1" fill="hold">
                                          <p:stCondLst>
                                            <p:cond delay="0"/>
                                          </p:stCondLst>
                                        </p:cTn>
                                        <p:tgtEl>
                                          <p:spTgt spid="45"/>
                                        </p:tgtEl>
                                        <p:attrNameLst>
                                          <p:attrName>style.visibility</p:attrName>
                                        </p:attrNameLst>
                                      </p:cBhvr>
                                      <p:to>
                                        <p:strVal val="visible"/>
                                      </p:to>
                                    </p:set>
                                  </p:childTnLst>
                                </p:cTn>
                              </p:par>
                            </p:childTnLst>
                          </p:cTn>
                        </p:par>
                      </p:childTnLst>
                    </p:cTn>
                  </p:par>
                  <p:par>
                    <p:cTn id="103" fill="hold" nodeType="clickPar">
                      <p:stCondLst>
                        <p:cond delay="indefinite"/>
                      </p:stCondLst>
                      <p:childTnLst>
                        <p:par>
                          <p:cTn id="104" fill="hold" nodeType="withGroup">
                            <p:stCondLst>
                              <p:cond delay="0"/>
                            </p:stCondLst>
                            <p:childTnLst>
                              <p:par>
                                <p:cTn id="105" presetID="1" presetClass="entr" presetSubtype="0" fill="hold" grpId="0" nodeType="clickEffect">
                                  <p:stCondLst>
                                    <p:cond delay="0"/>
                                  </p:stCondLst>
                                  <p:childTnLst>
                                    <p:set>
                                      <p:cBhvr>
                                        <p:cTn id="106" dur="1" fill="hold">
                                          <p:stCondLst>
                                            <p:cond delay="0"/>
                                          </p:stCondLst>
                                        </p:cTn>
                                        <p:tgtEl>
                                          <p:spTgt spid="46"/>
                                        </p:tgtEl>
                                        <p:attrNameLst>
                                          <p:attrName>style.visibility</p:attrName>
                                        </p:attrNameLst>
                                      </p:cBhvr>
                                      <p:to>
                                        <p:strVal val="visible"/>
                                      </p:to>
                                    </p:set>
                                  </p:childTnLst>
                                </p:cTn>
                              </p:par>
                            </p:childTnLst>
                          </p:cTn>
                        </p:par>
                      </p:childTnLst>
                    </p:cTn>
                  </p:par>
                  <p:par>
                    <p:cTn id="107" fill="hold" nodeType="clickPar">
                      <p:stCondLst>
                        <p:cond delay="indefinite"/>
                      </p:stCondLst>
                      <p:childTnLst>
                        <p:par>
                          <p:cTn id="108" fill="hold" nodeType="withGroup">
                            <p:stCondLst>
                              <p:cond delay="0"/>
                            </p:stCondLst>
                            <p:childTnLst>
                              <p:par>
                                <p:cTn id="109" presetID="1" presetClass="entr" presetSubtype="0" fill="hold" grpId="0" nodeType="clickEffect">
                                  <p:stCondLst>
                                    <p:cond delay="0"/>
                                  </p:stCondLst>
                                  <p:childTnLst>
                                    <p:set>
                                      <p:cBhvr>
                                        <p:cTn id="110" dur="1" fill="hold">
                                          <p:stCondLst>
                                            <p:cond delay="0"/>
                                          </p:stCondLst>
                                        </p:cTn>
                                        <p:tgtEl>
                                          <p:spTgt spid="4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animBg="1"/>
      <p:bldP spid="20" grpId="0" animBg="1"/>
      <p:bldP spid="21" grpId="0" animBg="1"/>
      <p:bldP spid="22" grpId="0" animBg="1"/>
      <p:bldP spid="23" grpId="0" animBg="1"/>
      <p:bldP spid="24" grpId="0" animBg="1"/>
      <p:bldP spid="25" grpId="0" animBg="1"/>
      <p:bldP spid="26" grpId="0" animBg="1"/>
      <p:bldP spid="27" grpId="0" animBg="1"/>
      <p:bldP spid="28" grpId="0" animBg="1"/>
      <p:bldP spid="29" grpId="0" animBg="1"/>
      <p:bldP spid="30" grpId="0" animBg="1"/>
      <p:bldP spid="31" grpId="0" animBg="1"/>
      <p:bldP spid="32" grpId="0" animBg="1"/>
      <p:bldP spid="33" grpId="0" animBg="1"/>
      <p:bldP spid="36" grpId="0" animBg="1"/>
      <p:bldP spid="37" grpId="0" animBg="1"/>
      <p:bldP spid="39" grpId="0" animBg="1"/>
      <p:bldP spid="40" grpId="0" animBg="1"/>
      <p:bldP spid="41" grpId="0" animBg="1"/>
      <p:bldP spid="42" grpId="0" animBg="1"/>
      <p:bldP spid="43" grpId="0" animBg="1"/>
      <p:bldP spid="44" grpId="0" animBg="1"/>
      <p:bldP spid="45" grpId="0" animBg="1"/>
      <p:bldP spid="46" grpId="0" animBg="1"/>
      <p:bldP spid="47" grpId="0" animBg="1"/>
      <p:bldP spid="48" grpId="0" animBg="1"/>
    </p:bldLst>
  </p:timing>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5473" name="Rectangle 3"/>
          <p:cNvSpPr>
            <a:spLocks noChangeArrowheads="1"/>
          </p:cNvSpPr>
          <p:nvPr/>
        </p:nvSpPr>
        <p:spPr bwMode="auto">
          <a:xfrm>
            <a:off x="0" y="0"/>
            <a:ext cx="9144000" cy="6858000"/>
          </a:xfrm>
          <a:prstGeom prst="rect">
            <a:avLst/>
          </a:prstGeom>
          <a:solidFill>
            <a:schemeClr val="tx1"/>
          </a:solidFill>
          <a:ln w="9525">
            <a:solidFill>
              <a:schemeClr val="tx1"/>
            </a:solidFill>
            <a:round/>
            <a:headEnd/>
            <a:tailEnd type="stealth" w="lg" len="lg"/>
          </a:ln>
        </p:spPr>
        <p:txBody>
          <a:bodyPr lIns="90000" tIns="46800" rIns="90000" bIns="46800">
            <a:spAutoFit/>
          </a:bodyPr>
          <a:lstStyle/>
          <a:p>
            <a:pPr defTabSz="914400" eaLnBrk="0" fontAlgn="base" hangingPunct="0">
              <a:spcBef>
                <a:spcPct val="0"/>
              </a:spcBef>
              <a:spcAft>
                <a:spcPct val="0"/>
              </a:spcAft>
            </a:pPr>
            <a:endParaRPr lang="en-US" sz="2400">
              <a:solidFill>
                <a:srgbClr val="FFFFFF"/>
              </a:solidFill>
              <a:latin typeface="Comic Sans MS" charset="0"/>
              <a:ea typeface="ＭＳ Ｐゴシック" charset="0"/>
              <a:cs typeface="ＭＳ Ｐゴシック" charset="0"/>
            </a:endParaRPr>
          </a:p>
        </p:txBody>
      </p:sp>
      <p:pic>
        <p:nvPicPr>
          <p:cNvPr id="105474" name="Picture 1" descr="01 Map of the Seven Churches.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192088" y="0"/>
            <a:ext cx="8772525"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05475" name="Rectangle 2"/>
          <p:cNvSpPr>
            <a:spLocks noGrp="1" noChangeArrowheads="1"/>
          </p:cNvSpPr>
          <p:nvPr>
            <p:ph type="ctrTitle"/>
          </p:nvPr>
        </p:nvSpPr>
        <p:spPr>
          <a:xfrm>
            <a:off x="179388" y="44450"/>
            <a:ext cx="8816975" cy="863600"/>
          </a:xfrm>
        </p:spPr>
        <p:txBody>
          <a:bodyPr/>
          <a:lstStyle/>
          <a:p>
            <a:r>
              <a:rPr lang="en-US" b="1">
                <a:solidFill>
                  <a:srgbClr val="000000"/>
                </a:solidFill>
                <a:latin typeface="Arial" charset="0"/>
                <a:ea typeface="ＭＳ Ｐゴシック" charset="0"/>
              </a:rPr>
              <a:t>Asia in the Roman Empire</a:t>
            </a:r>
          </a:p>
        </p:txBody>
      </p:sp>
      <p:sp>
        <p:nvSpPr>
          <p:cNvPr id="6" name="Rectangle 3"/>
          <p:cNvSpPr txBox="1">
            <a:spLocks noChangeArrowheads="1"/>
          </p:cNvSpPr>
          <p:nvPr/>
        </p:nvSpPr>
        <p:spPr bwMode="auto">
          <a:xfrm>
            <a:off x="8411882" y="0"/>
            <a:ext cx="732118" cy="48857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26" charset="0"/>
                <a:ea typeface="ＭＳ Ｐゴシック" charset="0"/>
              </a:defRPr>
            </a:lvl6pPr>
            <a:lvl7pPr marL="914400" algn="ctr" rtl="0" fontAlgn="base">
              <a:spcBef>
                <a:spcPct val="0"/>
              </a:spcBef>
              <a:spcAft>
                <a:spcPct val="0"/>
              </a:spcAft>
              <a:defRPr sz="4400">
                <a:solidFill>
                  <a:schemeClr val="tx2"/>
                </a:solidFill>
                <a:latin typeface="26" charset="0"/>
                <a:ea typeface="ＭＳ Ｐゴシック" charset="0"/>
              </a:defRPr>
            </a:lvl7pPr>
            <a:lvl8pPr marL="1371600" algn="ctr" rtl="0" fontAlgn="base">
              <a:spcBef>
                <a:spcPct val="0"/>
              </a:spcBef>
              <a:spcAft>
                <a:spcPct val="0"/>
              </a:spcAft>
              <a:defRPr sz="4400">
                <a:solidFill>
                  <a:schemeClr val="tx2"/>
                </a:solidFill>
                <a:latin typeface="26" charset="0"/>
                <a:ea typeface="ＭＳ Ｐゴシック" charset="0"/>
              </a:defRPr>
            </a:lvl8pPr>
            <a:lvl9pPr marL="1828800" algn="ctr" rtl="0" fontAlgn="base">
              <a:spcBef>
                <a:spcPct val="0"/>
              </a:spcBef>
              <a:spcAft>
                <a:spcPct val="0"/>
              </a:spcAft>
              <a:defRPr sz="4400">
                <a:solidFill>
                  <a:schemeClr val="tx2"/>
                </a:solidFill>
                <a:latin typeface="26" charset="0"/>
                <a:ea typeface="ＭＳ Ｐゴシック" charset="0"/>
              </a:defRPr>
            </a:lvl9pPr>
          </a:lstStyle>
          <a:p>
            <a:pPr defTabSz="914400" eaLnBrk="1" hangingPunct="1">
              <a:defRPr/>
            </a:pPr>
            <a:r>
              <a:rPr lang="en-US" sz="2400" b="1" kern="0" dirty="0">
                <a:solidFill>
                  <a:srgbClr val="FFFFFF"/>
                </a:solidFill>
                <a:effectLst>
                  <a:glow rad="266700">
                    <a:srgbClr val="000000">
                      <a:alpha val="75000"/>
                    </a:srgbClr>
                  </a:glow>
                </a:effectLst>
                <a:latin typeface="Arial" charset="0"/>
                <a:ea typeface="ＭＳ Ｐゴシック"/>
              </a:rPr>
              <a:t>321</a:t>
            </a:r>
          </a:p>
        </p:txBody>
      </p:sp>
    </p:spTree>
    <p:extLst>
      <p:ext uri="{BB962C8B-B14F-4D97-AF65-F5344CB8AC3E}">
        <p14:creationId xmlns:p14="http://schemas.microsoft.com/office/powerpoint/2010/main" val="1324162589"/>
      </p:ext>
    </p:extLst>
  </p:cSld>
  <p:clrMapOvr>
    <a:masterClrMapping/>
  </p:clrMapOvr>
  <p:transition/>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08001" name="Picture 2"/>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w="76200">
            <a:solidFill>
              <a:srgbClr val="020009"/>
            </a:solidFill>
            <a:miter lim="800000"/>
            <a:headEnd/>
            <a:tailEnd/>
          </a:ln>
          <a:extLst>
            <a:ext uri="{909E8E84-426E-40dd-AFC4-6F175D3DCCD1}">
              <a14:hiddenFill xmlns="" xmlns:a14="http://schemas.microsoft.com/office/drawing/2010/main">
                <a:solidFill>
                  <a:srgbClr val="FFFFFF"/>
                </a:solidFill>
              </a14:hiddenFill>
            </a:ext>
          </a:extLst>
        </p:spPr>
      </p:pic>
      <p:sp>
        <p:nvSpPr>
          <p:cNvPr id="173069" name="Rectangle 13"/>
          <p:cNvSpPr>
            <a:spLocks noGrp="1" noChangeArrowheads="1"/>
          </p:cNvSpPr>
          <p:nvPr>
            <p:ph type="title" idx="4294967295"/>
          </p:nvPr>
        </p:nvSpPr>
        <p:spPr>
          <a:xfrm>
            <a:off x="251520" y="4419680"/>
            <a:ext cx="4140696" cy="2105664"/>
          </a:xfrm>
          <a:solidFill>
            <a:srgbClr val="020009"/>
          </a:solidFill>
          <a:effectLst>
            <a:outerShdw blurRad="63500" dist="53882" dir="2700000" algn="ctr" rotWithShape="0">
              <a:srgbClr val="020009">
                <a:alpha val="74998"/>
              </a:srgbClr>
            </a:outerShdw>
          </a:effectLst>
        </p:spPr>
        <p:txBody>
          <a:bodyPr wrap="square" lIns="73622" tIns="36810" rIns="73622" bIns="36810" anchor="t">
            <a:spAutoFit/>
          </a:bodyPr>
          <a:lstStyle/>
          <a:p>
            <a:pPr algn="ctr">
              <a:spcBef>
                <a:spcPct val="50000"/>
              </a:spcBef>
              <a:defRPr/>
            </a:pPr>
            <a:r>
              <a:rPr lang="en-US" b="1" dirty="0">
                <a:solidFill>
                  <a:srgbClr val="FFEA18"/>
                </a:solidFill>
                <a:latin typeface="Comic Sans MS" charset="0"/>
                <a:ea typeface="ＭＳ Ｐゴシック" charset="0"/>
              </a:rPr>
              <a:t>What did John see around him?</a:t>
            </a:r>
          </a:p>
        </p:txBody>
      </p:sp>
      <p:sp>
        <p:nvSpPr>
          <p:cNvPr id="1408013" name="Oval 14"/>
          <p:cNvSpPr>
            <a:spLocks noChangeArrowheads="1"/>
          </p:cNvSpPr>
          <p:nvPr/>
        </p:nvSpPr>
        <p:spPr bwMode="auto">
          <a:xfrm>
            <a:off x="533400" y="2895600"/>
            <a:ext cx="457200" cy="381000"/>
          </a:xfrm>
          <a:prstGeom prst="ellipse">
            <a:avLst/>
          </a:prstGeom>
          <a:solidFill>
            <a:srgbClr val="3166B3"/>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grpSp>
        <p:nvGrpSpPr>
          <p:cNvPr id="5" name="Group 4"/>
          <p:cNvGrpSpPr/>
          <p:nvPr/>
        </p:nvGrpSpPr>
        <p:grpSpPr>
          <a:xfrm>
            <a:off x="4644008" y="404664"/>
            <a:ext cx="4320034" cy="4548118"/>
            <a:chOff x="4644008" y="404664"/>
            <a:chExt cx="4320034" cy="4548118"/>
          </a:xfrm>
        </p:grpSpPr>
        <p:sp>
          <p:nvSpPr>
            <p:cNvPr id="2" name="Oval 1"/>
            <p:cNvSpPr/>
            <p:nvPr/>
          </p:nvSpPr>
          <p:spPr bwMode="auto">
            <a:xfrm>
              <a:off x="4932040" y="980728"/>
              <a:ext cx="2088232" cy="1800200"/>
            </a:xfrm>
            <a:prstGeom prst="ellipse">
              <a:avLst/>
            </a:prstGeom>
            <a:solidFill>
              <a:srgbClr val="00000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defTabSz="914400" eaLnBrk="0" fontAlgn="base" hangingPunct="0">
                <a:spcBef>
                  <a:spcPct val="0"/>
                </a:spcBef>
                <a:spcAft>
                  <a:spcPct val="0"/>
                </a:spcAft>
              </a:pPr>
              <a:endParaRPr lang="en-US" sz="2400">
                <a:solidFill>
                  <a:srgbClr val="000000"/>
                </a:solidFill>
                <a:latin typeface="Arial" charset="0"/>
                <a:ea typeface="ＭＳ Ｐゴシック" charset="0"/>
                <a:cs typeface="ＭＳ Ｐゴシック" charset="0"/>
              </a:endParaRPr>
            </a:p>
          </p:txBody>
        </p:sp>
        <p:sp>
          <p:nvSpPr>
            <p:cNvPr id="173059" name="Oval 3"/>
            <p:cNvSpPr>
              <a:spLocks noChangeArrowheads="1"/>
            </p:cNvSpPr>
            <p:nvPr/>
          </p:nvSpPr>
          <p:spPr bwMode="auto">
            <a:xfrm>
              <a:off x="6372200" y="2204864"/>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173060" name="Text Box 4"/>
            <p:cNvSpPr txBox="1">
              <a:spLocks noChangeArrowheads="1"/>
            </p:cNvSpPr>
            <p:nvPr/>
          </p:nvSpPr>
          <p:spPr bwMode="auto">
            <a:xfrm>
              <a:off x="5724128" y="404664"/>
              <a:ext cx="2232248" cy="830997"/>
            </a:xfrm>
            <a:prstGeom prst="rect">
              <a:avLst/>
            </a:prstGeom>
            <a:noFill/>
            <a:ln>
              <a:noFill/>
            </a:ln>
            <a:effectLst>
              <a:outerShdw blurRad="63500" dist="38099" dir="2700000" algn="ctr" rotWithShape="0">
                <a:srgbClr val="020009">
                  <a:alpha val="74998"/>
                </a:srgbClr>
              </a:outerShdw>
            </a:effectLst>
          </p:spPr>
          <p:txBody>
            <a:bodyPr wrap="square">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defTabSz="914400" eaLnBrk="0" fontAlgn="base" hangingPunct="0">
                <a:spcBef>
                  <a:spcPct val="0"/>
                </a:spcBef>
                <a:spcAft>
                  <a:spcPct val="0"/>
                </a:spcAft>
                <a:defRPr/>
              </a:pPr>
              <a:r>
                <a:rPr lang="en-US" b="1" dirty="0">
                  <a:solidFill>
                    <a:srgbClr val="FFFFFF"/>
                  </a:solidFill>
                  <a:effectLst>
                    <a:outerShdw blurRad="38100" dist="38100" dir="2700000" algn="tl">
                      <a:srgbClr val="000000"/>
                    </a:outerShdw>
                  </a:effectLst>
                  <a:latin typeface="26" charset="0"/>
                </a:rPr>
                <a:t>Asian Churches</a:t>
              </a:r>
              <a:endParaRPr lang="en-US" dirty="0">
                <a:solidFill>
                  <a:srgbClr val="FFFFFF"/>
                </a:solidFill>
                <a:effectLst>
                  <a:outerShdw blurRad="38100" dist="38100" dir="2700000" algn="tl">
                    <a:srgbClr val="000000"/>
                  </a:outerShdw>
                </a:effectLst>
                <a:latin typeface="26" charset="0"/>
              </a:endParaRPr>
            </a:p>
          </p:txBody>
        </p:sp>
        <p:sp>
          <p:nvSpPr>
            <p:cNvPr id="173062" name="Oval 6"/>
            <p:cNvSpPr>
              <a:spLocks noChangeArrowheads="1"/>
            </p:cNvSpPr>
            <p:nvPr/>
          </p:nvSpPr>
          <p:spPr bwMode="auto">
            <a:xfrm>
              <a:off x="5364088" y="1988840"/>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173063" name="Oval 7"/>
            <p:cNvSpPr>
              <a:spLocks noChangeArrowheads="1"/>
            </p:cNvSpPr>
            <p:nvPr/>
          </p:nvSpPr>
          <p:spPr bwMode="auto">
            <a:xfrm>
              <a:off x="5561186" y="1628800"/>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173064" name="Oval 8"/>
            <p:cNvSpPr>
              <a:spLocks noChangeArrowheads="1"/>
            </p:cNvSpPr>
            <p:nvPr/>
          </p:nvSpPr>
          <p:spPr bwMode="auto">
            <a:xfrm>
              <a:off x="5940152" y="1484784"/>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173065" name="Oval 9"/>
            <p:cNvSpPr>
              <a:spLocks noChangeArrowheads="1"/>
            </p:cNvSpPr>
            <p:nvPr/>
          </p:nvSpPr>
          <p:spPr bwMode="auto">
            <a:xfrm>
              <a:off x="5724128" y="1196752"/>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173066" name="Oval 10"/>
            <p:cNvSpPr>
              <a:spLocks noChangeArrowheads="1"/>
            </p:cNvSpPr>
            <p:nvPr/>
          </p:nvSpPr>
          <p:spPr bwMode="auto">
            <a:xfrm>
              <a:off x="5364088" y="1340768"/>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173068" name="Oval 12"/>
            <p:cNvSpPr>
              <a:spLocks noChangeArrowheads="1"/>
            </p:cNvSpPr>
            <p:nvPr/>
          </p:nvSpPr>
          <p:spPr bwMode="auto">
            <a:xfrm>
              <a:off x="6096000" y="1752600"/>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16" name="Text Box 15"/>
            <p:cNvSpPr txBox="1">
              <a:spLocks noChangeArrowheads="1"/>
            </p:cNvSpPr>
            <p:nvPr/>
          </p:nvSpPr>
          <p:spPr bwMode="auto">
            <a:xfrm>
              <a:off x="4644008" y="2890679"/>
              <a:ext cx="4320034" cy="2062103"/>
            </a:xfrm>
            <a:prstGeom prst="rect">
              <a:avLst/>
            </a:prstGeom>
            <a:solidFill>
              <a:srgbClr val="800000"/>
            </a:solidFill>
            <a:ln>
              <a:noFill/>
            </a:ln>
            <a:effectLst>
              <a:outerShdw blurRad="63500" dist="38099" dir="2700000" algn="ctr" rotWithShape="0">
                <a:srgbClr val="020009">
                  <a:alpha val="74998"/>
                </a:srgbClr>
              </a:outerShdw>
            </a:effectLst>
          </p:spPr>
          <p:txBody>
            <a:bodyPr wrap="square">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marL="571500" indent="-571500" defTabSz="914400" eaLnBrk="0" fontAlgn="base" hangingPunct="0">
                <a:spcBef>
                  <a:spcPct val="0"/>
                </a:spcBef>
                <a:spcAft>
                  <a:spcPct val="0"/>
                </a:spcAft>
                <a:defRPr/>
              </a:pPr>
              <a:r>
                <a:rPr lang="en-US" altLang="ja-JP" sz="3200" b="1" dirty="0">
                  <a:solidFill>
                    <a:srgbClr val="FFFFFF"/>
                  </a:solidFill>
                  <a:effectLst>
                    <a:outerShdw blurRad="38100" dist="38100" dir="2700000" algn="tl">
                      <a:srgbClr val="000000"/>
                    </a:outerShdw>
                  </a:effectLst>
                  <a:latin typeface="Arial" charset="0"/>
                </a:rPr>
                <a:t>1.  </a:t>
              </a:r>
              <a:r>
                <a:rPr lang="en-US" altLang="ja-JP" sz="3200" b="1" u="sng" dirty="0">
                  <a:solidFill>
                    <a:srgbClr val="FFFFFF"/>
                  </a:solidFill>
                  <a:effectLst>
                    <a:outerShdw blurRad="38100" dist="38100" dir="2700000" algn="tl">
                      <a:srgbClr val="000000"/>
                    </a:outerShdw>
                  </a:effectLst>
                  <a:latin typeface="Arial" charset="0"/>
                </a:rPr>
                <a:t>Internal Struggles</a:t>
              </a:r>
              <a:r>
                <a:rPr lang="en-US" altLang="ja-JP" sz="3200" b="1" dirty="0">
                  <a:solidFill>
                    <a:srgbClr val="FFFFFF"/>
                  </a:solidFill>
                  <a:effectLst>
                    <a:outerShdw blurRad="38100" dist="38100" dir="2700000" algn="tl">
                      <a:srgbClr val="000000"/>
                    </a:outerShdw>
                  </a:effectLst>
                  <a:latin typeface="Arial" charset="0"/>
                </a:rPr>
                <a:t> inside churches (2:4, 14-15, 21-24; 3:1, 15-17)</a:t>
              </a:r>
              <a:endParaRPr lang="en-US" sz="3200" b="1" dirty="0">
                <a:solidFill>
                  <a:srgbClr val="FFFFFF"/>
                </a:solidFill>
                <a:effectLst>
                  <a:outerShdw blurRad="38100" dist="38100" dir="2700000" algn="tl">
                    <a:srgbClr val="000000"/>
                  </a:outerShdw>
                </a:effectLst>
                <a:latin typeface="26" charset="0"/>
              </a:endParaRPr>
            </a:p>
          </p:txBody>
        </p:sp>
      </p:grpSp>
      <p:grpSp>
        <p:nvGrpSpPr>
          <p:cNvPr id="4" name="Group 3"/>
          <p:cNvGrpSpPr/>
          <p:nvPr/>
        </p:nvGrpSpPr>
        <p:grpSpPr>
          <a:xfrm>
            <a:off x="107504" y="260648"/>
            <a:ext cx="6048672" cy="3502263"/>
            <a:chOff x="107504" y="260648"/>
            <a:chExt cx="6048672" cy="3502263"/>
          </a:xfrm>
        </p:grpSpPr>
        <p:sp>
          <p:nvSpPr>
            <p:cNvPr id="173061" name="Text Box 5"/>
            <p:cNvSpPr txBox="1">
              <a:spLocks noChangeArrowheads="1"/>
            </p:cNvSpPr>
            <p:nvPr/>
          </p:nvSpPr>
          <p:spPr bwMode="auto">
            <a:xfrm>
              <a:off x="609600" y="685800"/>
              <a:ext cx="1039768" cy="461665"/>
            </a:xfrm>
            <a:prstGeom prst="rect">
              <a:avLst/>
            </a:prstGeom>
            <a:noFill/>
            <a:ln>
              <a:noFill/>
            </a:ln>
            <a:effectLst>
              <a:outerShdw blurRad="63500" dist="38099" dir="2700000" algn="ctr" rotWithShape="0">
                <a:srgbClr val="020009">
                  <a:alpha val="74998"/>
                </a:srgbClr>
              </a:outerShdw>
            </a:effectLst>
          </p:spPr>
          <p:txBody>
            <a:bodyPr wrap="none">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defTabSz="914400" eaLnBrk="0" fontAlgn="base" hangingPunct="0">
                <a:spcBef>
                  <a:spcPct val="0"/>
                </a:spcBef>
                <a:spcAft>
                  <a:spcPct val="0"/>
                </a:spcAft>
                <a:defRPr/>
              </a:pPr>
              <a:r>
                <a:rPr lang="en-US" b="1" dirty="0">
                  <a:solidFill>
                    <a:srgbClr val="FFFFFF"/>
                  </a:solidFill>
                  <a:effectLst>
                    <a:outerShdw blurRad="38100" dist="38100" dir="2700000" algn="tl">
                      <a:srgbClr val="000000"/>
                    </a:outerShdw>
                  </a:effectLst>
                  <a:latin typeface="26" charset="0"/>
                </a:rPr>
                <a:t>Rome</a:t>
              </a:r>
            </a:p>
          </p:txBody>
        </p:sp>
        <p:sp>
          <p:nvSpPr>
            <p:cNvPr id="173067" name="Oval 11"/>
            <p:cNvSpPr>
              <a:spLocks noChangeArrowheads="1"/>
            </p:cNvSpPr>
            <p:nvPr/>
          </p:nvSpPr>
          <p:spPr bwMode="auto">
            <a:xfrm>
              <a:off x="838200" y="381000"/>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173071" name="Text Box 15"/>
            <p:cNvSpPr txBox="1">
              <a:spLocks noChangeArrowheads="1"/>
            </p:cNvSpPr>
            <p:nvPr/>
          </p:nvSpPr>
          <p:spPr bwMode="auto">
            <a:xfrm>
              <a:off x="107504" y="1700808"/>
              <a:ext cx="4032002" cy="2062103"/>
            </a:xfrm>
            <a:prstGeom prst="rect">
              <a:avLst/>
            </a:prstGeom>
            <a:solidFill>
              <a:srgbClr val="800000"/>
            </a:solidFill>
            <a:ln>
              <a:noFill/>
            </a:ln>
            <a:effectLst>
              <a:outerShdw blurRad="63500" dist="38099" dir="2700000" algn="ctr" rotWithShape="0">
                <a:srgbClr val="020009">
                  <a:alpha val="74998"/>
                </a:srgbClr>
              </a:outerShdw>
            </a:effectLst>
          </p:spPr>
          <p:txBody>
            <a:bodyPr wrap="square">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marL="571500" indent="-571500" defTabSz="914400" eaLnBrk="0" fontAlgn="base" hangingPunct="0">
                <a:spcBef>
                  <a:spcPct val="0"/>
                </a:spcBef>
                <a:spcAft>
                  <a:spcPct val="0"/>
                </a:spcAft>
                <a:defRPr/>
              </a:pPr>
              <a:r>
                <a:rPr lang="en-US" altLang="ja-JP" sz="3200" b="1" dirty="0">
                  <a:solidFill>
                    <a:srgbClr val="FFFFFF"/>
                  </a:solidFill>
                  <a:effectLst>
                    <a:outerShdw blurRad="38100" dist="38100" dir="2700000" algn="tl">
                      <a:srgbClr val="000000"/>
                    </a:outerShdw>
                  </a:effectLst>
                  <a:latin typeface="Arial" charset="0"/>
                </a:rPr>
                <a:t>2.  </a:t>
              </a:r>
              <a:r>
                <a:rPr lang="en-US" altLang="ja-JP" sz="3200" b="1" u="sng" dirty="0">
                  <a:solidFill>
                    <a:srgbClr val="FFFFFF"/>
                  </a:solidFill>
                  <a:effectLst>
                    <a:outerShdw blurRad="38100" dist="38100" dir="2700000" algn="tl">
                      <a:srgbClr val="000000"/>
                    </a:outerShdw>
                  </a:effectLst>
                  <a:latin typeface="Arial" charset="0"/>
                </a:rPr>
                <a:t>External Persecution</a:t>
              </a:r>
              <a:r>
                <a:rPr lang="en-US" altLang="ja-JP" sz="3200" b="1" dirty="0">
                  <a:solidFill>
                    <a:srgbClr val="FFFFFF"/>
                  </a:solidFill>
                  <a:effectLst>
                    <a:outerShdw blurRad="38100" dist="38100" dir="2700000" algn="tl">
                      <a:srgbClr val="000000"/>
                    </a:outerShdw>
                  </a:effectLst>
                  <a:latin typeface="Arial" charset="0"/>
                </a:rPr>
                <a:t> from Rome (1:9; 2:9-10; 3:10)</a:t>
              </a:r>
              <a:endParaRPr lang="en-US" sz="3200" b="1" dirty="0">
                <a:solidFill>
                  <a:srgbClr val="FFFFFF"/>
                </a:solidFill>
                <a:effectLst>
                  <a:outerShdw blurRad="38100" dist="38100" dir="2700000" algn="tl">
                    <a:srgbClr val="000000"/>
                  </a:outerShdw>
                </a:effectLst>
                <a:latin typeface="26" charset="0"/>
              </a:endParaRPr>
            </a:p>
          </p:txBody>
        </p:sp>
        <p:sp>
          <p:nvSpPr>
            <p:cNvPr id="3" name="Lightning Bolt 2"/>
            <p:cNvSpPr/>
            <p:nvPr/>
          </p:nvSpPr>
          <p:spPr bwMode="auto">
            <a:xfrm>
              <a:off x="1259632" y="260648"/>
              <a:ext cx="1728192" cy="720080"/>
            </a:xfrm>
            <a:prstGeom prst="lightningBolt">
              <a:avLst/>
            </a:prstGeom>
            <a:solidFill>
              <a:srgbClr val="FFFF00"/>
            </a:solidFill>
            <a:ln w="571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defTabSz="914400" eaLnBrk="0" fontAlgn="base" hangingPunct="0">
                <a:spcBef>
                  <a:spcPct val="0"/>
                </a:spcBef>
                <a:spcAft>
                  <a:spcPct val="0"/>
                </a:spcAft>
              </a:pPr>
              <a:endParaRPr lang="en-US" sz="2400">
                <a:solidFill>
                  <a:srgbClr val="000000"/>
                </a:solidFill>
                <a:latin typeface="Arial" charset="0"/>
                <a:ea typeface="ＭＳ Ｐゴシック" charset="0"/>
                <a:cs typeface="ＭＳ Ｐゴシック" charset="0"/>
              </a:endParaRPr>
            </a:p>
          </p:txBody>
        </p:sp>
        <p:sp>
          <p:nvSpPr>
            <p:cNvPr id="19" name="Lightning Bolt 18"/>
            <p:cNvSpPr/>
            <p:nvPr/>
          </p:nvSpPr>
          <p:spPr bwMode="auto">
            <a:xfrm>
              <a:off x="2411760" y="908720"/>
              <a:ext cx="1728192" cy="720080"/>
            </a:xfrm>
            <a:prstGeom prst="lightningBolt">
              <a:avLst/>
            </a:prstGeom>
            <a:solidFill>
              <a:srgbClr val="FFFF00"/>
            </a:solidFill>
            <a:ln w="571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defTabSz="914400" eaLnBrk="0" fontAlgn="base" hangingPunct="0">
                <a:spcBef>
                  <a:spcPct val="0"/>
                </a:spcBef>
                <a:spcAft>
                  <a:spcPct val="0"/>
                </a:spcAft>
              </a:pPr>
              <a:endParaRPr lang="en-US" sz="2400">
                <a:solidFill>
                  <a:srgbClr val="000000"/>
                </a:solidFill>
                <a:latin typeface="Arial" charset="0"/>
                <a:ea typeface="ＭＳ Ｐゴシック" charset="0"/>
                <a:cs typeface="ＭＳ Ｐゴシック" charset="0"/>
              </a:endParaRPr>
            </a:p>
          </p:txBody>
        </p:sp>
        <p:sp>
          <p:nvSpPr>
            <p:cNvPr id="20" name="Lightning Bolt 19"/>
            <p:cNvSpPr/>
            <p:nvPr/>
          </p:nvSpPr>
          <p:spPr bwMode="auto">
            <a:xfrm>
              <a:off x="2915816" y="404664"/>
              <a:ext cx="1728192" cy="720080"/>
            </a:xfrm>
            <a:prstGeom prst="lightningBolt">
              <a:avLst/>
            </a:prstGeom>
            <a:solidFill>
              <a:srgbClr val="FFFF00"/>
            </a:solidFill>
            <a:ln w="571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defTabSz="914400" eaLnBrk="0" fontAlgn="base" hangingPunct="0">
                <a:spcBef>
                  <a:spcPct val="0"/>
                </a:spcBef>
                <a:spcAft>
                  <a:spcPct val="0"/>
                </a:spcAft>
              </a:pPr>
              <a:endParaRPr lang="en-US" sz="2400">
                <a:solidFill>
                  <a:srgbClr val="000000"/>
                </a:solidFill>
                <a:latin typeface="Arial" charset="0"/>
                <a:ea typeface="ＭＳ Ｐゴシック" charset="0"/>
                <a:cs typeface="ＭＳ Ｐゴシック" charset="0"/>
              </a:endParaRPr>
            </a:p>
          </p:txBody>
        </p:sp>
        <p:sp>
          <p:nvSpPr>
            <p:cNvPr id="21" name="Lightning Bolt 20"/>
            <p:cNvSpPr/>
            <p:nvPr/>
          </p:nvSpPr>
          <p:spPr bwMode="auto">
            <a:xfrm>
              <a:off x="3491880" y="1772816"/>
              <a:ext cx="1728192" cy="720080"/>
            </a:xfrm>
            <a:prstGeom prst="lightningBolt">
              <a:avLst/>
            </a:prstGeom>
            <a:solidFill>
              <a:srgbClr val="FFFF00"/>
            </a:solidFill>
            <a:ln w="571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defTabSz="914400" eaLnBrk="0" fontAlgn="base" hangingPunct="0">
                <a:spcBef>
                  <a:spcPct val="0"/>
                </a:spcBef>
                <a:spcAft>
                  <a:spcPct val="0"/>
                </a:spcAft>
              </a:pPr>
              <a:endParaRPr lang="en-US" sz="2400">
                <a:solidFill>
                  <a:srgbClr val="000000"/>
                </a:solidFill>
                <a:latin typeface="Arial" charset="0"/>
                <a:ea typeface="ＭＳ Ｐゴシック" charset="0"/>
                <a:cs typeface="ＭＳ Ｐゴシック" charset="0"/>
              </a:endParaRPr>
            </a:p>
          </p:txBody>
        </p:sp>
        <p:sp>
          <p:nvSpPr>
            <p:cNvPr id="23" name="Lightning Bolt 22"/>
            <p:cNvSpPr/>
            <p:nvPr/>
          </p:nvSpPr>
          <p:spPr bwMode="auto">
            <a:xfrm>
              <a:off x="4067944" y="1196752"/>
              <a:ext cx="1728192" cy="720080"/>
            </a:xfrm>
            <a:prstGeom prst="lightningBolt">
              <a:avLst/>
            </a:prstGeom>
            <a:solidFill>
              <a:srgbClr val="FFFF00"/>
            </a:solidFill>
            <a:ln w="571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defTabSz="914400" eaLnBrk="0" fontAlgn="base" hangingPunct="0">
                <a:spcBef>
                  <a:spcPct val="0"/>
                </a:spcBef>
                <a:spcAft>
                  <a:spcPct val="0"/>
                </a:spcAft>
              </a:pPr>
              <a:endParaRPr lang="en-US" sz="2400">
                <a:solidFill>
                  <a:srgbClr val="000000"/>
                </a:solidFill>
                <a:latin typeface="Arial" charset="0"/>
                <a:ea typeface="ＭＳ Ｐゴシック" charset="0"/>
                <a:cs typeface="ＭＳ Ｐゴシック" charset="0"/>
              </a:endParaRPr>
            </a:p>
          </p:txBody>
        </p:sp>
        <p:sp>
          <p:nvSpPr>
            <p:cNvPr id="24" name="Lightning Bolt 23"/>
            <p:cNvSpPr/>
            <p:nvPr/>
          </p:nvSpPr>
          <p:spPr bwMode="auto">
            <a:xfrm>
              <a:off x="4427984" y="620688"/>
              <a:ext cx="1728192" cy="720080"/>
            </a:xfrm>
            <a:prstGeom prst="lightningBolt">
              <a:avLst/>
            </a:prstGeom>
            <a:solidFill>
              <a:srgbClr val="FFFF00"/>
            </a:solidFill>
            <a:ln w="571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defTabSz="914400" eaLnBrk="0" fontAlgn="base" hangingPunct="0">
                <a:spcBef>
                  <a:spcPct val="0"/>
                </a:spcBef>
                <a:spcAft>
                  <a:spcPct val="0"/>
                </a:spcAft>
              </a:pPr>
              <a:endParaRPr lang="en-US" sz="2400">
                <a:solidFill>
                  <a:srgbClr val="000000"/>
                </a:solidFill>
                <a:latin typeface="Arial" charset="0"/>
                <a:ea typeface="ＭＳ Ｐゴシック" charset="0"/>
                <a:cs typeface="ＭＳ Ｐゴシック" charset="0"/>
              </a:endParaRPr>
            </a:p>
          </p:txBody>
        </p:sp>
      </p:grpSp>
      <p:sp>
        <p:nvSpPr>
          <p:cNvPr id="26" name="Rectangle 3"/>
          <p:cNvSpPr txBox="1">
            <a:spLocks noChangeArrowheads="1"/>
          </p:cNvSpPr>
          <p:nvPr/>
        </p:nvSpPr>
        <p:spPr bwMode="auto">
          <a:xfrm>
            <a:off x="7496415" y="0"/>
            <a:ext cx="1647585" cy="712519"/>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26" charset="0"/>
                <a:ea typeface="ＭＳ Ｐゴシック" charset="0"/>
              </a:defRPr>
            </a:lvl6pPr>
            <a:lvl7pPr marL="914400" algn="ctr" rtl="0" fontAlgn="base">
              <a:spcBef>
                <a:spcPct val="0"/>
              </a:spcBef>
              <a:spcAft>
                <a:spcPct val="0"/>
              </a:spcAft>
              <a:defRPr sz="4400">
                <a:solidFill>
                  <a:schemeClr val="tx2"/>
                </a:solidFill>
                <a:latin typeface="26" charset="0"/>
                <a:ea typeface="ＭＳ Ｐゴシック" charset="0"/>
              </a:defRPr>
            </a:lvl7pPr>
            <a:lvl8pPr marL="1371600" algn="ctr" rtl="0" fontAlgn="base">
              <a:spcBef>
                <a:spcPct val="0"/>
              </a:spcBef>
              <a:spcAft>
                <a:spcPct val="0"/>
              </a:spcAft>
              <a:defRPr sz="4400">
                <a:solidFill>
                  <a:schemeClr val="tx2"/>
                </a:solidFill>
                <a:latin typeface="26" charset="0"/>
                <a:ea typeface="ＭＳ Ｐゴシック" charset="0"/>
              </a:defRPr>
            </a:lvl8pPr>
            <a:lvl9pPr marL="1828800" algn="ctr" rtl="0" fontAlgn="base">
              <a:spcBef>
                <a:spcPct val="0"/>
              </a:spcBef>
              <a:spcAft>
                <a:spcPct val="0"/>
              </a:spcAft>
              <a:defRPr sz="4400">
                <a:solidFill>
                  <a:schemeClr val="tx2"/>
                </a:solidFill>
                <a:latin typeface="26" charset="0"/>
                <a:ea typeface="ＭＳ Ｐゴシック" charset="0"/>
              </a:defRPr>
            </a:lvl9pPr>
          </a:lstStyle>
          <a:p>
            <a:pPr defTabSz="914400" eaLnBrk="1" hangingPunct="1">
              <a:defRPr/>
            </a:pPr>
            <a:r>
              <a:rPr lang="en-US" sz="2400" b="1" kern="0" dirty="0">
                <a:solidFill>
                  <a:srgbClr val="FFFFFF"/>
                </a:solidFill>
                <a:effectLst>
                  <a:glow rad="266700">
                    <a:srgbClr val="000000">
                      <a:alpha val="75000"/>
                    </a:srgbClr>
                  </a:glow>
                </a:effectLst>
                <a:latin typeface="Arial" charset="0"/>
                <a:ea typeface="ＭＳ Ｐゴシック"/>
              </a:rPr>
              <a:t>Title Page</a:t>
            </a:r>
            <a:br>
              <a:rPr lang="en-US" sz="2400" b="1" kern="0" dirty="0">
                <a:solidFill>
                  <a:srgbClr val="FFFFFF"/>
                </a:solidFill>
                <a:effectLst>
                  <a:glow rad="266700">
                    <a:srgbClr val="000000">
                      <a:alpha val="75000"/>
                    </a:srgbClr>
                  </a:glow>
                </a:effectLst>
                <a:latin typeface="Arial" charset="0"/>
                <a:ea typeface="ＭＳ Ｐゴシック"/>
              </a:rPr>
            </a:br>
            <a:r>
              <a:rPr lang="en-US" sz="2400" b="1" kern="0" dirty="0">
                <a:solidFill>
                  <a:srgbClr val="FFFFFF"/>
                </a:solidFill>
                <a:effectLst>
                  <a:glow rad="266700">
                    <a:srgbClr val="000000">
                      <a:alpha val="75000"/>
                    </a:srgbClr>
                  </a:glow>
                </a:effectLst>
                <a:latin typeface="Arial" charset="0"/>
                <a:ea typeface="ＭＳ Ｐゴシック"/>
              </a:rPr>
              <a:t>321</a:t>
            </a:r>
          </a:p>
        </p:txBody>
      </p:sp>
    </p:spTree>
    <p:extLst>
      <p:ext uri="{BB962C8B-B14F-4D97-AF65-F5344CB8AC3E}">
        <p14:creationId xmlns:p14="http://schemas.microsoft.com/office/powerpoint/2010/main" val="3098439986"/>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3" presetClass="entr" presetSubtype="10" fill="hold" grpId="0" nodeType="afterEffect">
                                  <p:stCondLst>
                                    <p:cond delay="0"/>
                                  </p:stCondLst>
                                  <p:childTnLst>
                                    <p:set>
                                      <p:cBhvr>
                                        <p:cTn id="6" dur="1" fill="hold">
                                          <p:stCondLst>
                                            <p:cond delay="0"/>
                                          </p:stCondLst>
                                        </p:cTn>
                                        <p:tgtEl>
                                          <p:spTgt spid="173069"/>
                                        </p:tgtEl>
                                        <p:attrNameLst>
                                          <p:attrName>style.visibility</p:attrName>
                                        </p:attrNameLst>
                                      </p:cBhvr>
                                      <p:to>
                                        <p:strVal val="visible"/>
                                      </p:to>
                                    </p:set>
                                    <p:animEffect transition="in" filter="blinds(horizontal)">
                                      <p:cBhvr>
                                        <p:cTn id="7" dur="500"/>
                                        <p:tgtEl>
                                          <p:spTgt spid="173069"/>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dissolve">
                                      <p:cBhvr>
                                        <p:cTn id="12" dur="500"/>
                                        <p:tgtEl>
                                          <p:spTgt spid="5"/>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nodeType="clickEffect">
                                  <p:stCondLst>
                                    <p:cond delay="0"/>
                                  </p:stCondLst>
                                  <p:childTnLst>
                                    <p:set>
                                      <p:cBhvr>
                                        <p:cTn id="16" dur="1" fill="hold">
                                          <p:stCondLst>
                                            <p:cond delay="0"/>
                                          </p:stCondLst>
                                        </p:cTn>
                                        <p:tgtEl>
                                          <p:spTgt spid="4"/>
                                        </p:tgtEl>
                                        <p:attrNameLst>
                                          <p:attrName>style.visibility</p:attrName>
                                        </p:attrNameLst>
                                      </p:cBhvr>
                                      <p:to>
                                        <p:strVal val="visible"/>
                                      </p:to>
                                    </p:set>
                                    <p:animEffect transition="in" filter="wipe(left)">
                                      <p:cBhvr>
                                        <p:cTn id="1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3069" grpId="0" animBg="1"/>
    </p:bldLst>
  </p:timing>
</p:sld>
</file>

<file path=ppt/slides/slide99.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660066"/>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653" y="-7614"/>
            <a:ext cx="9162651" cy="1012616"/>
          </a:xfrm>
          <a:noFill/>
        </p:spPr>
        <p:txBody>
          <a:bodyPr/>
          <a:lstStyle/>
          <a:p>
            <a:r>
              <a:rPr lang="en-US" sz="4800" b="1" dirty="0">
                <a:solidFill>
                  <a:schemeClr val="bg1"/>
                </a:solidFill>
                <a:effectLst>
                  <a:glow rad="101600">
                    <a:schemeClr val="tx1">
                      <a:alpha val="99000"/>
                    </a:schemeClr>
                  </a:glow>
                </a:effectLst>
                <a:latin typeface="Arial"/>
                <a:cs typeface="Arial"/>
              </a:rPr>
              <a:t>Theme</a:t>
            </a: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14766" y="1341868"/>
            <a:ext cx="9144000" cy="4032214"/>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en-US" sz="4800" b="1" dirty="0">
                <a:solidFill>
                  <a:srgbClr val="FFFFFF"/>
                </a:solidFill>
                <a:effectLst>
                  <a:glow rad="127000">
                    <a:srgbClr val="000000"/>
                  </a:glow>
                </a:effectLst>
                <a:latin typeface="Arial" charset="0"/>
                <a:ea typeface="ＭＳ Ｐゴシック" charset="0"/>
                <a:cs typeface="ＭＳ Ｐゴシック" charset="0"/>
              </a:rPr>
              <a:t>Sovereignty of Christ </a:t>
            </a:r>
            <a:br>
              <a:rPr lang="en-US" sz="4800" b="1" dirty="0">
                <a:solidFill>
                  <a:srgbClr val="FFFFFF"/>
                </a:solidFill>
                <a:effectLst>
                  <a:glow rad="127000">
                    <a:srgbClr val="000000"/>
                  </a:glow>
                </a:effectLst>
                <a:latin typeface="Arial" charset="0"/>
                <a:ea typeface="ＭＳ Ｐゴシック" charset="0"/>
                <a:cs typeface="ＭＳ Ｐゴシック" charset="0"/>
              </a:rPr>
            </a:br>
            <a:r>
              <a:rPr lang="en-US" sz="4800" b="1" dirty="0">
                <a:solidFill>
                  <a:srgbClr val="FFFFFF"/>
                </a:solidFill>
                <a:effectLst>
                  <a:glow rad="127000">
                    <a:srgbClr val="000000"/>
                  </a:glow>
                </a:effectLst>
                <a:latin typeface="Arial" charset="0"/>
                <a:ea typeface="ＭＳ Ｐゴシック" charset="0"/>
                <a:cs typeface="ＭＳ Ｐゴシック" charset="0"/>
              </a:rPr>
              <a:t>in Future Victory</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23</a:t>
            </a:r>
          </a:p>
        </p:txBody>
      </p:sp>
      <p:sp>
        <p:nvSpPr>
          <p:cNvPr id="7" name="Rectangle 2"/>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Revelation</a:t>
            </a:r>
          </a:p>
        </p:txBody>
      </p:sp>
    </p:spTree>
    <p:extLst>
      <p:ext uri="{BB962C8B-B14F-4D97-AF65-F5344CB8AC3E}">
        <p14:creationId xmlns:p14="http://schemas.microsoft.com/office/powerpoint/2010/main" val="1405388140"/>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theme/theme1.xml><?xml version="1.0" encoding="utf-8"?>
<a:theme xmlns:a="http://schemas.openxmlformats.org/drawingml/2006/main" name="7_Executive">
  <a:themeElements>
    <a:clrScheme name="Executive 1">
      <a:dk1>
        <a:srgbClr val="2C1102"/>
      </a:dk1>
      <a:lt1>
        <a:srgbClr val="686A69"/>
      </a:lt1>
      <a:dk2>
        <a:srgbClr val="FFFFFF"/>
      </a:dk2>
      <a:lt2>
        <a:srgbClr val="808080"/>
      </a:lt2>
      <a:accent1>
        <a:srgbClr val="212164"/>
      </a:accent1>
      <a:accent2>
        <a:srgbClr val="BEAA83"/>
      </a:accent2>
      <a:accent3>
        <a:srgbClr val="B9B9B9"/>
      </a:accent3>
      <a:accent4>
        <a:srgbClr val="240D01"/>
      </a:accent4>
      <a:accent5>
        <a:srgbClr val="ABABB8"/>
      </a:accent5>
      <a:accent6>
        <a:srgbClr val="AC9A76"/>
      </a:accent6>
      <a:hlink>
        <a:srgbClr val="6E3D19"/>
      </a:hlink>
      <a:folHlink>
        <a:srgbClr val="CBC383"/>
      </a:folHlink>
    </a:clrScheme>
    <a:fontScheme name="6_Executive">
      <a:majorFont>
        <a:latin typeface=""/>
        <a:ea typeface=""/>
        <a:cs typeface=""/>
      </a:majorFont>
      <a:minorFont>
        <a:latin typeface=""/>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Executive 1">
        <a:dk1>
          <a:srgbClr val="2C1102"/>
        </a:dk1>
        <a:lt1>
          <a:srgbClr val="686A69"/>
        </a:lt1>
        <a:dk2>
          <a:srgbClr val="FFFFFF"/>
        </a:dk2>
        <a:lt2>
          <a:srgbClr val="808080"/>
        </a:lt2>
        <a:accent1>
          <a:srgbClr val="212164"/>
        </a:accent1>
        <a:accent2>
          <a:srgbClr val="BEAA83"/>
        </a:accent2>
        <a:accent3>
          <a:srgbClr val="B9B9B9"/>
        </a:accent3>
        <a:accent4>
          <a:srgbClr val="240D01"/>
        </a:accent4>
        <a:accent5>
          <a:srgbClr val="ABABB8"/>
        </a:accent5>
        <a:accent6>
          <a:srgbClr val="AC9A76"/>
        </a:accent6>
        <a:hlink>
          <a:srgbClr val="6E3D19"/>
        </a:hlink>
        <a:folHlink>
          <a:srgbClr val="CBC383"/>
        </a:folHlink>
      </a:clrScheme>
      <a:clrMap bg1="lt1" tx1="dk1" bg2="lt2" tx2="dk2" accent1="accent1" accent2="accent2" accent3="accent3" accent4="accent4" accent5="accent5" accent6="accent6" hlink="hlink" folHlink="folHlink"/>
    </a:extraClrScheme>
  </a:extraClrSchemeLst>
</a:theme>
</file>

<file path=ppt/theme/theme10.xml><?xml version="1.0" encoding="utf-8"?>
<a:theme xmlns:a="http://schemas.openxmlformats.org/drawingml/2006/main" name="2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1.xml><?xml version="1.0" encoding="utf-8"?>
<a:theme xmlns:a="http://schemas.openxmlformats.org/drawingml/2006/main" name="5_Blank Presentation">
  <a:themeElements>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fontScheme name="Blank Presentation">
      <a:majorFont>
        <a:latin typeface="Arial Black"/>
        <a:ea typeface="ＭＳ Ｐゴシック"/>
        <a:cs typeface=""/>
      </a:majorFont>
      <a:minorFont>
        <a:latin typeface="Arial Black"/>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2.xml><?xml version="1.0" encoding="utf-8"?>
<a:theme xmlns:a="http://schemas.openxmlformats.org/drawingml/2006/main" name="4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3.xml><?xml version="1.0" encoding="utf-8"?>
<a:theme xmlns:a="http://schemas.openxmlformats.org/drawingml/2006/main" name="2_Metro">
  <a:themeElements>
    <a:clrScheme name="1_Metro 1">
      <a:dk1>
        <a:srgbClr val="4E5B6F"/>
      </a:dk1>
      <a:lt1>
        <a:srgbClr val="FFFFFF"/>
      </a:lt1>
      <a:dk2>
        <a:srgbClr val="000000"/>
      </a:dk2>
      <a:lt2>
        <a:srgbClr val="D6ECFF"/>
      </a:lt2>
      <a:accent1>
        <a:srgbClr val="7FD13B"/>
      </a:accent1>
      <a:accent2>
        <a:srgbClr val="EA157A"/>
      </a:accent2>
      <a:accent3>
        <a:srgbClr val="AAAAAA"/>
      </a:accent3>
      <a:accent4>
        <a:srgbClr val="DADADA"/>
      </a:accent4>
      <a:accent5>
        <a:srgbClr val="C0E5AF"/>
      </a:accent5>
      <a:accent6>
        <a:srgbClr val="D4126E"/>
      </a:accent6>
      <a:hlink>
        <a:srgbClr val="EB8803"/>
      </a:hlink>
      <a:folHlink>
        <a:srgbClr val="5F7791"/>
      </a:folHlink>
    </a:clrScheme>
    <a:fontScheme name="1_Metro">
      <a:majorFont>
        <a:latin typeface="Consolas"/>
        <a:ea typeface="ＭＳ Ｐゴシック"/>
        <a:cs typeface="ＭＳ Ｐゴシック"/>
      </a:majorFont>
      <a:minorFont>
        <a:latin typeface="Corbe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1_Metro 1">
        <a:dk1>
          <a:srgbClr val="4E5B6F"/>
        </a:dk1>
        <a:lt1>
          <a:srgbClr val="FFFFFF"/>
        </a:lt1>
        <a:dk2>
          <a:srgbClr val="000000"/>
        </a:dk2>
        <a:lt2>
          <a:srgbClr val="D6ECFF"/>
        </a:lt2>
        <a:accent1>
          <a:srgbClr val="7FD13B"/>
        </a:accent1>
        <a:accent2>
          <a:srgbClr val="EA157A"/>
        </a:accent2>
        <a:accent3>
          <a:srgbClr val="AAAAAA"/>
        </a:accent3>
        <a:accent4>
          <a:srgbClr val="DADADA"/>
        </a:accent4>
        <a:accent5>
          <a:srgbClr val="C0E5AF"/>
        </a:accent5>
        <a:accent6>
          <a:srgbClr val="D4126E"/>
        </a:accent6>
        <a:hlink>
          <a:srgbClr val="EB8803"/>
        </a:hlink>
        <a:folHlink>
          <a:srgbClr val="5F7791"/>
        </a:folHlink>
      </a:clrScheme>
      <a:clrMap bg1="dk2" tx1="lt1" bg2="dk1" tx2="lt2" accent1="accent1" accent2="accent2" accent3="accent3" accent4="accent4" accent5="accent5" accent6="accent6" hlink="hlink" folHlink="folHlink"/>
    </a:extraClrScheme>
  </a:extraClrSchemeLst>
</a:theme>
</file>

<file path=ppt/theme/theme14.xml><?xml version="1.0" encoding="utf-8"?>
<a:theme xmlns:a="http://schemas.openxmlformats.org/drawingml/2006/main" name="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8" charset="0"/>
            <a:ea typeface="ＭＳ Ｐゴシック" pitchFamily="8" charset="-128"/>
            <a:cs typeface="ＭＳ Ｐゴシック" pitchFamily="8"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8" charset="0"/>
            <a:ea typeface="ＭＳ Ｐゴシック" pitchFamily="8" charset="-128"/>
            <a:cs typeface="ＭＳ Ｐゴシック" pitchFamily="8" charset="-128"/>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5.xml><?xml version="1.0" encoding="utf-8"?>
<a:theme xmlns:a="http://schemas.openxmlformats.org/drawingml/2006/main" name="1_Crumple">
  <a:themeElements>
    <a:clrScheme name="Crumple 1">
      <a:dk1>
        <a:srgbClr val="808080"/>
      </a:dk1>
      <a:lt1>
        <a:srgbClr val="FFFF66"/>
      </a:lt1>
      <a:dk2>
        <a:srgbClr val="A11F1C"/>
      </a:dk2>
      <a:lt2>
        <a:srgbClr val="FFFF66"/>
      </a:lt2>
      <a:accent1>
        <a:srgbClr val="004080"/>
      </a:accent1>
      <a:accent2>
        <a:srgbClr val="408000"/>
      </a:accent2>
      <a:accent3>
        <a:srgbClr val="CDABAB"/>
      </a:accent3>
      <a:accent4>
        <a:srgbClr val="DADA56"/>
      </a:accent4>
      <a:accent5>
        <a:srgbClr val="AAAFC0"/>
      </a:accent5>
      <a:accent6>
        <a:srgbClr val="397300"/>
      </a:accent6>
      <a:hlink>
        <a:srgbClr val="DC6E00"/>
      </a:hlink>
      <a:folHlink>
        <a:srgbClr val="800080"/>
      </a:folHlink>
    </a:clrScheme>
    <a:fontScheme name="Crumple">
      <a:majorFont>
        <a:latin typeface="Trebuchet MS"/>
        <a:ea typeface="Osaka"/>
        <a:cs typeface="Osaka"/>
      </a:majorFont>
      <a:minorFont>
        <a:latin typeface="Trebuchet MS"/>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8" charset="0"/>
            <a:ea typeface="ＭＳ Ｐゴシック" pitchFamily="8" charset="-128"/>
            <a:cs typeface="ＭＳ Ｐゴシック" pitchFamily="8"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8" charset="0"/>
            <a:ea typeface="ＭＳ Ｐゴシック" pitchFamily="8" charset="-128"/>
            <a:cs typeface="ＭＳ Ｐゴシック" pitchFamily="8" charset="-128"/>
          </a:defRPr>
        </a:defPPr>
      </a:lstStyle>
    </a:lnDef>
  </a:objectDefaults>
  <a:extraClrSchemeLst>
    <a:extraClrScheme>
      <a:clrScheme name="Crumple 1">
        <a:dk1>
          <a:srgbClr val="808080"/>
        </a:dk1>
        <a:lt1>
          <a:srgbClr val="FFFF66"/>
        </a:lt1>
        <a:dk2>
          <a:srgbClr val="A11F1C"/>
        </a:dk2>
        <a:lt2>
          <a:srgbClr val="FFFF66"/>
        </a:lt2>
        <a:accent1>
          <a:srgbClr val="004080"/>
        </a:accent1>
        <a:accent2>
          <a:srgbClr val="408000"/>
        </a:accent2>
        <a:accent3>
          <a:srgbClr val="CDABAB"/>
        </a:accent3>
        <a:accent4>
          <a:srgbClr val="DADA56"/>
        </a:accent4>
        <a:accent5>
          <a:srgbClr val="AAAFC0"/>
        </a:accent5>
        <a:accent6>
          <a:srgbClr val="397300"/>
        </a:accent6>
        <a:hlink>
          <a:srgbClr val="DC6E00"/>
        </a:hlink>
        <a:folHlink>
          <a:srgbClr val="800080"/>
        </a:folHlink>
      </a:clrScheme>
      <a:clrMap bg1="dk2" tx1="lt1" bg2="dk1" tx2="lt2" accent1="accent1" accent2="accent2" accent3="accent3" accent4="accent4" accent5="accent5" accent6="accent6" hlink="hlink" folHlink="folHlink"/>
    </a:extraClrScheme>
  </a:extraClrSchemeLst>
</a:theme>
</file>

<file path=ppt/theme/theme16.xml><?xml version="1.0" encoding="utf-8"?>
<a:theme xmlns:a="http://schemas.openxmlformats.org/drawingml/2006/main" name="4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8" charset="0"/>
            <a:ea typeface="ＭＳ Ｐゴシック" pitchFamily="8" charset="-128"/>
            <a:cs typeface="ＭＳ Ｐゴシック" pitchFamily="8"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8" charset="0"/>
            <a:ea typeface="ＭＳ Ｐゴシック" pitchFamily="8" charset="-128"/>
            <a:cs typeface="ＭＳ Ｐゴシック" pitchFamily="8" charset="-128"/>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7.xml><?xml version="1.0" encoding="utf-8"?>
<a:theme xmlns:a="http://schemas.openxmlformats.org/drawingml/2006/main" name="10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8.xml><?xml version="1.0" encoding="utf-8"?>
<a:theme xmlns:a="http://schemas.openxmlformats.org/drawingml/2006/main" name="1_Mountain">
  <a:themeElements>
    <a:clrScheme name="Mountain 1">
      <a:dk1>
        <a:srgbClr val="000000"/>
      </a:dk1>
      <a:lt1>
        <a:srgbClr val="FFFFCC"/>
      </a:lt1>
      <a:dk2>
        <a:srgbClr val="000066"/>
      </a:dk2>
      <a:lt2>
        <a:srgbClr val="FFFFCC"/>
      </a:lt2>
      <a:accent1>
        <a:srgbClr val="00CC99"/>
      </a:accent1>
      <a:accent2>
        <a:srgbClr val="3333CC"/>
      </a:accent2>
      <a:accent3>
        <a:srgbClr val="AAAAB8"/>
      </a:accent3>
      <a:accent4>
        <a:srgbClr val="DADAAE"/>
      </a:accent4>
      <a:accent5>
        <a:srgbClr val="AAE2CA"/>
      </a:accent5>
      <a:accent6>
        <a:srgbClr val="2D2DB9"/>
      </a:accent6>
      <a:hlink>
        <a:srgbClr val="CCCCFF"/>
      </a:hlink>
      <a:folHlink>
        <a:srgbClr val="B2B2B2"/>
      </a:folHlink>
    </a:clrScheme>
    <a:fontScheme name="Mountai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Mountain 1">
        <a:dk1>
          <a:srgbClr val="000000"/>
        </a:dk1>
        <a:lt1>
          <a:srgbClr val="FFFFCC"/>
        </a:lt1>
        <a:dk2>
          <a:srgbClr val="000066"/>
        </a:dk2>
        <a:lt2>
          <a:srgbClr val="FFFFCC"/>
        </a:lt2>
        <a:accent1>
          <a:srgbClr val="00CC99"/>
        </a:accent1>
        <a:accent2>
          <a:srgbClr val="3333CC"/>
        </a:accent2>
        <a:accent3>
          <a:srgbClr val="AAAAB8"/>
        </a:accent3>
        <a:accent4>
          <a:srgbClr val="DADAAE"/>
        </a:accent4>
        <a:accent5>
          <a:srgbClr val="AAE2CA"/>
        </a:accent5>
        <a:accent6>
          <a:srgbClr val="2D2DB9"/>
        </a:accent6>
        <a:hlink>
          <a:srgbClr val="CCCCFF"/>
        </a:hlink>
        <a:folHlink>
          <a:srgbClr val="B2B2B2"/>
        </a:folHlink>
      </a:clrScheme>
      <a:clrMap bg1="dk2" tx1="lt1" bg2="dk1" tx2="lt2" accent1="accent1" accent2="accent2" accent3="accent3" accent4="accent4" accent5="accent5" accent6="accent6" hlink="hlink" folHlink="folHlink"/>
    </a:extraClrScheme>
    <a:extraClrScheme>
      <a:clrScheme name="Mountain 2">
        <a:dk1>
          <a:srgbClr val="000000"/>
        </a:dk1>
        <a:lt1>
          <a:srgbClr val="FFFFCC"/>
        </a:lt1>
        <a:dk2>
          <a:srgbClr val="000000"/>
        </a:dk2>
        <a:lt2>
          <a:srgbClr val="000000"/>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Mountain 3">
        <a:dk1>
          <a:srgbClr val="000000"/>
        </a:dk1>
        <a:lt1>
          <a:srgbClr val="FFFFFF"/>
        </a:lt1>
        <a:dk2>
          <a:srgbClr val="000000"/>
        </a:dk2>
        <a:lt2>
          <a:srgbClr val="393939"/>
        </a:lt2>
        <a:accent1>
          <a:srgbClr val="CBCBCB"/>
        </a:accent1>
        <a:accent2>
          <a:srgbClr val="868686"/>
        </a:accent2>
        <a:accent3>
          <a:srgbClr val="FFFFFF"/>
        </a:accent3>
        <a:accent4>
          <a:srgbClr val="000000"/>
        </a:accent4>
        <a:accent5>
          <a:srgbClr val="E2E2E2"/>
        </a:accent5>
        <a:accent6>
          <a:srgbClr val="797979"/>
        </a:accent6>
        <a:hlink>
          <a:srgbClr val="4D4D4D"/>
        </a:hlink>
        <a:folHlink>
          <a:srgbClr val="969696"/>
        </a:folHlink>
      </a:clrScheme>
      <a:clrMap bg1="lt1" tx1="dk1" bg2="lt2" tx2="dk2" accent1="accent1" accent2="accent2" accent3="accent3" accent4="accent4" accent5="accent5" accent6="accent6" hlink="hlink" folHlink="folHlink"/>
    </a:extraClrScheme>
    <a:extraClrScheme>
      <a:clrScheme name="Mountain 4">
        <a:dk1>
          <a:srgbClr val="000000"/>
        </a:dk1>
        <a:lt1>
          <a:srgbClr val="99FFFF"/>
        </a:lt1>
        <a:dk2>
          <a:srgbClr val="333300"/>
        </a:dk2>
        <a:lt2>
          <a:srgbClr val="99FFFF"/>
        </a:lt2>
        <a:accent1>
          <a:srgbClr val="FFCC66"/>
        </a:accent1>
        <a:accent2>
          <a:srgbClr val="0000FF"/>
        </a:accent2>
        <a:accent3>
          <a:srgbClr val="ADADAA"/>
        </a:accent3>
        <a:accent4>
          <a:srgbClr val="82DADA"/>
        </a:accent4>
        <a:accent5>
          <a:srgbClr val="FFE2B8"/>
        </a:accent5>
        <a:accent6>
          <a:srgbClr val="0000E7"/>
        </a:accent6>
        <a:hlink>
          <a:srgbClr val="CC00CC"/>
        </a:hlink>
        <a:folHlink>
          <a:srgbClr val="C0C0C0"/>
        </a:folHlink>
      </a:clrScheme>
      <a:clrMap bg1="dk2" tx1="lt1" bg2="dk1" tx2="lt2" accent1="accent1" accent2="accent2" accent3="accent3" accent4="accent4" accent5="accent5" accent6="accent6" hlink="hlink" folHlink="folHlink"/>
    </a:extraClrScheme>
    <a:extraClrScheme>
      <a:clrScheme name="Mountain 5">
        <a:dk1>
          <a:srgbClr val="868686"/>
        </a:dk1>
        <a:lt1>
          <a:srgbClr val="FFFF99"/>
        </a:lt1>
        <a:dk2>
          <a:srgbClr val="993300"/>
        </a:dk2>
        <a:lt2>
          <a:srgbClr val="99FFFF"/>
        </a:lt2>
        <a:accent1>
          <a:srgbClr val="CBCBCB"/>
        </a:accent1>
        <a:accent2>
          <a:srgbClr val="0066FF"/>
        </a:accent2>
        <a:accent3>
          <a:srgbClr val="CAADAA"/>
        </a:accent3>
        <a:accent4>
          <a:srgbClr val="DADA82"/>
        </a:accent4>
        <a:accent5>
          <a:srgbClr val="E2E2E2"/>
        </a:accent5>
        <a:accent6>
          <a:srgbClr val="005CE7"/>
        </a:accent6>
        <a:hlink>
          <a:srgbClr val="FF0033"/>
        </a:hlink>
        <a:folHlink>
          <a:srgbClr val="009900"/>
        </a:folHlink>
      </a:clrScheme>
      <a:clrMap bg1="dk2" tx1="lt1" bg2="dk1" tx2="lt2" accent1="accent1" accent2="accent2" accent3="accent3" accent4="accent4" accent5="accent5" accent6="accent6" hlink="hlink" folHlink="folHlink"/>
    </a:extraClrScheme>
  </a:extraClrSchemeLst>
</a:theme>
</file>

<file path=ppt/theme/theme19.xml><?xml version="1.0" encoding="utf-8"?>
<a:theme xmlns:a="http://schemas.openxmlformats.org/drawingml/2006/main" name="Beam">
  <a:themeElements>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fontScheme name="Beam">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12" charset="0"/>
          </a:defRPr>
        </a:defPPr>
      </a:lstStyle>
    </a:lnDef>
  </a:objectDefaults>
  <a:extraClrSchemeLst>
    <a:extraClrScheme>
      <a:clrScheme name="Beam 1">
        <a:dk1>
          <a:srgbClr val="1A006C"/>
        </a:dk1>
        <a:lt1>
          <a:srgbClr val="FFFFFF"/>
        </a:lt1>
        <a:dk2>
          <a:srgbClr val="000066"/>
        </a:dk2>
        <a:lt2>
          <a:srgbClr val="CCCCFF"/>
        </a:lt2>
        <a:accent1>
          <a:srgbClr val="0099CC"/>
        </a:accent1>
        <a:accent2>
          <a:srgbClr val="6600CC"/>
        </a:accent2>
        <a:accent3>
          <a:srgbClr val="AAAAB8"/>
        </a:accent3>
        <a:accent4>
          <a:srgbClr val="DADADA"/>
        </a:accent4>
        <a:accent5>
          <a:srgbClr val="AACAE2"/>
        </a:accent5>
        <a:accent6>
          <a:srgbClr val="5C00B9"/>
        </a:accent6>
        <a:hlink>
          <a:srgbClr val="9999FF"/>
        </a:hlink>
        <a:folHlink>
          <a:srgbClr val="33CCCC"/>
        </a:folHlink>
      </a:clrScheme>
      <a:clrMap bg1="dk2" tx1="lt1" bg2="dk1" tx2="lt2" accent1="accent1" accent2="accent2" accent3="accent3" accent4="accent4" accent5="accent5" accent6="accent6" hlink="hlink" folHlink="folHlink"/>
    </a:extraClrScheme>
    <a:extraClrScheme>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clrMap bg1="dk2" tx1="lt1" bg2="dk1" tx2="lt2" accent1="accent1" accent2="accent2" accent3="accent3" accent4="accent4" accent5="accent5" accent6="accent6" hlink="hlink" folHlink="folHlink"/>
    </a:extraClrScheme>
    <a:extraClrScheme>
      <a:clrScheme name="Beam 3">
        <a:dk1>
          <a:srgbClr val="3F4873"/>
        </a:dk1>
        <a:lt1>
          <a:srgbClr val="FFFFFF"/>
        </a:lt1>
        <a:dk2>
          <a:srgbClr val="4F598D"/>
        </a:dk2>
        <a:lt2>
          <a:srgbClr val="CCECFF"/>
        </a:lt2>
        <a:accent1>
          <a:srgbClr val="0099CC"/>
        </a:accent1>
        <a:accent2>
          <a:srgbClr val="4C8470"/>
        </a:accent2>
        <a:accent3>
          <a:srgbClr val="B2B5C5"/>
        </a:accent3>
        <a:accent4>
          <a:srgbClr val="DADADA"/>
        </a:accent4>
        <a:accent5>
          <a:srgbClr val="AACAE2"/>
        </a:accent5>
        <a:accent6>
          <a:srgbClr val="447765"/>
        </a:accent6>
        <a:hlink>
          <a:srgbClr val="99CC00"/>
        </a:hlink>
        <a:folHlink>
          <a:srgbClr val="96A4C8"/>
        </a:folHlink>
      </a:clrScheme>
      <a:clrMap bg1="dk2" tx1="lt1" bg2="dk1" tx2="lt2" accent1="accent1" accent2="accent2" accent3="accent3" accent4="accent4" accent5="accent5" accent6="accent6" hlink="hlink" folHlink="folHlink"/>
    </a:extraClrScheme>
    <a:extraClrScheme>
      <a:clrScheme name="Beam 4">
        <a:dk1>
          <a:srgbClr val="006E6B"/>
        </a:dk1>
        <a:lt1>
          <a:srgbClr val="FFFFFF"/>
        </a:lt1>
        <a:dk2>
          <a:srgbClr val="008080"/>
        </a:dk2>
        <a:lt2>
          <a:srgbClr val="E2EFCD"/>
        </a:lt2>
        <a:accent1>
          <a:srgbClr val="33CCCC"/>
        </a:accent1>
        <a:accent2>
          <a:srgbClr val="6352B8"/>
        </a:accent2>
        <a:accent3>
          <a:srgbClr val="AAC0C0"/>
        </a:accent3>
        <a:accent4>
          <a:srgbClr val="DADADA"/>
        </a:accent4>
        <a:accent5>
          <a:srgbClr val="ADE2E2"/>
        </a:accent5>
        <a:accent6>
          <a:srgbClr val="5949A6"/>
        </a:accent6>
        <a:hlink>
          <a:srgbClr val="CCFFFF"/>
        </a:hlink>
        <a:folHlink>
          <a:srgbClr val="99CCFF"/>
        </a:folHlink>
      </a:clrScheme>
      <a:clrMap bg1="dk2" tx1="lt1" bg2="dk1" tx2="lt2" accent1="accent1" accent2="accent2" accent3="accent3" accent4="accent4" accent5="accent5" accent6="accent6" hlink="hlink" folHlink="folHlink"/>
    </a:extraClrScheme>
    <a:extraClrScheme>
      <a:clrScheme name="Beam 5">
        <a:dk1>
          <a:srgbClr val="48562C"/>
        </a:dk1>
        <a:lt1>
          <a:srgbClr val="FFFFFF"/>
        </a:lt1>
        <a:dk2>
          <a:srgbClr val="546434"/>
        </a:dk2>
        <a:lt2>
          <a:srgbClr val="FFFFCC"/>
        </a:lt2>
        <a:accent1>
          <a:srgbClr val="7B8A6E"/>
        </a:accent1>
        <a:accent2>
          <a:srgbClr val="527C3A"/>
        </a:accent2>
        <a:accent3>
          <a:srgbClr val="B3B8AE"/>
        </a:accent3>
        <a:accent4>
          <a:srgbClr val="DADADA"/>
        </a:accent4>
        <a:accent5>
          <a:srgbClr val="BFC4BA"/>
        </a:accent5>
        <a:accent6>
          <a:srgbClr val="497034"/>
        </a:accent6>
        <a:hlink>
          <a:srgbClr val="55B55E"/>
        </a:hlink>
        <a:folHlink>
          <a:srgbClr val="85B3B1"/>
        </a:folHlink>
      </a:clrScheme>
      <a:clrMap bg1="dk2" tx1="lt1" bg2="dk1" tx2="lt2" accent1="accent1" accent2="accent2" accent3="accent3" accent4="accent4" accent5="accent5" accent6="accent6" hlink="hlink" folHlink="folHlink"/>
    </a:extraClrScheme>
    <a:extraClrScheme>
      <a:clrScheme name="Beam 6">
        <a:dk1>
          <a:srgbClr val="96B29E"/>
        </a:dk1>
        <a:lt1>
          <a:srgbClr val="FFFFFF"/>
        </a:lt1>
        <a:dk2>
          <a:srgbClr val="A5BDAC"/>
        </a:dk2>
        <a:lt2>
          <a:srgbClr val="FFFFCC"/>
        </a:lt2>
        <a:accent1>
          <a:srgbClr val="4E8880"/>
        </a:accent1>
        <a:accent2>
          <a:srgbClr val="2F71B9"/>
        </a:accent2>
        <a:accent3>
          <a:srgbClr val="CFDBD2"/>
        </a:accent3>
        <a:accent4>
          <a:srgbClr val="DADADA"/>
        </a:accent4>
        <a:accent5>
          <a:srgbClr val="B2C3C0"/>
        </a:accent5>
        <a:accent6>
          <a:srgbClr val="2A66A7"/>
        </a:accent6>
        <a:hlink>
          <a:srgbClr val="9DC0E7"/>
        </a:hlink>
        <a:folHlink>
          <a:srgbClr val="54CA89"/>
        </a:folHlink>
      </a:clrScheme>
      <a:clrMap bg1="dk2" tx1="lt1" bg2="dk1" tx2="lt2" accent1="accent1" accent2="accent2" accent3="accent3" accent4="accent4" accent5="accent5" accent6="accent6" hlink="hlink" folHlink="folHlink"/>
    </a:extraClrScheme>
    <a:extraClrScheme>
      <a:clrScheme name="Beam 7">
        <a:dk1>
          <a:srgbClr val="D49C00"/>
        </a:dk1>
        <a:lt1>
          <a:srgbClr val="FFFFFF"/>
        </a:lt1>
        <a:dk2>
          <a:srgbClr val="CC9900"/>
        </a:dk2>
        <a:lt2>
          <a:srgbClr val="CEBD40"/>
        </a:lt2>
        <a:accent1>
          <a:srgbClr val="CC6600"/>
        </a:accent1>
        <a:accent2>
          <a:srgbClr val="808000"/>
        </a:accent2>
        <a:accent3>
          <a:srgbClr val="E2CAAA"/>
        </a:accent3>
        <a:accent4>
          <a:srgbClr val="DADADA"/>
        </a:accent4>
        <a:accent5>
          <a:srgbClr val="E2B8AA"/>
        </a:accent5>
        <a:accent6>
          <a:srgbClr val="737300"/>
        </a:accent6>
        <a:hlink>
          <a:srgbClr val="FF9900"/>
        </a:hlink>
        <a:folHlink>
          <a:srgbClr val="FFFF99"/>
        </a:folHlink>
      </a:clrScheme>
      <a:clrMap bg1="dk2" tx1="lt1" bg2="dk1" tx2="lt2" accent1="accent1" accent2="accent2" accent3="accent3" accent4="accent4" accent5="accent5" accent6="accent6" hlink="hlink" folHlink="folHlink"/>
    </a:extraClrScheme>
    <a:extraClrScheme>
      <a:clrScheme name="Beam 8">
        <a:dk1>
          <a:srgbClr val="881700"/>
        </a:dk1>
        <a:lt1>
          <a:srgbClr val="FAF9E6"/>
        </a:lt1>
        <a:dk2>
          <a:srgbClr val="990000"/>
        </a:dk2>
        <a:lt2>
          <a:srgbClr val="EADC78"/>
        </a:lt2>
        <a:accent1>
          <a:srgbClr val="FF6600"/>
        </a:accent1>
        <a:accent2>
          <a:srgbClr val="B86D52"/>
        </a:accent2>
        <a:accent3>
          <a:srgbClr val="CAAAAA"/>
        </a:accent3>
        <a:accent4>
          <a:srgbClr val="D6D5C4"/>
        </a:accent4>
        <a:accent5>
          <a:srgbClr val="FFB8AA"/>
        </a:accent5>
        <a:accent6>
          <a:srgbClr val="A66249"/>
        </a:accent6>
        <a:hlink>
          <a:srgbClr val="D78D15"/>
        </a:hlink>
        <a:folHlink>
          <a:srgbClr val="C6B37E"/>
        </a:folHlink>
      </a:clrScheme>
      <a:clrMap bg1="dk2" tx1="lt1" bg2="dk1" tx2="lt2" accent1="accent1" accent2="accent2" accent3="accent3" accent4="accent4" accent5="accent5" accent6="accent6" hlink="hlink" folHlink="folHlink"/>
    </a:extraClrScheme>
    <a:extraClrScheme>
      <a:clrScheme name="Beam 9">
        <a:dk1>
          <a:srgbClr val="000000"/>
        </a:dk1>
        <a:lt1>
          <a:srgbClr val="FFFFFF"/>
        </a:lt1>
        <a:dk2>
          <a:srgbClr val="000000"/>
        </a:dk2>
        <a:lt2>
          <a:srgbClr val="DDDDDD"/>
        </a:lt2>
        <a:accent1>
          <a:srgbClr val="E6F5F6"/>
        </a:accent1>
        <a:accent2>
          <a:srgbClr val="A5E1A8"/>
        </a:accent2>
        <a:accent3>
          <a:srgbClr val="FFFFFF"/>
        </a:accent3>
        <a:accent4>
          <a:srgbClr val="000000"/>
        </a:accent4>
        <a:accent5>
          <a:srgbClr val="F0F9FA"/>
        </a:accent5>
        <a:accent6>
          <a:srgbClr val="95CC98"/>
        </a:accent6>
        <a:hlink>
          <a:srgbClr val="5B00B6"/>
        </a:hlink>
        <a:folHlink>
          <a:srgbClr val="34988E"/>
        </a:folHlink>
      </a:clrScheme>
      <a:clrMap bg1="lt1" tx1="dk1" bg2="lt2" tx2="dk2" accent1="accent1" accent2="accent2" accent3="accent3" accent4="accent4" accent5="accent5" accent6="accent6" hlink="hlink" folHlink="folHlink"/>
    </a:extraClrScheme>
  </a:extraClrSchemeLst>
</a:theme>
</file>

<file path=ppt/theme/theme2.xml><?xml version="1.0" encoding="utf-8"?>
<a:theme xmlns:a="http://schemas.openxmlformats.org/drawingml/2006/main" name="3_Beam">
  <a:themeElements>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fontScheme name="Beam">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Beam 1">
        <a:dk1>
          <a:srgbClr val="1A006C"/>
        </a:dk1>
        <a:lt1>
          <a:srgbClr val="FFFFFF"/>
        </a:lt1>
        <a:dk2>
          <a:srgbClr val="000066"/>
        </a:dk2>
        <a:lt2>
          <a:srgbClr val="CCCCFF"/>
        </a:lt2>
        <a:accent1>
          <a:srgbClr val="0099CC"/>
        </a:accent1>
        <a:accent2>
          <a:srgbClr val="6600CC"/>
        </a:accent2>
        <a:accent3>
          <a:srgbClr val="AAAAB8"/>
        </a:accent3>
        <a:accent4>
          <a:srgbClr val="DADADA"/>
        </a:accent4>
        <a:accent5>
          <a:srgbClr val="AACAE2"/>
        </a:accent5>
        <a:accent6>
          <a:srgbClr val="5C00B9"/>
        </a:accent6>
        <a:hlink>
          <a:srgbClr val="9999FF"/>
        </a:hlink>
        <a:folHlink>
          <a:srgbClr val="33CCCC"/>
        </a:folHlink>
      </a:clrScheme>
      <a:clrMap bg1="dk2" tx1="lt1" bg2="dk1" tx2="lt2" accent1="accent1" accent2="accent2" accent3="accent3" accent4="accent4" accent5="accent5" accent6="accent6" hlink="hlink" folHlink="folHlink"/>
    </a:extraClrScheme>
    <a:extraClrScheme>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clrMap bg1="dk2" tx1="lt1" bg2="dk1" tx2="lt2" accent1="accent1" accent2="accent2" accent3="accent3" accent4="accent4" accent5="accent5" accent6="accent6" hlink="hlink" folHlink="folHlink"/>
    </a:extraClrScheme>
    <a:extraClrScheme>
      <a:clrScheme name="Beam 3">
        <a:dk1>
          <a:srgbClr val="3F4873"/>
        </a:dk1>
        <a:lt1>
          <a:srgbClr val="FFFFFF"/>
        </a:lt1>
        <a:dk2>
          <a:srgbClr val="4F598D"/>
        </a:dk2>
        <a:lt2>
          <a:srgbClr val="CCECFF"/>
        </a:lt2>
        <a:accent1>
          <a:srgbClr val="0099CC"/>
        </a:accent1>
        <a:accent2>
          <a:srgbClr val="4C8470"/>
        </a:accent2>
        <a:accent3>
          <a:srgbClr val="B2B5C5"/>
        </a:accent3>
        <a:accent4>
          <a:srgbClr val="DADADA"/>
        </a:accent4>
        <a:accent5>
          <a:srgbClr val="AACAE2"/>
        </a:accent5>
        <a:accent6>
          <a:srgbClr val="447765"/>
        </a:accent6>
        <a:hlink>
          <a:srgbClr val="99CC00"/>
        </a:hlink>
        <a:folHlink>
          <a:srgbClr val="96A4C8"/>
        </a:folHlink>
      </a:clrScheme>
      <a:clrMap bg1="dk2" tx1="lt1" bg2="dk1" tx2="lt2" accent1="accent1" accent2="accent2" accent3="accent3" accent4="accent4" accent5="accent5" accent6="accent6" hlink="hlink" folHlink="folHlink"/>
    </a:extraClrScheme>
    <a:extraClrScheme>
      <a:clrScheme name="Beam 4">
        <a:dk1>
          <a:srgbClr val="006E6B"/>
        </a:dk1>
        <a:lt1>
          <a:srgbClr val="FFFFFF"/>
        </a:lt1>
        <a:dk2>
          <a:srgbClr val="008080"/>
        </a:dk2>
        <a:lt2>
          <a:srgbClr val="E2EFCD"/>
        </a:lt2>
        <a:accent1>
          <a:srgbClr val="33CCCC"/>
        </a:accent1>
        <a:accent2>
          <a:srgbClr val="6352B8"/>
        </a:accent2>
        <a:accent3>
          <a:srgbClr val="AAC0C0"/>
        </a:accent3>
        <a:accent4>
          <a:srgbClr val="DADADA"/>
        </a:accent4>
        <a:accent5>
          <a:srgbClr val="ADE2E2"/>
        </a:accent5>
        <a:accent6>
          <a:srgbClr val="5949A6"/>
        </a:accent6>
        <a:hlink>
          <a:srgbClr val="CCFFFF"/>
        </a:hlink>
        <a:folHlink>
          <a:srgbClr val="99CCFF"/>
        </a:folHlink>
      </a:clrScheme>
      <a:clrMap bg1="dk2" tx1="lt1" bg2="dk1" tx2="lt2" accent1="accent1" accent2="accent2" accent3="accent3" accent4="accent4" accent5="accent5" accent6="accent6" hlink="hlink" folHlink="folHlink"/>
    </a:extraClrScheme>
    <a:extraClrScheme>
      <a:clrScheme name="Beam 5">
        <a:dk1>
          <a:srgbClr val="48562C"/>
        </a:dk1>
        <a:lt1>
          <a:srgbClr val="FFFFFF"/>
        </a:lt1>
        <a:dk2>
          <a:srgbClr val="546434"/>
        </a:dk2>
        <a:lt2>
          <a:srgbClr val="FFFFCC"/>
        </a:lt2>
        <a:accent1>
          <a:srgbClr val="7B8A6E"/>
        </a:accent1>
        <a:accent2>
          <a:srgbClr val="527C3A"/>
        </a:accent2>
        <a:accent3>
          <a:srgbClr val="B3B8AE"/>
        </a:accent3>
        <a:accent4>
          <a:srgbClr val="DADADA"/>
        </a:accent4>
        <a:accent5>
          <a:srgbClr val="BFC4BA"/>
        </a:accent5>
        <a:accent6>
          <a:srgbClr val="497034"/>
        </a:accent6>
        <a:hlink>
          <a:srgbClr val="55B55E"/>
        </a:hlink>
        <a:folHlink>
          <a:srgbClr val="85B3B1"/>
        </a:folHlink>
      </a:clrScheme>
      <a:clrMap bg1="dk2" tx1="lt1" bg2="dk1" tx2="lt2" accent1="accent1" accent2="accent2" accent3="accent3" accent4="accent4" accent5="accent5" accent6="accent6" hlink="hlink" folHlink="folHlink"/>
    </a:extraClrScheme>
    <a:extraClrScheme>
      <a:clrScheme name="Beam 6">
        <a:dk1>
          <a:srgbClr val="96B29E"/>
        </a:dk1>
        <a:lt1>
          <a:srgbClr val="FFFFFF"/>
        </a:lt1>
        <a:dk2>
          <a:srgbClr val="A5BDAC"/>
        </a:dk2>
        <a:lt2>
          <a:srgbClr val="FFFFCC"/>
        </a:lt2>
        <a:accent1>
          <a:srgbClr val="4E8880"/>
        </a:accent1>
        <a:accent2>
          <a:srgbClr val="2F71B9"/>
        </a:accent2>
        <a:accent3>
          <a:srgbClr val="CFDBD2"/>
        </a:accent3>
        <a:accent4>
          <a:srgbClr val="DADADA"/>
        </a:accent4>
        <a:accent5>
          <a:srgbClr val="B2C3C0"/>
        </a:accent5>
        <a:accent6>
          <a:srgbClr val="2A66A7"/>
        </a:accent6>
        <a:hlink>
          <a:srgbClr val="9DC0E7"/>
        </a:hlink>
        <a:folHlink>
          <a:srgbClr val="54CA89"/>
        </a:folHlink>
      </a:clrScheme>
      <a:clrMap bg1="dk2" tx1="lt1" bg2="dk1" tx2="lt2" accent1="accent1" accent2="accent2" accent3="accent3" accent4="accent4" accent5="accent5" accent6="accent6" hlink="hlink" folHlink="folHlink"/>
    </a:extraClrScheme>
    <a:extraClrScheme>
      <a:clrScheme name="Beam 7">
        <a:dk1>
          <a:srgbClr val="D49C00"/>
        </a:dk1>
        <a:lt1>
          <a:srgbClr val="FFFFFF"/>
        </a:lt1>
        <a:dk2>
          <a:srgbClr val="CC9900"/>
        </a:dk2>
        <a:lt2>
          <a:srgbClr val="CEBD40"/>
        </a:lt2>
        <a:accent1>
          <a:srgbClr val="CC6600"/>
        </a:accent1>
        <a:accent2>
          <a:srgbClr val="808000"/>
        </a:accent2>
        <a:accent3>
          <a:srgbClr val="E2CAAA"/>
        </a:accent3>
        <a:accent4>
          <a:srgbClr val="DADADA"/>
        </a:accent4>
        <a:accent5>
          <a:srgbClr val="E2B8AA"/>
        </a:accent5>
        <a:accent6>
          <a:srgbClr val="737300"/>
        </a:accent6>
        <a:hlink>
          <a:srgbClr val="FF9900"/>
        </a:hlink>
        <a:folHlink>
          <a:srgbClr val="FFFF99"/>
        </a:folHlink>
      </a:clrScheme>
      <a:clrMap bg1="dk2" tx1="lt1" bg2="dk1" tx2="lt2" accent1="accent1" accent2="accent2" accent3="accent3" accent4="accent4" accent5="accent5" accent6="accent6" hlink="hlink" folHlink="folHlink"/>
    </a:extraClrScheme>
    <a:extraClrScheme>
      <a:clrScheme name="Beam 8">
        <a:dk1>
          <a:srgbClr val="881700"/>
        </a:dk1>
        <a:lt1>
          <a:srgbClr val="FAF9E6"/>
        </a:lt1>
        <a:dk2>
          <a:srgbClr val="990000"/>
        </a:dk2>
        <a:lt2>
          <a:srgbClr val="EADC78"/>
        </a:lt2>
        <a:accent1>
          <a:srgbClr val="FF6600"/>
        </a:accent1>
        <a:accent2>
          <a:srgbClr val="B86D52"/>
        </a:accent2>
        <a:accent3>
          <a:srgbClr val="CAAAAA"/>
        </a:accent3>
        <a:accent4>
          <a:srgbClr val="D6D5C4"/>
        </a:accent4>
        <a:accent5>
          <a:srgbClr val="FFB8AA"/>
        </a:accent5>
        <a:accent6>
          <a:srgbClr val="A66249"/>
        </a:accent6>
        <a:hlink>
          <a:srgbClr val="D78D15"/>
        </a:hlink>
        <a:folHlink>
          <a:srgbClr val="C6B37E"/>
        </a:folHlink>
      </a:clrScheme>
      <a:clrMap bg1="dk2" tx1="lt1" bg2="dk1" tx2="lt2" accent1="accent1" accent2="accent2" accent3="accent3" accent4="accent4" accent5="accent5" accent6="accent6" hlink="hlink" folHlink="folHlink"/>
    </a:extraClrScheme>
    <a:extraClrScheme>
      <a:clrScheme name="Beam 9">
        <a:dk1>
          <a:srgbClr val="000000"/>
        </a:dk1>
        <a:lt1>
          <a:srgbClr val="FFFFFF"/>
        </a:lt1>
        <a:dk2>
          <a:srgbClr val="000000"/>
        </a:dk2>
        <a:lt2>
          <a:srgbClr val="DDDDDD"/>
        </a:lt2>
        <a:accent1>
          <a:srgbClr val="E6F5F6"/>
        </a:accent1>
        <a:accent2>
          <a:srgbClr val="A5E1A8"/>
        </a:accent2>
        <a:accent3>
          <a:srgbClr val="FFFFFF"/>
        </a:accent3>
        <a:accent4>
          <a:srgbClr val="000000"/>
        </a:accent4>
        <a:accent5>
          <a:srgbClr val="F0F9FA"/>
        </a:accent5>
        <a:accent6>
          <a:srgbClr val="95CC98"/>
        </a:accent6>
        <a:hlink>
          <a:srgbClr val="5B00B6"/>
        </a:hlink>
        <a:folHlink>
          <a:srgbClr val="34988E"/>
        </a:folHlink>
      </a:clrScheme>
      <a:clrMap bg1="lt1" tx1="dk1" bg2="lt2" tx2="dk2" accent1="accent1" accent2="accent2" accent3="accent3" accent4="accent4" accent5="accent5" accent6="accent6" hlink="hlink" folHlink="folHlink"/>
    </a:extraClrScheme>
  </a:extraClrSchemeLst>
</a:theme>
</file>

<file path=ppt/theme/theme20.xml><?xml version="1.0" encoding="utf-8"?>
<a:theme xmlns:a="http://schemas.openxmlformats.org/drawingml/2006/main" name="8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50000"/>
          </a:spcBef>
          <a:spcAft>
            <a:spcPct val="0"/>
          </a:spcAft>
          <a:buClrTx/>
          <a:buSzTx/>
          <a:buFontTx/>
          <a:buNone/>
          <a:tabLst/>
          <a:defRPr kumimoji="0" lang="en-US" sz="28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50000"/>
          </a:spcBef>
          <a:spcAft>
            <a:spcPct val="0"/>
          </a:spcAft>
          <a:buClrTx/>
          <a:buSzTx/>
          <a:buFontTx/>
          <a:buNone/>
          <a:tabLst/>
          <a:defRPr kumimoji="0" lang="en-US" sz="28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1.xml><?xml version="1.0" encoding="utf-8"?>
<a:theme xmlns:a="http://schemas.openxmlformats.org/drawingml/2006/main" name="20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2.xml><?xml version="1.0" encoding="utf-8"?>
<a:theme xmlns:a="http://schemas.openxmlformats.org/drawingml/2006/main" name="1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8"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8"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3.xml><?xml version="1.0" encoding="utf-8"?>
<a:theme xmlns:a="http://schemas.openxmlformats.org/drawingml/2006/main" name="6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4.xml><?xml version="1.0" encoding="utf-8"?>
<a:theme xmlns:a="http://schemas.openxmlformats.org/drawingml/2006/main" name="10_Office Theme">
  <a:themeElements>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Theme">
      <a:majorFont>
        <a:latin typeface="Times New Roman"/>
        <a:ea typeface="ＭＳ Ｐゴシック"/>
        <a:cs typeface=""/>
      </a:majorFont>
      <a:minorFont>
        <a:latin typeface="Times New Roman"/>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kumimoji="0" lang="en-GB" sz="2400" b="0" i="0" u="none" strike="noStrike" cap="none" normalizeH="0" baseline="0" smtClean="0">
            <a:ln>
              <a:noFill/>
            </a:ln>
            <a:solidFill>
              <a:schemeClr val="bg1"/>
            </a:solidFill>
            <a:effectLst/>
            <a:latin typeface="Arial" charset="0"/>
            <a:ea typeface="ＭＳ Ｐゴシック" charset="-128"/>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kumimoji="0" lang="en-GB" sz="2400" b="0" i="0" u="none" strike="noStrike" cap="none" normalizeH="0" baseline="0" smtClean="0">
            <a:ln>
              <a:noFill/>
            </a:ln>
            <a:solidFill>
              <a:schemeClr val="bg1"/>
            </a:solidFill>
            <a:effectLst/>
            <a:latin typeface="Arial" charset="0"/>
            <a:ea typeface="ＭＳ Ｐゴシック" charset="-128"/>
          </a:defRPr>
        </a:defPPr>
      </a:lstStyle>
    </a:lnDef>
  </a:objectDefaults>
  <a:extraClrSchemeLst>
    <a:extraClrScheme>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Office Theme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Office Theme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Office Theme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Office Theme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Office Theme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Office Theme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5.xml><?xml version="1.0" encoding="utf-8"?>
<a:theme xmlns:a="http://schemas.openxmlformats.org/drawingml/2006/main" name="1_untitled 1">
  <a:themeElements>
    <a:clrScheme name="">
      <a:dk1>
        <a:srgbClr val="000000"/>
      </a:dk1>
      <a:lt1>
        <a:srgbClr val="FFFFFF"/>
      </a:lt1>
      <a:dk2>
        <a:srgbClr val="114FFB"/>
      </a:dk2>
      <a:lt2>
        <a:srgbClr val="8CF4EA"/>
      </a:lt2>
      <a:accent1>
        <a:srgbClr val="00B7A5"/>
      </a:accent1>
      <a:accent2>
        <a:srgbClr val="D49FFF"/>
      </a:accent2>
      <a:accent3>
        <a:srgbClr val="AAB2FD"/>
      </a:accent3>
      <a:accent4>
        <a:srgbClr val="DADADA"/>
      </a:accent4>
      <a:accent5>
        <a:srgbClr val="AAD8CF"/>
      </a:accent5>
      <a:accent6>
        <a:srgbClr val="C090E7"/>
      </a:accent6>
      <a:hlink>
        <a:srgbClr val="7B00E4"/>
      </a:hlink>
      <a:folHlink>
        <a:srgbClr val="618FFD"/>
      </a:folHlink>
    </a:clrScheme>
    <a:fontScheme name="untitled 1">
      <a:majorFont>
        <a:latin typeface="Times"/>
        <a:ea typeface="ＭＳ Ｐゴシック"/>
        <a:cs typeface=""/>
      </a:majorFont>
      <a:minorFont>
        <a:latin typeface="Times"/>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untitled 1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untitled 1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untitled 1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untitled 1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untitled 1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untitled 1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untitled 1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6.xml><?xml version="1.0" encoding="utf-8"?>
<a:theme xmlns:a="http://schemas.openxmlformats.org/drawingml/2006/main" name="Radar">
  <a:themeElements>
    <a:clrScheme name="Radar 1">
      <a:dk1>
        <a:srgbClr val="000000"/>
      </a:dk1>
      <a:lt1>
        <a:srgbClr val="EAEAEA"/>
      </a:lt1>
      <a:dk2>
        <a:srgbClr val="000066"/>
      </a:dk2>
      <a:lt2>
        <a:srgbClr val="FFFFFF"/>
      </a:lt2>
      <a:accent1>
        <a:srgbClr val="003399"/>
      </a:accent1>
      <a:accent2>
        <a:srgbClr val="99CCFF"/>
      </a:accent2>
      <a:accent3>
        <a:srgbClr val="AAAAB8"/>
      </a:accent3>
      <a:accent4>
        <a:srgbClr val="C8C8C8"/>
      </a:accent4>
      <a:accent5>
        <a:srgbClr val="AAADCA"/>
      </a:accent5>
      <a:accent6>
        <a:srgbClr val="8AB9E7"/>
      </a:accent6>
      <a:hlink>
        <a:srgbClr val="CC9900"/>
      </a:hlink>
      <a:folHlink>
        <a:srgbClr val="996600"/>
      </a:folHlink>
    </a:clrScheme>
    <a:fontScheme name="Radar">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Radar 1">
        <a:dk1>
          <a:srgbClr val="000000"/>
        </a:dk1>
        <a:lt1>
          <a:srgbClr val="EAEAEA"/>
        </a:lt1>
        <a:dk2>
          <a:srgbClr val="000066"/>
        </a:dk2>
        <a:lt2>
          <a:srgbClr val="FFFFFF"/>
        </a:lt2>
        <a:accent1>
          <a:srgbClr val="003399"/>
        </a:accent1>
        <a:accent2>
          <a:srgbClr val="99CCFF"/>
        </a:accent2>
        <a:accent3>
          <a:srgbClr val="AAAAB8"/>
        </a:accent3>
        <a:accent4>
          <a:srgbClr val="C8C8C8"/>
        </a:accent4>
        <a:accent5>
          <a:srgbClr val="AAADCA"/>
        </a:accent5>
        <a:accent6>
          <a:srgbClr val="8AB9E7"/>
        </a:accent6>
        <a:hlink>
          <a:srgbClr val="CC9900"/>
        </a:hlink>
        <a:folHlink>
          <a:srgbClr val="996600"/>
        </a:folHlink>
      </a:clrScheme>
      <a:clrMap bg1="dk2" tx1="lt1" bg2="dk1" tx2="lt2" accent1="accent1" accent2="accent2" accent3="accent3" accent4="accent4" accent5="accent5" accent6="accent6" hlink="hlink" folHlink="folHlink"/>
    </a:extraClrScheme>
    <a:extraClrScheme>
      <a:clrScheme name="Radar 2">
        <a:dk1>
          <a:srgbClr val="666699"/>
        </a:dk1>
        <a:lt1>
          <a:srgbClr val="CCCCFF"/>
        </a:lt1>
        <a:dk2>
          <a:srgbClr val="000040"/>
        </a:dk2>
        <a:lt2>
          <a:srgbClr val="A4A4C2"/>
        </a:lt2>
        <a:accent1>
          <a:srgbClr val="003399"/>
        </a:accent1>
        <a:accent2>
          <a:srgbClr val="0099FF"/>
        </a:accent2>
        <a:accent3>
          <a:srgbClr val="E2E2FF"/>
        </a:accent3>
        <a:accent4>
          <a:srgbClr val="565682"/>
        </a:accent4>
        <a:accent5>
          <a:srgbClr val="AAADCA"/>
        </a:accent5>
        <a:accent6>
          <a:srgbClr val="008AE7"/>
        </a:accent6>
        <a:hlink>
          <a:srgbClr val="B68600"/>
        </a:hlink>
        <a:folHlink>
          <a:srgbClr val="8A5C00"/>
        </a:folHlink>
      </a:clrScheme>
      <a:clrMap bg1="lt1" tx1="dk1" bg2="lt2" tx2="dk2" accent1="accent1" accent2="accent2" accent3="accent3" accent4="accent4" accent5="accent5" accent6="accent6" hlink="hlink" folHlink="folHlink"/>
    </a:extraClrScheme>
    <a:extraClrScheme>
      <a:clrScheme name="Radar 3">
        <a:dk1>
          <a:srgbClr val="000000"/>
        </a:dk1>
        <a:lt1>
          <a:srgbClr val="EAEAEA"/>
        </a:lt1>
        <a:dk2>
          <a:srgbClr val="000000"/>
        </a:dk2>
        <a:lt2>
          <a:srgbClr val="B2B2B2"/>
        </a:lt2>
        <a:accent1>
          <a:srgbClr val="777777"/>
        </a:accent1>
        <a:accent2>
          <a:srgbClr val="B2B2B2"/>
        </a:accent2>
        <a:accent3>
          <a:srgbClr val="F3F3F3"/>
        </a:accent3>
        <a:accent4>
          <a:srgbClr val="000000"/>
        </a:accent4>
        <a:accent5>
          <a:srgbClr val="BDBDBD"/>
        </a:accent5>
        <a:accent6>
          <a:srgbClr val="A1A1A1"/>
        </a:accent6>
        <a:hlink>
          <a:srgbClr val="808080"/>
        </a:hlink>
        <a:folHlink>
          <a:srgbClr val="5F5F5F"/>
        </a:folHlink>
      </a:clrScheme>
      <a:clrMap bg1="lt1" tx1="dk1" bg2="lt2" tx2="dk2" accent1="accent1" accent2="accent2" accent3="accent3" accent4="accent4" accent5="accent5" accent6="accent6" hlink="hlink" folHlink="folHlink"/>
    </a:extraClrScheme>
    <a:extraClrScheme>
      <a:clrScheme name="Radar 4">
        <a:dk1>
          <a:srgbClr val="333333"/>
        </a:dk1>
        <a:lt1>
          <a:srgbClr val="FFFF66"/>
        </a:lt1>
        <a:dk2>
          <a:srgbClr val="000000"/>
        </a:dk2>
        <a:lt2>
          <a:srgbClr val="CC3300"/>
        </a:lt2>
        <a:accent1>
          <a:srgbClr val="5F5F5F"/>
        </a:accent1>
        <a:accent2>
          <a:srgbClr val="3399FF"/>
        </a:accent2>
        <a:accent3>
          <a:srgbClr val="AAAAAA"/>
        </a:accent3>
        <a:accent4>
          <a:srgbClr val="DADA56"/>
        </a:accent4>
        <a:accent5>
          <a:srgbClr val="B6B6B6"/>
        </a:accent5>
        <a:accent6>
          <a:srgbClr val="2D8AE7"/>
        </a:accent6>
        <a:hlink>
          <a:srgbClr val="008000"/>
        </a:hlink>
        <a:folHlink>
          <a:srgbClr val="CCECFF"/>
        </a:folHlink>
      </a:clrScheme>
      <a:clrMap bg1="dk2" tx1="lt1" bg2="dk1" tx2="lt2" accent1="accent1" accent2="accent2" accent3="accent3" accent4="accent4" accent5="accent5" accent6="accent6" hlink="hlink" folHlink="folHlink"/>
    </a:extraClrScheme>
    <a:extraClrScheme>
      <a:clrScheme name="Radar 5">
        <a:dk1>
          <a:srgbClr val="003300"/>
        </a:dk1>
        <a:lt1>
          <a:srgbClr val="FFFFCC"/>
        </a:lt1>
        <a:dk2>
          <a:srgbClr val="006600"/>
        </a:dk2>
        <a:lt2>
          <a:srgbClr val="FFFF00"/>
        </a:lt2>
        <a:accent1>
          <a:srgbClr val="008000"/>
        </a:accent1>
        <a:accent2>
          <a:srgbClr val="3399FF"/>
        </a:accent2>
        <a:accent3>
          <a:srgbClr val="AAB8AA"/>
        </a:accent3>
        <a:accent4>
          <a:srgbClr val="DADAAE"/>
        </a:accent4>
        <a:accent5>
          <a:srgbClr val="AAC0AA"/>
        </a:accent5>
        <a:accent6>
          <a:srgbClr val="2D8AE7"/>
        </a:accent6>
        <a:hlink>
          <a:srgbClr val="6666FF"/>
        </a:hlink>
        <a:folHlink>
          <a:srgbClr val="CCECFF"/>
        </a:folHlink>
      </a:clrScheme>
      <a:clrMap bg1="dk2" tx1="lt1" bg2="dk1" tx2="lt2" accent1="accent1" accent2="accent2" accent3="accent3" accent4="accent4" accent5="accent5" accent6="accent6" hlink="hlink" folHlink="folHlink"/>
    </a:extraClrScheme>
  </a:extraClrSchemeLst>
</a:theme>
</file>

<file path=ppt/theme/theme27.xml><?xml version="1.0" encoding="utf-8"?>
<a:theme xmlns:a="http://schemas.openxmlformats.org/drawingml/2006/main" name="1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8.xml><?xml version="1.0" encoding="utf-8"?>
<a:theme xmlns:a="http://schemas.openxmlformats.org/drawingml/2006/main" name="Orbit">
  <a:themeElements>
    <a:clrScheme name="Orbit 10">
      <a:dk1>
        <a:srgbClr val="000000"/>
      </a:dk1>
      <a:lt1>
        <a:srgbClr val="FFFFFF"/>
      </a:lt1>
      <a:dk2>
        <a:srgbClr val="000000"/>
      </a:dk2>
      <a:lt2>
        <a:srgbClr val="FFFFFF"/>
      </a:lt2>
      <a:accent1>
        <a:srgbClr val="3333CC"/>
      </a:accent1>
      <a:accent2>
        <a:srgbClr val="666699"/>
      </a:accent2>
      <a:accent3>
        <a:srgbClr val="AAAAAA"/>
      </a:accent3>
      <a:accent4>
        <a:srgbClr val="DADADA"/>
      </a:accent4>
      <a:accent5>
        <a:srgbClr val="ADADE2"/>
      </a:accent5>
      <a:accent6>
        <a:srgbClr val="5C5C8A"/>
      </a:accent6>
      <a:hlink>
        <a:srgbClr val="FFFFCC"/>
      </a:hlink>
      <a:folHlink>
        <a:srgbClr val="FFCC66"/>
      </a:folHlink>
    </a:clrScheme>
    <a:fontScheme name="Orbit">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Orbit 1">
        <a:dk1>
          <a:srgbClr val="010199"/>
        </a:dk1>
        <a:lt1>
          <a:srgbClr val="FFFFFF"/>
        </a:lt1>
        <a:dk2>
          <a:srgbClr val="000000"/>
        </a:dk2>
        <a:lt2>
          <a:srgbClr val="B2B2B2"/>
        </a:lt2>
        <a:accent1>
          <a:srgbClr val="3399FF"/>
        </a:accent1>
        <a:accent2>
          <a:srgbClr val="666699"/>
        </a:accent2>
        <a:accent3>
          <a:srgbClr val="AAAAAA"/>
        </a:accent3>
        <a:accent4>
          <a:srgbClr val="DADADA"/>
        </a:accent4>
        <a:accent5>
          <a:srgbClr val="ADCAFF"/>
        </a:accent5>
        <a:accent6>
          <a:srgbClr val="5C5C8A"/>
        </a:accent6>
        <a:hlink>
          <a:srgbClr val="FFFFCC"/>
        </a:hlink>
        <a:folHlink>
          <a:srgbClr val="FFCC66"/>
        </a:folHlink>
      </a:clrScheme>
      <a:clrMap bg1="dk2" tx1="lt1" bg2="dk1" tx2="lt2" accent1="accent1" accent2="accent2" accent3="accent3" accent4="accent4" accent5="accent5" accent6="accent6" hlink="hlink" folHlink="folHlink"/>
    </a:extraClrScheme>
    <a:extraClrScheme>
      <a:clrScheme name="Orbit 2">
        <a:dk1>
          <a:srgbClr val="008000"/>
        </a:dk1>
        <a:lt1>
          <a:srgbClr val="FFFFFF"/>
        </a:lt1>
        <a:dk2>
          <a:srgbClr val="003300"/>
        </a:dk2>
        <a:lt2>
          <a:srgbClr val="C0C0C0"/>
        </a:lt2>
        <a:accent1>
          <a:srgbClr val="99CC00"/>
        </a:accent1>
        <a:accent2>
          <a:srgbClr val="527C3A"/>
        </a:accent2>
        <a:accent3>
          <a:srgbClr val="AAADAA"/>
        </a:accent3>
        <a:accent4>
          <a:srgbClr val="DADADA"/>
        </a:accent4>
        <a:accent5>
          <a:srgbClr val="CAE2AA"/>
        </a:accent5>
        <a:accent6>
          <a:srgbClr val="497034"/>
        </a:accent6>
        <a:hlink>
          <a:srgbClr val="33CC33"/>
        </a:hlink>
        <a:folHlink>
          <a:srgbClr val="C1FF83"/>
        </a:folHlink>
      </a:clrScheme>
      <a:clrMap bg1="dk2" tx1="lt1" bg2="dk1" tx2="lt2" accent1="accent1" accent2="accent2" accent3="accent3" accent4="accent4" accent5="accent5" accent6="accent6" hlink="hlink" folHlink="folHlink"/>
    </a:extraClrScheme>
    <a:extraClrScheme>
      <a:clrScheme name="Orbit 3">
        <a:dk1>
          <a:srgbClr val="000066"/>
        </a:dk1>
        <a:lt1>
          <a:srgbClr val="FFFFFF"/>
        </a:lt1>
        <a:dk2>
          <a:srgbClr val="000099"/>
        </a:dk2>
        <a:lt2>
          <a:srgbClr val="9FBFFF"/>
        </a:lt2>
        <a:accent1>
          <a:srgbClr val="0099CC"/>
        </a:accent1>
        <a:accent2>
          <a:srgbClr val="00CC66"/>
        </a:accent2>
        <a:accent3>
          <a:srgbClr val="AAAACA"/>
        </a:accent3>
        <a:accent4>
          <a:srgbClr val="DADADA"/>
        </a:accent4>
        <a:accent5>
          <a:srgbClr val="AACAE2"/>
        </a:accent5>
        <a:accent6>
          <a:srgbClr val="00B95C"/>
        </a:accent6>
        <a:hlink>
          <a:srgbClr val="00FFFF"/>
        </a:hlink>
        <a:folHlink>
          <a:srgbClr val="CDE6FF"/>
        </a:folHlink>
      </a:clrScheme>
      <a:clrMap bg1="dk2" tx1="lt1" bg2="dk1" tx2="lt2" accent1="accent1" accent2="accent2" accent3="accent3" accent4="accent4" accent5="accent5" accent6="accent6" hlink="hlink" folHlink="folHlink"/>
    </a:extraClrScheme>
    <a:extraClrScheme>
      <a:clrScheme name="Orbit 4">
        <a:dk1>
          <a:srgbClr val="00ACA8"/>
        </a:dk1>
        <a:lt1>
          <a:srgbClr val="FFFFFF"/>
        </a:lt1>
        <a:dk2>
          <a:srgbClr val="006666"/>
        </a:dk2>
        <a:lt2>
          <a:srgbClr val="FFFF99"/>
        </a:lt2>
        <a:accent1>
          <a:srgbClr val="0099CC"/>
        </a:accent1>
        <a:accent2>
          <a:srgbClr val="6D6FC7"/>
        </a:accent2>
        <a:accent3>
          <a:srgbClr val="AAB8B8"/>
        </a:accent3>
        <a:accent4>
          <a:srgbClr val="DADADA"/>
        </a:accent4>
        <a:accent5>
          <a:srgbClr val="AACAE2"/>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Orbit 5">
        <a:dk1>
          <a:srgbClr val="BA0023"/>
        </a:dk1>
        <a:lt1>
          <a:srgbClr val="FFFFFF"/>
        </a:lt1>
        <a:dk2>
          <a:srgbClr val="800000"/>
        </a:dk2>
        <a:lt2>
          <a:srgbClr val="FFFF99"/>
        </a:lt2>
        <a:accent1>
          <a:srgbClr val="FF6600"/>
        </a:accent1>
        <a:accent2>
          <a:srgbClr val="C5543D"/>
        </a:accent2>
        <a:accent3>
          <a:srgbClr val="C0AAAA"/>
        </a:accent3>
        <a:accent4>
          <a:srgbClr val="DADADA"/>
        </a:accent4>
        <a:accent5>
          <a:srgbClr val="FFB8AA"/>
        </a:accent5>
        <a:accent6>
          <a:srgbClr val="B24B36"/>
        </a:accent6>
        <a:hlink>
          <a:srgbClr val="FFFF00"/>
        </a:hlink>
        <a:folHlink>
          <a:srgbClr val="FF9900"/>
        </a:folHlink>
      </a:clrScheme>
      <a:clrMap bg1="dk2" tx1="lt1" bg2="dk1" tx2="lt2" accent1="accent1" accent2="accent2" accent3="accent3" accent4="accent4" accent5="accent5" accent6="accent6" hlink="hlink" folHlink="folHlink"/>
    </a:extraClrScheme>
    <a:extraClrScheme>
      <a:clrScheme name="Orbit 6">
        <a:dk1>
          <a:srgbClr val="6D776E"/>
        </a:dk1>
        <a:lt1>
          <a:srgbClr val="FFFFFF"/>
        </a:lt1>
        <a:dk2>
          <a:srgbClr val="575863"/>
        </a:dk2>
        <a:lt2>
          <a:srgbClr val="DDDDDD"/>
        </a:lt2>
        <a:accent1>
          <a:srgbClr val="0099CC"/>
        </a:accent1>
        <a:accent2>
          <a:srgbClr val="939EA9"/>
        </a:accent2>
        <a:accent3>
          <a:srgbClr val="B4B4B7"/>
        </a:accent3>
        <a:accent4>
          <a:srgbClr val="DADADA"/>
        </a:accent4>
        <a:accent5>
          <a:srgbClr val="AACAE2"/>
        </a:accent5>
        <a:accent6>
          <a:srgbClr val="858F99"/>
        </a:accent6>
        <a:hlink>
          <a:srgbClr val="FFCC00"/>
        </a:hlink>
        <a:folHlink>
          <a:srgbClr val="BD8949"/>
        </a:folHlink>
      </a:clrScheme>
      <a:clrMap bg1="dk2" tx1="lt1" bg2="dk1" tx2="lt2" accent1="accent1" accent2="accent2" accent3="accent3" accent4="accent4" accent5="accent5" accent6="accent6" hlink="hlink" folHlink="folHlink"/>
    </a:extraClrScheme>
    <a:extraClrScheme>
      <a:clrScheme name="Orbit 7">
        <a:dk1>
          <a:srgbClr val="A28A84"/>
        </a:dk1>
        <a:lt1>
          <a:srgbClr val="FFFFFF"/>
        </a:lt1>
        <a:dk2>
          <a:srgbClr val="765E58"/>
        </a:dk2>
        <a:lt2>
          <a:srgbClr val="DDDDDD"/>
        </a:lt2>
        <a:accent1>
          <a:srgbClr val="CC6600"/>
        </a:accent1>
        <a:accent2>
          <a:srgbClr val="CC9900"/>
        </a:accent2>
        <a:accent3>
          <a:srgbClr val="BDB6B4"/>
        </a:accent3>
        <a:accent4>
          <a:srgbClr val="DADADA"/>
        </a:accent4>
        <a:accent5>
          <a:srgbClr val="E2B8AA"/>
        </a:accent5>
        <a:accent6>
          <a:srgbClr val="B98A00"/>
        </a:accent6>
        <a:hlink>
          <a:srgbClr val="FFCC00"/>
        </a:hlink>
        <a:folHlink>
          <a:srgbClr val="FFFFBD"/>
        </a:folHlink>
      </a:clrScheme>
      <a:clrMap bg1="dk2" tx1="lt1" bg2="dk1" tx2="lt2" accent1="accent1" accent2="accent2" accent3="accent3" accent4="accent4" accent5="accent5" accent6="accent6" hlink="hlink" folHlink="folHlink"/>
    </a:extraClrScheme>
    <a:extraClrScheme>
      <a:clrScheme name="Orbit 8">
        <a:dk1>
          <a:srgbClr val="000000"/>
        </a:dk1>
        <a:lt1>
          <a:srgbClr val="C5D9ED"/>
        </a:lt1>
        <a:dk2>
          <a:srgbClr val="000000"/>
        </a:dk2>
        <a:lt2>
          <a:srgbClr val="FFFFFF"/>
        </a:lt2>
        <a:accent1>
          <a:srgbClr val="F3F6FF"/>
        </a:accent1>
        <a:accent2>
          <a:srgbClr val="33CCCC"/>
        </a:accent2>
        <a:accent3>
          <a:srgbClr val="DFE9F4"/>
        </a:accent3>
        <a:accent4>
          <a:srgbClr val="000000"/>
        </a:accent4>
        <a:accent5>
          <a:srgbClr val="F8FAFF"/>
        </a:accent5>
        <a:accent6>
          <a:srgbClr val="2DB9B9"/>
        </a:accent6>
        <a:hlink>
          <a:srgbClr val="0000FF"/>
        </a:hlink>
        <a:folHlink>
          <a:srgbClr val="006699"/>
        </a:folHlink>
      </a:clrScheme>
      <a:clrMap bg1="lt1" tx1="dk1" bg2="lt2" tx2="dk2" accent1="accent1" accent2="accent2" accent3="accent3" accent4="accent4" accent5="accent5" accent6="accent6" hlink="hlink" folHlink="folHlink"/>
    </a:extraClrScheme>
    <a:extraClrScheme>
      <a:clrScheme name="Orbit 9">
        <a:dk1>
          <a:srgbClr val="FFFFFF"/>
        </a:dk1>
        <a:lt1>
          <a:srgbClr val="FFFFFF"/>
        </a:lt1>
        <a:dk2>
          <a:srgbClr val="AAAAC6"/>
        </a:dk2>
        <a:lt2>
          <a:srgbClr val="FFFFCC"/>
        </a:lt2>
        <a:accent1>
          <a:srgbClr val="66667E"/>
        </a:accent1>
        <a:accent2>
          <a:srgbClr val="629157"/>
        </a:accent2>
        <a:accent3>
          <a:srgbClr val="D2D2DF"/>
        </a:accent3>
        <a:accent4>
          <a:srgbClr val="DADADA"/>
        </a:accent4>
        <a:accent5>
          <a:srgbClr val="B8B8C0"/>
        </a:accent5>
        <a:accent6>
          <a:srgbClr val="58834E"/>
        </a:accent6>
        <a:hlink>
          <a:srgbClr val="6600CC"/>
        </a:hlink>
        <a:folHlink>
          <a:srgbClr val="3399FF"/>
        </a:folHlink>
      </a:clrScheme>
      <a:clrMap bg1="dk2" tx1="lt1" bg2="dk1" tx2="lt2" accent1="accent1" accent2="accent2" accent3="accent3" accent4="accent4" accent5="accent5" accent6="accent6" hlink="hlink" folHlink="folHlink"/>
    </a:extraClrScheme>
    <a:extraClrScheme>
      <a:clrScheme name="Orbit 10">
        <a:dk1>
          <a:srgbClr val="000000"/>
        </a:dk1>
        <a:lt1>
          <a:srgbClr val="FFFFFF"/>
        </a:lt1>
        <a:dk2>
          <a:srgbClr val="000000"/>
        </a:dk2>
        <a:lt2>
          <a:srgbClr val="FFFFFF"/>
        </a:lt2>
        <a:accent1>
          <a:srgbClr val="3333CC"/>
        </a:accent1>
        <a:accent2>
          <a:srgbClr val="666699"/>
        </a:accent2>
        <a:accent3>
          <a:srgbClr val="AAAAAA"/>
        </a:accent3>
        <a:accent4>
          <a:srgbClr val="DADADA"/>
        </a:accent4>
        <a:accent5>
          <a:srgbClr val="ADADE2"/>
        </a:accent5>
        <a:accent6>
          <a:srgbClr val="5C5C8A"/>
        </a:accent6>
        <a:hlink>
          <a:srgbClr val="FFFFCC"/>
        </a:hlink>
        <a:folHlink>
          <a:srgbClr val="FFCC66"/>
        </a:folHlink>
      </a:clrScheme>
      <a:clrMap bg1="dk2" tx1="lt1" bg2="dk1" tx2="lt2" accent1="accent1" accent2="accent2" accent3="accent3" accent4="accent4" accent5="accent5" accent6="accent6" hlink="hlink" folHlink="folHlink"/>
    </a:extraClrScheme>
  </a:extraClrSchemeLst>
</a:theme>
</file>

<file path=ppt/theme/theme29.xml><?xml version="1.0" encoding="utf-8"?>
<a:theme xmlns:a="http://schemas.openxmlformats.org/drawingml/2006/main" name="49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xml><?xml version="1.0" encoding="utf-8"?>
<a:theme xmlns:a="http://schemas.openxmlformats.org/drawingml/2006/main" name="11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0.xml><?xml version="1.0" encoding="utf-8"?>
<a:theme xmlns:a="http://schemas.openxmlformats.org/drawingml/2006/main" name="4_Beam">
  <a:themeElements>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fontScheme name="Beam">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Beam 1">
        <a:dk1>
          <a:srgbClr val="1A006C"/>
        </a:dk1>
        <a:lt1>
          <a:srgbClr val="FFFFFF"/>
        </a:lt1>
        <a:dk2>
          <a:srgbClr val="000066"/>
        </a:dk2>
        <a:lt2>
          <a:srgbClr val="CCCCFF"/>
        </a:lt2>
        <a:accent1>
          <a:srgbClr val="0099CC"/>
        </a:accent1>
        <a:accent2>
          <a:srgbClr val="6600CC"/>
        </a:accent2>
        <a:accent3>
          <a:srgbClr val="AAAAB8"/>
        </a:accent3>
        <a:accent4>
          <a:srgbClr val="DADADA"/>
        </a:accent4>
        <a:accent5>
          <a:srgbClr val="AACAE2"/>
        </a:accent5>
        <a:accent6>
          <a:srgbClr val="5C00B9"/>
        </a:accent6>
        <a:hlink>
          <a:srgbClr val="9999FF"/>
        </a:hlink>
        <a:folHlink>
          <a:srgbClr val="33CCCC"/>
        </a:folHlink>
      </a:clrScheme>
      <a:clrMap bg1="dk2" tx1="lt1" bg2="dk1" tx2="lt2" accent1="accent1" accent2="accent2" accent3="accent3" accent4="accent4" accent5="accent5" accent6="accent6" hlink="hlink" folHlink="folHlink"/>
    </a:extraClrScheme>
    <a:extraClrScheme>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clrMap bg1="dk2" tx1="lt1" bg2="dk1" tx2="lt2" accent1="accent1" accent2="accent2" accent3="accent3" accent4="accent4" accent5="accent5" accent6="accent6" hlink="hlink" folHlink="folHlink"/>
    </a:extraClrScheme>
    <a:extraClrScheme>
      <a:clrScheme name="Beam 3">
        <a:dk1>
          <a:srgbClr val="3F4873"/>
        </a:dk1>
        <a:lt1>
          <a:srgbClr val="FFFFFF"/>
        </a:lt1>
        <a:dk2>
          <a:srgbClr val="4F598D"/>
        </a:dk2>
        <a:lt2>
          <a:srgbClr val="CCECFF"/>
        </a:lt2>
        <a:accent1>
          <a:srgbClr val="0099CC"/>
        </a:accent1>
        <a:accent2>
          <a:srgbClr val="4C8470"/>
        </a:accent2>
        <a:accent3>
          <a:srgbClr val="B2B5C5"/>
        </a:accent3>
        <a:accent4>
          <a:srgbClr val="DADADA"/>
        </a:accent4>
        <a:accent5>
          <a:srgbClr val="AACAE2"/>
        </a:accent5>
        <a:accent6>
          <a:srgbClr val="447765"/>
        </a:accent6>
        <a:hlink>
          <a:srgbClr val="99CC00"/>
        </a:hlink>
        <a:folHlink>
          <a:srgbClr val="96A4C8"/>
        </a:folHlink>
      </a:clrScheme>
      <a:clrMap bg1="dk2" tx1="lt1" bg2="dk1" tx2="lt2" accent1="accent1" accent2="accent2" accent3="accent3" accent4="accent4" accent5="accent5" accent6="accent6" hlink="hlink" folHlink="folHlink"/>
    </a:extraClrScheme>
    <a:extraClrScheme>
      <a:clrScheme name="Beam 4">
        <a:dk1>
          <a:srgbClr val="006E6B"/>
        </a:dk1>
        <a:lt1>
          <a:srgbClr val="FFFFFF"/>
        </a:lt1>
        <a:dk2>
          <a:srgbClr val="008080"/>
        </a:dk2>
        <a:lt2>
          <a:srgbClr val="E2EFCD"/>
        </a:lt2>
        <a:accent1>
          <a:srgbClr val="33CCCC"/>
        </a:accent1>
        <a:accent2>
          <a:srgbClr val="6352B8"/>
        </a:accent2>
        <a:accent3>
          <a:srgbClr val="AAC0C0"/>
        </a:accent3>
        <a:accent4>
          <a:srgbClr val="DADADA"/>
        </a:accent4>
        <a:accent5>
          <a:srgbClr val="ADE2E2"/>
        </a:accent5>
        <a:accent6>
          <a:srgbClr val="5949A6"/>
        </a:accent6>
        <a:hlink>
          <a:srgbClr val="CCFFFF"/>
        </a:hlink>
        <a:folHlink>
          <a:srgbClr val="99CCFF"/>
        </a:folHlink>
      </a:clrScheme>
      <a:clrMap bg1="dk2" tx1="lt1" bg2="dk1" tx2="lt2" accent1="accent1" accent2="accent2" accent3="accent3" accent4="accent4" accent5="accent5" accent6="accent6" hlink="hlink" folHlink="folHlink"/>
    </a:extraClrScheme>
    <a:extraClrScheme>
      <a:clrScheme name="Beam 5">
        <a:dk1>
          <a:srgbClr val="48562C"/>
        </a:dk1>
        <a:lt1>
          <a:srgbClr val="FFFFFF"/>
        </a:lt1>
        <a:dk2>
          <a:srgbClr val="546434"/>
        </a:dk2>
        <a:lt2>
          <a:srgbClr val="FFFFCC"/>
        </a:lt2>
        <a:accent1>
          <a:srgbClr val="7B8A6E"/>
        </a:accent1>
        <a:accent2>
          <a:srgbClr val="527C3A"/>
        </a:accent2>
        <a:accent3>
          <a:srgbClr val="B3B8AE"/>
        </a:accent3>
        <a:accent4>
          <a:srgbClr val="DADADA"/>
        </a:accent4>
        <a:accent5>
          <a:srgbClr val="BFC4BA"/>
        </a:accent5>
        <a:accent6>
          <a:srgbClr val="497034"/>
        </a:accent6>
        <a:hlink>
          <a:srgbClr val="55B55E"/>
        </a:hlink>
        <a:folHlink>
          <a:srgbClr val="85B3B1"/>
        </a:folHlink>
      </a:clrScheme>
      <a:clrMap bg1="dk2" tx1="lt1" bg2="dk1" tx2="lt2" accent1="accent1" accent2="accent2" accent3="accent3" accent4="accent4" accent5="accent5" accent6="accent6" hlink="hlink" folHlink="folHlink"/>
    </a:extraClrScheme>
    <a:extraClrScheme>
      <a:clrScheme name="Beam 6">
        <a:dk1>
          <a:srgbClr val="96B29E"/>
        </a:dk1>
        <a:lt1>
          <a:srgbClr val="FFFFFF"/>
        </a:lt1>
        <a:dk2>
          <a:srgbClr val="A5BDAC"/>
        </a:dk2>
        <a:lt2>
          <a:srgbClr val="FFFFCC"/>
        </a:lt2>
        <a:accent1>
          <a:srgbClr val="4E8880"/>
        </a:accent1>
        <a:accent2>
          <a:srgbClr val="2F71B9"/>
        </a:accent2>
        <a:accent3>
          <a:srgbClr val="CFDBD2"/>
        </a:accent3>
        <a:accent4>
          <a:srgbClr val="DADADA"/>
        </a:accent4>
        <a:accent5>
          <a:srgbClr val="B2C3C0"/>
        </a:accent5>
        <a:accent6>
          <a:srgbClr val="2A66A7"/>
        </a:accent6>
        <a:hlink>
          <a:srgbClr val="9DC0E7"/>
        </a:hlink>
        <a:folHlink>
          <a:srgbClr val="54CA89"/>
        </a:folHlink>
      </a:clrScheme>
      <a:clrMap bg1="dk2" tx1="lt1" bg2="dk1" tx2="lt2" accent1="accent1" accent2="accent2" accent3="accent3" accent4="accent4" accent5="accent5" accent6="accent6" hlink="hlink" folHlink="folHlink"/>
    </a:extraClrScheme>
    <a:extraClrScheme>
      <a:clrScheme name="Beam 7">
        <a:dk1>
          <a:srgbClr val="D49C00"/>
        </a:dk1>
        <a:lt1>
          <a:srgbClr val="FFFFFF"/>
        </a:lt1>
        <a:dk2>
          <a:srgbClr val="CC9900"/>
        </a:dk2>
        <a:lt2>
          <a:srgbClr val="CEBD40"/>
        </a:lt2>
        <a:accent1>
          <a:srgbClr val="CC6600"/>
        </a:accent1>
        <a:accent2>
          <a:srgbClr val="808000"/>
        </a:accent2>
        <a:accent3>
          <a:srgbClr val="E2CAAA"/>
        </a:accent3>
        <a:accent4>
          <a:srgbClr val="DADADA"/>
        </a:accent4>
        <a:accent5>
          <a:srgbClr val="E2B8AA"/>
        </a:accent5>
        <a:accent6>
          <a:srgbClr val="737300"/>
        </a:accent6>
        <a:hlink>
          <a:srgbClr val="FF9900"/>
        </a:hlink>
        <a:folHlink>
          <a:srgbClr val="FFFF99"/>
        </a:folHlink>
      </a:clrScheme>
      <a:clrMap bg1="dk2" tx1="lt1" bg2="dk1" tx2="lt2" accent1="accent1" accent2="accent2" accent3="accent3" accent4="accent4" accent5="accent5" accent6="accent6" hlink="hlink" folHlink="folHlink"/>
    </a:extraClrScheme>
    <a:extraClrScheme>
      <a:clrScheme name="Beam 8">
        <a:dk1>
          <a:srgbClr val="881700"/>
        </a:dk1>
        <a:lt1>
          <a:srgbClr val="FAF9E6"/>
        </a:lt1>
        <a:dk2>
          <a:srgbClr val="990000"/>
        </a:dk2>
        <a:lt2>
          <a:srgbClr val="EADC78"/>
        </a:lt2>
        <a:accent1>
          <a:srgbClr val="FF6600"/>
        </a:accent1>
        <a:accent2>
          <a:srgbClr val="B86D52"/>
        </a:accent2>
        <a:accent3>
          <a:srgbClr val="CAAAAA"/>
        </a:accent3>
        <a:accent4>
          <a:srgbClr val="D6D5C4"/>
        </a:accent4>
        <a:accent5>
          <a:srgbClr val="FFB8AA"/>
        </a:accent5>
        <a:accent6>
          <a:srgbClr val="A66249"/>
        </a:accent6>
        <a:hlink>
          <a:srgbClr val="D78D15"/>
        </a:hlink>
        <a:folHlink>
          <a:srgbClr val="C6B37E"/>
        </a:folHlink>
      </a:clrScheme>
      <a:clrMap bg1="dk2" tx1="lt1" bg2="dk1" tx2="lt2" accent1="accent1" accent2="accent2" accent3="accent3" accent4="accent4" accent5="accent5" accent6="accent6" hlink="hlink" folHlink="folHlink"/>
    </a:extraClrScheme>
    <a:extraClrScheme>
      <a:clrScheme name="Beam 9">
        <a:dk1>
          <a:srgbClr val="000000"/>
        </a:dk1>
        <a:lt1>
          <a:srgbClr val="FFFFFF"/>
        </a:lt1>
        <a:dk2>
          <a:srgbClr val="000000"/>
        </a:dk2>
        <a:lt2>
          <a:srgbClr val="DDDDDD"/>
        </a:lt2>
        <a:accent1>
          <a:srgbClr val="E6F5F6"/>
        </a:accent1>
        <a:accent2>
          <a:srgbClr val="A5E1A8"/>
        </a:accent2>
        <a:accent3>
          <a:srgbClr val="FFFFFF"/>
        </a:accent3>
        <a:accent4>
          <a:srgbClr val="000000"/>
        </a:accent4>
        <a:accent5>
          <a:srgbClr val="F0F9FA"/>
        </a:accent5>
        <a:accent6>
          <a:srgbClr val="95CC98"/>
        </a:accent6>
        <a:hlink>
          <a:srgbClr val="5B00B6"/>
        </a:hlink>
        <a:folHlink>
          <a:srgbClr val="34988E"/>
        </a:folHlink>
      </a:clrScheme>
      <a:clrMap bg1="lt1" tx1="dk1" bg2="lt2" tx2="dk2" accent1="accent1" accent2="accent2" accent3="accent3" accent4="accent4" accent5="accent5" accent6="accent6" hlink="hlink" folHlink="folHlink"/>
    </a:extraClrScheme>
  </a:extraClrSchemeLst>
</a:theme>
</file>

<file path=ppt/theme/theme31.xml><?xml version="1.0" encoding="utf-8"?>
<a:theme xmlns:a="http://schemas.openxmlformats.org/drawingml/2006/main" name="6_Blank Presentation">
  <a:themeElements>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fontScheme name="Blank Presentation">
      <a:majorFont>
        <a:latin typeface="26"/>
        <a:ea typeface="ＭＳ Ｐゴシック"/>
        <a:cs typeface=""/>
      </a:majorFont>
      <a:minorFont>
        <a:latin typeface="26"/>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2.xml><?xml version="1.0" encoding="utf-8"?>
<a:theme xmlns:a="http://schemas.openxmlformats.org/drawingml/2006/main" name="2_Beam">
  <a:themeElements>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fontScheme name="Beam">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Beam 1">
        <a:dk1>
          <a:srgbClr val="1A006C"/>
        </a:dk1>
        <a:lt1>
          <a:srgbClr val="FFFFFF"/>
        </a:lt1>
        <a:dk2>
          <a:srgbClr val="000066"/>
        </a:dk2>
        <a:lt2>
          <a:srgbClr val="CCCCFF"/>
        </a:lt2>
        <a:accent1>
          <a:srgbClr val="0099CC"/>
        </a:accent1>
        <a:accent2>
          <a:srgbClr val="6600CC"/>
        </a:accent2>
        <a:accent3>
          <a:srgbClr val="AAAAB8"/>
        </a:accent3>
        <a:accent4>
          <a:srgbClr val="DADADA"/>
        </a:accent4>
        <a:accent5>
          <a:srgbClr val="AACAE2"/>
        </a:accent5>
        <a:accent6>
          <a:srgbClr val="5C00B9"/>
        </a:accent6>
        <a:hlink>
          <a:srgbClr val="9999FF"/>
        </a:hlink>
        <a:folHlink>
          <a:srgbClr val="33CCCC"/>
        </a:folHlink>
      </a:clrScheme>
      <a:clrMap bg1="dk2" tx1="lt1" bg2="dk1" tx2="lt2" accent1="accent1" accent2="accent2" accent3="accent3" accent4="accent4" accent5="accent5" accent6="accent6" hlink="hlink" folHlink="folHlink"/>
    </a:extraClrScheme>
    <a:extraClrScheme>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clrMap bg1="dk2" tx1="lt1" bg2="dk1" tx2="lt2" accent1="accent1" accent2="accent2" accent3="accent3" accent4="accent4" accent5="accent5" accent6="accent6" hlink="hlink" folHlink="folHlink"/>
    </a:extraClrScheme>
    <a:extraClrScheme>
      <a:clrScheme name="Beam 3">
        <a:dk1>
          <a:srgbClr val="3F4873"/>
        </a:dk1>
        <a:lt1>
          <a:srgbClr val="FFFFFF"/>
        </a:lt1>
        <a:dk2>
          <a:srgbClr val="4F598D"/>
        </a:dk2>
        <a:lt2>
          <a:srgbClr val="CCECFF"/>
        </a:lt2>
        <a:accent1>
          <a:srgbClr val="0099CC"/>
        </a:accent1>
        <a:accent2>
          <a:srgbClr val="4C8470"/>
        </a:accent2>
        <a:accent3>
          <a:srgbClr val="B2B5C5"/>
        </a:accent3>
        <a:accent4>
          <a:srgbClr val="DADADA"/>
        </a:accent4>
        <a:accent5>
          <a:srgbClr val="AACAE2"/>
        </a:accent5>
        <a:accent6>
          <a:srgbClr val="447765"/>
        </a:accent6>
        <a:hlink>
          <a:srgbClr val="99CC00"/>
        </a:hlink>
        <a:folHlink>
          <a:srgbClr val="96A4C8"/>
        </a:folHlink>
      </a:clrScheme>
      <a:clrMap bg1="dk2" tx1="lt1" bg2="dk1" tx2="lt2" accent1="accent1" accent2="accent2" accent3="accent3" accent4="accent4" accent5="accent5" accent6="accent6" hlink="hlink" folHlink="folHlink"/>
    </a:extraClrScheme>
    <a:extraClrScheme>
      <a:clrScheme name="Beam 4">
        <a:dk1>
          <a:srgbClr val="006E6B"/>
        </a:dk1>
        <a:lt1>
          <a:srgbClr val="FFFFFF"/>
        </a:lt1>
        <a:dk2>
          <a:srgbClr val="008080"/>
        </a:dk2>
        <a:lt2>
          <a:srgbClr val="E2EFCD"/>
        </a:lt2>
        <a:accent1>
          <a:srgbClr val="33CCCC"/>
        </a:accent1>
        <a:accent2>
          <a:srgbClr val="6352B8"/>
        </a:accent2>
        <a:accent3>
          <a:srgbClr val="AAC0C0"/>
        </a:accent3>
        <a:accent4>
          <a:srgbClr val="DADADA"/>
        </a:accent4>
        <a:accent5>
          <a:srgbClr val="ADE2E2"/>
        </a:accent5>
        <a:accent6>
          <a:srgbClr val="5949A6"/>
        </a:accent6>
        <a:hlink>
          <a:srgbClr val="CCFFFF"/>
        </a:hlink>
        <a:folHlink>
          <a:srgbClr val="99CCFF"/>
        </a:folHlink>
      </a:clrScheme>
      <a:clrMap bg1="dk2" tx1="lt1" bg2="dk1" tx2="lt2" accent1="accent1" accent2="accent2" accent3="accent3" accent4="accent4" accent5="accent5" accent6="accent6" hlink="hlink" folHlink="folHlink"/>
    </a:extraClrScheme>
    <a:extraClrScheme>
      <a:clrScheme name="Beam 5">
        <a:dk1>
          <a:srgbClr val="48562C"/>
        </a:dk1>
        <a:lt1>
          <a:srgbClr val="FFFFFF"/>
        </a:lt1>
        <a:dk2>
          <a:srgbClr val="546434"/>
        </a:dk2>
        <a:lt2>
          <a:srgbClr val="FFFFCC"/>
        </a:lt2>
        <a:accent1>
          <a:srgbClr val="7B8A6E"/>
        </a:accent1>
        <a:accent2>
          <a:srgbClr val="527C3A"/>
        </a:accent2>
        <a:accent3>
          <a:srgbClr val="B3B8AE"/>
        </a:accent3>
        <a:accent4>
          <a:srgbClr val="DADADA"/>
        </a:accent4>
        <a:accent5>
          <a:srgbClr val="BFC4BA"/>
        </a:accent5>
        <a:accent6>
          <a:srgbClr val="497034"/>
        </a:accent6>
        <a:hlink>
          <a:srgbClr val="55B55E"/>
        </a:hlink>
        <a:folHlink>
          <a:srgbClr val="85B3B1"/>
        </a:folHlink>
      </a:clrScheme>
      <a:clrMap bg1="dk2" tx1="lt1" bg2="dk1" tx2="lt2" accent1="accent1" accent2="accent2" accent3="accent3" accent4="accent4" accent5="accent5" accent6="accent6" hlink="hlink" folHlink="folHlink"/>
    </a:extraClrScheme>
    <a:extraClrScheme>
      <a:clrScheme name="Beam 6">
        <a:dk1>
          <a:srgbClr val="96B29E"/>
        </a:dk1>
        <a:lt1>
          <a:srgbClr val="FFFFFF"/>
        </a:lt1>
        <a:dk2>
          <a:srgbClr val="A5BDAC"/>
        </a:dk2>
        <a:lt2>
          <a:srgbClr val="FFFFCC"/>
        </a:lt2>
        <a:accent1>
          <a:srgbClr val="4E8880"/>
        </a:accent1>
        <a:accent2>
          <a:srgbClr val="2F71B9"/>
        </a:accent2>
        <a:accent3>
          <a:srgbClr val="CFDBD2"/>
        </a:accent3>
        <a:accent4>
          <a:srgbClr val="DADADA"/>
        </a:accent4>
        <a:accent5>
          <a:srgbClr val="B2C3C0"/>
        </a:accent5>
        <a:accent6>
          <a:srgbClr val="2A66A7"/>
        </a:accent6>
        <a:hlink>
          <a:srgbClr val="9DC0E7"/>
        </a:hlink>
        <a:folHlink>
          <a:srgbClr val="54CA89"/>
        </a:folHlink>
      </a:clrScheme>
      <a:clrMap bg1="dk2" tx1="lt1" bg2="dk1" tx2="lt2" accent1="accent1" accent2="accent2" accent3="accent3" accent4="accent4" accent5="accent5" accent6="accent6" hlink="hlink" folHlink="folHlink"/>
    </a:extraClrScheme>
    <a:extraClrScheme>
      <a:clrScheme name="Beam 7">
        <a:dk1>
          <a:srgbClr val="D49C00"/>
        </a:dk1>
        <a:lt1>
          <a:srgbClr val="FFFFFF"/>
        </a:lt1>
        <a:dk2>
          <a:srgbClr val="CC9900"/>
        </a:dk2>
        <a:lt2>
          <a:srgbClr val="CEBD40"/>
        </a:lt2>
        <a:accent1>
          <a:srgbClr val="CC6600"/>
        </a:accent1>
        <a:accent2>
          <a:srgbClr val="808000"/>
        </a:accent2>
        <a:accent3>
          <a:srgbClr val="E2CAAA"/>
        </a:accent3>
        <a:accent4>
          <a:srgbClr val="DADADA"/>
        </a:accent4>
        <a:accent5>
          <a:srgbClr val="E2B8AA"/>
        </a:accent5>
        <a:accent6>
          <a:srgbClr val="737300"/>
        </a:accent6>
        <a:hlink>
          <a:srgbClr val="FF9900"/>
        </a:hlink>
        <a:folHlink>
          <a:srgbClr val="FFFF99"/>
        </a:folHlink>
      </a:clrScheme>
      <a:clrMap bg1="dk2" tx1="lt1" bg2="dk1" tx2="lt2" accent1="accent1" accent2="accent2" accent3="accent3" accent4="accent4" accent5="accent5" accent6="accent6" hlink="hlink" folHlink="folHlink"/>
    </a:extraClrScheme>
    <a:extraClrScheme>
      <a:clrScheme name="Beam 8">
        <a:dk1>
          <a:srgbClr val="881700"/>
        </a:dk1>
        <a:lt1>
          <a:srgbClr val="FAF9E6"/>
        </a:lt1>
        <a:dk2>
          <a:srgbClr val="990000"/>
        </a:dk2>
        <a:lt2>
          <a:srgbClr val="EADC78"/>
        </a:lt2>
        <a:accent1>
          <a:srgbClr val="FF6600"/>
        </a:accent1>
        <a:accent2>
          <a:srgbClr val="B86D52"/>
        </a:accent2>
        <a:accent3>
          <a:srgbClr val="CAAAAA"/>
        </a:accent3>
        <a:accent4>
          <a:srgbClr val="D6D5C4"/>
        </a:accent4>
        <a:accent5>
          <a:srgbClr val="FFB8AA"/>
        </a:accent5>
        <a:accent6>
          <a:srgbClr val="A66249"/>
        </a:accent6>
        <a:hlink>
          <a:srgbClr val="D78D15"/>
        </a:hlink>
        <a:folHlink>
          <a:srgbClr val="C6B37E"/>
        </a:folHlink>
      </a:clrScheme>
      <a:clrMap bg1="dk2" tx1="lt1" bg2="dk1" tx2="lt2" accent1="accent1" accent2="accent2" accent3="accent3" accent4="accent4" accent5="accent5" accent6="accent6" hlink="hlink" folHlink="folHlink"/>
    </a:extraClrScheme>
    <a:extraClrScheme>
      <a:clrScheme name="Beam 9">
        <a:dk1>
          <a:srgbClr val="000000"/>
        </a:dk1>
        <a:lt1>
          <a:srgbClr val="FFFFFF"/>
        </a:lt1>
        <a:dk2>
          <a:srgbClr val="000000"/>
        </a:dk2>
        <a:lt2>
          <a:srgbClr val="DDDDDD"/>
        </a:lt2>
        <a:accent1>
          <a:srgbClr val="E6F5F6"/>
        </a:accent1>
        <a:accent2>
          <a:srgbClr val="A5E1A8"/>
        </a:accent2>
        <a:accent3>
          <a:srgbClr val="FFFFFF"/>
        </a:accent3>
        <a:accent4>
          <a:srgbClr val="000000"/>
        </a:accent4>
        <a:accent5>
          <a:srgbClr val="F0F9FA"/>
        </a:accent5>
        <a:accent6>
          <a:srgbClr val="95CC98"/>
        </a:accent6>
        <a:hlink>
          <a:srgbClr val="5B00B6"/>
        </a:hlink>
        <a:folHlink>
          <a:srgbClr val="34988E"/>
        </a:folHlink>
      </a:clrScheme>
      <a:clrMap bg1="lt1" tx1="dk1" bg2="lt2" tx2="dk2" accent1="accent1" accent2="accent2" accent3="accent3" accent4="accent4" accent5="accent5" accent6="accent6" hlink="hlink" folHlink="folHlink"/>
    </a:extraClrScheme>
  </a:extraClrSchemeLst>
</a:theme>
</file>

<file path=ppt/theme/theme33.xml><?xml version="1.0" encoding="utf-8"?>
<a:theme xmlns:a="http://schemas.openxmlformats.org/drawingml/2006/main" name="3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4000" b="0" i="0" u="none" strike="noStrike" cap="none" normalizeH="0" baseline="0">
            <a:ln>
              <a:noFill/>
            </a:ln>
            <a:solidFill>
              <a:schemeClr val="tx1"/>
            </a:solidFill>
            <a:effectLst/>
            <a:latin typeface="Times New Roman" pitchFamily="-109"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4000" b="0" i="0" u="none" strike="noStrike" cap="none" normalizeH="0" baseline="0">
            <a:ln>
              <a:noFill/>
            </a:ln>
            <a:solidFill>
              <a:schemeClr val="tx1"/>
            </a:solidFill>
            <a:effectLst/>
            <a:latin typeface="Times New Roman" pitchFamily="-109"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4.xml><?xml version="1.0" encoding="utf-8"?>
<a:theme xmlns:a="http://schemas.openxmlformats.org/drawingml/2006/main" name="5_Beam">
  <a:themeElements>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fontScheme name="Beam">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Beam 1">
        <a:dk1>
          <a:srgbClr val="1A006C"/>
        </a:dk1>
        <a:lt1>
          <a:srgbClr val="FFFFFF"/>
        </a:lt1>
        <a:dk2>
          <a:srgbClr val="000066"/>
        </a:dk2>
        <a:lt2>
          <a:srgbClr val="CCCCFF"/>
        </a:lt2>
        <a:accent1>
          <a:srgbClr val="0099CC"/>
        </a:accent1>
        <a:accent2>
          <a:srgbClr val="6600CC"/>
        </a:accent2>
        <a:accent3>
          <a:srgbClr val="AAAAB8"/>
        </a:accent3>
        <a:accent4>
          <a:srgbClr val="DADADA"/>
        </a:accent4>
        <a:accent5>
          <a:srgbClr val="AACAE2"/>
        </a:accent5>
        <a:accent6>
          <a:srgbClr val="5C00B9"/>
        </a:accent6>
        <a:hlink>
          <a:srgbClr val="9999FF"/>
        </a:hlink>
        <a:folHlink>
          <a:srgbClr val="33CCCC"/>
        </a:folHlink>
      </a:clrScheme>
      <a:clrMap bg1="dk2" tx1="lt1" bg2="dk1" tx2="lt2" accent1="accent1" accent2="accent2" accent3="accent3" accent4="accent4" accent5="accent5" accent6="accent6" hlink="hlink" folHlink="folHlink"/>
    </a:extraClrScheme>
    <a:extraClrScheme>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clrMap bg1="dk2" tx1="lt1" bg2="dk1" tx2="lt2" accent1="accent1" accent2="accent2" accent3="accent3" accent4="accent4" accent5="accent5" accent6="accent6" hlink="hlink" folHlink="folHlink"/>
    </a:extraClrScheme>
    <a:extraClrScheme>
      <a:clrScheme name="Beam 3">
        <a:dk1>
          <a:srgbClr val="3F4873"/>
        </a:dk1>
        <a:lt1>
          <a:srgbClr val="FFFFFF"/>
        </a:lt1>
        <a:dk2>
          <a:srgbClr val="4F598D"/>
        </a:dk2>
        <a:lt2>
          <a:srgbClr val="CCECFF"/>
        </a:lt2>
        <a:accent1>
          <a:srgbClr val="0099CC"/>
        </a:accent1>
        <a:accent2>
          <a:srgbClr val="4C8470"/>
        </a:accent2>
        <a:accent3>
          <a:srgbClr val="B2B5C5"/>
        </a:accent3>
        <a:accent4>
          <a:srgbClr val="DADADA"/>
        </a:accent4>
        <a:accent5>
          <a:srgbClr val="AACAE2"/>
        </a:accent5>
        <a:accent6>
          <a:srgbClr val="447765"/>
        </a:accent6>
        <a:hlink>
          <a:srgbClr val="99CC00"/>
        </a:hlink>
        <a:folHlink>
          <a:srgbClr val="96A4C8"/>
        </a:folHlink>
      </a:clrScheme>
      <a:clrMap bg1="dk2" tx1="lt1" bg2="dk1" tx2="lt2" accent1="accent1" accent2="accent2" accent3="accent3" accent4="accent4" accent5="accent5" accent6="accent6" hlink="hlink" folHlink="folHlink"/>
    </a:extraClrScheme>
    <a:extraClrScheme>
      <a:clrScheme name="Beam 4">
        <a:dk1>
          <a:srgbClr val="006E6B"/>
        </a:dk1>
        <a:lt1>
          <a:srgbClr val="FFFFFF"/>
        </a:lt1>
        <a:dk2>
          <a:srgbClr val="008080"/>
        </a:dk2>
        <a:lt2>
          <a:srgbClr val="E2EFCD"/>
        </a:lt2>
        <a:accent1>
          <a:srgbClr val="33CCCC"/>
        </a:accent1>
        <a:accent2>
          <a:srgbClr val="6352B8"/>
        </a:accent2>
        <a:accent3>
          <a:srgbClr val="AAC0C0"/>
        </a:accent3>
        <a:accent4>
          <a:srgbClr val="DADADA"/>
        </a:accent4>
        <a:accent5>
          <a:srgbClr val="ADE2E2"/>
        </a:accent5>
        <a:accent6>
          <a:srgbClr val="5949A6"/>
        </a:accent6>
        <a:hlink>
          <a:srgbClr val="CCFFFF"/>
        </a:hlink>
        <a:folHlink>
          <a:srgbClr val="99CCFF"/>
        </a:folHlink>
      </a:clrScheme>
      <a:clrMap bg1="dk2" tx1="lt1" bg2="dk1" tx2="lt2" accent1="accent1" accent2="accent2" accent3="accent3" accent4="accent4" accent5="accent5" accent6="accent6" hlink="hlink" folHlink="folHlink"/>
    </a:extraClrScheme>
    <a:extraClrScheme>
      <a:clrScheme name="Beam 5">
        <a:dk1>
          <a:srgbClr val="48562C"/>
        </a:dk1>
        <a:lt1>
          <a:srgbClr val="FFFFFF"/>
        </a:lt1>
        <a:dk2>
          <a:srgbClr val="546434"/>
        </a:dk2>
        <a:lt2>
          <a:srgbClr val="FFFFCC"/>
        </a:lt2>
        <a:accent1>
          <a:srgbClr val="7B8A6E"/>
        </a:accent1>
        <a:accent2>
          <a:srgbClr val="527C3A"/>
        </a:accent2>
        <a:accent3>
          <a:srgbClr val="B3B8AE"/>
        </a:accent3>
        <a:accent4>
          <a:srgbClr val="DADADA"/>
        </a:accent4>
        <a:accent5>
          <a:srgbClr val="BFC4BA"/>
        </a:accent5>
        <a:accent6>
          <a:srgbClr val="497034"/>
        </a:accent6>
        <a:hlink>
          <a:srgbClr val="55B55E"/>
        </a:hlink>
        <a:folHlink>
          <a:srgbClr val="85B3B1"/>
        </a:folHlink>
      </a:clrScheme>
      <a:clrMap bg1="dk2" tx1="lt1" bg2="dk1" tx2="lt2" accent1="accent1" accent2="accent2" accent3="accent3" accent4="accent4" accent5="accent5" accent6="accent6" hlink="hlink" folHlink="folHlink"/>
    </a:extraClrScheme>
    <a:extraClrScheme>
      <a:clrScheme name="Beam 6">
        <a:dk1>
          <a:srgbClr val="96B29E"/>
        </a:dk1>
        <a:lt1>
          <a:srgbClr val="FFFFFF"/>
        </a:lt1>
        <a:dk2>
          <a:srgbClr val="A5BDAC"/>
        </a:dk2>
        <a:lt2>
          <a:srgbClr val="FFFFCC"/>
        </a:lt2>
        <a:accent1>
          <a:srgbClr val="4E8880"/>
        </a:accent1>
        <a:accent2>
          <a:srgbClr val="2F71B9"/>
        </a:accent2>
        <a:accent3>
          <a:srgbClr val="CFDBD2"/>
        </a:accent3>
        <a:accent4>
          <a:srgbClr val="DADADA"/>
        </a:accent4>
        <a:accent5>
          <a:srgbClr val="B2C3C0"/>
        </a:accent5>
        <a:accent6>
          <a:srgbClr val="2A66A7"/>
        </a:accent6>
        <a:hlink>
          <a:srgbClr val="9DC0E7"/>
        </a:hlink>
        <a:folHlink>
          <a:srgbClr val="54CA89"/>
        </a:folHlink>
      </a:clrScheme>
      <a:clrMap bg1="dk2" tx1="lt1" bg2="dk1" tx2="lt2" accent1="accent1" accent2="accent2" accent3="accent3" accent4="accent4" accent5="accent5" accent6="accent6" hlink="hlink" folHlink="folHlink"/>
    </a:extraClrScheme>
    <a:extraClrScheme>
      <a:clrScheme name="Beam 7">
        <a:dk1>
          <a:srgbClr val="D49C00"/>
        </a:dk1>
        <a:lt1>
          <a:srgbClr val="FFFFFF"/>
        </a:lt1>
        <a:dk2>
          <a:srgbClr val="CC9900"/>
        </a:dk2>
        <a:lt2>
          <a:srgbClr val="CEBD40"/>
        </a:lt2>
        <a:accent1>
          <a:srgbClr val="CC6600"/>
        </a:accent1>
        <a:accent2>
          <a:srgbClr val="808000"/>
        </a:accent2>
        <a:accent3>
          <a:srgbClr val="E2CAAA"/>
        </a:accent3>
        <a:accent4>
          <a:srgbClr val="DADADA"/>
        </a:accent4>
        <a:accent5>
          <a:srgbClr val="E2B8AA"/>
        </a:accent5>
        <a:accent6>
          <a:srgbClr val="737300"/>
        </a:accent6>
        <a:hlink>
          <a:srgbClr val="FF9900"/>
        </a:hlink>
        <a:folHlink>
          <a:srgbClr val="FFFF99"/>
        </a:folHlink>
      </a:clrScheme>
      <a:clrMap bg1="dk2" tx1="lt1" bg2="dk1" tx2="lt2" accent1="accent1" accent2="accent2" accent3="accent3" accent4="accent4" accent5="accent5" accent6="accent6" hlink="hlink" folHlink="folHlink"/>
    </a:extraClrScheme>
    <a:extraClrScheme>
      <a:clrScheme name="Beam 8">
        <a:dk1>
          <a:srgbClr val="881700"/>
        </a:dk1>
        <a:lt1>
          <a:srgbClr val="FAF9E6"/>
        </a:lt1>
        <a:dk2>
          <a:srgbClr val="990000"/>
        </a:dk2>
        <a:lt2>
          <a:srgbClr val="EADC78"/>
        </a:lt2>
        <a:accent1>
          <a:srgbClr val="FF6600"/>
        </a:accent1>
        <a:accent2>
          <a:srgbClr val="B86D52"/>
        </a:accent2>
        <a:accent3>
          <a:srgbClr val="CAAAAA"/>
        </a:accent3>
        <a:accent4>
          <a:srgbClr val="D6D5C4"/>
        </a:accent4>
        <a:accent5>
          <a:srgbClr val="FFB8AA"/>
        </a:accent5>
        <a:accent6>
          <a:srgbClr val="A66249"/>
        </a:accent6>
        <a:hlink>
          <a:srgbClr val="D78D15"/>
        </a:hlink>
        <a:folHlink>
          <a:srgbClr val="C6B37E"/>
        </a:folHlink>
      </a:clrScheme>
      <a:clrMap bg1="dk2" tx1="lt1" bg2="dk1" tx2="lt2" accent1="accent1" accent2="accent2" accent3="accent3" accent4="accent4" accent5="accent5" accent6="accent6" hlink="hlink" folHlink="folHlink"/>
    </a:extraClrScheme>
    <a:extraClrScheme>
      <a:clrScheme name="Beam 9">
        <a:dk1>
          <a:srgbClr val="000000"/>
        </a:dk1>
        <a:lt1>
          <a:srgbClr val="FFFFFF"/>
        </a:lt1>
        <a:dk2>
          <a:srgbClr val="000000"/>
        </a:dk2>
        <a:lt2>
          <a:srgbClr val="DDDDDD"/>
        </a:lt2>
        <a:accent1>
          <a:srgbClr val="E6F5F6"/>
        </a:accent1>
        <a:accent2>
          <a:srgbClr val="A5E1A8"/>
        </a:accent2>
        <a:accent3>
          <a:srgbClr val="FFFFFF"/>
        </a:accent3>
        <a:accent4>
          <a:srgbClr val="000000"/>
        </a:accent4>
        <a:accent5>
          <a:srgbClr val="F0F9FA"/>
        </a:accent5>
        <a:accent6>
          <a:srgbClr val="95CC98"/>
        </a:accent6>
        <a:hlink>
          <a:srgbClr val="5B00B6"/>
        </a:hlink>
        <a:folHlink>
          <a:srgbClr val="34988E"/>
        </a:folHlink>
      </a:clrScheme>
      <a:clrMap bg1="lt1" tx1="dk1" bg2="lt2" tx2="dk2" accent1="accent1" accent2="accent2" accent3="accent3" accent4="accent4" accent5="accent5" accent6="accent6" hlink="hlink" folHlink="folHlink"/>
    </a:extraClrScheme>
  </a:extraClrSchemeLst>
</a:theme>
</file>

<file path=ppt/theme/theme35.xml><?xml version="1.0" encoding="utf-8"?>
<a:theme xmlns:a="http://schemas.openxmlformats.org/drawingml/2006/main" name="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6.xml><?xml version="1.0" encoding="utf-8"?>
<a:theme xmlns:a="http://schemas.openxmlformats.org/drawingml/2006/main" name="Clipboard">
  <a:themeElements>
    <a:clrScheme name="Clipboard 2">
      <a:dk1>
        <a:srgbClr val="000000"/>
      </a:dk1>
      <a:lt1>
        <a:srgbClr val="ECDB96"/>
      </a:lt1>
      <a:dk2>
        <a:srgbClr val="000000"/>
      </a:dk2>
      <a:lt2>
        <a:srgbClr val="969696"/>
      </a:lt2>
      <a:accent1>
        <a:srgbClr val="FBDF53"/>
      </a:accent1>
      <a:accent2>
        <a:srgbClr val="FF9966"/>
      </a:accent2>
      <a:accent3>
        <a:srgbClr val="F4EAC9"/>
      </a:accent3>
      <a:accent4>
        <a:srgbClr val="000000"/>
      </a:accent4>
      <a:accent5>
        <a:srgbClr val="FDECB3"/>
      </a:accent5>
      <a:accent6>
        <a:srgbClr val="E78A5C"/>
      </a:accent6>
      <a:hlink>
        <a:srgbClr val="CC3300"/>
      </a:hlink>
      <a:folHlink>
        <a:srgbClr val="996600"/>
      </a:folHlink>
    </a:clrScheme>
    <a:fontScheme name="Clipboard">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4000" b="0" i="0" u="none" strike="noStrike" cap="none" normalizeH="0" baseline="0">
            <a:ln>
              <a:noFill/>
            </a:ln>
            <a:solidFill>
              <a:schemeClr val="tx1"/>
            </a:solidFill>
            <a:effectLst/>
            <a:latin typeface="Times New Roman" pitchFamily="-109"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4000" b="0" i="0" u="none" strike="noStrike" cap="none" normalizeH="0" baseline="0">
            <a:ln>
              <a:noFill/>
            </a:ln>
            <a:solidFill>
              <a:schemeClr val="tx1"/>
            </a:solidFill>
            <a:effectLst/>
            <a:latin typeface="Times New Roman" pitchFamily="-109" charset="0"/>
          </a:defRPr>
        </a:defPPr>
      </a:lstStyle>
    </a:lnDef>
  </a:objectDefaults>
  <a:extraClrSchemeLst>
    <a:extraClrScheme>
      <a:clrScheme name="Clipboard 1">
        <a:dk1>
          <a:srgbClr val="000000"/>
        </a:dk1>
        <a:lt1>
          <a:srgbClr val="ECDB96"/>
        </a:lt1>
        <a:dk2>
          <a:srgbClr val="000000"/>
        </a:dk2>
        <a:lt2>
          <a:srgbClr val="808080"/>
        </a:lt2>
        <a:accent1>
          <a:srgbClr val="BBE0E3"/>
        </a:accent1>
        <a:accent2>
          <a:srgbClr val="333399"/>
        </a:accent2>
        <a:accent3>
          <a:srgbClr val="F4EAC9"/>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Clipboard 2">
        <a:dk1>
          <a:srgbClr val="000000"/>
        </a:dk1>
        <a:lt1>
          <a:srgbClr val="ECDB96"/>
        </a:lt1>
        <a:dk2>
          <a:srgbClr val="000000"/>
        </a:dk2>
        <a:lt2>
          <a:srgbClr val="969696"/>
        </a:lt2>
        <a:accent1>
          <a:srgbClr val="FBDF53"/>
        </a:accent1>
        <a:accent2>
          <a:srgbClr val="FF9966"/>
        </a:accent2>
        <a:accent3>
          <a:srgbClr val="F4EAC9"/>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Clipboard 3">
        <a:dk1>
          <a:srgbClr val="000000"/>
        </a:dk1>
        <a:lt1>
          <a:srgbClr val="ECDB96"/>
        </a:lt1>
        <a:dk2>
          <a:srgbClr val="000000"/>
        </a:dk2>
        <a:lt2>
          <a:srgbClr val="969696"/>
        </a:lt2>
        <a:accent1>
          <a:srgbClr val="FFFFFF"/>
        </a:accent1>
        <a:accent2>
          <a:srgbClr val="8DC6FF"/>
        </a:accent2>
        <a:accent3>
          <a:srgbClr val="F4EAC9"/>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Lst>
</a:theme>
</file>

<file path=ppt/theme/theme37.xml><?xml version="1.0" encoding="utf-8"?>
<a:theme xmlns:a="http://schemas.openxmlformats.org/drawingml/2006/main" name="2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8.xml><?xml version="1.0" encoding="utf-8"?>
<a:theme xmlns:a="http://schemas.openxmlformats.org/drawingml/2006/main" name="7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Times New Roman"/>
        <a:cs typeface="Times New Roman"/>
      </a:majorFont>
      <a:minorFont>
        <a:latin typeface="Times New Roman"/>
        <a:ea typeface="Times New Roman"/>
        <a:cs typeface="Times New Roma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9.xml><?xml version="1.0" encoding="utf-8"?>
<a:theme xmlns:a="http://schemas.openxmlformats.org/drawingml/2006/main" name="7_Blank Presentation">
  <a:themeElements>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fontScheme name="Blank Presentation">
      <a:majorFont>
        <a:latin typeface="26"/>
        <a:ea typeface="ＭＳ Ｐゴシック"/>
        <a:cs typeface=""/>
      </a:majorFont>
      <a:minorFont>
        <a:latin typeface="26"/>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xml><?xml version="1.0" encoding="utf-8"?>
<a:theme xmlns:a="http://schemas.openxmlformats.org/drawingml/2006/main" name="預設簡報設計">
  <a:themeElements>
    <a:clrScheme name="預設簡報設計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預設簡報設計">
      <a:majorFont>
        <a:latin typeface="Arial"/>
        <a:ea typeface="ヒラギノ角ゴ Pro W3"/>
        <a:cs typeface="ヒラギノ角ゴ Pro W3"/>
      </a:majorFont>
      <a:minorFont>
        <a:latin typeface="Arial"/>
        <a:ea typeface="ヒラギノ角ゴ Pro W3"/>
        <a:cs typeface="ヒラギノ角ゴ Pro W3"/>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預設簡報設計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預設簡報設計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預設簡報設計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預設簡報設計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預設簡報設計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預設簡報設計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預設簡報設計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預設簡報設計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預設簡報設計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預設簡報設計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預設簡報設計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預設簡報設計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0.xml><?xml version="1.0" encoding="utf-8"?>
<a:theme xmlns:a="http://schemas.openxmlformats.org/drawingml/2006/main" name="4_Blank Presentation">
  <a:themeElements>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fontScheme name="Blank Presentation">
      <a:majorFont>
        <a:latin typeface="26"/>
        <a:ea typeface="ＭＳ Ｐゴシック"/>
        <a:cs typeface=""/>
      </a:majorFont>
      <a:minorFont>
        <a:latin typeface="26"/>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1.xml><?xml version="1.0" encoding="utf-8"?>
<a:theme xmlns:a="http://schemas.openxmlformats.org/drawingml/2006/main" name="3_Default Design">
  <a:themeElements>
    <a:clrScheme name="1_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1_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1_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1_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1_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1_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1_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1_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1_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2.xml><?xml version="1.0" encoding="utf-8"?>
<a:theme xmlns:a="http://schemas.openxmlformats.org/drawingml/2006/main" name="8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3.xml><?xml version="1.0" encoding="utf-8"?>
<a:theme xmlns:a="http://schemas.openxmlformats.org/drawingml/2006/main" name="5_Office Theme">
  <a:themeElements>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Theme">
      <a:majorFont>
        <a:latin typeface="Times New Roman"/>
        <a:ea typeface="Geneva"/>
        <a:cs typeface="Geneva"/>
      </a:majorFont>
      <a:minorFont>
        <a:latin typeface="Times New Roman"/>
        <a:ea typeface="Geneva"/>
        <a:cs typeface="Genev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kumimoji="0" lang="en-GB" sz="2400" b="0" i="0" u="none" strike="noStrike" cap="none" normalizeH="0" baseline="0" smtClean="0">
            <a:ln>
              <a:noFill/>
            </a:ln>
            <a:solidFill>
              <a:schemeClr val="bg1"/>
            </a:solidFill>
            <a:effectLst/>
            <a:latin typeface="Arial" charset="0"/>
            <a:ea typeface="ＭＳ Ｐゴシック" charset="-128"/>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kumimoji="0" lang="en-GB" sz="2400" b="0" i="0" u="none" strike="noStrike" cap="none" normalizeH="0" baseline="0" smtClean="0">
            <a:ln>
              <a:noFill/>
            </a:ln>
            <a:solidFill>
              <a:schemeClr val="bg1"/>
            </a:solidFill>
            <a:effectLst/>
            <a:latin typeface="Arial" charset="0"/>
            <a:ea typeface="ＭＳ Ｐゴシック" charset="-128"/>
          </a:defRPr>
        </a:defPPr>
      </a:lstStyle>
    </a:lnDef>
  </a:objectDefaults>
  <a:extraClrSchemeLst>
    <a:extraClrScheme>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Office Theme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Office Theme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Office Theme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Office Theme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Office Theme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Office Theme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4.xml><?xml version="1.0" encoding="utf-8"?>
<a:theme xmlns:a="http://schemas.openxmlformats.org/drawingml/2006/main" name="1_Orbit">
  <a:themeElements>
    <a:clrScheme name="Orbit 10">
      <a:dk1>
        <a:srgbClr val="000000"/>
      </a:dk1>
      <a:lt1>
        <a:srgbClr val="FFFFFF"/>
      </a:lt1>
      <a:dk2>
        <a:srgbClr val="000000"/>
      </a:dk2>
      <a:lt2>
        <a:srgbClr val="FFFFFF"/>
      </a:lt2>
      <a:accent1>
        <a:srgbClr val="3333CC"/>
      </a:accent1>
      <a:accent2>
        <a:srgbClr val="666699"/>
      </a:accent2>
      <a:accent3>
        <a:srgbClr val="AAAAAA"/>
      </a:accent3>
      <a:accent4>
        <a:srgbClr val="DADADA"/>
      </a:accent4>
      <a:accent5>
        <a:srgbClr val="ADADE2"/>
      </a:accent5>
      <a:accent6>
        <a:srgbClr val="5C5C8A"/>
      </a:accent6>
      <a:hlink>
        <a:srgbClr val="FFFFCC"/>
      </a:hlink>
      <a:folHlink>
        <a:srgbClr val="FFCC66"/>
      </a:folHlink>
    </a:clrScheme>
    <a:fontScheme name="Orbit">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Orbit 1">
        <a:dk1>
          <a:srgbClr val="010199"/>
        </a:dk1>
        <a:lt1>
          <a:srgbClr val="FFFFFF"/>
        </a:lt1>
        <a:dk2>
          <a:srgbClr val="000000"/>
        </a:dk2>
        <a:lt2>
          <a:srgbClr val="B2B2B2"/>
        </a:lt2>
        <a:accent1>
          <a:srgbClr val="3399FF"/>
        </a:accent1>
        <a:accent2>
          <a:srgbClr val="666699"/>
        </a:accent2>
        <a:accent3>
          <a:srgbClr val="AAAAAA"/>
        </a:accent3>
        <a:accent4>
          <a:srgbClr val="DADADA"/>
        </a:accent4>
        <a:accent5>
          <a:srgbClr val="ADCAFF"/>
        </a:accent5>
        <a:accent6>
          <a:srgbClr val="5C5C8A"/>
        </a:accent6>
        <a:hlink>
          <a:srgbClr val="FFFFCC"/>
        </a:hlink>
        <a:folHlink>
          <a:srgbClr val="FFCC66"/>
        </a:folHlink>
      </a:clrScheme>
      <a:clrMap bg1="dk2" tx1="lt1" bg2="dk1" tx2="lt2" accent1="accent1" accent2="accent2" accent3="accent3" accent4="accent4" accent5="accent5" accent6="accent6" hlink="hlink" folHlink="folHlink"/>
    </a:extraClrScheme>
    <a:extraClrScheme>
      <a:clrScheme name="Orbit 2">
        <a:dk1>
          <a:srgbClr val="008000"/>
        </a:dk1>
        <a:lt1>
          <a:srgbClr val="FFFFFF"/>
        </a:lt1>
        <a:dk2>
          <a:srgbClr val="003300"/>
        </a:dk2>
        <a:lt2>
          <a:srgbClr val="C0C0C0"/>
        </a:lt2>
        <a:accent1>
          <a:srgbClr val="99CC00"/>
        </a:accent1>
        <a:accent2>
          <a:srgbClr val="527C3A"/>
        </a:accent2>
        <a:accent3>
          <a:srgbClr val="AAADAA"/>
        </a:accent3>
        <a:accent4>
          <a:srgbClr val="DADADA"/>
        </a:accent4>
        <a:accent5>
          <a:srgbClr val="CAE2AA"/>
        </a:accent5>
        <a:accent6>
          <a:srgbClr val="497034"/>
        </a:accent6>
        <a:hlink>
          <a:srgbClr val="33CC33"/>
        </a:hlink>
        <a:folHlink>
          <a:srgbClr val="C1FF83"/>
        </a:folHlink>
      </a:clrScheme>
      <a:clrMap bg1="dk2" tx1="lt1" bg2="dk1" tx2="lt2" accent1="accent1" accent2="accent2" accent3="accent3" accent4="accent4" accent5="accent5" accent6="accent6" hlink="hlink" folHlink="folHlink"/>
    </a:extraClrScheme>
    <a:extraClrScheme>
      <a:clrScheme name="Orbit 3">
        <a:dk1>
          <a:srgbClr val="000066"/>
        </a:dk1>
        <a:lt1>
          <a:srgbClr val="FFFFFF"/>
        </a:lt1>
        <a:dk2>
          <a:srgbClr val="000099"/>
        </a:dk2>
        <a:lt2>
          <a:srgbClr val="9FBFFF"/>
        </a:lt2>
        <a:accent1>
          <a:srgbClr val="0099CC"/>
        </a:accent1>
        <a:accent2>
          <a:srgbClr val="00CC66"/>
        </a:accent2>
        <a:accent3>
          <a:srgbClr val="AAAACA"/>
        </a:accent3>
        <a:accent4>
          <a:srgbClr val="DADADA"/>
        </a:accent4>
        <a:accent5>
          <a:srgbClr val="AACAE2"/>
        </a:accent5>
        <a:accent6>
          <a:srgbClr val="00B95C"/>
        </a:accent6>
        <a:hlink>
          <a:srgbClr val="00FFFF"/>
        </a:hlink>
        <a:folHlink>
          <a:srgbClr val="CDE6FF"/>
        </a:folHlink>
      </a:clrScheme>
      <a:clrMap bg1="dk2" tx1="lt1" bg2="dk1" tx2="lt2" accent1="accent1" accent2="accent2" accent3="accent3" accent4="accent4" accent5="accent5" accent6="accent6" hlink="hlink" folHlink="folHlink"/>
    </a:extraClrScheme>
    <a:extraClrScheme>
      <a:clrScheme name="Orbit 4">
        <a:dk1>
          <a:srgbClr val="00ACA8"/>
        </a:dk1>
        <a:lt1>
          <a:srgbClr val="FFFFFF"/>
        </a:lt1>
        <a:dk2>
          <a:srgbClr val="006666"/>
        </a:dk2>
        <a:lt2>
          <a:srgbClr val="FFFF99"/>
        </a:lt2>
        <a:accent1>
          <a:srgbClr val="0099CC"/>
        </a:accent1>
        <a:accent2>
          <a:srgbClr val="6D6FC7"/>
        </a:accent2>
        <a:accent3>
          <a:srgbClr val="AAB8B8"/>
        </a:accent3>
        <a:accent4>
          <a:srgbClr val="DADADA"/>
        </a:accent4>
        <a:accent5>
          <a:srgbClr val="AACAE2"/>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Orbit 5">
        <a:dk1>
          <a:srgbClr val="BA0023"/>
        </a:dk1>
        <a:lt1>
          <a:srgbClr val="FFFFFF"/>
        </a:lt1>
        <a:dk2>
          <a:srgbClr val="800000"/>
        </a:dk2>
        <a:lt2>
          <a:srgbClr val="FFFF99"/>
        </a:lt2>
        <a:accent1>
          <a:srgbClr val="FF6600"/>
        </a:accent1>
        <a:accent2>
          <a:srgbClr val="C5543D"/>
        </a:accent2>
        <a:accent3>
          <a:srgbClr val="C0AAAA"/>
        </a:accent3>
        <a:accent4>
          <a:srgbClr val="DADADA"/>
        </a:accent4>
        <a:accent5>
          <a:srgbClr val="FFB8AA"/>
        </a:accent5>
        <a:accent6>
          <a:srgbClr val="B24B36"/>
        </a:accent6>
        <a:hlink>
          <a:srgbClr val="FFFF00"/>
        </a:hlink>
        <a:folHlink>
          <a:srgbClr val="FF9900"/>
        </a:folHlink>
      </a:clrScheme>
      <a:clrMap bg1="dk2" tx1="lt1" bg2="dk1" tx2="lt2" accent1="accent1" accent2="accent2" accent3="accent3" accent4="accent4" accent5="accent5" accent6="accent6" hlink="hlink" folHlink="folHlink"/>
    </a:extraClrScheme>
    <a:extraClrScheme>
      <a:clrScheme name="Orbit 6">
        <a:dk1>
          <a:srgbClr val="6D776E"/>
        </a:dk1>
        <a:lt1>
          <a:srgbClr val="FFFFFF"/>
        </a:lt1>
        <a:dk2>
          <a:srgbClr val="575863"/>
        </a:dk2>
        <a:lt2>
          <a:srgbClr val="DDDDDD"/>
        </a:lt2>
        <a:accent1>
          <a:srgbClr val="0099CC"/>
        </a:accent1>
        <a:accent2>
          <a:srgbClr val="939EA9"/>
        </a:accent2>
        <a:accent3>
          <a:srgbClr val="B4B4B7"/>
        </a:accent3>
        <a:accent4>
          <a:srgbClr val="DADADA"/>
        </a:accent4>
        <a:accent5>
          <a:srgbClr val="AACAE2"/>
        </a:accent5>
        <a:accent6>
          <a:srgbClr val="858F99"/>
        </a:accent6>
        <a:hlink>
          <a:srgbClr val="FFCC00"/>
        </a:hlink>
        <a:folHlink>
          <a:srgbClr val="BD8949"/>
        </a:folHlink>
      </a:clrScheme>
      <a:clrMap bg1="dk2" tx1="lt1" bg2="dk1" tx2="lt2" accent1="accent1" accent2="accent2" accent3="accent3" accent4="accent4" accent5="accent5" accent6="accent6" hlink="hlink" folHlink="folHlink"/>
    </a:extraClrScheme>
    <a:extraClrScheme>
      <a:clrScheme name="Orbit 7">
        <a:dk1>
          <a:srgbClr val="A28A84"/>
        </a:dk1>
        <a:lt1>
          <a:srgbClr val="FFFFFF"/>
        </a:lt1>
        <a:dk2>
          <a:srgbClr val="765E58"/>
        </a:dk2>
        <a:lt2>
          <a:srgbClr val="DDDDDD"/>
        </a:lt2>
        <a:accent1>
          <a:srgbClr val="CC6600"/>
        </a:accent1>
        <a:accent2>
          <a:srgbClr val="CC9900"/>
        </a:accent2>
        <a:accent3>
          <a:srgbClr val="BDB6B4"/>
        </a:accent3>
        <a:accent4>
          <a:srgbClr val="DADADA"/>
        </a:accent4>
        <a:accent5>
          <a:srgbClr val="E2B8AA"/>
        </a:accent5>
        <a:accent6>
          <a:srgbClr val="B98A00"/>
        </a:accent6>
        <a:hlink>
          <a:srgbClr val="FFCC00"/>
        </a:hlink>
        <a:folHlink>
          <a:srgbClr val="FFFFBD"/>
        </a:folHlink>
      </a:clrScheme>
      <a:clrMap bg1="dk2" tx1="lt1" bg2="dk1" tx2="lt2" accent1="accent1" accent2="accent2" accent3="accent3" accent4="accent4" accent5="accent5" accent6="accent6" hlink="hlink" folHlink="folHlink"/>
    </a:extraClrScheme>
    <a:extraClrScheme>
      <a:clrScheme name="Orbit 8">
        <a:dk1>
          <a:srgbClr val="000000"/>
        </a:dk1>
        <a:lt1>
          <a:srgbClr val="C5D9ED"/>
        </a:lt1>
        <a:dk2>
          <a:srgbClr val="000000"/>
        </a:dk2>
        <a:lt2>
          <a:srgbClr val="FFFFFF"/>
        </a:lt2>
        <a:accent1>
          <a:srgbClr val="F3F6FF"/>
        </a:accent1>
        <a:accent2>
          <a:srgbClr val="33CCCC"/>
        </a:accent2>
        <a:accent3>
          <a:srgbClr val="DFE9F4"/>
        </a:accent3>
        <a:accent4>
          <a:srgbClr val="000000"/>
        </a:accent4>
        <a:accent5>
          <a:srgbClr val="F8FAFF"/>
        </a:accent5>
        <a:accent6>
          <a:srgbClr val="2DB9B9"/>
        </a:accent6>
        <a:hlink>
          <a:srgbClr val="0000FF"/>
        </a:hlink>
        <a:folHlink>
          <a:srgbClr val="006699"/>
        </a:folHlink>
      </a:clrScheme>
      <a:clrMap bg1="lt1" tx1="dk1" bg2="lt2" tx2="dk2" accent1="accent1" accent2="accent2" accent3="accent3" accent4="accent4" accent5="accent5" accent6="accent6" hlink="hlink" folHlink="folHlink"/>
    </a:extraClrScheme>
    <a:extraClrScheme>
      <a:clrScheme name="Orbit 9">
        <a:dk1>
          <a:srgbClr val="FFFFFF"/>
        </a:dk1>
        <a:lt1>
          <a:srgbClr val="FFFFFF"/>
        </a:lt1>
        <a:dk2>
          <a:srgbClr val="AAAAC6"/>
        </a:dk2>
        <a:lt2>
          <a:srgbClr val="FFFFCC"/>
        </a:lt2>
        <a:accent1>
          <a:srgbClr val="66667E"/>
        </a:accent1>
        <a:accent2>
          <a:srgbClr val="629157"/>
        </a:accent2>
        <a:accent3>
          <a:srgbClr val="D2D2DF"/>
        </a:accent3>
        <a:accent4>
          <a:srgbClr val="DADADA"/>
        </a:accent4>
        <a:accent5>
          <a:srgbClr val="B8B8C0"/>
        </a:accent5>
        <a:accent6>
          <a:srgbClr val="58834E"/>
        </a:accent6>
        <a:hlink>
          <a:srgbClr val="6600CC"/>
        </a:hlink>
        <a:folHlink>
          <a:srgbClr val="3399FF"/>
        </a:folHlink>
      </a:clrScheme>
      <a:clrMap bg1="dk2" tx1="lt1" bg2="dk1" tx2="lt2" accent1="accent1" accent2="accent2" accent3="accent3" accent4="accent4" accent5="accent5" accent6="accent6" hlink="hlink" folHlink="folHlink"/>
    </a:extraClrScheme>
    <a:extraClrScheme>
      <a:clrScheme name="Orbit 10">
        <a:dk1>
          <a:srgbClr val="000000"/>
        </a:dk1>
        <a:lt1>
          <a:srgbClr val="FFFFFF"/>
        </a:lt1>
        <a:dk2>
          <a:srgbClr val="000000"/>
        </a:dk2>
        <a:lt2>
          <a:srgbClr val="FFFFFF"/>
        </a:lt2>
        <a:accent1>
          <a:srgbClr val="3333CC"/>
        </a:accent1>
        <a:accent2>
          <a:srgbClr val="666699"/>
        </a:accent2>
        <a:accent3>
          <a:srgbClr val="AAAAAA"/>
        </a:accent3>
        <a:accent4>
          <a:srgbClr val="DADADA"/>
        </a:accent4>
        <a:accent5>
          <a:srgbClr val="ADADE2"/>
        </a:accent5>
        <a:accent6>
          <a:srgbClr val="5C5C8A"/>
        </a:accent6>
        <a:hlink>
          <a:srgbClr val="FFFFCC"/>
        </a:hlink>
        <a:folHlink>
          <a:srgbClr val="FFCC66"/>
        </a:folHlink>
      </a:clrScheme>
      <a:clrMap bg1="dk2" tx1="lt1" bg2="dk1" tx2="lt2" accent1="accent1" accent2="accent2" accent3="accent3" accent4="accent4" accent5="accent5" accent6="accent6" hlink="hlink" folHlink="folHlink"/>
    </a:extraClrScheme>
  </a:extraClrSchemeLst>
</a:theme>
</file>

<file path=ppt/theme/theme45.xml><?xml version="1.0" encoding="utf-8"?>
<a:theme xmlns:a="http://schemas.openxmlformats.org/drawingml/2006/main" name="12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8" charset="0"/>
            <a:ea typeface="ＭＳ Ｐゴシック" pitchFamily="-108" charset="-128"/>
            <a:cs typeface="ＭＳ Ｐゴシック" pitchFamily="-108"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8" charset="0"/>
            <a:ea typeface="ＭＳ Ｐゴシック" pitchFamily="-108" charset="-128"/>
            <a:cs typeface="ＭＳ Ｐゴシック" pitchFamily="-108" charset="-128"/>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6.xml><?xml version="1.0" encoding="utf-8"?>
<a:theme xmlns:a="http://schemas.openxmlformats.org/drawingml/2006/main" name="9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8" charset="0"/>
            <a:ea typeface="ＭＳ Ｐゴシック" pitchFamily="-108" charset="-128"/>
            <a:cs typeface="ＭＳ Ｐゴシック" pitchFamily="-108"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8" charset="0"/>
            <a:ea typeface="ＭＳ Ｐゴシック" pitchFamily="-108" charset="-128"/>
            <a:cs typeface="ＭＳ Ｐゴシック" pitchFamily="-108" charset="-128"/>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7.xml><?xml version="1.0" encoding="utf-8"?>
<a:theme xmlns:a="http://schemas.openxmlformats.org/drawingml/2006/main" name="18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8.xml><?xml version="1.0" encoding="utf-8"?>
<a:theme xmlns:a="http://schemas.openxmlformats.org/drawingml/2006/main" name="3_Crumple">
  <a:themeElements>
    <a:clrScheme name="Crumple 1">
      <a:dk1>
        <a:srgbClr val="808080"/>
      </a:dk1>
      <a:lt1>
        <a:srgbClr val="FFFF66"/>
      </a:lt1>
      <a:dk2>
        <a:srgbClr val="A11F1C"/>
      </a:dk2>
      <a:lt2>
        <a:srgbClr val="FFFF66"/>
      </a:lt2>
      <a:accent1>
        <a:srgbClr val="004080"/>
      </a:accent1>
      <a:accent2>
        <a:srgbClr val="408000"/>
      </a:accent2>
      <a:accent3>
        <a:srgbClr val="CDABAB"/>
      </a:accent3>
      <a:accent4>
        <a:srgbClr val="DADA56"/>
      </a:accent4>
      <a:accent5>
        <a:srgbClr val="AAAFC0"/>
      </a:accent5>
      <a:accent6>
        <a:srgbClr val="397300"/>
      </a:accent6>
      <a:hlink>
        <a:srgbClr val="DC6E00"/>
      </a:hlink>
      <a:folHlink>
        <a:srgbClr val="800080"/>
      </a:folHlink>
    </a:clrScheme>
    <a:fontScheme name="Crumple">
      <a:majorFont>
        <a:latin typeface="Trebuchet MS"/>
        <a:ea typeface="Osaka"/>
        <a:cs typeface="Osaka"/>
      </a:majorFont>
      <a:minorFont>
        <a:latin typeface="Trebuchet MS"/>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lnDef>
  </a:objectDefaults>
  <a:extraClrSchemeLst>
    <a:extraClrScheme>
      <a:clrScheme name="Crumple 1">
        <a:dk1>
          <a:srgbClr val="808080"/>
        </a:dk1>
        <a:lt1>
          <a:srgbClr val="FFFF66"/>
        </a:lt1>
        <a:dk2>
          <a:srgbClr val="A11F1C"/>
        </a:dk2>
        <a:lt2>
          <a:srgbClr val="FFFF66"/>
        </a:lt2>
        <a:accent1>
          <a:srgbClr val="004080"/>
        </a:accent1>
        <a:accent2>
          <a:srgbClr val="408000"/>
        </a:accent2>
        <a:accent3>
          <a:srgbClr val="CDABAB"/>
        </a:accent3>
        <a:accent4>
          <a:srgbClr val="DADA56"/>
        </a:accent4>
        <a:accent5>
          <a:srgbClr val="AAAFC0"/>
        </a:accent5>
        <a:accent6>
          <a:srgbClr val="397300"/>
        </a:accent6>
        <a:hlink>
          <a:srgbClr val="DC6E00"/>
        </a:hlink>
        <a:folHlink>
          <a:srgbClr val="800080"/>
        </a:folHlink>
      </a:clrScheme>
      <a:clrMap bg1="dk2" tx1="lt1" bg2="dk1" tx2="lt2" accent1="accent1" accent2="accent2" accent3="accent3" accent4="accent4" accent5="accent5" accent6="accent6" hlink="hlink" folHlink="folHlink"/>
    </a:extraClrScheme>
  </a:extraClrSchemeLst>
</a:theme>
</file>

<file path=ppt/theme/theme49.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5.xml><?xml version="1.0" encoding="utf-8"?>
<a:theme xmlns:a="http://schemas.openxmlformats.org/drawingml/2006/main" name="untitled 1">
  <a:themeElements>
    <a:clrScheme name="">
      <a:dk1>
        <a:srgbClr val="000000"/>
      </a:dk1>
      <a:lt1>
        <a:srgbClr val="FFFFFF"/>
      </a:lt1>
      <a:dk2>
        <a:srgbClr val="114FFB"/>
      </a:dk2>
      <a:lt2>
        <a:srgbClr val="8CF4EA"/>
      </a:lt2>
      <a:accent1>
        <a:srgbClr val="00B7A5"/>
      </a:accent1>
      <a:accent2>
        <a:srgbClr val="D49FFF"/>
      </a:accent2>
      <a:accent3>
        <a:srgbClr val="AAB2FD"/>
      </a:accent3>
      <a:accent4>
        <a:srgbClr val="DADADA"/>
      </a:accent4>
      <a:accent5>
        <a:srgbClr val="AAD8CF"/>
      </a:accent5>
      <a:accent6>
        <a:srgbClr val="C090E7"/>
      </a:accent6>
      <a:hlink>
        <a:srgbClr val="7B00E4"/>
      </a:hlink>
      <a:folHlink>
        <a:srgbClr val="618FFD"/>
      </a:folHlink>
    </a:clrScheme>
    <a:fontScheme name="untitled 1">
      <a:majorFont>
        <a:latin typeface="Times"/>
        <a:ea typeface="ＭＳ Ｐゴシック"/>
        <a:cs typeface=""/>
      </a:majorFont>
      <a:minorFont>
        <a:latin typeface="Times"/>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untitled 1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untitled 1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untitled 1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untitled 1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untitled 1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untitled 1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untitled 1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xml><?xml version="1.0" encoding="utf-8"?>
<a:theme xmlns:a="http://schemas.openxmlformats.org/drawingml/2006/main" name="21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xml><?xml version="1.0" encoding="utf-8"?>
<a:theme xmlns:a="http://schemas.openxmlformats.org/drawingml/2006/main" name="1_Beam">
  <a:themeElements>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fontScheme name="Beam">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10"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10" charset="0"/>
          </a:defRPr>
        </a:defPPr>
      </a:lstStyle>
    </a:lnDef>
  </a:objectDefaults>
  <a:extraClrSchemeLst>
    <a:extraClrScheme>
      <a:clrScheme name="Beam 1">
        <a:dk1>
          <a:srgbClr val="1A006C"/>
        </a:dk1>
        <a:lt1>
          <a:srgbClr val="FFFFFF"/>
        </a:lt1>
        <a:dk2>
          <a:srgbClr val="000066"/>
        </a:dk2>
        <a:lt2>
          <a:srgbClr val="CCCCFF"/>
        </a:lt2>
        <a:accent1>
          <a:srgbClr val="0099CC"/>
        </a:accent1>
        <a:accent2>
          <a:srgbClr val="6600CC"/>
        </a:accent2>
        <a:accent3>
          <a:srgbClr val="AAAAB8"/>
        </a:accent3>
        <a:accent4>
          <a:srgbClr val="DADADA"/>
        </a:accent4>
        <a:accent5>
          <a:srgbClr val="AACAE2"/>
        </a:accent5>
        <a:accent6>
          <a:srgbClr val="5C00B9"/>
        </a:accent6>
        <a:hlink>
          <a:srgbClr val="9999FF"/>
        </a:hlink>
        <a:folHlink>
          <a:srgbClr val="33CCCC"/>
        </a:folHlink>
      </a:clrScheme>
      <a:clrMap bg1="dk2" tx1="lt1" bg2="dk1" tx2="lt2" accent1="accent1" accent2="accent2" accent3="accent3" accent4="accent4" accent5="accent5" accent6="accent6" hlink="hlink" folHlink="folHlink"/>
    </a:extraClrScheme>
    <a:extraClrScheme>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clrMap bg1="dk2" tx1="lt1" bg2="dk1" tx2="lt2" accent1="accent1" accent2="accent2" accent3="accent3" accent4="accent4" accent5="accent5" accent6="accent6" hlink="hlink" folHlink="folHlink"/>
    </a:extraClrScheme>
    <a:extraClrScheme>
      <a:clrScheme name="Beam 3">
        <a:dk1>
          <a:srgbClr val="3F4873"/>
        </a:dk1>
        <a:lt1>
          <a:srgbClr val="FFFFFF"/>
        </a:lt1>
        <a:dk2>
          <a:srgbClr val="4F598D"/>
        </a:dk2>
        <a:lt2>
          <a:srgbClr val="CCECFF"/>
        </a:lt2>
        <a:accent1>
          <a:srgbClr val="0099CC"/>
        </a:accent1>
        <a:accent2>
          <a:srgbClr val="4C8470"/>
        </a:accent2>
        <a:accent3>
          <a:srgbClr val="B2B5C5"/>
        </a:accent3>
        <a:accent4>
          <a:srgbClr val="DADADA"/>
        </a:accent4>
        <a:accent5>
          <a:srgbClr val="AACAE2"/>
        </a:accent5>
        <a:accent6>
          <a:srgbClr val="447765"/>
        </a:accent6>
        <a:hlink>
          <a:srgbClr val="99CC00"/>
        </a:hlink>
        <a:folHlink>
          <a:srgbClr val="96A4C8"/>
        </a:folHlink>
      </a:clrScheme>
      <a:clrMap bg1="dk2" tx1="lt1" bg2="dk1" tx2="lt2" accent1="accent1" accent2="accent2" accent3="accent3" accent4="accent4" accent5="accent5" accent6="accent6" hlink="hlink" folHlink="folHlink"/>
    </a:extraClrScheme>
    <a:extraClrScheme>
      <a:clrScheme name="Beam 4">
        <a:dk1>
          <a:srgbClr val="006E6B"/>
        </a:dk1>
        <a:lt1>
          <a:srgbClr val="FFFFFF"/>
        </a:lt1>
        <a:dk2>
          <a:srgbClr val="008080"/>
        </a:dk2>
        <a:lt2>
          <a:srgbClr val="E2EFCD"/>
        </a:lt2>
        <a:accent1>
          <a:srgbClr val="33CCCC"/>
        </a:accent1>
        <a:accent2>
          <a:srgbClr val="6352B8"/>
        </a:accent2>
        <a:accent3>
          <a:srgbClr val="AAC0C0"/>
        </a:accent3>
        <a:accent4>
          <a:srgbClr val="DADADA"/>
        </a:accent4>
        <a:accent5>
          <a:srgbClr val="ADE2E2"/>
        </a:accent5>
        <a:accent6>
          <a:srgbClr val="5949A6"/>
        </a:accent6>
        <a:hlink>
          <a:srgbClr val="CCFFFF"/>
        </a:hlink>
        <a:folHlink>
          <a:srgbClr val="99CCFF"/>
        </a:folHlink>
      </a:clrScheme>
      <a:clrMap bg1="dk2" tx1="lt1" bg2="dk1" tx2="lt2" accent1="accent1" accent2="accent2" accent3="accent3" accent4="accent4" accent5="accent5" accent6="accent6" hlink="hlink" folHlink="folHlink"/>
    </a:extraClrScheme>
    <a:extraClrScheme>
      <a:clrScheme name="Beam 5">
        <a:dk1>
          <a:srgbClr val="48562C"/>
        </a:dk1>
        <a:lt1>
          <a:srgbClr val="FFFFFF"/>
        </a:lt1>
        <a:dk2>
          <a:srgbClr val="546434"/>
        </a:dk2>
        <a:lt2>
          <a:srgbClr val="FFFFCC"/>
        </a:lt2>
        <a:accent1>
          <a:srgbClr val="7B8A6E"/>
        </a:accent1>
        <a:accent2>
          <a:srgbClr val="527C3A"/>
        </a:accent2>
        <a:accent3>
          <a:srgbClr val="B3B8AE"/>
        </a:accent3>
        <a:accent4>
          <a:srgbClr val="DADADA"/>
        </a:accent4>
        <a:accent5>
          <a:srgbClr val="BFC4BA"/>
        </a:accent5>
        <a:accent6>
          <a:srgbClr val="497034"/>
        </a:accent6>
        <a:hlink>
          <a:srgbClr val="55B55E"/>
        </a:hlink>
        <a:folHlink>
          <a:srgbClr val="85B3B1"/>
        </a:folHlink>
      </a:clrScheme>
      <a:clrMap bg1="dk2" tx1="lt1" bg2="dk1" tx2="lt2" accent1="accent1" accent2="accent2" accent3="accent3" accent4="accent4" accent5="accent5" accent6="accent6" hlink="hlink" folHlink="folHlink"/>
    </a:extraClrScheme>
    <a:extraClrScheme>
      <a:clrScheme name="Beam 6">
        <a:dk1>
          <a:srgbClr val="96B29E"/>
        </a:dk1>
        <a:lt1>
          <a:srgbClr val="FFFFFF"/>
        </a:lt1>
        <a:dk2>
          <a:srgbClr val="A5BDAC"/>
        </a:dk2>
        <a:lt2>
          <a:srgbClr val="FFFFCC"/>
        </a:lt2>
        <a:accent1>
          <a:srgbClr val="4E8880"/>
        </a:accent1>
        <a:accent2>
          <a:srgbClr val="2F71B9"/>
        </a:accent2>
        <a:accent3>
          <a:srgbClr val="CFDBD2"/>
        </a:accent3>
        <a:accent4>
          <a:srgbClr val="DADADA"/>
        </a:accent4>
        <a:accent5>
          <a:srgbClr val="B2C3C0"/>
        </a:accent5>
        <a:accent6>
          <a:srgbClr val="2A66A7"/>
        </a:accent6>
        <a:hlink>
          <a:srgbClr val="9DC0E7"/>
        </a:hlink>
        <a:folHlink>
          <a:srgbClr val="54CA89"/>
        </a:folHlink>
      </a:clrScheme>
      <a:clrMap bg1="dk2" tx1="lt1" bg2="dk1" tx2="lt2" accent1="accent1" accent2="accent2" accent3="accent3" accent4="accent4" accent5="accent5" accent6="accent6" hlink="hlink" folHlink="folHlink"/>
    </a:extraClrScheme>
    <a:extraClrScheme>
      <a:clrScheme name="Beam 7">
        <a:dk1>
          <a:srgbClr val="D49C00"/>
        </a:dk1>
        <a:lt1>
          <a:srgbClr val="FFFFFF"/>
        </a:lt1>
        <a:dk2>
          <a:srgbClr val="CC9900"/>
        </a:dk2>
        <a:lt2>
          <a:srgbClr val="CEBD40"/>
        </a:lt2>
        <a:accent1>
          <a:srgbClr val="CC6600"/>
        </a:accent1>
        <a:accent2>
          <a:srgbClr val="808000"/>
        </a:accent2>
        <a:accent3>
          <a:srgbClr val="E2CAAA"/>
        </a:accent3>
        <a:accent4>
          <a:srgbClr val="DADADA"/>
        </a:accent4>
        <a:accent5>
          <a:srgbClr val="E2B8AA"/>
        </a:accent5>
        <a:accent6>
          <a:srgbClr val="737300"/>
        </a:accent6>
        <a:hlink>
          <a:srgbClr val="FF9900"/>
        </a:hlink>
        <a:folHlink>
          <a:srgbClr val="FFFF99"/>
        </a:folHlink>
      </a:clrScheme>
      <a:clrMap bg1="dk2" tx1="lt1" bg2="dk1" tx2="lt2" accent1="accent1" accent2="accent2" accent3="accent3" accent4="accent4" accent5="accent5" accent6="accent6" hlink="hlink" folHlink="folHlink"/>
    </a:extraClrScheme>
    <a:extraClrScheme>
      <a:clrScheme name="Beam 8">
        <a:dk1>
          <a:srgbClr val="881700"/>
        </a:dk1>
        <a:lt1>
          <a:srgbClr val="FAF9E6"/>
        </a:lt1>
        <a:dk2>
          <a:srgbClr val="990000"/>
        </a:dk2>
        <a:lt2>
          <a:srgbClr val="EADC78"/>
        </a:lt2>
        <a:accent1>
          <a:srgbClr val="FF6600"/>
        </a:accent1>
        <a:accent2>
          <a:srgbClr val="B86D52"/>
        </a:accent2>
        <a:accent3>
          <a:srgbClr val="CAAAAA"/>
        </a:accent3>
        <a:accent4>
          <a:srgbClr val="D6D5C4"/>
        </a:accent4>
        <a:accent5>
          <a:srgbClr val="FFB8AA"/>
        </a:accent5>
        <a:accent6>
          <a:srgbClr val="A66249"/>
        </a:accent6>
        <a:hlink>
          <a:srgbClr val="D78D15"/>
        </a:hlink>
        <a:folHlink>
          <a:srgbClr val="C6B37E"/>
        </a:folHlink>
      </a:clrScheme>
      <a:clrMap bg1="dk2" tx1="lt1" bg2="dk1" tx2="lt2" accent1="accent1" accent2="accent2" accent3="accent3" accent4="accent4" accent5="accent5" accent6="accent6" hlink="hlink" folHlink="folHlink"/>
    </a:extraClrScheme>
    <a:extraClrScheme>
      <a:clrScheme name="Beam 9">
        <a:dk1>
          <a:srgbClr val="000000"/>
        </a:dk1>
        <a:lt1>
          <a:srgbClr val="FFFFFF"/>
        </a:lt1>
        <a:dk2>
          <a:srgbClr val="000000"/>
        </a:dk2>
        <a:lt2>
          <a:srgbClr val="DDDDDD"/>
        </a:lt2>
        <a:accent1>
          <a:srgbClr val="E6F5F6"/>
        </a:accent1>
        <a:accent2>
          <a:srgbClr val="A5E1A8"/>
        </a:accent2>
        <a:accent3>
          <a:srgbClr val="FFFFFF"/>
        </a:accent3>
        <a:accent4>
          <a:srgbClr val="000000"/>
        </a:accent4>
        <a:accent5>
          <a:srgbClr val="F0F9FA"/>
        </a:accent5>
        <a:accent6>
          <a:srgbClr val="95CC98"/>
        </a:accent6>
        <a:hlink>
          <a:srgbClr val="5B00B6"/>
        </a:hlink>
        <a:folHlink>
          <a:srgbClr val="34988E"/>
        </a:folHlink>
      </a:clrScheme>
      <a:clrMap bg1="lt1" tx1="dk1" bg2="lt2" tx2="dk2" accent1="accent1" accent2="accent2" accent3="accent3" accent4="accent4" accent5="accent5" accent6="accent6" hlink="hlink" folHlink="folHlink"/>
    </a:extraClrScheme>
  </a:extraClrSchemeLst>
</a:theme>
</file>

<file path=ppt/theme/theme8.xml><?xml version="1.0" encoding="utf-8"?>
<a:theme xmlns:a="http://schemas.openxmlformats.org/drawingml/2006/main" name="17_Office Theme">
  <a:themeElements>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Theme">
      <a:majorFont>
        <a:latin typeface="Times New Roman"/>
        <a:ea typeface="Geneva"/>
        <a:cs typeface="Geneva"/>
      </a:majorFont>
      <a:minorFont>
        <a:latin typeface="Times New Roman"/>
        <a:ea typeface="Geneva"/>
        <a:cs typeface="Genev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kumimoji="0" lang="en-GB" sz="2400" b="0" i="0" u="none" strike="noStrike" cap="none" normalizeH="0" baseline="0" smtClean="0">
            <a:ln>
              <a:noFill/>
            </a:ln>
            <a:solidFill>
              <a:schemeClr val="bg1"/>
            </a:solidFill>
            <a:effectLst/>
            <a:latin typeface="Arial" charset="0"/>
            <a:ea typeface="ＭＳ Ｐゴシック" charset="-128"/>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kumimoji="0" lang="en-GB" sz="2400" b="0" i="0" u="none" strike="noStrike" cap="none" normalizeH="0" baseline="0" smtClean="0">
            <a:ln>
              <a:noFill/>
            </a:ln>
            <a:solidFill>
              <a:schemeClr val="bg1"/>
            </a:solidFill>
            <a:effectLst/>
            <a:latin typeface="Arial" charset="0"/>
            <a:ea typeface="ＭＳ Ｐゴシック" charset="-128"/>
          </a:defRPr>
        </a:defPPr>
      </a:lstStyle>
    </a:lnDef>
  </a:objectDefaults>
  <a:extraClrSchemeLst>
    <a:extraClrScheme>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Office Theme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Office Theme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Office Theme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Office Theme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Office Theme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Office Theme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9.xml><?xml version="1.0" encoding="utf-8"?>
<a:theme xmlns:a="http://schemas.openxmlformats.org/drawingml/2006/main" name="3_Office Theme">
  <a:themeElements>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Theme">
      <a:majorFont>
        <a:latin typeface="Times New Roman"/>
        <a:ea typeface="Geneva"/>
        <a:cs typeface="Geneva"/>
      </a:majorFont>
      <a:minorFont>
        <a:latin typeface="Times New Roman"/>
        <a:ea typeface="Geneva"/>
        <a:cs typeface="Genev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kumimoji="0" lang="en-GB" sz="2400" b="0" i="0" u="none" strike="noStrike" cap="none" normalizeH="0" baseline="0" smtClean="0">
            <a:ln>
              <a:noFill/>
            </a:ln>
            <a:solidFill>
              <a:schemeClr val="bg1"/>
            </a:solidFill>
            <a:effectLst/>
            <a:latin typeface="Arial" charset="0"/>
            <a:ea typeface="ＭＳ Ｐゴシック" charset="-128"/>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kumimoji="0" lang="en-GB" sz="2400" b="0" i="0" u="none" strike="noStrike" cap="none" normalizeH="0" baseline="0" smtClean="0">
            <a:ln>
              <a:noFill/>
            </a:ln>
            <a:solidFill>
              <a:schemeClr val="bg1"/>
            </a:solidFill>
            <a:effectLst/>
            <a:latin typeface="Arial" charset="0"/>
            <a:ea typeface="ＭＳ Ｐゴシック" charset="-128"/>
          </a:defRPr>
        </a:defPPr>
      </a:lstStyle>
    </a:lnDef>
  </a:objectDefaults>
  <a:extraClrSchemeLst>
    <a:extraClrScheme>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Office Theme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Office Theme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Office Theme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Office Theme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Office Theme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Office Theme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Override1.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10.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11.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12.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13.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14.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15.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16.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17.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18.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19.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2.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20.xml><?xml version="1.0" encoding="utf-8"?>
<a:themeOverride xmlns:a="http://schemas.openxmlformats.org/drawingml/2006/main">
  <a:clrScheme name="預設簡報設計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21.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22.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23.xml><?xml version="1.0" encoding="utf-8"?>
<a:themeOverride xmlns:a="http://schemas.openxmlformats.org/drawingml/2006/main">
  <a:clrScheme name="預設簡報設計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24.xml><?xml version="1.0" encoding="utf-8"?>
<a:themeOverride xmlns:a="http://schemas.openxmlformats.org/drawingml/2006/main">
  <a:clrScheme name="預設簡報設計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25.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26.xml><?xml version="1.0" encoding="utf-8"?>
<a:themeOverride xmlns:a="http://schemas.openxmlformats.org/drawingml/2006/main">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27.xml><?xml version="1.0" encoding="utf-8"?>
<a:themeOverride xmlns:a="http://schemas.openxmlformats.org/drawingml/2006/main">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28.xml><?xml version="1.0" encoding="utf-8"?>
<a:themeOverride xmlns:a="http://schemas.openxmlformats.org/drawingml/2006/main">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29.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3.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30.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4.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5.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6.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7.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8.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9.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docProps/app.xml><?xml version="1.0" encoding="utf-8"?>
<Properties xmlns="http://schemas.openxmlformats.org/officeDocument/2006/extended-properties" xmlns:vt="http://schemas.openxmlformats.org/officeDocument/2006/docPropsVTypes">
  <TotalTime>11699</TotalTime>
  <Words>15779</Words>
  <Application>Microsoft Macintosh PowerPoint</Application>
  <PresentationFormat>On-screen Show (4:3)</PresentationFormat>
  <Paragraphs>2337</Paragraphs>
  <Slides>239</Slides>
  <Notes>164</Notes>
  <HiddenSlides>0</HiddenSlides>
  <MMClips>0</MMClips>
  <ScaleCrop>false</ScaleCrop>
  <HeadingPairs>
    <vt:vector size="6" baseType="variant">
      <vt:variant>
        <vt:lpstr>Fonts Used</vt:lpstr>
      </vt:variant>
      <vt:variant>
        <vt:i4>29</vt:i4>
      </vt:variant>
      <vt:variant>
        <vt:lpstr>Theme</vt:lpstr>
      </vt:variant>
      <vt:variant>
        <vt:i4>48</vt:i4>
      </vt:variant>
      <vt:variant>
        <vt:lpstr>Slide Titles</vt:lpstr>
      </vt:variant>
      <vt:variant>
        <vt:i4>239</vt:i4>
      </vt:variant>
    </vt:vector>
  </HeadingPairs>
  <TitlesOfParts>
    <vt:vector size="316" baseType="lpstr">
      <vt:lpstr>26</vt:lpstr>
      <vt:lpstr>Arail</vt:lpstr>
      <vt:lpstr>굴림</vt:lpstr>
      <vt:lpstr>楷体</vt:lpstr>
      <vt:lpstr>Kosher-Normal</vt:lpstr>
      <vt:lpstr>ＭＳ Ｐゴシック</vt:lpstr>
      <vt:lpstr>Osaka</vt:lpstr>
      <vt:lpstr>宋体</vt:lpstr>
      <vt:lpstr>Times</vt:lpstr>
      <vt:lpstr>Arial</vt:lpstr>
      <vt:lpstr>Arial Black</vt:lpstr>
      <vt:lpstr>Arial Narrow</vt:lpstr>
      <vt:lpstr>Arial Rounded MT Bold</vt:lpstr>
      <vt:lpstr>Bwgrki</vt:lpstr>
      <vt:lpstr>Calibri</vt:lpstr>
      <vt:lpstr>Comic Sans MS</vt:lpstr>
      <vt:lpstr>Consolas</vt:lpstr>
      <vt:lpstr>Corbel</vt:lpstr>
      <vt:lpstr>Geneva</vt:lpstr>
      <vt:lpstr>Helvetica</vt:lpstr>
      <vt:lpstr>Helvetica Neue Black Condensed</vt:lpstr>
      <vt:lpstr>Impact</vt:lpstr>
      <vt:lpstr>Lucida Sans Unicode</vt:lpstr>
      <vt:lpstr>Monotype Sorts</vt:lpstr>
      <vt:lpstr>Times New Roman</vt:lpstr>
      <vt:lpstr>Trebuchet MS</vt:lpstr>
      <vt:lpstr>Wingdings</vt:lpstr>
      <vt:lpstr>Wingdings 2</vt:lpstr>
      <vt:lpstr>Wingdings 3</vt:lpstr>
      <vt:lpstr>7_Executive</vt:lpstr>
      <vt:lpstr>3_Beam</vt:lpstr>
      <vt:lpstr>11_Default Design</vt:lpstr>
      <vt:lpstr>預設簡報設計</vt:lpstr>
      <vt:lpstr>untitled 1</vt:lpstr>
      <vt:lpstr>21_Blank Presentation</vt:lpstr>
      <vt:lpstr>1_Beam</vt:lpstr>
      <vt:lpstr>17_Office Theme</vt:lpstr>
      <vt:lpstr>3_Office Theme</vt:lpstr>
      <vt:lpstr>2_Default Design</vt:lpstr>
      <vt:lpstr>5_Blank Presentation</vt:lpstr>
      <vt:lpstr>4_Office Theme</vt:lpstr>
      <vt:lpstr>2_Metro</vt:lpstr>
      <vt:lpstr>Blank Presentation</vt:lpstr>
      <vt:lpstr>1_Crumple</vt:lpstr>
      <vt:lpstr>4_Default Design</vt:lpstr>
      <vt:lpstr>10_Blank Presentation</vt:lpstr>
      <vt:lpstr>1_Mountain</vt:lpstr>
      <vt:lpstr>Beam</vt:lpstr>
      <vt:lpstr>8_Default Design</vt:lpstr>
      <vt:lpstr>20_Default Design</vt:lpstr>
      <vt:lpstr>1_Blank Presentation</vt:lpstr>
      <vt:lpstr>6_Default Design</vt:lpstr>
      <vt:lpstr>10_Office Theme</vt:lpstr>
      <vt:lpstr>1_untitled 1</vt:lpstr>
      <vt:lpstr>Radar</vt:lpstr>
      <vt:lpstr>1_Office Theme</vt:lpstr>
      <vt:lpstr>Orbit</vt:lpstr>
      <vt:lpstr>49_Blank Presentation</vt:lpstr>
      <vt:lpstr>4_Beam</vt:lpstr>
      <vt:lpstr>6_Blank Presentation</vt:lpstr>
      <vt:lpstr>2_Beam</vt:lpstr>
      <vt:lpstr>3_Blank Presentation</vt:lpstr>
      <vt:lpstr>5_Beam</vt:lpstr>
      <vt:lpstr>Default Design</vt:lpstr>
      <vt:lpstr>Clipboard</vt:lpstr>
      <vt:lpstr>2_Blank Presentation</vt:lpstr>
      <vt:lpstr>7_Default Design</vt:lpstr>
      <vt:lpstr>7_Blank Presentation</vt:lpstr>
      <vt:lpstr>4_Blank Presentation</vt:lpstr>
      <vt:lpstr>3_Default Design</vt:lpstr>
      <vt:lpstr>8_Blank Presentation</vt:lpstr>
      <vt:lpstr>5_Office Theme</vt:lpstr>
      <vt:lpstr>1_Orbit</vt:lpstr>
      <vt:lpstr>12_Default Design</vt:lpstr>
      <vt:lpstr>9_Default Design</vt:lpstr>
      <vt:lpstr>18_Blank Presentation</vt:lpstr>
      <vt:lpstr>3_Crumple</vt:lpstr>
      <vt:lpstr>Revelation 1</vt:lpstr>
      <vt:lpstr>Key Word</vt:lpstr>
      <vt:lpstr>Theme</vt:lpstr>
      <vt:lpstr>Key Verse</vt:lpstr>
      <vt:lpstr>Revelation</vt:lpstr>
      <vt:lpstr>Kingdom Statement</vt:lpstr>
      <vt:lpstr>Covenant</vt:lpstr>
      <vt:lpstr>Redemption</vt:lpstr>
      <vt:lpstr>Prophecy (Lord, Deity) </vt:lpstr>
      <vt:lpstr>Revelation</vt:lpstr>
      <vt:lpstr>PowerPoint Presentation</vt:lpstr>
      <vt:lpstr>Be Triumphant</vt:lpstr>
      <vt:lpstr>What causes you</vt:lpstr>
      <vt:lpstr>Revealing the sovereignty of Jesus Christ helped convince the seven churches in Asia that Christ could conquer their internal compromise and external opposition </vt:lpstr>
      <vt:lpstr>NT Overview (Chronological)</vt:lpstr>
      <vt:lpstr>How can we be triumphant in Christ?</vt:lpstr>
      <vt:lpstr>The Sovereignty of Jesus Christ</vt:lpstr>
      <vt:lpstr>We have victory when we see that Jesus rules over…</vt:lpstr>
      <vt:lpstr>Jesus rules the world!   So he can handle your puny problem. </vt:lpstr>
      <vt:lpstr>Black</vt:lpstr>
      <vt:lpstr>Thailand • Mongolia • Myanmar • Indonesia</vt:lpstr>
      <vt:lpstr>International Community School (est. 1993)</vt:lpstr>
      <vt:lpstr>ICS now has 480 students!</vt:lpstr>
      <vt:lpstr>Our Three Sons</vt:lpstr>
      <vt:lpstr>Our Three Sons</vt:lpstr>
      <vt:lpstr>The Griffiths  28 Nov 2019</vt:lpstr>
      <vt:lpstr>Kurt (33) works  in IT and lives in Seattle</vt:lpstr>
      <vt:lpstr>Stephen &amp; Katie gave us Jesse— our first grandson in May 2019</vt:lpstr>
      <vt:lpstr>Grandson Jesse</vt:lpstr>
      <vt:lpstr>Stephen (30) is a United A320 pilot commuting from Seattle to fly from SFO</vt:lpstr>
      <vt:lpstr>John (30) is a graphic artist in Pasadena, California, with his wife Chloe</vt:lpstr>
      <vt:lpstr>Our People</vt:lpstr>
      <vt:lpstr>Crossroads People • May 2020</vt:lpstr>
      <vt:lpstr>Our People</vt:lpstr>
      <vt:lpstr>I direct the SBC Doctor of Ministry studies (DMin)</vt:lpstr>
      <vt:lpstr>Our Mission Organization…</vt:lpstr>
      <vt:lpstr>SINGAPORE BIBLE COLLEGE</vt:lpstr>
      <vt:lpstr>SBC Courses I Teach</vt:lpstr>
      <vt:lpstr>English</vt:lpstr>
      <vt:lpstr>Chinese (Mandarin)</vt:lpstr>
      <vt:lpstr>Korean</vt:lpstr>
      <vt:lpstr>Japanese</vt:lpstr>
      <vt:lpstr>Teaching 1997-2020</vt:lpstr>
      <vt:lpstr>NT Survey link at BibleStudyDownloads.org</vt:lpstr>
      <vt:lpstr>BibleStudyDownloads.org</vt:lpstr>
      <vt:lpstr>BibleStudyDownloads.org</vt:lpstr>
      <vt:lpstr>BibleStudyDownloads.org</vt:lpstr>
      <vt:lpstr>BibleStudyDownloads.org</vt:lpstr>
      <vt:lpstr>BibleStudyDownloads.org</vt:lpstr>
      <vt:lpstr>BibleStudyDownloads.org</vt:lpstr>
      <vt:lpstr>BibleStudyDownloads.org</vt:lpstr>
      <vt:lpstr>Chinese</vt:lpstr>
      <vt:lpstr>Indonesian</vt:lpstr>
      <vt:lpstr>Mongolian</vt:lpstr>
      <vt:lpstr>Vietnamese</vt:lpstr>
      <vt:lpstr>BibleStudyDownloads.org</vt:lpstr>
      <vt:lpstr>Ministries God Gave Us</vt:lpstr>
      <vt:lpstr>Purpose</vt:lpstr>
      <vt:lpstr>Purpose</vt:lpstr>
      <vt:lpstr>Course Objectives</vt:lpstr>
      <vt:lpstr>Course Objectives</vt:lpstr>
      <vt:lpstr>Course Objectives</vt:lpstr>
      <vt:lpstr>Course Objectives</vt:lpstr>
      <vt:lpstr>Course Requirements</vt:lpstr>
      <vt:lpstr>Contacting Me</vt:lpstr>
      <vt:lpstr>Jesus, God's Righteousness 1/4</vt:lpstr>
      <vt:lpstr>Jesus, God's Righteousness 2/4</vt:lpstr>
      <vt:lpstr>Jesus, God's Righteousness 3/4</vt:lpstr>
      <vt:lpstr>Jesus, God's Righteousness 4/4</vt:lpstr>
      <vt:lpstr>Who was this "John"?</vt:lpstr>
      <vt:lpstr>Evidence for John the Apostle as Author</vt:lpstr>
      <vt:lpstr>Was Jerusalem destroyed by this time?</vt:lpstr>
      <vt:lpstr>Be Triumphant</vt:lpstr>
      <vt:lpstr>What causes you</vt:lpstr>
      <vt:lpstr>Don't Look Down</vt:lpstr>
      <vt:lpstr>How can you look up to the LORD during your struggle?</vt:lpstr>
      <vt:lpstr>Revelation</vt:lpstr>
      <vt:lpstr>What's the Title?</vt:lpstr>
      <vt:lpstr>PowerPoint Presentation</vt:lpstr>
      <vt:lpstr>Keys to Unlock the Revelation</vt:lpstr>
      <vt:lpstr>Revelation tells us to look up to…</vt:lpstr>
      <vt:lpstr>The Sovereignty of Jesus Christ</vt:lpstr>
      <vt:lpstr>How can we be triumphant in Christ?</vt:lpstr>
      <vt:lpstr>One Nation Under God</vt:lpstr>
      <vt:lpstr>Jesus Christ, the Most Controversial Person</vt:lpstr>
      <vt:lpstr>"God" Now Optional in US Air Force Oath</vt:lpstr>
      <vt:lpstr>Sinking to new lows…</vt:lpstr>
      <vt:lpstr>A Muslim actor as Jesus Christ in Iran (29 April 2008)</vt:lpstr>
      <vt:lpstr>Jesus was relevant in the 1970s</vt:lpstr>
      <vt:lpstr>But Jesus became wimpy</vt:lpstr>
      <vt:lpstr>Here Jesus became a caveman</vt:lpstr>
      <vt:lpstr>Who is the Real King?</vt:lpstr>
      <vt:lpstr>Jesus is the Real King!</vt:lpstr>
      <vt:lpstr>When Did John Write Revelation?</vt:lpstr>
      <vt:lpstr>Domitian (AD 81-96)</vt:lpstr>
      <vt:lpstr>NT Overview (Chronological)</vt:lpstr>
      <vt:lpstr>Asia in the Roman Empire</vt:lpstr>
      <vt:lpstr>What did John see around him?</vt:lpstr>
      <vt:lpstr>Theme</vt:lpstr>
      <vt:lpstr>We have victory when we see that Jesus rules over…</vt:lpstr>
      <vt:lpstr>Revelation</vt:lpstr>
      <vt:lpstr>A Stern Warning (22:18-19)</vt:lpstr>
      <vt:lpstr>Revelation is the only NT book that deals primarily with the future</vt:lpstr>
      <vt:lpstr>"I saw…"  (1:12)</vt:lpstr>
      <vt:lpstr>So Many Symbols, Lah</vt:lpstr>
      <vt:lpstr>The Way Most People Interpret Revelation</vt:lpstr>
      <vt:lpstr>Why the Symbols?</vt:lpstr>
      <vt:lpstr>Revelation is the only apocalyptic NT writing</vt:lpstr>
      <vt:lpstr>Characteristics</vt:lpstr>
      <vt:lpstr>Revelation Summarizes Scripture</vt:lpstr>
      <vt:lpstr>Characteristics</vt:lpstr>
      <vt:lpstr>Characteristics</vt:lpstr>
      <vt:lpstr>Focus: The Return of Christ</vt:lpstr>
      <vt:lpstr>Characteristics</vt:lpstr>
      <vt:lpstr>Characteristics</vt:lpstr>
      <vt:lpstr>Characteristics</vt:lpstr>
      <vt:lpstr>What books did John write?</vt:lpstr>
      <vt:lpstr>Paradise of Eden</vt:lpstr>
      <vt:lpstr>Four Views on Revelation 6–18</vt:lpstr>
      <vt:lpstr>Four Views on Revelation 6–18</vt:lpstr>
      <vt:lpstr>Do Interpretations Really Matter?</vt:lpstr>
      <vt:lpstr>Interpretive Views on Revelation</vt:lpstr>
      <vt:lpstr>Premillennialism</vt:lpstr>
      <vt:lpstr>Amillennialism</vt:lpstr>
      <vt:lpstr>Postmillennialism</vt:lpstr>
      <vt:lpstr>Is there a future for ethnic believing Israel?</vt:lpstr>
      <vt:lpstr>Pretribulational Premillennialism</vt:lpstr>
      <vt:lpstr>"But you can't take numbers literally in Revelation.  It's prophetic literature!"</vt:lpstr>
      <vt:lpstr>4 Interpretive Principles</vt:lpstr>
      <vt:lpstr>What happens when the normal use of language is not followed?</vt:lpstr>
      <vt:lpstr>200 million soldiers!</vt:lpstr>
      <vt:lpstr>4 Interpretive Principles</vt:lpstr>
      <vt:lpstr>75-Pound Hailstones</vt:lpstr>
      <vt:lpstr>4 Interpretive Principles</vt:lpstr>
      <vt:lpstr>The Number of</vt:lpstr>
      <vt:lpstr>Revelation Completion</vt:lpstr>
      <vt:lpstr>Revelation Completion</vt:lpstr>
      <vt:lpstr>Revelation Completion</vt:lpstr>
      <vt:lpstr>The Four Most Common Approaches</vt:lpstr>
      <vt:lpstr>Revelation 11</vt:lpstr>
      <vt:lpstr>11:1 Measure</vt:lpstr>
      <vt:lpstr>A Measuring Rod for Jerusalem (Zech. 2:1-4 NLT)</vt:lpstr>
      <vt:lpstr>11:1 Temple</vt:lpstr>
      <vt:lpstr>11:1 Altar</vt:lpstr>
      <vt:lpstr>The Tabernacle</vt:lpstr>
      <vt:lpstr>Solomon's Temple</vt:lpstr>
      <vt:lpstr>Solomon's Temple</vt:lpstr>
      <vt:lpstr>11:2 Gentiles</vt:lpstr>
      <vt:lpstr>11:2 Holy City</vt:lpstr>
      <vt:lpstr>11:2 Forty-Two Months</vt:lpstr>
      <vt:lpstr>The Two Olive Trees (11:4)</vt:lpstr>
      <vt:lpstr>11:3 Two Witnesses</vt:lpstr>
      <vt:lpstr>11:8 Great City</vt:lpstr>
      <vt:lpstr>11:11-12 Resurrect Two Witnesses</vt:lpstr>
      <vt:lpstr>Let's now put each view into paragraph form like the passage</vt:lpstr>
      <vt:lpstr>Symbolic Summary (Beale)</vt:lpstr>
      <vt:lpstr>Symbolic-Literal Summary (Osborne)</vt:lpstr>
      <vt:lpstr>Literal Summary (Thomas)</vt:lpstr>
      <vt:lpstr>Principle #2:</vt:lpstr>
      <vt:lpstr>Daniel</vt:lpstr>
      <vt:lpstr>Outline of Daniel</vt:lpstr>
      <vt:lpstr>Nations in Daniel 7</vt:lpstr>
      <vt:lpstr>Beast 1: Winged Lion (Babylon)</vt:lpstr>
      <vt:lpstr>Beast 2: Bear (Medo-Persia)</vt:lpstr>
      <vt:lpstr>Beast 3: Leopard (Greece)</vt:lpstr>
      <vt:lpstr>Beast 4: Terrifying (Rome)</vt:lpstr>
      <vt:lpstr>Little Horn on Beast 4 (Antichrist)</vt:lpstr>
      <vt:lpstr>Daniel's 70 Weeks  (Dan. 9:24-27)</vt:lpstr>
      <vt:lpstr>Dating Daniel's Seventy Weeks</vt:lpstr>
      <vt:lpstr>Chronology of the 70th "Week"</vt:lpstr>
      <vt:lpstr>Principle #3:</vt:lpstr>
      <vt:lpstr>The Recapitulation Approach</vt:lpstr>
      <vt:lpstr>Modified Recapitulation Approach</vt:lpstr>
      <vt:lpstr>Problems with Recapitulation</vt:lpstr>
      <vt:lpstr>Recapitulation Critiqued</vt:lpstr>
      <vt:lpstr>Do chapters 4–22 refer to the present age?</vt:lpstr>
      <vt:lpstr>Content of the Judgments</vt:lpstr>
      <vt:lpstr>Problems with Recapitulation</vt:lpstr>
      <vt:lpstr>Principle #4:</vt:lpstr>
      <vt:lpstr>Chronology of Revelation</vt:lpstr>
      <vt:lpstr>The Twofold Context of the Book</vt:lpstr>
      <vt:lpstr>Summing Up the Whole Book</vt:lpstr>
      <vt:lpstr>Revelation 1</vt:lpstr>
      <vt:lpstr>Revelation 1</vt:lpstr>
      <vt:lpstr>We have victory when we see that Jesus rules over…</vt:lpstr>
      <vt:lpstr>John at Patmos  (Rev 1:9-10)</vt:lpstr>
      <vt:lpstr>Why should we know that Jesus rules the world?</vt:lpstr>
      <vt:lpstr>1. Jesus reveals the future and promises to bless all who read and obey the prophecy (1:1-3). </vt:lpstr>
      <vt:lpstr>Christ's sovereignty over future events transmitted to John shows the prophecy as inspired (1:1-2) </vt:lpstr>
      <vt:lpstr>Characteristics</vt:lpstr>
      <vt:lpstr>We often look down…</vt:lpstr>
      <vt:lpstr>…so why should you look up and why worship Jesus during your struggle?</vt:lpstr>
      <vt:lpstr>Why should we know that Jesus rules the world?</vt:lpstr>
      <vt:lpstr>2. We should worship the Triune God because the Risen Ruler will soon return (1:4-8). </vt:lpstr>
      <vt:lpstr>PowerPoint Presentation</vt:lpstr>
      <vt:lpstr>Redemption in Christ (1:5b-6)</vt:lpstr>
      <vt:lpstr>"Look!  He comes with the clouds of heaven.  And everyone will see him—  even those who pierced him.    And all the nations of the world will mourn for him.    Yes!  Amen!"</vt:lpstr>
      <vt:lpstr>The Repentance of Israel</vt:lpstr>
      <vt:lpstr>"Look!  He comes with the clouds of heaven.  And everyone will see him—  even those who pierced him.    And all the nations of the world will mourn for him.    Yes!  Amen!"</vt:lpstr>
      <vt:lpstr>"I am the Alpha and the Omega—the beginning and the end," says the Lord God. "I am the one who is, who always was, and who is still to come—the Almighty One"  (1:8 NLT).</vt:lpstr>
      <vt:lpstr>Why see Jesus clearly?</vt:lpstr>
      <vt:lpstr>Why should we know that Jesus rules the world?</vt:lpstr>
      <vt:lpstr>3.  Seeing Christ glorified shows He can solve your problems (1:9-20). </vt:lpstr>
      <vt:lpstr>The Twofold Context of the Book</vt:lpstr>
      <vt:lpstr>The Island of Patmos</vt:lpstr>
      <vt:lpstr>Satellite Comparison of Singapore with Patmos</vt:lpstr>
      <vt:lpstr>The Tourist Island of Patmos</vt:lpstr>
      <vt:lpstr>Luxury Hotels on Patmos</vt:lpstr>
      <vt:lpstr>Monastery of St. John at Patmos</vt:lpstr>
      <vt:lpstr>John's View from the Top</vt:lpstr>
      <vt:lpstr>John's View from the Top</vt:lpstr>
      <vt:lpstr>"…on the Lord's day…"  (1:10)</vt:lpstr>
      <vt:lpstr>The Day of the LORD</vt:lpstr>
      <vt:lpstr>"It was the Lord's Day, and I was worshiping in the Spirit. Suddenly, I heard behind me a loud voice like a trumpet blast"  (1:10 NLT). </vt:lpstr>
      <vt:lpstr>The 7 Churches (Rev. 2–3)</vt:lpstr>
      <vt:lpstr>John's vision of the glorified Christ proves He can handle the Church's internal and external problems  (1:12-16)</vt:lpstr>
      <vt:lpstr>"I saw…"  (1:12)</vt:lpstr>
      <vt:lpstr>NOW…TO COMPLETE THE PORTRAIT…</vt:lpstr>
      <vt:lpstr>Christ Among the Lampstands (1:12-16)</vt:lpstr>
      <vt:lpstr>Judge-King: "robe reaching down to his feet and with a golden sash around his chest"  (1:13)</vt:lpstr>
      <vt:lpstr>"…voice of many waters"  (1:15b)</vt:lpstr>
      <vt:lpstr>"…sword from his mouth"  (1:16)</vt:lpstr>
      <vt:lpstr>OT Parallels to Jesus in Rev. 1:12-16</vt:lpstr>
      <vt:lpstr>"When I saw him, I fell at his feet as if I were dead. But he laid his right hand on me and said, 'Don't be afraid! I am the First and the Last. 18I am the living one. I died, but look—I am alive forever and ever! And I hold the keys of death and the grave'"  (Rev 1:17-18 NLT)</vt:lpstr>
      <vt:lpstr>PowerPoint Presentation</vt:lpstr>
      <vt:lpstr>Revelation</vt:lpstr>
      <vt:lpstr>What are the 7 Stars &amp; 7 Lampstands (1:20 NLT)?</vt:lpstr>
      <vt:lpstr>The Wall of Fire = Protection  (Zech. 2:4-5 NLT)</vt:lpstr>
      <vt:lpstr>Lamps = God's Omniscience</vt:lpstr>
      <vt:lpstr>Revealing the sovereignty of Jesus Christ helped convince the seven churches in Asia that Christ could conquer their internal compromise and external opposition </vt:lpstr>
      <vt:lpstr>Summing Up the Whole Book</vt:lpstr>
      <vt:lpstr>Jesus rules the world!   So he can handle your puny problem. </vt:lpstr>
      <vt:lpstr>Why should we know that Jesus rules the world?</vt:lpstr>
      <vt:lpstr>What's your view of Jesus?</vt:lpstr>
      <vt:lpstr>Jesus Wins!</vt:lpstr>
      <vt:lpstr>Black</vt:lpstr>
      <vt:lpstr>NT Preaching link at BibleStudyDownloads.org</vt:lpstr>
      <vt:lpstr>Black</vt:lpstr>
      <vt:lpstr>NT Survey link at BibleStudyDownloads.org</vt:lpstr>
    </vt:vector>
  </TitlesOfParts>
  <Company>Singapore Bible College</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Revelation</dc:title>
  <dc:creator>Rick Griffith</dc:creator>
  <cp:lastModifiedBy>Rick Griffith</cp:lastModifiedBy>
  <cp:revision>150</cp:revision>
  <dcterms:created xsi:type="dcterms:W3CDTF">2015-08-05T07:59:09Z</dcterms:created>
  <dcterms:modified xsi:type="dcterms:W3CDTF">2024-09-28T12:24:01Z</dcterms:modified>
</cp:coreProperties>
</file>